
<file path=[Content_Types].xml><?xml version="1.0" encoding="utf-8"?>
<Types xmlns="http://schemas.openxmlformats.org/package/2006/content-types">
  <Default Extension="jpeg" ContentType="image/jpeg"/>
  <Default Extension="JPG" ContentType="image/.jp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handoutMasterIdLst>
    <p:handoutMasterId r:id="rId20"/>
  </p:handoutMasterIdLst>
  <p:sldIdLst>
    <p:sldId id="256" r:id="rId3"/>
    <p:sldId id="257" r:id="rId4"/>
    <p:sldId id="258" r:id="rId5"/>
    <p:sldId id="269" r:id="rId6"/>
    <p:sldId id="304" r:id="rId7"/>
    <p:sldId id="275" r:id="rId8"/>
    <p:sldId id="307" r:id="rId10"/>
    <p:sldId id="308" r:id="rId11"/>
    <p:sldId id="305" r:id="rId12"/>
    <p:sldId id="309" r:id="rId13"/>
    <p:sldId id="262" r:id="rId14"/>
    <p:sldId id="313" r:id="rId15"/>
    <p:sldId id="312" r:id="rId16"/>
    <p:sldId id="310" r:id="rId17"/>
    <p:sldId id="311" r:id="rId18"/>
    <p:sldId id="303" r:id="rId19"/>
  </p:sldIdLst>
  <p:sldSz cx="9144000" cy="514477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42" userDrawn="1">
          <p15:clr>
            <a:srgbClr val="A4A3A4"/>
          </p15:clr>
        </p15:guide>
        <p15:guide id="2" pos="28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97" d="100"/>
          <a:sy n="97" d="100"/>
        </p:scale>
        <p:origin x="782" y="72"/>
      </p:cViewPr>
      <p:guideLst>
        <p:guide orient="horz" pos="1542"/>
        <p:guide pos="2803"/>
      </p:guideLst>
    </p:cSldViewPr>
  </p:slid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handoutMaster" Target="handoutMasters/handoutMaster1.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B6ED28-0653-44D2-981F-B8620E8F8553}"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A08728-D05A-47F6-9A47-F3716918B173}"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F0954F7-89EE-4107-A171-2C2172A4E198}"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F0954F7-89EE-4107-A171-2C2172A4E198}"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F0954F7-89EE-4107-A171-2C2172A4E198}"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E0C148F-9A36-414E-A051-93CFF0991682}"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E0C148F-9A36-414E-A051-93CFF0991682}"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8313"/>
            <a:ext cx="7772400" cy="1102859"/>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2915550"/>
            <a:ext cx="6400800" cy="131485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2F3160A8-FCDA-4438-A06B-8F9A2E82FEA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6D2EDEE-018F-4012-A1B4-6387EBE5E632}" type="slidenum">
              <a:rPr lang="zh-CN" altLang="en-US" smtClean="0"/>
            </a:fld>
            <a:endParaRPr lang="zh-CN" altLang="en-US"/>
          </a:p>
        </p:txBody>
      </p:sp>
    </p:spTree>
  </p:cSld>
  <p:clrMapOvr>
    <a:masterClrMapping/>
  </p:clrMapOvr>
  <p:transition advClick="0" advTm="0">
    <p:comb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F3160A8-FCDA-4438-A06B-8F9A2E82FEA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6D2EDEE-018F-4012-A1B4-6387EBE5E632}" type="slidenum">
              <a:rPr lang="zh-CN" altLang="en-US" smtClean="0"/>
            </a:fld>
            <a:endParaRPr lang="zh-CN" altLang="en-US"/>
          </a:p>
        </p:txBody>
      </p:sp>
    </p:spTree>
  </p:cSld>
  <p:clrMapOvr>
    <a:masterClrMapping/>
  </p:clrMapOvr>
  <p:transition advClick="0" advTm="0">
    <p:comb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54829"/>
            <a:ext cx="2057400" cy="329309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154829"/>
            <a:ext cx="6019800" cy="329309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F3160A8-FCDA-4438-A06B-8F9A2E82FEA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6D2EDEE-018F-4012-A1B4-6387EBE5E632}" type="slidenum">
              <a:rPr lang="zh-CN" altLang="en-US" smtClean="0"/>
            </a:fld>
            <a:endParaRPr lang="zh-CN" altLang="en-US"/>
          </a:p>
        </p:txBody>
      </p:sp>
    </p:spTree>
  </p:cSld>
  <p:clrMapOvr>
    <a:masterClrMapping/>
  </p:clrMapOvr>
  <p:transition advClick="0" advTm="0">
    <p:comb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标题和内容">
    <p:spTree>
      <p:nvGrpSpPr>
        <p:cNvPr id="1" name=""/>
        <p:cNvGrpSpPr/>
        <p:nvPr/>
      </p:nvGrpSpPr>
      <p:grpSpPr>
        <a:xfrm>
          <a:off x="0" y="0"/>
          <a:ext cx="0" cy="0"/>
          <a:chOff x="0" y="0"/>
          <a:chExt cx="0" cy="0"/>
        </a:xfrm>
      </p:grpSpPr>
    </p:spTree>
  </p:cSld>
  <p:clrMapOvr>
    <a:masterClrMapping/>
  </p:clrMapOvr>
  <p:transition advClick="0" advTm="0">
    <p:comb dir="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_标题和内容">
    <p:spTree>
      <p:nvGrpSpPr>
        <p:cNvPr id="1" name=""/>
        <p:cNvGrpSpPr/>
        <p:nvPr/>
      </p:nvGrpSpPr>
      <p:grpSpPr>
        <a:xfrm>
          <a:off x="0" y="0"/>
          <a:ext cx="0" cy="0"/>
          <a:chOff x="0" y="0"/>
          <a:chExt cx="0" cy="0"/>
        </a:xfrm>
      </p:grpSpPr>
    </p:spTree>
  </p:cSld>
  <p:clrMapOvr>
    <a:masterClrMapping/>
  </p:clrMapOvr>
  <p:transition advClick="0" advTm="0">
    <p:comb dir="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042"/>
            <a:ext cx="8229600" cy="857515"/>
          </a:xfrm>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a:xfrm>
            <a:off x="457200" y="4768735"/>
            <a:ext cx="2133600" cy="273928"/>
          </a:xfrm>
        </p:spPr>
        <p:txBody>
          <a:bodyPr/>
          <a:lstStyle>
            <a:lvl1pPr>
              <a:defRPr/>
            </a:lvl1pPr>
          </a:lstStyle>
          <a:p>
            <a:fld id="{5ACD4103-EC3D-4C16-8996-25DE18166E0A}" type="datetime1">
              <a:rPr lang="zh-CN" altLang="en-US"/>
            </a:fld>
            <a:endParaRPr lang="zh-CN" altLang="en-US" sz="1800">
              <a:solidFill>
                <a:schemeClr val="tx1"/>
              </a:solidFill>
            </a:endParaRPr>
          </a:p>
        </p:txBody>
      </p:sp>
      <p:sp>
        <p:nvSpPr>
          <p:cNvPr id="4" name="页脚占位符 3"/>
          <p:cNvSpPr>
            <a:spLocks noGrp="1"/>
          </p:cNvSpPr>
          <p:nvPr>
            <p:ph type="ftr" sz="quarter" idx="11"/>
          </p:nvPr>
        </p:nvSpPr>
        <p:spPr>
          <a:xfrm>
            <a:off x="3124200" y="4768735"/>
            <a:ext cx="2895600" cy="273928"/>
          </a:xfrm>
        </p:spPr>
        <p:txBody>
          <a:bodyPr/>
          <a:lstStyle>
            <a:lvl1pPr>
              <a:defRPr/>
            </a:lvl1pPr>
          </a:lstStyle>
          <a:p>
            <a:endParaRPr lang="zh-CN" altLang="zh-CN"/>
          </a:p>
        </p:txBody>
      </p:sp>
      <p:sp>
        <p:nvSpPr>
          <p:cNvPr id="5" name="灯片编号占位符 4"/>
          <p:cNvSpPr>
            <a:spLocks noGrp="1"/>
          </p:cNvSpPr>
          <p:nvPr>
            <p:ph type="sldNum" sz="quarter" idx="12"/>
          </p:nvPr>
        </p:nvSpPr>
        <p:spPr>
          <a:xfrm>
            <a:off x="6553200" y="4768735"/>
            <a:ext cx="2133600" cy="273928"/>
          </a:xfrm>
        </p:spPr>
        <p:txBody>
          <a:bodyPr/>
          <a:lstStyle>
            <a:lvl1pPr>
              <a:defRPr/>
            </a:lvl1pPr>
          </a:lstStyle>
          <a:p>
            <a:fld id="{DD6AF21D-1CB3-4C6F-BC4D-99798AE8B24D}" type="slidenum">
              <a:rPr lang="zh-CN" altLang="en-US"/>
            </a:fld>
            <a:endParaRPr lang="zh-CN" altLang="en-US" sz="1800">
              <a:solidFill>
                <a:schemeClr val="tx1"/>
              </a:solidFill>
            </a:endParaRPr>
          </a:p>
        </p:txBody>
      </p:sp>
    </p:spTree>
  </p:cSld>
  <p:clrMapOvr>
    <a:masterClrMapping/>
  </p:clrMapOvr>
  <p:transition advClick="0" advTm="0">
    <p:comb dir="ver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Tree>
  </p:cSld>
  <p:clrMapOvr>
    <a:masterClrMapping/>
  </p:clrMapOvr>
  <p:transition advClick="0" advTm="0">
    <p:comb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F3160A8-FCDA-4438-A06B-8F9A2E82FEA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6D2EDEE-018F-4012-A1B4-6387EBE5E632}" type="slidenum">
              <a:rPr lang="zh-CN" altLang="en-US" smtClean="0"/>
            </a:fld>
            <a:endParaRPr lang="zh-CN" altLang="en-US"/>
          </a:p>
        </p:txBody>
      </p:sp>
    </p:spTree>
  </p:cSld>
  <p:clrMapOvr>
    <a:masterClrMapping/>
  </p:clrMapOvr>
  <p:transition advClick="0" advTm="0">
    <p:comb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6196"/>
            <a:ext cx="7772400" cy="1021872"/>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180708"/>
            <a:ext cx="7772400" cy="112548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2F3160A8-FCDA-4438-A06B-8F9A2E82FEA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6D2EDEE-018F-4012-A1B4-6387EBE5E632}" type="slidenum">
              <a:rPr lang="zh-CN" altLang="en-US" smtClean="0"/>
            </a:fld>
            <a:endParaRPr lang="zh-CN" altLang="en-US"/>
          </a:p>
        </p:txBody>
      </p:sp>
    </p:spTree>
  </p:cSld>
  <p:clrMapOvr>
    <a:masterClrMapping/>
  </p:clrMapOvr>
  <p:transition advClick="0" advTm="0">
    <p:comb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900391"/>
            <a:ext cx="4038600" cy="25475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900391"/>
            <a:ext cx="4038600" cy="25475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2F3160A8-FCDA-4438-A06B-8F9A2E82FEA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6D2EDEE-018F-4012-A1B4-6387EBE5E632}" type="slidenum">
              <a:rPr lang="zh-CN" altLang="en-US" smtClean="0"/>
            </a:fld>
            <a:endParaRPr lang="zh-CN" altLang="en-US"/>
          </a:p>
        </p:txBody>
      </p:sp>
    </p:spTree>
  </p:cSld>
  <p:clrMapOvr>
    <a:masterClrMapping/>
  </p:clrMapOvr>
  <p:transition advClick="0" advTm="0">
    <p:comb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042"/>
            <a:ext cx="8229600" cy="857515"/>
          </a:xfrm>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151690"/>
            <a:ext cx="4040188" cy="47997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1631660"/>
            <a:ext cx="4040188" cy="29643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6" y="1151690"/>
            <a:ext cx="4041775" cy="47997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6" y="1631660"/>
            <a:ext cx="4041775" cy="29643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2F3160A8-FCDA-4438-A06B-8F9A2E82FEAD}"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6D2EDEE-018F-4012-A1B4-6387EBE5E632}" type="slidenum">
              <a:rPr lang="zh-CN" altLang="en-US" smtClean="0"/>
            </a:fld>
            <a:endParaRPr lang="zh-CN" altLang="en-US"/>
          </a:p>
        </p:txBody>
      </p:sp>
    </p:spTree>
  </p:cSld>
  <p:clrMapOvr>
    <a:masterClrMapping/>
  </p:clrMapOvr>
  <p:transition advClick="0" advTm="0">
    <p:comb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2F3160A8-FCDA-4438-A06B-8F9A2E82FEAD}"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6D2EDEE-018F-4012-A1B4-6387EBE5E632}" type="slidenum">
              <a:rPr lang="zh-CN" altLang="en-US" smtClean="0"/>
            </a:fld>
            <a:endParaRPr lang="zh-CN" altLang="en-US"/>
          </a:p>
        </p:txBody>
      </p:sp>
    </p:spTree>
  </p:cSld>
  <p:clrMapOvr>
    <a:masterClrMapping/>
  </p:clrMapOvr>
  <p:transition advClick="0" advTm="0">
    <p:comb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F3160A8-FCDA-4438-A06B-8F9A2E82FEAD}"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6D2EDEE-018F-4012-A1B4-6387EBE5E632}" type="slidenum">
              <a:rPr lang="zh-CN" altLang="en-US" smtClean="0"/>
            </a:fld>
            <a:endParaRPr lang="zh-CN" altLang="en-US"/>
          </a:p>
        </p:txBody>
      </p:sp>
      <p:sp>
        <p:nvSpPr>
          <p:cNvPr id="5" name="文本框 37"/>
          <p:cNvSpPr txBox="1"/>
          <p:nvPr userDrawn="1"/>
        </p:nvSpPr>
        <p:spPr>
          <a:xfrm>
            <a:off x="196716" y="181655"/>
            <a:ext cx="3259160" cy="466708"/>
          </a:xfrm>
          <a:prstGeom prst="rect">
            <a:avLst/>
          </a:prstGeom>
          <a:noFill/>
        </p:spPr>
        <p:txBody>
          <a:bodyPr wrap="square" lIns="96434" tIns="48217" rIns="96434" bIns="48217" rtlCol="0">
            <a:spAutoFit/>
          </a:bodyPr>
          <a:lstStyle/>
          <a:p>
            <a:pPr defTabSz="963930"/>
            <a:r>
              <a:rPr lang="zh-CN" altLang="en-US" sz="2400" b="1" dirty="0">
                <a:solidFill>
                  <a:schemeClr val="tx1">
                    <a:lumMod val="75000"/>
                    <a:lumOff val="25000"/>
                  </a:schemeClr>
                </a:solidFill>
                <a:effectLst>
                  <a:outerShdw blurRad="38100" dist="38100" dir="2700000" algn="tl">
                    <a:srgbClr val="000000">
                      <a:alpha val="43137"/>
                    </a:srgbClr>
                  </a:outerShdw>
                </a:effectLst>
                <a:latin typeface="hakuyoxingshu7000" pitchFamily="2" charset="-122"/>
                <a:ea typeface="hakuyoxingshu7000" pitchFamily="2" charset="-122"/>
                <a:cs typeface="hakuyoxingshu7000" pitchFamily="2" charset="-122"/>
                <a:sym typeface="+mn-lt"/>
              </a:rPr>
              <a:t>点击添加相关标题文字</a:t>
            </a:r>
            <a:endParaRPr lang="zh-CN" altLang="en-US" sz="2400" b="1" dirty="0">
              <a:solidFill>
                <a:schemeClr val="tx1">
                  <a:lumMod val="75000"/>
                  <a:lumOff val="25000"/>
                </a:schemeClr>
              </a:solidFill>
              <a:effectLst>
                <a:outerShdw blurRad="38100" dist="38100" dir="2700000" algn="tl">
                  <a:srgbClr val="000000">
                    <a:alpha val="43137"/>
                  </a:srgbClr>
                </a:outerShdw>
              </a:effectLst>
              <a:latin typeface="hakuyoxingshu7000" pitchFamily="2" charset="-122"/>
              <a:ea typeface="hakuyoxingshu7000" pitchFamily="2" charset="-122"/>
              <a:cs typeface="hakuyoxingshu7000" pitchFamily="2" charset="-122"/>
              <a:sym typeface="+mn-lt"/>
            </a:endParaRPr>
          </a:p>
        </p:txBody>
      </p:sp>
      <p:sp>
        <p:nvSpPr>
          <p:cNvPr id="6" name="文本框 38"/>
          <p:cNvSpPr txBox="1"/>
          <p:nvPr userDrawn="1"/>
        </p:nvSpPr>
        <p:spPr>
          <a:xfrm>
            <a:off x="395536" y="649707"/>
            <a:ext cx="2592288" cy="266653"/>
          </a:xfrm>
          <a:prstGeom prst="rect">
            <a:avLst/>
          </a:prstGeom>
          <a:noFill/>
        </p:spPr>
        <p:txBody>
          <a:bodyPr wrap="square" lIns="96434" tIns="48217" rIns="96434" bIns="48217" rtlCol="0">
            <a:spAutoFit/>
          </a:bodyPr>
          <a:lstStyle/>
          <a:p>
            <a:pPr algn="dist" defTabSz="963930"/>
            <a:r>
              <a:rPr lang="en-US" altLang="zh-CN" sz="1100" dirty="0">
                <a:solidFill>
                  <a:schemeClr val="tx1">
                    <a:lumMod val="65000"/>
                    <a:lumOff val="35000"/>
                  </a:schemeClr>
                </a:solidFill>
                <a:latin typeface="hakuyoxingshu7000" pitchFamily="2" charset="-122"/>
                <a:ea typeface="hakuyoxingshu7000" pitchFamily="2" charset="-122"/>
                <a:cs typeface="hakuyoxingshu7000" pitchFamily="2" charset="-122"/>
                <a:sym typeface="+mn-lt"/>
              </a:rPr>
              <a:t>ADD RELATED TITLE WORDS</a:t>
            </a:r>
            <a:endParaRPr lang="zh-CN" altLang="en-US" sz="1100" dirty="0">
              <a:solidFill>
                <a:schemeClr val="tx1">
                  <a:lumMod val="65000"/>
                  <a:lumOff val="35000"/>
                </a:schemeClr>
              </a:solidFill>
              <a:latin typeface="hakuyoxingshu7000" pitchFamily="2" charset="-122"/>
              <a:ea typeface="hakuyoxingshu7000" pitchFamily="2" charset="-122"/>
              <a:cs typeface="hakuyoxingshu7000" pitchFamily="2" charset="-122"/>
              <a:sym typeface="+mn-lt"/>
            </a:endParaRPr>
          </a:p>
        </p:txBody>
      </p:sp>
    </p:spTree>
  </p:cSld>
  <p:clrMapOvr>
    <a:masterClrMapping/>
  </p:clrMapOvr>
  <p:transition advClick="0" advTm="0">
    <p:comb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851"/>
            <a:ext cx="3008313" cy="871807"/>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04851"/>
            <a:ext cx="5111750" cy="439119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1" y="1076658"/>
            <a:ext cx="3008313" cy="35193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2F3160A8-FCDA-4438-A06B-8F9A2E82FEA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6D2EDEE-018F-4012-A1B4-6387EBE5E632}" type="slidenum">
              <a:rPr lang="zh-CN" altLang="en-US" smtClean="0"/>
            </a:fld>
            <a:endParaRPr lang="zh-CN" altLang="en-US"/>
          </a:p>
        </p:txBody>
      </p:sp>
    </p:spTree>
  </p:cSld>
  <p:clrMapOvr>
    <a:masterClrMapping/>
  </p:clrMapOvr>
  <p:transition advClick="0" advTm="0">
    <p:comb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1561"/>
            <a:ext cx="5486400" cy="425185"/>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459723"/>
            <a:ext cx="5486400" cy="30870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6746"/>
            <a:ext cx="5486400" cy="6038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2F3160A8-FCDA-4438-A06B-8F9A2E82FEA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6D2EDEE-018F-4012-A1B4-6387EBE5E632}" type="slidenum">
              <a:rPr lang="zh-CN" altLang="en-US" smtClean="0"/>
            </a:fld>
            <a:endParaRPr lang="zh-CN" altLang="en-US"/>
          </a:p>
        </p:txBody>
      </p:sp>
    </p:spTree>
  </p:cSld>
  <p:clrMapOvr>
    <a:masterClrMapping/>
  </p:clrMapOvr>
  <p:transition advClick="0" advTm="0">
    <p:comb dir="vert"/>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6042"/>
            <a:ext cx="8229600" cy="857515"/>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200521"/>
            <a:ext cx="8229600" cy="3395520"/>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457200" y="4768735"/>
            <a:ext cx="2133600" cy="273928"/>
          </a:xfrm>
          <a:prstGeom prst="rect">
            <a:avLst/>
          </a:prstGeom>
        </p:spPr>
        <p:txBody>
          <a:bodyPr vert="horz" lIns="91440" tIns="45720" rIns="91440" bIns="45720" rtlCol="0" anchor="ctr"/>
          <a:lstStyle>
            <a:lvl1pPr algn="l">
              <a:defRPr sz="1200">
                <a:solidFill>
                  <a:schemeClr val="tx1">
                    <a:tint val="75000"/>
                  </a:schemeClr>
                </a:solidFill>
              </a:defRPr>
            </a:lvl1pPr>
          </a:lstStyle>
          <a:p>
            <a:fld id="{2F3160A8-FCDA-4438-A06B-8F9A2E82FEAD}" type="datetimeFigureOut">
              <a:rPr lang="zh-CN" altLang="en-US" smtClean="0"/>
            </a:fld>
            <a:endParaRPr lang="zh-CN" altLang="en-US"/>
          </a:p>
        </p:txBody>
      </p:sp>
      <p:sp>
        <p:nvSpPr>
          <p:cNvPr id="5" name="页脚占位符 4"/>
          <p:cNvSpPr>
            <a:spLocks noGrp="1"/>
          </p:cNvSpPr>
          <p:nvPr>
            <p:ph type="ftr" sz="quarter" idx="3"/>
          </p:nvPr>
        </p:nvSpPr>
        <p:spPr>
          <a:xfrm>
            <a:off x="3124200" y="4768735"/>
            <a:ext cx="2895600" cy="27392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8735"/>
            <a:ext cx="2133600" cy="273928"/>
          </a:xfrm>
          <a:prstGeom prst="rect">
            <a:avLst/>
          </a:prstGeom>
        </p:spPr>
        <p:txBody>
          <a:bodyPr vert="horz" lIns="91440" tIns="45720" rIns="91440" bIns="45720" rtlCol="0" anchor="ctr"/>
          <a:lstStyle>
            <a:lvl1pPr algn="r">
              <a:defRPr sz="1200">
                <a:solidFill>
                  <a:schemeClr val="tx1">
                    <a:tint val="75000"/>
                  </a:schemeClr>
                </a:solidFill>
              </a:defRPr>
            </a:lvl1pPr>
          </a:lstStyle>
          <a:p>
            <a:fld id="{06D2EDEE-018F-4012-A1B4-6387EBE5E632}"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advClick="0" advTm="0">
    <p:comb dir="ver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9" Type="http://schemas.openxmlformats.org/officeDocument/2006/relationships/tags" Target="../tags/tag105.xml"/><Relationship Id="rId8" Type="http://schemas.openxmlformats.org/officeDocument/2006/relationships/tags" Target="../tags/tag104.xml"/><Relationship Id="rId7" Type="http://schemas.openxmlformats.org/officeDocument/2006/relationships/tags" Target="../tags/tag103.xml"/><Relationship Id="rId6" Type="http://schemas.openxmlformats.org/officeDocument/2006/relationships/tags" Target="../tags/tag102.xml"/><Relationship Id="rId5" Type="http://schemas.openxmlformats.org/officeDocument/2006/relationships/tags" Target="../tags/tag101.xml"/><Relationship Id="rId4" Type="http://schemas.openxmlformats.org/officeDocument/2006/relationships/tags" Target="../tags/tag100.xml"/><Relationship Id="rId39" Type="http://schemas.openxmlformats.org/officeDocument/2006/relationships/notesSlide" Target="../notesSlides/notesSlide5.xml"/><Relationship Id="rId38" Type="http://schemas.openxmlformats.org/officeDocument/2006/relationships/slideLayout" Target="../slideLayouts/slideLayout7.xml"/><Relationship Id="rId37" Type="http://schemas.openxmlformats.org/officeDocument/2006/relationships/tags" Target="../tags/tag133.xml"/><Relationship Id="rId36" Type="http://schemas.openxmlformats.org/officeDocument/2006/relationships/tags" Target="../tags/tag132.xml"/><Relationship Id="rId35" Type="http://schemas.openxmlformats.org/officeDocument/2006/relationships/tags" Target="../tags/tag131.xml"/><Relationship Id="rId34" Type="http://schemas.openxmlformats.org/officeDocument/2006/relationships/tags" Target="../tags/tag130.xml"/><Relationship Id="rId33" Type="http://schemas.openxmlformats.org/officeDocument/2006/relationships/tags" Target="../tags/tag129.xml"/><Relationship Id="rId32" Type="http://schemas.openxmlformats.org/officeDocument/2006/relationships/tags" Target="../tags/tag128.xml"/><Relationship Id="rId31" Type="http://schemas.openxmlformats.org/officeDocument/2006/relationships/tags" Target="../tags/tag127.xml"/><Relationship Id="rId30" Type="http://schemas.openxmlformats.org/officeDocument/2006/relationships/tags" Target="../tags/tag126.xml"/><Relationship Id="rId3" Type="http://schemas.openxmlformats.org/officeDocument/2006/relationships/tags" Target="../tags/tag99.xml"/><Relationship Id="rId29" Type="http://schemas.openxmlformats.org/officeDocument/2006/relationships/tags" Target="../tags/tag125.xml"/><Relationship Id="rId28" Type="http://schemas.openxmlformats.org/officeDocument/2006/relationships/tags" Target="../tags/tag124.xml"/><Relationship Id="rId27" Type="http://schemas.openxmlformats.org/officeDocument/2006/relationships/tags" Target="../tags/tag123.xml"/><Relationship Id="rId26" Type="http://schemas.openxmlformats.org/officeDocument/2006/relationships/tags" Target="../tags/tag122.xml"/><Relationship Id="rId25" Type="http://schemas.openxmlformats.org/officeDocument/2006/relationships/tags" Target="../tags/tag121.xml"/><Relationship Id="rId24" Type="http://schemas.openxmlformats.org/officeDocument/2006/relationships/tags" Target="../tags/tag120.xml"/><Relationship Id="rId23" Type="http://schemas.openxmlformats.org/officeDocument/2006/relationships/tags" Target="../tags/tag119.xml"/><Relationship Id="rId22" Type="http://schemas.openxmlformats.org/officeDocument/2006/relationships/tags" Target="../tags/tag118.xml"/><Relationship Id="rId21" Type="http://schemas.openxmlformats.org/officeDocument/2006/relationships/tags" Target="../tags/tag117.xml"/><Relationship Id="rId20" Type="http://schemas.openxmlformats.org/officeDocument/2006/relationships/tags" Target="../tags/tag116.xml"/><Relationship Id="rId2" Type="http://schemas.openxmlformats.org/officeDocument/2006/relationships/tags" Target="../tags/tag98.xml"/><Relationship Id="rId19" Type="http://schemas.openxmlformats.org/officeDocument/2006/relationships/tags" Target="../tags/tag115.xml"/><Relationship Id="rId18" Type="http://schemas.openxmlformats.org/officeDocument/2006/relationships/tags" Target="../tags/tag114.xml"/><Relationship Id="rId17" Type="http://schemas.openxmlformats.org/officeDocument/2006/relationships/tags" Target="../tags/tag113.xml"/><Relationship Id="rId16" Type="http://schemas.openxmlformats.org/officeDocument/2006/relationships/tags" Target="../tags/tag112.xml"/><Relationship Id="rId15" Type="http://schemas.openxmlformats.org/officeDocument/2006/relationships/tags" Target="../tags/tag111.xml"/><Relationship Id="rId14" Type="http://schemas.openxmlformats.org/officeDocument/2006/relationships/tags" Target="../tags/tag110.xml"/><Relationship Id="rId13" Type="http://schemas.openxmlformats.org/officeDocument/2006/relationships/tags" Target="../tags/tag109.xml"/><Relationship Id="rId12" Type="http://schemas.openxmlformats.org/officeDocument/2006/relationships/tags" Target="../tags/tag108.xml"/><Relationship Id="rId11" Type="http://schemas.openxmlformats.org/officeDocument/2006/relationships/tags" Target="../tags/tag107.xml"/><Relationship Id="rId10" Type="http://schemas.openxmlformats.org/officeDocument/2006/relationships/tags" Target="../tags/tag106.xml"/><Relationship Id="rId1" Type="http://schemas.openxmlformats.org/officeDocument/2006/relationships/tags" Target="../tags/tag97.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9" Type="http://schemas.openxmlformats.org/officeDocument/2006/relationships/tags" Target="../tags/tag141.xml"/><Relationship Id="rId8" Type="http://schemas.openxmlformats.org/officeDocument/2006/relationships/tags" Target="../tags/tag140.xml"/><Relationship Id="rId7" Type="http://schemas.openxmlformats.org/officeDocument/2006/relationships/tags" Target="../tags/tag139.xml"/><Relationship Id="rId6" Type="http://schemas.openxmlformats.org/officeDocument/2006/relationships/tags" Target="../tags/tag138.xml"/><Relationship Id="rId5" Type="http://schemas.openxmlformats.org/officeDocument/2006/relationships/tags" Target="../tags/tag137.xml"/><Relationship Id="rId4" Type="http://schemas.openxmlformats.org/officeDocument/2006/relationships/tags" Target="../tags/tag136.xml"/><Relationship Id="rId3" Type="http://schemas.openxmlformats.org/officeDocument/2006/relationships/tags" Target="../tags/tag135.xml"/><Relationship Id="rId2" Type="http://schemas.openxmlformats.org/officeDocument/2006/relationships/hyperlink" Target="http://www.rapidesign.cn/" TargetMode="External"/><Relationship Id="rId16" Type="http://schemas.openxmlformats.org/officeDocument/2006/relationships/slideLayout" Target="../slideLayouts/slideLayout7.xml"/><Relationship Id="rId15" Type="http://schemas.openxmlformats.org/officeDocument/2006/relationships/tags" Target="../tags/tag147.xml"/><Relationship Id="rId14" Type="http://schemas.openxmlformats.org/officeDocument/2006/relationships/tags" Target="../tags/tag146.xml"/><Relationship Id="rId13" Type="http://schemas.openxmlformats.org/officeDocument/2006/relationships/tags" Target="../tags/tag145.xml"/><Relationship Id="rId12" Type="http://schemas.openxmlformats.org/officeDocument/2006/relationships/tags" Target="../tags/tag144.xml"/><Relationship Id="rId11" Type="http://schemas.openxmlformats.org/officeDocument/2006/relationships/tags" Target="../tags/tag143.xml"/><Relationship Id="rId10" Type="http://schemas.openxmlformats.org/officeDocument/2006/relationships/tags" Target="../tags/tag142.xml"/><Relationship Id="rId1" Type="http://schemas.openxmlformats.org/officeDocument/2006/relationships/tags" Target="../tags/tag134.xml"/></Relationships>
</file>

<file path=ppt/slides/_rels/slide15.xml.rels><?xml version="1.0" encoding="UTF-8" standalone="yes"?>
<Relationships xmlns="http://schemas.openxmlformats.org/package/2006/relationships"><Relationship Id="rId9" Type="http://schemas.openxmlformats.org/officeDocument/2006/relationships/tags" Target="../tags/tag155.xml"/><Relationship Id="rId8" Type="http://schemas.openxmlformats.org/officeDocument/2006/relationships/tags" Target="../tags/tag154.xml"/><Relationship Id="rId7" Type="http://schemas.openxmlformats.org/officeDocument/2006/relationships/tags" Target="../tags/tag153.xml"/><Relationship Id="rId6" Type="http://schemas.openxmlformats.org/officeDocument/2006/relationships/tags" Target="../tags/tag152.xml"/><Relationship Id="rId5" Type="http://schemas.openxmlformats.org/officeDocument/2006/relationships/tags" Target="../tags/tag151.xml"/><Relationship Id="rId4" Type="http://schemas.openxmlformats.org/officeDocument/2006/relationships/tags" Target="../tags/tag150.xml"/><Relationship Id="rId3" Type="http://schemas.openxmlformats.org/officeDocument/2006/relationships/tags" Target="../tags/tag149.xml"/><Relationship Id="rId2" Type="http://schemas.openxmlformats.org/officeDocument/2006/relationships/hyperlink" Target="http://www.rapidesign.cn/" TargetMode="External"/><Relationship Id="rId10" Type="http://schemas.openxmlformats.org/officeDocument/2006/relationships/slideLayout" Target="../slideLayouts/slideLayout7.xml"/><Relationship Id="rId1" Type="http://schemas.openxmlformats.org/officeDocument/2006/relationships/tags" Target="../tags/tag148.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3" Type="http://schemas.openxmlformats.org/officeDocument/2006/relationships/slideLayout" Target="../slideLayouts/slideLayout2.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emf"/></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9" Type="http://schemas.openxmlformats.org/officeDocument/2006/relationships/tags" Target="../tags/tag21.xml"/><Relationship Id="rId8" Type="http://schemas.openxmlformats.org/officeDocument/2006/relationships/tags" Target="../tags/tag20.xml"/><Relationship Id="rId7" Type="http://schemas.openxmlformats.org/officeDocument/2006/relationships/tags" Target="../tags/tag19.xml"/><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 Id="rId30" Type="http://schemas.openxmlformats.org/officeDocument/2006/relationships/notesSlide" Target="../notesSlides/notesSlide1.xml"/><Relationship Id="rId3" Type="http://schemas.openxmlformats.org/officeDocument/2006/relationships/tags" Target="../tags/tag15.xml"/><Relationship Id="rId29" Type="http://schemas.openxmlformats.org/officeDocument/2006/relationships/slideLayout" Target="../slideLayouts/slideLayout7.xml"/><Relationship Id="rId28" Type="http://schemas.openxmlformats.org/officeDocument/2006/relationships/tags" Target="../tags/tag40.xml"/><Relationship Id="rId27" Type="http://schemas.openxmlformats.org/officeDocument/2006/relationships/tags" Target="../tags/tag39.xml"/><Relationship Id="rId26" Type="http://schemas.openxmlformats.org/officeDocument/2006/relationships/tags" Target="../tags/tag38.xml"/><Relationship Id="rId25" Type="http://schemas.openxmlformats.org/officeDocument/2006/relationships/tags" Target="../tags/tag37.xml"/><Relationship Id="rId24" Type="http://schemas.openxmlformats.org/officeDocument/2006/relationships/tags" Target="../tags/tag36.xml"/><Relationship Id="rId23" Type="http://schemas.openxmlformats.org/officeDocument/2006/relationships/tags" Target="../tags/tag35.xml"/><Relationship Id="rId22" Type="http://schemas.openxmlformats.org/officeDocument/2006/relationships/tags" Target="../tags/tag34.xml"/><Relationship Id="rId21" Type="http://schemas.openxmlformats.org/officeDocument/2006/relationships/tags" Target="../tags/tag33.xml"/><Relationship Id="rId20" Type="http://schemas.openxmlformats.org/officeDocument/2006/relationships/tags" Target="../tags/tag32.xml"/><Relationship Id="rId2" Type="http://schemas.openxmlformats.org/officeDocument/2006/relationships/tags" Target="../tags/tag14.xml"/><Relationship Id="rId19" Type="http://schemas.openxmlformats.org/officeDocument/2006/relationships/tags" Target="../tags/tag31.xml"/><Relationship Id="rId18" Type="http://schemas.openxmlformats.org/officeDocument/2006/relationships/tags" Target="../tags/tag30.xml"/><Relationship Id="rId17" Type="http://schemas.openxmlformats.org/officeDocument/2006/relationships/tags" Target="../tags/tag29.xml"/><Relationship Id="rId16" Type="http://schemas.openxmlformats.org/officeDocument/2006/relationships/tags" Target="../tags/tag28.xml"/><Relationship Id="rId15" Type="http://schemas.openxmlformats.org/officeDocument/2006/relationships/tags" Target="../tags/tag27.xml"/><Relationship Id="rId14" Type="http://schemas.openxmlformats.org/officeDocument/2006/relationships/tags" Target="../tags/tag26.xml"/><Relationship Id="rId13" Type="http://schemas.openxmlformats.org/officeDocument/2006/relationships/tags" Target="../tags/tag25.xml"/><Relationship Id="rId12" Type="http://schemas.openxmlformats.org/officeDocument/2006/relationships/tags" Target="../tags/tag24.xml"/><Relationship Id="rId11" Type="http://schemas.openxmlformats.org/officeDocument/2006/relationships/tags" Target="../tags/tag23.xml"/><Relationship Id="rId10" Type="http://schemas.openxmlformats.org/officeDocument/2006/relationships/tags" Target="../tags/tag22.xml"/><Relationship Id="rId1" Type="http://schemas.openxmlformats.org/officeDocument/2006/relationships/tags" Target="../tags/tag13.xml"/></Relationships>
</file>

<file path=ppt/slides/_rels/slide7.xml.rels><?xml version="1.0" encoding="UTF-8" standalone="yes"?>
<Relationships xmlns="http://schemas.openxmlformats.org/package/2006/relationships"><Relationship Id="rId9" Type="http://schemas.openxmlformats.org/officeDocument/2006/relationships/tags" Target="../tags/tag49.xml"/><Relationship Id="rId8" Type="http://schemas.openxmlformats.org/officeDocument/2006/relationships/tags" Target="../tags/tag48.xml"/><Relationship Id="rId7" Type="http://schemas.openxmlformats.org/officeDocument/2006/relationships/tags" Target="../tags/tag47.xml"/><Relationship Id="rId6" Type="http://schemas.openxmlformats.org/officeDocument/2006/relationships/tags" Target="../tags/tag46.xml"/><Relationship Id="rId5" Type="http://schemas.openxmlformats.org/officeDocument/2006/relationships/tags" Target="../tags/tag45.xml"/><Relationship Id="rId4" Type="http://schemas.openxmlformats.org/officeDocument/2006/relationships/tags" Target="../tags/tag44.xml"/><Relationship Id="rId30" Type="http://schemas.openxmlformats.org/officeDocument/2006/relationships/notesSlide" Target="../notesSlides/notesSlide2.xml"/><Relationship Id="rId3" Type="http://schemas.openxmlformats.org/officeDocument/2006/relationships/tags" Target="../tags/tag43.xml"/><Relationship Id="rId29" Type="http://schemas.openxmlformats.org/officeDocument/2006/relationships/slideLayout" Target="../slideLayouts/slideLayout7.xml"/><Relationship Id="rId28" Type="http://schemas.openxmlformats.org/officeDocument/2006/relationships/tags" Target="../tags/tag68.xml"/><Relationship Id="rId27" Type="http://schemas.openxmlformats.org/officeDocument/2006/relationships/tags" Target="../tags/tag67.xml"/><Relationship Id="rId26" Type="http://schemas.openxmlformats.org/officeDocument/2006/relationships/tags" Target="../tags/tag66.xml"/><Relationship Id="rId25" Type="http://schemas.openxmlformats.org/officeDocument/2006/relationships/tags" Target="../tags/tag65.xml"/><Relationship Id="rId24" Type="http://schemas.openxmlformats.org/officeDocument/2006/relationships/tags" Target="../tags/tag64.xml"/><Relationship Id="rId23" Type="http://schemas.openxmlformats.org/officeDocument/2006/relationships/tags" Target="../tags/tag63.xml"/><Relationship Id="rId22" Type="http://schemas.openxmlformats.org/officeDocument/2006/relationships/tags" Target="../tags/tag62.xml"/><Relationship Id="rId21" Type="http://schemas.openxmlformats.org/officeDocument/2006/relationships/tags" Target="../tags/tag61.xml"/><Relationship Id="rId20" Type="http://schemas.openxmlformats.org/officeDocument/2006/relationships/tags" Target="../tags/tag60.xml"/><Relationship Id="rId2" Type="http://schemas.openxmlformats.org/officeDocument/2006/relationships/tags" Target="../tags/tag42.xml"/><Relationship Id="rId19" Type="http://schemas.openxmlformats.org/officeDocument/2006/relationships/tags" Target="../tags/tag59.xml"/><Relationship Id="rId18" Type="http://schemas.openxmlformats.org/officeDocument/2006/relationships/tags" Target="../tags/tag58.xml"/><Relationship Id="rId17" Type="http://schemas.openxmlformats.org/officeDocument/2006/relationships/tags" Target="../tags/tag57.xml"/><Relationship Id="rId16" Type="http://schemas.openxmlformats.org/officeDocument/2006/relationships/tags" Target="../tags/tag56.xml"/><Relationship Id="rId15" Type="http://schemas.openxmlformats.org/officeDocument/2006/relationships/tags" Target="../tags/tag55.xml"/><Relationship Id="rId14" Type="http://schemas.openxmlformats.org/officeDocument/2006/relationships/tags" Target="../tags/tag54.xml"/><Relationship Id="rId13" Type="http://schemas.openxmlformats.org/officeDocument/2006/relationships/tags" Target="../tags/tag53.xml"/><Relationship Id="rId12" Type="http://schemas.openxmlformats.org/officeDocument/2006/relationships/tags" Target="../tags/tag52.xml"/><Relationship Id="rId11" Type="http://schemas.openxmlformats.org/officeDocument/2006/relationships/tags" Target="../tags/tag51.xml"/><Relationship Id="rId10" Type="http://schemas.openxmlformats.org/officeDocument/2006/relationships/tags" Target="../tags/tag50.xml"/><Relationship Id="rId1" Type="http://schemas.openxmlformats.org/officeDocument/2006/relationships/tags" Target="../tags/tag41.xml"/></Relationships>
</file>

<file path=ppt/slides/_rels/slide8.xml.rels><?xml version="1.0" encoding="UTF-8" standalone="yes"?>
<Relationships xmlns="http://schemas.openxmlformats.org/package/2006/relationships"><Relationship Id="rId9" Type="http://schemas.openxmlformats.org/officeDocument/2006/relationships/tags" Target="../tags/tag77.xml"/><Relationship Id="rId8" Type="http://schemas.openxmlformats.org/officeDocument/2006/relationships/tags" Target="../tags/tag76.xml"/><Relationship Id="rId7" Type="http://schemas.openxmlformats.org/officeDocument/2006/relationships/tags" Target="../tags/tag75.xml"/><Relationship Id="rId6" Type="http://schemas.openxmlformats.org/officeDocument/2006/relationships/tags" Target="../tags/tag74.xml"/><Relationship Id="rId5" Type="http://schemas.openxmlformats.org/officeDocument/2006/relationships/tags" Target="../tags/tag73.xml"/><Relationship Id="rId4" Type="http://schemas.openxmlformats.org/officeDocument/2006/relationships/tags" Target="../tags/tag72.xml"/><Relationship Id="rId30" Type="http://schemas.openxmlformats.org/officeDocument/2006/relationships/notesSlide" Target="../notesSlides/notesSlide3.xml"/><Relationship Id="rId3" Type="http://schemas.openxmlformats.org/officeDocument/2006/relationships/tags" Target="../tags/tag71.xml"/><Relationship Id="rId29" Type="http://schemas.openxmlformats.org/officeDocument/2006/relationships/slideLayout" Target="../slideLayouts/slideLayout7.xml"/><Relationship Id="rId28" Type="http://schemas.openxmlformats.org/officeDocument/2006/relationships/tags" Target="../tags/tag96.xml"/><Relationship Id="rId27" Type="http://schemas.openxmlformats.org/officeDocument/2006/relationships/tags" Target="../tags/tag95.xml"/><Relationship Id="rId26" Type="http://schemas.openxmlformats.org/officeDocument/2006/relationships/tags" Target="../tags/tag94.xml"/><Relationship Id="rId25" Type="http://schemas.openxmlformats.org/officeDocument/2006/relationships/tags" Target="../tags/tag93.xml"/><Relationship Id="rId24" Type="http://schemas.openxmlformats.org/officeDocument/2006/relationships/tags" Target="../tags/tag92.xml"/><Relationship Id="rId23" Type="http://schemas.openxmlformats.org/officeDocument/2006/relationships/tags" Target="../tags/tag91.xml"/><Relationship Id="rId22" Type="http://schemas.openxmlformats.org/officeDocument/2006/relationships/tags" Target="../tags/tag90.xml"/><Relationship Id="rId21" Type="http://schemas.openxmlformats.org/officeDocument/2006/relationships/tags" Target="../tags/tag89.xml"/><Relationship Id="rId20" Type="http://schemas.openxmlformats.org/officeDocument/2006/relationships/tags" Target="../tags/tag88.xml"/><Relationship Id="rId2" Type="http://schemas.openxmlformats.org/officeDocument/2006/relationships/tags" Target="../tags/tag70.xml"/><Relationship Id="rId19" Type="http://schemas.openxmlformats.org/officeDocument/2006/relationships/tags" Target="../tags/tag87.xml"/><Relationship Id="rId18" Type="http://schemas.openxmlformats.org/officeDocument/2006/relationships/tags" Target="../tags/tag86.xml"/><Relationship Id="rId17" Type="http://schemas.openxmlformats.org/officeDocument/2006/relationships/tags" Target="../tags/tag85.xml"/><Relationship Id="rId16" Type="http://schemas.openxmlformats.org/officeDocument/2006/relationships/tags" Target="../tags/tag84.xml"/><Relationship Id="rId15" Type="http://schemas.openxmlformats.org/officeDocument/2006/relationships/tags" Target="../tags/tag83.xml"/><Relationship Id="rId14" Type="http://schemas.openxmlformats.org/officeDocument/2006/relationships/tags" Target="../tags/tag82.xml"/><Relationship Id="rId13" Type="http://schemas.openxmlformats.org/officeDocument/2006/relationships/tags" Target="../tags/tag81.xml"/><Relationship Id="rId12" Type="http://schemas.openxmlformats.org/officeDocument/2006/relationships/tags" Target="../tags/tag80.xml"/><Relationship Id="rId11" Type="http://schemas.openxmlformats.org/officeDocument/2006/relationships/tags" Target="../tags/tag79.xml"/><Relationship Id="rId10" Type="http://schemas.openxmlformats.org/officeDocument/2006/relationships/tags" Target="../tags/tag78.xml"/><Relationship Id="rId1" Type="http://schemas.openxmlformats.org/officeDocument/2006/relationships/tags" Target="../tags/tag6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1\13e1b1eada54150ef5fc11fe8bb74598.png"/>
          <p:cNvPicPr>
            <a:picLocks noChangeAspect="1" noChangeArrowheads="1"/>
          </p:cNvPicPr>
          <p:nvPr/>
        </p:nvPicPr>
        <p:blipFill>
          <a:blip r:embed="rId1" cstate="print">
            <a:lum bright="-41000"/>
          </a:blip>
          <a:srcRect/>
          <a:stretch>
            <a:fillRect/>
          </a:stretch>
        </p:blipFill>
        <p:spPr bwMode="auto">
          <a:xfrm>
            <a:off x="1007604" y="376300"/>
            <a:ext cx="4279900" cy="2806700"/>
          </a:xfrm>
          <a:prstGeom prst="rect">
            <a:avLst/>
          </a:prstGeom>
          <a:noFill/>
        </p:spPr>
      </p:pic>
      <p:sp>
        <p:nvSpPr>
          <p:cNvPr id="27" name="矩形 26"/>
          <p:cNvSpPr>
            <a:spLocks noChangeArrowheads="1"/>
          </p:cNvSpPr>
          <p:nvPr/>
        </p:nvSpPr>
        <p:spPr bwMode="auto">
          <a:xfrm>
            <a:off x="1151255" y="3041015"/>
            <a:ext cx="7207250" cy="842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p>
            <a:pPr algn="ctr"/>
            <a:r>
              <a:rPr lang="en-US" altLang="zh-CN" sz="3600" b="1" spc="225" dirty="0">
                <a:solidFill>
                  <a:schemeClr val="tx1">
                    <a:lumMod val="85000"/>
                    <a:lumOff val="15000"/>
                  </a:schemeClr>
                </a:solidFill>
                <a:latin typeface="Times New Roman" panose="02020603050405020304" charset="0"/>
                <a:ea typeface="hakuyoxingshu7000" pitchFamily="2" charset="-122"/>
                <a:cs typeface="Times New Roman" panose="02020603050405020304" charset="0"/>
              </a:rPr>
              <a:t>Funktionale Äquivalenztheorie</a:t>
            </a:r>
            <a:endParaRPr lang="en-US" altLang="zh-CN" sz="3600" b="1" spc="225" dirty="0">
              <a:solidFill>
                <a:schemeClr val="tx1">
                  <a:lumMod val="85000"/>
                  <a:lumOff val="15000"/>
                </a:schemeClr>
              </a:solidFill>
              <a:latin typeface="Times New Roman" panose="02020603050405020304" charset="0"/>
              <a:ea typeface="hakuyoxingshu7000" pitchFamily="2" charset="-122"/>
              <a:cs typeface="Times New Roman" panose="02020603050405020304" charset="0"/>
            </a:endParaRPr>
          </a:p>
        </p:txBody>
      </p:sp>
      <p:grpSp>
        <p:nvGrpSpPr>
          <p:cNvPr id="49" name="组合 60"/>
          <p:cNvGrpSpPr/>
          <p:nvPr/>
        </p:nvGrpSpPr>
        <p:grpSpPr>
          <a:xfrm rot="2750590">
            <a:off x="4867560" y="567138"/>
            <a:ext cx="2556284" cy="2306360"/>
            <a:chOff x="6072188" y="1752600"/>
            <a:chExt cx="982663" cy="842963"/>
          </a:xfrm>
          <a:solidFill>
            <a:schemeClr val="tx1">
              <a:lumMod val="75000"/>
              <a:lumOff val="25000"/>
            </a:schemeClr>
          </a:solidFill>
        </p:grpSpPr>
        <p:sp>
          <p:nvSpPr>
            <p:cNvPr id="50" name="Freeform 124"/>
            <p:cNvSpPr>
              <a:spLocks noEditPoints="1"/>
            </p:cNvSpPr>
            <p:nvPr/>
          </p:nvSpPr>
          <p:spPr bwMode="auto">
            <a:xfrm>
              <a:off x="6553201" y="2081213"/>
              <a:ext cx="398463" cy="185738"/>
            </a:xfrm>
            <a:custGeom>
              <a:avLst/>
              <a:gdLst/>
              <a:ahLst/>
              <a:cxnLst>
                <a:cxn ang="0">
                  <a:pos x="733" y="155"/>
                </a:cxn>
                <a:cxn ang="0">
                  <a:pos x="635" y="216"/>
                </a:cxn>
                <a:cxn ang="0">
                  <a:pos x="475" y="305"/>
                </a:cxn>
                <a:cxn ang="0">
                  <a:pos x="398" y="351"/>
                </a:cxn>
                <a:cxn ang="0">
                  <a:pos x="349" y="338"/>
                </a:cxn>
                <a:cxn ang="0">
                  <a:pos x="185" y="273"/>
                </a:cxn>
                <a:cxn ang="0">
                  <a:pos x="73" y="218"/>
                </a:cxn>
                <a:cxn ang="0">
                  <a:pos x="3" y="177"/>
                </a:cxn>
                <a:cxn ang="0">
                  <a:pos x="20" y="142"/>
                </a:cxn>
                <a:cxn ang="0">
                  <a:pos x="221" y="49"/>
                </a:cxn>
                <a:cxn ang="0">
                  <a:pos x="364" y="1"/>
                </a:cxn>
                <a:cxn ang="0">
                  <a:pos x="400" y="5"/>
                </a:cxn>
                <a:cxn ang="0">
                  <a:pos x="419" y="4"/>
                </a:cxn>
                <a:cxn ang="0">
                  <a:pos x="479" y="33"/>
                </a:cxn>
                <a:cxn ang="0">
                  <a:pos x="651" y="81"/>
                </a:cxn>
                <a:cxn ang="0">
                  <a:pos x="750" y="129"/>
                </a:cxn>
                <a:cxn ang="0">
                  <a:pos x="440" y="308"/>
                </a:cxn>
                <a:cxn ang="0">
                  <a:pos x="634" y="200"/>
                </a:cxn>
                <a:cxn ang="0">
                  <a:pos x="726" y="138"/>
                </a:cxn>
                <a:cxn ang="0">
                  <a:pos x="675" y="149"/>
                </a:cxn>
                <a:cxn ang="0">
                  <a:pos x="363" y="327"/>
                </a:cxn>
                <a:cxn ang="0">
                  <a:pos x="422" y="321"/>
                </a:cxn>
                <a:cxn ang="0">
                  <a:pos x="581" y="95"/>
                </a:cxn>
                <a:cxn ang="0">
                  <a:pos x="471" y="165"/>
                </a:cxn>
                <a:cxn ang="0">
                  <a:pos x="349" y="235"/>
                </a:cxn>
                <a:cxn ang="0">
                  <a:pos x="281" y="274"/>
                </a:cxn>
                <a:cxn ang="0">
                  <a:pos x="272" y="286"/>
                </a:cxn>
                <a:cxn ang="0">
                  <a:pos x="301" y="297"/>
                </a:cxn>
                <a:cxn ang="0">
                  <a:pos x="347" y="319"/>
                </a:cxn>
                <a:cxn ang="0">
                  <a:pos x="406" y="282"/>
                </a:cxn>
                <a:cxn ang="0">
                  <a:pos x="612" y="166"/>
                </a:cxn>
                <a:cxn ang="0">
                  <a:pos x="701" y="114"/>
                </a:cxn>
                <a:cxn ang="0">
                  <a:pos x="613" y="87"/>
                </a:cxn>
                <a:cxn ang="0">
                  <a:pos x="440" y="96"/>
                </a:cxn>
                <a:cxn ang="0">
                  <a:pos x="304" y="162"/>
                </a:cxn>
                <a:cxn ang="0">
                  <a:pos x="186" y="255"/>
                </a:cxn>
                <a:cxn ang="0">
                  <a:pos x="251" y="274"/>
                </a:cxn>
                <a:cxn ang="0">
                  <a:pos x="500" y="131"/>
                </a:cxn>
                <a:cxn ang="0">
                  <a:pos x="503" y="58"/>
                </a:cxn>
                <a:cxn ang="0">
                  <a:pos x="292" y="79"/>
                </a:cxn>
                <a:cxn ang="0">
                  <a:pos x="190" y="123"/>
                </a:cxn>
                <a:cxn ang="0">
                  <a:pos x="72" y="198"/>
                </a:cxn>
                <a:cxn ang="0">
                  <a:pos x="146" y="235"/>
                </a:cxn>
                <a:cxn ang="0">
                  <a:pos x="349" y="126"/>
                </a:cxn>
                <a:cxn ang="0">
                  <a:pos x="468" y="65"/>
                </a:cxn>
                <a:cxn ang="0">
                  <a:pos x="462" y="45"/>
                </a:cxn>
                <a:cxn ang="0">
                  <a:pos x="293" y="41"/>
                </a:cxn>
                <a:cxn ang="0">
                  <a:pos x="255" y="52"/>
                </a:cxn>
                <a:cxn ang="0">
                  <a:pos x="153" y="92"/>
                </a:cxn>
                <a:cxn ang="0">
                  <a:pos x="96" y="122"/>
                </a:cxn>
                <a:cxn ang="0">
                  <a:pos x="34" y="152"/>
                </a:cxn>
                <a:cxn ang="0">
                  <a:pos x="36" y="178"/>
                </a:cxn>
                <a:cxn ang="0">
                  <a:pos x="225" y="89"/>
                </a:cxn>
                <a:cxn ang="0">
                  <a:pos x="383" y="18"/>
                </a:cxn>
                <a:cxn ang="0">
                  <a:pos x="307" y="38"/>
                </a:cxn>
              </a:cxnLst>
              <a:rect l="0" t="0" r="r" b="b"/>
              <a:pathLst>
                <a:path w="751" h="353">
                  <a:moveTo>
                    <a:pt x="749" y="152"/>
                  </a:moveTo>
                  <a:lnTo>
                    <a:pt x="749" y="152"/>
                  </a:lnTo>
                  <a:lnTo>
                    <a:pt x="744" y="154"/>
                  </a:lnTo>
                  <a:lnTo>
                    <a:pt x="741" y="156"/>
                  </a:lnTo>
                  <a:lnTo>
                    <a:pt x="737" y="156"/>
                  </a:lnTo>
                  <a:lnTo>
                    <a:pt x="733" y="155"/>
                  </a:lnTo>
                  <a:lnTo>
                    <a:pt x="733" y="155"/>
                  </a:lnTo>
                  <a:lnTo>
                    <a:pt x="723" y="165"/>
                  </a:lnTo>
                  <a:lnTo>
                    <a:pt x="712" y="172"/>
                  </a:lnTo>
                  <a:lnTo>
                    <a:pt x="699" y="180"/>
                  </a:lnTo>
                  <a:lnTo>
                    <a:pt x="687" y="187"/>
                  </a:lnTo>
                  <a:lnTo>
                    <a:pt x="661" y="201"/>
                  </a:lnTo>
                  <a:lnTo>
                    <a:pt x="635" y="216"/>
                  </a:lnTo>
                  <a:lnTo>
                    <a:pt x="635" y="216"/>
                  </a:lnTo>
                  <a:lnTo>
                    <a:pt x="615" y="227"/>
                  </a:lnTo>
                  <a:lnTo>
                    <a:pt x="596" y="237"/>
                  </a:lnTo>
                  <a:lnTo>
                    <a:pt x="555" y="259"/>
                  </a:lnTo>
                  <a:lnTo>
                    <a:pt x="515" y="280"/>
                  </a:lnTo>
                  <a:lnTo>
                    <a:pt x="494" y="292"/>
                  </a:lnTo>
                  <a:lnTo>
                    <a:pt x="475" y="305"/>
                  </a:lnTo>
                  <a:lnTo>
                    <a:pt x="475" y="305"/>
                  </a:lnTo>
                  <a:lnTo>
                    <a:pt x="458" y="317"/>
                  </a:lnTo>
                  <a:lnTo>
                    <a:pt x="438" y="329"/>
                  </a:lnTo>
                  <a:lnTo>
                    <a:pt x="438" y="329"/>
                  </a:lnTo>
                  <a:lnTo>
                    <a:pt x="424" y="338"/>
                  </a:lnTo>
                  <a:lnTo>
                    <a:pt x="411" y="346"/>
                  </a:lnTo>
                  <a:lnTo>
                    <a:pt x="405" y="349"/>
                  </a:lnTo>
                  <a:lnTo>
                    <a:pt x="398" y="351"/>
                  </a:lnTo>
                  <a:lnTo>
                    <a:pt x="393" y="353"/>
                  </a:lnTo>
                  <a:lnTo>
                    <a:pt x="388" y="353"/>
                  </a:lnTo>
                  <a:lnTo>
                    <a:pt x="388" y="353"/>
                  </a:lnTo>
                  <a:lnTo>
                    <a:pt x="378" y="351"/>
                  </a:lnTo>
                  <a:lnTo>
                    <a:pt x="368" y="347"/>
                  </a:lnTo>
                  <a:lnTo>
                    <a:pt x="358" y="343"/>
                  </a:lnTo>
                  <a:lnTo>
                    <a:pt x="349" y="338"/>
                  </a:lnTo>
                  <a:lnTo>
                    <a:pt x="330" y="328"/>
                  </a:lnTo>
                  <a:lnTo>
                    <a:pt x="320" y="323"/>
                  </a:lnTo>
                  <a:lnTo>
                    <a:pt x="309" y="319"/>
                  </a:lnTo>
                  <a:lnTo>
                    <a:pt x="309" y="319"/>
                  </a:lnTo>
                  <a:lnTo>
                    <a:pt x="260" y="301"/>
                  </a:lnTo>
                  <a:lnTo>
                    <a:pt x="210" y="282"/>
                  </a:lnTo>
                  <a:lnTo>
                    <a:pt x="185" y="273"/>
                  </a:lnTo>
                  <a:lnTo>
                    <a:pt x="160" y="261"/>
                  </a:lnTo>
                  <a:lnTo>
                    <a:pt x="138" y="249"/>
                  </a:lnTo>
                  <a:lnTo>
                    <a:pt x="115" y="235"/>
                  </a:lnTo>
                  <a:lnTo>
                    <a:pt x="115" y="235"/>
                  </a:lnTo>
                  <a:lnTo>
                    <a:pt x="104" y="231"/>
                  </a:lnTo>
                  <a:lnTo>
                    <a:pt x="93" y="228"/>
                  </a:lnTo>
                  <a:lnTo>
                    <a:pt x="73" y="218"/>
                  </a:lnTo>
                  <a:lnTo>
                    <a:pt x="54" y="207"/>
                  </a:lnTo>
                  <a:lnTo>
                    <a:pt x="36" y="195"/>
                  </a:lnTo>
                  <a:lnTo>
                    <a:pt x="36" y="195"/>
                  </a:lnTo>
                  <a:lnTo>
                    <a:pt x="20" y="189"/>
                  </a:lnTo>
                  <a:lnTo>
                    <a:pt x="14" y="186"/>
                  </a:lnTo>
                  <a:lnTo>
                    <a:pt x="8" y="182"/>
                  </a:lnTo>
                  <a:lnTo>
                    <a:pt x="3" y="177"/>
                  </a:lnTo>
                  <a:lnTo>
                    <a:pt x="1" y="173"/>
                  </a:lnTo>
                  <a:lnTo>
                    <a:pt x="0" y="167"/>
                  </a:lnTo>
                  <a:lnTo>
                    <a:pt x="2" y="160"/>
                  </a:lnTo>
                  <a:lnTo>
                    <a:pt x="2" y="160"/>
                  </a:lnTo>
                  <a:lnTo>
                    <a:pt x="6" y="154"/>
                  </a:lnTo>
                  <a:lnTo>
                    <a:pt x="13" y="147"/>
                  </a:lnTo>
                  <a:lnTo>
                    <a:pt x="20" y="142"/>
                  </a:lnTo>
                  <a:lnTo>
                    <a:pt x="29" y="136"/>
                  </a:lnTo>
                  <a:lnTo>
                    <a:pt x="47" y="126"/>
                  </a:lnTo>
                  <a:lnTo>
                    <a:pt x="63" y="117"/>
                  </a:lnTo>
                  <a:lnTo>
                    <a:pt x="63" y="117"/>
                  </a:lnTo>
                  <a:lnTo>
                    <a:pt x="124" y="90"/>
                  </a:lnTo>
                  <a:lnTo>
                    <a:pt x="188" y="62"/>
                  </a:lnTo>
                  <a:lnTo>
                    <a:pt x="221" y="49"/>
                  </a:lnTo>
                  <a:lnTo>
                    <a:pt x="255" y="36"/>
                  </a:lnTo>
                  <a:lnTo>
                    <a:pt x="289" y="24"/>
                  </a:lnTo>
                  <a:lnTo>
                    <a:pt x="322" y="13"/>
                  </a:lnTo>
                  <a:lnTo>
                    <a:pt x="322" y="13"/>
                  </a:lnTo>
                  <a:lnTo>
                    <a:pt x="340" y="7"/>
                  </a:lnTo>
                  <a:lnTo>
                    <a:pt x="356" y="3"/>
                  </a:lnTo>
                  <a:lnTo>
                    <a:pt x="364" y="1"/>
                  </a:lnTo>
                  <a:lnTo>
                    <a:pt x="371" y="0"/>
                  </a:lnTo>
                  <a:lnTo>
                    <a:pt x="380" y="0"/>
                  </a:lnTo>
                  <a:lnTo>
                    <a:pt x="390" y="1"/>
                  </a:lnTo>
                  <a:lnTo>
                    <a:pt x="390" y="1"/>
                  </a:lnTo>
                  <a:lnTo>
                    <a:pt x="394" y="2"/>
                  </a:lnTo>
                  <a:lnTo>
                    <a:pt x="397" y="3"/>
                  </a:lnTo>
                  <a:lnTo>
                    <a:pt x="400" y="5"/>
                  </a:lnTo>
                  <a:lnTo>
                    <a:pt x="403" y="6"/>
                  </a:lnTo>
                  <a:lnTo>
                    <a:pt x="403" y="6"/>
                  </a:lnTo>
                  <a:lnTo>
                    <a:pt x="409" y="6"/>
                  </a:lnTo>
                  <a:lnTo>
                    <a:pt x="413" y="5"/>
                  </a:lnTo>
                  <a:lnTo>
                    <a:pt x="417" y="4"/>
                  </a:lnTo>
                  <a:lnTo>
                    <a:pt x="419" y="4"/>
                  </a:lnTo>
                  <a:lnTo>
                    <a:pt x="419" y="4"/>
                  </a:lnTo>
                  <a:lnTo>
                    <a:pt x="422" y="5"/>
                  </a:lnTo>
                  <a:lnTo>
                    <a:pt x="422" y="6"/>
                  </a:lnTo>
                  <a:lnTo>
                    <a:pt x="422" y="6"/>
                  </a:lnTo>
                  <a:lnTo>
                    <a:pt x="436" y="14"/>
                  </a:lnTo>
                  <a:lnTo>
                    <a:pt x="449" y="21"/>
                  </a:lnTo>
                  <a:lnTo>
                    <a:pt x="464" y="28"/>
                  </a:lnTo>
                  <a:lnTo>
                    <a:pt x="479" y="33"/>
                  </a:lnTo>
                  <a:lnTo>
                    <a:pt x="509" y="43"/>
                  </a:lnTo>
                  <a:lnTo>
                    <a:pt x="540" y="52"/>
                  </a:lnTo>
                  <a:lnTo>
                    <a:pt x="540" y="52"/>
                  </a:lnTo>
                  <a:lnTo>
                    <a:pt x="570" y="61"/>
                  </a:lnTo>
                  <a:lnTo>
                    <a:pt x="599" y="68"/>
                  </a:lnTo>
                  <a:lnTo>
                    <a:pt x="599" y="68"/>
                  </a:lnTo>
                  <a:lnTo>
                    <a:pt x="651" y="81"/>
                  </a:lnTo>
                  <a:lnTo>
                    <a:pt x="697" y="95"/>
                  </a:lnTo>
                  <a:lnTo>
                    <a:pt x="697" y="95"/>
                  </a:lnTo>
                  <a:lnTo>
                    <a:pt x="721" y="102"/>
                  </a:lnTo>
                  <a:lnTo>
                    <a:pt x="742" y="111"/>
                  </a:lnTo>
                  <a:lnTo>
                    <a:pt x="742" y="111"/>
                  </a:lnTo>
                  <a:lnTo>
                    <a:pt x="746" y="120"/>
                  </a:lnTo>
                  <a:lnTo>
                    <a:pt x="750" y="129"/>
                  </a:lnTo>
                  <a:lnTo>
                    <a:pt x="751" y="135"/>
                  </a:lnTo>
                  <a:lnTo>
                    <a:pt x="751" y="140"/>
                  </a:lnTo>
                  <a:lnTo>
                    <a:pt x="751" y="145"/>
                  </a:lnTo>
                  <a:lnTo>
                    <a:pt x="749" y="152"/>
                  </a:lnTo>
                  <a:lnTo>
                    <a:pt x="749" y="152"/>
                  </a:lnTo>
                  <a:close/>
                  <a:moveTo>
                    <a:pt x="440" y="308"/>
                  </a:moveTo>
                  <a:lnTo>
                    <a:pt x="440" y="308"/>
                  </a:lnTo>
                  <a:lnTo>
                    <a:pt x="459" y="295"/>
                  </a:lnTo>
                  <a:lnTo>
                    <a:pt x="479" y="283"/>
                  </a:lnTo>
                  <a:lnTo>
                    <a:pt x="521" y="261"/>
                  </a:lnTo>
                  <a:lnTo>
                    <a:pt x="563" y="238"/>
                  </a:lnTo>
                  <a:lnTo>
                    <a:pt x="605" y="216"/>
                  </a:lnTo>
                  <a:lnTo>
                    <a:pt x="605" y="216"/>
                  </a:lnTo>
                  <a:lnTo>
                    <a:pt x="634" y="200"/>
                  </a:lnTo>
                  <a:lnTo>
                    <a:pt x="668" y="181"/>
                  </a:lnTo>
                  <a:lnTo>
                    <a:pt x="685" y="171"/>
                  </a:lnTo>
                  <a:lnTo>
                    <a:pt x="700" y="160"/>
                  </a:lnTo>
                  <a:lnTo>
                    <a:pt x="714" y="151"/>
                  </a:lnTo>
                  <a:lnTo>
                    <a:pt x="724" y="141"/>
                  </a:lnTo>
                  <a:lnTo>
                    <a:pt x="724" y="141"/>
                  </a:lnTo>
                  <a:lnTo>
                    <a:pt x="726" y="138"/>
                  </a:lnTo>
                  <a:lnTo>
                    <a:pt x="728" y="131"/>
                  </a:lnTo>
                  <a:lnTo>
                    <a:pt x="728" y="128"/>
                  </a:lnTo>
                  <a:lnTo>
                    <a:pt x="726" y="126"/>
                  </a:lnTo>
                  <a:lnTo>
                    <a:pt x="724" y="123"/>
                  </a:lnTo>
                  <a:lnTo>
                    <a:pt x="718" y="122"/>
                  </a:lnTo>
                  <a:lnTo>
                    <a:pt x="718" y="122"/>
                  </a:lnTo>
                  <a:lnTo>
                    <a:pt x="675" y="149"/>
                  </a:lnTo>
                  <a:lnTo>
                    <a:pt x="630" y="173"/>
                  </a:lnTo>
                  <a:lnTo>
                    <a:pt x="539" y="223"/>
                  </a:lnTo>
                  <a:lnTo>
                    <a:pt x="494" y="248"/>
                  </a:lnTo>
                  <a:lnTo>
                    <a:pt x="449" y="274"/>
                  </a:lnTo>
                  <a:lnTo>
                    <a:pt x="406" y="301"/>
                  </a:lnTo>
                  <a:lnTo>
                    <a:pt x="363" y="327"/>
                  </a:lnTo>
                  <a:lnTo>
                    <a:pt x="363" y="327"/>
                  </a:lnTo>
                  <a:lnTo>
                    <a:pt x="368" y="331"/>
                  </a:lnTo>
                  <a:lnTo>
                    <a:pt x="373" y="332"/>
                  </a:lnTo>
                  <a:lnTo>
                    <a:pt x="383" y="334"/>
                  </a:lnTo>
                  <a:lnTo>
                    <a:pt x="393" y="333"/>
                  </a:lnTo>
                  <a:lnTo>
                    <a:pt x="403" y="331"/>
                  </a:lnTo>
                  <a:lnTo>
                    <a:pt x="413" y="326"/>
                  </a:lnTo>
                  <a:lnTo>
                    <a:pt x="422" y="321"/>
                  </a:lnTo>
                  <a:lnTo>
                    <a:pt x="431" y="314"/>
                  </a:lnTo>
                  <a:lnTo>
                    <a:pt x="440" y="308"/>
                  </a:lnTo>
                  <a:lnTo>
                    <a:pt x="440" y="308"/>
                  </a:lnTo>
                  <a:close/>
                  <a:moveTo>
                    <a:pt x="602" y="87"/>
                  </a:moveTo>
                  <a:lnTo>
                    <a:pt x="602" y="87"/>
                  </a:lnTo>
                  <a:lnTo>
                    <a:pt x="592" y="90"/>
                  </a:lnTo>
                  <a:lnTo>
                    <a:pt x="581" y="95"/>
                  </a:lnTo>
                  <a:lnTo>
                    <a:pt x="570" y="101"/>
                  </a:lnTo>
                  <a:lnTo>
                    <a:pt x="561" y="109"/>
                  </a:lnTo>
                  <a:lnTo>
                    <a:pt x="540" y="125"/>
                  </a:lnTo>
                  <a:lnTo>
                    <a:pt x="531" y="131"/>
                  </a:lnTo>
                  <a:lnTo>
                    <a:pt x="521" y="138"/>
                  </a:lnTo>
                  <a:lnTo>
                    <a:pt x="521" y="138"/>
                  </a:lnTo>
                  <a:lnTo>
                    <a:pt x="471" y="165"/>
                  </a:lnTo>
                  <a:lnTo>
                    <a:pt x="419" y="190"/>
                  </a:lnTo>
                  <a:lnTo>
                    <a:pt x="419" y="190"/>
                  </a:lnTo>
                  <a:lnTo>
                    <a:pt x="401" y="201"/>
                  </a:lnTo>
                  <a:lnTo>
                    <a:pt x="384" y="213"/>
                  </a:lnTo>
                  <a:lnTo>
                    <a:pt x="367" y="225"/>
                  </a:lnTo>
                  <a:lnTo>
                    <a:pt x="349" y="235"/>
                  </a:lnTo>
                  <a:lnTo>
                    <a:pt x="349" y="235"/>
                  </a:lnTo>
                  <a:lnTo>
                    <a:pt x="332" y="244"/>
                  </a:lnTo>
                  <a:lnTo>
                    <a:pt x="316" y="252"/>
                  </a:lnTo>
                  <a:lnTo>
                    <a:pt x="301" y="261"/>
                  </a:lnTo>
                  <a:lnTo>
                    <a:pt x="293" y="266"/>
                  </a:lnTo>
                  <a:lnTo>
                    <a:pt x="287" y="273"/>
                  </a:lnTo>
                  <a:lnTo>
                    <a:pt x="287" y="273"/>
                  </a:lnTo>
                  <a:lnTo>
                    <a:pt x="281" y="274"/>
                  </a:lnTo>
                  <a:lnTo>
                    <a:pt x="276" y="275"/>
                  </a:lnTo>
                  <a:lnTo>
                    <a:pt x="274" y="276"/>
                  </a:lnTo>
                  <a:lnTo>
                    <a:pt x="272" y="277"/>
                  </a:lnTo>
                  <a:lnTo>
                    <a:pt x="271" y="279"/>
                  </a:lnTo>
                  <a:lnTo>
                    <a:pt x="271" y="281"/>
                  </a:lnTo>
                  <a:lnTo>
                    <a:pt x="271" y="281"/>
                  </a:lnTo>
                  <a:lnTo>
                    <a:pt x="272" y="286"/>
                  </a:lnTo>
                  <a:lnTo>
                    <a:pt x="274" y="288"/>
                  </a:lnTo>
                  <a:lnTo>
                    <a:pt x="276" y="290"/>
                  </a:lnTo>
                  <a:lnTo>
                    <a:pt x="279" y="291"/>
                  </a:lnTo>
                  <a:lnTo>
                    <a:pt x="287" y="292"/>
                  </a:lnTo>
                  <a:lnTo>
                    <a:pt x="294" y="294"/>
                  </a:lnTo>
                  <a:lnTo>
                    <a:pt x="294" y="294"/>
                  </a:lnTo>
                  <a:lnTo>
                    <a:pt x="301" y="297"/>
                  </a:lnTo>
                  <a:lnTo>
                    <a:pt x="307" y="301"/>
                  </a:lnTo>
                  <a:lnTo>
                    <a:pt x="320" y="309"/>
                  </a:lnTo>
                  <a:lnTo>
                    <a:pt x="327" y="313"/>
                  </a:lnTo>
                  <a:lnTo>
                    <a:pt x="334" y="317"/>
                  </a:lnTo>
                  <a:lnTo>
                    <a:pt x="340" y="319"/>
                  </a:lnTo>
                  <a:lnTo>
                    <a:pt x="347" y="319"/>
                  </a:lnTo>
                  <a:lnTo>
                    <a:pt x="347" y="319"/>
                  </a:lnTo>
                  <a:lnTo>
                    <a:pt x="351" y="318"/>
                  </a:lnTo>
                  <a:lnTo>
                    <a:pt x="355" y="316"/>
                  </a:lnTo>
                  <a:lnTo>
                    <a:pt x="364" y="309"/>
                  </a:lnTo>
                  <a:lnTo>
                    <a:pt x="373" y="302"/>
                  </a:lnTo>
                  <a:lnTo>
                    <a:pt x="383" y="295"/>
                  </a:lnTo>
                  <a:lnTo>
                    <a:pt x="383" y="295"/>
                  </a:lnTo>
                  <a:lnTo>
                    <a:pt x="406" y="282"/>
                  </a:lnTo>
                  <a:lnTo>
                    <a:pt x="430" y="270"/>
                  </a:lnTo>
                  <a:lnTo>
                    <a:pt x="483" y="241"/>
                  </a:lnTo>
                  <a:lnTo>
                    <a:pt x="483" y="241"/>
                  </a:lnTo>
                  <a:lnTo>
                    <a:pt x="533" y="211"/>
                  </a:lnTo>
                  <a:lnTo>
                    <a:pt x="581" y="182"/>
                  </a:lnTo>
                  <a:lnTo>
                    <a:pt x="581" y="182"/>
                  </a:lnTo>
                  <a:lnTo>
                    <a:pt x="612" y="166"/>
                  </a:lnTo>
                  <a:lnTo>
                    <a:pt x="643" y="150"/>
                  </a:lnTo>
                  <a:lnTo>
                    <a:pt x="673" y="134"/>
                  </a:lnTo>
                  <a:lnTo>
                    <a:pt x="686" y="125"/>
                  </a:lnTo>
                  <a:lnTo>
                    <a:pt x="699" y="116"/>
                  </a:lnTo>
                  <a:lnTo>
                    <a:pt x="699" y="116"/>
                  </a:lnTo>
                  <a:lnTo>
                    <a:pt x="700" y="115"/>
                  </a:lnTo>
                  <a:lnTo>
                    <a:pt x="701" y="114"/>
                  </a:lnTo>
                  <a:lnTo>
                    <a:pt x="701" y="114"/>
                  </a:lnTo>
                  <a:lnTo>
                    <a:pt x="689" y="112"/>
                  </a:lnTo>
                  <a:lnTo>
                    <a:pt x="676" y="108"/>
                  </a:lnTo>
                  <a:lnTo>
                    <a:pt x="651" y="98"/>
                  </a:lnTo>
                  <a:lnTo>
                    <a:pt x="638" y="93"/>
                  </a:lnTo>
                  <a:lnTo>
                    <a:pt x="625" y="90"/>
                  </a:lnTo>
                  <a:lnTo>
                    <a:pt x="613" y="87"/>
                  </a:lnTo>
                  <a:lnTo>
                    <a:pt x="602" y="87"/>
                  </a:lnTo>
                  <a:lnTo>
                    <a:pt x="602" y="87"/>
                  </a:lnTo>
                  <a:close/>
                  <a:moveTo>
                    <a:pt x="503" y="58"/>
                  </a:moveTo>
                  <a:lnTo>
                    <a:pt x="503" y="58"/>
                  </a:lnTo>
                  <a:lnTo>
                    <a:pt x="483" y="71"/>
                  </a:lnTo>
                  <a:lnTo>
                    <a:pt x="461" y="84"/>
                  </a:lnTo>
                  <a:lnTo>
                    <a:pt x="440" y="96"/>
                  </a:lnTo>
                  <a:lnTo>
                    <a:pt x="417" y="109"/>
                  </a:lnTo>
                  <a:lnTo>
                    <a:pt x="395" y="120"/>
                  </a:lnTo>
                  <a:lnTo>
                    <a:pt x="371" y="130"/>
                  </a:lnTo>
                  <a:lnTo>
                    <a:pt x="347" y="141"/>
                  </a:lnTo>
                  <a:lnTo>
                    <a:pt x="322" y="150"/>
                  </a:lnTo>
                  <a:lnTo>
                    <a:pt x="322" y="150"/>
                  </a:lnTo>
                  <a:lnTo>
                    <a:pt x="304" y="162"/>
                  </a:lnTo>
                  <a:lnTo>
                    <a:pt x="284" y="174"/>
                  </a:lnTo>
                  <a:lnTo>
                    <a:pt x="244" y="198"/>
                  </a:lnTo>
                  <a:lnTo>
                    <a:pt x="203" y="220"/>
                  </a:lnTo>
                  <a:lnTo>
                    <a:pt x="183" y="232"/>
                  </a:lnTo>
                  <a:lnTo>
                    <a:pt x="164" y="244"/>
                  </a:lnTo>
                  <a:lnTo>
                    <a:pt x="164" y="244"/>
                  </a:lnTo>
                  <a:lnTo>
                    <a:pt x="186" y="255"/>
                  </a:lnTo>
                  <a:lnTo>
                    <a:pt x="207" y="265"/>
                  </a:lnTo>
                  <a:lnTo>
                    <a:pt x="231" y="275"/>
                  </a:lnTo>
                  <a:lnTo>
                    <a:pt x="255" y="283"/>
                  </a:lnTo>
                  <a:lnTo>
                    <a:pt x="255" y="283"/>
                  </a:lnTo>
                  <a:lnTo>
                    <a:pt x="254" y="279"/>
                  </a:lnTo>
                  <a:lnTo>
                    <a:pt x="252" y="277"/>
                  </a:lnTo>
                  <a:lnTo>
                    <a:pt x="251" y="274"/>
                  </a:lnTo>
                  <a:lnTo>
                    <a:pt x="252" y="271"/>
                  </a:lnTo>
                  <a:lnTo>
                    <a:pt x="252" y="271"/>
                  </a:lnTo>
                  <a:lnTo>
                    <a:pt x="294" y="247"/>
                  </a:lnTo>
                  <a:lnTo>
                    <a:pt x="335" y="225"/>
                  </a:lnTo>
                  <a:lnTo>
                    <a:pt x="418" y="178"/>
                  </a:lnTo>
                  <a:lnTo>
                    <a:pt x="460" y="156"/>
                  </a:lnTo>
                  <a:lnTo>
                    <a:pt x="500" y="131"/>
                  </a:lnTo>
                  <a:lnTo>
                    <a:pt x="539" y="107"/>
                  </a:lnTo>
                  <a:lnTo>
                    <a:pt x="578" y="81"/>
                  </a:lnTo>
                  <a:lnTo>
                    <a:pt x="578" y="81"/>
                  </a:lnTo>
                  <a:lnTo>
                    <a:pt x="560" y="77"/>
                  </a:lnTo>
                  <a:lnTo>
                    <a:pt x="540" y="70"/>
                  </a:lnTo>
                  <a:lnTo>
                    <a:pt x="503" y="58"/>
                  </a:lnTo>
                  <a:lnTo>
                    <a:pt x="503" y="58"/>
                  </a:lnTo>
                  <a:close/>
                  <a:moveTo>
                    <a:pt x="408" y="28"/>
                  </a:moveTo>
                  <a:lnTo>
                    <a:pt x="408" y="28"/>
                  </a:lnTo>
                  <a:lnTo>
                    <a:pt x="378" y="40"/>
                  </a:lnTo>
                  <a:lnTo>
                    <a:pt x="349" y="53"/>
                  </a:lnTo>
                  <a:lnTo>
                    <a:pt x="321" y="66"/>
                  </a:lnTo>
                  <a:lnTo>
                    <a:pt x="292" y="79"/>
                  </a:lnTo>
                  <a:lnTo>
                    <a:pt x="292" y="79"/>
                  </a:lnTo>
                  <a:lnTo>
                    <a:pt x="270" y="87"/>
                  </a:lnTo>
                  <a:lnTo>
                    <a:pt x="248" y="95"/>
                  </a:lnTo>
                  <a:lnTo>
                    <a:pt x="226" y="104"/>
                  </a:lnTo>
                  <a:lnTo>
                    <a:pt x="204" y="112"/>
                  </a:lnTo>
                  <a:lnTo>
                    <a:pt x="204" y="112"/>
                  </a:lnTo>
                  <a:lnTo>
                    <a:pt x="198" y="117"/>
                  </a:lnTo>
                  <a:lnTo>
                    <a:pt x="190" y="123"/>
                  </a:lnTo>
                  <a:lnTo>
                    <a:pt x="184" y="128"/>
                  </a:lnTo>
                  <a:lnTo>
                    <a:pt x="176" y="132"/>
                  </a:lnTo>
                  <a:lnTo>
                    <a:pt x="176" y="132"/>
                  </a:lnTo>
                  <a:lnTo>
                    <a:pt x="119" y="161"/>
                  </a:lnTo>
                  <a:lnTo>
                    <a:pt x="63" y="190"/>
                  </a:lnTo>
                  <a:lnTo>
                    <a:pt x="63" y="190"/>
                  </a:lnTo>
                  <a:lnTo>
                    <a:pt x="72" y="198"/>
                  </a:lnTo>
                  <a:lnTo>
                    <a:pt x="81" y="204"/>
                  </a:lnTo>
                  <a:lnTo>
                    <a:pt x="92" y="210"/>
                  </a:lnTo>
                  <a:lnTo>
                    <a:pt x="103" y="215"/>
                  </a:lnTo>
                  <a:lnTo>
                    <a:pt x="125" y="225"/>
                  </a:lnTo>
                  <a:lnTo>
                    <a:pt x="136" y="230"/>
                  </a:lnTo>
                  <a:lnTo>
                    <a:pt x="146" y="235"/>
                  </a:lnTo>
                  <a:lnTo>
                    <a:pt x="146" y="235"/>
                  </a:lnTo>
                  <a:lnTo>
                    <a:pt x="173" y="221"/>
                  </a:lnTo>
                  <a:lnTo>
                    <a:pt x="200" y="206"/>
                  </a:lnTo>
                  <a:lnTo>
                    <a:pt x="252" y="174"/>
                  </a:lnTo>
                  <a:lnTo>
                    <a:pt x="279" y="159"/>
                  </a:lnTo>
                  <a:lnTo>
                    <a:pt x="306" y="144"/>
                  </a:lnTo>
                  <a:lnTo>
                    <a:pt x="334" y="132"/>
                  </a:lnTo>
                  <a:lnTo>
                    <a:pt x="349" y="126"/>
                  </a:lnTo>
                  <a:lnTo>
                    <a:pt x="363" y="122"/>
                  </a:lnTo>
                  <a:lnTo>
                    <a:pt x="363" y="122"/>
                  </a:lnTo>
                  <a:lnTo>
                    <a:pt x="378" y="113"/>
                  </a:lnTo>
                  <a:lnTo>
                    <a:pt x="393" y="105"/>
                  </a:lnTo>
                  <a:lnTo>
                    <a:pt x="423" y="89"/>
                  </a:lnTo>
                  <a:lnTo>
                    <a:pt x="454" y="72"/>
                  </a:lnTo>
                  <a:lnTo>
                    <a:pt x="468" y="65"/>
                  </a:lnTo>
                  <a:lnTo>
                    <a:pt x="483" y="55"/>
                  </a:lnTo>
                  <a:lnTo>
                    <a:pt x="483" y="55"/>
                  </a:lnTo>
                  <a:lnTo>
                    <a:pt x="484" y="53"/>
                  </a:lnTo>
                  <a:lnTo>
                    <a:pt x="484" y="52"/>
                  </a:lnTo>
                  <a:lnTo>
                    <a:pt x="484" y="50"/>
                  </a:lnTo>
                  <a:lnTo>
                    <a:pt x="484" y="50"/>
                  </a:lnTo>
                  <a:lnTo>
                    <a:pt x="462" y="45"/>
                  </a:lnTo>
                  <a:lnTo>
                    <a:pt x="444" y="39"/>
                  </a:lnTo>
                  <a:lnTo>
                    <a:pt x="426" y="33"/>
                  </a:lnTo>
                  <a:lnTo>
                    <a:pt x="408" y="28"/>
                  </a:lnTo>
                  <a:lnTo>
                    <a:pt x="408" y="28"/>
                  </a:lnTo>
                  <a:close/>
                  <a:moveTo>
                    <a:pt x="295" y="41"/>
                  </a:moveTo>
                  <a:lnTo>
                    <a:pt x="295" y="41"/>
                  </a:lnTo>
                  <a:lnTo>
                    <a:pt x="293" y="41"/>
                  </a:lnTo>
                  <a:lnTo>
                    <a:pt x="291" y="40"/>
                  </a:lnTo>
                  <a:lnTo>
                    <a:pt x="287" y="39"/>
                  </a:lnTo>
                  <a:lnTo>
                    <a:pt x="287" y="39"/>
                  </a:lnTo>
                  <a:lnTo>
                    <a:pt x="279" y="41"/>
                  </a:lnTo>
                  <a:lnTo>
                    <a:pt x="272" y="45"/>
                  </a:lnTo>
                  <a:lnTo>
                    <a:pt x="255" y="52"/>
                  </a:lnTo>
                  <a:lnTo>
                    <a:pt x="255" y="52"/>
                  </a:lnTo>
                  <a:lnTo>
                    <a:pt x="232" y="61"/>
                  </a:lnTo>
                  <a:lnTo>
                    <a:pt x="212" y="69"/>
                  </a:lnTo>
                  <a:lnTo>
                    <a:pt x="193" y="78"/>
                  </a:lnTo>
                  <a:lnTo>
                    <a:pt x="173" y="85"/>
                  </a:lnTo>
                  <a:lnTo>
                    <a:pt x="173" y="85"/>
                  </a:lnTo>
                  <a:lnTo>
                    <a:pt x="163" y="89"/>
                  </a:lnTo>
                  <a:lnTo>
                    <a:pt x="153" y="92"/>
                  </a:lnTo>
                  <a:lnTo>
                    <a:pt x="143" y="95"/>
                  </a:lnTo>
                  <a:lnTo>
                    <a:pt x="134" y="98"/>
                  </a:lnTo>
                  <a:lnTo>
                    <a:pt x="134" y="98"/>
                  </a:lnTo>
                  <a:lnTo>
                    <a:pt x="124" y="104"/>
                  </a:lnTo>
                  <a:lnTo>
                    <a:pt x="114" y="110"/>
                  </a:lnTo>
                  <a:lnTo>
                    <a:pt x="106" y="116"/>
                  </a:lnTo>
                  <a:lnTo>
                    <a:pt x="96" y="122"/>
                  </a:lnTo>
                  <a:lnTo>
                    <a:pt x="96" y="122"/>
                  </a:lnTo>
                  <a:lnTo>
                    <a:pt x="72" y="132"/>
                  </a:lnTo>
                  <a:lnTo>
                    <a:pt x="60" y="139"/>
                  </a:lnTo>
                  <a:lnTo>
                    <a:pt x="50" y="144"/>
                  </a:lnTo>
                  <a:lnTo>
                    <a:pt x="50" y="144"/>
                  </a:lnTo>
                  <a:lnTo>
                    <a:pt x="43" y="149"/>
                  </a:lnTo>
                  <a:lnTo>
                    <a:pt x="34" y="152"/>
                  </a:lnTo>
                  <a:lnTo>
                    <a:pt x="28" y="156"/>
                  </a:lnTo>
                  <a:lnTo>
                    <a:pt x="24" y="158"/>
                  </a:lnTo>
                  <a:lnTo>
                    <a:pt x="21" y="162"/>
                  </a:lnTo>
                  <a:lnTo>
                    <a:pt x="21" y="162"/>
                  </a:lnTo>
                  <a:lnTo>
                    <a:pt x="25" y="169"/>
                  </a:lnTo>
                  <a:lnTo>
                    <a:pt x="30" y="174"/>
                  </a:lnTo>
                  <a:lnTo>
                    <a:pt x="36" y="178"/>
                  </a:lnTo>
                  <a:lnTo>
                    <a:pt x="45" y="182"/>
                  </a:lnTo>
                  <a:lnTo>
                    <a:pt x="45" y="182"/>
                  </a:lnTo>
                  <a:lnTo>
                    <a:pt x="81" y="164"/>
                  </a:lnTo>
                  <a:lnTo>
                    <a:pt x="122" y="143"/>
                  </a:lnTo>
                  <a:lnTo>
                    <a:pt x="201" y="100"/>
                  </a:lnTo>
                  <a:lnTo>
                    <a:pt x="201" y="100"/>
                  </a:lnTo>
                  <a:lnTo>
                    <a:pt x="225" y="89"/>
                  </a:lnTo>
                  <a:lnTo>
                    <a:pt x="248" y="79"/>
                  </a:lnTo>
                  <a:lnTo>
                    <a:pt x="296" y="61"/>
                  </a:lnTo>
                  <a:lnTo>
                    <a:pt x="320" y="52"/>
                  </a:lnTo>
                  <a:lnTo>
                    <a:pt x="342" y="43"/>
                  </a:lnTo>
                  <a:lnTo>
                    <a:pt x="364" y="31"/>
                  </a:lnTo>
                  <a:lnTo>
                    <a:pt x="373" y="25"/>
                  </a:lnTo>
                  <a:lnTo>
                    <a:pt x="383" y="18"/>
                  </a:lnTo>
                  <a:lnTo>
                    <a:pt x="383" y="18"/>
                  </a:lnTo>
                  <a:lnTo>
                    <a:pt x="370" y="18"/>
                  </a:lnTo>
                  <a:lnTo>
                    <a:pt x="360" y="20"/>
                  </a:lnTo>
                  <a:lnTo>
                    <a:pt x="349" y="22"/>
                  </a:lnTo>
                  <a:lnTo>
                    <a:pt x="338" y="25"/>
                  </a:lnTo>
                  <a:lnTo>
                    <a:pt x="317" y="34"/>
                  </a:lnTo>
                  <a:lnTo>
                    <a:pt x="307" y="38"/>
                  </a:lnTo>
                  <a:lnTo>
                    <a:pt x="295" y="41"/>
                  </a:lnTo>
                  <a:lnTo>
                    <a:pt x="295" y="41"/>
                  </a:lnTo>
                  <a:close/>
                </a:path>
              </a:pathLst>
            </a:custGeom>
            <a:no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1" name="Freeform 125"/>
            <p:cNvSpPr/>
            <p:nvPr/>
          </p:nvSpPr>
          <p:spPr bwMode="auto">
            <a:xfrm>
              <a:off x="6373813" y="2325688"/>
              <a:ext cx="15875" cy="19050"/>
            </a:xfrm>
            <a:custGeom>
              <a:avLst/>
              <a:gdLst/>
              <a:ahLst/>
              <a:cxnLst>
                <a:cxn ang="0">
                  <a:pos x="0" y="38"/>
                </a:cxn>
                <a:cxn ang="0">
                  <a:pos x="0" y="38"/>
                </a:cxn>
                <a:cxn ang="0">
                  <a:pos x="0" y="32"/>
                </a:cxn>
                <a:cxn ang="0">
                  <a:pos x="4" y="26"/>
                </a:cxn>
                <a:cxn ang="0">
                  <a:pos x="7" y="21"/>
                </a:cxn>
                <a:cxn ang="0">
                  <a:pos x="12" y="15"/>
                </a:cxn>
                <a:cxn ang="0">
                  <a:pos x="23" y="7"/>
                </a:cxn>
                <a:cxn ang="0">
                  <a:pos x="32" y="0"/>
                </a:cxn>
                <a:cxn ang="0">
                  <a:pos x="32" y="0"/>
                </a:cxn>
                <a:cxn ang="0">
                  <a:pos x="31" y="7"/>
                </a:cxn>
                <a:cxn ang="0">
                  <a:pos x="29" y="13"/>
                </a:cxn>
                <a:cxn ang="0">
                  <a:pos x="26" y="17"/>
                </a:cxn>
                <a:cxn ang="0">
                  <a:pos x="22" y="23"/>
                </a:cxn>
                <a:cxn ang="0">
                  <a:pos x="11" y="31"/>
                </a:cxn>
                <a:cxn ang="0">
                  <a:pos x="0" y="38"/>
                </a:cxn>
                <a:cxn ang="0">
                  <a:pos x="0" y="38"/>
                </a:cxn>
              </a:cxnLst>
              <a:rect l="0" t="0" r="r" b="b"/>
              <a:pathLst>
                <a:path w="32" h="38">
                  <a:moveTo>
                    <a:pt x="0" y="38"/>
                  </a:moveTo>
                  <a:lnTo>
                    <a:pt x="0" y="38"/>
                  </a:lnTo>
                  <a:lnTo>
                    <a:pt x="0" y="32"/>
                  </a:lnTo>
                  <a:lnTo>
                    <a:pt x="4" y="26"/>
                  </a:lnTo>
                  <a:lnTo>
                    <a:pt x="7" y="21"/>
                  </a:lnTo>
                  <a:lnTo>
                    <a:pt x="12" y="15"/>
                  </a:lnTo>
                  <a:lnTo>
                    <a:pt x="23" y="7"/>
                  </a:lnTo>
                  <a:lnTo>
                    <a:pt x="32" y="0"/>
                  </a:lnTo>
                  <a:lnTo>
                    <a:pt x="32" y="0"/>
                  </a:lnTo>
                  <a:lnTo>
                    <a:pt x="31" y="7"/>
                  </a:lnTo>
                  <a:lnTo>
                    <a:pt x="29" y="13"/>
                  </a:lnTo>
                  <a:lnTo>
                    <a:pt x="26" y="17"/>
                  </a:lnTo>
                  <a:lnTo>
                    <a:pt x="22" y="23"/>
                  </a:lnTo>
                  <a:lnTo>
                    <a:pt x="11" y="31"/>
                  </a:lnTo>
                  <a:lnTo>
                    <a:pt x="0" y="38"/>
                  </a:lnTo>
                  <a:lnTo>
                    <a:pt x="0" y="38"/>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2" name="Freeform 126"/>
            <p:cNvSpPr>
              <a:spLocks noEditPoints="1"/>
            </p:cNvSpPr>
            <p:nvPr/>
          </p:nvSpPr>
          <p:spPr bwMode="auto">
            <a:xfrm>
              <a:off x="6237288" y="2035175"/>
              <a:ext cx="817563" cy="560388"/>
            </a:xfrm>
            <a:custGeom>
              <a:avLst/>
              <a:gdLst/>
              <a:ahLst/>
              <a:cxnLst>
                <a:cxn ang="0">
                  <a:pos x="91" y="444"/>
                </a:cxn>
                <a:cxn ang="0">
                  <a:pos x="627" y="160"/>
                </a:cxn>
                <a:cxn ang="0">
                  <a:pos x="1233" y="59"/>
                </a:cxn>
                <a:cxn ang="0">
                  <a:pos x="1522" y="331"/>
                </a:cxn>
                <a:cxn ang="0">
                  <a:pos x="1023" y="693"/>
                </a:cxn>
                <a:cxn ang="0">
                  <a:pos x="734" y="978"/>
                </a:cxn>
                <a:cxn ang="0">
                  <a:pos x="458" y="947"/>
                </a:cxn>
                <a:cxn ang="0">
                  <a:pos x="44" y="670"/>
                </a:cxn>
                <a:cxn ang="0">
                  <a:pos x="1404" y="260"/>
                </a:cxn>
                <a:cxn ang="0">
                  <a:pos x="1033" y="662"/>
                </a:cxn>
                <a:cxn ang="0">
                  <a:pos x="1508" y="310"/>
                </a:cxn>
                <a:cxn ang="0">
                  <a:pos x="1513" y="172"/>
                </a:cxn>
                <a:cxn ang="0">
                  <a:pos x="1082" y="33"/>
                </a:cxn>
                <a:cxn ang="0">
                  <a:pos x="798" y="417"/>
                </a:cxn>
                <a:cxn ang="0">
                  <a:pos x="1519" y="172"/>
                </a:cxn>
                <a:cxn ang="0">
                  <a:pos x="873" y="810"/>
                </a:cxn>
                <a:cxn ang="0">
                  <a:pos x="836" y="624"/>
                </a:cxn>
                <a:cxn ang="0">
                  <a:pos x="854" y="662"/>
                </a:cxn>
                <a:cxn ang="0">
                  <a:pos x="782" y="603"/>
                </a:cxn>
                <a:cxn ang="0">
                  <a:pos x="705" y="720"/>
                </a:cxn>
                <a:cxn ang="0">
                  <a:pos x="828" y="779"/>
                </a:cxn>
                <a:cxn ang="0">
                  <a:pos x="601" y="867"/>
                </a:cxn>
                <a:cxn ang="0">
                  <a:pos x="545" y="584"/>
                </a:cxn>
                <a:cxn ang="0">
                  <a:pos x="556" y="690"/>
                </a:cxn>
                <a:cxn ang="0">
                  <a:pos x="697" y="704"/>
                </a:cxn>
                <a:cxn ang="0">
                  <a:pos x="601" y="702"/>
                </a:cxn>
                <a:cxn ang="0">
                  <a:pos x="537" y="841"/>
                </a:cxn>
                <a:cxn ang="0">
                  <a:pos x="664" y="775"/>
                </a:cxn>
                <a:cxn ang="0">
                  <a:pos x="589" y="877"/>
                </a:cxn>
                <a:cxn ang="0">
                  <a:pos x="488" y="818"/>
                </a:cxn>
                <a:cxn ang="0">
                  <a:pos x="326" y="777"/>
                </a:cxn>
                <a:cxn ang="0">
                  <a:pos x="227" y="667"/>
                </a:cxn>
                <a:cxn ang="0">
                  <a:pos x="119" y="605"/>
                </a:cxn>
                <a:cxn ang="0">
                  <a:pos x="626" y="1015"/>
                </a:cxn>
                <a:cxn ang="0">
                  <a:pos x="407" y="572"/>
                </a:cxn>
                <a:cxn ang="0">
                  <a:pos x="555" y="867"/>
                </a:cxn>
                <a:cxn ang="0">
                  <a:pos x="475" y="895"/>
                </a:cxn>
                <a:cxn ang="0">
                  <a:pos x="448" y="765"/>
                </a:cxn>
                <a:cxn ang="0">
                  <a:pos x="475" y="724"/>
                </a:cxn>
                <a:cxn ang="0">
                  <a:pos x="478" y="644"/>
                </a:cxn>
                <a:cxn ang="0">
                  <a:pos x="388" y="727"/>
                </a:cxn>
                <a:cxn ang="0">
                  <a:pos x="420" y="525"/>
                </a:cxn>
                <a:cxn ang="0">
                  <a:pos x="288" y="489"/>
                </a:cxn>
                <a:cxn ang="0">
                  <a:pos x="435" y="623"/>
                </a:cxn>
                <a:cxn ang="0">
                  <a:pos x="367" y="621"/>
                </a:cxn>
                <a:cxn ang="0">
                  <a:pos x="330" y="617"/>
                </a:cxn>
                <a:cxn ang="0">
                  <a:pos x="430" y="628"/>
                </a:cxn>
                <a:cxn ang="0">
                  <a:pos x="332" y="799"/>
                </a:cxn>
                <a:cxn ang="0">
                  <a:pos x="246" y="345"/>
                </a:cxn>
                <a:cxn ang="0">
                  <a:pos x="306" y="435"/>
                </a:cxn>
                <a:cxn ang="0">
                  <a:pos x="230" y="535"/>
                </a:cxn>
                <a:cxn ang="0">
                  <a:pos x="219" y="562"/>
                </a:cxn>
                <a:cxn ang="0">
                  <a:pos x="230" y="610"/>
                </a:cxn>
                <a:cxn ang="0">
                  <a:pos x="334" y="579"/>
                </a:cxn>
                <a:cxn ang="0">
                  <a:pos x="292" y="665"/>
                </a:cxn>
                <a:cxn ang="0">
                  <a:pos x="147" y="455"/>
                </a:cxn>
                <a:cxn ang="0">
                  <a:pos x="91" y="480"/>
                </a:cxn>
                <a:cxn ang="0">
                  <a:pos x="167" y="500"/>
                </a:cxn>
                <a:cxn ang="0">
                  <a:pos x="155" y="501"/>
                </a:cxn>
                <a:cxn ang="0">
                  <a:pos x="158" y="585"/>
                </a:cxn>
                <a:cxn ang="0">
                  <a:pos x="82" y="516"/>
                </a:cxn>
              </a:cxnLst>
              <a:rect l="0" t="0" r="r" b="b"/>
              <a:pathLst>
                <a:path w="1545" h="1058">
                  <a:moveTo>
                    <a:pt x="96" y="538"/>
                  </a:moveTo>
                  <a:lnTo>
                    <a:pt x="96" y="538"/>
                  </a:lnTo>
                  <a:lnTo>
                    <a:pt x="90" y="537"/>
                  </a:lnTo>
                  <a:lnTo>
                    <a:pt x="85" y="537"/>
                  </a:lnTo>
                  <a:lnTo>
                    <a:pt x="72" y="539"/>
                  </a:lnTo>
                  <a:lnTo>
                    <a:pt x="60" y="542"/>
                  </a:lnTo>
                  <a:lnTo>
                    <a:pt x="49" y="546"/>
                  </a:lnTo>
                  <a:lnTo>
                    <a:pt x="36" y="549"/>
                  </a:lnTo>
                  <a:lnTo>
                    <a:pt x="24" y="552"/>
                  </a:lnTo>
                  <a:lnTo>
                    <a:pt x="19" y="552"/>
                  </a:lnTo>
                  <a:lnTo>
                    <a:pt x="13" y="552"/>
                  </a:lnTo>
                  <a:lnTo>
                    <a:pt x="7" y="550"/>
                  </a:lnTo>
                  <a:lnTo>
                    <a:pt x="1" y="547"/>
                  </a:lnTo>
                  <a:lnTo>
                    <a:pt x="1" y="547"/>
                  </a:lnTo>
                  <a:lnTo>
                    <a:pt x="1" y="542"/>
                  </a:lnTo>
                  <a:lnTo>
                    <a:pt x="3" y="535"/>
                  </a:lnTo>
                  <a:lnTo>
                    <a:pt x="5" y="531"/>
                  </a:lnTo>
                  <a:lnTo>
                    <a:pt x="7" y="527"/>
                  </a:lnTo>
                  <a:lnTo>
                    <a:pt x="9" y="524"/>
                  </a:lnTo>
                  <a:lnTo>
                    <a:pt x="12" y="522"/>
                  </a:lnTo>
                  <a:lnTo>
                    <a:pt x="20" y="517"/>
                  </a:lnTo>
                  <a:lnTo>
                    <a:pt x="20" y="517"/>
                  </a:lnTo>
                  <a:lnTo>
                    <a:pt x="25" y="509"/>
                  </a:lnTo>
                  <a:lnTo>
                    <a:pt x="31" y="500"/>
                  </a:lnTo>
                  <a:lnTo>
                    <a:pt x="45" y="485"/>
                  </a:lnTo>
                  <a:lnTo>
                    <a:pt x="60" y="471"/>
                  </a:lnTo>
                  <a:lnTo>
                    <a:pt x="75" y="458"/>
                  </a:lnTo>
                  <a:lnTo>
                    <a:pt x="91" y="444"/>
                  </a:lnTo>
                  <a:lnTo>
                    <a:pt x="106" y="431"/>
                  </a:lnTo>
                  <a:lnTo>
                    <a:pt x="113" y="423"/>
                  </a:lnTo>
                  <a:lnTo>
                    <a:pt x="119" y="414"/>
                  </a:lnTo>
                  <a:lnTo>
                    <a:pt x="125" y="406"/>
                  </a:lnTo>
                  <a:lnTo>
                    <a:pt x="130" y="396"/>
                  </a:lnTo>
                  <a:lnTo>
                    <a:pt x="130" y="396"/>
                  </a:lnTo>
                  <a:lnTo>
                    <a:pt x="135" y="394"/>
                  </a:lnTo>
                  <a:lnTo>
                    <a:pt x="140" y="391"/>
                  </a:lnTo>
                  <a:lnTo>
                    <a:pt x="143" y="388"/>
                  </a:lnTo>
                  <a:lnTo>
                    <a:pt x="147" y="384"/>
                  </a:lnTo>
                  <a:lnTo>
                    <a:pt x="147" y="384"/>
                  </a:lnTo>
                  <a:lnTo>
                    <a:pt x="159" y="381"/>
                  </a:lnTo>
                  <a:lnTo>
                    <a:pt x="171" y="377"/>
                  </a:lnTo>
                  <a:lnTo>
                    <a:pt x="182" y="373"/>
                  </a:lnTo>
                  <a:lnTo>
                    <a:pt x="193" y="367"/>
                  </a:lnTo>
                  <a:lnTo>
                    <a:pt x="215" y="355"/>
                  </a:lnTo>
                  <a:lnTo>
                    <a:pt x="235" y="342"/>
                  </a:lnTo>
                  <a:lnTo>
                    <a:pt x="235" y="342"/>
                  </a:lnTo>
                  <a:lnTo>
                    <a:pt x="227" y="337"/>
                  </a:lnTo>
                  <a:lnTo>
                    <a:pt x="220" y="332"/>
                  </a:lnTo>
                  <a:lnTo>
                    <a:pt x="215" y="326"/>
                  </a:lnTo>
                  <a:lnTo>
                    <a:pt x="210" y="318"/>
                  </a:lnTo>
                  <a:lnTo>
                    <a:pt x="210" y="318"/>
                  </a:lnTo>
                  <a:lnTo>
                    <a:pt x="278" y="295"/>
                  </a:lnTo>
                  <a:lnTo>
                    <a:pt x="347" y="270"/>
                  </a:lnTo>
                  <a:lnTo>
                    <a:pt x="417" y="243"/>
                  </a:lnTo>
                  <a:lnTo>
                    <a:pt x="487" y="215"/>
                  </a:lnTo>
                  <a:lnTo>
                    <a:pt x="627" y="160"/>
                  </a:lnTo>
                  <a:lnTo>
                    <a:pt x="697" y="132"/>
                  </a:lnTo>
                  <a:lnTo>
                    <a:pt x="766" y="105"/>
                  </a:lnTo>
                  <a:lnTo>
                    <a:pt x="766" y="105"/>
                  </a:lnTo>
                  <a:lnTo>
                    <a:pt x="829" y="83"/>
                  </a:lnTo>
                  <a:lnTo>
                    <a:pt x="894" y="61"/>
                  </a:lnTo>
                  <a:lnTo>
                    <a:pt x="1026" y="19"/>
                  </a:lnTo>
                  <a:lnTo>
                    <a:pt x="1026" y="19"/>
                  </a:lnTo>
                  <a:lnTo>
                    <a:pt x="1052" y="13"/>
                  </a:lnTo>
                  <a:lnTo>
                    <a:pt x="1064" y="8"/>
                  </a:lnTo>
                  <a:lnTo>
                    <a:pt x="1069" y="4"/>
                  </a:lnTo>
                  <a:lnTo>
                    <a:pt x="1074" y="0"/>
                  </a:lnTo>
                  <a:lnTo>
                    <a:pt x="1074" y="0"/>
                  </a:lnTo>
                  <a:lnTo>
                    <a:pt x="1074" y="1"/>
                  </a:lnTo>
                  <a:lnTo>
                    <a:pt x="1075" y="2"/>
                  </a:lnTo>
                  <a:lnTo>
                    <a:pt x="1079" y="3"/>
                  </a:lnTo>
                  <a:lnTo>
                    <a:pt x="1081" y="4"/>
                  </a:lnTo>
                  <a:lnTo>
                    <a:pt x="1081" y="5"/>
                  </a:lnTo>
                  <a:lnTo>
                    <a:pt x="1081" y="8"/>
                  </a:lnTo>
                  <a:lnTo>
                    <a:pt x="1081" y="8"/>
                  </a:lnTo>
                  <a:lnTo>
                    <a:pt x="1084" y="4"/>
                  </a:lnTo>
                  <a:lnTo>
                    <a:pt x="1087" y="4"/>
                  </a:lnTo>
                  <a:lnTo>
                    <a:pt x="1099" y="3"/>
                  </a:lnTo>
                  <a:lnTo>
                    <a:pt x="1099" y="3"/>
                  </a:lnTo>
                  <a:lnTo>
                    <a:pt x="1109" y="10"/>
                  </a:lnTo>
                  <a:lnTo>
                    <a:pt x="1113" y="13"/>
                  </a:lnTo>
                  <a:lnTo>
                    <a:pt x="1116" y="18"/>
                  </a:lnTo>
                  <a:lnTo>
                    <a:pt x="1116" y="18"/>
                  </a:lnTo>
                  <a:lnTo>
                    <a:pt x="1233" y="59"/>
                  </a:lnTo>
                  <a:lnTo>
                    <a:pt x="1263" y="70"/>
                  </a:lnTo>
                  <a:lnTo>
                    <a:pt x="1291" y="78"/>
                  </a:lnTo>
                  <a:lnTo>
                    <a:pt x="1320" y="86"/>
                  </a:lnTo>
                  <a:lnTo>
                    <a:pt x="1346" y="92"/>
                  </a:lnTo>
                  <a:lnTo>
                    <a:pt x="1346" y="92"/>
                  </a:lnTo>
                  <a:lnTo>
                    <a:pt x="1391" y="110"/>
                  </a:lnTo>
                  <a:lnTo>
                    <a:pt x="1436" y="128"/>
                  </a:lnTo>
                  <a:lnTo>
                    <a:pt x="1460" y="136"/>
                  </a:lnTo>
                  <a:lnTo>
                    <a:pt x="1482" y="144"/>
                  </a:lnTo>
                  <a:lnTo>
                    <a:pt x="1506" y="151"/>
                  </a:lnTo>
                  <a:lnTo>
                    <a:pt x="1530" y="156"/>
                  </a:lnTo>
                  <a:lnTo>
                    <a:pt x="1530" y="156"/>
                  </a:lnTo>
                  <a:lnTo>
                    <a:pt x="1532" y="160"/>
                  </a:lnTo>
                  <a:lnTo>
                    <a:pt x="1534" y="161"/>
                  </a:lnTo>
                  <a:lnTo>
                    <a:pt x="1538" y="164"/>
                  </a:lnTo>
                  <a:lnTo>
                    <a:pt x="1542" y="167"/>
                  </a:lnTo>
                  <a:lnTo>
                    <a:pt x="1544" y="170"/>
                  </a:lnTo>
                  <a:lnTo>
                    <a:pt x="1545" y="172"/>
                  </a:lnTo>
                  <a:lnTo>
                    <a:pt x="1545" y="172"/>
                  </a:lnTo>
                  <a:lnTo>
                    <a:pt x="1539" y="211"/>
                  </a:lnTo>
                  <a:lnTo>
                    <a:pt x="1536" y="245"/>
                  </a:lnTo>
                  <a:lnTo>
                    <a:pt x="1533" y="280"/>
                  </a:lnTo>
                  <a:lnTo>
                    <a:pt x="1530" y="317"/>
                  </a:lnTo>
                  <a:lnTo>
                    <a:pt x="1530" y="317"/>
                  </a:lnTo>
                  <a:lnTo>
                    <a:pt x="1527" y="319"/>
                  </a:lnTo>
                  <a:lnTo>
                    <a:pt x="1525" y="322"/>
                  </a:lnTo>
                  <a:lnTo>
                    <a:pt x="1522" y="331"/>
                  </a:lnTo>
                  <a:lnTo>
                    <a:pt x="1522" y="331"/>
                  </a:lnTo>
                  <a:lnTo>
                    <a:pt x="1520" y="331"/>
                  </a:lnTo>
                  <a:lnTo>
                    <a:pt x="1518" y="331"/>
                  </a:lnTo>
                  <a:lnTo>
                    <a:pt x="1518" y="332"/>
                  </a:lnTo>
                  <a:lnTo>
                    <a:pt x="1519" y="333"/>
                  </a:lnTo>
                  <a:lnTo>
                    <a:pt x="1519" y="333"/>
                  </a:lnTo>
                  <a:lnTo>
                    <a:pt x="1510" y="335"/>
                  </a:lnTo>
                  <a:lnTo>
                    <a:pt x="1504" y="338"/>
                  </a:lnTo>
                  <a:lnTo>
                    <a:pt x="1496" y="344"/>
                  </a:lnTo>
                  <a:lnTo>
                    <a:pt x="1488" y="350"/>
                  </a:lnTo>
                  <a:lnTo>
                    <a:pt x="1488" y="350"/>
                  </a:lnTo>
                  <a:lnTo>
                    <a:pt x="1473" y="358"/>
                  </a:lnTo>
                  <a:lnTo>
                    <a:pt x="1458" y="366"/>
                  </a:lnTo>
                  <a:lnTo>
                    <a:pt x="1443" y="376"/>
                  </a:lnTo>
                  <a:lnTo>
                    <a:pt x="1429" y="386"/>
                  </a:lnTo>
                  <a:lnTo>
                    <a:pt x="1372" y="427"/>
                  </a:lnTo>
                  <a:lnTo>
                    <a:pt x="1372" y="427"/>
                  </a:lnTo>
                  <a:lnTo>
                    <a:pt x="1288" y="487"/>
                  </a:lnTo>
                  <a:lnTo>
                    <a:pt x="1204" y="549"/>
                  </a:lnTo>
                  <a:lnTo>
                    <a:pt x="1121" y="613"/>
                  </a:lnTo>
                  <a:lnTo>
                    <a:pt x="1040" y="678"/>
                  </a:lnTo>
                  <a:lnTo>
                    <a:pt x="1040" y="678"/>
                  </a:lnTo>
                  <a:lnTo>
                    <a:pt x="1036" y="685"/>
                  </a:lnTo>
                  <a:lnTo>
                    <a:pt x="1034" y="689"/>
                  </a:lnTo>
                  <a:lnTo>
                    <a:pt x="1031" y="692"/>
                  </a:lnTo>
                  <a:lnTo>
                    <a:pt x="1031" y="692"/>
                  </a:lnTo>
                  <a:lnTo>
                    <a:pt x="1028" y="693"/>
                  </a:lnTo>
                  <a:lnTo>
                    <a:pt x="1026" y="693"/>
                  </a:lnTo>
                  <a:lnTo>
                    <a:pt x="1023" y="693"/>
                  </a:lnTo>
                  <a:lnTo>
                    <a:pt x="1021" y="695"/>
                  </a:lnTo>
                  <a:lnTo>
                    <a:pt x="1021" y="695"/>
                  </a:lnTo>
                  <a:lnTo>
                    <a:pt x="964" y="745"/>
                  </a:lnTo>
                  <a:lnTo>
                    <a:pt x="906" y="795"/>
                  </a:lnTo>
                  <a:lnTo>
                    <a:pt x="906" y="795"/>
                  </a:lnTo>
                  <a:lnTo>
                    <a:pt x="888" y="812"/>
                  </a:lnTo>
                  <a:lnTo>
                    <a:pt x="878" y="820"/>
                  </a:lnTo>
                  <a:lnTo>
                    <a:pt x="871" y="830"/>
                  </a:lnTo>
                  <a:lnTo>
                    <a:pt x="871" y="830"/>
                  </a:lnTo>
                  <a:lnTo>
                    <a:pt x="861" y="833"/>
                  </a:lnTo>
                  <a:lnTo>
                    <a:pt x="852" y="837"/>
                  </a:lnTo>
                  <a:lnTo>
                    <a:pt x="843" y="842"/>
                  </a:lnTo>
                  <a:lnTo>
                    <a:pt x="834" y="846"/>
                  </a:lnTo>
                  <a:lnTo>
                    <a:pt x="819" y="858"/>
                  </a:lnTo>
                  <a:lnTo>
                    <a:pt x="806" y="871"/>
                  </a:lnTo>
                  <a:lnTo>
                    <a:pt x="794" y="885"/>
                  </a:lnTo>
                  <a:lnTo>
                    <a:pt x="782" y="900"/>
                  </a:lnTo>
                  <a:lnTo>
                    <a:pt x="770" y="917"/>
                  </a:lnTo>
                  <a:lnTo>
                    <a:pt x="760" y="934"/>
                  </a:lnTo>
                  <a:lnTo>
                    <a:pt x="760" y="934"/>
                  </a:lnTo>
                  <a:lnTo>
                    <a:pt x="751" y="944"/>
                  </a:lnTo>
                  <a:lnTo>
                    <a:pt x="745" y="955"/>
                  </a:lnTo>
                  <a:lnTo>
                    <a:pt x="745" y="955"/>
                  </a:lnTo>
                  <a:lnTo>
                    <a:pt x="742" y="961"/>
                  </a:lnTo>
                  <a:lnTo>
                    <a:pt x="740" y="967"/>
                  </a:lnTo>
                  <a:lnTo>
                    <a:pt x="738" y="973"/>
                  </a:lnTo>
                  <a:lnTo>
                    <a:pt x="734" y="978"/>
                  </a:lnTo>
                  <a:lnTo>
                    <a:pt x="734" y="978"/>
                  </a:lnTo>
                  <a:lnTo>
                    <a:pt x="727" y="983"/>
                  </a:lnTo>
                  <a:lnTo>
                    <a:pt x="718" y="987"/>
                  </a:lnTo>
                  <a:lnTo>
                    <a:pt x="707" y="992"/>
                  </a:lnTo>
                  <a:lnTo>
                    <a:pt x="695" y="998"/>
                  </a:lnTo>
                  <a:lnTo>
                    <a:pt x="695" y="998"/>
                  </a:lnTo>
                  <a:lnTo>
                    <a:pt x="672" y="1010"/>
                  </a:lnTo>
                  <a:lnTo>
                    <a:pt x="649" y="1020"/>
                  </a:lnTo>
                  <a:lnTo>
                    <a:pt x="649" y="1020"/>
                  </a:lnTo>
                  <a:lnTo>
                    <a:pt x="641" y="1025"/>
                  </a:lnTo>
                  <a:lnTo>
                    <a:pt x="632" y="1030"/>
                  </a:lnTo>
                  <a:lnTo>
                    <a:pt x="618" y="1040"/>
                  </a:lnTo>
                  <a:lnTo>
                    <a:pt x="604" y="1050"/>
                  </a:lnTo>
                  <a:lnTo>
                    <a:pt x="597" y="1055"/>
                  </a:lnTo>
                  <a:lnTo>
                    <a:pt x="588" y="1058"/>
                  </a:lnTo>
                  <a:lnTo>
                    <a:pt x="588" y="1058"/>
                  </a:lnTo>
                  <a:lnTo>
                    <a:pt x="560" y="1032"/>
                  </a:lnTo>
                  <a:lnTo>
                    <a:pt x="534" y="1008"/>
                  </a:lnTo>
                  <a:lnTo>
                    <a:pt x="520" y="996"/>
                  </a:lnTo>
                  <a:lnTo>
                    <a:pt x="506" y="986"/>
                  </a:lnTo>
                  <a:lnTo>
                    <a:pt x="491" y="977"/>
                  </a:lnTo>
                  <a:lnTo>
                    <a:pt x="477" y="969"/>
                  </a:lnTo>
                  <a:lnTo>
                    <a:pt x="477" y="969"/>
                  </a:lnTo>
                  <a:lnTo>
                    <a:pt x="476" y="967"/>
                  </a:lnTo>
                  <a:lnTo>
                    <a:pt x="476" y="965"/>
                  </a:lnTo>
                  <a:lnTo>
                    <a:pt x="475" y="963"/>
                  </a:lnTo>
                  <a:lnTo>
                    <a:pt x="475" y="961"/>
                  </a:lnTo>
                  <a:lnTo>
                    <a:pt x="475" y="961"/>
                  </a:lnTo>
                  <a:lnTo>
                    <a:pt x="458" y="947"/>
                  </a:lnTo>
                  <a:lnTo>
                    <a:pt x="439" y="934"/>
                  </a:lnTo>
                  <a:lnTo>
                    <a:pt x="400" y="909"/>
                  </a:lnTo>
                  <a:lnTo>
                    <a:pt x="400" y="909"/>
                  </a:lnTo>
                  <a:lnTo>
                    <a:pt x="361" y="883"/>
                  </a:lnTo>
                  <a:lnTo>
                    <a:pt x="321" y="856"/>
                  </a:lnTo>
                  <a:lnTo>
                    <a:pt x="321" y="856"/>
                  </a:lnTo>
                  <a:lnTo>
                    <a:pt x="308" y="847"/>
                  </a:lnTo>
                  <a:lnTo>
                    <a:pt x="295" y="840"/>
                  </a:lnTo>
                  <a:lnTo>
                    <a:pt x="283" y="832"/>
                  </a:lnTo>
                  <a:lnTo>
                    <a:pt x="272" y="823"/>
                  </a:lnTo>
                  <a:lnTo>
                    <a:pt x="272" y="823"/>
                  </a:lnTo>
                  <a:lnTo>
                    <a:pt x="266" y="820"/>
                  </a:lnTo>
                  <a:lnTo>
                    <a:pt x="262" y="820"/>
                  </a:lnTo>
                  <a:lnTo>
                    <a:pt x="257" y="820"/>
                  </a:lnTo>
                  <a:lnTo>
                    <a:pt x="257" y="820"/>
                  </a:lnTo>
                  <a:lnTo>
                    <a:pt x="252" y="813"/>
                  </a:lnTo>
                  <a:lnTo>
                    <a:pt x="250" y="810"/>
                  </a:lnTo>
                  <a:lnTo>
                    <a:pt x="247" y="805"/>
                  </a:lnTo>
                  <a:lnTo>
                    <a:pt x="247" y="805"/>
                  </a:lnTo>
                  <a:lnTo>
                    <a:pt x="227" y="795"/>
                  </a:lnTo>
                  <a:lnTo>
                    <a:pt x="207" y="783"/>
                  </a:lnTo>
                  <a:lnTo>
                    <a:pt x="170" y="757"/>
                  </a:lnTo>
                  <a:lnTo>
                    <a:pt x="132" y="730"/>
                  </a:lnTo>
                  <a:lnTo>
                    <a:pt x="95" y="705"/>
                  </a:lnTo>
                  <a:lnTo>
                    <a:pt x="95" y="705"/>
                  </a:lnTo>
                  <a:lnTo>
                    <a:pt x="70" y="686"/>
                  </a:lnTo>
                  <a:lnTo>
                    <a:pt x="57" y="678"/>
                  </a:lnTo>
                  <a:lnTo>
                    <a:pt x="44" y="670"/>
                  </a:lnTo>
                  <a:lnTo>
                    <a:pt x="44" y="670"/>
                  </a:lnTo>
                  <a:lnTo>
                    <a:pt x="39" y="668"/>
                  </a:lnTo>
                  <a:lnTo>
                    <a:pt x="34" y="667"/>
                  </a:lnTo>
                  <a:lnTo>
                    <a:pt x="28" y="666"/>
                  </a:lnTo>
                  <a:lnTo>
                    <a:pt x="23" y="663"/>
                  </a:lnTo>
                  <a:lnTo>
                    <a:pt x="23" y="663"/>
                  </a:lnTo>
                  <a:lnTo>
                    <a:pt x="18" y="659"/>
                  </a:lnTo>
                  <a:lnTo>
                    <a:pt x="13" y="653"/>
                  </a:lnTo>
                  <a:lnTo>
                    <a:pt x="8" y="649"/>
                  </a:lnTo>
                  <a:lnTo>
                    <a:pt x="5" y="647"/>
                  </a:lnTo>
                  <a:lnTo>
                    <a:pt x="1" y="646"/>
                  </a:lnTo>
                  <a:lnTo>
                    <a:pt x="1" y="646"/>
                  </a:lnTo>
                  <a:lnTo>
                    <a:pt x="0" y="639"/>
                  </a:lnTo>
                  <a:lnTo>
                    <a:pt x="1" y="634"/>
                  </a:lnTo>
                  <a:lnTo>
                    <a:pt x="4" y="629"/>
                  </a:lnTo>
                  <a:lnTo>
                    <a:pt x="9" y="622"/>
                  </a:lnTo>
                  <a:lnTo>
                    <a:pt x="9" y="622"/>
                  </a:lnTo>
                  <a:lnTo>
                    <a:pt x="13" y="618"/>
                  </a:lnTo>
                  <a:lnTo>
                    <a:pt x="19" y="613"/>
                  </a:lnTo>
                  <a:lnTo>
                    <a:pt x="31" y="603"/>
                  </a:lnTo>
                  <a:lnTo>
                    <a:pt x="60" y="584"/>
                  </a:lnTo>
                  <a:lnTo>
                    <a:pt x="60" y="584"/>
                  </a:lnTo>
                  <a:lnTo>
                    <a:pt x="72" y="574"/>
                  </a:lnTo>
                  <a:lnTo>
                    <a:pt x="81" y="563"/>
                  </a:lnTo>
                  <a:lnTo>
                    <a:pt x="88" y="552"/>
                  </a:lnTo>
                  <a:lnTo>
                    <a:pt x="96" y="538"/>
                  </a:lnTo>
                  <a:lnTo>
                    <a:pt x="96" y="538"/>
                  </a:lnTo>
                  <a:close/>
                  <a:moveTo>
                    <a:pt x="1404" y="260"/>
                  </a:moveTo>
                  <a:lnTo>
                    <a:pt x="1404" y="260"/>
                  </a:lnTo>
                  <a:lnTo>
                    <a:pt x="1379" y="273"/>
                  </a:lnTo>
                  <a:lnTo>
                    <a:pt x="1355" y="287"/>
                  </a:lnTo>
                  <a:lnTo>
                    <a:pt x="1331" y="302"/>
                  </a:lnTo>
                  <a:lnTo>
                    <a:pt x="1308" y="318"/>
                  </a:lnTo>
                  <a:lnTo>
                    <a:pt x="1262" y="350"/>
                  </a:lnTo>
                  <a:lnTo>
                    <a:pt x="1216" y="382"/>
                  </a:lnTo>
                  <a:lnTo>
                    <a:pt x="1216" y="382"/>
                  </a:lnTo>
                  <a:lnTo>
                    <a:pt x="1193" y="398"/>
                  </a:lnTo>
                  <a:lnTo>
                    <a:pt x="1171" y="414"/>
                  </a:lnTo>
                  <a:lnTo>
                    <a:pt x="1126" y="449"/>
                  </a:lnTo>
                  <a:lnTo>
                    <a:pt x="1082" y="483"/>
                  </a:lnTo>
                  <a:lnTo>
                    <a:pt x="1038" y="516"/>
                  </a:lnTo>
                  <a:lnTo>
                    <a:pt x="1038" y="516"/>
                  </a:lnTo>
                  <a:lnTo>
                    <a:pt x="1039" y="519"/>
                  </a:lnTo>
                  <a:lnTo>
                    <a:pt x="1040" y="522"/>
                  </a:lnTo>
                  <a:lnTo>
                    <a:pt x="1042" y="525"/>
                  </a:lnTo>
                  <a:lnTo>
                    <a:pt x="1042" y="528"/>
                  </a:lnTo>
                  <a:lnTo>
                    <a:pt x="1042" y="528"/>
                  </a:lnTo>
                  <a:lnTo>
                    <a:pt x="1039" y="534"/>
                  </a:lnTo>
                  <a:lnTo>
                    <a:pt x="1038" y="541"/>
                  </a:lnTo>
                  <a:lnTo>
                    <a:pt x="1036" y="555"/>
                  </a:lnTo>
                  <a:lnTo>
                    <a:pt x="1035" y="571"/>
                  </a:lnTo>
                  <a:lnTo>
                    <a:pt x="1035" y="589"/>
                  </a:lnTo>
                  <a:lnTo>
                    <a:pt x="1036" y="625"/>
                  </a:lnTo>
                  <a:lnTo>
                    <a:pt x="1035" y="644"/>
                  </a:lnTo>
                  <a:lnTo>
                    <a:pt x="1033" y="662"/>
                  </a:lnTo>
                  <a:lnTo>
                    <a:pt x="1033" y="662"/>
                  </a:lnTo>
                  <a:lnTo>
                    <a:pt x="1054" y="647"/>
                  </a:lnTo>
                  <a:lnTo>
                    <a:pt x="1076" y="631"/>
                  </a:lnTo>
                  <a:lnTo>
                    <a:pt x="1120" y="595"/>
                  </a:lnTo>
                  <a:lnTo>
                    <a:pt x="1120" y="595"/>
                  </a:lnTo>
                  <a:lnTo>
                    <a:pt x="1157" y="567"/>
                  </a:lnTo>
                  <a:lnTo>
                    <a:pt x="1194" y="539"/>
                  </a:lnTo>
                  <a:lnTo>
                    <a:pt x="1269" y="484"/>
                  </a:lnTo>
                  <a:lnTo>
                    <a:pt x="1269" y="484"/>
                  </a:lnTo>
                  <a:lnTo>
                    <a:pt x="1330" y="440"/>
                  </a:lnTo>
                  <a:lnTo>
                    <a:pt x="1388" y="396"/>
                  </a:lnTo>
                  <a:lnTo>
                    <a:pt x="1388" y="396"/>
                  </a:lnTo>
                  <a:lnTo>
                    <a:pt x="1418" y="373"/>
                  </a:lnTo>
                  <a:lnTo>
                    <a:pt x="1433" y="361"/>
                  </a:lnTo>
                  <a:lnTo>
                    <a:pt x="1447" y="350"/>
                  </a:lnTo>
                  <a:lnTo>
                    <a:pt x="1447" y="350"/>
                  </a:lnTo>
                  <a:lnTo>
                    <a:pt x="1459" y="344"/>
                  </a:lnTo>
                  <a:lnTo>
                    <a:pt x="1470" y="338"/>
                  </a:lnTo>
                  <a:lnTo>
                    <a:pt x="1480" y="333"/>
                  </a:lnTo>
                  <a:lnTo>
                    <a:pt x="1490" y="328"/>
                  </a:lnTo>
                  <a:lnTo>
                    <a:pt x="1490" y="328"/>
                  </a:lnTo>
                  <a:lnTo>
                    <a:pt x="1493" y="323"/>
                  </a:lnTo>
                  <a:lnTo>
                    <a:pt x="1497" y="318"/>
                  </a:lnTo>
                  <a:lnTo>
                    <a:pt x="1504" y="307"/>
                  </a:lnTo>
                  <a:lnTo>
                    <a:pt x="1504" y="307"/>
                  </a:lnTo>
                  <a:lnTo>
                    <a:pt x="1505" y="307"/>
                  </a:lnTo>
                  <a:lnTo>
                    <a:pt x="1506" y="308"/>
                  </a:lnTo>
                  <a:lnTo>
                    <a:pt x="1508" y="310"/>
                  </a:lnTo>
                  <a:lnTo>
                    <a:pt x="1508" y="310"/>
                  </a:lnTo>
                  <a:lnTo>
                    <a:pt x="1509" y="306"/>
                  </a:lnTo>
                  <a:lnTo>
                    <a:pt x="1509" y="305"/>
                  </a:lnTo>
                  <a:lnTo>
                    <a:pt x="1509" y="303"/>
                  </a:lnTo>
                  <a:lnTo>
                    <a:pt x="1511" y="301"/>
                  </a:lnTo>
                  <a:lnTo>
                    <a:pt x="1511" y="301"/>
                  </a:lnTo>
                  <a:lnTo>
                    <a:pt x="1513" y="299"/>
                  </a:lnTo>
                  <a:lnTo>
                    <a:pt x="1514" y="296"/>
                  </a:lnTo>
                  <a:lnTo>
                    <a:pt x="1517" y="291"/>
                  </a:lnTo>
                  <a:lnTo>
                    <a:pt x="1517" y="291"/>
                  </a:lnTo>
                  <a:lnTo>
                    <a:pt x="1520" y="278"/>
                  </a:lnTo>
                  <a:lnTo>
                    <a:pt x="1522" y="266"/>
                  </a:lnTo>
                  <a:lnTo>
                    <a:pt x="1523" y="252"/>
                  </a:lnTo>
                  <a:lnTo>
                    <a:pt x="1524" y="238"/>
                  </a:lnTo>
                  <a:lnTo>
                    <a:pt x="1525" y="211"/>
                  </a:lnTo>
                  <a:lnTo>
                    <a:pt x="1526" y="198"/>
                  </a:lnTo>
                  <a:lnTo>
                    <a:pt x="1529" y="186"/>
                  </a:lnTo>
                  <a:lnTo>
                    <a:pt x="1529" y="186"/>
                  </a:lnTo>
                  <a:lnTo>
                    <a:pt x="1528" y="185"/>
                  </a:lnTo>
                  <a:lnTo>
                    <a:pt x="1527" y="185"/>
                  </a:lnTo>
                  <a:lnTo>
                    <a:pt x="1527" y="185"/>
                  </a:lnTo>
                  <a:lnTo>
                    <a:pt x="1513" y="197"/>
                  </a:lnTo>
                  <a:lnTo>
                    <a:pt x="1499" y="209"/>
                  </a:lnTo>
                  <a:lnTo>
                    <a:pt x="1484" y="219"/>
                  </a:lnTo>
                  <a:lnTo>
                    <a:pt x="1469" y="227"/>
                  </a:lnTo>
                  <a:lnTo>
                    <a:pt x="1437" y="244"/>
                  </a:lnTo>
                  <a:lnTo>
                    <a:pt x="1404" y="260"/>
                  </a:lnTo>
                  <a:lnTo>
                    <a:pt x="1404" y="260"/>
                  </a:lnTo>
                  <a:close/>
                  <a:moveTo>
                    <a:pt x="1513" y="172"/>
                  </a:moveTo>
                  <a:lnTo>
                    <a:pt x="1513" y="172"/>
                  </a:lnTo>
                  <a:lnTo>
                    <a:pt x="1483" y="162"/>
                  </a:lnTo>
                  <a:lnTo>
                    <a:pt x="1453" y="151"/>
                  </a:lnTo>
                  <a:lnTo>
                    <a:pt x="1423" y="140"/>
                  </a:lnTo>
                  <a:lnTo>
                    <a:pt x="1392" y="130"/>
                  </a:lnTo>
                  <a:lnTo>
                    <a:pt x="1392" y="130"/>
                  </a:lnTo>
                  <a:lnTo>
                    <a:pt x="1372" y="123"/>
                  </a:lnTo>
                  <a:lnTo>
                    <a:pt x="1352" y="115"/>
                  </a:lnTo>
                  <a:lnTo>
                    <a:pt x="1330" y="105"/>
                  </a:lnTo>
                  <a:lnTo>
                    <a:pt x="1309" y="98"/>
                  </a:lnTo>
                  <a:lnTo>
                    <a:pt x="1309" y="98"/>
                  </a:lnTo>
                  <a:lnTo>
                    <a:pt x="1296" y="94"/>
                  </a:lnTo>
                  <a:lnTo>
                    <a:pt x="1283" y="92"/>
                  </a:lnTo>
                  <a:lnTo>
                    <a:pt x="1270" y="89"/>
                  </a:lnTo>
                  <a:lnTo>
                    <a:pt x="1257" y="86"/>
                  </a:lnTo>
                  <a:lnTo>
                    <a:pt x="1257" y="86"/>
                  </a:lnTo>
                  <a:lnTo>
                    <a:pt x="1233" y="77"/>
                  </a:lnTo>
                  <a:lnTo>
                    <a:pt x="1209" y="68"/>
                  </a:lnTo>
                  <a:lnTo>
                    <a:pt x="1209" y="68"/>
                  </a:lnTo>
                  <a:lnTo>
                    <a:pt x="1184" y="58"/>
                  </a:lnTo>
                  <a:lnTo>
                    <a:pt x="1158" y="48"/>
                  </a:lnTo>
                  <a:lnTo>
                    <a:pt x="1134" y="40"/>
                  </a:lnTo>
                  <a:lnTo>
                    <a:pt x="1122" y="37"/>
                  </a:lnTo>
                  <a:lnTo>
                    <a:pt x="1111" y="34"/>
                  </a:lnTo>
                  <a:lnTo>
                    <a:pt x="1111" y="34"/>
                  </a:lnTo>
                  <a:lnTo>
                    <a:pt x="1103" y="33"/>
                  </a:lnTo>
                  <a:lnTo>
                    <a:pt x="1096" y="32"/>
                  </a:lnTo>
                  <a:lnTo>
                    <a:pt x="1082" y="33"/>
                  </a:lnTo>
                  <a:lnTo>
                    <a:pt x="1070" y="32"/>
                  </a:lnTo>
                  <a:lnTo>
                    <a:pt x="1065" y="31"/>
                  </a:lnTo>
                  <a:lnTo>
                    <a:pt x="1058" y="29"/>
                  </a:lnTo>
                  <a:lnTo>
                    <a:pt x="1058" y="29"/>
                  </a:lnTo>
                  <a:lnTo>
                    <a:pt x="1013" y="41"/>
                  </a:lnTo>
                  <a:lnTo>
                    <a:pt x="969" y="54"/>
                  </a:lnTo>
                  <a:lnTo>
                    <a:pt x="927" y="66"/>
                  </a:lnTo>
                  <a:lnTo>
                    <a:pt x="885" y="80"/>
                  </a:lnTo>
                  <a:lnTo>
                    <a:pt x="802" y="109"/>
                  </a:lnTo>
                  <a:lnTo>
                    <a:pt x="722" y="139"/>
                  </a:lnTo>
                  <a:lnTo>
                    <a:pt x="561" y="202"/>
                  </a:lnTo>
                  <a:lnTo>
                    <a:pt x="480" y="234"/>
                  </a:lnTo>
                  <a:lnTo>
                    <a:pt x="397" y="265"/>
                  </a:lnTo>
                  <a:lnTo>
                    <a:pt x="397" y="265"/>
                  </a:lnTo>
                  <a:lnTo>
                    <a:pt x="409" y="273"/>
                  </a:lnTo>
                  <a:lnTo>
                    <a:pt x="422" y="280"/>
                  </a:lnTo>
                  <a:lnTo>
                    <a:pt x="436" y="285"/>
                  </a:lnTo>
                  <a:lnTo>
                    <a:pt x="450" y="290"/>
                  </a:lnTo>
                  <a:lnTo>
                    <a:pt x="450" y="290"/>
                  </a:lnTo>
                  <a:lnTo>
                    <a:pt x="506" y="311"/>
                  </a:lnTo>
                  <a:lnTo>
                    <a:pt x="561" y="331"/>
                  </a:lnTo>
                  <a:lnTo>
                    <a:pt x="561" y="331"/>
                  </a:lnTo>
                  <a:lnTo>
                    <a:pt x="610" y="348"/>
                  </a:lnTo>
                  <a:lnTo>
                    <a:pt x="657" y="365"/>
                  </a:lnTo>
                  <a:lnTo>
                    <a:pt x="705" y="381"/>
                  </a:lnTo>
                  <a:lnTo>
                    <a:pt x="752" y="398"/>
                  </a:lnTo>
                  <a:lnTo>
                    <a:pt x="752" y="398"/>
                  </a:lnTo>
                  <a:lnTo>
                    <a:pt x="798" y="417"/>
                  </a:lnTo>
                  <a:lnTo>
                    <a:pt x="843" y="436"/>
                  </a:lnTo>
                  <a:lnTo>
                    <a:pt x="843" y="436"/>
                  </a:lnTo>
                  <a:lnTo>
                    <a:pt x="877" y="451"/>
                  </a:lnTo>
                  <a:lnTo>
                    <a:pt x="908" y="466"/>
                  </a:lnTo>
                  <a:lnTo>
                    <a:pt x="908" y="466"/>
                  </a:lnTo>
                  <a:lnTo>
                    <a:pt x="943" y="484"/>
                  </a:lnTo>
                  <a:lnTo>
                    <a:pt x="960" y="493"/>
                  </a:lnTo>
                  <a:lnTo>
                    <a:pt x="978" y="500"/>
                  </a:lnTo>
                  <a:lnTo>
                    <a:pt x="978" y="500"/>
                  </a:lnTo>
                  <a:lnTo>
                    <a:pt x="989" y="503"/>
                  </a:lnTo>
                  <a:lnTo>
                    <a:pt x="999" y="507"/>
                  </a:lnTo>
                  <a:lnTo>
                    <a:pt x="1010" y="510"/>
                  </a:lnTo>
                  <a:lnTo>
                    <a:pt x="1021" y="511"/>
                  </a:lnTo>
                  <a:lnTo>
                    <a:pt x="1021" y="511"/>
                  </a:lnTo>
                  <a:lnTo>
                    <a:pt x="1078" y="466"/>
                  </a:lnTo>
                  <a:lnTo>
                    <a:pt x="1135" y="423"/>
                  </a:lnTo>
                  <a:lnTo>
                    <a:pt x="1253" y="336"/>
                  </a:lnTo>
                  <a:lnTo>
                    <a:pt x="1253" y="336"/>
                  </a:lnTo>
                  <a:lnTo>
                    <a:pt x="1285" y="314"/>
                  </a:lnTo>
                  <a:lnTo>
                    <a:pt x="1318" y="293"/>
                  </a:lnTo>
                  <a:lnTo>
                    <a:pt x="1354" y="273"/>
                  </a:lnTo>
                  <a:lnTo>
                    <a:pt x="1388" y="254"/>
                  </a:lnTo>
                  <a:lnTo>
                    <a:pt x="1423" y="235"/>
                  </a:lnTo>
                  <a:lnTo>
                    <a:pt x="1457" y="214"/>
                  </a:lnTo>
                  <a:lnTo>
                    <a:pt x="1489" y="194"/>
                  </a:lnTo>
                  <a:lnTo>
                    <a:pt x="1504" y="183"/>
                  </a:lnTo>
                  <a:lnTo>
                    <a:pt x="1519" y="172"/>
                  </a:lnTo>
                  <a:lnTo>
                    <a:pt x="1519" y="172"/>
                  </a:lnTo>
                  <a:lnTo>
                    <a:pt x="1518" y="171"/>
                  </a:lnTo>
                  <a:lnTo>
                    <a:pt x="1515" y="171"/>
                  </a:lnTo>
                  <a:lnTo>
                    <a:pt x="1514" y="171"/>
                  </a:lnTo>
                  <a:lnTo>
                    <a:pt x="1513" y="172"/>
                  </a:lnTo>
                  <a:lnTo>
                    <a:pt x="1513" y="172"/>
                  </a:lnTo>
                  <a:close/>
                  <a:moveTo>
                    <a:pt x="1015" y="678"/>
                  </a:moveTo>
                  <a:lnTo>
                    <a:pt x="1015" y="678"/>
                  </a:lnTo>
                  <a:lnTo>
                    <a:pt x="1018" y="663"/>
                  </a:lnTo>
                  <a:lnTo>
                    <a:pt x="1020" y="647"/>
                  </a:lnTo>
                  <a:lnTo>
                    <a:pt x="1021" y="630"/>
                  </a:lnTo>
                  <a:lnTo>
                    <a:pt x="1021" y="613"/>
                  </a:lnTo>
                  <a:lnTo>
                    <a:pt x="1021" y="576"/>
                  </a:lnTo>
                  <a:lnTo>
                    <a:pt x="1022" y="541"/>
                  </a:lnTo>
                  <a:lnTo>
                    <a:pt x="1022" y="541"/>
                  </a:lnTo>
                  <a:lnTo>
                    <a:pt x="1023" y="540"/>
                  </a:lnTo>
                  <a:lnTo>
                    <a:pt x="1023" y="540"/>
                  </a:lnTo>
                  <a:lnTo>
                    <a:pt x="1021" y="538"/>
                  </a:lnTo>
                  <a:lnTo>
                    <a:pt x="1015" y="533"/>
                  </a:lnTo>
                  <a:lnTo>
                    <a:pt x="1015" y="533"/>
                  </a:lnTo>
                  <a:lnTo>
                    <a:pt x="946" y="588"/>
                  </a:lnTo>
                  <a:lnTo>
                    <a:pt x="908" y="616"/>
                  </a:lnTo>
                  <a:lnTo>
                    <a:pt x="890" y="630"/>
                  </a:lnTo>
                  <a:lnTo>
                    <a:pt x="871" y="641"/>
                  </a:lnTo>
                  <a:lnTo>
                    <a:pt x="871" y="641"/>
                  </a:lnTo>
                  <a:lnTo>
                    <a:pt x="868" y="685"/>
                  </a:lnTo>
                  <a:lnTo>
                    <a:pt x="867" y="724"/>
                  </a:lnTo>
                  <a:lnTo>
                    <a:pt x="869" y="764"/>
                  </a:lnTo>
                  <a:lnTo>
                    <a:pt x="873" y="810"/>
                  </a:lnTo>
                  <a:lnTo>
                    <a:pt x="873" y="810"/>
                  </a:lnTo>
                  <a:lnTo>
                    <a:pt x="891" y="794"/>
                  </a:lnTo>
                  <a:lnTo>
                    <a:pt x="909" y="777"/>
                  </a:lnTo>
                  <a:lnTo>
                    <a:pt x="945" y="744"/>
                  </a:lnTo>
                  <a:lnTo>
                    <a:pt x="980" y="710"/>
                  </a:lnTo>
                  <a:lnTo>
                    <a:pt x="1015" y="678"/>
                  </a:lnTo>
                  <a:lnTo>
                    <a:pt x="1015" y="678"/>
                  </a:lnTo>
                  <a:close/>
                  <a:moveTo>
                    <a:pt x="368" y="277"/>
                  </a:moveTo>
                  <a:lnTo>
                    <a:pt x="368" y="277"/>
                  </a:lnTo>
                  <a:lnTo>
                    <a:pt x="337" y="288"/>
                  </a:lnTo>
                  <a:lnTo>
                    <a:pt x="307" y="300"/>
                  </a:lnTo>
                  <a:lnTo>
                    <a:pt x="276" y="312"/>
                  </a:lnTo>
                  <a:lnTo>
                    <a:pt x="260" y="317"/>
                  </a:lnTo>
                  <a:lnTo>
                    <a:pt x="241" y="322"/>
                  </a:lnTo>
                  <a:lnTo>
                    <a:pt x="241" y="322"/>
                  </a:lnTo>
                  <a:lnTo>
                    <a:pt x="389" y="397"/>
                  </a:lnTo>
                  <a:lnTo>
                    <a:pt x="539" y="473"/>
                  </a:lnTo>
                  <a:lnTo>
                    <a:pt x="539" y="473"/>
                  </a:lnTo>
                  <a:lnTo>
                    <a:pt x="576" y="492"/>
                  </a:lnTo>
                  <a:lnTo>
                    <a:pt x="615" y="509"/>
                  </a:lnTo>
                  <a:lnTo>
                    <a:pt x="693" y="541"/>
                  </a:lnTo>
                  <a:lnTo>
                    <a:pt x="731" y="559"/>
                  </a:lnTo>
                  <a:lnTo>
                    <a:pt x="750" y="568"/>
                  </a:lnTo>
                  <a:lnTo>
                    <a:pt x="768" y="577"/>
                  </a:lnTo>
                  <a:lnTo>
                    <a:pt x="785" y="588"/>
                  </a:lnTo>
                  <a:lnTo>
                    <a:pt x="802" y="600"/>
                  </a:lnTo>
                  <a:lnTo>
                    <a:pt x="819" y="611"/>
                  </a:lnTo>
                  <a:lnTo>
                    <a:pt x="836" y="624"/>
                  </a:lnTo>
                  <a:lnTo>
                    <a:pt x="836" y="624"/>
                  </a:lnTo>
                  <a:lnTo>
                    <a:pt x="843" y="625"/>
                  </a:lnTo>
                  <a:lnTo>
                    <a:pt x="849" y="626"/>
                  </a:lnTo>
                  <a:lnTo>
                    <a:pt x="856" y="629"/>
                  </a:lnTo>
                  <a:lnTo>
                    <a:pt x="859" y="631"/>
                  </a:lnTo>
                  <a:lnTo>
                    <a:pt x="862" y="633"/>
                  </a:lnTo>
                  <a:lnTo>
                    <a:pt x="862" y="633"/>
                  </a:lnTo>
                  <a:lnTo>
                    <a:pt x="879" y="619"/>
                  </a:lnTo>
                  <a:lnTo>
                    <a:pt x="897" y="605"/>
                  </a:lnTo>
                  <a:lnTo>
                    <a:pt x="932" y="579"/>
                  </a:lnTo>
                  <a:lnTo>
                    <a:pt x="967" y="553"/>
                  </a:lnTo>
                  <a:lnTo>
                    <a:pt x="984" y="539"/>
                  </a:lnTo>
                  <a:lnTo>
                    <a:pt x="1000" y="525"/>
                  </a:lnTo>
                  <a:lnTo>
                    <a:pt x="1000" y="525"/>
                  </a:lnTo>
                  <a:lnTo>
                    <a:pt x="924" y="489"/>
                  </a:lnTo>
                  <a:lnTo>
                    <a:pt x="846" y="456"/>
                  </a:lnTo>
                  <a:lnTo>
                    <a:pt x="768" y="424"/>
                  </a:lnTo>
                  <a:lnTo>
                    <a:pt x="688" y="393"/>
                  </a:lnTo>
                  <a:lnTo>
                    <a:pt x="609" y="364"/>
                  </a:lnTo>
                  <a:lnTo>
                    <a:pt x="528" y="334"/>
                  </a:lnTo>
                  <a:lnTo>
                    <a:pt x="368" y="277"/>
                  </a:lnTo>
                  <a:lnTo>
                    <a:pt x="368" y="277"/>
                  </a:lnTo>
                  <a:close/>
                  <a:moveTo>
                    <a:pt x="854" y="694"/>
                  </a:moveTo>
                  <a:lnTo>
                    <a:pt x="854" y="694"/>
                  </a:lnTo>
                  <a:lnTo>
                    <a:pt x="853" y="690"/>
                  </a:lnTo>
                  <a:lnTo>
                    <a:pt x="853" y="685"/>
                  </a:lnTo>
                  <a:lnTo>
                    <a:pt x="854" y="674"/>
                  </a:lnTo>
                  <a:lnTo>
                    <a:pt x="854" y="662"/>
                  </a:lnTo>
                  <a:lnTo>
                    <a:pt x="853" y="656"/>
                  </a:lnTo>
                  <a:lnTo>
                    <a:pt x="852" y="651"/>
                  </a:lnTo>
                  <a:lnTo>
                    <a:pt x="852" y="651"/>
                  </a:lnTo>
                  <a:lnTo>
                    <a:pt x="849" y="652"/>
                  </a:lnTo>
                  <a:lnTo>
                    <a:pt x="848" y="652"/>
                  </a:lnTo>
                  <a:lnTo>
                    <a:pt x="847" y="652"/>
                  </a:lnTo>
                  <a:lnTo>
                    <a:pt x="846" y="651"/>
                  </a:lnTo>
                  <a:lnTo>
                    <a:pt x="844" y="648"/>
                  </a:lnTo>
                  <a:lnTo>
                    <a:pt x="841" y="646"/>
                  </a:lnTo>
                  <a:lnTo>
                    <a:pt x="841" y="646"/>
                  </a:lnTo>
                  <a:lnTo>
                    <a:pt x="841" y="648"/>
                  </a:lnTo>
                  <a:lnTo>
                    <a:pt x="840" y="649"/>
                  </a:lnTo>
                  <a:lnTo>
                    <a:pt x="839" y="649"/>
                  </a:lnTo>
                  <a:lnTo>
                    <a:pt x="839" y="649"/>
                  </a:lnTo>
                  <a:lnTo>
                    <a:pt x="837" y="647"/>
                  </a:lnTo>
                  <a:lnTo>
                    <a:pt x="836" y="644"/>
                  </a:lnTo>
                  <a:lnTo>
                    <a:pt x="833" y="640"/>
                  </a:lnTo>
                  <a:lnTo>
                    <a:pt x="832" y="638"/>
                  </a:lnTo>
                  <a:lnTo>
                    <a:pt x="832" y="638"/>
                  </a:lnTo>
                  <a:lnTo>
                    <a:pt x="829" y="637"/>
                  </a:lnTo>
                  <a:lnTo>
                    <a:pt x="827" y="636"/>
                  </a:lnTo>
                  <a:lnTo>
                    <a:pt x="824" y="636"/>
                  </a:lnTo>
                  <a:lnTo>
                    <a:pt x="822" y="635"/>
                  </a:lnTo>
                  <a:lnTo>
                    <a:pt x="822" y="635"/>
                  </a:lnTo>
                  <a:lnTo>
                    <a:pt x="813" y="629"/>
                  </a:lnTo>
                  <a:lnTo>
                    <a:pt x="806" y="622"/>
                  </a:lnTo>
                  <a:lnTo>
                    <a:pt x="790" y="609"/>
                  </a:lnTo>
                  <a:lnTo>
                    <a:pt x="782" y="603"/>
                  </a:lnTo>
                  <a:lnTo>
                    <a:pt x="772" y="596"/>
                  </a:lnTo>
                  <a:lnTo>
                    <a:pt x="764" y="592"/>
                  </a:lnTo>
                  <a:lnTo>
                    <a:pt x="754" y="589"/>
                  </a:lnTo>
                  <a:lnTo>
                    <a:pt x="754" y="589"/>
                  </a:lnTo>
                  <a:lnTo>
                    <a:pt x="725" y="609"/>
                  </a:lnTo>
                  <a:lnTo>
                    <a:pt x="695" y="629"/>
                  </a:lnTo>
                  <a:lnTo>
                    <a:pt x="634" y="665"/>
                  </a:lnTo>
                  <a:lnTo>
                    <a:pt x="634" y="665"/>
                  </a:lnTo>
                  <a:lnTo>
                    <a:pt x="634" y="673"/>
                  </a:lnTo>
                  <a:lnTo>
                    <a:pt x="633" y="679"/>
                  </a:lnTo>
                  <a:lnTo>
                    <a:pt x="629" y="692"/>
                  </a:lnTo>
                  <a:lnTo>
                    <a:pt x="629" y="692"/>
                  </a:lnTo>
                  <a:lnTo>
                    <a:pt x="651" y="682"/>
                  </a:lnTo>
                  <a:lnTo>
                    <a:pt x="665" y="678"/>
                  </a:lnTo>
                  <a:lnTo>
                    <a:pt x="679" y="674"/>
                  </a:lnTo>
                  <a:lnTo>
                    <a:pt x="687" y="673"/>
                  </a:lnTo>
                  <a:lnTo>
                    <a:pt x="693" y="673"/>
                  </a:lnTo>
                  <a:lnTo>
                    <a:pt x="698" y="674"/>
                  </a:lnTo>
                  <a:lnTo>
                    <a:pt x="704" y="675"/>
                  </a:lnTo>
                  <a:lnTo>
                    <a:pt x="708" y="678"/>
                  </a:lnTo>
                  <a:lnTo>
                    <a:pt x="711" y="681"/>
                  </a:lnTo>
                  <a:lnTo>
                    <a:pt x="713" y="686"/>
                  </a:lnTo>
                  <a:lnTo>
                    <a:pt x="715" y="694"/>
                  </a:lnTo>
                  <a:lnTo>
                    <a:pt x="715" y="694"/>
                  </a:lnTo>
                  <a:lnTo>
                    <a:pt x="713" y="700"/>
                  </a:lnTo>
                  <a:lnTo>
                    <a:pt x="712" y="707"/>
                  </a:lnTo>
                  <a:lnTo>
                    <a:pt x="709" y="713"/>
                  </a:lnTo>
                  <a:lnTo>
                    <a:pt x="705" y="720"/>
                  </a:lnTo>
                  <a:lnTo>
                    <a:pt x="698" y="732"/>
                  </a:lnTo>
                  <a:lnTo>
                    <a:pt x="695" y="739"/>
                  </a:lnTo>
                  <a:lnTo>
                    <a:pt x="693" y="746"/>
                  </a:lnTo>
                  <a:lnTo>
                    <a:pt x="693" y="746"/>
                  </a:lnTo>
                  <a:lnTo>
                    <a:pt x="702" y="746"/>
                  </a:lnTo>
                  <a:lnTo>
                    <a:pt x="709" y="749"/>
                  </a:lnTo>
                  <a:lnTo>
                    <a:pt x="717" y="752"/>
                  </a:lnTo>
                  <a:lnTo>
                    <a:pt x="723" y="756"/>
                  </a:lnTo>
                  <a:lnTo>
                    <a:pt x="728" y="762"/>
                  </a:lnTo>
                  <a:lnTo>
                    <a:pt x="734" y="769"/>
                  </a:lnTo>
                  <a:lnTo>
                    <a:pt x="738" y="776"/>
                  </a:lnTo>
                  <a:lnTo>
                    <a:pt x="741" y="784"/>
                  </a:lnTo>
                  <a:lnTo>
                    <a:pt x="741" y="784"/>
                  </a:lnTo>
                  <a:lnTo>
                    <a:pt x="770" y="762"/>
                  </a:lnTo>
                  <a:lnTo>
                    <a:pt x="798" y="740"/>
                  </a:lnTo>
                  <a:lnTo>
                    <a:pt x="854" y="694"/>
                  </a:lnTo>
                  <a:lnTo>
                    <a:pt x="854" y="694"/>
                  </a:lnTo>
                  <a:close/>
                  <a:moveTo>
                    <a:pt x="852" y="721"/>
                  </a:moveTo>
                  <a:lnTo>
                    <a:pt x="852" y="721"/>
                  </a:lnTo>
                  <a:lnTo>
                    <a:pt x="844" y="724"/>
                  </a:lnTo>
                  <a:lnTo>
                    <a:pt x="837" y="728"/>
                  </a:lnTo>
                  <a:lnTo>
                    <a:pt x="823" y="738"/>
                  </a:lnTo>
                  <a:lnTo>
                    <a:pt x="811" y="749"/>
                  </a:lnTo>
                  <a:lnTo>
                    <a:pt x="800" y="761"/>
                  </a:lnTo>
                  <a:lnTo>
                    <a:pt x="800" y="761"/>
                  </a:lnTo>
                  <a:lnTo>
                    <a:pt x="808" y="765"/>
                  </a:lnTo>
                  <a:lnTo>
                    <a:pt x="815" y="769"/>
                  </a:lnTo>
                  <a:lnTo>
                    <a:pt x="828" y="779"/>
                  </a:lnTo>
                  <a:lnTo>
                    <a:pt x="842" y="787"/>
                  </a:lnTo>
                  <a:lnTo>
                    <a:pt x="848" y="790"/>
                  </a:lnTo>
                  <a:lnTo>
                    <a:pt x="855" y="794"/>
                  </a:lnTo>
                  <a:lnTo>
                    <a:pt x="855" y="794"/>
                  </a:lnTo>
                  <a:lnTo>
                    <a:pt x="853" y="758"/>
                  </a:lnTo>
                  <a:lnTo>
                    <a:pt x="852" y="740"/>
                  </a:lnTo>
                  <a:lnTo>
                    <a:pt x="852" y="721"/>
                  </a:lnTo>
                  <a:lnTo>
                    <a:pt x="852" y="721"/>
                  </a:lnTo>
                  <a:close/>
                  <a:moveTo>
                    <a:pt x="792" y="784"/>
                  </a:moveTo>
                  <a:lnTo>
                    <a:pt x="792" y="784"/>
                  </a:lnTo>
                  <a:lnTo>
                    <a:pt x="787" y="777"/>
                  </a:lnTo>
                  <a:lnTo>
                    <a:pt x="784" y="770"/>
                  </a:lnTo>
                  <a:lnTo>
                    <a:pt x="784" y="770"/>
                  </a:lnTo>
                  <a:lnTo>
                    <a:pt x="760" y="794"/>
                  </a:lnTo>
                  <a:lnTo>
                    <a:pt x="753" y="800"/>
                  </a:lnTo>
                  <a:lnTo>
                    <a:pt x="746" y="804"/>
                  </a:lnTo>
                  <a:lnTo>
                    <a:pt x="738" y="810"/>
                  </a:lnTo>
                  <a:lnTo>
                    <a:pt x="731" y="813"/>
                  </a:lnTo>
                  <a:lnTo>
                    <a:pt x="731" y="813"/>
                  </a:lnTo>
                  <a:lnTo>
                    <a:pt x="722" y="815"/>
                  </a:lnTo>
                  <a:lnTo>
                    <a:pt x="713" y="817"/>
                  </a:lnTo>
                  <a:lnTo>
                    <a:pt x="705" y="819"/>
                  </a:lnTo>
                  <a:lnTo>
                    <a:pt x="697" y="821"/>
                  </a:lnTo>
                  <a:lnTo>
                    <a:pt x="697" y="821"/>
                  </a:lnTo>
                  <a:lnTo>
                    <a:pt x="672" y="832"/>
                  </a:lnTo>
                  <a:lnTo>
                    <a:pt x="647" y="844"/>
                  </a:lnTo>
                  <a:lnTo>
                    <a:pt x="601" y="867"/>
                  </a:lnTo>
                  <a:lnTo>
                    <a:pt x="601" y="867"/>
                  </a:lnTo>
                  <a:lnTo>
                    <a:pt x="616" y="877"/>
                  </a:lnTo>
                  <a:lnTo>
                    <a:pt x="632" y="886"/>
                  </a:lnTo>
                  <a:lnTo>
                    <a:pt x="665" y="903"/>
                  </a:lnTo>
                  <a:lnTo>
                    <a:pt x="701" y="919"/>
                  </a:lnTo>
                  <a:lnTo>
                    <a:pt x="718" y="928"/>
                  </a:lnTo>
                  <a:lnTo>
                    <a:pt x="734" y="937"/>
                  </a:lnTo>
                  <a:lnTo>
                    <a:pt x="734" y="937"/>
                  </a:lnTo>
                  <a:lnTo>
                    <a:pt x="757" y="904"/>
                  </a:lnTo>
                  <a:lnTo>
                    <a:pt x="769" y="888"/>
                  </a:lnTo>
                  <a:lnTo>
                    <a:pt x="782" y="872"/>
                  </a:lnTo>
                  <a:lnTo>
                    <a:pt x="796" y="858"/>
                  </a:lnTo>
                  <a:lnTo>
                    <a:pt x="811" y="844"/>
                  </a:lnTo>
                  <a:lnTo>
                    <a:pt x="827" y="832"/>
                  </a:lnTo>
                  <a:lnTo>
                    <a:pt x="844" y="821"/>
                  </a:lnTo>
                  <a:lnTo>
                    <a:pt x="844" y="821"/>
                  </a:lnTo>
                  <a:lnTo>
                    <a:pt x="844" y="816"/>
                  </a:lnTo>
                  <a:lnTo>
                    <a:pt x="844" y="816"/>
                  </a:lnTo>
                  <a:lnTo>
                    <a:pt x="832" y="806"/>
                  </a:lnTo>
                  <a:lnTo>
                    <a:pt x="819" y="798"/>
                  </a:lnTo>
                  <a:lnTo>
                    <a:pt x="806" y="790"/>
                  </a:lnTo>
                  <a:lnTo>
                    <a:pt x="792" y="784"/>
                  </a:lnTo>
                  <a:lnTo>
                    <a:pt x="792" y="784"/>
                  </a:lnTo>
                  <a:close/>
                  <a:moveTo>
                    <a:pt x="629" y="532"/>
                  </a:moveTo>
                  <a:lnTo>
                    <a:pt x="629" y="532"/>
                  </a:lnTo>
                  <a:lnTo>
                    <a:pt x="614" y="543"/>
                  </a:lnTo>
                  <a:lnTo>
                    <a:pt x="597" y="554"/>
                  </a:lnTo>
                  <a:lnTo>
                    <a:pt x="563" y="573"/>
                  </a:lnTo>
                  <a:lnTo>
                    <a:pt x="545" y="584"/>
                  </a:lnTo>
                  <a:lnTo>
                    <a:pt x="528" y="593"/>
                  </a:lnTo>
                  <a:lnTo>
                    <a:pt x="512" y="605"/>
                  </a:lnTo>
                  <a:lnTo>
                    <a:pt x="498" y="617"/>
                  </a:lnTo>
                  <a:lnTo>
                    <a:pt x="498" y="617"/>
                  </a:lnTo>
                  <a:lnTo>
                    <a:pt x="491" y="620"/>
                  </a:lnTo>
                  <a:lnTo>
                    <a:pt x="483" y="623"/>
                  </a:lnTo>
                  <a:lnTo>
                    <a:pt x="480" y="625"/>
                  </a:lnTo>
                  <a:lnTo>
                    <a:pt x="477" y="628"/>
                  </a:lnTo>
                  <a:lnTo>
                    <a:pt x="476" y="630"/>
                  </a:lnTo>
                  <a:lnTo>
                    <a:pt x="477" y="633"/>
                  </a:lnTo>
                  <a:lnTo>
                    <a:pt x="477" y="633"/>
                  </a:lnTo>
                  <a:lnTo>
                    <a:pt x="506" y="625"/>
                  </a:lnTo>
                  <a:lnTo>
                    <a:pt x="521" y="623"/>
                  </a:lnTo>
                  <a:lnTo>
                    <a:pt x="537" y="621"/>
                  </a:lnTo>
                  <a:lnTo>
                    <a:pt x="537" y="621"/>
                  </a:lnTo>
                  <a:lnTo>
                    <a:pt x="542" y="626"/>
                  </a:lnTo>
                  <a:lnTo>
                    <a:pt x="546" y="633"/>
                  </a:lnTo>
                  <a:lnTo>
                    <a:pt x="549" y="639"/>
                  </a:lnTo>
                  <a:lnTo>
                    <a:pt x="550" y="647"/>
                  </a:lnTo>
                  <a:lnTo>
                    <a:pt x="550" y="653"/>
                  </a:lnTo>
                  <a:lnTo>
                    <a:pt x="548" y="661"/>
                  </a:lnTo>
                  <a:lnTo>
                    <a:pt x="544" y="667"/>
                  </a:lnTo>
                  <a:lnTo>
                    <a:pt x="540" y="674"/>
                  </a:lnTo>
                  <a:lnTo>
                    <a:pt x="540" y="674"/>
                  </a:lnTo>
                  <a:lnTo>
                    <a:pt x="551" y="681"/>
                  </a:lnTo>
                  <a:lnTo>
                    <a:pt x="554" y="685"/>
                  </a:lnTo>
                  <a:lnTo>
                    <a:pt x="556" y="690"/>
                  </a:lnTo>
                  <a:lnTo>
                    <a:pt x="556" y="690"/>
                  </a:lnTo>
                  <a:lnTo>
                    <a:pt x="573" y="683"/>
                  </a:lnTo>
                  <a:lnTo>
                    <a:pt x="588" y="677"/>
                  </a:lnTo>
                  <a:lnTo>
                    <a:pt x="596" y="673"/>
                  </a:lnTo>
                  <a:lnTo>
                    <a:pt x="602" y="668"/>
                  </a:lnTo>
                  <a:lnTo>
                    <a:pt x="609" y="663"/>
                  </a:lnTo>
                  <a:lnTo>
                    <a:pt x="613" y="656"/>
                  </a:lnTo>
                  <a:lnTo>
                    <a:pt x="613" y="656"/>
                  </a:lnTo>
                  <a:lnTo>
                    <a:pt x="620" y="655"/>
                  </a:lnTo>
                  <a:lnTo>
                    <a:pt x="628" y="654"/>
                  </a:lnTo>
                  <a:lnTo>
                    <a:pt x="628" y="654"/>
                  </a:lnTo>
                  <a:lnTo>
                    <a:pt x="641" y="645"/>
                  </a:lnTo>
                  <a:lnTo>
                    <a:pt x="655" y="636"/>
                  </a:lnTo>
                  <a:lnTo>
                    <a:pt x="685" y="618"/>
                  </a:lnTo>
                  <a:lnTo>
                    <a:pt x="712" y="601"/>
                  </a:lnTo>
                  <a:lnTo>
                    <a:pt x="726" y="591"/>
                  </a:lnTo>
                  <a:lnTo>
                    <a:pt x="739" y="581"/>
                  </a:lnTo>
                  <a:lnTo>
                    <a:pt x="739" y="581"/>
                  </a:lnTo>
                  <a:lnTo>
                    <a:pt x="684" y="556"/>
                  </a:lnTo>
                  <a:lnTo>
                    <a:pt x="629" y="532"/>
                  </a:lnTo>
                  <a:lnTo>
                    <a:pt x="629" y="532"/>
                  </a:lnTo>
                  <a:close/>
                  <a:moveTo>
                    <a:pt x="669" y="756"/>
                  </a:moveTo>
                  <a:lnTo>
                    <a:pt x="669" y="756"/>
                  </a:lnTo>
                  <a:lnTo>
                    <a:pt x="671" y="751"/>
                  </a:lnTo>
                  <a:lnTo>
                    <a:pt x="674" y="744"/>
                  </a:lnTo>
                  <a:lnTo>
                    <a:pt x="685" y="730"/>
                  </a:lnTo>
                  <a:lnTo>
                    <a:pt x="690" y="723"/>
                  </a:lnTo>
                  <a:lnTo>
                    <a:pt x="694" y="713"/>
                  </a:lnTo>
                  <a:lnTo>
                    <a:pt x="697" y="704"/>
                  </a:lnTo>
                  <a:lnTo>
                    <a:pt x="697" y="699"/>
                  </a:lnTo>
                  <a:lnTo>
                    <a:pt x="697" y="694"/>
                  </a:lnTo>
                  <a:lnTo>
                    <a:pt x="697" y="694"/>
                  </a:lnTo>
                  <a:lnTo>
                    <a:pt x="692" y="691"/>
                  </a:lnTo>
                  <a:lnTo>
                    <a:pt x="687" y="690"/>
                  </a:lnTo>
                  <a:lnTo>
                    <a:pt x="682" y="689"/>
                  </a:lnTo>
                  <a:lnTo>
                    <a:pt x="677" y="690"/>
                  </a:lnTo>
                  <a:lnTo>
                    <a:pt x="667" y="691"/>
                  </a:lnTo>
                  <a:lnTo>
                    <a:pt x="657" y="695"/>
                  </a:lnTo>
                  <a:lnTo>
                    <a:pt x="637" y="704"/>
                  </a:lnTo>
                  <a:lnTo>
                    <a:pt x="627" y="708"/>
                  </a:lnTo>
                  <a:lnTo>
                    <a:pt x="617" y="711"/>
                  </a:lnTo>
                  <a:lnTo>
                    <a:pt x="617" y="711"/>
                  </a:lnTo>
                  <a:lnTo>
                    <a:pt x="611" y="721"/>
                  </a:lnTo>
                  <a:lnTo>
                    <a:pt x="604" y="731"/>
                  </a:lnTo>
                  <a:lnTo>
                    <a:pt x="591" y="753"/>
                  </a:lnTo>
                  <a:lnTo>
                    <a:pt x="584" y="762"/>
                  </a:lnTo>
                  <a:lnTo>
                    <a:pt x="576" y="771"/>
                  </a:lnTo>
                  <a:lnTo>
                    <a:pt x="569" y="779"/>
                  </a:lnTo>
                  <a:lnTo>
                    <a:pt x="560" y="784"/>
                  </a:lnTo>
                  <a:lnTo>
                    <a:pt x="560" y="784"/>
                  </a:lnTo>
                  <a:lnTo>
                    <a:pt x="564" y="773"/>
                  </a:lnTo>
                  <a:lnTo>
                    <a:pt x="569" y="762"/>
                  </a:lnTo>
                  <a:lnTo>
                    <a:pt x="582" y="744"/>
                  </a:lnTo>
                  <a:lnTo>
                    <a:pt x="587" y="735"/>
                  </a:lnTo>
                  <a:lnTo>
                    <a:pt x="592" y="725"/>
                  </a:lnTo>
                  <a:lnTo>
                    <a:pt x="598" y="714"/>
                  </a:lnTo>
                  <a:lnTo>
                    <a:pt x="601" y="702"/>
                  </a:lnTo>
                  <a:lnTo>
                    <a:pt x="601" y="702"/>
                  </a:lnTo>
                  <a:lnTo>
                    <a:pt x="607" y="697"/>
                  </a:lnTo>
                  <a:lnTo>
                    <a:pt x="613" y="691"/>
                  </a:lnTo>
                  <a:lnTo>
                    <a:pt x="615" y="688"/>
                  </a:lnTo>
                  <a:lnTo>
                    <a:pt x="617" y="683"/>
                  </a:lnTo>
                  <a:lnTo>
                    <a:pt x="617" y="680"/>
                  </a:lnTo>
                  <a:lnTo>
                    <a:pt x="617" y="676"/>
                  </a:lnTo>
                  <a:lnTo>
                    <a:pt x="617" y="676"/>
                  </a:lnTo>
                  <a:lnTo>
                    <a:pt x="600" y="686"/>
                  </a:lnTo>
                  <a:lnTo>
                    <a:pt x="583" y="698"/>
                  </a:lnTo>
                  <a:lnTo>
                    <a:pt x="568" y="709"/>
                  </a:lnTo>
                  <a:lnTo>
                    <a:pt x="556" y="716"/>
                  </a:lnTo>
                  <a:lnTo>
                    <a:pt x="556" y="716"/>
                  </a:lnTo>
                  <a:lnTo>
                    <a:pt x="544" y="740"/>
                  </a:lnTo>
                  <a:lnTo>
                    <a:pt x="533" y="762"/>
                  </a:lnTo>
                  <a:lnTo>
                    <a:pt x="520" y="785"/>
                  </a:lnTo>
                  <a:lnTo>
                    <a:pt x="509" y="810"/>
                  </a:lnTo>
                  <a:lnTo>
                    <a:pt x="509" y="810"/>
                  </a:lnTo>
                  <a:lnTo>
                    <a:pt x="512" y="810"/>
                  </a:lnTo>
                  <a:lnTo>
                    <a:pt x="515" y="811"/>
                  </a:lnTo>
                  <a:lnTo>
                    <a:pt x="520" y="812"/>
                  </a:lnTo>
                  <a:lnTo>
                    <a:pt x="523" y="813"/>
                  </a:lnTo>
                  <a:lnTo>
                    <a:pt x="523" y="813"/>
                  </a:lnTo>
                  <a:lnTo>
                    <a:pt x="528" y="829"/>
                  </a:lnTo>
                  <a:lnTo>
                    <a:pt x="531" y="835"/>
                  </a:lnTo>
                  <a:lnTo>
                    <a:pt x="534" y="838"/>
                  </a:lnTo>
                  <a:lnTo>
                    <a:pt x="537" y="841"/>
                  </a:lnTo>
                  <a:lnTo>
                    <a:pt x="537" y="841"/>
                  </a:lnTo>
                  <a:lnTo>
                    <a:pt x="556" y="837"/>
                  </a:lnTo>
                  <a:lnTo>
                    <a:pt x="556" y="837"/>
                  </a:lnTo>
                  <a:lnTo>
                    <a:pt x="563" y="842"/>
                  </a:lnTo>
                  <a:lnTo>
                    <a:pt x="567" y="847"/>
                  </a:lnTo>
                  <a:lnTo>
                    <a:pt x="568" y="850"/>
                  </a:lnTo>
                  <a:lnTo>
                    <a:pt x="569" y="855"/>
                  </a:lnTo>
                  <a:lnTo>
                    <a:pt x="569" y="859"/>
                  </a:lnTo>
                  <a:lnTo>
                    <a:pt x="569" y="864"/>
                  </a:lnTo>
                  <a:lnTo>
                    <a:pt x="569" y="864"/>
                  </a:lnTo>
                  <a:lnTo>
                    <a:pt x="604" y="848"/>
                  </a:lnTo>
                  <a:lnTo>
                    <a:pt x="641" y="831"/>
                  </a:lnTo>
                  <a:lnTo>
                    <a:pt x="675" y="815"/>
                  </a:lnTo>
                  <a:lnTo>
                    <a:pt x="711" y="799"/>
                  </a:lnTo>
                  <a:lnTo>
                    <a:pt x="711" y="799"/>
                  </a:lnTo>
                  <a:lnTo>
                    <a:pt x="716" y="792"/>
                  </a:lnTo>
                  <a:lnTo>
                    <a:pt x="718" y="786"/>
                  </a:lnTo>
                  <a:lnTo>
                    <a:pt x="719" y="780"/>
                  </a:lnTo>
                  <a:lnTo>
                    <a:pt x="717" y="773"/>
                  </a:lnTo>
                  <a:lnTo>
                    <a:pt x="713" y="769"/>
                  </a:lnTo>
                  <a:lnTo>
                    <a:pt x="708" y="765"/>
                  </a:lnTo>
                  <a:lnTo>
                    <a:pt x="701" y="762"/>
                  </a:lnTo>
                  <a:lnTo>
                    <a:pt x="692" y="762"/>
                  </a:lnTo>
                  <a:lnTo>
                    <a:pt x="692" y="762"/>
                  </a:lnTo>
                  <a:lnTo>
                    <a:pt x="687" y="767"/>
                  </a:lnTo>
                  <a:lnTo>
                    <a:pt x="681" y="770"/>
                  </a:lnTo>
                  <a:lnTo>
                    <a:pt x="681" y="770"/>
                  </a:lnTo>
                  <a:lnTo>
                    <a:pt x="673" y="772"/>
                  </a:lnTo>
                  <a:lnTo>
                    <a:pt x="664" y="775"/>
                  </a:lnTo>
                  <a:lnTo>
                    <a:pt x="649" y="784"/>
                  </a:lnTo>
                  <a:lnTo>
                    <a:pt x="634" y="792"/>
                  </a:lnTo>
                  <a:lnTo>
                    <a:pt x="621" y="802"/>
                  </a:lnTo>
                  <a:lnTo>
                    <a:pt x="609" y="812"/>
                  </a:lnTo>
                  <a:lnTo>
                    <a:pt x="595" y="821"/>
                  </a:lnTo>
                  <a:lnTo>
                    <a:pt x="582" y="830"/>
                  </a:lnTo>
                  <a:lnTo>
                    <a:pt x="567" y="835"/>
                  </a:lnTo>
                  <a:lnTo>
                    <a:pt x="567" y="835"/>
                  </a:lnTo>
                  <a:lnTo>
                    <a:pt x="578" y="823"/>
                  </a:lnTo>
                  <a:lnTo>
                    <a:pt x="589" y="812"/>
                  </a:lnTo>
                  <a:lnTo>
                    <a:pt x="601" y="802"/>
                  </a:lnTo>
                  <a:lnTo>
                    <a:pt x="614" y="792"/>
                  </a:lnTo>
                  <a:lnTo>
                    <a:pt x="642" y="774"/>
                  </a:lnTo>
                  <a:lnTo>
                    <a:pt x="669" y="756"/>
                  </a:lnTo>
                  <a:lnTo>
                    <a:pt x="669" y="756"/>
                  </a:lnTo>
                  <a:close/>
                  <a:moveTo>
                    <a:pt x="715" y="948"/>
                  </a:moveTo>
                  <a:lnTo>
                    <a:pt x="715" y="948"/>
                  </a:lnTo>
                  <a:lnTo>
                    <a:pt x="697" y="935"/>
                  </a:lnTo>
                  <a:lnTo>
                    <a:pt x="678" y="924"/>
                  </a:lnTo>
                  <a:lnTo>
                    <a:pt x="659" y="913"/>
                  </a:lnTo>
                  <a:lnTo>
                    <a:pt x="639" y="904"/>
                  </a:lnTo>
                  <a:lnTo>
                    <a:pt x="639" y="904"/>
                  </a:lnTo>
                  <a:lnTo>
                    <a:pt x="627" y="897"/>
                  </a:lnTo>
                  <a:lnTo>
                    <a:pt x="616" y="890"/>
                  </a:lnTo>
                  <a:lnTo>
                    <a:pt x="605" y="883"/>
                  </a:lnTo>
                  <a:lnTo>
                    <a:pt x="596" y="878"/>
                  </a:lnTo>
                  <a:lnTo>
                    <a:pt x="596" y="878"/>
                  </a:lnTo>
                  <a:lnTo>
                    <a:pt x="589" y="877"/>
                  </a:lnTo>
                  <a:lnTo>
                    <a:pt x="584" y="876"/>
                  </a:lnTo>
                  <a:lnTo>
                    <a:pt x="580" y="876"/>
                  </a:lnTo>
                  <a:lnTo>
                    <a:pt x="575" y="878"/>
                  </a:lnTo>
                  <a:lnTo>
                    <a:pt x="567" y="882"/>
                  </a:lnTo>
                  <a:lnTo>
                    <a:pt x="556" y="888"/>
                  </a:lnTo>
                  <a:lnTo>
                    <a:pt x="556" y="888"/>
                  </a:lnTo>
                  <a:lnTo>
                    <a:pt x="527" y="900"/>
                  </a:lnTo>
                  <a:lnTo>
                    <a:pt x="512" y="906"/>
                  </a:lnTo>
                  <a:lnTo>
                    <a:pt x="496" y="910"/>
                  </a:lnTo>
                  <a:lnTo>
                    <a:pt x="489" y="911"/>
                  </a:lnTo>
                  <a:lnTo>
                    <a:pt x="481" y="912"/>
                  </a:lnTo>
                  <a:lnTo>
                    <a:pt x="474" y="913"/>
                  </a:lnTo>
                  <a:lnTo>
                    <a:pt x="467" y="912"/>
                  </a:lnTo>
                  <a:lnTo>
                    <a:pt x="461" y="910"/>
                  </a:lnTo>
                  <a:lnTo>
                    <a:pt x="455" y="908"/>
                  </a:lnTo>
                  <a:lnTo>
                    <a:pt x="450" y="904"/>
                  </a:lnTo>
                  <a:lnTo>
                    <a:pt x="446" y="898"/>
                  </a:lnTo>
                  <a:lnTo>
                    <a:pt x="446" y="898"/>
                  </a:lnTo>
                  <a:lnTo>
                    <a:pt x="449" y="893"/>
                  </a:lnTo>
                  <a:lnTo>
                    <a:pt x="451" y="888"/>
                  </a:lnTo>
                  <a:lnTo>
                    <a:pt x="451" y="881"/>
                  </a:lnTo>
                  <a:lnTo>
                    <a:pt x="450" y="875"/>
                  </a:lnTo>
                  <a:lnTo>
                    <a:pt x="450" y="875"/>
                  </a:lnTo>
                  <a:lnTo>
                    <a:pt x="461" y="862"/>
                  </a:lnTo>
                  <a:lnTo>
                    <a:pt x="470" y="848"/>
                  </a:lnTo>
                  <a:lnTo>
                    <a:pt x="479" y="833"/>
                  </a:lnTo>
                  <a:lnTo>
                    <a:pt x="488" y="818"/>
                  </a:lnTo>
                  <a:lnTo>
                    <a:pt x="488" y="818"/>
                  </a:lnTo>
                  <a:lnTo>
                    <a:pt x="479" y="815"/>
                  </a:lnTo>
                  <a:lnTo>
                    <a:pt x="472" y="811"/>
                  </a:lnTo>
                  <a:lnTo>
                    <a:pt x="459" y="801"/>
                  </a:lnTo>
                  <a:lnTo>
                    <a:pt x="452" y="796"/>
                  </a:lnTo>
                  <a:lnTo>
                    <a:pt x="446" y="792"/>
                  </a:lnTo>
                  <a:lnTo>
                    <a:pt x="438" y="789"/>
                  </a:lnTo>
                  <a:lnTo>
                    <a:pt x="430" y="788"/>
                  </a:lnTo>
                  <a:lnTo>
                    <a:pt x="430" y="788"/>
                  </a:lnTo>
                  <a:lnTo>
                    <a:pt x="427" y="788"/>
                  </a:lnTo>
                  <a:lnTo>
                    <a:pt x="422" y="789"/>
                  </a:lnTo>
                  <a:lnTo>
                    <a:pt x="415" y="792"/>
                  </a:lnTo>
                  <a:lnTo>
                    <a:pt x="405" y="797"/>
                  </a:lnTo>
                  <a:lnTo>
                    <a:pt x="397" y="800"/>
                  </a:lnTo>
                  <a:lnTo>
                    <a:pt x="397" y="800"/>
                  </a:lnTo>
                  <a:lnTo>
                    <a:pt x="382" y="803"/>
                  </a:lnTo>
                  <a:lnTo>
                    <a:pt x="367" y="807"/>
                  </a:lnTo>
                  <a:lnTo>
                    <a:pt x="367" y="807"/>
                  </a:lnTo>
                  <a:lnTo>
                    <a:pt x="351" y="812"/>
                  </a:lnTo>
                  <a:lnTo>
                    <a:pt x="344" y="814"/>
                  </a:lnTo>
                  <a:lnTo>
                    <a:pt x="338" y="814"/>
                  </a:lnTo>
                  <a:lnTo>
                    <a:pt x="331" y="814"/>
                  </a:lnTo>
                  <a:lnTo>
                    <a:pt x="326" y="812"/>
                  </a:lnTo>
                  <a:lnTo>
                    <a:pt x="321" y="808"/>
                  </a:lnTo>
                  <a:lnTo>
                    <a:pt x="315" y="802"/>
                  </a:lnTo>
                  <a:lnTo>
                    <a:pt x="315" y="802"/>
                  </a:lnTo>
                  <a:lnTo>
                    <a:pt x="317" y="792"/>
                  </a:lnTo>
                  <a:lnTo>
                    <a:pt x="322" y="785"/>
                  </a:lnTo>
                  <a:lnTo>
                    <a:pt x="326" y="777"/>
                  </a:lnTo>
                  <a:lnTo>
                    <a:pt x="331" y="770"/>
                  </a:lnTo>
                  <a:lnTo>
                    <a:pt x="343" y="757"/>
                  </a:lnTo>
                  <a:lnTo>
                    <a:pt x="356" y="745"/>
                  </a:lnTo>
                  <a:lnTo>
                    <a:pt x="356" y="745"/>
                  </a:lnTo>
                  <a:lnTo>
                    <a:pt x="342" y="735"/>
                  </a:lnTo>
                  <a:lnTo>
                    <a:pt x="329" y="724"/>
                  </a:lnTo>
                  <a:lnTo>
                    <a:pt x="322" y="719"/>
                  </a:lnTo>
                  <a:lnTo>
                    <a:pt x="314" y="714"/>
                  </a:lnTo>
                  <a:lnTo>
                    <a:pt x="306" y="711"/>
                  </a:lnTo>
                  <a:lnTo>
                    <a:pt x="297" y="708"/>
                  </a:lnTo>
                  <a:lnTo>
                    <a:pt x="297" y="708"/>
                  </a:lnTo>
                  <a:lnTo>
                    <a:pt x="291" y="712"/>
                  </a:lnTo>
                  <a:lnTo>
                    <a:pt x="284" y="715"/>
                  </a:lnTo>
                  <a:lnTo>
                    <a:pt x="278" y="717"/>
                  </a:lnTo>
                  <a:lnTo>
                    <a:pt x="269" y="720"/>
                  </a:lnTo>
                  <a:lnTo>
                    <a:pt x="253" y="724"/>
                  </a:lnTo>
                  <a:lnTo>
                    <a:pt x="235" y="727"/>
                  </a:lnTo>
                  <a:lnTo>
                    <a:pt x="235" y="727"/>
                  </a:lnTo>
                  <a:lnTo>
                    <a:pt x="230" y="720"/>
                  </a:lnTo>
                  <a:lnTo>
                    <a:pt x="227" y="713"/>
                  </a:lnTo>
                  <a:lnTo>
                    <a:pt x="228" y="707"/>
                  </a:lnTo>
                  <a:lnTo>
                    <a:pt x="231" y="700"/>
                  </a:lnTo>
                  <a:lnTo>
                    <a:pt x="234" y="695"/>
                  </a:lnTo>
                  <a:lnTo>
                    <a:pt x="239" y="689"/>
                  </a:lnTo>
                  <a:lnTo>
                    <a:pt x="249" y="678"/>
                  </a:lnTo>
                  <a:lnTo>
                    <a:pt x="249" y="678"/>
                  </a:lnTo>
                  <a:lnTo>
                    <a:pt x="237" y="674"/>
                  </a:lnTo>
                  <a:lnTo>
                    <a:pt x="227" y="667"/>
                  </a:lnTo>
                  <a:lnTo>
                    <a:pt x="206" y="651"/>
                  </a:lnTo>
                  <a:lnTo>
                    <a:pt x="196" y="645"/>
                  </a:lnTo>
                  <a:lnTo>
                    <a:pt x="186" y="638"/>
                  </a:lnTo>
                  <a:lnTo>
                    <a:pt x="180" y="636"/>
                  </a:lnTo>
                  <a:lnTo>
                    <a:pt x="174" y="634"/>
                  </a:lnTo>
                  <a:lnTo>
                    <a:pt x="169" y="633"/>
                  </a:lnTo>
                  <a:lnTo>
                    <a:pt x="162" y="633"/>
                  </a:lnTo>
                  <a:lnTo>
                    <a:pt x="162" y="633"/>
                  </a:lnTo>
                  <a:lnTo>
                    <a:pt x="158" y="634"/>
                  </a:lnTo>
                  <a:lnTo>
                    <a:pt x="154" y="636"/>
                  </a:lnTo>
                  <a:lnTo>
                    <a:pt x="150" y="638"/>
                  </a:lnTo>
                  <a:lnTo>
                    <a:pt x="146" y="640"/>
                  </a:lnTo>
                  <a:lnTo>
                    <a:pt x="146" y="640"/>
                  </a:lnTo>
                  <a:lnTo>
                    <a:pt x="136" y="643"/>
                  </a:lnTo>
                  <a:lnTo>
                    <a:pt x="127" y="644"/>
                  </a:lnTo>
                  <a:lnTo>
                    <a:pt x="116" y="645"/>
                  </a:lnTo>
                  <a:lnTo>
                    <a:pt x="105" y="647"/>
                  </a:lnTo>
                  <a:lnTo>
                    <a:pt x="105" y="647"/>
                  </a:lnTo>
                  <a:lnTo>
                    <a:pt x="102" y="645"/>
                  </a:lnTo>
                  <a:lnTo>
                    <a:pt x="100" y="643"/>
                  </a:lnTo>
                  <a:lnTo>
                    <a:pt x="98" y="639"/>
                  </a:lnTo>
                  <a:lnTo>
                    <a:pt x="98" y="636"/>
                  </a:lnTo>
                  <a:lnTo>
                    <a:pt x="98" y="631"/>
                  </a:lnTo>
                  <a:lnTo>
                    <a:pt x="100" y="624"/>
                  </a:lnTo>
                  <a:lnTo>
                    <a:pt x="104" y="618"/>
                  </a:lnTo>
                  <a:lnTo>
                    <a:pt x="110" y="613"/>
                  </a:lnTo>
                  <a:lnTo>
                    <a:pt x="119" y="605"/>
                  </a:lnTo>
                  <a:lnTo>
                    <a:pt x="119" y="605"/>
                  </a:lnTo>
                  <a:lnTo>
                    <a:pt x="113" y="600"/>
                  </a:lnTo>
                  <a:lnTo>
                    <a:pt x="106" y="595"/>
                  </a:lnTo>
                  <a:lnTo>
                    <a:pt x="99" y="593"/>
                  </a:lnTo>
                  <a:lnTo>
                    <a:pt x="92" y="593"/>
                  </a:lnTo>
                  <a:lnTo>
                    <a:pt x="86" y="593"/>
                  </a:lnTo>
                  <a:lnTo>
                    <a:pt x="80" y="595"/>
                  </a:lnTo>
                  <a:lnTo>
                    <a:pt x="73" y="598"/>
                  </a:lnTo>
                  <a:lnTo>
                    <a:pt x="67" y="601"/>
                  </a:lnTo>
                  <a:lnTo>
                    <a:pt x="55" y="609"/>
                  </a:lnTo>
                  <a:lnTo>
                    <a:pt x="43" y="619"/>
                  </a:lnTo>
                  <a:lnTo>
                    <a:pt x="23" y="640"/>
                  </a:lnTo>
                  <a:lnTo>
                    <a:pt x="23" y="640"/>
                  </a:lnTo>
                  <a:lnTo>
                    <a:pt x="94" y="690"/>
                  </a:lnTo>
                  <a:lnTo>
                    <a:pt x="164" y="739"/>
                  </a:lnTo>
                  <a:lnTo>
                    <a:pt x="310" y="835"/>
                  </a:lnTo>
                  <a:lnTo>
                    <a:pt x="382" y="883"/>
                  </a:lnTo>
                  <a:lnTo>
                    <a:pt x="452" y="932"/>
                  </a:lnTo>
                  <a:lnTo>
                    <a:pt x="488" y="957"/>
                  </a:lnTo>
                  <a:lnTo>
                    <a:pt x="521" y="983"/>
                  </a:lnTo>
                  <a:lnTo>
                    <a:pt x="554" y="1009"/>
                  </a:lnTo>
                  <a:lnTo>
                    <a:pt x="587" y="1034"/>
                  </a:lnTo>
                  <a:lnTo>
                    <a:pt x="587" y="1034"/>
                  </a:lnTo>
                  <a:lnTo>
                    <a:pt x="590" y="1035"/>
                  </a:lnTo>
                  <a:lnTo>
                    <a:pt x="594" y="1035"/>
                  </a:lnTo>
                  <a:lnTo>
                    <a:pt x="601" y="1033"/>
                  </a:lnTo>
                  <a:lnTo>
                    <a:pt x="606" y="1030"/>
                  </a:lnTo>
                  <a:lnTo>
                    <a:pt x="613" y="1026"/>
                  </a:lnTo>
                  <a:lnTo>
                    <a:pt x="626" y="1015"/>
                  </a:lnTo>
                  <a:lnTo>
                    <a:pt x="632" y="1010"/>
                  </a:lnTo>
                  <a:lnTo>
                    <a:pt x="640" y="1007"/>
                  </a:lnTo>
                  <a:lnTo>
                    <a:pt x="640" y="1007"/>
                  </a:lnTo>
                  <a:lnTo>
                    <a:pt x="664" y="997"/>
                  </a:lnTo>
                  <a:lnTo>
                    <a:pt x="685" y="986"/>
                  </a:lnTo>
                  <a:lnTo>
                    <a:pt x="703" y="976"/>
                  </a:lnTo>
                  <a:lnTo>
                    <a:pt x="710" y="969"/>
                  </a:lnTo>
                  <a:lnTo>
                    <a:pt x="717" y="964"/>
                  </a:lnTo>
                  <a:lnTo>
                    <a:pt x="717" y="964"/>
                  </a:lnTo>
                  <a:lnTo>
                    <a:pt x="715" y="961"/>
                  </a:lnTo>
                  <a:lnTo>
                    <a:pt x="713" y="956"/>
                  </a:lnTo>
                  <a:lnTo>
                    <a:pt x="713" y="952"/>
                  </a:lnTo>
                  <a:lnTo>
                    <a:pt x="715" y="948"/>
                  </a:lnTo>
                  <a:lnTo>
                    <a:pt x="715" y="948"/>
                  </a:lnTo>
                  <a:close/>
                  <a:moveTo>
                    <a:pt x="510" y="477"/>
                  </a:moveTo>
                  <a:lnTo>
                    <a:pt x="510" y="477"/>
                  </a:lnTo>
                  <a:lnTo>
                    <a:pt x="495" y="488"/>
                  </a:lnTo>
                  <a:lnTo>
                    <a:pt x="480" y="499"/>
                  </a:lnTo>
                  <a:lnTo>
                    <a:pt x="449" y="520"/>
                  </a:lnTo>
                  <a:lnTo>
                    <a:pt x="417" y="542"/>
                  </a:lnTo>
                  <a:lnTo>
                    <a:pt x="402" y="554"/>
                  </a:lnTo>
                  <a:lnTo>
                    <a:pt x="388" y="565"/>
                  </a:lnTo>
                  <a:lnTo>
                    <a:pt x="388" y="565"/>
                  </a:lnTo>
                  <a:lnTo>
                    <a:pt x="394" y="564"/>
                  </a:lnTo>
                  <a:lnTo>
                    <a:pt x="398" y="564"/>
                  </a:lnTo>
                  <a:lnTo>
                    <a:pt x="402" y="563"/>
                  </a:lnTo>
                  <a:lnTo>
                    <a:pt x="402" y="563"/>
                  </a:lnTo>
                  <a:lnTo>
                    <a:pt x="407" y="572"/>
                  </a:lnTo>
                  <a:lnTo>
                    <a:pt x="412" y="581"/>
                  </a:lnTo>
                  <a:lnTo>
                    <a:pt x="413" y="587"/>
                  </a:lnTo>
                  <a:lnTo>
                    <a:pt x="414" y="592"/>
                  </a:lnTo>
                  <a:lnTo>
                    <a:pt x="414" y="598"/>
                  </a:lnTo>
                  <a:lnTo>
                    <a:pt x="413" y="603"/>
                  </a:lnTo>
                  <a:lnTo>
                    <a:pt x="413" y="603"/>
                  </a:lnTo>
                  <a:lnTo>
                    <a:pt x="420" y="602"/>
                  </a:lnTo>
                  <a:lnTo>
                    <a:pt x="427" y="603"/>
                  </a:lnTo>
                  <a:lnTo>
                    <a:pt x="433" y="604"/>
                  </a:lnTo>
                  <a:lnTo>
                    <a:pt x="439" y="606"/>
                  </a:lnTo>
                  <a:lnTo>
                    <a:pt x="445" y="610"/>
                  </a:lnTo>
                  <a:lnTo>
                    <a:pt x="448" y="616"/>
                  </a:lnTo>
                  <a:lnTo>
                    <a:pt x="451" y="622"/>
                  </a:lnTo>
                  <a:lnTo>
                    <a:pt x="451" y="630"/>
                  </a:lnTo>
                  <a:lnTo>
                    <a:pt x="451" y="630"/>
                  </a:lnTo>
                  <a:lnTo>
                    <a:pt x="455" y="625"/>
                  </a:lnTo>
                  <a:lnTo>
                    <a:pt x="459" y="621"/>
                  </a:lnTo>
                  <a:lnTo>
                    <a:pt x="459" y="621"/>
                  </a:lnTo>
                  <a:lnTo>
                    <a:pt x="537" y="575"/>
                  </a:lnTo>
                  <a:lnTo>
                    <a:pt x="576" y="550"/>
                  </a:lnTo>
                  <a:lnTo>
                    <a:pt x="615" y="525"/>
                  </a:lnTo>
                  <a:lnTo>
                    <a:pt x="615" y="525"/>
                  </a:lnTo>
                  <a:lnTo>
                    <a:pt x="561" y="500"/>
                  </a:lnTo>
                  <a:lnTo>
                    <a:pt x="510" y="477"/>
                  </a:lnTo>
                  <a:lnTo>
                    <a:pt x="510" y="477"/>
                  </a:lnTo>
                  <a:close/>
                  <a:moveTo>
                    <a:pt x="556" y="867"/>
                  </a:moveTo>
                  <a:lnTo>
                    <a:pt x="556" y="867"/>
                  </a:lnTo>
                  <a:lnTo>
                    <a:pt x="555" y="867"/>
                  </a:lnTo>
                  <a:lnTo>
                    <a:pt x="554" y="865"/>
                  </a:lnTo>
                  <a:lnTo>
                    <a:pt x="553" y="861"/>
                  </a:lnTo>
                  <a:lnTo>
                    <a:pt x="553" y="857"/>
                  </a:lnTo>
                  <a:lnTo>
                    <a:pt x="552" y="855"/>
                  </a:lnTo>
                  <a:lnTo>
                    <a:pt x="550" y="853"/>
                  </a:lnTo>
                  <a:lnTo>
                    <a:pt x="550" y="853"/>
                  </a:lnTo>
                  <a:lnTo>
                    <a:pt x="542" y="855"/>
                  </a:lnTo>
                  <a:lnTo>
                    <a:pt x="536" y="853"/>
                  </a:lnTo>
                  <a:lnTo>
                    <a:pt x="529" y="852"/>
                  </a:lnTo>
                  <a:lnTo>
                    <a:pt x="523" y="849"/>
                  </a:lnTo>
                  <a:lnTo>
                    <a:pt x="519" y="845"/>
                  </a:lnTo>
                  <a:lnTo>
                    <a:pt x="514" y="840"/>
                  </a:lnTo>
                  <a:lnTo>
                    <a:pt x="511" y="834"/>
                  </a:lnTo>
                  <a:lnTo>
                    <a:pt x="510" y="827"/>
                  </a:lnTo>
                  <a:lnTo>
                    <a:pt x="510" y="827"/>
                  </a:lnTo>
                  <a:lnTo>
                    <a:pt x="505" y="829"/>
                  </a:lnTo>
                  <a:lnTo>
                    <a:pt x="500" y="831"/>
                  </a:lnTo>
                  <a:lnTo>
                    <a:pt x="496" y="834"/>
                  </a:lnTo>
                  <a:lnTo>
                    <a:pt x="493" y="838"/>
                  </a:lnTo>
                  <a:lnTo>
                    <a:pt x="488" y="847"/>
                  </a:lnTo>
                  <a:lnTo>
                    <a:pt x="482" y="856"/>
                  </a:lnTo>
                  <a:lnTo>
                    <a:pt x="482" y="856"/>
                  </a:lnTo>
                  <a:lnTo>
                    <a:pt x="476" y="864"/>
                  </a:lnTo>
                  <a:lnTo>
                    <a:pt x="472" y="874"/>
                  </a:lnTo>
                  <a:lnTo>
                    <a:pt x="467" y="883"/>
                  </a:lnTo>
                  <a:lnTo>
                    <a:pt x="464" y="894"/>
                  </a:lnTo>
                  <a:lnTo>
                    <a:pt x="464" y="894"/>
                  </a:lnTo>
                  <a:lnTo>
                    <a:pt x="475" y="895"/>
                  </a:lnTo>
                  <a:lnTo>
                    <a:pt x="487" y="894"/>
                  </a:lnTo>
                  <a:lnTo>
                    <a:pt x="498" y="892"/>
                  </a:lnTo>
                  <a:lnTo>
                    <a:pt x="511" y="889"/>
                  </a:lnTo>
                  <a:lnTo>
                    <a:pt x="524" y="885"/>
                  </a:lnTo>
                  <a:lnTo>
                    <a:pt x="536" y="879"/>
                  </a:lnTo>
                  <a:lnTo>
                    <a:pt x="546" y="874"/>
                  </a:lnTo>
                  <a:lnTo>
                    <a:pt x="556" y="867"/>
                  </a:lnTo>
                  <a:lnTo>
                    <a:pt x="556" y="867"/>
                  </a:lnTo>
                  <a:close/>
                  <a:moveTo>
                    <a:pt x="404" y="729"/>
                  </a:moveTo>
                  <a:lnTo>
                    <a:pt x="404" y="729"/>
                  </a:lnTo>
                  <a:lnTo>
                    <a:pt x="405" y="735"/>
                  </a:lnTo>
                  <a:lnTo>
                    <a:pt x="406" y="740"/>
                  </a:lnTo>
                  <a:lnTo>
                    <a:pt x="405" y="752"/>
                  </a:lnTo>
                  <a:lnTo>
                    <a:pt x="405" y="752"/>
                  </a:lnTo>
                  <a:lnTo>
                    <a:pt x="409" y="753"/>
                  </a:lnTo>
                  <a:lnTo>
                    <a:pt x="413" y="752"/>
                  </a:lnTo>
                  <a:lnTo>
                    <a:pt x="420" y="747"/>
                  </a:lnTo>
                  <a:lnTo>
                    <a:pt x="423" y="745"/>
                  </a:lnTo>
                  <a:lnTo>
                    <a:pt x="428" y="743"/>
                  </a:lnTo>
                  <a:lnTo>
                    <a:pt x="433" y="743"/>
                  </a:lnTo>
                  <a:lnTo>
                    <a:pt x="439" y="743"/>
                  </a:lnTo>
                  <a:lnTo>
                    <a:pt x="439" y="743"/>
                  </a:lnTo>
                  <a:lnTo>
                    <a:pt x="443" y="749"/>
                  </a:lnTo>
                  <a:lnTo>
                    <a:pt x="445" y="754"/>
                  </a:lnTo>
                  <a:lnTo>
                    <a:pt x="446" y="759"/>
                  </a:lnTo>
                  <a:lnTo>
                    <a:pt x="446" y="765"/>
                  </a:lnTo>
                  <a:lnTo>
                    <a:pt x="446" y="765"/>
                  </a:lnTo>
                  <a:lnTo>
                    <a:pt x="448" y="765"/>
                  </a:lnTo>
                  <a:lnTo>
                    <a:pt x="450" y="766"/>
                  </a:lnTo>
                  <a:lnTo>
                    <a:pt x="451" y="768"/>
                  </a:lnTo>
                  <a:lnTo>
                    <a:pt x="451" y="768"/>
                  </a:lnTo>
                  <a:lnTo>
                    <a:pt x="472" y="762"/>
                  </a:lnTo>
                  <a:lnTo>
                    <a:pt x="492" y="757"/>
                  </a:lnTo>
                  <a:lnTo>
                    <a:pt x="511" y="752"/>
                  </a:lnTo>
                  <a:lnTo>
                    <a:pt x="520" y="747"/>
                  </a:lnTo>
                  <a:lnTo>
                    <a:pt x="528" y="743"/>
                  </a:lnTo>
                  <a:lnTo>
                    <a:pt x="528" y="743"/>
                  </a:lnTo>
                  <a:lnTo>
                    <a:pt x="536" y="726"/>
                  </a:lnTo>
                  <a:lnTo>
                    <a:pt x="539" y="717"/>
                  </a:lnTo>
                  <a:lnTo>
                    <a:pt x="544" y="710"/>
                  </a:lnTo>
                  <a:lnTo>
                    <a:pt x="544" y="710"/>
                  </a:lnTo>
                  <a:lnTo>
                    <a:pt x="542" y="706"/>
                  </a:lnTo>
                  <a:lnTo>
                    <a:pt x="540" y="702"/>
                  </a:lnTo>
                  <a:lnTo>
                    <a:pt x="539" y="699"/>
                  </a:lnTo>
                  <a:lnTo>
                    <a:pt x="540" y="694"/>
                  </a:lnTo>
                  <a:lnTo>
                    <a:pt x="540" y="694"/>
                  </a:lnTo>
                  <a:lnTo>
                    <a:pt x="535" y="692"/>
                  </a:lnTo>
                  <a:lnTo>
                    <a:pt x="528" y="691"/>
                  </a:lnTo>
                  <a:lnTo>
                    <a:pt x="523" y="691"/>
                  </a:lnTo>
                  <a:lnTo>
                    <a:pt x="518" y="692"/>
                  </a:lnTo>
                  <a:lnTo>
                    <a:pt x="513" y="695"/>
                  </a:lnTo>
                  <a:lnTo>
                    <a:pt x="508" y="698"/>
                  </a:lnTo>
                  <a:lnTo>
                    <a:pt x="498" y="706"/>
                  </a:lnTo>
                  <a:lnTo>
                    <a:pt x="490" y="713"/>
                  </a:lnTo>
                  <a:lnTo>
                    <a:pt x="480" y="721"/>
                  </a:lnTo>
                  <a:lnTo>
                    <a:pt x="475" y="724"/>
                  </a:lnTo>
                  <a:lnTo>
                    <a:pt x="469" y="726"/>
                  </a:lnTo>
                  <a:lnTo>
                    <a:pt x="464" y="727"/>
                  </a:lnTo>
                  <a:lnTo>
                    <a:pt x="459" y="727"/>
                  </a:lnTo>
                  <a:lnTo>
                    <a:pt x="459" y="727"/>
                  </a:lnTo>
                  <a:lnTo>
                    <a:pt x="461" y="724"/>
                  </a:lnTo>
                  <a:lnTo>
                    <a:pt x="464" y="720"/>
                  </a:lnTo>
                  <a:lnTo>
                    <a:pt x="473" y="713"/>
                  </a:lnTo>
                  <a:lnTo>
                    <a:pt x="481" y="707"/>
                  </a:lnTo>
                  <a:lnTo>
                    <a:pt x="491" y="699"/>
                  </a:lnTo>
                  <a:lnTo>
                    <a:pt x="491" y="699"/>
                  </a:lnTo>
                  <a:lnTo>
                    <a:pt x="499" y="691"/>
                  </a:lnTo>
                  <a:lnTo>
                    <a:pt x="508" y="682"/>
                  </a:lnTo>
                  <a:lnTo>
                    <a:pt x="521" y="667"/>
                  </a:lnTo>
                  <a:lnTo>
                    <a:pt x="521" y="667"/>
                  </a:lnTo>
                  <a:lnTo>
                    <a:pt x="528" y="660"/>
                  </a:lnTo>
                  <a:lnTo>
                    <a:pt x="531" y="656"/>
                  </a:lnTo>
                  <a:lnTo>
                    <a:pt x="535" y="653"/>
                  </a:lnTo>
                  <a:lnTo>
                    <a:pt x="536" y="649"/>
                  </a:lnTo>
                  <a:lnTo>
                    <a:pt x="537" y="645"/>
                  </a:lnTo>
                  <a:lnTo>
                    <a:pt x="535" y="640"/>
                  </a:lnTo>
                  <a:lnTo>
                    <a:pt x="531" y="635"/>
                  </a:lnTo>
                  <a:lnTo>
                    <a:pt x="531" y="635"/>
                  </a:lnTo>
                  <a:lnTo>
                    <a:pt x="523" y="635"/>
                  </a:lnTo>
                  <a:lnTo>
                    <a:pt x="515" y="635"/>
                  </a:lnTo>
                  <a:lnTo>
                    <a:pt x="504" y="638"/>
                  </a:lnTo>
                  <a:lnTo>
                    <a:pt x="492" y="641"/>
                  </a:lnTo>
                  <a:lnTo>
                    <a:pt x="485" y="643"/>
                  </a:lnTo>
                  <a:lnTo>
                    <a:pt x="478" y="644"/>
                  </a:lnTo>
                  <a:lnTo>
                    <a:pt x="478" y="644"/>
                  </a:lnTo>
                  <a:lnTo>
                    <a:pt x="473" y="652"/>
                  </a:lnTo>
                  <a:lnTo>
                    <a:pt x="468" y="661"/>
                  </a:lnTo>
                  <a:lnTo>
                    <a:pt x="463" y="670"/>
                  </a:lnTo>
                  <a:lnTo>
                    <a:pt x="457" y="679"/>
                  </a:lnTo>
                  <a:lnTo>
                    <a:pt x="457" y="679"/>
                  </a:lnTo>
                  <a:lnTo>
                    <a:pt x="451" y="688"/>
                  </a:lnTo>
                  <a:lnTo>
                    <a:pt x="445" y="696"/>
                  </a:lnTo>
                  <a:lnTo>
                    <a:pt x="442" y="699"/>
                  </a:lnTo>
                  <a:lnTo>
                    <a:pt x="437" y="701"/>
                  </a:lnTo>
                  <a:lnTo>
                    <a:pt x="433" y="704"/>
                  </a:lnTo>
                  <a:lnTo>
                    <a:pt x="429" y="705"/>
                  </a:lnTo>
                  <a:lnTo>
                    <a:pt x="429" y="705"/>
                  </a:lnTo>
                  <a:lnTo>
                    <a:pt x="438" y="689"/>
                  </a:lnTo>
                  <a:lnTo>
                    <a:pt x="448" y="673"/>
                  </a:lnTo>
                  <a:lnTo>
                    <a:pt x="453" y="665"/>
                  </a:lnTo>
                  <a:lnTo>
                    <a:pt x="458" y="656"/>
                  </a:lnTo>
                  <a:lnTo>
                    <a:pt x="461" y="649"/>
                  </a:lnTo>
                  <a:lnTo>
                    <a:pt x="462" y="640"/>
                  </a:lnTo>
                  <a:lnTo>
                    <a:pt x="462" y="640"/>
                  </a:lnTo>
                  <a:lnTo>
                    <a:pt x="451" y="649"/>
                  </a:lnTo>
                  <a:lnTo>
                    <a:pt x="440" y="659"/>
                  </a:lnTo>
                  <a:lnTo>
                    <a:pt x="431" y="669"/>
                  </a:lnTo>
                  <a:lnTo>
                    <a:pt x="422" y="681"/>
                  </a:lnTo>
                  <a:lnTo>
                    <a:pt x="405" y="705"/>
                  </a:lnTo>
                  <a:lnTo>
                    <a:pt x="397" y="716"/>
                  </a:lnTo>
                  <a:lnTo>
                    <a:pt x="388" y="727"/>
                  </a:lnTo>
                  <a:lnTo>
                    <a:pt x="388" y="727"/>
                  </a:lnTo>
                  <a:lnTo>
                    <a:pt x="390" y="726"/>
                  </a:lnTo>
                  <a:lnTo>
                    <a:pt x="393" y="726"/>
                  </a:lnTo>
                  <a:lnTo>
                    <a:pt x="398" y="727"/>
                  </a:lnTo>
                  <a:lnTo>
                    <a:pt x="401" y="729"/>
                  </a:lnTo>
                  <a:lnTo>
                    <a:pt x="403" y="729"/>
                  </a:lnTo>
                  <a:lnTo>
                    <a:pt x="404" y="729"/>
                  </a:lnTo>
                  <a:lnTo>
                    <a:pt x="404" y="729"/>
                  </a:lnTo>
                  <a:close/>
                  <a:moveTo>
                    <a:pt x="450" y="783"/>
                  </a:moveTo>
                  <a:lnTo>
                    <a:pt x="450" y="783"/>
                  </a:lnTo>
                  <a:lnTo>
                    <a:pt x="457" y="785"/>
                  </a:lnTo>
                  <a:lnTo>
                    <a:pt x="462" y="788"/>
                  </a:lnTo>
                  <a:lnTo>
                    <a:pt x="472" y="795"/>
                  </a:lnTo>
                  <a:lnTo>
                    <a:pt x="482" y="802"/>
                  </a:lnTo>
                  <a:lnTo>
                    <a:pt x="489" y="804"/>
                  </a:lnTo>
                  <a:lnTo>
                    <a:pt x="496" y="805"/>
                  </a:lnTo>
                  <a:lnTo>
                    <a:pt x="496" y="805"/>
                  </a:lnTo>
                  <a:lnTo>
                    <a:pt x="497" y="800"/>
                  </a:lnTo>
                  <a:lnTo>
                    <a:pt x="499" y="794"/>
                  </a:lnTo>
                  <a:lnTo>
                    <a:pt x="505" y="785"/>
                  </a:lnTo>
                  <a:lnTo>
                    <a:pt x="510" y="775"/>
                  </a:lnTo>
                  <a:lnTo>
                    <a:pt x="512" y="770"/>
                  </a:lnTo>
                  <a:lnTo>
                    <a:pt x="514" y="765"/>
                  </a:lnTo>
                  <a:lnTo>
                    <a:pt x="514" y="765"/>
                  </a:lnTo>
                  <a:lnTo>
                    <a:pt x="482" y="772"/>
                  </a:lnTo>
                  <a:lnTo>
                    <a:pt x="466" y="776"/>
                  </a:lnTo>
                  <a:lnTo>
                    <a:pt x="450" y="783"/>
                  </a:lnTo>
                  <a:lnTo>
                    <a:pt x="450" y="783"/>
                  </a:lnTo>
                  <a:close/>
                  <a:moveTo>
                    <a:pt x="420" y="525"/>
                  </a:moveTo>
                  <a:lnTo>
                    <a:pt x="420" y="525"/>
                  </a:lnTo>
                  <a:lnTo>
                    <a:pt x="439" y="512"/>
                  </a:lnTo>
                  <a:lnTo>
                    <a:pt x="460" y="499"/>
                  </a:lnTo>
                  <a:lnTo>
                    <a:pt x="469" y="493"/>
                  </a:lnTo>
                  <a:lnTo>
                    <a:pt x="478" y="485"/>
                  </a:lnTo>
                  <a:lnTo>
                    <a:pt x="485" y="478"/>
                  </a:lnTo>
                  <a:lnTo>
                    <a:pt x="493" y="469"/>
                  </a:lnTo>
                  <a:lnTo>
                    <a:pt x="493" y="469"/>
                  </a:lnTo>
                  <a:lnTo>
                    <a:pt x="493" y="466"/>
                  </a:lnTo>
                  <a:lnTo>
                    <a:pt x="493" y="466"/>
                  </a:lnTo>
                  <a:lnTo>
                    <a:pt x="461" y="452"/>
                  </a:lnTo>
                  <a:lnTo>
                    <a:pt x="430" y="436"/>
                  </a:lnTo>
                  <a:lnTo>
                    <a:pt x="400" y="421"/>
                  </a:lnTo>
                  <a:lnTo>
                    <a:pt x="368" y="406"/>
                  </a:lnTo>
                  <a:lnTo>
                    <a:pt x="368" y="406"/>
                  </a:lnTo>
                  <a:lnTo>
                    <a:pt x="342" y="424"/>
                  </a:lnTo>
                  <a:lnTo>
                    <a:pt x="314" y="442"/>
                  </a:lnTo>
                  <a:lnTo>
                    <a:pt x="285" y="459"/>
                  </a:lnTo>
                  <a:lnTo>
                    <a:pt x="256" y="474"/>
                  </a:lnTo>
                  <a:lnTo>
                    <a:pt x="256" y="474"/>
                  </a:lnTo>
                  <a:lnTo>
                    <a:pt x="258" y="480"/>
                  </a:lnTo>
                  <a:lnTo>
                    <a:pt x="262" y="483"/>
                  </a:lnTo>
                  <a:lnTo>
                    <a:pt x="266" y="484"/>
                  </a:lnTo>
                  <a:lnTo>
                    <a:pt x="270" y="485"/>
                  </a:lnTo>
                  <a:lnTo>
                    <a:pt x="280" y="486"/>
                  </a:lnTo>
                  <a:lnTo>
                    <a:pt x="284" y="487"/>
                  </a:lnTo>
                  <a:lnTo>
                    <a:pt x="288" y="489"/>
                  </a:lnTo>
                  <a:lnTo>
                    <a:pt x="288" y="489"/>
                  </a:lnTo>
                  <a:lnTo>
                    <a:pt x="292" y="493"/>
                  </a:lnTo>
                  <a:lnTo>
                    <a:pt x="295" y="497"/>
                  </a:lnTo>
                  <a:lnTo>
                    <a:pt x="297" y="502"/>
                  </a:lnTo>
                  <a:lnTo>
                    <a:pt x="298" y="508"/>
                  </a:lnTo>
                  <a:lnTo>
                    <a:pt x="300" y="519"/>
                  </a:lnTo>
                  <a:lnTo>
                    <a:pt x="304" y="533"/>
                  </a:lnTo>
                  <a:lnTo>
                    <a:pt x="304" y="533"/>
                  </a:lnTo>
                  <a:lnTo>
                    <a:pt x="315" y="531"/>
                  </a:lnTo>
                  <a:lnTo>
                    <a:pt x="326" y="531"/>
                  </a:lnTo>
                  <a:lnTo>
                    <a:pt x="334" y="532"/>
                  </a:lnTo>
                  <a:lnTo>
                    <a:pt x="341" y="535"/>
                  </a:lnTo>
                  <a:lnTo>
                    <a:pt x="346" y="540"/>
                  </a:lnTo>
                  <a:lnTo>
                    <a:pt x="351" y="546"/>
                  </a:lnTo>
                  <a:lnTo>
                    <a:pt x="353" y="554"/>
                  </a:lnTo>
                  <a:lnTo>
                    <a:pt x="354" y="563"/>
                  </a:lnTo>
                  <a:lnTo>
                    <a:pt x="354" y="563"/>
                  </a:lnTo>
                  <a:lnTo>
                    <a:pt x="363" y="561"/>
                  </a:lnTo>
                  <a:lnTo>
                    <a:pt x="372" y="557"/>
                  </a:lnTo>
                  <a:lnTo>
                    <a:pt x="379" y="553"/>
                  </a:lnTo>
                  <a:lnTo>
                    <a:pt x="388" y="547"/>
                  </a:lnTo>
                  <a:lnTo>
                    <a:pt x="404" y="535"/>
                  </a:lnTo>
                  <a:lnTo>
                    <a:pt x="420" y="525"/>
                  </a:lnTo>
                  <a:lnTo>
                    <a:pt x="420" y="525"/>
                  </a:lnTo>
                  <a:close/>
                  <a:moveTo>
                    <a:pt x="430" y="628"/>
                  </a:moveTo>
                  <a:lnTo>
                    <a:pt x="430" y="628"/>
                  </a:lnTo>
                  <a:lnTo>
                    <a:pt x="433" y="628"/>
                  </a:lnTo>
                  <a:lnTo>
                    <a:pt x="435" y="625"/>
                  </a:lnTo>
                  <a:lnTo>
                    <a:pt x="435" y="623"/>
                  </a:lnTo>
                  <a:lnTo>
                    <a:pt x="434" y="620"/>
                  </a:lnTo>
                  <a:lnTo>
                    <a:pt x="432" y="618"/>
                  </a:lnTo>
                  <a:lnTo>
                    <a:pt x="429" y="615"/>
                  </a:lnTo>
                  <a:lnTo>
                    <a:pt x="425" y="614"/>
                  </a:lnTo>
                  <a:lnTo>
                    <a:pt x="421" y="614"/>
                  </a:lnTo>
                  <a:lnTo>
                    <a:pt x="421" y="614"/>
                  </a:lnTo>
                  <a:lnTo>
                    <a:pt x="414" y="619"/>
                  </a:lnTo>
                  <a:lnTo>
                    <a:pt x="405" y="625"/>
                  </a:lnTo>
                  <a:lnTo>
                    <a:pt x="389" y="639"/>
                  </a:lnTo>
                  <a:lnTo>
                    <a:pt x="381" y="646"/>
                  </a:lnTo>
                  <a:lnTo>
                    <a:pt x="373" y="650"/>
                  </a:lnTo>
                  <a:lnTo>
                    <a:pt x="366" y="653"/>
                  </a:lnTo>
                  <a:lnTo>
                    <a:pt x="361" y="653"/>
                  </a:lnTo>
                  <a:lnTo>
                    <a:pt x="357" y="652"/>
                  </a:lnTo>
                  <a:lnTo>
                    <a:pt x="357" y="652"/>
                  </a:lnTo>
                  <a:lnTo>
                    <a:pt x="368" y="643"/>
                  </a:lnTo>
                  <a:lnTo>
                    <a:pt x="378" y="634"/>
                  </a:lnTo>
                  <a:lnTo>
                    <a:pt x="389" y="625"/>
                  </a:lnTo>
                  <a:lnTo>
                    <a:pt x="400" y="617"/>
                  </a:lnTo>
                  <a:lnTo>
                    <a:pt x="400" y="617"/>
                  </a:lnTo>
                  <a:lnTo>
                    <a:pt x="399" y="606"/>
                  </a:lnTo>
                  <a:lnTo>
                    <a:pt x="399" y="599"/>
                  </a:lnTo>
                  <a:lnTo>
                    <a:pt x="399" y="595"/>
                  </a:lnTo>
                  <a:lnTo>
                    <a:pt x="400" y="592"/>
                  </a:lnTo>
                  <a:lnTo>
                    <a:pt x="400" y="592"/>
                  </a:lnTo>
                  <a:lnTo>
                    <a:pt x="391" y="598"/>
                  </a:lnTo>
                  <a:lnTo>
                    <a:pt x="384" y="604"/>
                  </a:lnTo>
                  <a:lnTo>
                    <a:pt x="367" y="621"/>
                  </a:lnTo>
                  <a:lnTo>
                    <a:pt x="358" y="630"/>
                  </a:lnTo>
                  <a:lnTo>
                    <a:pt x="348" y="636"/>
                  </a:lnTo>
                  <a:lnTo>
                    <a:pt x="344" y="638"/>
                  </a:lnTo>
                  <a:lnTo>
                    <a:pt x="339" y="640"/>
                  </a:lnTo>
                  <a:lnTo>
                    <a:pt x="334" y="641"/>
                  </a:lnTo>
                  <a:lnTo>
                    <a:pt x="329" y="641"/>
                  </a:lnTo>
                  <a:lnTo>
                    <a:pt x="329" y="641"/>
                  </a:lnTo>
                  <a:lnTo>
                    <a:pt x="344" y="626"/>
                  </a:lnTo>
                  <a:lnTo>
                    <a:pt x="360" y="613"/>
                  </a:lnTo>
                  <a:lnTo>
                    <a:pt x="374" y="596"/>
                  </a:lnTo>
                  <a:lnTo>
                    <a:pt x="382" y="589"/>
                  </a:lnTo>
                  <a:lnTo>
                    <a:pt x="388" y="579"/>
                  </a:lnTo>
                  <a:lnTo>
                    <a:pt x="388" y="579"/>
                  </a:lnTo>
                  <a:lnTo>
                    <a:pt x="382" y="579"/>
                  </a:lnTo>
                  <a:lnTo>
                    <a:pt x="377" y="578"/>
                  </a:lnTo>
                  <a:lnTo>
                    <a:pt x="372" y="578"/>
                  </a:lnTo>
                  <a:lnTo>
                    <a:pt x="367" y="578"/>
                  </a:lnTo>
                  <a:lnTo>
                    <a:pt x="367" y="578"/>
                  </a:lnTo>
                  <a:lnTo>
                    <a:pt x="366" y="580"/>
                  </a:lnTo>
                  <a:lnTo>
                    <a:pt x="364" y="581"/>
                  </a:lnTo>
                  <a:lnTo>
                    <a:pt x="361" y="583"/>
                  </a:lnTo>
                  <a:lnTo>
                    <a:pt x="357" y="584"/>
                  </a:lnTo>
                  <a:lnTo>
                    <a:pt x="352" y="585"/>
                  </a:lnTo>
                  <a:lnTo>
                    <a:pt x="352" y="585"/>
                  </a:lnTo>
                  <a:lnTo>
                    <a:pt x="348" y="588"/>
                  </a:lnTo>
                  <a:lnTo>
                    <a:pt x="345" y="593"/>
                  </a:lnTo>
                  <a:lnTo>
                    <a:pt x="338" y="604"/>
                  </a:lnTo>
                  <a:lnTo>
                    <a:pt x="330" y="617"/>
                  </a:lnTo>
                  <a:lnTo>
                    <a:pt x="322" y="628"/>
                  </a:lnTo>
                  <a:lnTo>
                    <a:pt x="322" y="628"/>
                  </a:lnTo>
                  <a:lnTo>
                    <a:pt x="315" y="634"/>
                  </a:lnTo>
                  <a:lnTo>
                    <a:pt x="310" y="639"/>
                  </a:lnTo>
                  <a:lnTo>
                    <a:pt x="307" y="643"/>
                  </a:lnTo>
                  <a:lnTo>
                    <a:pt x="306" y="646"/>
                  </a:lnTo>
                  <a:lnTo>
                    <a:pt x="306" y="649"/>
                  </a:lnTo>
                  <a:lnTo>
                    <a:pt x="306" y="654"/>
                  </a:lnTo>
                  <a:lnTo>
                    <a:pt x="306" y="654"/>
                  </a:lnTo>
                  <a:lnTo>
                    <a:pt x="310" y="653"/>
                  </a:lnTo>
                  <a:lnTo>
                    <a:pt x="313" y="653"/>
                  </a:lnTo>
                  <a:lnTo>
                    <a:pt x="318" y="655"/>
                  </a:lnTo>
                  <a:lnTo>
                    <a:pt x="323" y="656"/>
                  </a:lnTo>
                  <a:lnTo>
                    <a:pt x="326" y="656"/>
                  </a:lnTo>
                  <a:lnTo>
                    <a:pt x="329" y="656"/>
                  </a:lnTo>
                  <a:lnTo>
                    <a:pt x="329" y="656"/>
                  </a:lnTo>
                  <a:lnTo>
                    <a:pt x="331" y="662"/>
                  </a:lnTo>
                  <a:lnTo>
                    <a:pt x="331" y="666"/>
                  </a:lnTo>
                  <a:lnTo>
                    <a:pt x="331" y="670"/>
                  </a:lnTo>
                  <a:lnTo>
                    <a:pt x="334" y="674"/>
                  </a:lnTo>
                  <a:lnTo>
                    <a:pt x="334" y="674"/>
                  </a:lnTo>
                  <a:lnTo>
                    <a:pt x="358" y="666"/>
                  </a:lnTo>
                  <a:lnTo>
                    <a:pt x="383" y="658"/>
                  </a:lnTo>
                  <a:lnTo>
                    <a:pt x="407" y="650"/>
                  </a:lnTo>
                  <a:lnTo>
                    <a:pt x="429" y="641"/>
                  </a:lnTo>
                  <a:lnTo>
                    <a:pt x="429" y="641"/>
                  </a:lnTo>
                  <a:lnTo>
                    <a:pt x="429" y="633"/>
                  </a:lnTo>
                  <a:lnTo>
                    <a:pt x="430" y="628"/>
                  </a:lnTo>
                  <a:lnTo>
                    <a:pt x="430" y="628"/>
                  </a:lnTo>
                  <a:close/>
                  <a:moveTo>
                    <a:pt x="434" y="768"/>
                  </a:moveTo>
                  <a:lnTo>
                    <a:pt x="434" y="768"/>
                  </a:lnTo>
                  <a:lnTo>
                    <a:pt x="434" y="765"/>
                  </a:lnTo>
                  <a:lnTo>
                    <a:pt x="433" y="762"/>
                  </a:lnTo>
                  <a:lnTo>
                    <a:pt x="432" y="760"/>
                  </a:lnTo>
                  <a:lnTo>
                    <a:pt x="430" y="757"/>
                  </a:lnTo>
                  <a:lnTo>
                    <a:pt x="430" y="757"/>
                  </a:lnTo>
                  <a:lnTo>
                    <a:pt x="424" y="761"/>
                  </a:lnTo>
                  <a:lnTo>
                    <a:pt x="417" y="764"/>
                  </a:lnTo>
                  <a:lnTo>
                    <a:pt x="408" y="766"/>
                  </a:lnTo>
                  <a:lnTo>
                    <a:pt x="401" y="766"/>
                  </a:lnTo>
                  <a:lnTo>
                    <a:pt x="394" y="764"/>
                  </a:lnTo>
                  <a:lnTo>
                    <a:pt x="392" y="761"/>
                  </a:lnTo>
                  <a:lnTo>
                    <a:pt x="390" y="759"/>
                  </a:lnTo>
                  <a:lnTo>
                    <a:pt x="389" y="756"/>
                  </a:lnTo>
                  <a:lnTo>
                    <a:pt x="389" y="753"/>
                  </a:lnTo>
                  <a:lnTo>
                    <a:pt x="390" y="749"/>
                  </a:lnTo>
                  <a:lnTo>
                    <a:pt x="393" y="743"/>
                  </a:lnTo>
                  <a:lnTo>
                    <a:pt x="393" y="743"/>
                  </a:lnTo>
                  <a:lnTo>
                    <a:pt x="382" y="746"/>
                  </a:lnTo>
                  <a:lnTo>
                    <a:pt x="372" y="750"/>
                  </a:lnTo>
                  <a:lnTo>
                    <a:pt x="362" y="755"/>
                  </a:lnTo>
                  <a:lnTo>
                    <a:pt x="354" y="760"/>
                  </a:lnTo>
                  <a:lnTo>
                    <a:pt x="347" y="768"/>
                  </a:lnTo>
                  <a:lnTo>
                    <a:pt x="341" y="776"/>
                  </a:lnTo>
                  <a:lnTo>
                    <a:pt x="337" y="787"/>
                  </a:lnTo>
                  <a:lnTo>
                    <a:pt x="332" y="799"/>
                  </a:lnTo>
                  <a:lnTo>
                    <a:pt x="332" y="799"/>
                  </a:lnTo>
                  <a:lnTo>
                    <a:pt x="359" y="795"/>
                  </a:lnTo>
                  <a:lnTo>
                    <a:pt x="385" y="788"/>
                  </a:lnTo>
                  <a:lnTo>
                    <a:pt x="398" y="784"/>
                  </a:lnTo>
                  <a:lnTo>
                    <a:pt x="409" y="780"/>
                  </a:lnTo>
                  <a:lnTo>
                    <a:pt x="422" y="774"/>
                  </a:lnTo>
                  <a:lnTo>
                    <a:pt x="434" y="768"/>
                  </a:lnTo>
                  <a:lnTo>
                    <a:pt x="434" y="768"/>
                  </a:lnTo>
                  <a:close/>
                  <a:moveTo>
                    <a:pt x="316" y="700"/>
                  </a:moveTo>
                  <a:lnTo>
                    <a:pt x="316" y="700"/>
                  </a:lnTo>
                  <a:lnTo>
                    <a:pt x="329" y="708"/>
                  </a:lnTo>
                  <a:lnTo>
                    <a:pt x="342" y="715"/>
                  </a:lnTo>
                  <a:lnTo>
                    <a:pt x="354" y="724"/>
                  </a:lnTo>
                  <a:lnTo>
                    <a:pt x="367" y="731"/>
                  </a:lnTo>
                  <a:lnTo>
                    <a:pt x="367" y="731"/>
                  </a:lnTo>
                  <a:lnTo>
                    <a:pt x="382" y="713"/>
                  </a:lnTo>
                  <a:lnTo>
                    <a:pt x="395" y="696"/>
                  </a:lnTo>
                  <a:lnTo>
                    <a:pt x="423" y="660"/>
                  </a:lnTo>
                  <a:lnTo>
                    <a:pt x="423" y="660"/>
                  </a:lnTo>
                  <a:lnTo>
                    <a:pt x="393" y="667"/>
                  </a:lnTo>
                  <a:lnTo>
                    <a:pt x="366" y="676"/>
                  </a:lnTo>
                  <a:lnTo>
                    <a:pt x="352" y="681"/>
                  </a:lnTo>
                  <a:lnTo>
                    <a:pt x="339" y="686"/>
                  </a:lnTo>
                  <a:lnTo>
                    <a:pt x="327" y="693"/>
                  </a:lnTo>
                  <a:lnTo>
                    <a:pt x="316" y="700"/>
                  </a:lnTo>
                  <a:lnTo>
                    <a:pt x="316" y="700"/>
                  </a:lnTo>
                  <a:close/>
                  <a:moveTo>
                    <a:pt x="246" y="345"/>
                  </a:moveTo>
                  <a:lnTo>
                    <a:pt x="246" y="345"/>
                  </a:lnTo>
                  <a:lnTo>
                    <a:pt x="239" y="353"/>
                  </a:lnTo>
                  <a:lnTo>
                    <a:pt x="231" y="360"/>
                  </a:lnTo>
                  <a:lnTo>
                    <a:pt x="222" y="365"/>
                  </a:lnTo>
                  <a:lnTo>
                    <a:pt x="212" y="371"/>
                  </a:lnTo>
                  <a:lnTo>
                    <a:pt x="193" y="380"/>
                  </a:lnTo>
                  <a:lnTo>
                    <a:pt x="183" y="386"/>
                  </a:lnTo>
                  <a:lnTo>
                    <a:pt x="174" y="391"/>
                  </a:lnTo>
                  <a:lnTo>
                    <a:pt x="174" y="391"/>
                  </a:lnTo>
                  <a:lnTo>
                    <a:pt x="195" y="416"/>
                  </a:lnTo>
                  <a:lnTo>
                    <a:pt x="204" y="429"/>
                  </a:lnTo>
                  <a:lnTo>
                    <a:pt x="208" y="437"/>
                  </a:lnTo>
                  <a:lnTo>
                    <a:pt x="211" y="444"/>
                  </a:lnTo>
                  <a:lnTo>
                    <a:pt x="211" y="444"/>
                  </a:lnTo>
                  <a:lnTo>
                    <a:pt x="213" y="446"/>
                  </a:lnTo>
                  <a:lnTo>
                    <a:pt x="216" y="446"/>
                  </a:lnTo>
                  <a:lnTo>
                    <a:pt x="219" y="443"/>
                  </a:lnTo>
                  <a:lnTo>
                    <a:pt x="223" y="441"/>
                  </a:lnTo>
                  <a:lnTo>
                    <a:pt x="225" y="441"/>
                  </a:lnTo>
                  <a:lnTo>
                    <a:pt x="227" y="443"/>
                  </a:lnTo>
                  <a:lnTo>
                    <a:pt x="227" y="443"/>
                  </a:lnTo>
                  <a:lnTo>
                    <a:pt x="236" y="453"/>
                  </a:lnTo>
                  <a:lnTo>
                    <a:pt x="240" y="457"/>
                  </a:lnTo>
                  <a:lnTo>
                    <a:pt x="246" y="461"/>
                  </a:lnTo>
                  <a:lnTo>
                    <a:pt x="246" y="461"/>
                  </a:lnTo>
                  <a:lnTo>
                    <a:pt x="262" y="455"/>
                  </a:lnTo>
                  <a:lnTo>
                    <a:pt x="277" y="450"/>
                  </a:lnTo>
                  <a:lnTo>
                    <a:pt x="292" y="442"/>
                  </a:lnTo>
                  <a:lnTo>
                    <a:pt x="306" y="435"/>
                  </a:lnTo>
                  <a:lnTo>
                    <a:pt x="318" y="426"/>
                  </a:lnTo>
                  <a:lnTo>
                    <a:pt x="331" y="417"/>
                  </a:lnTo>
                  <a:lnTo>
                    <a:pt x="343" y="407"/>
                  </a:lnTo>
                  <a:lnTo>
                    <a:pt x="354" y="396"/>
                  </a:lnTo>
                  <a:lnTo>
                    <a:pt x="354" y="396"/>
                  </a:lnTo>
                  <a:lnTo>
                    <a:pt x="246" y="345"/>
                  </a:lnTo>
                  <a:lnTo>
                    <a:pt x="246" y="345"/>
                  </a:lnTo>
                  <a:close/>
                  <a:moveTo>
                    <a:pt x="295" y="547"/>
                  </a:moveTo>
                  <a:lnTo>
                    <a:pt x="295" y="547"/>
                  </a:lnTo>
                  <a:lnTo>
                    <a:pt x="293" y="545"/>
                  </a:lnTo>
                  <a:lnTo>
                    <a:pt x="292" y="542"/>
                  </a:lnTo>
                  <a:lnTo>
                    <a:pt x="289" y="534"/>
                  </a:lnTo>
                  <a:lnTo>
                    <a:pt x="286" y="517"/>
                  </a:lnTo>
                  <a:lnTo>
                    <a:pt x="284" y="510"/>
                  </a:lnTo>
                  <a:lnTo>
                    <a:pt x="281" y="503"/>
                  </a:lnTo>
                  <a:lnTo>
                    <a:pt x="279" y="501"/>
                  </a:lnTo>
                  <a:lnTo>
                    <a:pt x="276" y="500"/>
                  </a:lnTo>
                  <a:lnTo>
                    <a:pt x="272" y="499"/>
                  </a:lnTo>
                  <a:lnTo>
                    <a:pt x="268" y="500"/>
                  </a:lnTo>
                  <a:lnTo>
                    <a:pt x="268" y="500"/>
                  </a:lnTo>
                  <a:lnTo>
                    <a:pt x="265" y="507"/>
                  </a:lnTo>
                  <a:lnTo>
                    <a:pt x="261" y="514"/>
                  </a:lnTo>
                  <a:lnTo>
                    <a:pt x="256" y="519"/>
                  </a:lnTo>
                  <a:lnTo>
                    <a:pt x="251" y="525"/>
                  </a:lnTo>
                  <a:lnTo>
                    <a:pt x="239" y="534"/>
                  </a:lnTo>
                  <a:lnTo>
                    <a:pt x="227" y="544"/>
                  </a:lnTo>
                  <a:lnTo>
                    <a:pt x="227" y="544"/>
                  </a:lnTo>
                  <a:lnTo>
                    <a:pt x="230" y="535"/>
                  </a:lnTo>
                  <a:lnTo>
                    <a:pt x="234" y="529"/>
                  </a:lnTo>
                  <a:lnTo>
                    <a:pt x="238" y="523"/>
                  </a:lnTo>
                  <a:lnTo>
                    <a:pt x="242" y="516"/>
                  </a:lnTo>
                  <a:lnTo>
                    <a:pt x="254" y="507"/>
                  </a:lnTo>
                  <a:lnTo>
                    <a:pt x="267" y="498"/>
                  </a:lnTo>
                  <a:lnTo>
                    <a:pt x="267" y="498"/>
                  </a:lnTo>
                  <a:lnTo>
                    <a:pt x="250" y="496"/>
                  </a:lnTo>
                  <a:lnTo>
                    <a:pt x="245" y="495"/>
                  </a:lnTo>
                  <a:lnTo>
                    <a:pt x="238" y="493"/>
                  </a:lnTo>
                  <a:lnTo>
                    <a:pt x="238" y="493"/>
                  </a:lnTo>
                  <a:lnTo>
                    <a:pt x="228" y="501"/>
                  </a:lnTo>
                  <a:lnTo>
                    <a:pt x="220" y="511"/>
                  </a:lnTo>
                  <a:lnTo>
                    <a:pt x="204" y="530"/>
                  </a:lnTo>
                  <a:lnTo>
                    <a:pt x="188" y="549"/>
                  </a:lnTo>
                  <a:lnTo>
                    <a:pt x="178" y="559"/>
                  </a:lnTo>
                  <a:lnTo>
                    <a:pt x="169" y="568"/>
                  </a:lnTo>
                  <a:lnTo>
                    <a:pt x="169" y="568"/>
                  </a:lnTo>
                  <a:lnTo>
                    <a:pt x="172" y="578"/>
                  </a:lnTo>
                  <a:lnTo>
                    <a:pt x="173" y="587"/>
                  </a:lnTo>
                  <a:lnTo>
                    <a:pt x="173" y="587"/>
                  </a:lnTo>
                  <a:lnTo>
                    <a:pt x="179" y="586"/>
                  </a:lnTo>
                  <a:lnTo>
                    <a:pt x="186" y="584"/>
                  </a:lnTo>
                  <a:lnTo>
                    <a:pt x="191" y="579"/>
                  </a:lnTo>
                  <a:lnTo>
                    <a:pt x="196" y="575"/>
                  </a:lnTo>
                  <a:lnTo>
                    <a:pt x="202" y="570"/>
                  </a:lnTo>
                  <a:lnTo>
                    <a:pt x="207" y="567"/>
                  </a:lnTo>
                  <a:lnTo>
                    <a:pt x="212" y="563"/>
                  </a:lnTo>
                  <a:lnTo>
                    <a:pt x="219" y="562"/>
                  </a:lnTo>
                  <a:lnTo>
                    <a:pt x="219" y="562"/>
                  </a:lnTo>
                  <a:lnTo>
                    <a:pt x="217" y="568"/>
                  </a:lnTo>
                  <a:lnTo>
                    <a:pt x="213" y="572"/>
                  </a:lnTo>
                  <a:lnTo>
                    <a:pt x="206" y="579"/>
                  </a:lnTo>
                  <a:lnTo>
                    <a:pt x="197" y="587"/>
                  </a:lnTo>
                  <a:lnTo>
                    <a:pt x="194" y="591"/>
                  </a:lnTo>
                  <a:lnTo>
                    <a:pt x="192" y="595"/>
                  </a:lnTo>
                  <a:lnTo>
                    <a:pt x="192" y="595"/>
                  </a:lnTo>
                  <a:lnTo>
                    <a:pt x="195" y="595"/>
                  </a:lnTo>
                  <a:lnTo>
                    <a:pt x="198" y="596"/>
                  </a:lnTo>
                  <a:lnTo>
                    <a:pt x="200" y="599"/>
                  </a:lnTo>
                  <a:lnTo>
                    <a:pt x="201" y="601"/>
                  </a:lnTo>
                  <a:lnTo>
                    <a:pt x="201" y="601"/>
                  </a:lnTo>
                  <a:lnTo>
                    <a:pt x="235" y="593"/>
                  </a:lnTo>
                  <a:lnTo>
                    <a:pt x="267" y="585"/>
                  </a:lnTo>
                  <a:lnTo>
                    <a:pt x="298" y="574"/>
                  </a:lnTo>
                  <a:lnTo>
                    <a:pt x="329" y="563"/>
                  </a:lnTo>
                  <a:lnTo>
                    <a:pt x="329" y="563"/>
                  </a:lnTo>
                  <a:lnTo>
                    <a:pt x="332" y="555"/>
                  </a:lnTo>
                  <a:lnTo>
                    <a:pt x="333" y="550"/>
                  </a:lnTo>
                  <a:lnTo>
                    <a:pt x="336" y="546"/>
                  </a:lnTo>
                  <a:lnTo>
                    <a:pt x="336" y="546"/>
                  </a:lnTo>
                  <a:lnTo>
                    <a:pt x="316" y="547"/>
                  </a:lnTo>
                  <a:lnTo>
                    <a:pt x="306" y="548"/>
                  </a:lnTo>
                  <a:lnTo>
                    <a:pt x="295" y="547"/>
                  </a:lnTo>
                  <a:lnTo>
                    <a:pt x="295" y="547"/>
                  </a:lnTo>
                  <a:close/>
                  <a:moveTo>
                    <a:pt x="230" y="610"/>
                  </a:moveTo>
                  <a:lnTo>
                    <a:pt x="230" y="610"/>
                  </a:lnTo>
                  <a:lnTo>
                    <a:pt x="206" y="616"/>
                  </a:lnTo>
                  <a:lnTo>
                    <a:pt x="195" y="620"/>
                  </a:lnTo>
                  <a:lnTo>
                    <a:pt x="191" y="622"/>
                  </a:lnTo>
                  <a:lnTo>
                    <a:pt x="187" y="626"/>
                  </a:lnTo>
                  <a:lnTo>
                    <a:pt x="187" y="626"/>
                  </a:lnTo>
                  <a:lnTo>
                    <a:pt x="200" y="635"/>
                  </a:lnTo>
                  <a:lnTo>
                    <a:pt x="215" y="644"/>
                  </a:lnTo>
                  <a:lnTo>
                    <a:pt x="230" y="651"/>
                  </a:lnTo>
                  <a:lnTo>
                    <a:pt x="243" y="658"/>
                  </a:lnTo>
                  <a:lnTo>
                    <a:pt x="243" y="658"/>
                  </a:lnTo>
                  <a:lnTo>
                    <a:pt x="252" y="664"/>
                  </a:lnTo>
                  <a:lnTo>
                    <a:pt x="257" y="667"/>
                  </a:lnTo>
                  <a:lnTo>
                    <a:pt x="260" y="668"/>
                  </a:lnTo>
                  <a:lnTo>
                    <a:pt x="262" y="668"/>
                  </a:lnTo>
                  <a:lnTo>
                    <a:pt x="262" y="668"/>
                  </a:lnTo>
                  <a:lnTo>
                    <a:pt x="263" y="668"/>
                  </a:lnTo>
                  <a:lnTo>
                    <a:pt x="264" y="666"/>
                  </a:lnTo>
                  <a:lnTo>
                    <a:pt x="267" y="662"/>
                  </a:lnTo>
                  <a:lnTo>
                    <a:pt x="269" y="655"/>
                  </a:lnTo>
                  <a:lnTo>
                    <a:pt x="273" y="651"/>
                  </a:lnTo>
                  <a:lnTo>
                    <a:pt x="273" y="651"/>
                  </a:lnTo>
                  <a:lnTo>
                    <a:pt x="291" y="637"/>
                  </a:lnTo>
                  <a:lnTo>
                    <a:pt x="308" y="620"/>
                  </a:lnTo>
                  <a:lnTo>
                    <a:pt x="316" y="610"/>
                  </a:lnTo>
                  <a:lnTo>
                    <a:pt x="323" y="601"/>
                  </a:lnTo>
                  <a:lnTo>
                    <a:pt x="329" y="590"/>
                  </a:lnTo>
                  <a:lnTo>
                    <a:pt x="334" y="579"/>
                  </a:lnTo>
                  <a:lnTo>
                    <a:pt x="334" y="579"/>
                  </a:lnTo>
                  <a:lnTo>
                    <a:pt x="322" y="580"/>
                  </a:lnTo>
                  <a:lnTo>
                    <a:pt x="308" y="583"/>
                  </a:lnTo>
                  <a:lnTo>
                    <a:pt x="295" y="586"/>
                  </a:lnTo>
                  <a:lnTo>
                    <a:pt x="282" y="591"/>
                  </a:lnTo>
                  <a:lnTo>
                    <a:pt x="256" y="601"/>
                  </a:lnTo>
                  <a:lnTo>
                    <a:pt x="242" y="606"/>
                  </a:lnTo>
                  <a:lnTo>
                    <a:pt x="230" y="610"/>
                  </a:lnTo>
                  <a:lnTo>
                    <a:pt x="230" y="610"/>
                  </a:lnTo>
                  <a:close/>
                  <a:moveTo>
                    <a:pt x="286" y="660"/>
                  </a:moveTo>
                  <a:lnTo>
                    <a:pt x="286" y="660"/>
                  </a:lnTo>
                  <a:lnTo>
                    <a:pt x="282" y="666"/>
                  </a:lnTo>
                  <a:lnTo>
                    <a:pt x="277" y="673"/>
                  </a:lnTo>
                  <a:lnTo>
                    <a:pt x="265" y="683"/>
                  </a:lnTo>
                  <a:lnTo>
                    <a:pt x="258" y="690"/>
                  </a:lnTo>
                  <a:lnTo>
                    <a:pt x="254" y="696"/>
                  </a:lnTo>
                  <a:lnTo>
                    <a:pt x="251" y="702"/>
                  </a:lnTo>
                  <a:lnTo>
                    <a:pt x="249" y="710"/>
                  </a:lnTo>
                  <a:lnTo>
                    <a:pt x="249" y="710"/>
                  </a:lnTo>
                  <a:lnTo>
                    <a:pt x="266" y="702"/>
                  </a:lnTo>
                  <a:lnTo>
                    <a:pt x="285" y="695"/>
                  </a:lnTo>
                  <a:lnTo>
                    <a:pt x="294" y="690"/>
                  </a:lnTo>
                  <a:lnTo>
                    <a:pt x="301" y="684"/>
                  </a:lnTo>
                  <a:lnTo>
                    <a:pt x="308" y="678"/>
                  </a:lnTo>
                  <a:lnTo>
                    <a:pt x="313" y="670"/>
                  </a:lnTo>
                  <a:lnTo>
                    <a:pt x="313" y="670"/>
                  </a:lnTo>
                  <a:lnTo>
                    <a:pt x="304" y="669"/>
                  </a:lnTo>
                  <a:lnTo>
                    <a:pt x="298" y="668"/>
                  </a:lnTo>
                  <a:lnTo>
                    <a:pt x="292" y="665"/>
                  </a:lnTo>
                  <a:lnTo>
                    <a:pt x="288" y="663"/>
                  </a:lnTo>
                  <a:lnTo>
                    <a:pt x="286" y="660"/>
                  </a:lnTo>
                  <a:lnTo>
                    <a:pt x="286" y="660"/>
                  </a:lnTo>
                  <a:close/>
                  <a:moveTo>
                    <a:pt x="142" y="501"/>
                  </a:moveTo>
                  <a:lnTo>
                    <a:pt x="142" y="501"/>
                  </a:lnTo>
                  <a:lnTo>
                    <a:pt x="145" y="498"/>
                  </a:lnTo>
                  <a:lnTo>
                    <a:pt x="148" y="495"/>
                  </a:lnTo>
                  <a:lnTo>
                    <a:pt x="157" y="489"/>
                  </a:lnTo>
                  <a:lnTo>
                    <a:pt x="165" y="485"/>
                  </a:lnTo>
                  <a:lnTo>
                    <a:pt x="174" y="480"/>
                  </a:lnTo>
                  <a:lnTo>
                    <a:pt x="174" y="480"/>
                  </a:lnTo>
                  <a:lnTo>
                    <a:pt x="182" y="474"/>
                  </a:lnTo>
                  <a:lnTo>
                    <a:pt x="190" y="468"/>
                  </a:lnTo>
                  <a:lnTo>
                    <a:pt x="196" y="462"/>
                  </a:lnTo>
                  <a:lnTo>
                    <a:pt x="201" y="455"/>
                  </a:lnTo>
                  <a:lnTo>
                    <a:pt x="201" y="455"/>
                  </a:lnTo>
                  <a:lnTo>
                    <a:pt x="198" y="455"/>
                  </a:lnTo>
                  <a:lnTo>
                    <a:pt x="197" y="453"/>
                  </a:lnTo>
                  <a:lnTo>
                    <a:pt x="194" y="447"/>
                  </a:lnTo>
                  <a:lnTo>
                    <a:pt x="189" y="433"/>
                  </a:lnTo>
                  <a:lnTo>
                    <a:pt x="189" y="433"/>
                  </a:lnTo>
                  <a:lnTo>
                    <a:pt x="182" y="435"/>
                  </a:lnTo>
                  <a:lnTo>
                    <a:pt x="177" y="438"/>
                  </a:lnTo>
                  <a:lnTo>
                    <a:pt x="167" y="446"/>
                  </a:lnTo>
                  <a:lnTo>
                    <a:pt x="158" y="452"/>
                  </a:lnTo>
                  <a:lnTo>
                    <a:pt x="152" y="454"/>
                  </a:lnTo>
                  <a:lnTo>
                    <a:pt x="147" y="455"/>
                  </a:lnTo>
                  <a:lnTo>
                    <a:pt x="147" y="455"/>
                  </a:lnTo>
                  <a:lnTo>
                    <a:pt x="149" y="449"/>
                  </a:lnTo>
                  <a:lnTo>
                    <a:pt x="152" y="443"/>
                  </a:lnTo>
                  <a:lnTo>
                    <a:pt x="157" y="440"/>
                  </a:lnTo>
                  <a:lnTo>
                    <a:pt x="161" y="436"/>
                  </a:lnTo>
                  <a:lnTo>
                    <a:pt x="171" y="429"/>
                  </a:lnTo>
                  <a:lnTo>
                    <a:pt x="175" y="425"/>
                  </a:lnTo>
                  <a:lnTo>
                    <a:pt x="178" y="420"/>
                  </a:lnTo>
                  <a:lnTo>
                    <a:pt x="178" y="420"/>
                  </a:lnTo>
                  <a:lnTo>
                    <a:pt x="175" y="413"/>
                  </a:lnTo>
                  <a:lnTo>
                    <a:pt x="172" y="407"/>
                  </a:lnTo>
                  <a:lnTo>
                    <a:pt x="166" y="402"/>
                  </a:lnTo>
                  <a:lnTo>
                    <a:pt x="163" y="399"/>
                  </a:lnTo>
                  <a:lnTo>
                    <a:pt x="160" y="398"/>
                  </a:lnTo>
                  <a:lnTo>
                    <a:pt x="160" y="398"/>
                  </a:lnTo>
                  <a:lnTo>
                    <a:pt x="147" y="407"/>
                  </a:lnTo>
                  <a:lnTo>
                    <a:pt x="135" y="417"/>
                  </a:lnTo>
                  <a:lnTo>
                    <a:pt x="125" y="427"/>
                  </a:lnTo>
                  <a:lnTo>
                    <a:pt x="114" y="438"/>
                  </a:lnTo>
                  <a:lnTo>
                    <a:pt x="92" y="461"/>
                  </a:lnTo>
                  <a:lnTo>
                    <a:pt x="81" y="470"/>
                  </a:lnTo>
                  <a:lnTo>
                    <a:pt x="69" y="480"/>
                  </a:lnTo>
                  <a:lnTo>
                    <a:pt x="69" y="480"/>
                  </a:lnTo>
                  <a:lnTo>
                    <a:pt x="73" y="483"/>
                  </a:lnTo>
                  <a:lnTo>
                    <a:pt x="77" y="484"/>
                  </a:lnTo>
                  <a:lnTo>
                    <a:pt x="81" y="484"/>
                  </a:lnTo>
                  <a:lnTo>
                    <a:pt x="84" y="484"/>
                  </a:lnTo>
                  <a:lnTo>
                    <a:pt x="88" y="482"/>
                  </a:lnTo>
                  <a:lnTo>
                    <a:pt x="91" y="480"/>
                  </a:lnTo>
                  <a:lnTo>
                    <a:pt x="97" y="474"/>
                  </a:lnTo>
                  <a:lnTo>
                    <a:pt x="103" y="468"/>
                  </a:lnTo>
                  <a:lnTo>
                    <a:pt x="110" y="463"/>
                  </a:lnTo>
                  <a:lnTo>
                    <a:pt x="114" y="461"/>
                  </a:lnTo>
                  <a:lnTo>
                    <a:pt x="117" y="459"/>
                  </a:lnTo>
                  <a:lnTo>
                    <a:pt x="120" y="458"/>
                  </a:lnTo>
                  <a:lnTo>
                    <a:pt x="125" y="458"/>
                  </a:lnTo>
                  <a:lnTo>
                    <a:pt x="125" y="458"/>
                  </a:lnTo>
                  <a:lnTo>
                    <a:pt x="116" y="468"/>
                  </a:lnTo>
                  <a:lnTo>
                    <a:pt x="106" y="478"/>
                  </a:lnTo>
                  <a:lnTo>
                    <a:pt x="98" y="486"/>
                  </a:lnTo>
                  <a:lnTo>
                    <a:pt x="89" y="496"/>
                  </a:lnTo>
                  <a:lnTo>
                    <a:pt x="89" y="496"/>
                  </a:lnTo>
                  <a:lnTo>
                    <a:pt x="92" y="500"/>
                  </a:lnTo>
                  <a:lnTo>
                    <a:pt x="96" y="504"/>
                  </a:lnTo>
                  <a:lnTo>
                    <a:pt x="98" y="511"/>
                  </a:lnTo>
                  <a:lnTo>
                    <a:pt x="98" y="517"/>
                  </a:lnTo>
                  <a:lnTo>
                    <a:pt x="98" y="517"/>
                  </a:lnTo>
                  <a:lnTo>
                    <a:pt x="105" y="517"/>
                  </a:lnTo>
                  <a:lnTo>
                    <a:pt x="111" y="516"/>
                  </a:lnTo>
                  <a:lnTo>
                    <a:pt x="115" y="514"/>
                  </a:lnTo>
                  <a:lnTo>
                    <a:pt x="119" y="511"/>
                  </a:lnTo>
                  <a:lnTo>
                    <a:pt x="119" y="511"/>
                  </a:lnTo>
                  <a:lnTo>
                    <a:pt x="126" y="511"/>
                  </a:lnTo>
                  <a:lnTo>
                    <a:pt x="131" y="510"/>
                  </a:lnTo>
                  <a:lnTo>
                    <a:pt x="144" y="507"/>
                  </a:lnTo>
                  <a:lnTo>
                    <a:pt x="156" y="502"/>
                  </a:lnTo>
                  <a:lnTo>
                    <a:pt x="167" y="500"/>
                  </a:lnTo>
                  <a:lnTo>
                    <a:pt x="167" y="500"/>
                  </a:lnTo>
                  <a:lnTo>
                    <a:pt x="183" y="498"/>
                  </a:lnTo>
                  <a:lnTo>
                    <a:pt x="198" y="497"/>
                  </a:lnTo>
                  <a:lnTo>
                    <a:pt x="212" y="495"/>
                  </a:lnTo>
                  <a:lnTo>
                    <a:pt x="219" y="494"/>
                  </a:lnTo>
                  <a:lnTo>
                    <a:pt x="224" y="490"/>
                  </a:lnTo>
                  <a:lnTo>
                    <a:pt x="224" y="490"/>
                  </a:lnTo>
                  <a:lnTo>
                    <a:pt x="223" y="489"/>
                  </a:lnTo>
                  <a:lnTo>
                    <a:pt x="223" y="488"/>
                  </a:lnTo>
                  <a:lnTo>
                    <a:pt x="220" y="487"/>
                  </a:lnTo>
                  <a:lnTo>
                    <a:pt x="218" y="485"/>
                  </a:lnTo>
                  <a:lnTo>
                    <a:pt x="217" y="483"/>
                  </a:lnTo>
                  <a:lnTo>
                    <a:pt x="217" y="480"/>
                  </a:lnTo>
                  <a:lnTo>
                    <a:pt x="217" y="480"/>
                  </a:lnTo>
                  <a:lnTo>
                    <a:pt x="220" y="475"/>
                  </a:lnTo>
                  <a:lnTo>
                    <a:pt x="223" y="472"/>
                  </a:lnTo>
                  <a:lnTo>
                    <a:pt x="223" y="470"/>
                  </a:lnTo>
                  <a:lnTo>
                    <a:pt x="224" y="467"/>
                  </a:lnTo>
                  <a:lnTo>
                    <a:pt x="223" y="464"/>
                  </a:lnTo>
                  <a:lnTo>
                    <a:pt x="222" y="461"/>
                  </a:lnTo>
                  <a:lnTo>
                    <a:pt x="222" y="461"/>
                  </a:lnTo>
                  <a:lnTo>
                    <a:pt x="211" y="465"/>
                  </a:lnTo>
                  <a:lnTo>
                    <a:pt x="202" y="471"/>
                  </a:lnTo>
                  <a:lnTo>
                    <a:pt x="185" y="485"/>
                  </a:lnTo>
                  <a:lnTo>
                    <a:pt x="175" y="492"/>
                  </a:lnTo>
                  <a:lnTo>
                    <a:pt x="165" y="497"/>
                  </a:lnTo>
                  <a:lnTo>
                    <a:pt x="160" y="499"/>
                  </a:lnTo>
                  <a:lnTo>
                    <a:pt x="155" y="501"/>
                  </a:lnTo>
                  <a:lnTo>
                    <a:pt x="148" y="501"/>
                  </a:lnTo>
                  <a:lnTo>
                    <a:pt x="142" y="501"/>
                  </a:lnTo>
                  <a:lnTo>
                    <a:pt x="142" y="501"/>
                  </a:lnTo>
                  <a:close/>
                  <a:moveTo>
                    <a:pt x="135" y="523"/>
                  </a:moveTo>
                  <a:lnTo>
                    <a:pt x="135" y="523"/>
                  </a:lnTo>
                  <a:lnTo>
                    <a:pt x="124" y="533"/>
                  </a:lnTo>
                  <a:lnTo>
                    <a:pt x="112" y="545"/>
                  </a:lnTo>
                  <a:lnTo>
                    <a:pt x="107" y="552"/>
                  </a:lnTo>
                  <a:lnTo>
                    <a:pt x="103" y="558"/>
                  </a:lnTo>
                  <a:lnTo>
                    <a:pt x="99" y="567"/>
                  </a:lnTo>
                  <a:lnTo>
                    <a:pt x="96" y="574"/>
                  </a:lnTo>
                  <a:lnTo>
                    <a:pt x="96" y="574"/>
                  </a:lnTo>
                  <a:lnTo>
                    <a:pt x="111" y="586"/>
                  </a:lnTo>
                  <a:lnTo>
                    <a:pt x="127" y="595"/>
                  </a:lnTo>
                  <a:lnTo>
                    <a:pt x="127" y="595"/>
                  </a:lnTo>
                  <a:lnTo>
                    <a:pt x="135" y="585"/>
                  </a:lnTo>
                  <a:lnTo>
                    <a:pt x="144" y="574"/>
                  </a:lnTo>
                  <a:lnTo>
                    <a:pt x="165" y="555"/>
                  </a:lnTo>
                  <a:lnTo>
                    <a:pt x="176" y="545"/>
                  </a:lnTo>
                  <a:lnTo>
                    <a:pt x="186" y="535"/>
                  </a:lnTo>
                  <a:lnTo>
                    <a:pt x="194" y="524"/>
                  </a:lnTo>
                  <a:lnTo>
                    <a:pt x="203" y="512"/>
                  </a:lnTo>
                  <a:lnTo>
                    <a:pt x="203" y="512"/>
                  </a:lnTo>
                  <a:lnTo>
                    <a:pt x="169" y="519"/>
                  </a:lnTo>
                  <a:lnTo>
                    <a:pt x="152" y="523"/>
                  </a:lnTo>
                  <a:lnTo>
                    <a:pt x="135" y="523"/>
                  </a:lnTo>
                  <a:lnTo>
                    <a:pt x="135" y="523"/>
                  </a:lnTo>
                  <a:close/>
                  <a:moveTo>
                    <a:pt x="158" y="585"/>
                  </a:moveTo>
                  <a:lnTo>
                    <a:pt x="158" y="585"/>
                  </a:lnTo>
                  <a:lnTo>
                    <a:pt x="150" y="588"/>
                  </a:lnTo>
                  <a:lnTo>
                    <a:pt x="143" y="593"/>
                  </a:lnTo>
                  <a:lnTo>
                    <a:pt x="137" y="598"/>
                  </a:lnTo>
                  <a:lnTo>
                    <a:pt x="132" y="604"/>
                  </a:lnTo>
                  <a:lnTo>
                    <a:pt x="121" y="617"/>
                  </a:lnTo>
                  <a:lnTo>
                    <a:pt x="112" y="630"/>
                  </a:lnTo>
                  <a:lnTo>
                    <a:pt x="112" y="630"/>
                  </a:lnTo>
                  <a:lnTo>
                    <a:pt x="120" y="630"/>
                  </a:lnTo>
                  <a:lnTo>
                    <a:pt x="130" y="629"/>
                  </a:lnTo>
                  <a:lnTo>
                    <a:pt x="141" y="625"/>
                  </a:lnTo>
                  <a:lnTo>
                    <a:pt x="151" y="621"/>
                  </a:lnTo>
                  <a:lnTo>
                    <a:pt x="161" y="617"/>
                  </a:lnTo>
                  <a:lnTo>
                    <a:pt x="169" y="613"/>
                  </a:lnTo>
                  <a:lnTo>
                    <a:pt x="173" y="609"/>
                  </a:lnTo>
                  <a:lnTo>
                    <a:pt x="174" y="607"/>
                  </a:lnTo>
                  <a:lnTo>
                    <a:pt x="174" y="606"/>
                  </a:lnTo>
                  <a:lnTo>
                    <a:pt x="174" y="606"/>
                  </a:lnTo>
                  <a:lnTo>
                    <a:pt x="174" y="608"/>
                  </a:lnTo>
                  <a:lnTo>
                    <a:pt x="174" y="608"/>
                  </a:lnTo>
                  <a:lnTo>
                    <a:pt x="170" y="602"/>
                  </a:lnTo>
                  <a:lnTo>
                    <a:pt x="164" y="596"/>
                  </a:lnTo>
                  <a:lnTo>
                    <a:pt x="160" y="591"/>
                  </a:lnTo>
                  <a:lnTo>
                    <a:pt x="159" y="588"/>
                  </a:lnTo>
                  <a:lnTo>
                    <a:pt x="158" y="585"/>
                  </a:lnTo>
                  <a:lnTo>
                    <a:pt x="158" y="585"/>
                  </a:lnTo>
                  <a:close/>
                  <a:moveTo>
                    <a:pt x="82" y="516"/>
                  </a:moveTo>
                  <a:lnTo>
                    <a:pt x="82" y="516"/>
                  </a:lnTo>
                  <a:lnTo>
                    <a:pt x="81" y="510"/>
                  </a:lnTo>
                  <a:lnTo>
                    <a:pt x="79" y="505"/>
                  </a:lnTo>
                  <a:lnTo>
                    <a:pt x="76" y="501"/>
                  </a:lnTo>
                  <a:lnTo>
                    <a:pt x="72" y="499"/>
                  </a:lnTo>
                  <a:lnTo>
                    <a:pt x="68" y="497"/>
                  </a:lnTo>
                  <a:lnTo>
                    <a:pt x="64" y="496"/>
                  </a:lnTo>
                  <a:lnTo>
                    <a:pt x="53" y="495"/>
                  </a:lnTo>
                  <a:lnTo>
                    <a:pt x="53" y="495"/>
                  </a:lnTo>
                  <a:lnTo>
                    <a:pt x="50" y="500"/>
                  </a:lnTo>
                  <a:lnTo>
                    <a:pt x="46" y="504"/>
                  </a:lnTo>
                  <a:lnTo>
                    <a:pt x="37" y="515"/>
                  </a:lnTo>
                  <a:lnTo>
                    <a:pt x="33" y="519"/>
                  </a:lnTo>
                  <a:lnTo>
                    <a:pt x="29" y="525"/>
                  </a:lnTo>
                  <a:lnTo>
                    <a:pt x="27" y="531"/>
                  </a:lnTo>
                  <a:lnTo>
                    <a:pt x="27" y="538"/>
                  </a:lnTo>
                  <a:lnTo>
                    <a:pt x="27" y="538"/>
                  </a:lnTo>
                  <a:lnTo>
                    <a:pt x="56" y="529"/>
                  </a:lnTo>
                  <a:lnTo>
                    <a:pt x="70" y="524"/>
                  </a:lnTo>
                  <a:lnTo>
                    <a:pt x="76" y="519"/>
                  </a:lnTo>
                  <a:lnTo>
                    <a:pt x="82" y="516"/>
                  </a:lnTo>
                  <a:lnTo>
                    <a:pt x="82" y="516"/>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3" name="Freeform 197"/>
            <p:cNvSpPr/>
            <p:nvPr/>
          </p:nvSpPr>
          <p:spPr bwMode="auto">
            <a:xfrm>
              <a:off x="6103938" y="1752600"/>
              <a:ext cx="11113" cy="11113"/>
            </a:xfrm>
            <a:custGeom>
              <a:avLst/>
              <a:gdLst/>
              <a:ahLst/>
              <a:cxnLst>
                <a:cxn ang="0">
                  <a:pos x="8" y="0"/>
                </a:cxn>
                <a:cxn ang="0">
                  <a:pos x="8" y="0"/>
                </a:cxn>
                <a:cxn ang="0">
                  <a:pos x="14" y="0"/>
                </a:cxn>
                <a:cxn ang="0">
                  <a:pos x="17" y="2"/>
                </a:cxn>
                <a:cxn ang="0">
                  <a:pos x="18" y="5"/>
                </a:cxn>
                <a:cxn ang="0">
                  <a:pos x="19" y="9"/>
                </a:cxn>
                <a:cxn ang="0">
                  <a:pos x="18" y="14"/>
                </a:cxn>
                <a:cxn ang="0">
                  <a:pos x="17" y="17"/>
                </a:cxn>
                <a:cxn ang="0">
                  <a:pos x="14" y="20"/>
                </a:cxn>
                <a:cxn ang="0">
                  <a:pos x="9" y="22"/>
                </a:cxn>
                <a:cxn ang="0">
                  <a:pos x="9" y="22"/>
                </a:cxn>
                <a:cxn ang="0">
                  <a:pos x="6" y="21"/>
                </a:cxn>
                <a:cxn ang="0">
                  <a:pos x="4" y="19"/>
                </a:cxn>
                <a:cxn ang="0">
                  <a:pos x="2" y="16"/>
                </a:cxn>
                <a:cxn ang="0">
                  <a:pos x="0" y="13"/>
                </a:cxn>
                <a:cxn ang="0">
                  <a:pos x="0" y="8"/>
                </a:cxn>
                <a:cxn ang="0">
                  <a:pos x="1" y="4"/>
                </a:cxn>
                <a:cxn ang="0">
                  <a:pos x="4" y="1"/>
                </a:cxn>
                <a:cxn ang="0">
                  <a:pos x="8" y="0"/>
                </a:cxn>
                <a:cxn ang="0">
                  <a:pos x="8" y="0"/>
                </a:cxn>
              </a:cxnLst>
              <a:rect l="0" t="0" r="r" b="b"/>
              <a:pathLst>
                <a:path w="19" h="22">
                  <a:moveTo>
                    <a:pt x="8" y="0"/>
                  </a:moveTo>
                  <a:lnTo>
                    <a:pt x="8" y="0"/>
                  </a:lnTo>
                  <a:lnTo>
                    <a:pt x="14" y="0"/>
                  </a:lnTo>
                  <a:lnTo>
                    <a:pt x="17" y="2"/>
                  </a:lnTo>
                  <a:lnTo>
                    <a:pt x="18" y="5"/>
                  </a:lnTo>
                  <a:lnTo>
                    <a:pt x="19" y="9"/>
                  </a:lnTo>
                  <a:lnTo>
                    <a:pt x="18" y="14"/>
                  </a:lnTo>
                  <a:lnTo>
                    <a:pt x="17" y="17"/>
                  </a:lnTo>
                  <a:lnTo>
                    <a:pt x="14" y="20"/>
                  </a:lnTo>
                  <a:lnTo>
                    <a:pt x="9" y="22"/>
                  </a:lnTo>
                  <a:lnTo>
                    <a:pt x="9" y="22"/>
                  </a:lnTo>
                  <a:lnTo>
                    <a:pt x="6" y="21"/>
                  </a:lnTo>
                  <a:lnTo>
                    <a:pt x="4" y="19"/>
                  </a:lnTo>
                  <a:lnTo>
                    <a:pt x="2" y="16"/>
                  </a:lnTo>
                  <a:lnTo>
                    <a:pt x="0" y="13"/>
                  </a:lnTo>
                  <a:lnTo>
                    <a:pt x="0" y="8"/>
                  </a:lnTo>
                  <a:lnTo>
                    <a:pt x="1" y="4"/>
                  </a:lnTo>
                  <a:lnTo>
                    <a:pt x="4" y="1"/>
                  </a:lnTo>
                  <a:lnTo>
                    <a:pt x="8" y="0"/>
                  </a:lnTo>
                  <a:lnTo>
                    <a:pt x="8" y="0"/>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4" name="Freeform 198"/>
            <p:cNvSpPr/>
            <p:nvPr/>
          </p:nvSpPr>
          <p:spPr bwMode="auto">
            <a:xfrm>
              <a:off x="6089651" y="1765300"/>
              <a:ext cx="34925" cy="14288"/>
            </a:xfrm>
            <a:custGeom>
              <a:avLst/>
              <a:gdLst/>
              <a:ahLst/>
              <a:cxnLst>
                <a:cxn ang="0">
                  <a:pos x="60" y="3"/>
                </a:cxn>
                <a:cxn ang="0">
                  <a:pos x="60" y="3"/>
                </a:cxn>
                <a:cxn ang="0">
                  <a:pos x="63" y="6"/>
                </a:cxn>
                <a:cxn ang="0">
                  <a:pos x="65" y="8"/>
                </a:cxn>
                <a:cxn ang="0">
                  <a:pos x="67" y="11"/>
                </a:cxn>
                <a:cxn ang="0">
                  <a:pos x="68" y="16"/>
                </a:cxn>
                <a:cxn ang="0">
                  <a:pos x="68" y="16"/>
                </a:cxn>
                <a:cxn ang="0">
                  <a:pos x="65" y="20"/>
                </a:cxn>
                <a:cxn ang="0">
                  <a:pos x="62" y="23"/>
                </a:cxn>
                <a:cxn ang="0">
                  <a:pos x="58" y="25"/>
                </a:cxn>
                <a:cxn ang="0">
                  <a:pos x="52" y="25"/>
                </a:cxn>
                <a:cxn ang="0">
                  <a:pos x="52" y="25"/>
                </a:cxn>
                <a:cxn ang="0">
                  <a:pos x="49" y="24"/>
                </a:cxn>
                <a:cxn ang="0">
                  <a:pos x="47" y="23"/>
                </a:cxn>
                <a:cxn ang="0">
                  <a:pos x="45" y="21"/>
                </a:cxn>
                <a:cxn ang="0">
                  <a:pos x="42" y="20"/>
                </a:cxn>
                <a:cxn ang="0">
                  <a:pos x="42" y="20"/>
                </a:cxn>
                <a:cxn ang="0">
                  <a:pos x="33" y="19"/>
                </a:cxn>
                <a:cxn ang="0">
                  <a:pos x="22" y="19"/>
                </a:cxn>
                <a:cxn ang="0">
                  <a:pos x="13" y="18"/>
                </a:cxn>
                <a:cxn ang="0">
                  <a:pos x="7" y="16"/>
                </a:cxn>
                <a:cxn ang="0">
                  <a:pos x="1" y="14"/>
                </a:cxn>
                <a:cxn ang="0">
                  <a:pos x="1" y="14"/>
                </a:cxn>
                <a:cxn ang="0">
                  <a:pos x="0" y="10"/>
                </a:cxn>
                <a:cxn ang="0">
                  <a:pos x="0" y="8"/>
                </a:cxn>
                <a:cxn ang="0">
                  <a:pos x="0" y="5"/>
                </a:cxn>
                <a:cxn ang="0">
                  <a:pos x="0" y="5"/>
                </a:cxn>
                <a:cxn ang="0">
                  <a:pos x="8" y="2"/>
                </a:cxn>
                <a:cxn ang="0">
                  <a:pos x="15" y="0"/>
                </a:cxn>
                <a:cxn ang="0">
                  <a:pos x="22" y="2"/>
                </a:cxn>
                <a:cxn ang="0">
                  <a:pos x="29" y="3"/>
                </a:cxn>
                <a:cxn ang="0">
                  <a:pos x="35" y="4"/>
                </a:cxn>
                <a:cxn ang="0">
                  <a:pos x="43" y="5"/>
                </a:cxn>
                <a:cxn ang="0">
                  <a:pos x="50" y="5"/>
                </a:cxn>
                <a:cxn ang="0">
                  <a:pos x="60" y="3"/>
                </a:cxn>
                <a:cxn ang="0">
                  <a:pos x="60" y="3"/>
                </a:cxn>
              </a:cxnLst>
              <a:rect l="0" t="0" r="r" b="b"/>
              <a:pathLst>
                <a:path w="68" h="25">
                  <a:moveTo>
                    <a:pt x="60" y="3"/>
                  </a:moveTo>
                  <a:lnTo>
                    <a:pt x="60" y="3"/>
                  </a:lnTo>
                  <a:lnTo>
                    <a:pt x="63" y="6"/>
                  </a:lnTo>
                  <a:lnTo>
                    <a:pt x="65" y="8"/>
                  </a:lnTo>
                  <a:lnTo>
                    <a:pt x="67" y="11"/>
                  </a:lnTo>
                  <a:lnTo>
                    <a:pt x="68" y="16"/>
                  </a:lnTo>
                  <a:lnTo>
                    <a:pt x="68" y="16"/>
                  </a:lnTo>
                  <a:lnTo>
                    <a:pt x="65" y="20"/>
                  </a:lnTo>
                  <a:lnTo>
                    <a:pt x="62" y="23"/>
                  </a:lnTo>
                  <a:lnTo>
                    <a:pt x="58" y="25"/>
                  </a:lnTo>
                  <a:lnTo>
                    <a:pt x="52" y="25"/>
                  </a:lnTo>
                  <a:lnTo>
                    <a:pt x="52" y="25"/>
                  </a:lnTo>
                  <a:lnTo>
                    <a:pt x="49" y="24"/>
                  </a:lnTo>
                  <a:lnTo>
                    <a:pt x="47" y="23"/>
                  </a:lnTo>
                  <a:lnTo>
                    <a:pt x="45" y="21"/>
                  </a:lnTo>
                  <a:lnTo>
                    <a:pt x="42" y="20"/>
                  </a:lnTo>
                  <a:lnTo>
                    <a:pt x="42" y="20"/>
                  </a:lnTo>
                  <a:lnTo>
                    <a:pt x="33" y="19"/>
                  </a:lnTo>
                  <a:lnTo>
                    <a:pt x="22" y="19"/>
                  </a:lnTo>
                  <a:lnTo>
                    <a:pt x="13" y="18"/>
                  </a:lnTo>
                  <a:lnTo>
                    <a:pt x="7" y="16"/>
                  </a:lnTo>
                  <a:lnTo>
                    <a:pt x="1" y="14"/>
                  </a:lnTo>
                  <a:lnTo>
                    <a:pt x="1" y="14"/>
                  </a:lnTo>
                  <a:lnTo>
                    <a:pt x="0" y="10"/>
                  </a:lnTo>
                  <a:lnTo>
                    <a:pt x="0" y="8"/>
                  </a:lnTo>
                  <a:lnTo>
                    <a:pt x="0" y="5"/>
                  </a:lnTo>
                  <a:lnTo>
                    <a:pt x="0" y="5"/>
                  </a:lnTo>
                  <a:lnTo>
                    <a:pt x="8" y="2"/>
                  </a:lnTo>
                  <a:lnTo>
                    <a:pt x="15" y="0"/>
                  </a:lnTo>
                  <a:lnTo>
                    <a:pt x="22" y="2"/>
                  </a:lnTo>
                  <a:lnTo>
                    <a:pt x="29" y="3"/>
                  </a:lnTo>
                  <a:lnTo>
                    <a:pt x="35" y="4"/>
                  </a:lnTo>
                  <a:lnTo>
                    <a:pt x="43" y="5"/>
                  </a:lnTo>
                  <a:lnTo>
                    <a:pt x="50" y="5"/>
                  </a:lnTo>
                  <a:lnTo>
                    <a:pt x="60" y="3"/>
                  </a:lnTo>
                  <a:lnTo>
                    <a:pt x="60" y="3"/>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5" name="Freeform 206"/>
            <p:cNvSpPr/>
            <p:nvPr/>
          </p:nvSpPr>
          <p:spPr bwMode="auto">
            <a:xfrm>
              <a:off x="6072188" y="1817688"/>
              <a:ext cx="49213" cy="39688"/>
            </a:xfrm>
            <a:custGeom>
              <a:avLst/>
              <a:gdLst/>
              <a:ahLst/>
              <a:cxnLst>
                <a:cxn ang="0">
                  <a:pos x="33" y="3"/>
                </a:cxn>
                <a:cxn ang="0">
                  <a:pos x="29" y="45"/>
                </a:cxn>
                <a:cxn ang="0">
                  <a:pos x="30" y="56"/>
                </a:cxn>
                <a:cxn ang="0">
                  <a:pos x="36" y="50"/>
                </a:cxn>
                <a:cxn ang="0">
                  <a:pos x="48" y="40"/>
                </a:cxn>
                <a:cxn ang="0">
                  <a:pos x="62" y="20"/>
                </a:cxn>
                <a:cxn ang="0">
                  <a:pos x="69" y="5"/>
                </a:cxn>
                <a:cxn ang="0">
                  <a:pos x="78" y="5"/>
                </a:cxn>
                <a:cxn ang="0">
                  <a:pos x="79" y="13"/>
                </a:cxn>
                <a:cxn ang="0">
                  <a:pos x="76" y="19"/>
                </a:cxn>
                <a:cxn ang="0">
                  <a:pos x="68" y="28"/>
                </a:cxn>
                <a:cxn ang="0">
                  <a:pos x="67" y="31"/>
                </a:cxn>
                <a:cxn ang="0">
                  <a:pos x="77" y="41"/>
                </a:cxn>
                <a:cxn ang="0">
                  <a:pos x="85" y="42"/>
                </a:cxn>
                <a:cxn ang="0">
                  <a:pos x="94" y="41"/>
                </a:cxn>
                <a:cxn ang="0">
                  <a:pos x="95" y="44"/>
                </a:cxn>
                <a:cxn ang="0">
                  <a:pos x="91" y="50"/>
                </a:cxn>
                <a:cxn ang="0">
                  <a:pos x="88" y="53"/>
                </a:cxn>
                <a:cxn ang="0">
                  <a:pos x="93" y="62"/>
                </a:cxn>
                <a:cxn ang="0">
                  <a:pos x="94" y="72"/>
                </a:cxn>
                <a:cxn ang="0">
                  <a:pos x="90" y="74"/>
                </a:cxn>
                <a:cxn ang="0">
                  <a:pos x="84" y="75"/>
                </a:cxn>
                <a:cxn ang="0">
                  <a:pos x="82" y="71"/>
                </a:cxn>
                <a:cxn ang="0">
                  <a:pos x="79" y="65"/>
                </a:cxn>
                <a:cxn ang="0">
                  <a:pos x="78" y="61"/>
                </a:cxn>
                <a:cxn ang="0">
                  <a:pos x="70" y="63"/>
                </a:cxn>
                <a:cxn ang="0">
                  <a:pos x="63" y="71"/>
                </a:cxn>
                <a:cxn ang="0">
                  <a:pos x="57" y="73"/>
                </a:cxn>
                <a:cxn ang="0">
                  <a:pos x="54" y="70"/>
                </a:cxn>
                <a:cxn ang="0">
                  <a:pos x="61" y="60"/>
                </a:cxn>
                <a:cxn ang="0">
                  <a:pos x="71" y="53"/>
                </a:cxn>
                <a:cxn ang="0">
                  <a:pos x="71" y="50"/>
                </a:cxn>
                <a:cxn ang="0">
                  <a:pos x="67" y="45"/>
                </a:cxn>
                <a:cxn ang="0">
                  <a:pos x="63" y="38"/>
                </a:cxn>
                <a:cxn ang="0">
                  <a:pos x="63" y="35"/>
                </a:cxn>
                <a:cxn ang="0">
                  <a:pos x="51" y="50"/>
                </a:cxn>
                <a:cxn ang="0">
                  <a:pos x="39" y="64"/>
                </a:cxn>
                <a:cxn ang="0">
                  <a:pos x="27" y="63"/>
                </a:cxn>
                <a:cxn ang="0">
                  <a:pos x="19" y="60"/>
                </a:cxn>
                <a:cxn ang="0">
                  <a:pos x="20" y="49"/>
                </a:cxn>
                <a:cxn ang="0">
                  <a:pos x="20" y="33"/>
                </a:cxn>
                <a:cxn ang="0">
                  <a:pos x="19" y="26"/>
                </a:cxn>
                <a:cxn ang="0">
                  <a:pos x="16" y="28"/>
                </a:cxn>
                <a:cxn ang="0">
                  <a:pos x="9" y="34"/>
                </a:cxn>
                <a:cxn ang="0">
                  <a:pos x="4" y="35"/>
                </a:cxn>
                <a:cxn ang="0">
                  <a:pos x="3" y="34"/>
                </a:cxn>
                <a:cxn ang="0">
                  <a:pos x="0" y="33"/>
                </a:cxn>
                <a:cxn ang="0">
                  <a:pos x="5" y="22"/>
                </a:cxn>
                <a:cxn ang="0">
                  <a:pos x="17" y="7"/>
                </a:cxn>
                <a:cxn ang="0">
                  <a:pos x="22" y="0"/>
                </a:cxn>
                <a:cxn ang="0">
                  <a:pos x="26" y="0"/>
                </a:cxn>
                <a:cxn ang="0">
                  <a:pos x="33" y="3"/>
                </a:cxn>
              </a:cxnLst>
              <a:rect l="0" t="0" r="r" b="b"/>
              <a:pathLst>
                <a:path w="95" h="75">
                  <a:moveTo>
                    <a:pt x="33" y="3"/>
                  </a:moveTo>
                  <a:lnTo>
                    <a:pt x="33" y="3"/>
                  </a:lnTo>
                  <a:lnTo>
                    <a:pt x="30" y="32"/>
                  </a:lnTo>
                  <a:lnTo>
                    <a:pt x="29" y="45"/>
                  </a:lnTo>
                  <a:lnTo>
                    <a:pt x="29" y="50"/>
                  </a:lnTo>
                  <a:lnTo>
                    <a:pt x="30" y="56"/>
                  </a:lnTo>
                  <a:lnTo>
                    <a:pt x="30" y="56"/>
                  </a:lnTo>
                  <a:lnTo>
                    <a:pt x="36" y="50"/>
                  </a:lnTo>
                  <a:lnTo>
                    <a:pt x="42" y="46"/>
                  </a:lnTo>
                  <a:lnTo>
                    <a:pt x="48" y="40"/>
                  </a:lnTo>
                  <a:lnTo>
                    <a:pt x="52" y="33"/>
                  </a:lnTo>
                  <a:lnTo>
                    <a:pt x="62" y="20"/>
                  </a:lnTo>
                  <a:lnTo>
                    <a:pt x="69" y="5"/>
                  </a:lnTo>
                  <a:lnTo>
                    <a:pt x="69" y="5"/>
                  </a:lnTo>
                  <a:lnTo>
                    <a:pt x="78" y="5"/>
                  </a:lnTo>
                  <a:lnTo>
                    <a:pt x="78" y="5"/>
                  </a:lnTo>
                  <a:lnTo>
                    <a:pt x="79" y="10"/>
                  </a:lnTo>
                  <a:lnTo>
                    <a:pt x="79" y="13"/>
                  </a:lnTo>
                  <a:lnTo>
                    <a:pt x="77" y="16"/>
                  </a:lnTo>
                  <a:lnTo>
                    <a:pt x="76" y="19"/>
                  </a:lnTo>
                  <a:lnTo>
                    <a:pt x="70" y="25"/>
                  </a:lnTo>
                  <a:lnTo>
                    <a:pt x="68" y="28"/>
                  </a:lnTo>
                  <a:lnTo>
                    <a:pt x="67" y="31"/>
                  </a:lnTo>
                  <a:lnTo>
                    <a:pt x="67" y="31"/>
                  </a:lnTo>
                  <a:lnTo>
                    <a:pt x="73" y="38"/>
                  </a:lnTo>
                  <a:lnTo>
                    <a:pt x="77" y="41"/>
                  </a:lnTo>
                  <a:lnTo>
                    <a:pt x="79" y="42"/>
                  </a:lnTo>
                  <a:lnTo>
                    <a:pt x="85" y="42"/>
                  </a:lnTo>
                  <a:lnTo>
                    <a:pt x="94" y="41"/>
                  </a:lnTo>
                  <a:lnTo>
                    <a:pt x="94" y="41"/>
                  </a:lnTo>
                  <a:lnTo>
                    <a:pt x="95" y="42"/>
                  </a:lnTo>
                  <a:lnTo>
                    <a:pt x="95" y="44"/>
                  </a:lnTo>
                  <a:lnTo>
                    <a:pt x="93" y="47"/>
                  </a:lnTo>
                  <a:lnTo>
                    <a:pt x="91" y="50"/>
                  </a:lnTo>
                  <a:lnTo>
                    <a:pt x="88" y="53"/>
                  </a:lnTo>
                  <a:lnTo>
                    <a:pt x="88" y="53"/>
                  </a:lnTo>
                  <a:lnTo>
                    <a:pt x="90" y="58"/>
                  </a:lnTo>
                  <a:lnTo>
                    <a:pt x="93" y="62"/>
                  </a:lnTo>
                  <a:lnTo>
                    <a:pt x="94" y="65"/>
                  </a:lnTo>
                  <a:lnTo>
                    <a:pt x="94" y="72"/>
                  </a:lnTo>
                  <a:lnTo>
                    <a:pt x="94" y="72"/>
                  </a:lnTo>
                  <a:lnTo>
                    <a:pt x="90" y="74"/>
                  </a:lnTo>
                  <a:lnTo>
                    <a:pt x="87" y="75"/>
                  </a:lnTo>
                  <a:lnTo>
                    <a:pt x="84" y="75"/>
                  </a:lnTo>
                  <a:lnTo>
                    <a:pt x="84" y="75"/>
                  </a:lnTo>
                  <a:lnTo>
                    <a:pt x="82" y="71"/>
                  </a:lnTo>
                  <a:lnTo>
                    <a:pt x="81" y="68"/>
                  </a:lnTo>
                  <a:lnTo>
                    <a:pt x="79" y="65"/>
                  </a:lnTo>
                  <a:lnTo>
                    <a:pt x="78" y="61"/>
                  </a:lnTo>
                  <a:lnTo>
                    <a:pt x="78" y="61"/>
                  </a:lnTo>
                  <a:lnTo>
                    <a:pt x="73" y="61"/>
                  </a:lnTo>
                  <a:lnTo>
                    <a:pt x="70" y="63"/>
                  </a:lnTo>
                  <a:lnTo>
                    <a:pt x="65" y="68"/>
                  </a:lnTo>
                  <a:lnTo>
                    <a:pt x="63" y="71"/>
                  </a:lnTo>
                  <a:lnTo>
                    <a:pt x="61" y="73"/>
                  </a:lnTo>
                  <a:lnTo>
                    <a:pt x="57" y="73"/>
                  </a:lnTo>
                  <a:lnTo>
                    <a:pt x="54" y="70"/>
                  </a:lnTo>
                  <a:lnTo>
                    <a:pt x="54" y="70"/>
                  </a:lnTo>
                  <a:lnTo>
                    <a:pt x="57" y="64"/>
                  </a:lnTo>
                  <a:lnTo>
                    <a:pt x="61" y="60"/>
                  </a:lnTo>
                  <a:lnTo>
                    <a:pt x="66" y="57"/>
                  </a:lnTo>
                  <a:lnTo>
                    <a:pt x="71" y="53"/>
                  </a:lnTo>
                  <a:lnTo>
                    <a:pt x="71" y="53"/>
                  </a:lnTo>
                  <a:lnTo>
                    <a:pt x="71" y="50"/>
                  </a:lnTo>
                  <a:lnTo>
                    <a:pt x="70" y="48"/>
                  </a:lnTo>
                  <a:lnTo>
                    <a:pt x="67" y="45"/>
                  </a:lnTo>
                  <a:lnTo>
                    <a:pt x="64" y="41"/>
                  </a:lnTo>
                  <a:lnTo>
                    <a:pt x="63" y="38"/>
                  </a:lnTo>
                  <a:lnTo>
                    <a:pt x="63" y="35"/>
                  </a:lnTo>
                  <a:lnTo>
                    <a:pt x="63" y="35"/>
                  </a:lnTo>
                  <a:lnTo>
                    <a:pt x="56" y="43"/>
                  </a:lnTo>
                  <a:lnTo>
                    <a:pt x="51" y="50"/>
                  </a:lnTo>
                  <a:lnTo>
                    <a:pt x="46" y="58"/>
                  </a:lnTo>
                  <a:lnTo>
                    <a:pt x="39" y="64"/>
                  </a:lnTo>
                  <a:lnTo>
                    <a:pt x="39" y="64"/>
                  </a:lnTo>
                  <a:lnTo>
                    <a:pt x="27" y="63"/>
                  </a:lnTo>
                  <a:lnTo>
                    <a:pt x="23" y="62"/>
                  </a:lnTo>
                  <a:lnTo>
                    <a:pt x="19" y="60"/>
                  </a:lnTo>
                  <a:lnTo>
                    <a:pt x="19" y="60"/>
                  </a:lnTo>
                  <a:lnTo>
                    <a:pt x="20" y="49"/>
                  </a:lnTo>
                  <a:lnTo>
                    <a:pt x="20" y="41"/>
                  </a:lnTo>
                  <a:lnTo>
                    <a:pt x="20" y="33"/>
                  </a:lnTo>
                  <a:lnTo>
                    <a:pt x="19" y="26"/>
                  </a:lnTo>
                  <a:lnTo>
                    <a:pt x="19" y="26"/>
                  </a:lnTo>
                  <a:lnTo>
                    <a:pt x="17" y="26"/>
                  </a:lnTo>
                  <a:lnTo>
                    <a:pt x="16" y="28"/>
                  </a:lnTo>
                  <a:lnTo>
                    <a:pt x="12" y="31"/>
                  </a:lnTo>
                  <a:lnTo>
                    <a:pt x="9" y="34"/>
                  </a:lnTo>
                  <a:lnTo>
                    <a:pt x="7" y="35"/>
                  </a:lnTo>
                  <a:lnTo>
                    <a:pt x="4" y="35"/>
                  </a:lnTo>
                  <a:lnTo>
                    <a:pt x="4" y="35"/>
                  </a:lnTo>
                  <a:lnTo>
                    <a:pt x="3" y="34"/>
                  </a:lnTo>
                  <a:lnTo>
                    <a:pt x="0" y="33"/>
                  </a:lnTo>
                  <a:lnTo>
                    <a:pt x="0" y="33"/>
                  </a:lnTo>
                  <a:lnTo>
                    <a:pt x="2" y="27"/>
                  </a:lnTo>
                  <a:lnTo>
                    <a:pt x="5" y="22"/>
                  </a:lnTo>
                  <a:lnTo>
                    <a:pt x="11" y="14"/>
                  </a:lnTo>
                  <a:lnTo>
                    <a:pt x="17" y="7"/>
                  </a:lnTo>
                  <a:lnTo>
                    <a:pt x="20" y="4"/>
                  </a:lnTo>
                  <a:lnTo>
                    <a:pt x="22" y="0"/>
                  </a:lnTo>
                  <a:lnTo>
                    <a:pt x="22" y="0"/>
                  </a:lnTo>
                  <a:lnTo>
                    <a:pt x="26" y="0"/>
                  </a:lnTo>
                  <a:lnTo>
                    <a:pt x="29" y="0"/>
                  </a:lnTo>
                  <a:lnTo>
                    <a:pt x="33" y="3"/>
                  </a:lnTo>
                  <a:lnTo>
                    <a:pt x="33" y="3"/>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6" name="Freeform 213"/>
            <p:cNvSpPr/>
            <p:nvPr/>
          </p:nvSpPr>
          <p:spPr bwMode="auto">
            <a:xfrm>
              <a:off x="6073776" y="1895475"/>
              <a:ext cx="34925" cy="11113"/>
            </a:xfrm>
            <a:custGeom>
              <a:avLst/>
              <a:gdLst/>
              <a:ahLst/>
              <a:cxnLst>
                <a:cxn ang="0">
                  <a:pos x="0" y="7"/>
                </a:cxn>
                <a:cxn ang="0">
                  <a:pos x="0" y="7"/>
                </a:cxn>
                <a:cxn ang="0">
                  <a:pos x="2" y="5"/>
                </a:cxn>
                <a:cxn ang="0">
                  <a:pos x="5" y="3"/>
                </a:cxn>
                <a:cxn ang="0">
                  <a:pos x="11" y="1"/>
                </a:cxn>
                <a:cxn ang="0">
                  <a:pos x="18" y="0"/>
                </a:cxn>
                <a:cxn ang="0">
                  <a:pos x="27" y="0"/>
                </a:cxn>
                <a:cxn ang="0">
                  <a:pos x="44" y="1"/>
                </a:cxn>
                <a:cxn ang="0">
                  <a:pos x="52" y="1"/>
                </a:cxn>
                <a:cxn ang="0">
                  <a:pos x="60" y="0"/>
                </a:cxn>
                <a:cxn ang="0">
                  <a:pos x="60" y="0"/>
                </a:cxn>
                <a:cxn ang="0">
                  <a:pos x="63" y="3"/>
                </a:cxn>
                <a:cxn ang="0">
                  <a:pos x="65" y="5"/>
                </a:cxn>
                <a:cxn ang="0">
                  <a:pos x="66" y="9"/>
                </a:cxn>
                <a:cxn ang="0">
                  <a:pos x="65" y="12"/>
                </a:cxn>
                <a:cxn ang="0">
                  <a:pos x="63" y="15"/>
                </a:cxn>
                <a:cxn ang="0">
                  <a:pos x="60" y="17"/>
                </a:cxn>
                <a:cxn ang="0">
                  <a:pos x="56" y="19"/>
                </a:cxn>
                <a:cxn ang="0">
                  <a:pos x="49" y="19"/>
                </a:cxn>
                <a:cxn ang="0">
                  <a:pos x="49" y="19"/>
                </a:cxn>
                <a:cxn ang="0">
                  <a:pos x="47" y="18"/>
                </a:cxn>
                <a:cxn ang="0">
                  <a:pos x="44" y="17"/>
                </a:cxn>
                <a:cxn ang="0">
                  <a:pos x="41" y="15"/>
                </a:cxn>
                <a:cxn ang="0">
                  <a:pos x="37" y="12"/>
                </a:cxn>
                <a:cxn ang="0">
                  <a:pos x="37" y="12"/>
                </a:cxn>
                <a:cxn ang="0">
                  <a:pos x="32" y="12"/>
                </a:cxn>
                <a:cxn ang="0">
                  <a:pos x="26" y="12"/>
                </a:cxn>
                <a:cxn ang="0">
                  <a:pos x="13" y="14"/>
                </a:cxn>
                <a:cxn ang="0">
                  <a:pos x="7" y="14"/>
                </a:cxn>
                <a:cxn ang="0">
                  <a:pos x="3" y="12"/>
                </a:cxn>
                <a:cxn ang="0">
                  <a:pos x="1" y="10"/>
                </a:cxn>
                <a:cxn ang="0">
                  <a:pos x="0" y="9"/>
                </a:cxn>
                <a:cxn ang="0">
                  <a:pos x="0" y="7"/>
                </a:cxn>
                <a:cxn ang="0">
                  <a:pos x="0" y="7"/>
                </a:cxn>
              </a:cxnLst>
              <a:rect l="0" t="0" r="r" b="b"/>
              <a:pathLst>
                <a:path w="66" h="19">
                  <a:moveTo>
                    <a:pt x="0" y="7"/>
                  </a:moveTo>
                  <a:lnTo>
                    <a:pt x="0" y="7"/>
                  </a:lnTo>
                  <a:lnTo>
                    <a:pt x="2" y="5"/>
                  </a:lnTo>
                  <a:lnTo>
                    <a:pt x="5" y="3"/>
                  </a:lnTo>
                  <a:lnTo>
                    <a:pt x="11" y="1"/>
                  </a:lnTo>
                  <a:lnTo>
                    <a:pt x="18" y="0"/>
                  </a:lnTo>
                  <a:lnTo>
                    <a:pt x="27" y="0"/>
                  </a:lnTo>
                  <a:lnTo>
                    <a:pt x="44" y="1"/>
                  </a:lnTo>
                  <a:lnTo>
                    <a:pt x="52" y="1"/>
                  </a:lnTo>
                  <a:lnTo>
                    <a:pt x="60" y="0"/>
                  </a:lnTo>
                  <a:lnTo>
                    <a:pt x="60" y="0"/>
                  </a:lnTo>
                  <a:lnTo>
                    <a:pt x="63" y="3"/>
                  </a:lnTo>
                  <a:lnTo>
                    <a:pt x="65" y="5"/>
                  </a:lnTo>
                  <a:lnTo>
                    <a:pt x="66" y="9"/>
                  </a:lnTo>
                  <a:lnTo>
                    <a:pt x="65" y="12"/>
                  </a:lnTo>
                  <a:lnTo>
                    <a:pt x="63" y="15"/>
                  </a:lnTo>
                  <a:lnTo>
                    <a:pt x="60" y="17"/>
                  </a:lnTo>
                  <a:lnTo>
                    <a:pt x="56" y="19"/>
                  </a:lnTo>
                  <a:lnTo>
                    <a:pt x="49" y="19"/>
                  </a:lnTo>
                  <a:lnTo>
                    <a:pt x="49" y="19"/>
                  </a:lnTo>
                  <a:lnTo>
                    <a:pt x="47" y="18"/>
                  </a:lnTo>
                  <a:lnTo>
                    <a:pt x="44" y="17"/>
                  </a:lnTo>
                  <a:lnTo>
                    <a:pt x="41" y="15"/>
                  </a:lnTo>
                  <a:lnTo>
                    <a:pt x="37" y="12"/>
                  </a:lnTo>
                  <a:lnTo>
                    <a:pt x="37" y="12"/>
                  </a:lnTo>
                  <a:lnTo>
                    <a:pt x="32" y="12"/>
                  </a:lnTo>
                  <a:lnTo>
                    <a:pt x="26" y="12"/>
                  </a:lnTo>
                  <a:lnTo>
                    <a:pt x="13" y="14"/>
                  </a:lnTo>
                  <a:lnTo>
                    <a:pt x="7" y="14"/>
                  </a:lnTo>
                  <a:lnTo>
                    <a:pt x="3" y="12"/>
                  </a:lnTo>
                  <a:lnTo>
                    <a:pt x="1" y="10"/>
                  </a:lnTo>
                  <a:lnTo>
                    <a:pt x="0" y="9"/>
                  </a:lnTo>
                  <a:lnTo>
                    <a:pt x="0" y="7"/>
                  </a:lnTo>
                  <a:lnTo>
                    <a:pt x="0" y="7"/>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7" name="Freeform 221"/>
            <p:cNvSpPr/>
            <p:nvPr/>
          </p:nvSpPr>
          <p:spPr bwMode="auto">
            <a:xfrm>
              <a:off x="6075363" y="1908175"/>
              <a:ext cx="33338" cy="9525"/>
            </a:xfrm>
            <a:custGeom>
              <a:avLst/>
              <a:gdLst/>
              <a:ahLst/>
              <a:cxnLst>
                <a:cxn ang="0">
                  <a:pos x="60" y="2"/>
                </a:cxn>
                <a:cxn ang="0">
                  <a:pos x="60" y="2"/>
                </a:cxn>
                <a:cxn ang="0">
                  <a:pos x="61" y="6"/>
                </a:cxn>
                <a:cxn ang="0">
                  <a:pos x="62" y="8"/>
                </a:cxn>
                <a:cxn ang="0">
                  <a:pos x="63" y="11"/>
                </a:cxn>
                <a:cxn ang="0">
                  <a:pos x="63" y="11"/>
                </a:cxn>
                <a:cxn ang="0">
                  <a:pos x="61" y="13"/>
                </a:cxn>
                <a:cxn ang="0">
                  <a:pos x="58" y="15"/>
                </a:cxn>
                <a:cxn ang="0">
                  <a:pos x="53" y="16"/>
                </a:cxn>
                <a:cxn ang="0">
                  <a:pos x="47" y="17"/>
                </a:cxn>
                <a:cxn ang="0">
                  <a:pos x="40" y="16"/>
                </a:cxn>
                <a:cxn ang="0">
                  <a:pos x="24" y="14"/>
                </a:cxn>
                <a:cxn ang="0">
                  <a:pos x="15" y="14"/>
                </a:cxn>
                <a:cxn ang="0">
                  <a:pos x="5" y="15"/>
                </a:cxn>
                <a:cxn ang="0">
                  <a:pos x="5" y="15"/>
                </a:cxn>
                <a:cxn ang="0">
                  <a:pos x="3" y="13"/>
                </a:cxn>
                <a:cxn ang="0">
                  <a:pos x="1" y="11"/>
                </a:cxn>
                <a:cxn ang="0">
                  <a:pos x="0" y="8"/>
                </a:cxn>
                <a:cxn ang="0">
                  <a:pos x="0" y="3"/>
                </a:cxn>
                <a:cxn ang="0">
                  <a:pos x="0" y="3"/>
                </a:cxn>
                <a:cxn ang="0">
                  <a:pos x="9" y="1"/>
                </a:cxn>
                <a:cxn ang="0">
                  <a:pos x="17" y="0"/>
                </a:cxn>
                <a:cxn ang="0">
                  <a:pos x="25" y="0"/>
                </a:cxn>
                <a:cxn ang="0">
                  <a:pos x="32" y="0"/>
                </a:cxn>
                <a:cxn ang="0">
                  <a:pos x="46" y="1"/>
                </a:cxn>
                <a:cxn ang="0">
                  <a:pos x="60" y="2"/>
                </a:cxn>
                <a:cxn ang="0">
                  <a:pos x="60" y="2"/>
                </a:cxn>
              </a:cxnLst>
              <a:rect l="0" t="0" r="r" b="b"/>
              <a:pathLst>
                <a:path w="62" h="17">
                  <a:moveTo>
                    <a:pt x="60" y="2"/>
                  </a:moveTo>
                  <a:lnTo>
                    <a:pt x="60" y="2"/>
                  </a:lnTo>
                  <a:lnTo>
                    <a:pt x="61" y="6"/>
                  </a:lnTo>
                  <a:lnTo>
                    <a:pt x="62" y="8"/>
                  </a:lnTo>
                  <a:lnTo>
                    <a:pt x="63" y="11"/>
                  </a:lnTo>
                  <a:lnTo>
                    <a:pt x="63" y="11"/>
                  </a:lnTo>
                  <a:lnTo>
                    <a:pt x="61" y="13"/>
                  </a:lnTo>
                  <a:lnTo>
                    <a:pt x="58" y="15"/>
                  </a:lnTo>
                  <a:lnTo>
                    <a:pt x="53" y="16"/>
                  </a:lnTo>
                  <a:lnTo>
                    <a:pt x="47" y="17"/>
                  </a:lnTo>
                  <a:lnTo>
                    <a:pt x="40" y="16"/>
                  </a:lnTo>
                  <a:lnTo>
                    <a:pt x="24" y="14"/>
                  </a:lnTo>
                  <a:lnTo>
                    <a:pt x="15" y="14"/>
                  </a:lnTo>
                  <a:lnTo>
                    <a:pt x="5" y="15"/>
                  </a:lnTo>
                  <a:lnTo>
                    <a:pt x="5" y="15"/>
                  </a:lnTo>
                  <a:lnTo>
                    <a:pt x="3" y="13"/>
                  </a:lnTo>
                  <a:lnTo>
                    <a:pt x="1" y="11"/>
                  </a:lnTo>
                  <a:lnTo>
                    <a:pt x="0" y="8"/>
                  </a:lnTo>
                  <a:lnTo>
                    <a:pt x="0" y="3"/>
                  </a:lnTo>
                  <a:lnTo>
                    <a:pt x="0" y="3"/>
                  </a:lnTo>
                  <a:lnTo>
                    <a:pt x="9" y="1"/>
                  </a:lnTo>
                  <a:lnTo>
                    <a:pt x="17" y="0"/>
                  </a:lnTo>
                  <a:lnTo>
                    <a:pt x="25" y="0"/>
                  </a:lnTo>
                  <a:lnTo>
                    <a:pt x="32" y="0"/>
                  </a:lnTo>
                  <a:lnTo>
                    <a:pt x="46" y="1"/>
                  </a:lnTo>
                  <a:lnTo>
                    <a:pt x="60" y="2"/>
                  </a:lnTo>
                  <a:lnTo>
                    <a:pt x="60" y="2"/>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sp>
        <p:nvSpPr>
          <p:cNvPr id="73" name="TextBox 72"/>
          <p:cNvSpPr txBox="1"/>
          <p:nvPr/>
        </p:nvSpPr>
        <p:spPr>
          <a:xfrm>
            <a:off x="3599498" y="4084955"/>
            <a:ext cx="2023745" cy="337185"/>
          </a:xfrm>
          <a:prstGeom prst="rect">
            <a:avLst/>
          </a:prstGeom>
          <a:noFill/>
        </p:spPr>
        <p:txBody>
          <a:bodyPr wrap="square" rtlCol="0" anchor="ctr" anchorCtr="0">
            <a:spAutoFit/>
          </a:bodyPr>
          <a:lstStyle/>
          <a:p>
            <a:pPr algn="ctr"/>
            <a:r>
              <a:rPr lang="zh-CN" altLang="en-US" sz="1600" b="1" dirty="0">
                <a:solidFill>
                  <a:schemeClr val="tx1">
                    <a:lumMod val="85000"/>
                    <a:lumOff val="15000"/>
                  </a:schemeClr>
                </a:solidFill>
                <a:latin typeface="hakuyoxingshu7000" pitchFamily="2" charset="-122"/>
                <a:ea typeface="hakuyoxingshu7000" pitchFamily="2" charset="-122"/>
                <a:cs typeface="hakuyoxingshu7000" pitchFamily="2" charset="-122"/>
              </a:rPr>
              <a:t>汇报人</a:t>
            </a:r>
            <a:r>
              <a:rPr lang="en-US" altLang="zh-CN" sz="1600" b="1" dirty="0">
                <a:solidFill>
                  <a:schemeClr val="tx1">
                    <a:lumMod val="85000"/>
                    <a:lumOff val="15000"/>
                  </a:schemeClr>
                </a:solidFill>
                <a:latin typeface="hakuyoxingshu7000" pitchFamily="2" charset="-122"/>
                <a:ea typeface="hakuyoxingshu7000" pitchFamily="2" charset="-122"/>
                <a:cs typeface="hakuyoxingshu7000" pitchFamily="2" charset="-122"/>
              </a:rPr>
              <a:t>:</a:t>
            </a:r>
            <a:r>
              <a:rPr lang="zh-CN" altLang="en-US" sz="1600" b="1" dirty="0">
                <a:solidFill>
                  <a:schemeClr val="tx1">
                    <a:lumMod val="85000"/>
                    <a:lumOff val="15000"/>
                  </a:schemeClr>
                </a:solidFill>
                <a:latin typeface="hakuyoxingshu7000" pitchFamily="2" charset="-122"/>
                <a:ea typeface="hakuyoxingshu7000" pitchFamily="2" charset="-122"/>
                <a:cs typeface="hakuyoxingshu7000" pitchFamily="2" charset="-122"/>
              </a:rPr>
              <a:t>刘旸</a:t>
            </a:r>
            <a:r>
              <a:rPr lang="en-US" altLang="zh-CN" sz="1600" b="1" dirty="0">
                <a:solidFill>
                  <a:schemeClr val="tx1">
                    <a:lumMod val="85000"/>
                    <a:lumOff val="15000"/>
                  </a:schemeClr>
                </a:solidFill>
                <a:latin typeface="hakuyoxingshu7000" pitchFamily="2" charset="-122"/>
                <a:ea typeface="hakuyoxingshu7000" pitchFamily="2" charset="-122"/>
                <a:cs typeface="hakuyoxingshu7000" pitchFamily="2" charset="-122"/>
              </a:rPr>
              <a:t> Fiona</a:t>
            </a:r>
            <a:r>
              <a:rPr lang="zh-CN" altLang="en-US" sz="1600" b="1" dirty="0">
                <a:solidFill>
                  <a:schemeClr val="tx1">
                    <a:lumMod val="85000"/>
                    <a:lumOff val="15000"/>
                  </a:schemeClr>
                </a:solidFill>
                <a:latin typeface="hakuyoxingshu7000" pitchFamily="2" charset="-122"/>
                <a:ea typeface="hakuyoxingshu7000" pitchFamily="2" charset="-122"/>
                <a:cs typeface="hakuyoxingshu7000" pitchFamily="2" charset="-122"/>
              </a:rPr>
              <a:t>     </a:t>
            </a:r>
            <a:endParaRPr lang="zh-CN" altLang="en-US" sz="1600" b="1" dirty="0">
              <a:solidFill>
                <a:schemeClr val="tx1">
                  <a:lumMod val="85000"/>
                  <a:lumOff val="15000"/>
                </a:schemeClr>
              </a:solidFill>
              <a:latin typeface="hakuyoxingshu7000" pitchFamily="2" charset="-122"/>
              <a:ea typeface="hakuyoxingshu7000" pitchFamily="2" charset="-122"/>
              <a:cs typeface="hakuyoxingshu7000" pitchFamily="2" charset="-122"/>
            </a:endParaRPr>
          </a:p>
        </p:txBody>
      </p:sp>
    </p:spTree>
  </p:cSld>
  <p:clrMapOvr>
    <a:masterClrMapping/>
  </p:clrMapOvr>
  <p:transition>
    <p:pull/>
  </p:transition>
  <p:timing>
    <p:tnLst>
      <p:par>
        <p:cTn id="1" dur="indefinite" restart="never" nodeType="tmRoot"/>
      </p:par>
    </p:tnLst>
    <p:bldLst>
      <p:bldP spid="27" grpId="0" bldLvl="0" autoUpdateAnimBg="0"/>
      <p:bldP spid="7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cstate="print">
            <a:lum bright="-80000" contrast="100000"/>
          </a:blip>
          <a:stretch>
            <a:fillRect/>
          </a:stretch>
        </p:blipFill>
        <p:spPr>
          <a:xfrm>
            <a:off x="1187624" y="1084004"/>
            <a:ext cx="4662008" cy="3103494"/>
          </a:xfrm>
          <a:prstGeom prst="rect">
            <a:avLst/>
          </a:prstGeom>
        </p:spPr>
      </p:pic>
      <p:grpSp>
        <p:nvGrpSpPr>
          <p:cNvPr id="2" name="组合 3"/>
          <p:cNvGrpSpPr/>
          <p:nvPr/>
        </p:nvGrpSpPr>
        <p:grpSpPr>
          <a:xfrm flipH="1">
            <a:off x="6767805" y="1671668"/>
            <a:ext cx="1440160" cy="2367875"/>
            <a:chOff x="2105026" y="2144713"/>
            <a:chExt cx="941388" cy="1106488"/>
          </a:xfrm>
          <a:solidFill>
            <a:schemeClr val="tx1">
              <a:lumMod val="75000"/>
              <a:lumOff val="25000"/>
            </a:schemeClr>
          </a:solidFill>
        </p:grpSpPr>
        <p:sp>
          <p:nvSpPr>
            <p:cNvPr id="5" name="Freeform 167"/>
            <p:cNvSpPr>
              <a:spLocks noEditPoints="1"/>
            </p:cNvSpPr>
            <p:nvPr/>
          </p:nvSpPr>
          <p:spPr bwMode="auto">
            <a:xfrm>
              <a:off x="2139951" y="2506663"/>
              <a:ext cx="65088" cy="57150"/>
            </a:xfrm>
            <a:custGeom>
              <a:avLst/>
              <a:gdLst/>
              <a:ahLst/>
              <a:cxnLst>
                <a:cxn ang="0">
                  <a:pos x="11" y="13"/>
                </a:cxn>
                <a:cxn ang="0">
                  <a:pos x="16" y="14"/>
                </a:cxn>
                <a:cxn ang="0">
                  <a:pos x="20" y="12"/>
                </a:cxn>
                <a:cxn ang="0">
                  <a:pos x="28" y="3"/>
                </a:cxn>
                <a:cxn ang="0">
                  <a:pos x="36" y="1"/>
                </a:cxn>
                <a:cxn ang="0">
                  <a:pos x="54" y="1"/>
                </a:cxn>
                <a:cxn ang="0">
                  <a:pos x="70" y="3"/>
                </a:cxn>
                <a:cxn ang="0">
                  <a:pos x="86" y="10"/>
                </a:cxn>
                <a:cxn ang="0">
                  <a:pos x="101" y="18"/>
                </a:cxn>
                <a:cxn ang="0">
                  <a:pos x="112" y="28"/>
                </a:cxn>
                <a:cxn ang="0">
                  <a:pos x="121" y="41"/>
                </a:cxn>
                <a:cxn ang="0">
                  <a:pos x="124" y="55"/>
                </a:cxn>
                <a:cxn ang="0">
                  <a:pos x="124" y="62"/>
                </a:cxn>
                <a:cxn ang="0">
                  <a:pos x="120" y="75"/>
                </a:cxn>
                <a:cxn ang="0">
                  <a:pos x="110" y="86"/>
                </a:cxn>
                <a:cxn ang="0">
                  <a:pos x="97" y="96"/>
                </a:cxn>
                <a:cxn ang="0">
                  <a:pos x="81" y="103"/>
                </a:cxn>
                <a:cxn ang="0">
                  <a:pos x="64" y="107"/>
                </a:cxn>
                <a:cxn ang="0">
                  <a:pos x="47" y="107"/>
                </a:cxn>
                <a:cxn ang="0">
                  <a:pos x="32" y="103"/>
                </a:cxn>
                <a:cxn ang="0">
                  <a:pos x="18" y="94"/>
                </a:cxn>
                <a:cxn ang="0">
                  <a:pos x="11" y="83"/>
                </a:cxn>
                <a:cxn ang="0">
                  <a:pos x="2" y="64"/>
                </a:cxn>
                <a:cxn ang="0">
                  <a:pos x="1" y="45"/>
                </a:cxn>
                <a:cxn ang="0">
                  <a:pos x="6" y="23"/>
                </a:cxn>
                <a:cxn ang="0">
                  <a:pos x="11" y="13"/>
                </a:cxn>
                <a:cxn ang="0">
                  <a:pos x="58" y="87"/>
                </a:cxn>
                <a:cxn ang="0">
                  <a:pos x="74" y="83"/>
                </a:cxn>
                <a:cxn ang="0">
                  <a:pos x="85" y="75"/>
                </a:cxn>
                <a:cxn ang="0">
                  <a:pos x="91" y="64"/>
                </a:cxn>
                <a:cxn ang="0">
                  <a:pos x="92" y="52"/>
                </a:cxn>
                <a:cxn ang="0">
                  <a:pos x="88" y="42"/>
                </a:cxn>
                <a:cxn ang="0">
                  <a:pos x="79" y="32"/>
                </a:cxn>
                <a:cxn ang="0">
                  <a:pos x="66" y="27"/>
                </a:cxn>
                <a:cxn ang="0">
                  <a:pos x="50" y="27"/>
                </a:cxn>
                <a:cxn ang="0">
                  <a:pos x="43" y="30"/>
                </a:cxn>
                <a:cxn ang="0">
                  <a:pos x="33" y="37"/>
                </a:cxn>
                <a:cxn ang="0">
                  <a:pos x="28" y="46"/>
                </a:cxn>
                <a:cxn ang="0">
                  <a:pos x="27" y="57"/>
                </a:cxn>
                <a:cxn ang="0">
                  <a:pos x="30" y="66"/>
                </a:cxn>
                <a:cxn ang="0">
                  <a:pos x="35" y="75"/>
                </a:cxn>
                <a:cxn ang="0">
                  <a:pos x="43" y="82"/>
                </a:cxn>
                <a:cxn ang="0">
                  <a:pos x="52" y="86"/>
                </a:cxn>
                <a:cxn ang="0">
                  <a:pos x="58" y="87"/>
                </a:cxn>
              </a:cxnLst>
              <a:rect l="0" t="0" r="r" b="b"/>
              <a:pathLst>
                <a:path w="124" h="108">
                  <a:moveTo>
                    <a:pt x="11" y="13"/>
                  </a:moveTo>
                  <a:lnTo>
                    <a:pt x="11" y="13"/>
                  </a:lnTo>
                  <a:lnTo>
                    <a:pt x="13" y="14"/>
                  </a:lnTo>
                  <a:lnTo>
                    <a:pt x="16" y="14"/>
                  </a:lnTo>
                  <a:lnTo>
                    <a:pt x="18" y="13"/>
                  </a:lnTo>
                  <a:lnTo>
                    <a:pt x="20" y="12"/>
                  </a:lnTo>
                  <a:lnTo>
                    <a:pt x="25" y="7"/>
                  </a:lnTo>
                  <a:lnTo>
                    <a:pt x="28" y="3"/>
                  </a:lnTo>
                  <a:lnTo>
                    <a:pt x="28" y="3"/>
                  </a:lnTo>
                  <a:lnTo>
                    <a:pt x="36" y="1"/>
                  </a:lnTo>
                  <a:lnTo>
                    <a:pt x="45" y="0"/>
                  </a:lnTo>
                  <a:lnTo>
                    <a:pt x="54" y="1"/>
                  </a:lnTo>
                  <a:lnTo>
                    <a:pt x="61" y="2"/>
                  </a:lnTo>
                  <a:lnTo>
                    <a:pt x="70" y="3"/>
                  </a:lnTo>
                  <a:lnTo>
                    <a:pt x="78" y="6"/>
                  </a:lnTo>
                  <a:lnTo>
                    <a:pt x="86" y="10"/>
                  </a:lnTo>
                  <a:lnTo>
                    <a:pt x="93" y="13"/>
                  </a:lnTo>
                  <a:lnTo>
                    <a:pt x="101" y="18"/>
                  </a:lnTo>
                  <a:lnTo>
                    <a:pt x="107" y="22"/>
                  </a:lnTo>
                  <a:lnTo>
                    <a:pt x="112" y="28"/>
                  </a:lnTo>
                  <a:lnTo>
                    <a:pt x="117" y="34"/>
                  </a:lnTo>
                  <a:lnTo>
                    <a:pt x="121" y="41"/>
                  </a:lnTo>
                  <a:lnTo>
                    <a:pt x="123" y="47"/>
                  </a:lnTo>
                  <a:lnTo>
                    <a:pt x="124" y="55"/>
                  </a:lnTo>
                  <a:lnTo>
                    <a:pt x="124" y="62"/>
                  </a:lnTo>
                  <a:lnTo>
                    <a:pt x="124" y="62"/>
                  </a:lnTo>
                  <a:lnTo>
                    <a:pt x="122" y="68"/>
                  </a:lnTo>
                  <a:lnTo>
                    <a:pt x="120" y="75"/>
                  </a:lnTo>
                  <a:lnTo>
                    <a:pt x="116" y="80"/>
                  </a:lnTo>
                  <a:lnTo>
                    <a:pt x="110" y="86"/>
                  </a:lnTo>
                  <a:lnTo>
                    <a:pt x="104" y="91"/>
                  </a:lnTo>
                  <a:lnTo>
                    <a:pt x="97" y="96"/>
                  </a:lnTo>
                  <a:lnTo>
                    <a:pt x="90" y="100"/>
                  </a:lnTo>
                  <a:lnTo>
                    <a:pt x="81" y="103"/>
                  </a:lnTo>
                  <a:lnTo>
                    <a:pt x="73" y="106"/>
                  </a:lnTo>
                  <a:lnTo>
                    <a:pt x="64" y="107"/>
                  </a:lnTo>
                  <a:lnTo>
                    <a:pt x="56" y="108"/>
                  </a:lnTo>
                  <a:lnTo>
                    <a:pt x="47" y="107"/>
                  </a:lnTo>
                  <a:lnTo>
                    <a:pt x="40" y="106"/>
                  </a:lnTo>
                  <a:lnTo>
                    <a:pt x="32" y="103"/>
                  </a:lnTo>
                  <a:lnTo>
                    <a:pt x="25" y="100"/>
                  </a:lnTo>
                  <a:lnTo>
                    <a:pt x="18" y="94"/>
                  </a:lnTo>
                  <a:lnTo>
                    <a:pt x="18" y="94"/>
                  </a:lnTo>
                  <a:lnTo>
                    <a:pt x="11" y="83"/>
                  </a:lnTo>
                  <a:lnTo>
                    <a:pt x="5" y="74"/>
                  </a:lnTo>
                  <a:lnTo>
                    <a:pt x="2" y="64"/>
                  </a:lnTo>
                  <a:lnTo>
                    <a:pt x="0" y="55"/>
                  </a:lnTo>
                  <a:lnTo>
                    <a:pt x="1" y="45"/>
                  </a:lnTo>
                  <a:lnTo>
                    <a:pt x="3" y="34"/>
                  </a:lnTo>
                  <a:lnTo>
                    <a:pt x="6" y="23"/>
                  </a:lnTo>
                  <a:lnTo>
                    <a:pt x="11" y="13"/>
                  </a:lnTo>
                  <a:lnTo>
                    <a:pt x="11" y="13"/>
                  </a:lnTo>
                  <a:close/>
                  <a:moveTo>
                    <a:pt x="58" y="87"/>
                  </a:moveTo>
                  <a:lnTo>
                    <a:pt x="58" y="87"/>
                  </a:lnTo>
                  <a:lnTo>
                    <a:pt x="66" y="86"/>
                  </a:lnTo>
                  <a:lnTo>
                    <a:pt x="74" y="83"/>
                  </a:lnTo>
                  <a:lnTo>
                    <a:pt x="80" y="79"/>
                  </a:lnTo>
                  <a:lnTo>
                    <a:pt x="85" y="75"/>
                  </a:lnTo>
                  <a:lnTo>
                    <a:pt x="89" y="70"/>
                  </a:lnTo>
                  <a:lnTo>
                    <a:pt x="91" y="64"/>
                  </a:lnTo>
                  <a:lnTo>
                    <a:pt x="92" y="59"/>
                  </a:lnTo>
                  <a:lnTo>
                    <a:pt x="92" y="52"/>
                  </a:lnTo>
                  <a:lnTo>
                    <a:pt x="90" y="47"/>
                  </a:lnTo>
                  <a:lnTo>
                    <a:pt x="88" y="42"/>
                  </a:lnTo>
                  <a:lnTo>
                    <a:pt x="84" y="36"/>
                  </a:lnTo>
                  <a:lnTo>
                    <a:pt x="79" y="32"/>
                  </a:lnTo>
                  <a:lnTo>
                    <a:pt x="74" y="29"/>
                  </a:lnTo>
                  <a:lnTo>
                    <a:pt x="66" y="27"/>
                  </a:lnTo>
                  <a:lnTo>
                    <a:pt x="59" y="27"/>
                  </a:lnTo>
                  <a:lnTo>
                    <a:pt x="50" y="27"/>
                  </a:lnTo>
                  <a:lnTo>
                    <a:pt x="50" y="27"/>
                  </a:lnTo>
                  <a:lnTo>
                    <a:pt x="43" y="30"/>
                  </a:lnTo>
                  <a:lnTo>
                    <a:pt x="37" y="33"/>
                  </a:lnTo>
                  <a:lnTo>
                    <a:pt x="33" y="37"/>
                  </a:lnTo>
                  <a:lnTo>
                    <a:pt x="30" y="42"/>
                  </a:lnTo>
                  <a:lnTo>
                    <a:pt x="28" y="46"/>
                  </a:lnTo>
                  <a:lnTo>
                    <a:pt x="27" y="51"/>
                  </a:lnTo>
                  <a:lnTo>
                    <a:pt x="27" y="57"/>
                  </a:lnTo>
                  <a:lnTo>
                    <a:pt x="28" y="62"/>
                  </a:lnTo>
                  <a:lnTo>
                    <a:pt x="30" y="66"/>
                  </a:lnTo>
                  <a:lnTo>
                    <a:pt x="32" y="71"/>
                  </a:lnTo>
                  <a:lnTo>
                    <a:pt x="35" y="75"/>
                  </a:lnTo>
                  <a:lnTo>
                    <a:pt x="39" y="79"/>
                  </a:lnTo>
                  <a:lnTo>
                    <a:pt x="43" y="82"/>
                  </a:lnTo>
                  <a:lnTo>
                    <a:pt x="48" y="85"/>
                  </a:lnTo>
                  <a:lnTo>
                    <a:pt x="52" y="86"/>
                  </a:lnTo>
                  <a:lnTo>
                    <a:pt x="58" y="87"/>
                  </a:lnTo>
                  <a:lnTo>
                    <a:pt x="58" y="87"/>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6" name="Freeform 168"/>
            <p:cNvSpPr>
              <a:spLocks noEditPoints="1"/>
            </p:cNvSpPr>
            <p:nvPr/>
          </p:nvSpPr>
          <p:spPr bwMode="auto">
            <a:xfrm>
              <a:off x="2105026" y="2144713"/>
              <a:ext cx="941388" cy="1106488"/>
            </a:xfrm>
            <a:custGeom>
              <a:avLst/>
              <a:gdLst/>
              <a:ahLst/>
              <a:cxnLst>
                <a:cxn ang="0">
                  <a:pos x="67" y="2002"/>
                </a:cxn>
                <a:cxn ang="0">
                  <a:pos x="421" y="1636"/>
                </a:cxn>
                <a:cxn ang="0">
                  <a:pos x="63" y="638"/>
                </a:cxn>
                <a:cxn ang="0">
                  <a:pos x="1053" y="22"/>
                </a:cxn>
                <a:cxn ang="0">
                  <a:pos x="1776" y="538"/>
                </a:cxn>
                <a:cxn ang="0">
                  <a:pos x="1375" y="898"/>
                </a:cxn>
                <a:cxn ang="0">
                  <a:pos x="826" y="761"/>
                </a:cxn>
                <a:cxn ang="0">
                  <a:pos x="290" y="959"/>
                </a:cxn>
                <a:cxn ang="0">
                  <a:pos x="765" y="1727"/>
                </a:cxn>
                <a:cxn ang="0">
                  <a:pos x="638" y="986"/>
                </a:cxn>
                <a:cxn ang="0">
                  <a:pos x="960" y="1183"/>
                </a:cxn>
                <a:cxn ang="0">
                  <a:pos x="1204" y="1031"/>
                </a:cxn>
                <a:cxn ang="0">
                  <a:pos x="1232" y="1305"/>
                </a:cxn>
                <a:cxn ang="0">
                  <a:pos x="26" y="764"/>
                </a:cxn>
                <a:cxn ang="0">
                  <a:pos x="109" y="651"/>
                </a:cxn>
                <a:cxn ang="0">
                  <a:pos x="996" y="67"/>
                </a:cxn>
                <a:cxn ang="0">
                  <a:pos x="1412" y="259"/>
                </a:cxn>
                <a:cxn ang="0">
                  <a:pos x="866" y="650"/>
                </a:cxn>
                <a:cxn ang="0">
                  <a:pos x="1693" y="433"/>
                </a:cxn>
                <a:cxn ang="0">
                  <a:pos x="919" y="332"/>
                </a:cxn>
                <a:cxn ang="0">
                  <a:pos x="204" y="642"/>
                </a:cxn>
                <a:cxn ang="0">
                  <a:pos x="942" y="387"/>
                </a:cxn>
                <a:cxn ang="0">
                  <a:pos x="419" y="563"/>
                </a:cxn>
                <a:cxn ang="0">
                  <a:pos x="1737" y="562"/>
                </a:cxn>
                <a:cxn ang="0">
                  <a:pos x="881" y="477"/>
                </a:cxn>
                <a:cxn ang="0">
                  <a:pos x="342" y="732"/>
                </a:cxn>
                <a:cxn ang="0">
                  <a:pos x="1381" y="500"/>
                </a:cxn>
                <a:cxn ang="0">
                  <a:pos x="1324" y="691"/>
                </a:cxn>
                <a:cxn ang="0">
                  <a:pos x="1201" y="668"/>
                </a:cxn>
                <a:cxn ang="0">
                  <a:pos x="1480" y="799"/>
                </a:cxn>
                <a:cxn ang="0">
                  <a:pos x="1387" y="676"/>
                </a:cxn>
                <a:cxn ang="0">
                  <a:pos x="856" y="893"/>
                </a:cxn>
                <a:cxn ang="0">
                  <a:pos x="600" y="1612"/>
                </a:cxn>
                <a:cxn ang="0">
                  <a:pos x="192" y="860"/>
                </a:cxn>
                <a:cxn ang="0">
                  <a:pos x="107" y="930"/>
                </a:cxn>
                <a:cxn ang="0">
                  <a:pos x="419" y="1514"/>
                </a:cxn>
                <a:cxn ang="0">
                  <a:pos x="155" y="872"/>
                </a:cxn>
                <a:cxn ang="0">
                  <a:pos x="714" y="917"/>
                </a:cxn>
                <a:cxn ang="0">
                  <a:pos x="954" y="1417"/>
                </a:cxn>
                <a:cxn ang="0">
                  <a:pos x="920" y="1339"/>
                </a:cxn>
                <a:cxn ang="0">
                  <a:pos x="889" y="1232"/>
                </a:cxn>
                <a:cxn ang="0">
                  <a:pos x="824" y="1188"/>
                </a:cxn>
                <a:cxn ang="0">
                  <a:pos x="813" y="1092"/>
                </a:cxn>
                <a:cxn ang="0">
                  <a:pos x="744" y="1053"/>
                </a:cxn>
                <a:cxn ang="0">
                  <a:pos x="1226" y="1052"/>
                </a:cxn>
                <a:cxn ang="0">
                  <a:pos x="1064" y="1140"/>
                </a:cxn>
                <a:cxn ang="0">
                  <a:pos x="1236" y="1093"/>
                </a:cxn>
                <a:cxn ang="0">
                  <a:pos x="1053" y="1427"/>
                </a:cxn>
                <a:cxn ang="0">
                  <a:pos x="1059" y="1288"/>
                </a:cxn>
                <a:cxn ang="0">
                  <a:pos x="1146" y="1237"/>
                </a:cxn>
                <a:cxn ang="0">
                  <a:pos x="1176" y="1487"/>
                </a:cxn>
                <a:cxn ang="0">
                  <a:pos x="1169" y="1592"/>
                </a:cxn>
                <a:cxn ang="0">
                  <a:pos x="875" y="1631"/>
                </a:cxn>
                <a:cxn ang="0">
                  <a:pos x="976" y="1609"/>
                </a:cxn>
                <a:cxn ang="0">
                  <a:pos x="1080" y="1660"/>
                </a:cxn>
                <a:cxn ang="0">
                  <a:pos x="1154" y="1732"/>
                </a:cxn>
                <a:cxn ang="0">
                  <a:pos x="389" y="1680"/>
                </a:cxn>
                <a:cxn ang="0">
                  <a:pos x="610" y="1703"/>
                </a:cxn>
                <a:cxn ang="0">
                  <a:pos x="363" y="1738"/>
                </a:cxn>
                <a:cxn ang="0">
                  <a:pos x="228" y="1794"/>
                </a:cxn>
                <a:cxn ang="0">
                  <a:pos x="690" y="2061"/>
                </a:cxn>
                <a:cxn ang="0">
                  <a:pos x="639" y="1847"/>
                </a:cxn>
              </a:cxnLst>
              <a:rect l="0" t="0" r="r" b="b"/>
              <a:pathLst>
                <a:path w="1779" h="2091">
                  <a:moveTo>
                    <a:pt x="968" y="1829"/>
                  </a:moveTo>
                  <a:lnTo>
                    <a:pt x="968" y="1829"/>
                  </a:lnTo>
                  <a:lnTo>
                    <a:pt x="974" y="1838"/>
                  </a:lnTo>
                  <a:lnTo>
                    <a:pt x="981" y="1844"/>
                  </a:lnTo>
                  <a:lnTo>
                    <a:pt x="998" y="1859"/>
                  </a:lnTo>
                  <a:lnTo>
                    <a:pt x="1015" y="1873"/>
                  </a:lnTo>
                  <a:lnTo>
                    <a:pt x="1031" y="1888"/>
                  </a:lnTo>
                  <a:lnTo>
                    <a:pt x="1038" y="1897"/>
                  </a:lnTo>
                  <a:lnTo>
                    <a:pt x="1045" y="1904"/>
                  </a:lnTo>
                  <a:lnTo>
                    <a:pt x="1051" y="1914"/>
                  </a:lnTo>
                  <a:lnTo>
                    <a:pt x="1056" y="1923"/>
                  </a:lnTo>
                  <a:lnTo>
                    <a:pt x="1060" y="1933"/>
                  </a:lnTo>
                  <a:lnTo>
                    <a:pt x="1063" y="1944"/>
                  </a:lnTo>
                  <a:lnTo>
                    <a:pt x="1064" y="1955"/>
                  </a:lnTo>
                  <a:lnTo>
                    <a:pt x="1063" y="1968"/>
                  </a:lnTo>
                  <a:lnTo>
                    <a:pt x="1063" y="1968"/>
                  </a:lnTo>
                  <a:lnTo>
                    <a:pt x="1031" y="1986"/>
                  </a:lnTo>
                  <a:lnTo>
                    <a:pt x="996" y="2002"/>
                  </a:lnTo>
                  <a:lnTo>
                    <a:pt x="962" y="2018"/>
                  </a:lnTo>
                  <a:lnTo>
                    <a:pt x="927" y="2033"/>
                  </a:lnTo>
                  <a:lnTo>
                    <a:pt x="889" y="2046"/>
                  </a:lnTo>
                  <a:lnTo>
                    <a:pt x="851" y="2058"/>
                  </a:lnTo>
                  <a:lnTo>
                    <a:pt x="810" y="2067"/>
                  </a:lnTo>
                  <a:lnTo>
                    <a:pt x="768" y="2076"/>
                  </a:lnTo>
                  <a:lnTo>
                    <a:pt x="768" y="2076"/>
                  </a:lnTo>
                  <a:lnTo>
                    <a:pt x="684" y="2083"/>
                  </a:lnTo>
                  <a:lnTo>
                    <a:pt x="642" y="2086"/>
                  </a:lnTo>
                  <a:lnTo>
                    <a:pt x="599" y="2089"/>
                  </a:lnTo>
                  <a:lnTo>
                    <a:pt x="557" y="2091"/>
                  </a:lnTo>
                  <a:lnTo>
                    <a:pt x="515" y="2091"/>
                  </a:lnTo>
                  <a:lnTo>
                    <a:pt x="473" y="2091"/>
                  </a:lnTo>
                  <a:lnTo>
                    <a:pt x="431" y="2090"/>
                  </a:lnTo>
                  <a:lnTo>
                    <a:pt x="390" y="2086"/>
                  </a:lnTo>
                  <a:lnTo>
                    <a:pt x="349" y="2083"/>
                  </a:lnTo>
                  <a:lnTo>
                    <a:pt x="309" y="2078"/>
                  </a:lnTo>
                  <a:lnTo>
                    <a:pt x="268" y="2070"/>
                  </a:lnTo>
                  <a:lnTo>
                    <a:pt x="230" y="2062"/>
                  </a:lnTo>
                  <a:lnTo>
                    <a:pt x="191" y="2051"/>
                  </a:lnTo>
                  <a:lnTo>
                    <a:pt x="153" y="2038"/>
                  </a:lnTo>
                  <a:lnTo>
                    <a:pt x="116" y="2024"/>
                  </a:lnTo>
                  <a:lnTo>
                    <a:pt x="116" y="2024"/>
                  </a:lnTo>
                  <a:lnTo>
                    <a:pt x="109" y="2023"/>
                  </a:lnTo>
                  <a:lnTo>
                    <a:pt x="101" y="2021"/>
                  </a:lnTo>
                  <a:lnTo>
                    <a:pt x="95" y="2019"/>
                  </a:lnTo>
                  <a:lnTo>
                    <a:pt x="88" y="2016"/>
                  </a:lnTo>
                  <a:lnTo>
                    <a:pt x="78" y="2009"/>
                  </a:lnTo>
                  <a:lnTo>
                    <a:pt x="67" y="2002"/>
                  </a:lnTo>
                  <a:lnTo>
                    <a:pt x="48" y="1986"/>
                  </a:lnTo>
                  <a:lnTo>
                    <a:pt x="37" y="1978"/>
                  </a:lnTo>
                  <a:lnTo>
                    <a:pt x="25" y="1973"/>
                  </a:lnTo>
                  <a:lnTo>
                    <a:pt x="25" y="1973"/>
                  </a:lnTo>
                  <a:lnTo>
                    <a:pt x="22" y="1965"/>
                  </a:lnTo>
                  <a:lnTo>
                    <a:pt x="21" y="1958"/>
                  </a:lnTo>
                  <a:lnTo>
                    <a:pt x="21" y="1952"/>
                  </a:lnTo>
                  <a:lnTo>
                    <a:pt x="22" y="1945"/>
                  </a:lnTo>
                  <a:lnTo>
                    <a:pt x="24" y="1938"/>
                  </a:lnTo>
                  <a:lnTo>
                    <a:pt x="27" y="1931"/>
                  </a:lnTo>
                  <a:lnTo>
                    <a:pt x="32" y="1926"/>
                  </a:lnTo>
                  <a:lnTo>
                    <a:pt x="37" y="1919"/>
                  </a:lnTo>
                  <a:lnTo>
                    <a:pt x="48" y="1907"/>
                  </a:lnTo>
                  <a:lnTo>
                    <a:pt x="61" y="1895"/>
                  </a:lnTo>
                  <a:lnTo>
                    <a:pt x="72" y="1883"/>
                  </a:lnTo>
                  <a:lnTo>
                    <a:pt x="84" y="1871"/>
                  </a:lnTo>
                  <a:lnTo>
                    <a:pt x="84" y="1871"/>
                  </a:lnTo>
                  <a:lnTo>
                    <a:pt x="96" y="1858"/>
                  </a:lnTo>
                  <a:lnTo>
                    <a:pt x="108" y="1846"/>
                  </a:lnTo>
                  <a:lnTo>
                    <a:pt x="122" y="1833"/>
                  </a:lnTo>
                  <a:lnTo>
                    <a:pt x="139" y="1820"/>
                  </a:lnTo>
                  <a:lnTo>
                    <a:pt x="139" y="1820"/>
                  </a:lnTo>
                  <a:lnTo>
                    <a:pt x="170" y="1799"/>
                  </a:lnTo>
                  <a:lnTo>
                    <a:pt x="205" y="1780"/>
                  </a:lnTo>
                  <a:lnTo>
                    <a:pt x="241" y="1762"/>
                  </a:lnTo>
                  <a:lnTo>
                    <a:pt x="276" y="1746"/>
                  </a:lnTo>
                  <a:lnTo>
                    <a:pt x="276" y="1746"/>
                  </a:lnTo>
                  <a:lnTo>
                    <a:pt x="284" y="1744"/>
                  </a:lnTo>
                  <a:lnTo>
                    <a:pt x="294" y="1742"/>
                  </a:lnTo>
                  <a:lnTo>
                    <a:pt x="303" y="1740"/>
                  </a:lnTo>
                  <a:lnTo>
                    <a:pt x="310" y="1736"/>
                  </a:lnTo>
                  <a:lnTo>
                    <a:pt x="310" y="1736"/>
                  </a:lnTo>
                  <a:lnTo>
                    <a:pt x="319" y="1731"/>
                  </a:lnTo>
                  <a:lnTo>
                    <a:pt x="326" y="1726"/>
                  </a:lnTo>
                  <a:lnTo>
                    <a:pt x="334" y="1721"/>
                  </a:lnTo>
                  <a:lnTo>
                    <a:pt x="338" y="1720"/>
                  </a:lnTo>
                  <a:lnTo>
                    <a:pt x="342" y="1719"/>
                  </a:lnTo>
                  <a:lnTo>
                    <a:pt x="342" y="1719"/>
                  </a:lnTo>
                  <a:lnTo>
                    <a:pt x="343" y="1711"/>
                  </a:lnTo>
                  <a:lnTo>
                    <a:pt x="345" y="1703"/>
                  </a:lnTo>
                  <a:lnTo>
                    <a:pt x="351" y="1689"/>
                  </a:lnTo>
                  <a:lnTo>
                    <a:pt x="358" y="1676"/>
                  </a:lnTo>
                  <a:lnTo>
                    <a:pt x="368" y="1666"/>
                  </a:lnTo>
                  <a:lnTo>
                    <a:pt x="379" y="1656"/>
                  </a:lnTo>
                  <a:lnTo>
                    <a:pt x="392" y="1649"/>
                  </a:lnTo>
                  <a:lnTo>
                    <a:pt x="405" y="1641"/>
                  </a:lnTo>
                  <a:lnTo>
                    <a:pt x="421" y="1636"/>
                  </a:lnTo>
                  <a:lnTo>
                    <a:pt x="421" y="1636"/>
                  </a:lnTo>
                  <a:lnTo>
                    <a:pt x="397" y="1578"/>
                  </a:lnTo>
                  <a:lnTo>
                    <a:pt x="371" y="1521"/>
                  </a:lnTo>
                  <a:lnTo>
                    <a:pt x="319" y="1407"/>
                  </a:lnTo>
                  <a:lnTo>
                    <a:pt x="263" y="1291"/>
                  </a:lnTo>
                  <a:lnTo>
                    <a:pt x="236" y="1232"/>
                  </a:lnTo>
                  <a:lnTo>
                    <a:pt x="209" y="1173"/>
                  </a:lnTo>
                  <a:lnTo>
                    <a:pt x="209" y="1173"/>
                  </a:lnTo>
                  <a:lnTo>
                    <a:pt x="197" y="1144"/>
                  </a:lnTo>
                  <a:lnTo>
                    <a:pt x="183" y="1115"/>
                  </a:lnTo>
                  <a:lnTo>
                    <a:pt x="153" y="1059"/>
                  </a:lnTo>
                  <a:lnTo>
                    <a:pt x="123" y="1002"/>
                  </a:lnTo>
                  <a:lnTo>
                    <a:pt x="94" y="944"/>
                  </a:lnTo>
                  <a:lnTo>
                    <a:pt x="94" y="944"/>
                  </a:lnTo>
                  <a:lnTo>
                    <a:pt x="83" y="920"/>
                  </a:lnTo>
                  <a:lnTo>
                    <a:pt x="72" y="897"/>
                  </a:lnTo>
                  <a:lnTo>
                    <a:pt x="61" y="873"/>
                  </a:lnTo>
                  <a:lnTo>
                    <a:pt x="54" y="863"/>
                  </a:lnTo>
                  <a:lnTo>
                    <a:pt x="48" y="853"/>
                  </a:lnTo>
                  <a:lnTo>
                    <a:pt x="48" y="853"/>
                  </a:lnTo>
                  <a:lnTo>
                    <a:pt x="44" y="848"/>
                  </a:lnTo>
                  <a:lnTo>
                    <a:pt x="40" y="841"/>
                  </a:lnTo>
                  <a:lnTo>
                    <a:pt x="40" y="841"/>
                  </a:lnTo>
                  <a:lnTo>
                    <a:pt x="35" y="835"/>
                  </a:lnTo>
                  <a:lnTo>
                    <a:pt x="29" y="828"/>
                  </a:lnTo>
                  <a:lnTo>
                    <a:pt x="22" y="822"/>
                  </a:lnTo>
                  <a:lnTo>
                    <a:pt x="18" y="817"/>
                  </a:lnTo>
                  <a:lnTo>
                    <a:pt x="18" y="817"/>
                  </a:lnTo>
                  <a:lnTo>
                    <a:pt x="16" y="810"/>
                  </a:lnTo>
                  <a:lnTo>
                    <a:pt x="14" y="802"/>
                  </a:lnTo>
                  <a:lnTo>
                    <a:pt x="8" y="780"/>
                  </a:lnTo>
                  <a:lnTo>
                    <a:pt x="8" y="780"/>
                  </a:lnTo>
                  <a:lnTo>
                    <a:pt x="5" y="766"/>
                  </a:lnTo>
                  <a:lnTo>
                    <a:pt x="2" y="754"/>
                  </a:lnTo>
                  <a:lnTo>
                    <a:pt x="0" y="742"/>
                  </a:lnTo>
                  <a:lnTo>
                    <a:pt x="0" y="730"/>
                  </a:lnTo>
                  <a:lnTo>
                    <a:pt x="1" y="717"/>
                  </a:lnTo>
                  <a:lnTo>
                    <a:pt x="3" y="705"/>
                  </a:lnTo>
                  <a:lnTo>
                    <a:pt x="7" y="692"/>
                  </a:lnTo>
                  <a:lnTo>
                    <a:pt x="12" y="678"/>
                  </a:lnTo>
                  <a:lnTo>
                    <a:pt x="12" y="678"/>
                  </a:lnTo>
                  <a:lnTo>
                    <a:pt x="20" y="671"/>
                  </a:lnTo>
                  <a:lnTo>
                    <a:pt x="27" y="665"/>
                  </a:lnTo>
                  <a:lnTo>
                    <a:pt x="34" y="657"/>
                  </a:lnTo>
                  <a:lnTo>
                    <a:pt x="40" y="650"/>
                  </a:lnTo>
                  <a:lnTo>
                    <a:pt x="40" y="650"/>
                  </a:lnTo>
                  <a:lnTo>
                    <a:pt x="63" y="638"/>
                  </a:lnTo>
                  <a:lnTo>
                    <a:pt x="87" y="629"/>
                  </a:lnTo>
                  <a:lnTo>
                    <a:pt x="111" y="622"/>
                  </a:lnTo>
                  <a:lnTo>
                    <a:pt x="136" y="615"/>
                  </a:lnTo>
                  <a:lnTo>
                    <a:pt x="136" y="615"/>
                  </a:lnTo>
                  <a:lnTo>
                    <a:pt x="144" y="617"/>
                  </a:lnTo>
                  <a:lnTo>
                    <a:pt x="153" y="618"/>
                  </a:lnTo>
                  <a:lnTo>
                    <a:pt x="160" y="620"/>
                  </a:lnTo>
                  <a:lnTo>
                    <a:pt x="168" y="623"/>
                  </a:lnTo>
                  <a:lnTo>
                    <a:pt x="168" y="623"/>
                  </a:lnTo>
                  <a:lnTo>
                    <a:pt x="192" y="607"/>
                  </a:lnTo>
                  <a:lnTo>
                    <a:pt x="217" y="592"/>
                  </a:lnTo>
                  <a:lnTo>
                    <a:pt x="242" y="579"/>
                  </a:lnTo>
                  <a:lnTo>
                    <a:pt x="265" y="566"/>
                  </a:lnTo>
                  <a:lnTo>
                    <a:pt x="291" y="554"/>
                  </a:lnTo>
                  <a:lnTo>
                    <a:pt x="317" y="542"/>
                  </a:lnTo>
                  <a:lnTo>
                    <a:pt x="372" y="519"/>
                  </a:lnTo>
                  <a:lnTo>
                    <a:pt x="372" y="519"/>
                  </a:lnTo>
                  <a:lnTo>
                    <a:pt x="406" y="502"/>
                  </a:lnTo>
                  <a:lnTo>
                    <a:pt x="441" y="485"/>
                  </a:lnTo>
                  <a:lnTo>
                    <a:pt x="511" y="453"/>
                  </a:lnTo>
                  <a:lnTo>
                    <a:pt x="583" y="420"/>
                  </a:lnTo>
                  <a:lnTo>
                    <a:pt x="655" y="389"/>
                  </a:lnTo>
                  <a:lnTo>
                    <a:pt x="726" y="358"/>
                  </a:lnTo>
                  <a:lnTo>
                    <a:pt x="761" y="341"/>
                  </a:lnTo>
                  <a:lnTo>
                    <a:pt x="796" y="325"/>
                  </a:lnTo>
                  <a:lnTo>
                    <a:pt x="829" y="308"/>
                  </a:lnTo>
                  <a:lnTo>
                    <a:pt x="864" y="290"/>
                  </a:lnTo>
                  <a:lnTo>
                    <a:pt x="896" y="270"/>
                  </a:lnTo>
                  <a:lnTo>
                    <a:pt x="928" y="251"/>
                  </a:lnTo>
                  <a:lnTo>
                    <a:pt x="928" y="251"/>
                  </a:lnTo>
                  <a:lnTo>
                    <a:pt x="928" y="230"/>
                  </a:lnTo>
                  <a:lnTo>
                    <a:pt x="926" y="207"/>
                  </a:lnTo>
                  <a:lnTo>
                    <a:pt x="924" y="161"/>
                  </a:lnTo>
                  <a:lnTo>
                    <a:pt x="923" y="139"/>
                  </a:lnTo>
                  <a:lnTo>
                    <a:pt x="924" y="117"/>
                  </a:lnTo>
                  <a:lnTo>
                    <a:pt x="926" y="97"/>
                  </a:lnTo>
                  <a:lnTo>
                    <a:pt x="928" y="87"/>
                  </a:lnTo>
                  <a:lnTo>
                    <a:pt x="930" y="79"/>
                  </a:lnTo>
                  <a:lnTo>
                    <a:pt x="930" y="79"/>
                  </a:lnTo>
                  <a:lnTo>
                    <a:pt x="938" y="72"/>
                  </a:lnTo>
                  <a:lnTo>
                    <a:pt x="946" y="66"/>
                  </a:lnTo>
                  <a:lnTo>
                    <a:pt x="955" y="60"/>
                  </a:lnTo>
                  <a:lnTo>
                    <a:pt x="964" y="54"/>
                  </a:lnTo>
                  <a:lnTo>
                    <a:pt x="985" y="45"/>
                  </a:lnTo>
                  <a:lnTo>
                    <a:pt x="1007" y="36"/>
                  </a:lnTo>
                  <a:lnTo>
                    <a:pt x="1031" y="29"/>
                  </a:lnTo>
                  <a:lnTo>
                    <a:pt x="1053" y="22"/>
                  </a:lnTo>
                  <a:lnTo>
                    <a:pt x="1095" y="10"/>
                  </a:lnTo>
                  <a:lnTo>
                    <a:pt x="1095" y="10"/>
                  </a:lnTo>
                  <a:lnTo>
                    <a:pt x="1111" y="6"/>
                  </a:lnTo>
                  <a:lnTo>
                    <a:pt x="1126" y="3"/>
                  </a:lnTo>
                  <a:lnTo>
                    <a:pt x="1141" y="1"/>
                  </a:lnTo>
                  <a:lnTo>
                    <a:pt x="1155" y="0"/>
                  </a:lnTo>
                  <a:lnTo>
                    <a:pt x="1170" y="2"/>
                  </a:lnTo>
                  <a:lnTo>
                    <a:pt x="1184" y="4"/>
                  </a:lnTo>
                  <a:lnTo>
                    <a:pt x="1199" y="9"/>
                  </a:lnTo>
                  <a:lnTo>
                    <a:pt x="1213" y="17"/>
                  </a:lnTo>
                  <a:lnTo>
                    <a:pt x="1213" y="17"/>
                  </a:lnTo>
                  <a:lnTo>
                    <a:pt x="1233" y="40"/>
                  </a:lnTo>
                  <a:lnTo>
                    <a:pt x="1252" y="65"/>
                  </a:lnTo>
                  <a:lnTo>
                    <a:pt x="1290" y="114"/>
                  </a:lnTo>
                  <a:lnTo>
                    <a:pt x="1325" y="166"/>
                  </a:lnTo>
                  <a:lnTo>
                    <a:pt x="1360" y="217"/>
                  </a:lnTo>
                  <a:lnTo>
                    <a:pt x="1360" y="217"/>
                  </a:lnTo>
                  <a:lnTo>
                    <a:pt x="1383" y="224"/>
                  </a:lnTo>
                  <a:lnTo>
                    <a:pt x="1405" y="232"/>
                  </a:lnTo>
                  <a:lnTo>
                    <a:pt x="1451" y="244"/>
                  </a:lnTo>
                  <a:lnTo>
                    <a:pt x="1474" y="249"/>
                  </a:lnTo>
                  <a:lnTo>
                    <a:pt x="1496" y="256"/>
                  </a:lnTo>
                  <a:lnTo>
                    <a:pt x="1519" y="262"/>
                  </a:lnTo>
                  <a:lnTo>
                    <a:pt x="1540" y="270"/>
                  </a:lnTo>
                  <a:lnTo>
                    <a:pt x="1540" y="270"/>
                  </a:lnTo>
                  <a:lnTo>
                    <a:pt x="1545" y="273"/>
                  </a:lnTo>
                  <a:lnTo>
                    <a:pt x="1549" y="276"/>
                  </a:lnTo>
                  <a:lnTo>
                    <a:pt x="1557" y="282"/>
                  </a:lnTo>
                  <a:lnTo>
                    <a:pt x="1566" y="290"/>
                  </a:lnTo>
                  <a:lnTo>
                    <a:pt x="1575" y="295"/>
                  </a:lnTo>
                  <a:lnTo>
                    <a:pt x="1575" y="295"/>
                  </a:lnTo>
                  <a:lnTo>
                    <a:pt x="1590" y="303"/>
                  </a:lnTo>
                  <a:lnTo>
                    <a:pt x="1604" y="310"/>
                  </a:lnTo>
                  <a:lnTo>
                    <a:pt x="1631" y="327"/>
                  </a:lnTo>
                  <a:lnTo>
                    <a:pt x="1658" y="347"/>
                  </a:lnTo>
                  <a:lnTo>
                    <a:pt x="1684" y="367"/>
                  </a:lnTo>
                  <a:lnTo>
                    <a:pt x="1710" y="388"/>
                  </a:lnTo>
                  <a:lnTo>
                    <a:pt x="1733" y="411"/>
                  </a:lnTo>
                  <a:lnTo>
                    <a:pt x="1779" y="455"/>
                  </a:lnTo>
                  <a:lnTo>
                    <a:pt x="1779" y="455"/>
                  </a:lnTo>
                  <a:lnTo>
                    <a:pt x="1777" y="463"/>
                  </a:lnTo>
                  <a:lnTo>
                    <a:pt x="1776" y="473"/>
                  </a:lnTo>
                  <a:lnTo>
                    <a:pt x="1778" y="494"/>
                  </a:lnTo>
                  <a:lnTo>
                    <a:pt x="1778" y="505"/>
                  </a:lnTo>
                  <a:lnTo>
                    <a:pt x="1779" y="517"/>
                  </a:lnTo>
                  <a:lnTo>
                    <a:pt x="1778" y="527"/>
                  </a:lnTo>
                  <a:lnTo>
                    <a:pt x="1776" y="538"/>
                  </a:lnTo>
                  <a:lnTo>
                    <a:pt x="1776" y="538"/>
                  </a:lnTo>
                  <a:lnTo>
                    <a:pt x="1774" y="547"/>
                  </a:lnTo>
                  <a:lnTo>
                    <a:pt x="1771" y="555"/>
                  </a:lnTo>
                  <a:lnTo>
                    <a:pt x="1762" y="571"/>
                  </a:lnTo>
                  <a:lnTo>
                    <a:pt x="1751" y="587"/>
                  </a:lnTo>
                  <a:lnTo>
                    <a:pt x="1740" y="603"/>
                  </a:lnTo>
                  <a:lnTo>
                    <a:pt x="1727" y="617"/>
                  </a:lnTo>
                  <a:lnTo>
                    <a:pt x="1713" y="632"/>
                  </a:lnTo>
                  <a:lnTo>
                    <a:pt x="1685" y="661"/>
                  </a:lnTo>
                  <a:lnTo>
                    <a:pt x="1685" y="661"/>
                  </a:lnTo>
                  <a:lnTo>
                    <a:pt x="1671" y="676"/>
                  </a:lnTo>
                  <a:lnTo>
                    <a:pt x="1658" y="689"/>
                  </a:lnTo>
                  <a:lnTo>
                    <a:pt x="1644" y="701"/>
                  </a:lnTo>
                  <a:lnTo>
                    <a:pt x="1631" y="712"/>
                  </a:lnTo>
                  <a:lnTo>
                    <a:pt x="1617" y="722"/>
                  </a:lnTo>
                  <a:lnTo>
                    <a:pt x="1602" y="732"/>
                  </a:lnTo>
                  <a:lnTo>
                    <a:pt x="1569" y="752"/>
                  </a:lnTo>
                  <a:lnTo>
                    <a:pt x="1569" y="752"/>
                  </a:lnTo>
                  <a:lnTo>
                    <a:pt x="1554" y="763"/>
                  </a:lnTo>
                  <a:lnTo>
                    <a:pt x="1539" y="773"/>
                  </a:lnTo>
                  <a:lnTo>
                    <a:pt x="1531" y="777"/>
                  </a:lnTo>
                  <a:lnTo>
                    <a:pt x="1522" y="781"/>
                  </a:lnTo>
                  <a:lnTo>
                    <a:pt x="1514" y="784"/>
                  </a:lnTo>
                  <a:lnTo>
                    <a:pt x="1503" y="787"/>
                  </a:lnTo>
                  <a:lnTo>
                    <a:pt x="1503" y="787"/>
                  </a:lnTo>
                  <a:lnTo>
                    <a:pt x="1504" y="797"/>
                  </a:lnTo>
                  <a:lnTo>
                    <a:pt x="1504" y="806"/>
                  </a:lnTo>
                  <a:lnTo>
                    <a:pt x="1503" y="813"/>
                  </a:lnTo>
                  <a:lnTo>
                    <a:pt x="1500" y="821"/>
                  </a:lnTo>
                  <a:lnTo>
                    <a:pt x="1496" y="826"/>
                  </a:lnTo>
                  <a:lnTo>
                    <a:pt x="1492" y="830"/>
                  </a:lnTo>
                  <a:lnTo>
                    <a:pt x="1487" y="834"/>
                  </a:lnTo>
                  <a:lnTo>
                    <a:pt x="1481" y="836"/>
                  </a:lnTo>
                  <a:lnTo>
                    <a:pt x="1475" y="838"/>
                  </a:lnTo>
                  <a:lnTo>
                    <a:pt x="1468" y="839"/>
                  </a:lnTo>
                  <a:lnTo>
                    <a:pt x="1460" y="839"/>
                  </a:lnTo>
                  <a:lnTo>
                    <a:pt x="1451" y="839"/>
                  </a:lnTo>
                  <a:lnTo>
                    <a:pt x="1435" y="836"/>
                  </a:lnTo>
                  <a:lnTo>
                    <a:pt x="1417" y="832"/>
                  </a:lnTo>
                  <a:lnTo>
                    <a:pt x="1417" y="832"/>
                  </a:lnTo>
                  <a:lnTo>
                    <a:pt x="1411" y="840"/>
                  </a:lnTo>
                  <a:lnTo>
                    <a:pt x="1404" y="850"/>
                  </a:lnTo>
                  <a:lnTo>
                    <a:pt x="1395" y="871"/>
                  </a:lnTo>
                  <a:lnTo>
                    <a:pt x="1389" y="881"/>
                  </a:lnTo>
                  <a:lnTo>
                    <a:pt x="1383" y="890"/>
                  </a:lnTo>
                  <a:lnTo>
                    <a:pt x="1380" y="895"/>
                  </a:lnTo>
                  <a:lnTo>
                    <a:pt x="1375" y="898"/>
                  </a:lnTo>
                  <a:lnTo>
                    <a:pt x="1371" y="900"/>
                  </a:lnTo>
                  <a:lnTo>
                    <a:pt x="1366" y="902"/>
                  </a:lnTo>
                  <a:lnTo>
                    <a:pt x="1366" y="902"/>
                  </a:lnTo>
                  <a:lnTo>
                    <a:pt x="1355" y="904"/>
                  </a:lnTo>
                  <a:lnTo>
                    <a:pt x="1345" y="904"/>
                  </a:lnTo>
                  <a:lnTo>
                    <a:pt x="1336" y="902"/>
                  </a:lnTo>
                  <a:lnTo>
                    <a:pt x="1325" y="899"/>
                  </a:lnTo>
                  <a:lnTo>
                    <a:pt x="1305" y="890"/>
                  </a:lnTo>
                  <a:lnTo>
                    <a:pt x="1295" y="886"/>
                  </a:lnTo>
                  <a:lnTo>
                    <a:pt x="1284" y="883"/>
                  </a:lnTo>
                  <a:lnTo>
                    <a:pt x="1284" y="883"/>
                  </a:lnTo>
                  <a:lnTo>
                    <a:pt x="1272" y="884"/>
                  </a:lnTo>
                  <a:lnTo>
                    <a:pt x="1258" y="887"/>
                  </a:lnTo>
                  <a:lnTo>
                    <a:pt x="1245" y="892"/>
                  </a:lnTo>
                  <a:lnTo>
                    <a:pt x="1231" y="897"/>
                  </a:lnTo>
                  <a:lnTo>
                    <a:pt x="1204" y="908"/>
                  </a:lnTo>
                  <a:lnTo>
                    <a:pt x="1190" y="913"/>
                  </a:lnTo>
                  <a:lnTo>
                    <a:pt x="1176" y="917"/>
                  </a:lnTo>
                  <a:lnTo>
                    <a:pt x="1176" y="917"/>
                  </a:lnTo>
                  <a:lnTo>
                    <a:pt x="1171" y="919"/>
                  </a:lnTo>
                  <a:lnTo>
                    <a:pt x="1171" y="919"/>
                  </a:lnTo>
                  <a:lnTo>
                    <a:pt x="1142" y="921"/>
                  </a:lnTo>
                  <a:lnTo>
                    <a:pt x="1111" y="924"/>
                  </a:lnTo>
                  <a:lnTo>
                    <a:pt x="1045" y="929"/>
                  </a:lnTo>
                  <a:lnTo>
                    <a:pt x="1009" y="931"/>
                  </a:lnTo>
                  <a:lnTo>
                    <a:pt x="975" y="933"/>
                  </a:lnTo>
                  <a:lnTo>
                    <a:pt x="939" y="934"/>
                  </a:lnTo>
                  <a:lnTo>
                    <a:pt x="903" y="934"/>
                  </a:lnTo>
                  <a:lnTo>
                    <a:pt x="903" y="934"/>
                  </a:lnTo>
                  <a:lnTo>
                    <a:pt x="896" y="930"/>
                  </a:lnTo>
                  <a:lnTo>
                    <a:pt x="886" y="927"/>
                  </a:lnTo>
                  <a:lnTo>
                    <a:pt x="866" y="923"/>
                  </a:lnTo>
                  <a:lnTo>
                    <a:pt x="856" y="920"/>
                  </a:lnTo>
                  <a:lnTo>
                    <a:pt x="847" y="917"/>
                  </a:lnTo>
                  <a:lnTo>
                    <a:pt x="839" y="913"/>
                  </a:lnTo>
                  <a:lnTo>
                    <a:pt x="835" y="911"/>
                  </a:lnTo>
                  <a:lnTo>
                    <a:pt x="832" y="908"/>
                  </a:lnTo>
                  <a:lnTo>
                    <a:pt x="832" y="908"/>
                  </a:lnTo>
                  <a:lnTo>
                    <a:pt x="830" y="892"/>
                  </a:lnTo>
                  <a:lnTo>
                    <a:pt x="832" y="885"/>
                  </a:lnTo>
                  <a:lnTo>
                    <a:pt x="835" y="878"/>
                  </a:lnTo>
                  <a:lnTo>
                    <a:pt x="835" y="878"/>
                  </a:lnTo>
                  <a:lnTo>
                    <a:pt x="829" y="855"/>
                  </a:lnTo>
                  <a:lnTo>
                    <a:pt x="827" y="832"/>
                  </a:lnTo>
                  <a:lnTo>
                    <a:pt x="825" y="808"/>
                  </a:lnTo>
                  <a:lnTo>
                    <a:pt x="825" y="784"/>
                  </a:lnTo>
                  <a:lnTo>
                    <a:pt x="826" y="761"/>
                  </a:lnTo>
                  <a:lnTo>
                    <a:pt x="828" y="737"/>
                  </a:lnTo>
                  <a:lnTo>
                    <a:pt x="832" y="715"/>
                  </a:lnTo>
                  <a:lnTo>
                    <a:pt x="835" y="691"/>
                  </a:lnTo>
                  <a:lnTo>
                    <a:pt x="839" y="669"/>
                  </a:lnTo>
                  <a:lnTo>
                    <a:pt x="844" y="646"/>
                  </a:lnTo>
                  <a:lnTo>
                    <a:pt x="856" y="602"/>
                  </a:lnTo>
                  <a:lnTo>
                    <a:pt x="870" y="561"/>
                  </a:lnTo>
                  <a:lnTo>
                    <a:pt x="884" y="521"/>
                  </a:lnTo>
                  <a:lnTo>
                    <a:pt x="884" y="521"/>
                  </a:lnTo>
                  <a:lnTo>
                    <a:pt x="879" y="521"/>
                  </a:lnTo>
                  <a:lnTo>
                    <a:pt x="873" y="523"/>
                  </a:lnTo>
                  <a:lnTo>
                    <a:pt x="867" y="525"/>
                  </a:lnTo>
                  <a:lnTo>
                    <a:pt x="862" y="527"/>
                  </a:lnTo>
                  <a:lnTo>
                    <a:pt x="850" y="535"/>
                  </a:lnTo>
                  <a:lnTo>
                    <a:pt x="841" y="544"/>
                  </a:lnTo>
                  <a:lnTo>
                    <a:pt x="841" y="544"/>
                  </a:lnTo>
                  <a:lnTo>
                    <a:pt x="821" y="550"/>
                  </a:lnTo>
                  <a:lnTo>
                    <a:pt x="798" y="557"/>
                  </a:lnTo>
                  <a:lnTo>
                    <a:pt x="777" y="564"/>
                  </a:lnTo>
                  <a:lnTo>
                    <a:pt x="756" y="570"/>
                  </a:lnTo>
                  <a:lnTo>
                    <a:pt x="756" y="570"/>
                  </a:lnTo>
                  <a:lnTo>
                    <a:pt x="727" y="582"/>
                  </a:lnTo>
                  <a:lnTo>
                    <a:pt x="696" y="594"/>
                  </a:lnTo>
                  <a:lnTo>
                    <a:pt x="635" y="620"/>
                  </a:lnTo>
                  <a:lnTo>
                    <a:pt x="572" y="647"/>
                  </a:lnTo>
                  <a:lnTo>
                    <a:pt x="512" y="676"/>
                  </a:lnTo>
                  <a:lnTo>
                    <a:pt x="512" y="676"/>
                  </a:lnTo>
                  <a:lnTo>
                    <a:pt x="485" y="688"/>
                  </a:lnTo>
                  <a:lnTo>
                    <a:pt x="458" y="700"/>
                  </a:lnTo>
                  <a:lnTo>
                    <a:pt x="430" y="711"/>
                  </a:lnTo>
                  <a:lnTo>
                    <a:pt x="404" y="723"/>
                  </a:lnTo>
                  <a:lnTo>
                    <a:pt x="404" y="723"/>
                  </a:lnTo>
                  <a:lnTo>
                    <a:pt x="375" y="737"/>
                  </a:lnTo>
                  <a:lnTo>
                    <a:pt x="348" y="752"/>
                  </a:lnTo>
                  <a:lnTo>
                    <a:pt x="321" y="768"/>
                  </a:lnTo>
                  <a:lnTo>
                    <a:pt x="293" y="784"/>
                  </a:lnTo>
                  <a:lnTo>
                    <a:pt x="293" y="784"/>
                  </a:lnTo>
                  <a:lnTo>
                    <a:pt x="278" y="794"/>
                  </a:lnTo>
                  <a:lnTo>
                    <a:pt x="265" y="804"/>
                  </a:lnTo>
                  <a:lnTo>
                    <a:pt x="253" y="815"/>
                  </a:lnTo>
                  <a:lnTo>
                    <a:pt x="242" y="828"/>
                  </a:lnTo>
                  <a:lnTo>
                    <a:pt x="242" y="828"/>
                  </a:lnTo>
                  <a:lnTo>
                    <a:pt x="248" y="852"/>
                  </a:lnTo>
                  <a:lnTo>
                    <a:pt x="254" y="873"/>
                  </a:lnTo>
                  <a:lnTo>
                    <a:pt x="263" y="896"/>
                  </a:lnTo>
                  <a:lnTo>
                    <a:pt x="271" y="917"/>
                  </a:lnTo>
                  <a:lnTo>
                    <a:pt x="290" y="959"/>
                  </a:lnTo>
                  <a:lnTo>
                    <a:pt x="309" y="1000"/>
                  </a:lnTo>
                  <a:lnTo>
                    <a:pt x="351" y="1082"/>
                  </a:lnTo>
                  <a:lnTo>
                    <a:pt x="371" y="1124"/>
                  </a:lnTo>
                  <a:lnTo>
                    <a:pt x="389" y="1166"/>
                  </a:lnTo>
                  <a:lnTo>
                    <a:pt x="389" y="1166"/>
                  </a:lnTo>
                  <a:lnTo>
                    <a:pt x="404" y="1197"/>
                  </a:lnTo>
                  <a:lnTo>
                    <a:pt x="419" y="1228"/>
                  </a:lnTo>
                  <a:lnTo>
                    <a:pt x="434" y="1260"/>
                  </a:lnTo>
                  <a:lnTo>
                    <a:pt x="450" y="1291"/>
                  </a:lnTo>
                  <a:lnTo>
                    <a:pt x="450" y="1291"/>
                  </a:lnTo>
                  <a:lnTo>
                    <a:pt x="457" y="1301"/>
                  </a:lnTo>
                  <a:lnTo>
                    <a:pt x="462" y="1309"/>
                  </a:lnTo>
                  <a:lnTo>
                    <a:pt x="469" y="1319"/>
                  </a:lnTo>
                  <a:lnTo>
                    <a:pt x="475" y="1328"/>
                  </a:lnTo>
                  <a:lnTo>
                    <a:pt x="475" y="1328"/>
                  </a:lnTo>
                  <a:lnTo>
                    <a:pt x="488" y="1350"/>
                  </a:lnTo>
                  <a:lnTo>
                    <a:pt x="499" y="1371"/>
                  </a:lnTo>
                  <a:lnTo>
                    <a:pt x="521" y="1415"/>
                  </a:lnTo>
                  <a:lnTo>
                    <a:pt x="544" y="1458"/>
                  </a:lnTo>
                  <a:lnTo>
                    <a:pt x="555" y="1479"/>
                  </a:lnTo>
                  <a:lnTo>
                    <a:pt x="569" y="1500"/>
                  </a:lnTo>
                  <a:lnTo>
                    <a:pt x="569" y="1500"/>
                  </a:lnTo>
                  <a:lnTo>
                    <a:pt x="578" y="1516"/>
                  </a:lnTo>
                  <a:lnTo>
                    <a:pt x="586" y="1532"/>
                  </a:lnTo>
                  <a:lnTo>
                    <a:pt x="604" y="1564"/>
                  </a:lnTo>
                  <a:lnTo>
                    <a:pt x="604" y="1564"/>
                  </a:lnTo>
                  <a:lnTo>
                    <a:pt x="610" y="1575"/>
                  </a:lnTo>
                  <a:lnTo>
                    <a:pt x="618" y="1585"/>
                  </a:lnTo>
                  <a:lnTo>
                    <a:pt x="622" y="1591"/>
                  </a:lnTo>
                  <a:lnTo>
                    <a:pt x="624" y="1597"/>
                  </a:lnTo>
                  <a:lnTo>
                    <a:pt x="625" y="1604"/>
                  </a:lnTo>
                  <a:lnTo>
                    <a:pt x="625" y="1611"/>
                  </a:lnTo>
                  <a:lnTo>
                    <a:pt x="625" y="1611"/>
                  </a:lnTo>
                  <a:lnTo>
                    <a:pt x="636" y="1619"/>
                  </a:lnTo>
                  <a:lnTo>
                    <a:pt x="647" y="1626"/>
                  </a:lnTo>
                  <a:lnTo>
                    <a:pt x="670" y="1638"/>
                  </a:lnTo>
                  <a:lnTo>
                    <a:pt x="692" y="1650"/>
                  </a:lnTo>
                  <a:lnTo>
                    <a:pt x="714" y="1660"/>
                  </a:lnTo>
                  <a:lnTo>
                    <a:pt x="724" y="1667"/>
                  </a:lnTo>
                  <a:lnTo>
                    <a:pt x="733" y="1672"/>
                  </a:lnTo>
                  <a:lnTo>
                    <a:pt x="742" y="1680"/>
                  </a:lnTo>
                  <a:lnTo>
                    <a:pt x="749" y="1687"/>
                  </a:lnTo>
                  <a:lnTo>
                    <a:pt x="756" y="1696"/>
                  </a:lnTo>
                  <a:lnTo>
                    <a:pt x="761" y="1704"/>
                  </a:lnTo>
                  <a:lnTo>
                    <a:pt x="764" y="1715"/>
                  </a:lnTo>
                  <a:lnTo>
                    <a:pt x="765" y="1727"/>
                  </a:lnTo>
                  <a:lnTo>
                    <a:pt x="765" y="1727"/>
                  </a:lnTo>
                  <a:lnTo>
                    <a:pt x="778" y="1734"/>
                  </a:lnTo>
                  <a:lnTo>
                    <a:pt x="791" y="1741"/>
                  </a:lnTo>
                  <a:lnTo>
                    <a:pt x="804" y="1746"/>
                  </a:lnTo>
                  <a:lnTo>
                    <a:pt x="817" y="1751"/>
                  </a:lnTo>
                  <a:lnTo>
                    <a:pt x="843" y="1759"/>
                  </a:lnTo>
                  <a:lnTo>
                    <a:pt x="871" y="1766"/>
                  </a:lnTo>
                  <a:lnTo>
                    <a:pt x="871" y="1766"/>
                  </a:lnTo>
                  <a:lnTo>
                    <a:pt x="864" y="1718"/>
                  </a:lnTo>
                  <a:lnTo>
                    <a:pt x="856" y="1672"/>
                  </a:lnTo>
                  <a:lnTo>
                    <a:pt x="842" y="1584"/>
                  </a:lnTo>
                  <a:lnTo>
                    <a:pt x="836" y="1540"/>
                  </a:lnTo>
                  <a:lnTo>
                    <a:pt x="828" y="1496"/>
                  </a:lnTo>
                  <a:lnTo>
                    <a:pt x="820" y="1452"/>
                  </a:lnTo>
                  <a:lnTo>
                    <a:pt x="810" y="1404"/>
                  </a:lnTo>
                  <a:lnTo>
                    <a:pt x="810" y="1404"/>
                  </a:lnTo>
                  <a:lnTo>
                    <a:pt x="810" y="1401"/>
                  </a:lnTo>
                  <a:lnTo>
                    <a:pt x="811" y="1398"/>
                  </a:lnTo>
                  <a:lnTo>
                    <a:pt x="814" y="1394"/>
                  </a:lnTo>
                  <a:lnTo>
                    <a:pt x="819" y="1392"/>
                  </a:lnTo>
                  <a:lnTo>
                    <a:pt x="821" y="1389"/>
                  </a:lnTo>
                  <a:lnTo>
                    <a:pt x="822" y="1387"/>
                  </a:lnTo>
                  <a:lnTo>
                    <a:pt x="822" y="1387"/>
                  </a:lnTo>
                  <a:lnTo>
                    <a:pt x="808" y="1364"/>
                  </a:lnTo>
                  <a:lnTo>
                    <a:pt x="794" y="1338"/>
                  </a:lnTo>
                  <a:lnTo>
                    <a:pt x="779" y="1310"/>
                  </a:lnTo>
                  <a:lnTo>
                    <a:pt x="765" y="1281"/>
                  </a:lnTo>
                  <a:lnTo>
                    <a:pt x="736" y="1221"/>
                  </a:lnTo>
                  <a:lnTo>
                    <a:pt x="708" y="1161"/>
                  </a:lnTo>
                  <a:lnTo>
                    <a:pt x="708" y="1161"/>
                  </a:lnTo>
                  <a:lnTo>
                    <a:pt x="702" y="1148"/>
                  </a:lnTo>
                  <a:lnTo>
                    <a:pt x="696" y="1136"/>
                  </a:lnTo>
                  <a:lnTo>
                    <a:pt x="689" y="1124"/>
                  </a:lnTo>
                  <a:lnTo>
                    <a:pt x="684" y="1112"/>
                  </a:lnTo>
                  <a:lnTo>
                    <a:pt x="684" y="1112"/>
                  </a:lnTo>
                  <a:lnTo>
                    <a:pt x="682" y="1099"/>
                  </a:lnTo>
                  <a:lnTo>
                    <a:pt x="678" y="1085"/>
                  </a:lnTo>
                  <a:lnTo>
                    <a:pt x="675" y="1070"/>
                  </a:lnTo>
                  <a:lnTo>
                    <a:pt x="673" y="1063"/>
                  </a:lnTo>
                  <a:lnTo>
                    <a:pt x="670" y="1055"/>
                  </a:lnTo>
                  <a:lnTo>
                    <a:pt x="670" y="1055"/>
                  </a:lnTo>
                  <a:lnTo>
                    <a:pt x="662" y="1040"/>
                  </a:lnTo>
                  <a:lnTo>
                    <a:pt x="658" y="1034"/>
                  </a:lnTo>
                  <a:lnTo>
                    <a:pt x="655" y="1025"/>
                  </a:lnTo>
                  <a:lnTo>
                    <a:pt x="655" y="1025"/>
                  </a:lnTo>
                  <a:lnTo>
                    <a:pt x="648" y="1011"/>
                  </a:lnTo>
                  <a:lnTo>
                    <a:pt x="641" y="995"/>
                  </a:lnTo>
                  <a:lnTo>
                    <a:pt x="638" y="986"/>
                  </a:lnTo>
                  <a:lnTo>
                    <a:pt x="635" y="977"/>
                  </a:lnTo>
                  <a:lnTo>
                    <a:pt x="632" y="969"/>
                  </a:lnTo>
                  <a:lnTo>
                    <a:pt x="632" y="961"/>
                  </a:lnTo>
                  <a:lnTo>
                    <a:pt x="632" y="961"/>
                  </a:lnTo>
                  <a:lnTo>
                    <a:pt x="633" y="956"/>
                  </a:lnTo>
                  <a:lnTo>
                    <a:pt x="637" y="949"/>
                  </a:lnTo>
                  <a:lnTo>
                    <a:pt x="641" y="943"/>
                  </a:lnTo>
                  <a:lnTo>
                    <a:pt x="646" y="938"/>
                  </a:lnTo>
                  <a:lnTo>
                    <a:pt x="652" y="931"/>
                  </a:lnTo>
                  <a:lnTo>
                    <a:pt x="659" y="925"/>
                  </a:lnTo>
                  <a:lnTo>
                    <a:pt x="674" y="914"/>
                  </a:lnTo>
                  <a:lnTo>
                    <a:pt x="692" y="905"/>
                  </a:lnTo>
                  <a:lnTo>
                    <a:pt x="710" y="899"/>
                  </a:lnTo>
                  <a:lnTo>
                    <a:pt x="718" y="897"/>
                  </a:lnTo>
                  <a:lnTo>
                    <a:pt x="727" y="895"/>
                  </a:lnTo>
                  <a:lnTo>
                    <a:pt x="734" y="895"/>
                  </a:lnTo>
                  <a:lnTo>
                    <a:pt x="741" y="895"/>
                  </a:lnTo>
                  <a:lnTo>
                    <a:pt x="741" y="895"/>
                  </a:lnTo>
                  <a:lnTo>
                    <a:pt x="745" y="900"/>
                  </a:lnTo>
                  <a:lnTo>
                    <a:pt x="748" y="905"/>
                  </a:lnTo>
                  <a:lnTo>
                    <a:pt x="748" y="910"/>
                  </a:lnTo>
                  <a:lnTo>
                    <a:pt x="748" y="913"/>
                  </a:lnTo>
                  <a:lnTo>
                    <a:pt x="748" y="916"/>
                  </a:lnTo>
                  <a:lnTo>
                    <a:pt x="746" y="919"/>
                  </a:lnTo>
                  <a:lnTo>
                    <a:pt x="746" y="919"/>
                  </a:lnTo>
                  <a:lnTo>
                    <a:pt x="774" y="973"/>
                  </a:lnTo>
                  <a:lnTo>
                    <a:pt x="802" y="1027"/>
                  </a:lnTo>
                  <a:lnTo>
                    <a:pt x="828" y="1082"/>
                  </a:lnTo>
                  <a:lnTo>
                    <a:pt x="856" y="1137"/>
                  </a:lnTo>
                  <a:lnTo>
                    <a:pt x="856" y="1137"/>
                  </a:lnTo>
                  <a:lnTo>
                    <a:pt x="878" y="1174"/>
                  </a:lnTo>
                  <a:lnTo>
                    <a:pt x="900" y="1214"/>
                  </a:lnTo>
                  <a:lnTo>
                    <a:pt x="920" y="1254"/>
                  </a:lnTo>
                  <a:lnTo>
                    <a:pt x="940" y="1296"/>
                  </a:lnTo>
                  <a:lnTo>
                    <a:pt x="940" y="1296"/>
                  </a:lnTo>
                  <a:lnTo>
                    <a:pt x="945" y="1309"/>
                  </a:lnTo>
                  <a:lnTo>
                    <a:pt x="951" y="1324"/>
                  </a:lnTo>
                  <a:lnTo>
                    <a:pt x="955" y="1329"/>
                  </a:lnTo>
                  <a:lnTo>
                    <a:pt x="960" y="1335"/>
                  </a:lnTo>
                  <a:lnTo>
                    <a:pt x="965" y="1339"/>
                  </a:lnTo>
                  <a:lnTo>
                    <a:pt x="972" y="1340"/>
                  </a:lnTo>
                  <a:lnTo>
                    <a:pt x="972" y="1340"/>
                  </a:lnTo>
                  <a:lnTo>
                    <a:pt x="970" y="1314"/>
                  </a:lnTo>
                  <a:lnTo>
                    <a:pt x="969" y="1289"/>
                  </a:lnTo>
                  <a:lnTo>
                    <a:pt x="965" y="1234"/>
                  </a:lnTo>
                  <a:lnTo>
                    <a:pt x="963" y="1208"/>
                  </a:lnTo>
                  <a:lnTo>
                    <a:pt x="960" y="1183"/>
                  </a:lnTo>
                  <a:lnTo>
                    <a:pt x="956" y="1158"/>
                  </a:lnTo>
                  <a:lnTo>
                    <a:pt x="954" y="1147"/>
                  </a:lnTo>
                  <a:lnTo>
                    <a:pt x="950" y="1137"/>
                  </a:lnTo>
                  <a:lnTo>
                    <a:pt x="950" y="1137"/>
                  </a:lnTo>
                  <a:lnTo>
                    <a:pt x="965" y="1110"/>
                  </a:lnTo>
                  <a:lnTo>
                    <a:pt x="973" y="1095"/>
                  </a:lnTo>
                  <a:lnTo>
                    <a:pt x="980" y="1078"/>
                  </a:lnTo>
                  <a:lnTo>
                    <a:pt x="987" y="1061"/>
                  </a:lnTo>
                  <a:lnTo>
                    <a:pt x="992" y="1044"/>
                  </a:lnTo>
                  <a:lnTo>
                    <a:pt x="994" y="1025"/>
                  </a:lnTo>
                  <a:lnTo>
                    <a:pt x="994" y="1017"/>
                  </a:lnTo>
                  <a:lnTo>
                    <a:pt x="994" y="1008"/>
                  </a:lnTo>
                  <a:lnTo>
                    <a:pt x="994" y="1008"/>
                  </a:lnTo>
                  <a:lnTo>
                    <a:pt x="1000" y="1007"/>
                  </a:lnTo>
                  <a:lnTo>
                    <a:pt x="1004" y="1007"/>
                  </a:lnTo>
                  <a:lnTo>
                    <a:pt x="1009" y="1008"/>
                  </a:lnTo>
                  <a:lnTo>
                    <a:pt x="1013" y="1010"/>
                  </a:lnTo>
                  <a:lnTo>
                    <a:pt x="1017" y="1013"/>
                  </a:lnTo>
                  <a:lnTo>
                    <a:pt x="1020" y="1015"/>
                  </a:lnTo>
                  <a:lnTo>
                    <a:pt x="1026" y="1022"/>
                  </a:lnTo>
                  <a:lnTo>
                    <a:pt x="1032" y="1031"/>
                  </a:lnTo>
                  <a:lnTo>
                    <a:pt x="1037" y="1039"/>
                  </a:lnTo>
                  <a:lnTo>
                    <a:pt x="1041" y="1048"/>
                  </a:lnTo>
                  <a:lnTo>
                    <a:pt x="1046" y="1055"/>
                  </a:lnTo>
                  <a:lnTo>
                    <a:pt x="1046" y="1055"/>
                  </a:lnTo>
                  <a:lnTo>
                    <a:pt x="1061" y="1077"/>
                  </a:lnTo>
                  <a:lnTo>
                    <a:pt x="1076" y="1097"/>
                  </a:lnTo>
                  <a:lnTo>
                    <a:pt x="1084" y="1106"/>
                  </a:lnTo>
                  <a:lnTo>
                    <a:pt x="1094" y="1114"/>
                  </a:lnTo>
                  <a:lnTo>
                    <a:pt x="1104" y="1122"/>
                  </a:lnTo>
                  <a:lnTo>
                    <a:pt x="1114" y="1129"/>
                  </a:lnTo>
                  <a:lnTo>
                    <a:pt x="1114" y="1129"/>
                  </a:lnTo>
                  <a:lnTo>
                    <a:pt x="1113" y="1146"/>
                  </a:lnTo>
                  <a:lnTo>
                    <a:pt x="1112" y="1162"/>
                  </a:lnTo>
                  <a:lnTo>
                    <a:pt x="1113" y="1180"/>
                  </a:lnTo>
                  <a:lnTo>
                    <a:pt x="1114" y="1196"/>
                  </a:lnTo>
                  <a:lnTo>
                    <a:pt x="1117" y="1229"/>
                  </a:lnTo>
                  <a:lnTo>
                    <a:pt x="1117" y="1245"/>
                  </a:lnTo>
                  <a:lnTo>
                    <a:pt x="1117" y="1262"/>
                  </a:lnTo>
                  <a:lnTo>
                    <a:pt x="1117" y="1262"/>
                  </a:lnTo>
                  <a:lnTo>
                    <a:pt x="1126" y="1232"/>
                  </a:lnTo>
                  <a:lnTo>
                    <a:pt x="1137" y="1202"/>
                  </a:lnTo>
                  <a:lnTo>
                    <a:pt x="1158" y="1143"/>
                  </a:lnTo>
                  <a:lnTo>
                    <a:pt x="1181" y="1087"/>
                  </a:lnTo>
                  <a:lnTo>
                    <a:pt x="1201" y="1033"/>
                  </a:lnTo>
                  <a:lnTo>
                    <a:pt x="1201" y="1033"/>
                  </a:lnTo>
                  <a:lnTo>
                    <a:pt x="1204" y="1031"/>
                  </a:lnTo>
                  <a:lnTo>
                    <a:pt x="1208" y="1029"/>
                  </a:lnTo>
                  <a:lnTo>
                    <a:pt x="1218" y="1027"/>
                  </a:lnTo>
                  <a:lnTo>
                    <a:pt x="1228" y="1029"/>
                  </a:lnTo>
                  <a:lnTo>
                    <a:pt x="1238" y="1030"/>
                  </a:lnTo>
                  <a:lnTo>
                    <a:pt x="1248" y="1033"/>
                  </a:lnTo>
                  <a:lnTo>
                    <a:pt x="1259" y="1037"/>
                  </a:lnTo>
                  <a:lnTo>
                    <a:pt x="1275" y="1046"/>
                  </a:lnTo>
                  <a:lnTo>
                    <a:pt x="1275" y="1046"/>
                  </a:lnTo>
                  <a:lnTo>
                    <a:pt x="1274" y="1052"/>
                  </a:lnTo>
                  <a:lnTo>
                    <a:pt x="1274" y="1057"/>
                  </a:lnTo>
                  <a:lnTo>
                    <a:pt x="1274" y="1063"/>
                  </a:lnTo>
                  <a:lnTo>
                    <a:pt x="1275" y="1068"/>
                  </a:lnTo>
                  <a:lnTo>
                    <a:pt x="1277" y="1072"/>
                  </a:lnTo>
                  <a:lnTo>
                    <a:pt x="1279" y="1077"/>
                  </a:lnTo>
                  <a:lnTo>
                    <a:pt x="1286" y="1083"/>
                  </a:lnTo>
                  <a:lnTo>
                    <a:pt x="1293" y="1090"/>
                  </a:lnTo>
                  <a:lnTo>
                    <a:pt x="1302" y="1095"/>
                  </a:lnTo>
                  <a:lnTo>
                    <a:pt x="1319" y="1105"/>
                  </a:lnTo>
                  <a:lnTo>
                    <a:pt x="1319" y="1105"/>
                  </a:lnTo>
                  <a:lnTo>
                    <a:pt x="1319" y="1116"/>
                  </a:lnTo>
                  <a:lnTo>
                    <a:pt x="1318" y="1128"/>
                  </a:lnTo>
                  <a:lnTo>
                    <a:pt x="1314" y="1140"/>
                  </a:lnTo>
                  <a:lnTo>
                    <a:pt x="1312" y="1151"/>
                  </a:lnTo>
                  <a:lnTo>
                    <a:pt x="1304" y="1172"/>
                  </a:lnTo>
                  <a:lnTo>
                    <a:pt x="1296" y="1193"/>
                  </a:lnTo>
                  <a:lnTo>
                    <a:pt x="1289" y="1214"/>
                  </a:lnTo>
                  <a:lnTo>
                    <a:pt x="1286" y="1225"/>
                  </a:lnTo>
                  <a:lnTo>
                    <a:pt x="1283" y="1235"/>
                  </a:lnTo>
                  <a:lnTo>
                    <a:pt x="1282" y="1246"/>
                  </a:lnTo>
                  <a:lnTo>
                    <a:pt x="1282" y="1258"/>
                  </a:lnTo>
                  <a:lnTo>
                    <a:pt x="1283" y="1269"/>
                  </a:lnTo>
                  <a:lnTo>
                    <a:pt x="1287" y="1281"/>
                  </a:lnTo>
                  <a:lnTo>
                    <a:pt x="1287" y="1281"/>
                  </a:lnTo>
                  <a:lnTo>
                    <a:pt x="1286" y="1289"/>
                  </a:lnTo>
                  <a:lnTo>
                    <a:pt x="1283" y="1294"/>
                  </a:lnTo>
                  <a:lnTo>
                    <a:pt x="1280" y="1301"/>
                  </a:lnTo>
                  <a:lnTo>
                    <a:pt x="1276" y="1305"/>
                  </a:lnTo>
                  <a:lnTo>
                    <a:pt x="1272" y="1309"/>
                  </a:lnTo>
                  <a:lnTo>
                    <a:pt x="1266" y="1312"/>
                  </a:lnTo>
                  <a:lnTo>
                    <a:pt x="1262" y="1316"/>
                  </a:lnTo>
                  <a:lnTo>
                    <a:pt x="1257" y="1317"/>
                  </a:lnTo>
                  <a:lnTo>
                    <a:pt x="1251" y="1318"/>
                  </a:lnTo>
                  <a:lnTo>
                    <a:pt x="1246" y="1318"/>
                  </a:lnTo>
                  <a:lnTo>
                    <a:pt x="1242" y="1316"/>
                  </a:lnTo>
                  <a:lnTo>
                    <a:pt x="1237" y="1313"/>
                  </a:lnTo>
                  <a:lnTo>
                    <a:pt x="1234" y="1310"/>
                  </a:lnTo>
                  <a:lnTo>
                    <a:pt x="1232" y="1305"/>
                  </a:lnTo>
                  <a:lnTo>
                    <a:pt x="1231" y="1298"/>
                  </a:lnTo>
                  <a:lnTo>
                    <a:pt x="1230" y="1291"/>
                  </a:lnTo>
                  <a:lnTo>
                    <a:pt x="1230" y="1291"/>
                  </a:lnTo>
                  <a:lnTo>
                    <a:pt x="1223" y="1312"/>
                  </a:lnTo>
                  <a:lnTo>
                    <a:pt x="1217" y="1333"/>
                  </a:lnTo>
                  <a:lnTo>
                    <a:pt x="1208" y="1352"/>
                  </a:lnTo>
                  <a:lnTo>
                    <a:pt x="1204" y="1362"/>
                  </a:lnTo>
                  <a:lnTo>
                    <a:pt x="1199" y="1370"/>
                  </a:lnTo>
                  <a:lnTo>
                    <a:pt x="1199" y="1370"/>
                  </a:lnTo>
                  <a:lnTo>
                    <a:pt x="1203" y="1373"/>
                  </a:lnTo>
                  <a:lnTo>
                    <a:pt x="1207" y="1379"/>
                  </a:lnTo>
                  <a:lnTo>
                    <a:pt x="1210" y="1384"/>
                  </a:lnTo>
                  <a:lnTo>
                    <a:pt x="1211" y="1390"/>
                  </a:lnTo>
                  <a:lnTo>
                    <a:pt x="1212" y="1397"/>
                  </a:lnTo>
                  <a:lnTo>
                    <a:pt x="1212" y="1404"/>
                  </a:lnTo>
                  <a:lnTo>
                    <a:pt x="1208" y="1419"/>
                  </a:lnTo>
                  <a:lnTo>
                    <a:pt x="1204" y="1435"/>
                  </a:lnTo>
                  <a:lnTo>
                    <a:pt x="1200" y="1453"/>
                  </a:lnTo>
                  <a:lnTo>
                    <a:pt x="1196" y="1469"/>
                  </a:lnTo>
                  <a:lnTo>
                    <a:pt x="1193" y="1483"/>
                  </a:lnTo>
                  <a:lnTo>
                    <a:pt x="1193" y="1483"/>
                  </a:lnTo>
                  <a:lnTo>
                    <a:pt x="1192" y="1503"/>
                  </a:lnTo>
                  <a:lnTo>
                    <a:pt x="1193" y="1523"/>
                  </a:lnTo>
                  <a:lnTo>
                    <a:pt x="1193" y="1544"/>
                  </a:lnTo>
                  <a:lnTo>
                    <a:pt x="1193" y="1564"/>
                  </a:lnTo>
                  <a:lnTo>
                    <a:pt x="1193" y="1564"/>
                  </a:lnTo>
                  <a:lnTo>
                    <a:pt x="1188" y="1625"/>
                  </a:lnTo>
                  <a:lnTo>
                    <a:pt x="1182" y="1684"/>
                  </a:lnTo>
                  <a:lnTo>
                    <a:pt x="1169" y="1791"/>
                  </a:lnTo>
                  <a:lnTo>
                    <a:pt x="1169" y="1791"/>
                  </a:lnTo>
                  <a:lnTo>
                    <a:pt x="1159" y="1797"/>
                  </a:lnTo>
                  <a:lnTo>
                    <a:pt x="1147" y="1804"/>
                  </a:lnTo>
                  <a:lnTo>
                    <a:pt x="1137" y="1809"/>
                  </a:lnTo>
                  <a:lnTo>
                    <a:pt x="1124" y="1814"/>
                  </a:lnTo>
                  <a:lnTo>
                    <a:pt x="1111" y="1819"/>
                  </a:lnTo>
                  <a:lnTo>
                    <a:pt x="1098" y="1822"/>
                  </a:lnTo>
                  <a:lnTo>
                    <a:pt x="1071" y="1827"/>
                  </a:lnTo>
                  <a:lnTo>
                    <a:pt x="1044" y="1831"/>
                  </a:lnTo>
                  <a:lnTo>
                    <a:pt x="1017" y="1832"/>
                  </a:lnTo>
                  <a:lnTo>
                    <a:pt x="991" y="1832"/>
                  </a:lnTo>
                  <a:lnTo>
                    <a:pt x="968" y="1829"/>
                  </a:lnTo>
                  <a:lnTo>
                    <a:pt x="968" y="1829"/>
                  </a:lnTo>
                  <a:close/>
                  <a:moveTo>
                    <a:pt x="23" y="735"/>
                  </a:moveTo>
                  <a:lnTo>
                    <a:pt x="23" y="735"/>
                  </a:lnTo>
                  <a:lnTo>
                    <a:pt x="22" y="743"/>
                  </a:lnTo>
                  <a:lnTo>
                    <a:pt x="24" y="752"/>
                  </a:lnTo>
                  <a:lnTo>
                    <a:pt x="26" y="764"/>
                  </a:lnTo>
                  <a:lnTo>
                    <a:pt x="31" y="775"/>
                  </a:lnTo>
                  <a:lnTo>
                    <a:pt x="39" y="796"/>
                  </a:lnTo>
                  <a:lnTo>
                    <a:pt x="44" y="804"/>
                  </a:lnTo>
                  <a:lnTo>
                    <a:pt x="48" y="809"/>
                  </a:lnTo>
                  <a:lnTo>
                    <a:pt x="48" y="809"/>
                  </a:lnTo>
                  <a:lnTo>
                    <a:pt x="60" y="820"/>
                  </a:lnTo>
                  <a:lnTo>
                    <a:pt x="77" y="832"/>
                  </a:lnTo>
                  <a:lnTo>
                    <a:pt x="77" y="832"/>
                  </a:lnTo>
                  <a:lnTo>
                    <a:pt x="88" y="837"/>
                  </a:lnTo>
                  <a:lnTo>
                    <a:pt x="100" y="841"/>
                  </a:lnTo>
                  <a:lnTo>
                    <a:pt x="112" y="843"/>
                  </a:lnTo>
                  <a:lnTo>
                    <a:pt x="125" y="844"/>
                  </a:lnTo>
                  <a:lnTo>
                    <a:pt x="137" y="844"/>
                  </a:lnTo>
                  <a:lnTo>
                    <a:pt x="148" y="842"/>
                  </a:lnTo>
                  <a:lnTo>
                    <a:pt x="160" y="839"/>
                  </a:lnTo>
                  <a:lnTo>
                    <a:pt x="172" y="835"/>
                  </a:lnTo>
                  <a:lnTo>
                    <a:pt x="183" y="830"/>
                  </a:lnTo>
                  <a:lnTo>
                    <a:pt x="192" y="824"/>
                  </a:lnTo>
                  <a:lnTo>
                    <a:pt x="201" y="818"/>
                  </a:lnTo>
                  <a:lnTo>
                    <a:pt x="208" y="810"/>
                  </a:lnTo>
                  <a:lnTo>
                    <a:pt x="215" y="803"/>
                  </a:lnTo>
                  <a:lnTo>
                    <a:pt x="220" y="794"/>
                  </a:lnTo>
                  <a:lnTo>
                    <a:pt x="223" y="786"/>
                  </a:lnTo>
                  <a:lnTo>
                    <a:pt x="224" y="777"/>
                  </a:lnTo>
                  <a:lnTo>
                    <a:pt x="224" y="777"/>
                  </a:lnTo>
                  <a:lnTo>
                    <a:pt x="232" y="777"/>
                  </a:lnTo>
                  <a:lnTo>
                    <a:pt x="232" y="777"/>
                  </a:lnTo>
                  <a:lnTo>
                    <a:pt x="232" y="773"/>
                  </a:lnTo>
                  <a:lnTo>
                    <a:pt x="233" y="768"/>
                  </a:lnTo>
                  <a:lnTo>
                    <a:pt x="232" y="757"/>
                  </a:lnTo>
                  <a:lnTo>
                    <a:pt x="230" y="743"/>
                  </a:lnTo>
                  <a:lnTo>
                    <a:pt x="230" y="743"/>
                  </a:lnTo>
                  <a:lnTo>
                    <a:pt x="230" y="732"/>
                  </a:lnTo>
                  <a:lnTo>
                    <a:pt x="229" y="723"/>
                  </a:lnTo>
                  <a:lnTo>
                    <a:pt x="227" y="715"/>
                  </a:lnTo>
                  <a:lnTo>
                    <a:pt x="223" y="707"/>
                  </a:lnTo>
                  <a:lnTo>
                    <a:pt x="214" y="691"/>
                  </a:lnTo>
                  <a:lnTo>
                    <a:pt x="202" y="674"/>
                  </a:lnTo>
                  <a:lnTo>
                    <a:pt x="202" y="674"/>
                  </a:lnTo>
                  <a:lnTo>
                    <a:pt x="194" y="670"/>
                  </a:lnTo>
                  <a:lnTo>
                    <a:pt x="186" y="668"/>
                  </a:lnTo>
                  <a:lnTo>
                    <a:pt x="167" y="662"/>
                  </a:lnTo>
                  <a:lnTo>
                    <a:pt x="145" y="657"/>
                  </a:lnTo>
                  <a:lnTo>
                    <a:pt x="135" y="654"/>
                  </a:lnTo>
                  <a:lnTo>
                    <a:pt x="124" y="650"/>
                  </a:lnTo>
                  <a:lnTo>
                    <a:pt x="124" y="650"/>
                  </a:lnTo>
                  <a:lnTo>
                    <a:pt x="109" y="651"/>
                  </a:lnTo>
                  <a:lnTo>
                    <a:pt x="94" y="655"/>
                  </a:lnTo>
                  <a:lnTo>
                    <a:pt x="79" y="660"/>
                  </a:lnTo>
                  <a:lnTo>
                    <a:pt x="65" y="668"/>
                  </a:lnTo>
                  <a:lnTo>
                    <a:pt x="52" y="676"/>
                  </a:lnTo>
                  <a:lnTo>
                    <a:pt x="41" y="686"/>
                  </a:lnTo>
                  <a:lnTo>
                    <a:pt x="37" y="692"/>
                  </a:lnTo>
                  <a:lnTo>
                    <a:pt x="33" y="698"/>
                  </a:lnTo>
                  <a:lnTo>
                    <a:pt x="30" y="704"/>
                  </a:lnTo>
                  <a:lnTo>
                    <a:pt x="27" y="711"/>
                  </a:lnTo>
                  <a:lnTo>
                    <a:pt x="27" y="711"/>
                  </a:lnTo>
                  <a:lnTo>
                    <a:pt x="32" y="712"/>
                  </a:lnTo>
                  <a:lnTo>
                    <a:pt x="33" y="713"/>
                  </a:lnTo>
                  <a:lnTo>
                    <a:pt x="33" y="716"/>
                  </a:lnTo>
                  <a:lnTo>
                    <a:pt x="33" y="716"/>
                  </a:lnTo>
                  <a:lnTo>
                    <a:pt x="29" y="716"/>
                  </a:lnTo>
                  <a:lnTo>
                    <a:pt x="25" y="718"/>
                  </a:lnTo>
                  <a:lnTo>
                    <a:pt x="25" y="718"/>
                  </a:lnTo>
                  <a:lnTo>
                    <a:pt x="27" y="721"/>
                  </a:lnTo>
                  <a:lnTo>
                    <a:pt x="27" y="724"/>
                  </a:lnTo>
                  <a:lnTo>
                    <a:pt x="27" y="727"/>
                  </a:lnTo>
                  <a:lnTo>
                    <a:pt x="26" y="729"/>
                  </a:lnTo>
                  <a:lnTo>
                    <a:pt x="24" y="733"/>
                  </a:lnTo>
                  <a:lnTo>
                    <a:pt x="23" y="735"/>
                  </a:lnTo>
                  <a:lnTo>
                    <a:pt x="23" y="735"/>
                  </a:lnTo>
                  <a:close/>
                  <a:moveTo>
                    <a:pt x="1247" y="91"/>
                  </a:moveTo>
                  <a:lnTo>
                    <a:pt x="1247" y="91"/>
                  </a:lnTo>
                  <a:lnTo>
                    <a:pt x="1234" y="73"/>
                  </a:lnTo>
                  <a:lnTo>
                    <a:pt x="1221" y="56"/>
                  </a:lnTo>
                  <a:lnTo>
                    <a:pt x="1215" y="49"/>
                  </a:lnTo>
                  <a:lnTo>
                    <a:pt x="1207" y="41"/>
                  </a:lnTo>
                  <a:lnTo>
                    <a:pt x="1200" y="35"/>
                  </a:lnTo>
                  <a:lnTo>
                    <a:pt x="1191" y="30"/>
                  </a:lnTo>
                  <a:lnTo>
                    <a:pt x="1191" y="30"/>
                  </a:lnTo>
                  <a:lnTo>
                    <a:pt x="1184" y="26"/>
                  </a:lnTo>
                  <a:lnTo>
                    <a:pt x="1176" y="23"/>
                  </a:lnTo>
                  <a:lnTo>
                    <a:pt x="1170" y="21"/>
                  </a:lnTo>
                  <a:lnTo>
                    <a:pt x="1163" y="20"/>
                  </a:lnTo>
                  <a:lnTo>
                    <a:pt x="1150" y="19"/>
                  </a:lnTo>
                  <a:lnTo>
                    <a:pt x="1137" y="21"/>
                  </a:lnTo>
                  <a:lnTo>
                    <a:pt x="1124" y="23"/>
                  </a:lnTo>
                  <a:lnTo>
                    <a:pt x="1111" y="27"/>
                  </a:lnTo>
                  <a:lnTo>
                    <a:pt x="1085" y="37"/>
                  </a:lnTo>
                  <a:lnTo>
                    <a:pt x="1085" y="37"/>
                  </a:lnTo>
                  <a:lnTo>
                    <a:pt x="1059" y="46"/>
                  </a:lnTo>
                  <a:lnTo>
                    <a:pt x="1032" y="53"/>
                  </a:lnTo>
                  <a:lnTo>
                    <a:pt x="1007" y="62"/>
                  </a:lnTo>
                  <a:lnTo>
                    <a:pt x="996" y="67"/>
                  </a:lnTo>
                  <a:lnTo>
                    <a:pt x="986" y="72"/>
                  </a:lnTo>
                  <a:lnTo>
                    <a:pt x="976" y="78"/>
                  </a:lnTo>
                  <a:lnTo>
                    <a:pt x="968" y="85"/>
                  </a:lnTo>
                  <a:lnTo>
                    <a:pt x="960" y="93"/>
                  </a:lnTo>
                  <a:lnTo>
                    <a:pt x="953" y="102"/>
                  </a:lnTo>
                  <a:lnTo>
                    <a:pt x="947" y="112"/>
                  </a:lnTo>
                  <a:lnTo>
                    <a:pt x="944" y="124"/>
                  </a:lnTo>
                  <a:lnTo>
                    <a:pt x="941" y="138"/>
                  </a:lnTo>
                  <a:lnTo>
                    <a:pt x="940" y="153"/>
                  </a:lnTo>
                  <a:lnTo>
                    <a:pt x="940" y="153"/>
                  </a:lnTo>
                  <a:lnTo>
                    <a:pt x="941" y="177"/>
                  </a:lnTo>
                  <a:lnTo>
                    <a:pt x="943" y="204"/>
                  </a:lnTo>
                  <a:lnTo>
                    <a:pt x="946" y="231"/>
                  </a:lnTo>
                  <a:lnTo>
                    <a:pt x="950" y="258"/>
                  </a:lnTo>
                  <a:lnTo>
                    <a:pt x="958" y="311"/>
                  </a:lnTo>
                  <a:lnTo>
                    <a:pt x="961" y="336"/>
                  </a:lnTo>
                  <a:lnTo>
                    <a:pt x="962" y="359"/>
                  </a:lnTo>
                  <a:lnTo>
                    <a:pt x="962" y="359"/>
                  </a:lnTo>
                  <a:lnTo>
                    <a:pt x="976" y="340"/>
                  </a:lnTo>
                  <a:lnTo>
                    <a:pt x="992" y="323"/>
                  </a:lnTo>
                  <a:lnTo>
                    <a:pt x="1009" y="307"/>
                  </a:lnTo>
                  <a:lnTo>
                    <a:pt x="1027" y="293"/>
                  </a:lnTo>
                  <a:lnTo>
                    <a:pt x="1048" y="280"/>
                  </a:lnTo>
                  <a:lnTo>
                    <a:pt x="1068" y="269"/>
                  </a:lnTo>
                  <a:lnTo>
                    <a:pt x="1091" y="259"/>
                  </a:lnTo>
                  <a:lnTo>
                    <a:pt x="1113" y="249"/>
                  </a:lnTo>
                  <a:lnTo>
                    <a:pt x="1137" y="242"/>
                  </a:lnTo>
                  <a:lnTo>
                    <a:pt x="1162" y="234"/>
                  </a:lnTo>
                  <a:lnTo>
                    <a:pt x="1188" y="228"/>
                  </a:lnTo>
                  <a:lnTo>
                    <a:pt x="1214" y="222"/>
                  </a:lnTo>
                  <a:lnTo>
                    <a:pt x="1242" y="218"/>
                  </a:lnTo>
                  <a:lnTo>
                    <a:pt x="1269" y="214"/>
                  </a:lnTo>
                  <a:lnTo>
                    <a:pt x="1326" y="206"/>
                  </a:lnTo>
                  <a:lnTo>
                    <a:pt x="1326" y="206"/>
                  </a:lnTo>
                  <a:lnTo>
                    <a:pt x="1319" y="191"/>
                  </a:lnTo>
                  <a:lnTo>
                    <a:pt x="1310" y="176"/>
                  </a:lnTo>
                  <a:lnTo>
                    <a:pt x="1301" y="160"/>
                  </a:lnTo>
                  <a:lnTo>
                    <a:pt x="1290" y="146"/>
                  </a:lnTo>
                  <a:lnTo>
                    <a:pt x="1268" y="117"/>
                  </a:lnTo>
                  <a:lnTo>
                    <a:pt x="1247" y="91"/>
                  </a:lnTo>
                  <a:lnTo>
                    <a:pt x="1247" y="91"/>
                  </a:lnTo>
                  <a:close/>
                  <a:moveTo>
                    <a:pt x="1449" y="263"/>
                  </a:moveTo>
                  <a:lnTo>
                    <a:pt x="1449" y="263"/>
                  </a:lnTo>
                  <a:lnTo>
                    <a:pt x="1441" y="262"/>
                  </a:lnTo>
                  <a:lnTo>
                    <a:pt x="1431" y="261"/>
                  </a:lnTo>
                  <a:lnTo>
                    <a:pt x="1422" y="260"/>
                  </a:lnTo>
                  <a:lnTo>
                    <a:pt x="1412" y="259"/>
                  </a:lnTo>
                  <a:lnTo>
                    <a:pt x="1412" y="259"/>
                  </a:lnTo>
                  <a:lnTo>
                    <a:pt x="1386" y="250"/>
                  </a:lnTo>
                  <a:lnTo>
                    <a:pt x="1360" y="241"/>
                  </a:lnTo>
                  <a:lnTo>
                    <a:pt x="1347" y="237"/>
                  </a:lnTo>
                  <a:lnTo>
                    <a:pt x="1334" y="234"/>
                  </a:lnTo>
                  <a:lnTo>
                    <a:pt x="1321" y="232"/>
                  </a:lnTo>
                  <a:lnTo>
                    <a:pt x="1309" y="231"/>
                  </a:lnTo>
                  <a:lnTo>
                    <a:pt x="1309" y="231"/>
                  </a:lnTo>
                  <a:lnTo>
                    <a:pt x="1290" y="232"/>
                  </a:lnTo>
                  <a:lnTo>
                    <a:pt x="1269" y="234"/>
                  </a:lnTo>
                  <a:lnTo>
                    <a:pt x="1249" y="237"/>
                  </a:lnTo>
                  <a:lnTo>
                    <a:pt x="1229" y="241"/>
                  </a:lnTo>
                  <a:lnTo>
                    <a:pt x="1189" y="249"/>
                  </a:lnTo>
                  <a:lnTo>
                    <a:pt x="1154" y="259"/>
                  </a:lnTo>
                  <a:lnTo>
                    <a:pt x="1154" y="259"/>
                  </a:lnTo>
                  <a:lnTo>
                    <a:pt x="1131" y="265"/>
                  </a:lnTo>
                  <a:lnTo>
                    <a:pt x="1110" y="275"/>
                  </a:lnTo>
                  <a:lnTo>
                    <a:pt x="1089" y="284"/>
                  </a:lnTo>
                  <a:lnTo>
                    <a:pt x="1069" y="296"/>
                  </a:lnTo>
                  <a:lnTo>
                    <a:pt x="1050" y="308"/>
                  </a:lnTo>
                  <a:lnTo>
                    <a:pt x="1033" y="321"/>
                  </a:lnTo>
                  <a:lnTo>
                    <a:pt x="1016" y="335"/>
                  </a:lnTo>
                  <a:lnTo>
                    <a:pt x="1002" y="350"/>
                  </a:lnTo>
                  <a:lnTo>
                    <a:pt x="1002" y="350"/>
                  </a:lnTo>
                  <a:lnTo>
                    <a:pt x="995" y="355"/>
                  </a:lnTo>
                  <a:lnTo>
                    <a:pt x="990" y="359"/>
                  </a:lnTo>
                  <a:lnTo>
                    <a:pt x="985" y="365"/>
                  </a:lnTo>
                  <a:lnTo>
                    <a:pt x="979" y="369"/>
                  </a:lnTo>
                  <a:lnTo>
                    <a:pt x="979" y="369"/>
                  </a:lnTo>
                  <a:lnTo>
                    <a:pt x="969" y="382"/>
                  </a:lnTo>
                  <a:lnTo>
                    <a:pt x="960" y="397"/>
                  </a:lnTo>
                  <a:lnTo>
                    <a:pt x="953" y="412"/>
                  </a:lnTo>
                  <a:lnTo>
                    <a:pt x="945" y="429"/>
                  </a:lnTo>
                  <a:lnTo>
                    <a:pt x="933" y="462"/>
                  </a:lnTo>
                  <a:lnTo>
                    <a:pt x="927" y="479"/>
                  </a:lnTo>
                  <a:lnTo>
                    <a:pt x="920" y="496"/>
                  </a:lnTo>
                  <a:lnTo>
                    <a:pt x="920" y="496"/>
                  </a:lnTo>
                  <a:lnTo>
                    <a:pt x="912" y="517"/>
                  </a:lnTo>
                  <a:lnTo>
                    <a:pt x="901" y="536"/>
                  </a:lnTo>
                  <a:lnTo>
                    <a:pt x="892" y="555"/>
                  </a:lnTo>
                  <a:lnTo>
                    <a:pt x="884" y="576"/>
                  </a:lnTo>
                  <a:lnTo>
                    <a:pt x="884" y="576"/>
                  </a:lnTo>
                  <a:lnTo>
                    <a:pt x="878" y="594"/>
                  </a:lnTo>
                  <a:lnTo>
                    <a:pt x="874" y="612"/>
                  </a:lnTo>
                  <a:lnTo>
                    <a:pt x="870" y="631"/>
                  </a:lnTo>
                  <a:lnTo>
                    <a:pt x="866" y="650"/>
                  </a:lnTo>
                  <a:lnTo>
                    <a:pt x="866" y="650"/>
                  </a:lnTo>
                  <a:lnTo>
                    <a:pt x="860" y="673"/>
                  </a:lnTo>
                  <a:lnTo>
                    <a:pt x="855" y="698"/>
                  </a:lnTo>
                  <a:lnTo>
                    <a:pt x="851" y="722"/>
                  </a:lnTo>
                  <a:lnTo>
                    <a:pt x="848" y="748"/>
                  </a:lnTo>
                  <a:lnTo>
                    <a:pt x="845" y="774"/>
                  </a:lnTo>
                  <a:lnTo>
                    <a:pt x="844" y="801"/>
                  </a:lnTo>
                  <a:lnTo>
                    <a:pt x="845" y="829"/>
                  </a:lnTo>
                  <a:lnTo>
                    <a:pt x="849" y="858"/>
                  </a:lnTo>
                  <a:lnTo>
                    <a:pt x="849" y="858"/>
                  </a:lnTo>
                  <a:lnTo>
                    <a:pt x="849" y="852"/>
                  </a:lnTo>
                  <a:lnTo>
                    <a:pt x="850" y="847"/>
                  </a:lnTo>
                  <a:lnTo>
                    <a:pt x="852" y="842"/>
                  </a:lnTo>
                  <a:lnTo>
                    <a:pt x="854" y="839"/>
                  </a:lnTo>
                  <a:lnTo>
                    <a:pt x="858" y="832"/>
                  </a:lnTo>
                  <a:lnTo>
                    <a:pt x="860" y="826"/>
                  </a:lnTo>
                  <a:lnTo>
                    <a:pt x="862" y="822"/>
                  </a:lnTo>
                  <a:lnTo>
                    <a:pt x="862" y="822"/>
                  </a:lnTo>
                  <a:lnTo>
                    <a:pt x="880" y="805"/>
                  </a:lnTo>
                  <a:lnTo>
                    <a:pt x="897" y="788"/>
                  </a:lnTo>
                  <a:lnTo>
                    <a:pt x="931" y="751"/>
                  </a:lnTo>
                  <a:lnTo>
                    <a:pt x="948" y="733"/>
                  </a:lnTo>
                  <a:lnTo>
                    <a:pt x="965" y="715"/>
                  </a:lnTo>
                  <a:lnTo>
                    <a:pt x="984" y="697"/>
                  </a:lnTo>
                  <a:lnTo>
                    <a:pt x="1004" y="678"/>
                  </a:lnTo>
                  <a:lnTo>
                    <a:pt x="1004" y="678"/>
                  </a:lnTo>
                  <a:lnTo>
                    <a:pt x="1024" y="663"/>
                  </a:lnTo>
                  <a:lnTo>
                    <a:pt x="1045" y="648"/>
                  </a:lnTo>
                  <a:lnTo>
                    <a:pt x="1065" y="635"/>
                  </a:lnTo>
                  <a:lnTo>
                    <a:pt x="1086" y="621"/>
                  </a:lnTo>
                  <a:lnTo>
                    <a:pt x="1131" y="594"/>
                  </a:lnTo>
                  <a:lnTo>
                    <a:pt x="1178" y="568"/>
                  </a:lnTo>
                  <a:lnTo>
                    <a:pt x="1178" y="568"/>
                  </a:lnTo>
                  <a:lnTo>
                    <a:pt x="1208" y="552"/>
                  </a:lnTo>
                  <a:lnTo>
                    <a:pt x="1241" y="536"/>
                  </a:lnTo>
                  <a:lnTo>
                    <a:pt x="1272" y="521"/>
                  </a:lnTo>
                  <a:lnTo>
                    <a:pt x="1305" y="506"/>
                  </a:lnTo>
                  <a:lnTo>
                    <a:pt x="1338" y="492"/>
                  </a:lnTo>
                  <a:lnTo>
                    <a:pt x="1372" y="480"/>
                  </a:lnTo>
                  <a:lnTo>
                    <a:pt x="1407" y="469"/>
                  </a:lnTo>
                  <a:lnTo>
                    <a:pt x="1441" y="458"/>
                  </a:lnTo>
                  <a:lnTo>
                    <a:pt x="1476" y="449"/>
                  </a:lnTo>
                  <a:lnTo>
                    <a:pt x="1513" y="442"/>
                  </a:lnTo>
                  <a:lnTo>
                    <a:pt x="1548" y="436"/>
                  </a:lnTo>
                  <a:lnTo>
                    <a:pt x="1584" y="432"/>
                  </a:lnTo>
                  <a:lnTo>
                    <a:pt x="1621" y="430"/>
                  </a:lnTo>
                  <a:lnTo>
                    <a:pt x="1657" y="430"/>
                  </a:lnTo>
                  <a:lnTo>
                    <a:pt x="1693" y="433"/>
                  </a:lnTo>
                  <a:lnTo>
                    <a:pt x="1730" y="438"/>
                  </a:lnTo>
                  <a:lnTo>
                    <a:pt x="1730" y="438"/>
                  </a:lnTo>
                  <a:lnTo>
                    <a:pt x="1702" y="410"/>
                  </a:lnTo>
                  <a:lnTo>
                    <a:pt x="1673" y="382"/>
                  </a:lnTo>
                  <a:lnTo>
                    <a:pt x="1657" y="369"/>
                  </a:lnTo>
                  <a:lnTo>
                    <a:pt x="1642" y="356"/>
                  </a:lnTo>
                  <a:lnTo>
                    <a:pt x="1625" y="344"/>
                  </a:lnTo>
                  <a:lnTo>
                    <a:pt x="1608" y="333"/>
                  </a:lnTo>
                  <a:lnTo>
                    <a:pt x="1591" y="322"/>
                  </a:lnTo>
                  <a:lnTo>
                    <a:pt x="1572" y="311"/>
                  </a:lnTo>
                  <a:lnTo>
                    <a:pt x="1553" y="302"/>
                  </a:lnTo>
                  <a:lnTo>
                    <a:pt x="1534" y="292"/>
                  </a:lnTo>
                  <a:lnTo>
                    <a:pt x="1514" y="283"/>
                  </a:lnTo>
                  <a:lnTo>
                    <a:pt x="1493" y="276"/>
                  </a:lnTo>
                  <a:lnTo>
                    <a:pt x="1472" y="269"/>
                  </a:lnTo>
                  <a:lnTo>
                    <a:pt x="1449" y="263"/>
                  </a:lnTo>
                  <a:lnTo>
                    <a:pt x="1449" y="263"/>
                  </a:lnTo>
                  <a:close/>
                  <a:moveTo>
                    <a:pt x="869" y="426"/>
                  </a:moveTo>
                  <a:lnTo>
                    <a:pt x="869" y="426"/>
                  </a:lnTo>
                  <a:lnTo>
                    <a:pt x="875" y="429"/>
                  </a:lnTo>
                  <a:lnTo>
                    <a:pt x="881" y="433"/>
                  </a:lnTo>
                  <a:lnTo>
                    <a:pt x="888" y="440"/>
                  </a:lnTo>
                  <a:lnTo>
                    <a:pt x="892" y="444"/>
                  </a:lnTo>
                  <a:lnTo>
                    <a:pt x="897" y="446"/>
                  </a:lnTo>
                  <a:lnTo>
                    <a:pt x="902" y="449"/>
                  </a:lnTo>
                  <a:lnTo>
                    <a:pt x="911" y="453"/>
                  </a:lnTo>
                  <a:lnTo>
                    <a:pt x="911" y="453"/>
                  </a:lnTo>
                  <a:lnTo>
                    <a:pt x="913" y="449"/>
                  </a:lnTo>
                  <a:lnTo>
                    <a:pt x="915" y="445"/>
                  </a:lnTo>
                  <a:lnTo>
                    <a:pt x="918" y="438"/>
                  </a:lnTo>
                  <a:lnTo>
                    <a:pt x="919" y="430"/>
                  </a:lnTo>
                  <a:lnTo>
                    <a:pt x="923" y="423"/>
                  </a:lnTo>
                  <a:lnTo>
                    <a:pt x="923" y="423"/>
                  </a:lnTo>
                  <a:lnTo>
                    <a:pt x="915" y="418"/>
                  </a:lnTo>
                  <a:lnTo>
                    <a:pt x="908" y="413"/>
                  </a:lnTo>
                  <a:lnTo>
                    <a:pt x="901" y="406"/>
                  </a:lnTo>
                  <a:lnTo>
                    <a:pt x="897" y="400"/>
                  </a:lnTo>
                  <a:lnTo>
                    <a:pt x="894" y="393"/>
                  </a:lnTo>
                  <a:lnTo>
                    <a:pt x="892" y="385"/>
                  </a:lnTo>
                  <a:lnTo>
                    <a:pt x="890" y="376"/>
                  </a:lnTo>
                  <a:lnTo>
                    <a:pt x="890" y="369"/>
                  </a:lnTo>
                  <a:lnTo>
                    <a:pt x="892" y="362"/>
                  </a:lnTo>
                  <a:lnTo>
                    <a:pt x="895" y="354"/>
                  </a:lnTo>
                  <a:lnTo>
                    <a:pt x="899" y="348"/>
                  </a:lnTo>
                  <a:lnTo>
                    <a:pt x="904" y="341"/>
                  </a:lnTo>
                  <a:lnTo>
                    <a:pt x="912" y="336"/>
                  </a:lnTo>
                  <a:lnTo>
                    <a:pt x="919" y="332"/>
                  </a:lnTo>
                  <a:lnTo>
                    <a:pt x="929" y="328"/>
                  </a:lnTo>
                  <a:lnTo>
                    <a:pt x="940" y="327"/>
                  </a:lnTo>
                  <a:lnTo>
                    <a:pt x="940" y="327"/>
                  </a:lnTo>
                  <a:lnTo>
                    <a:pt x="939" y="322"/>
                  </a:lnTo>
                  <a:lnTo>
                    <a:pt x="938" y="317"/>
                  </a:lnTo>
                  <a:lnTo>
                    <a:pt x="938" y="306"/>
                  </a:lnTo>
                  <a:lnTo>
                    <a:pt x="936" y="296"/>
                  </a:lnTo>
                  <a:lnTo>
                    <a:pt x="934" y="293"/>
                  </a:lnTo>
                  <a:lnTo>
                    <a:pt x="932" y="290"/>
                  </a:lnTo>
                  <a:lnTo>
                    <a:pt x="932" y="290"/>
                  </a:lnTo>
                  <a:lnTo>
                    <a:pt x="923" y="293"/>
                  </a:lnTo>
                  <a:lnTo>
                    <a:pt x="912" y="297"/>
                  </a:lnTo>
                  <a:lnTo>
                    <a:pt x="903" y="302"/>
                  </a:lnTo>
                  <a:lnTo>
                    <a:pt x="895" y="308"/>
                  </a:lnTo>
                  <a:lnTo>
                    <a:pt x="888" y="314"/>
                  </a:lnTo>
                  <a:lnTo>
                    <a:pt x="882" y="321"/>
                  </a:lnTo>
                  <a:lnTo>
                    <a:pt x="875" y="329"/>
                  </a:lnTo>
                  <a:lnTo>
                    <a:pt x="871" y="338"/>
                  </a:lnTo>
                  <a:lnTo>
                    <a:pt x="868" y="348"/>
                  </a:lnTo>
                  <a:lnTo>
                    <a:pt x="865" y="357"/>
                  </a:lnTo>
                  <a:lnTo>
                    <a:pt x="863" y="367"/>
                  </a:lnTo>
                  <a:lnTo>
                    <a:pt x="863" y="378"/>
                  </a:lnTo>
                  <a:lnTo>
                    <a:pt x="863" y="389"/>
                  </a:lnTo>
                  <a:lnTo>
                    <a:pt x="864" y="401"/>
                  </a:lnTo>
                  <a:lnTo>
                    <a:pt x="866" y="413"/>
                  </a:lnTo>
                  <a:lnTo>
                    <a:pt x="869" y="426"/>
                  </a:lnTo>
                  <a:lnTo>
                    <a:pt x="869" y="426"/>
                  </a:lnTo>
                  <a:close/>
                  <a:moveTo>
                    <a:pt x="689" y="391"/>
                  </a:moveTo>
                  <a:lnTo>
                    <a:pt x="689" y="391"/>
                  </a:lnTo>
                  <a:lnTo>
                    <a:pt x="674" y="399"/>
                  </a:lnTo>
                  <a:lnTo>
                    <a:pt x="660" y="409"/>
                  </a:lnTo>
                  <a:lnTo>
                    <a:pt x="645" y="417"/>
                  </a:lnTo>
                  <a:lnTo>
                    <a:pt x="630" y="426"/>
                  </a:lnTo>
                  <a:lnTo>
                    <a:pt x="630" y="426"/>
                  </a:lnTo>
                  <a:lnTo>
                    <a:pt x="517" y="474"/>
                  </a:lnTo>
                  <a:lnTo>
                    <a:pt x="405" y="523"/>
                  </a:lnTo>
                  <a:lnTo>
                    <a:pt x="350" y="548"/>
                  </a:lnTo>
                  <a:lnTo>
                    <a:pt x="295" y="574"/>
                  </a:lnTo>
                  <a:lnTo>
                    <a:pt x="242" y="601"/>
                  </a:lnTo>
                  <a:lnTo>
                    <a:pt x="190" y="629"/>
                  </a:lnTo>
                  <a:lnTo>
                    <a:pt x="190" y="629"/>
                  </a:lnTo>
                  <a:lnTo>
                    <a:pt x="192" y="630"/>
                  </a:lnTo>
                  <a:lnTo>
                    <a:pt x="194" y="631"/>
                  </a:lnTo>
                  <a:lnTo>
                    <a:pt x="197" y="636"/>
                  </a:lnTo>
                  <a:lnTo>
                    <a:pt x="199" y="638"/>
                  </a:lnTo>
                  <a:lnTo>
                    <a:pt x="201" y="640"/>
                  </a:lnTo>
                  <a:lnTo>
                    <a:pt x="204" y="642"/>
                  </a:lnTo>
                  <a:lnTo>
                    <a:pt x="209" y="642"/>
                  </a:lnTo>
                  <a:lnTo>
                    <a:pt x="209" y="642"/>
                  </a:lnTo>
                  <a:lnTo>
                    <a:pt x="213" y="641"/>
                  </a:lnTo>
                  <a:lnTo>
                    <a:pt x="216" y="640"/>
                  </a:lnTo>
                  <a:lnTo>
                    <a:pt x="223" y="635"/>
                  </a:lnTo>
                  <a:lnTo>
                    <a:pt x="230" y="629"/>
                  </a:lnTo>
                  <a:lnTo>
                    <a:pt x="236" y="625"/>
                  </a:lnTo>
                  <a:lnTo>
                    <a:pt x="236" y="625"/>
                  </a:lnTo>
                  <a:lnTo>
                    <a:pt x="259" y="612"/>
                  </a:lnTo>
                  <a:lnTo>
                    <a:pt x="283" y="599"/>
                  </a:lnTo>
                  <a:lnTo>
                    <a:pt x="327" y="578"/>
                  </a:lnTo>
                  <a:lnTo>
                    <a:pt x="327" y="578"/>
                  </a:lnTo>
                  <a:lnTo>
                    <a:pt x="356" y="565"/>
                  </a:lnTo>
                  <a:lnTo>
                    <a:pt x="387" y="552"/>
                  </a:lnTo>
                  <a:lnTo>
                    <a:pt x="417" y="539"/>
                  </a:lnTo>
                  <a:lnTo>
                    <a:pt x="448" y="526"/>
                  </a:lnTo>
                  <a:lnTo>
                    <a:pt x="448" y="526"/>
                  </a:lnTo>
                  <a:lnTo>
                    <a:pt x="473" y="516"/>
                  </a:lnTo>
                  <a:lnTo>
                    <a:pt x="498" y="506"/>
                  </a:lnTo>
                  <a:lnTo>
                    <a:pt x="547" y="487"/>
                  </a:lnTo>
                  <a:lnTo>
                    <a:pt x="596" y="468"/>
                  </a:lnTo>
                  <a:lnTo>
                    <a:pt x="620" y="458"/>
                  </a:lnTo>
                  <a:lnTo>
                    <a:pt x="642" y="447"/>
                  </a:lnTo>
                  <a:lnTo>
                    <a:pt x="642" y="447"/>
                  </a:lnTo>
                  <a:lnTo>
                    <a:pt x="743" y="401"/>
                  </a:lnTo>
                  <a:lnTo>
                    <a:pt x="791" y="380"/>
                  </a:lnTo>
                  <a:lnTo>
                    <a:pt x="839" y="359"/>
                  </a:lnTo>
                  <a:lnTo>
                    <a:pt x="839" y="359"/>
                  </a:lnTo>
                  <a:lnTo>
                    <a:pt x="840" y="354"/>
                  </a:lnTo>
                  <a:lnTo>
                    <a:pt x="842" y="349"/>
                  </a:lnTo>
                  <a:lnTo>
                    <a:pt x="848" y="338"/>
                  </a:lnTo>
                  <a:lnTo>
                    <a:pt x="851" y="333"/>
                  </a:lnTo>
                  <a:lnTo>
                    <a:pt x="852" y="327"/>
                  </a:lnTo>
                  <a:lnTo>
                    <a:pt x="853" y="322"/>
                  </a:lnTo>
                  <a:lnTo>
                    <a:pt x="852" y="318"/>
                  </a:lnTo>
                  <a:lnTo>
                    <a:pt x="852" y="318"/>
                  </a:lnTo>
                  <a:lnTo>
                    <a:pt x="833" y="329"/>
                  </a:lnTo>
                  <a:lnTo>
                    <a:pt x="813" y="340"/>
                  </a:lnTo>
                  <a:lnTo>
                    <a:pt x="793" y="349"/>
                  </a:lnTo>
                  <a:lnTo>
                    <a:pt x="773" y="357"/>
                  </a:lnTo>
                  <a:lnTo>
                    <a:pt x="731" y="373"/>
                  </a:lnTo>
                  <a:lnTo>
                    <a:pt x="710" y="382"/>
                  </a:lnTo>
                  <a:lnTo>
                    <a:pt x="689" y="391"/>
                  </a:lnTo>
                  <a:lnTo>
                    <a:pt x="689" y="391"/>
                  </a:lnTo>
                  <a:close/>
                  <a:moveTo>
                    <a:pt x="935" y="401"/>
                  </a:moveTo>
                  <a:lnTo>
                    <a:pt x="935" y="401"/>
                  </a:lnTo>
                  <a:lnTo>
                    <a:pt x="942" y="387"/>
                  </a:lnTo>
                  <a:lnTo>
                    <a:pt x="944" y="380"/>
                  </a:lnTo>
                  <a:lnTo>
                    <a:pt x="945" y="373"/>
                  </a:lnTo>
                  <a:lnTo>
                    <a:pt x="945" y="366"/>
                  </a:lnTo>
                  <a:lnTo>
                    <a:pt x="944" y="359"/>
                  </a:lnTo>
                  <a:lnTo>
                    <a:pt x="942" y="353"/>
                  </a:lnTo>
                  <a:lnTo>
                    <a:pt x="938" y="347"/>
                  </a:lnTo>
                  <a:lnTo>
                    <a:pt x="938" y="347"/>
                  </a:lnTo>
                  <a:lnTo>
                    <a:pt x="934" y="349"/>
                  </a:lnTo>
                  <a:lnTo>
                    <a:pt x="931" y="351"/>
                  </a:lnTo>
                  <a:lnTo>
                    <a:pt x="926" y="356"/>
                  </a:lnTo>
                  <a:lnTo>
                    <a:pt x="923" y="364"/>
                  </a:lnTo>
                  <a:lnTo>
                    <a:pt x="920" y="372"/>
                  </a:lnTo>
                  <a:lnTo>
                    <a:pt x="920" y="381"/>
                  </a:lnTo>
                  <a:lnTo>
                    <a:pt x="922" y="385"/>
                  </a:lnTo>
                  <a:lnTo>
                    <a:pt x="923" y="389"/>
                  </a:lnTo>
                  <a:lnTo>
                    <a:pt x="925" y="393"/>
                  </a:lnTo>
                  <a:lnTo>
                    <a:pt x="928" y="396"/>
                  </a:lnTo>
                  <a:lnTo>
                    <a:pt x="931" y="399"/>
                  </a:lnTo>
                  <a:lnTo>
                    <a:pt x="935" y="401"/>
                  </a:lnTo>
                  <a:lnTo>
                    <a:pt x="935" y="401"/>
                  </a:lnTo>
                  <a:close/>
                  <a:moveTo>
                    <a:pt x="837" y="409"/>
                  </a:moveTo>
                  <a:lnTo>
                    <a:pt x="837" y="409"/>
                  </a:lnTo>
                  <a:lnTo>
                    <a:pt x="838" y="404"/>
                  </a:lnTo>
                  <a:lnTo>
                    <a:pt x="838" y="401"/>
                  </a:lnTo>
                  <a:lnTo>
                    <a:pt x="837" y="396"/>
                  </a:lnTo>
                  <a:lnTo>
                    <a:pt x="835" y="389"/>
                  </a:lnTo>
                  <a:lnTo>
                    <a:pt x="834" y="385"/>
                  </a:lnTo>
                  <a:lnTo>
                    <a:pt x="835" y="381"/>
                  </a:lnTo>
                  <a:lnTo>
                    <a:pt x="835" y="381"/>
                  </a:lnTo>
                  <a:lnTo>
                    <a:pt x="829" y="381"/>
                  </a:lnTo>
                  <a:lnTo>
                    <a:pt x="829" y="381"/>
                  </a:lnTo>
                  <a:lnTo>
                    <a:pt x="766" y="411"/>
                  </a:lnTo>
                  <a:lnTo>
                    <a:pt x="705" y="441"/>
                  </a:lnTo>
                  <a:lnTo>
                    <a:pt x="674" y="455"/>
                  </a:lnTo>
                  <a:lnTo>
                    <a:pt x="642" y="469"/>
                  </a:lnTo>
                  <a:lnTo>
                    <a:pt x="610" y="480"/>
                  </a:lnTo>
                  <a:lnTo>
                    <a:pt x="576" y="492"/>
                  </a:lnTo>
                  <a:lnTo>
                    <a:pt x="576" y="492"/>
                  </a:lnTo>
                  <a:lnTo>
                    <a:pt x="567" y="497"/>
                  </a:lnTo>
                  <a:lnTo>
                    <a:pt x="556" y="504"/>
                  </a:lnTo>
                  <a:lnTo>
                    <a:pt x="534" y="514"/>
                  </a:lnTo>
                  <a:lnTo>
                    <a:pt x="510" y="522"/>
                  </a:lnTo>
                  <a:lnTo>
                    <a:pt x="485" y="532"/>
                  </a:lnTo>
                  <a:lnTo>
                    <a:pt x="485" y="532"/>
                  </a:lnTo>
                  <a:lnTo>
                    <a:pt x="463" y="541"/>
                  </a:lnTo>
                  <a:lnTo>
                    <a:pt x="442" y="552"/>
                  </a:lnTo>
                  <a:lnTo>
                    <a:pt x="419" y="563"/>
                  </a:lnTo>
                  <a:lnTo>
                    <a:pt x="397" y="574"/>
                  </a:lnTo>
                  <a:lnTo>
                    <a:pt x="397" y="574"/>
                  </a:lnTo>
                  <a:lnTo>
                    <a:pt x="322" y="603"/>
                  </a:lnTo>
                  <a:lnTo>
                    <a:pt x="284" y="621"/>
                  </a:lnTo>
                  <a:lnTo>
                    <a:pt x="251" y="637"/>
                  </a:lnTo>
                  <a:lnTo>
                    <a:pt x="251" y="637"/>
                  </a:lnTo>
                  <a:lnTo>
                    <a:pt x="244" y="642"/>
                  </a:lnTo>
                  <a:lnTo>
                    <a:pt x="238" y="646"/>
                  </a:lnTo>
                  <a:lnTo>
                    <a:pt x="235" y="652"/>
                  </a:lnTo>
                  <a:lnTo>
                    <a:pt x="234" y="657"/>
                  </a:lnTo>
                  <a:lnTo>
                    <a:pt x="234" y="662"/>
                  </a:lnTo>
                  <a:lnTo>
                    <a:pt x="235" y="668"/>
                  </a:lnTo>
                  <a:lnTo>
                    <a:pt x="237" y="673"/>
                  </a:lnTo>
                  <a:lnTo>
                    <a:pt x="241" y="678"/>
                  </a:lnTo>
                  <a:lnTo>
                    <a:pt x="248" y="690"/>
                  </a:lnTo>
                  <a:lnTo>
                    <a:pt x="257" y="702"/>
                  </a:lnTo>
                  <a:lnTo>
                    <a:pt x="263" y="714"/>
                  </a:lnTo>
                  <a:lnTo>
                    <a:pt x="265" y="719"/>
                  </a:lnTo>
                  <a:lnTo>
                    <a:pt x="266" y="726"/>
                  </a:lnTo>
                  <a:lnTo>
                    <a:pt x="266" y="726"/>
                  </a:lnTo>
                  <a:lnTo>
                    <a:pt x="304" y="707"/>
                  </a:lnTo>
                  <a:lnTo>
                    <a:pt x="341" y="690"/>
                  </a:lnTo>
                  <a:lnTo>
                    <a:pt x="417" y="658"/>
                  </a:lnTo>
                  <a:lnTo>
                    <a:pt x="570" y="594"/>
                  </a:lnTo>
                  <a:lnTo>
                    <a:pt x="645" y="562"/>
                  </a:lnTo>
                  <a:lnTo>
                    <a:pt x="720" y="527"/>
                  </a:lnTo>
                  <a:lnTo>
                    <a:pt x="757" y="510"/>
                  </a:lnTo>
                  <a:lnTo>
                    <a:pt x="793" y="492"/>
                  </a:lnTo>
                  <a:lnTo>
                    <a:pt x="828" y="473"/>
                  </a:lnTo>
                  <a:lnTo>
                    <a:pt x="864" y="453"/>
                  </a:lnTo>
                  <a:lnTo>
                    <a:pt x="864" y="453"/>
                  </a:lnTo>
                  <a:lnTo>
                    <a:pt x="862" y="451"/>
                  </a:lnTo>
                  <a:lnTo>
                    <a:pt x="859" y="450"/>
                  </a:lnTo>
                  <a:lnTo>
                    <a:pt x="855" y="446"/>
                  </a:lnTo>
                  <a:lnTo>
                    <a:pt x="853" y="441"/>
                  </a:lnTo>
                  <a:lnTo>
                    <a:pt x="850" y="433"/>
                  </a:lnTo>
                  <a:lnTo>
                    <a:pt x="844" y="419"/>
                  </a:lnTo>
                  <a:lnTo>
                    <a:pt x="841" y="413"/>
                  </a:lnTo>
                  <a:lnTo>
                    <a:pt x="837" y="409"/>
                  </a:lnTo>
                  <a:lnTo>
                    <a:pt x="837" y="409"/>
                  </a:lnTo>
                  <a:close/>
                  <a:moveTo>
                    <a:pt x="1677" y="640"/>
                  </a:moveTo>
                  <a:lnTo>
                    <a:pt x="1677" y="640"/>
                  </a:lnTo>
                  <a:lnTo>
                    <a:pt x="1695" y="621"/>
                  </a:lnTo>
                  <a:lnTo>
                    <a:pt x="1711" y="601"/>
                  </a:lnTo>
                  <a:lnTo>
                    <a:pt x="1726" y="582"/>
                  </a:lnTo>
                  <a:lnTo>
                    <a:pt x="1732" y="572"/>
                  </a:lnTo>
                  <a:lnTo>
                    <a:pt x="1737" y="562"/>
                  </a:lnTo>
                  <a:lnTo>
                    <a:pt x="1743" y="552"/>
                  </a:lnTo>
                  <a:lnTo>
                    <a:pt x="1747" y="541"/>
                  </a:lnTo>
                  <a:lnTo>
                    <a:pt x="1750" y="530"/>
                  </a:lnTo>
                  <a:lnTo>
                    <a:pt x="1752" y="519"/>
                  </a:lnTo>
                  <a:lnTo>
                    <a:pt x="1752" y="507"/>
                  </a:lnTo>
                  <a:lnTo>
                    <a:pt x="1752" y="495"/>
                  </a:lnTo>
                  <a:lnTo>
                    <a:pt x="1750" y="483"/>
                  </a:lnTo>
                  <a:lnTo>
                    <a:pt x="1747" y="470"/>
                  </a:lnTo>
                  <a:lnTo>
                    <a:pt x="1747" y="470"/>
                  </a:lnTo>
                  <a:lnTo>
                    <a:pt x="1737" y="463"/>
                  </a:lnTo>
                  <a:lnTo>
                    <a:pt x="1728" y="459"/>
                  </a:lnTo>
                  <a:lnTo>
                    <a:pt x="1717" y="455"/>
                  </a:lnTo>
                  <a:lnTo>
                    <a:pt x="1705" y="453"/>
                  </a:lnTo>
                  <a:lnTo>
                    <a:pt x="1705" y="453"/>
                  </a:lnTo>
                  <a:lnTo>
                    <a:pt x="1686" y="450"/>
                  </a:lnTo>
                  <a:lnTo>
                    <a:pt x="1666" y="449"/>
                  </a:lnTo>
                  <a:lnTo>
                    <a:pt x="1646" y="448"/>
                  </a:lnTo>
                  <a:lnTo>
                    <a:pt x="1626" y="448"/>
                  </a:lnTo>
                  <a:lnTo>
                    <a:pt x="1607" y="449"/>
                  </a:lnTo>
                  <a:lnTo>
                    <a:pt x="1586" y="451"/>
                  </a:lnTo>
                  <a:lnTo>
                    <a:pt x="1548" y="456"/>
                  </a:lnTo>
                  <a:lnTo>
                    <a:pt x="1510" y="462"/>
                  </a:lnTo>
                  <a:lnTo>
                    <a:pt x="1475" y="470"/>
                  </a:lnTo>
                  <a:lnTo>
                    <a:pt x="1442" y="478"/>
                  </a:lnTo>
                  <a:lnTo>
                    <a:pt x="1412" y="487"/>
                  </a:lnTo>
                  <a:lnTo>
                    <a:pt x="1412" y="487"/>
                  </a:lnTo>
                  <a:lnTo>
                    <a:pt x="1417" y="506"/>
                  </a:lnTo>
                  <a:lnTo>
                    <a:pt x="1423" y="525"/>
                  </a:lnTo>
                  <a:lnTo>
                    <a:pt x="1434" y="562"/>
                  </a:lnTo>
                  <a:lnTo>
                    <a:pt x="1447" y="597"/>
                  </a:lnTo>
                  <a:lnTo>
                    <a:pt x="1461" y="630"/>
                  </a:lnTo>
                  <a:lnTo>
                    <a:pt x="1474" y="665"/>
                  </a:lnTo>
                  <a:lnTo>
                    <a:pt x="1486" y="698"/>
                  </a:lnTo>
                  <a:lnTo>
                    <a:pt x="1490" y="715"/>
                  </a:lnTo>
                  <a:lnTo>
                    <a:pt x="1494" y="732"/>
                  </a:lnTo>
                  <a:lnTo>
                    <a:pt x="1499" y="750"/>
                  </a:lnTo>
                  <a:lnTo>
                    <a:pt x="1501" y="767"/>
                  </a:lnTo>
                  <a:lnTo>
                    <a:pt x="1501" y="767"/>
                  </a:lnTo>
                  <a:lnTo>
                    <a:pt x="1551" y="739"/>
                  </a:lnTo>
                  <a:lnTo>
                    <a:pt x="1575" y="726"/>
                  </a:lnTo>
                  <a:lnTo>
                    <a:pt x="1596" y="711"/>
                  </a:lnTo>
                  <a:lnTo>
                    <a:pt x="1619" y="695"/>
                  </a:lnTo>
                  <a:lnTo>
                    <a:pt x="1639" y="678"/>
                  </a:lnTo>
                  <a:lnTo>
                    <a:pt x="1658" y="660"/>
                  </a:lnTo>
                  <a:lnTo>
                    <a:pt x="1677" y="640"/>
                  </a:lnTo>
                  <a:lnTo>
                    <a:pt x="1677" y="640"/>
                  </a:lnTo>
                  <a:close/>
                  <a:moveTo>
                    <a:pt x="881" y="477"/>
                  </a:moveTo>
                  <a:lnTo>
                    <a:pt x="881" y="477"/>
                  </a:lnTo>
                  <a:lnTo>
                    <a:pt x="883" y="476"/>
                  </a:lnTo>
                  <a:lnTo>
                    <a:pt x="883" y="475"/>
                  </a:lnTo>
                  <a:lnTo>
                    <a:pt x="881" y="475"/>
                  </a:lnTo>
                  <a:lnTo>
                    <a:pt x="881" y="475"/>
                  </a:lnTo>
                  <a:lnTo>
                    <a:pt x="877" y="478"/>
                  </a:lnTo>
                  <a:lnTo>
                    <a:pt x="871" y="480"/>
                  </a:lnTo>
                  <a:lnTo>
                    <a:pt x="859" y="485"/>
                  </a:lnTo>
                  <a:lnTo>
                    <a:pt x="839" y="489"/>
                  </a:lnTo>
                  <a:lnTo>
                    <a:pt x="839" y="489"/>
                  </a:lnTo>
                  <a:lnTo>
                    <a:pt x="832" y="492"/>
                  </a:lnTo>
                  <a:lnTo>
                    <a:pt x="823" y="495"/>
                  </a:lnTo>
                  <a:lnTo>
                    <a:pt x="806" y="504"/>
                  </a:lnTo>
                  <a:lnTo>
                    <a:pt x="788" y="514"/>
                  </a:lnTo>
                  <a:lnTo>
                    <a:pt x="771" y="524"/>
                  </a:lnTo>
                  <a:lnTo>
                    <a:pt x="753" y="536"/>
                  </a:lnTo>
                  <a:lnTo>
                    <a:pt x="736" y="546"/>
                  </a:lnTo>
                  <a:lnTo>
                    <a:pt x="720" y="554"/>
                  </a:lnTo>
                  <a:lnTo>
                    <a:pt x="704" y="561"/>
                  </a:lnTo>
                  <a:lnTo>
                    <a:pt x="704" y="561"/>
                  </a:lnTo>
                  <a:lnTo>
                    <a:pt x="688" y="566"/>
                  </a:lnTo>
                  <a:lnTo>
                    <a:pt x="672" y="572"/>
                  </a:lnTo>
                  <a:lnTo>
                    <a:pt x="640" y="585"/>
                  </a:lnTo>
                  <a:lnTo>
                    <a:pt x="579" y="612"/>
                  </a:lnTo>
                  <a:lnTo>
                    <a:pt x="579" y="612"/>
                  </a:lnTo>
                  <a:lnTo>
                    <a:pt x="542" y="628"/>
                  </a:lnTo>
                  <a:lnTo>
                    <a:pt x="505" y="643"/>
                  </a:lnTo>
                  <a:lnTo>
                    <a:pt x="471" y="657"/>
                  </a:lnTo>
                  <a:lnTo>
                    <a:pt x="439" y="671"/>
                  </a:lnTo>
                  <a:lnTo>
                    <a:pt x="439" y="671"/>
                  </a:lnTo>
                  <a:lnTo>
                    <a:pt x="417" y="681"/>
                  </a:lnTo>
                  <a:lnTo>
                    <a:pt x="396" y="689"/>
                  </a:lnTo>
                  <a:lnTo>
                    <a:pt x="353" y="705"/>
                  </a:lnTo>
                  <a:lnTo>
                    <a:pt x="332" y="714"/>
                  </a:lnTo>
                  <a:lnTo>
                    <a:pt x="311" y="723"/>
                  </a:lnTo>
                  <a:lnTo>
                    <a:pt x="291" y="733"/>
                  </a:lnTo>
                  <a:lnTo>
                    <a:pt x="272" y="745"/>
                  </a:lnTo>
                  <a:lnTo>
                    <a:pt x="272" y="745"/>
                  </a:lnTo>
                  <a:lnTo>
                    <a:pt x="273" y="751"/>
                  </a:lnTo>
                  <a:lnTo>
                    <a:pt x="274" y="759"/>
                  </a:lnTo>
                  <a:lnTo>
                    <a:pt x="274" y="762"/>
                  </a:lnTo>
                  <a:lnTo>
                    <a:pt x="273" y="766"/>
                  </a:lnTo>
                  <a:lnTo>
                    <a:pt x="272" y="771"/>
                  </a:lnTo>
                  <a:lnTo>
                    <a:pt x="268" y="775"/>
                  </a:lnTo>
                  <a:lnTo>
                    <a:pt x="268" y="775"/>
                  </a:lnTo>
                  <a:lnTo>
                    <a:pt x="305" y="752"/>
                  </a:lnTo>
                  <a:lnTo>
                    <a:pt x="342" y="732"/>
                  </a:lnTo>
                  <a:lnTo>
                    <a:pt x="380" y="713"/>
                  </a:lnTo>
                  <a:lnTo>
                    <a:pt x="418" y="695"/>
                  </a:lnTo>
                  <a:lnTo>
                    <a:pt x="458" y="677"/>
                  </a:lnTo>
                  <a:lnTo>
                    <a:pt x="496" y="660"/>
                  </a:lnTo>
                  <a:lnTo>
                    <a:pt x="576" y="627"/>
                  </a:lnTo>
                  <a:lnTo>
                    <a:pt x="576" y="627"/>
                  </a:lnTo>
                  <a:lnTo>
                    <a:pt x="601" y="616"/>
                  </a:lnTo>
                  <a:lnTo>
                    <a:pt x="626" y="605"/>
                  </a:lnTo>
                  <a:lnTo>
                    <a:pt x="675" y="581"/>
                  </a:lnTo>
                  <a:lnTo>
                    <a:pt x="701" y="570"/>
                  </a:lnTo>
                  <a:lnTo>
                    <a:pt x="727" y="561"/>
                  </a:lnTo>
                  <a:lnTo>
                    <a:pt x="752" y="552"/>
                  </a:lnTo>
                  <a:lnTo>
                    <a:pt x="780" y="546"/>
                  </a:lnTo>
                  <a:lnTo>
                    <a:pt x="780" y="546"/>
                  </a:lnTo>
                  <a:lnTo>
                    <a:pt x="840" y="516"/>
                  </a:lnTo>
                  <a:lnTo>
                    <a:pt x="901" y="485"/>
                  </a:lnTo>
                  <a:lnTo>
                    <a:pt x="901" y="485"/>
                  </a:lnTo>
                  <a:lnTo>
                    <a:pt x="900" y="483"/>
                  </a:lnTo>
                  <a:lnTo>
                    <a:pt x="898" y="481"/>
                  </a:lnTo>
                  <a:lnTo>
                    <a:pt x="893" y="481"/>
                  </a:lnTo>
                  <a:lnTo>
                    <a:pt x="886" y="480"/>
                  </a:lnTo>
                  <a:lnTo>
                    <a:pt x="883" y="479"/>
                  </a:lnTo>
                  <a:lnTo>
                    <a:pt x="881" y="477"/>
                  </a:lnTo>
                  <a:lnTo>
                    <a:pt x="881" y="477"/>
                  </a:lnTo>
                  <a:close/>
                  <a:moveTo>
                    <a:pt x="1478" y="745"/>
                  </a:moveTo>
                  <a:lnTo>
                    <a:pt x="1478" y="745"/>
                  </a:lnTo>
                  <a:lnTo>
                    <a:pt x="1476" y="733"/>
                  </a:lnTo>
                  <a:lnTo>
                    <a:pt x="1473" y="721"/>
                  </a:lnTo>
                  <a:lnTo>
                    <a:pt x="1463" y="696"/>
                  </a:lnTo>
                  <a:lnTo>
                    <a:pt x="1442" y="642"/>
                  </a:lnTo>
                  <a:lnTo>
                    <a:pt x="1442" y="642"/>
                  </a:lnTo>
                  <a:lnTo>
                    <a:pt x="1439" y="632"/>
                  </a:lnTo>
                  <a:lnTo>
                    <a:pt x="1437" y="622"/>
                  </a:lnTo>
                  <a:lnTo>
                    <a:pt x="1434" y="611"/>
                  </a:lnTo>
                  <a:lnTo>
                    <a:pt x="1432" y="600"/>
                  </a:lnTo>
                  <a:lnTo>
                    <a:pt x="1432" y="600"/>
                  </a:lnTo>
                  <a:lnTo>
                    <a:pt x="1427" y="586"/>
                  </a:lnTo>
                  <a:lnTo>
                    <a:pt x="1419" y="575"/>
                  </a:lnTo>
                  <a:lnTo>
                    <a:pt x="1413" y="563"/>
                  </a:lnTo>
                  <a:lnTo>
                    <a:pt x="1408" y="551"/>
                  </a:lnTo>
                  <a:lnTo>
                    <a:pt x="1408" y="551"/>
                  </a:lnTo>
                  <a:lnTo>
                    <a:pt x="1402" y="535"/>
                  </a:lnTo>
                  <a:lnTo>
                    <a:pt x="1398" y="521"/>
                  </a:lnTo>
                  <a:lnTo>
                    <a:pt x="1395" y="515"/>
                  </a:lnTo>
                  <a:lnTo>
                    <a:pt x="1392" y="509"/>
                  </a:lnTo>
                  <a:lnTo>
                    <a:pt x="1386" y="504"/>
                  </a:lnTo>
                  <a:lnTo>
                    <a:pt x="1381" y="500"/>
                  </a:lnTo>
                  <a:lnTo>
                    <a:pt x="1381" y="500"/>
                  </a:lnTo>
                  <a:lnTo>
                    <a:pt x="1371" y="502"/>
                  </a:lnTo>
                  <a:lnTo>
                    <a:pt x="1363" y="505"/>
                  </a:lnTo>
                  <a:lnTo>
                    <a:pt x="1354" y="508"/>
                  </a:lnTo>
                  <a:lnTo>
                    <a:pt x="1351" y="510"/>
                  </a:lnTo>
                  <a:lnTo>
                    <a:pt x="1349" y="514"/>
                  </a:lnTo>
                  <a:lnTo>
                    <a:pt x="1349" y="514"/>
                  </a:lnTo>
                  <a:lnTo>
                    <a:pt x="1354" y="536"/>
                  </a:lnTo>
                  <a:lnTo>
                    <a:pt x="1362" y="560"/>
                  </a:lnTo>
                  <a:lnTo>
                    <a:pt x="1371" y="584"/>
                  </a:lnTo>
                  <a:lnTo>
                    <a:pt x="1382" y="609"/>
                  </a:lnTo>
                  <a:lnTo>
                    <a:pt x="1405" y="659"/>
                  </a:lnTo>
                  <a:lnTo>
                    <a:pt x="1427" y="708"/>
                  </a:lnTo>
                  <a:lnTo>
                    <a:pt x="1427" y="708"/>
                  </a:lnTo>
                  <a:lnTo>
                    <a:pt x="1432" y="722"/>
                  </a:lnTo>
                  <a:lnTo>
                    <a:pt x="1434" y="735"/>
                  </a:lnTo>
                  <a:lnTo>
                    <a:pt x="1435" y="746"/>
                  </a:lnTo>
                  <a:lnTo>
                    <a:pt x="1434" y="756"/>
                  </a:lnTo>
                  <a:lnTo>
                    <a:pt x="1434" y="756"/>
                  </a:lnTo>
                  <a:lnTo>
                    <a:pt x="1432" y="761"/>
                  </a:lnTo>
                  <a:lnTo>
                    <a:pt x="1428" y="766"/>
                  </a:lnTo>
                  <a:lnTo>
                    <a:pt x="1424" y="771"/>
                  </a:lnTo>
                  <a:lnTo>
                    <a:pt x="1417" y="773"/>
                  </a:lnTo>
                  <a:lnTo>
                    <a:pt x="1411" y="774"/>
                  </a:lnTo>
                  <a:lnTo>
                    <a:pt x="1404" y="774"/>
                  </a:lnTo>
                  <a:lnTo>
                    <a:pt x="1399" y="772"/>
                  </a:lnTo>
                  <a:lnTo>
                    <a:pt x="1393" y="767"/>
                  </a:lnTo>
                  <a:lnTo>
                    <a:pt x="1393" y="767"/>
                  </a:lnTo>
                  <a:lnTo>
                    <a:pt x="1381" y="735"/>
                  </a:lnTo>
                  <a:lnTo>
                    <a:pt x="1368" y="705"/>
                  </a:lnTo>
                  <a:lnTo>
                    <a:pt x="1355" y="677"/>
                  </a:lnTo>
                  <a:lnTo>
                    <a:pt x="1341" y="650"/>
                  </a:lnTo>
                  <a:lnTo>
                    <a:pt x="1312" y="595"/>
                  </a:lnTo>
                  <a:lnTo>
                    <a:pt x="1298" y="567"/>
                  </a:lnTo>
                  <a:lnTo>
                    <a:pt x="1284" y="538"/>
                  </a:lnTo>
                  <a:lnTo>
                    <a:pt x="1284" y="538"/>
                  </a:lnTo>
                  <a:lnTo>
                    <a:pt x="1278" y="540"/>
                  </a:lnTo>
                  <a:lnTo>
                    <a:pt x="1273" y="541"/>
                  </a:lnTo>
                  <a:lnTo>
                    <a:pt x="1268" y="545"/>
                  </a:lnTo>
                  <a:lnTo>
                    <a:pt x="1265" y="549"/>
                  </a:lnTo>
                  <a:lnTo>
                    <a:pt x="1265" y="549"/>
                  </a:lnTo>
                  <a:lnTo>
                    <a:pt x="1269" y="566"/>
                  </a:lnTo>
                  <a:lnTo>
                    <a:pt x="1275" y="583"/>
                  </a:lnTo>
                  <a:lnTo>
                    <a:pt x="1281" y="601"/>
                  </a:lnTo>
                  <a:lnTo>
                    <a:pt x="1290" y="618"/>
                  </a:lnTo>
                  <a:lnTo>
                    <a:pt x="1306" y="655"/>
                  </a:lnTo>
                  <a:lnTo>
                    <a:pt x="1324" y="691"/>
                  </a:lnTo>
                  <a:lnTo>
                    <a:pt x="1324" y="691"/>
                  </a:lnTo>
                  <a:lnTo>
                    <a:pt x="1336" y="718"/>
                  </a:lnTo>
                  <a:lnTo>
                    <a:pt x="1342" y="733"/>
                  </a:lnTo>
                  <a:lnTo>
                    <a:pt x="1347" y="747"/>
                  </a:lnTo>
                  <a:lnTo>
                    <a:pt x="1350" y="762"/>
                  </a:lnTo>
                  <a:lnTo>
                    <a:pt x="1350" y="769"/>
                  </a:lnTo>
                  <a:lnTo>
                    <a:pt x="1350" y="777"/>
                  </a:lnTo>
                  <a:lnTo>
                    <a:pt x="1349" y="783"/>
                  </a:lnTo>
                  <a:lnTo>
                    <a:pt x="1348" y="791"/>
                  </a:lnTo>
                  <a:lnTo>
                    <a:pt x="1344" y="797"/>
                  </a:lnTo>
                  <a:lnTo>
                    <a:pt x="1341" y="804"/>
                  </a:lnTo>
                  <a:lnTo>
                    <a:pt x="1341" y="804"/>
                  </a:lnTo>
                  <a:lnTo>
                    <a:pt x="1336" y="805"/>
                  </a:lnTo>
                  <a:lnTo>
                    <a:pt x="1331" y="804"/>
                  </a:lnTo>
                  <a:lnTo>
                    <a:pt x="1325" y="803"/>
                  </a:lnTo>
                  <a:lnTo>
                    <a:pt x="1320" y="801"/>
                  </a:lnTo>
                  <a:lnTo>
                    <a:pt x="1309" y="793"/>
                  </a:lnTo>
                  <a:lnTo>
                    <a:pt x="1299" y="783"/>
                  </a:lnTo>
                  <a:lnTo>
                    <a:pt x="1291" y="774"/>
                  </a:lnTo>
                  <a:lnTo>
                    <a:pt x="1283" y="762"/>
                  </a:lnTo>
                  <a:lnTo>
                    <a:pt x="1272" y="743"/>
                  </a:lnTo>
                  <a:lnTo>
                    <a:pt x="1272" y="743"/>
                  </a:lnTo>
                  <a:lnTo>
                    <a:pt x="1263" y="723"/>
                  </a:lnTo>
                  <a:lnTo>
                    <a:pt x="1253" y="703"/>
                  </a:lnTo>
                  <a:lnTo>
                    <a:pt x="1236" y="659"/>
                  </a:lnTo>
                  <a:lnTo>
                    <a:pt x="1219" y="616"/>
                  </a:lnTo>
                  <a:lnTo>
                    <a:pt x="1212" y="596"/>
                  </a:lnTo>
                  <a:lnTo>
                    <a:pt x="1203" y="578"/>
                  </a:lnTo>
                  <a:lnTo>
                    <a:pt x="1203" y="578"/>
                  </a:lnTo>
                  <a:lnTo>
                    <a:pt x="1195" y="581"/>
                  </a:lnTo>
                  <a:lnTo>
                    <a:pt x="1187" y="584"/>
                  </a:lnTo>
                  <a:lnTo>
                    <a:pt x="1171" y="593"/>
                  </a:lnTo>
                  <a:lnTo>
                    <a:pt x="1171" y="593"/>
                  </a:lnTo>
                  <a:lnTo>
                    <a:pt x="1171" y="596"/>
                  </a:lnTo>
                  <a:lnTo>
                    <a:pt x="1172" y="598"/>
                  </a:lnTo>
                  <a:lnTo>
                    <a:pt x="1175" y="600"/>
                  </a:lnTo>
                  <a:lnTo>
                    <a:pt x="1177" y="602"/>
                  </a:lnTo>
                  <a:lnTo>
                    <a:pt x="1178" y="603"/>
                  </a:lnTo>
                  <a:lnTo>
                    <a:pt x="1180" y="607"/>
                  </a:lnTo>
                  <a:lnTo>
                    <a:pt x="1178" y="610"/>
                  </a:lnTo>
                  <a:lnTo>
                    <a:pt x="1178" y="610"/>
                  </a:lnTo>
                  <a:lnTo>
                    <a:pt x="1178" y="614"/>
                  </a:lnTo>
                  <a:lnTo>
                    <a:pt x="1177" y="620"/>
                  </a:lnTo>
                  <a:lnTo>
                    <a:pt x="1180" y="628"/>
                  </a:lnTo>
                  <a:lnTo>
                    <a:pt x="1183" y="638"/>
                  </a:lnTo>
                  <a:lnTo>
                    <a:pt x="1188" y="648"/>
                  </a:lnTo>
                  <a:lnTo>
                    <a:pt x="1201" y="668"/>
                  </a:lnTo>
                  <a:lnTo>
                    <a:pt x="1216" y="689"/>
                  </a:lnTo>
                  <a:lnTo>
                    <a:pt x="1216" y="689"/>
                  </a:lnTo>
                  <a:lnTo>
                    <a:pt x="1222" y="700"/>
                  </a:lnTo>
                  <a:lnTo>
                    <a:pt x="1228" y="711"/>
                  </a:lnTo>
                  <a:lnTo>
                    <a:pt x="1239" y="734"/>
                  </a:lnTo>
                  <a:lnTo>
                    <a:pt x="1250" y="759"/>
                  </a:lnTo>
                  <a:lnTo>
                    <a:pt x="1262" y="782"/>
                  </a:lnTo>
                  <a:lnTo>
                    <a:pt x="1262" y="782"/>
                  </a:lnTo>
                  <a:lnTo>
                    <a:pt x="1268" y="792"/>
                  </a:lnTo>
                  <a:lnTo>
                    <a:pt x="1276" y="803"/>
                  </a:lnTo>
                  <a:lnTo>
                    <a:pt x="1284" y="813"/>
                  </a:lnTo>
                  <a:lnTo>
                    <a:pt x="1292" y="824"/>
                  </a:lnTo>
                  <a:lnTo>
                    <a:pt x="1292" y="824"/>
                  </a:lnTo>
                  <a:lnTo>
                    <a:pt x="1304" y="844"/>
                  </a:lnTo>
                  <a:lnTo>
                    <a:pt x="1309" y="854"/>
                  </a:lnTo>
                  <a:lnTo>
                    <a:pt x="1314" y="864"/>
                  </a:lnTo>
                  <a:lnTo>
                    <a:pt x="1322" y="871"/>
                  </a:lnTo>
                  <a:lnTo>
                    <a:pt x="1329" y="878"/>
                  </a:lnTo>
                  <a:lnTo>
                    <a:pt x="1334" y="880"/>
                  </a:lnTo>
                  <a:lnTo>
                    <a:pt x="1338" y="882"/>
                  </a:lnTo>
                  <a:lnTo>
                    <a:pt x="1343" y="883"/>
                  </a:lnTo>
                  <a:lnTo>
                    <a:pt x="1349" y="883"/>
                  </a:lnTo>
                  <a:lnTo>
                    <a:pt x="1349" y="883"/>
                  </a:lnTo>
                  <a:lnTo>
                    <a:pt x="1354" y="882"/>
                  </a:lnTo>
                  <a:lnTo>
                    <a:pt x="1359" y="881"/>
                  </a:lnTo>
                  <a:lnTo>
                    <a:pt x="1364" y="878"/>
                  </a:lnTo>
                  <a:lnTo>
                    <a:pt x="1367" y="874"/>
                  </a:lnTo>
                  <a:lnTo>
                    <a:pt x="1370" y="871"/>
                  </a:lnTo>
                  <a:lnTo>
                    <a:pt x="1372" y="867"/>
                  </a:lnTo>
                  <a:lnTo>
                    <a:pt x="1377" y="857"/>
                  </a:lnTo>
                  <a:lnTo>
                    <a:pt x="1383" y="837"/>
                  </a:lnTo>
                  <a:lnTo>
                    <a:pt x="1388" y="827"/>
                  </a:lnTo>
                  <a:lnTo>
                    <a:pt x="1392" y="823"/>
                  </a:lnTo>
                  <a:lnTo>
                    <a:pt x="1395" y="819"/>
                  </a:lnTo>
                  <a:lnTo>
                    <a:pt x="1395" y="819"/>
                  </a:lnTo>
                  <a:lnTo>
                    <a:pt x="1400" y="815"/>
                  </a:lnTo>
                  <a:lnTo>
                    <a:pt x="1404" y="812"/>
                  </a:lnTo>
                  <a:lnTo>
                    <a:pt x="1410" y="811"/>
                  </a:lnTo>
                  <a:lnTo>
                    <a:pt x="1415" y="809"/>
                  </a:lnTo>
                  <a:lnTo>
                    <a:pt x="1426" y="809"/>
                  </a:lnTo>
                  <a:lnTo>
                    <a:pt x="1437" y="810"/>
                  </a:lnTo>
                  <a:lnTo>
                    <a:pt x="1458" y="814"/>
                  </a:lnTo>
                  <a:lnTo>
                    <a:pt x="1468" y="815"/>
                  </a:lnTo>
                  <a:lnTo>
                    <a:pt x="1476" y="817"/>
                  </a:lnTo>
                  <a:lnTo>
                    <a:pt x="1476" y="817"/>
                  </a:lnTo>
                  <a:lnTo>
                    <a:pt x="1478" y="808"/>
                  </a:lnTo>
                  <a:lnTo>
                    <a:pt x="1480" y="799"/>
                  </a:lnTo>
                  <a:lnTo>
                    <a:pt x="1481" y="781"/>
                  </a:lnTo>
                  <a:lnTo>
                    <a:pt x="1481" y="763"/>
                  </a:lnTo>
                  <a:lnTo>
                    <a:pt x="1478" y="745"/>
                  </a:lnTo>
                  <a:lnTo>
                    <a:pt x="1478" y="745"/>
                  </a:lnTo>
                  <a:close/>
                  <a:moveTo>
                    <a:pt x="1387" y="676"/>
                  </a:moveTo>
                  <a:lnTo>
                    <a:pt x="1387" y="676"/>
                  </a:lnTo>
                  <a:lnTo>
                    <a:pt x="1380" y="658"/>
                  </a:lnTo>
                  <a:lnTo>
                    <a:pt x="1372" y="639"/>
                  </a:lnTo>
                  <a:lnTo>
                    <a:pt x="1359" y="600"/>
                  </a:lnTo>
                  <a:lnTo>
                    <a:pt x="1352" y="582"/>
                  </a:lnTo>
                  <a:lnTo>
                    <a:pt x="1343" y="565"/>
                  </a:lnTo>
                  <a:lnTo>
                    <a:pt x="1334" y="548"/>
                  </a:lnTo>
                  <a:lnTo>
                    <a:pt x="1327" y="540"/>
                  </a:lnTo>
                  <a:lnTo>
                    <a:pt x="1321" y="534"/>
                  </a:lnTo>
                  <a:lnTo>
                    <a:pt x="1321" y="534"/>
                  </a:lnTo>
                  <a:lnTo>
                    <a:pt x="1321" y="530"/>
                  </a:lnTo>
                  <a:lnTo>
                    <a:pt x="1320" y="529"/>
                  </a:lnTo>
                  <a:lnTo>
                    <a:pt x="1320" y="526"/>
                  </a:lnTo>
                  <a:lnTo>
                    <a:pt x="1321" y="524"/>
                  </a:lnTo>
                  <a:lnTo>
                    <a:pt x="1321" y="524"/>
                  </a:lnTo>
                  <a:lnTo>
                    <a:pt x="1317" y="524"/>
                  </a:lnTo>
                  <a:lnTo>
                    <a:pt x="1317" y="524"/>
                  </a:lnTo>
                  <a:lnTo>
                    <a:pt x="1313" y="525"/>
                  </a:lnTo>
                  <a:lnTo>
                    <a:pt x="1311" y="527"/>
                  </a:lnTo>
                  <a:lnTo>
                    <a:pt x="1309" y="529"/>
                  </a:lnTo>
                  <a:lnTo>
                    <a:pt x="1304" y="529"/>
                  </a:lnTo>
                  <a:lnTo>
                    <a:pt x="1304" y="529"/>
                  </a:lnTo>
                  <a:lnTo>
                    <a:pt x="1310" y="546"/>
                  </a:lnTo>
                  <a:lnTo>
                    <a:pt x="1318" y="562"/>
                  </a:lnTo>
                  <a:lnTo>
                    <a:pt x="1334" y="593"/>
                  </a:lnTo>
                  <a:lnTo>
                    <a:pt x="1351" y="624"/>
                  </a:lnTo>
                  <a:lnTo>
                    <a:pt x="1368" y="654"/>
                  </a:lnTo>
                  <a:lnTo>
                    <a:pt x="1368" y="654"/>
                  </a:lnTo>
                  <a:lnTo>
                    <a:pt x="1373" y="667"/>
                  </a:lnTo>
                  <a:lnTo>
                    <a:pt x="1378" y="678"/>
                  </a:lnTo>
                  <a:lnTo>
                    <a:pt x="1385" y="703"/>
                  </a:lnTo>
                  <a:lnTo>
                    <a:pt x="1389" y="715"/>
                  </a:lnTo>
                  <a:lnTo>
                    <a:pt x="1394" y="726"/>
                  </a:lnTo>
                  <a:lnTo>
                    <a:pt x="1400" y="735"/>
                  </a:lnTo>
                  <a:lnTo>
                    <a:pt x="1408" y="743"/>
                  </a:lnTo>
                  <a:lnTo>
                    <a:pt x="1408" y="743"/>
                  </a:lnTo>
                  <a:lnTo>
                    <a:pt x="1410" y="733"/>
                  </a:lnTo>
                  <a:lnTo>
                    <a:pt x="1409" y="724"/>
                  </a:lnTo>
                  <a:lnTo>
                    <a:pt x="1408" y="716"/>
                  </a:lnTo>
                  <a:lnTo>
                    <a:pt x="1404" y="708"/>
                  </a:lnTo>
                  <a:lnTo>
                    <a:pt x="1396" y="692"/>
                  </a:lnTo>
                  <a:lnTo>
                    <a:pt x="1387" y="676"/>
                  </a:lnTo>
                  <a:lnTo>
                    <a:pt x="1387" y="676"/>
                  </a:lnTo>
                  <a:close/>
                  <a:moveTo>
                    <a:pt x="1262" y="610"/>
                  </a:moveTo>
                  <a:lnTo>
                    <a:pt x="1262" y="610"/>
                  </a:lnTo>
                  <a:lnTo>
                    <a:pt x="1258" y="595"/>
                  </a:lnTo>
                  <a:lnTo>
                    <a:pt x="1253" y="580"/>
                  </a:lnTo>
                  <a:lnTo>
                    <a:pt x="1251" y="572"/>
                  </a:lnTo>
                  <a:lnTo>
                    <a:pt x="1248" y="567"/>
                  </a:lnTo>
                  <a:lnTo>
                    <a:pt x="1244" y="562"/>
                  </a:lnTo>
                  <a:lnTo>
                    <a:pt x="1237" y="559"/>
                  </a:lnTo>
                  <a:lnTo>
                    <a:pt x="1237" y="559"/>
                  </a:lnTo>
                  <a:lnTo>
                    <a:pt x="1236" y="561"/>
                  </a:lnTo>
                  <a:lnTo>
                    <a:pt x="1233" y="563"/>
                  </a:lnTo>
                  <a:lnTo>
                    <a:pt x="1227" y="564"/>
                  </a:lnTo>
                  <a:lnTo>
                    <a:pt x="1223" y="565"/>
                  </a:lnTo>
                  <a:lnTo>
                    <a:pt x="1220" y="567"/>
                  </a:lnTo>
                  <a:lnTo>
                    <a:pt x="1219" y="569"/>
                  </a:lnTo>
                  <a:lnTo>
                    <a:pt x="1218" y="574"/>
                  </a:lnTo>
                  <a:lnTo>
                    <a:pt x="1218" y="574"/>
                  </a:lnTo>
                  <a:lnTo>
                    <a:pt x="1225" y="584"/>
                  </a:lnTo>
                  <a:lnTo>
                    <a:pt x="1231" y="597"/>
                  </a:lnTo>
                  <a:lnTo>
                    <a:pt x="1243" y="623"/>
                  </a:lnTo>
                  <a:lnTo>
                    <a:pt x="1266" y="680"/>
                  </a:lnTo>
                  <a:lnTo>
                    <a:pt x="1278" y="707"/>
                  </a:lnTo>
                  <a:lnTo>
                    <a:pt x="1284" y="721"/>
                  </a:lnTo>
                  <a:lnTo>
                    <a:pt x="1292" y="734"/>
                  </a:lnTo>
                  <a:lnTo>
                    <a:pt x="1299" y="747"/>
                  </a:lnTo>
                  <a:lnTo>
                    <a:pt x="1308" y="759"/>
                  </a:lnTo>
                  <a:lnTo>
                    <a:pt x="1317" y="769"/>
                  </a:lnTo>
                  <a:lnTo>
                    <a:pt x="1326" y="780"/>
                  </a:lnTo>
                  <a:lnTo>
                    <a:pt x="1326" y="780"/>
                  </a:lnTo>
                  <a:lnTo>
                    <a:pt x="1325" y="768"/>
                  </a:lnTo>
                  <a:lnTo>
                    <a:pt x="1323" y="757"/>
                  </a:lnTo>
                  <a:lnTo>
                    <a:pt x="1321" y="745"/>
                  </a:lnTo>
                  <a:lnTo>
                    <a:pt x="1318" y="734"/>
                  </a:lnTo>
                  <a:lnTo>
                    <a:pt x="1309" y="713"/>
                  </a:lnTo>
                  <a:lnTo>
                    <a:pt x="1301" y="691"/>
                  </a:lnTo>
                  <a:lnTo>
                    <a:pt x="1280" y="651"/>
                  </a:lnTo>
                  <a:lnTo>
                    <a:pt x="1271" y="630"/>
                  </a:lnTo>
                  <a:lnTo>
                    <a:pt x="1262" y="610"/>
                  </a:lnTo>
                  <a:lnTo>
                    <a:pt x="1262" y="610"/>
                  </a:lnTo>
                  <a:close/>
                  <a:moveTo>
                    <a:pt x="894" y="822"/>
                  </a:moveTo>
                  <a:lnTo>
                    <a:pt x="894" y="822"/>
                  </a:lnTo>
                  <a:lnTo>
                    <a:pt x="887" y="829"/>
                  </a:lnTo>
                  <a:lnTo>
                    <a:pt x="881" y="837"/>
                  </a:lnTo>
                  <a:lnTo>
                    <a:pt x="871" y="855"/>
                  </a:lnTo>
                  <a:lnTo>
                    <a:pt x="863" y="873"/>
                  </a:lnTo>
                  <a:lnTo>
                    <a:pt x="856" y="893"/>
                  </a:lnTo>
                  <a:lnTo>
                    <a:pt x="856" y="893"/>
                  </a:lnTo>
                  <a:lnTo>
                    <a:pt x="870" y="898"/>
                  </a:lnTo>
                  <a:lnTo>
                    <a:pt x="885" y="902"/>
                  </a:lnTo>
                  <a:lnTo>
                    <a:pt x="900" y="905"/>
                  </a:lnTo>
                  <a:lnTo>
                    <a:pt x="915" y="909"/>
                  </a:lnTo>
                  <a:lnTo>
                    <a:pt x="931" y="911"/>
                  </a:lnTo>
                  <a:lnTo>
                    <a:pt x="947" y="913"/>
                  </a:lnTo>
                  <a:lnTo>
                    <a:pt x="979" y="914"/>
                  </a:lnTo>
                  <a:lnTo>
                    <a:pt x="1013" y="913"/>
                  </a:lnTo>
                  <a:lnTo>
                    <a:pt x="1045" y="912"/>
                  </a:lnTo>
                  <a:lnTo>
                    <a:pt x="1076" y="909"/>
                  </a:lnTo>
                  <a:lnTo>
                    <a:pt x="1105" y="905"/>
                  </a:lnTo>
                  <a:lnTo>
                    <a:pt x="1105" y="905"/>
                  </a:lnTo>
                  <a:lnTo>
                    <a:pt x="1127" y="902"/>
                  </a:lnTo>
                  <a:lnTo>
                    <a:pt x="1150" y="898"/>
                  </a:lnTo>
                  <a:lnTo>
                    <a:pt x="1171" y="894"/>
                  </a:lnTo>
                  <a:lnTo>
                    <a:pt x="1191" y="888"/>
                  </a:lnTo>
                  <a:lnTo>
                    <a:pt x="1212" y="882"/>
                  </a:lnTo>
                  <a:lnTo>
                    <a:pt x="1231" y="875"/>
                  </a:lnTo>
                  <a:lnTo>
                    <a:pt x="1249" y="869"/>
                  </a:lnTo>
                  <a:lnTo>
                    <a:pt x="1267" y="860"/>
                  </a:lnTo>
                  <a:lnTo>
                    <a:pt x="1267" y="860"/>
                  </a:lnTo>
                  <a:lnTo>
                    <a:pt x="1251" y="832"/>
                  </a:lnTo>
                  <a:lnTo>
                    <a:pt x="1236" y="799"/>
                  </a:lnTo>
                  <a:lnTo>
                    <a:pt x="1205" y="734"/>
                  </a:lnTo>
                  <a:lnTo>
                    <a:pt x="1146" y="605"/>
                  </a:lnTo>
                  <a:lnTo>
                    <a:pt x="1146" y="605"/>
                  </a:lnTo>
                  <a:lnTo>
                    <a:pt x="1128" y="615"/>
                  </a:lnTo>
                  <a:lnTo>
                    <a:pt x="1110" y="627"/>
                  </a:lnTo>
                  <a:lnTo>
                    <a:pt x="1075" y="651"/>
                  </a:lnTo>
                  <a:lnTo>
                    <a:pt x="1041" y="675"/>
                  </a:lnTo>
                  <a:lnTo>
                    <a:pt x="1010" y="703"/>
                  </a:lnTo>
                  <a:lnTo>
                    <a:pt x="979" y="731"/>
                  </a:lnTo>
                  <a:lnTo>
                    <a:pt x="949" y="761"/>
                  </a:lnTo>
                  <a:lnTo>
                    <a:pt x="922" y="791"/>
                  </a:lnTo>
                  <a:lnTo>
                    <a:pt x="894" y="822"/>
                  </a:lnTo>
                  <a:lnTo>
                    <a:pt x="894" y="822"/>
                  </a:lnTo>
                  <a:close/>
                  <a:moveTo>
                    <a:pt x="625" y="1662"/>
                  </a:moveTo>
                  <a:lnTo>
                    <a:pt x="625" y="1662"/>
                  </a:lnTo>
                  <a:lnTo>
                    <a:pt x="623" y="1659"/>
                  </a:lnTo>
                  <a:lnTo>
                    <a:pt x="621" y="1656"/>
                  </a:lnTo>
                  <a:lnTo>
                    <a:pt x="616" y="1646"/>
                  </a:lnTo>
                  <a:lnTo>
                    <a:pt x="611" y="1636"/>
                  </a:lnTo>
                  <a:lnTo>
                    <a:pt x="607" y="1631"/>
                  </a:lnTo>
                  <a:lnTo>
                    <a:pt x="604" y="1628"/>
                  </a:lnTo>
                  <a:lnTo>
                    <a:pt x="604" y="1628"/>
                  </a:lnTo>
                  <a:lnTo>
                    <a:pt x="600" y="1612"/>
                  </a:lnTo>
                  <a:lnTo>
                    <a:pt x="597" y="1597"/>
                  </a:lnTo>
                  <a:lnTo>
                    <a:pt x="592" y="1584"/>
                  </a:lnTo>
                  <a:lnTo>
                    <a:pt x="586" y="1572"/>
                  </a:lnTo>
                  <a:lnTo>
                    <a:pt x="575" y="1549"/>
                  </a:lnTo>
                  <a:lnTo>
                    <a:pt x="569" y="1536"/>
                  </a:lnTo>
                  <a:lnTo>
                    <a:pt x="564" y="1522"/>
                  </a:lnTo>
                  <a:lnTo>
                    <a:pt x="564" y="1522"/>
                  </a:lnTo>
                  <a:lnTo>
                    <a:pt x="559" y="1518"/>
                  </a:lnTo>
                  <a:lnTo>
                    <a:pt x="554" y="1514"/>
                  </a:lnTo>
                  <a:lnTo>
                    <a:pt x="547" y="1503"/>
                  </a:lnTo>
                  <a:lnTo>
                    <a:pt x="540" y="1493"/>
                  </a:lnTo>
                  <a:lnTo>
                    <a:pt x="532" y="1483"/>
                  </a:lnTo>
                  <a:lnTo>
                    <a:pt x="532" y="1483"/>
                  </a:lnTo>
                  <a:lnTo>
                    <a:pt x="531" y="1478"/>
                  </a:lnTo>
                  <a:lnTo>
                    <a:pt x="530" y="1474"/>
                  </a:lnTo>
                  <a:lnTo>
                    <a:pt x="527" y="1471"/>
                  </a:lnTo>
                  <a:lnTo>
                    <a:pt x="526" y="1465"/>
                  </a:lnTo>
                  <a:lnTo>
                    <a:pt x="526" y="1465"/>
                  </a:lnTo>
                  <a:lnTo>
                    <a:pt x="518" y="1454"/>
                  </a:lnTo>
                  <a:lnTo>
                    <a:pt x="510" y="1441"/>
                  </a:lnTo>
                  <a:lnTo>
                    <a:pt x="503" y="1427"/>
                  </a:lnTo>
                  <a:lnTo>
                    <a:pt x="496" y="1412"/>
                  </a:lnTo>
                  <a:lnTo>
                    <a:pt x="490" y="1398"/>
                  </a:lnTo>
                  <a:lnTo>
                    <a:pt x="484" y="1384"/>
                  </a:lnTo>
                  <a:lnTo>
                    <a:pt x="475" y="1371"/>
                  </a:lnTo>
                  <a:lnTo>
                    <a:pt x="471" y="1366"/>
                  </a:lnTo>
                  <a:lnTo>
                    <a:pt x="465" y="1360"/>
                  </a:lnTo>
                  <a:lnTo>
                    <a:pt x="465" y="1360"/>
                  </a:lnTo>
                  <a:lnTo>
                    <a:pt x="439" y="1309"/>
                  </a:lnTo>
                  <a:lnTo>
                    <a:pt x="413" y="1259"/>
                  </a:lnTo>
                  <a:lnTo>
                    <a:pt x="388" y="1206"/>
                  </a:lnTo>
                  <a:lnTo>
                    <a:pt x="365" y="1154"/>
                  </a:lnTo>
                  <a:lnTo>
                    <a:pt x="365" y="1154"/>
                  </a:lnTo>
                  <a:lnTo>
                    <a:pt x="348" y="1115"/>
                  </a:lnTo>
                  <a:lnTo>
                    <a:pt x="329" y="1078"/>
                  </a:lnTo>
                  <a:lnTo>
                    <a:pt x="291" y="1004"/>
                  </a:lnTo>
                  <a:lnTo>
                    <a:pt x="272" y="966"/>
                  </a:lnTo>
                  <a:lnTo>
                    <a:pt x="254" y="929"/>
                  </a:lnTo>
                  <a:lnTo>
                    <a:pt x="237" y="890"/>
                  </a:lnTo>
                  <a:lnTo>
                    <a:pt x="222" y="851"/>
                  </a:lnTo>
                  <a:lnTo>
                    <a:pt x="222" y="851"/>
                  </a:lnTo>
                  <a:lnTo>
                    <a:pt x="215" y="853"/>
                  </a:lnTo>
                  <a:lnTo>
                    <a:pt x="208" y="857"/>
                  </a:lnTo>
                  <a:lnTo>
                    <a:pt x="201" y="859"/>
                  </a:lnTo>
                  <a:lnTo>
                    <a:pt x="197" y="860"/>
                  </a:lnTo>
                  <a:lnTo>
                    <a:pt x="192" y="860"/>
                  </a:lnTo>
                  <a:lnTo>
                    <a:pt x="192" y="860"/>
                  </a:lnTo>
                  <a:lnTo>
                    <a:pt x="200" y="881"/>
                  </a:lnTo>
                  <a:lnTo>
                    <a:pt x="207" y="900"/>
                  </a:lnTo>
                  <a:lnTo>
                    <a:pt x="216" y="919"/>
                  </a:lnTo>
                  <a:lnTo>
                    <a:pt x="226" y="939"/>
                  </a:lnTo>
                  <a:lnTo>
                    <a:pt x="245" y="975"/>
                  </a:lnTo>
                  <a:lnTo>
                    <a:pt x="264" y="1010"/>
                  </a:lnTo>
                  <a:lnTo>
                    <a:pt x="264" y="1010"/>
                  </a:lnTo>
                  <a:lnTo>
                    <a:pt x="272" y="1029"/>
                  </a:lnTo>
                  <a:lnTo>
                    <a:pt x="279" y="1048"/>
                  </a:lnTo>
                  <a:lnTo>
                    <a:pt x="287" y="1066"/>
                  </a:lnTo>
                  <a:lnTo>
                    <a:pt x="296" y="1084"/>
                  </a:lnTo>
                  <a:lnTo>
                    <a:pt x="296" y="1084"/>
                  </a:lnTo>
                  <a:lnTo>
                    <a:pt x="327" y="1146"/>
                  </a:lnTo>
                  <a:lnTo>
                    <a:pt x="357" y="1208"/>
                  </a:lnTo>
                  <a:lnTo>
                    <a:pt x="417" y="1334"/>
                  </a:lnTo>
                  <a:lnTo>
                    <a:pt x="448" y="1395"/>
                  </a:lnTo>
                  <a:lnTo>
                    <a:pt x="479" y="1455"/>
                  </a:lnTo>
                  <a:lnTo>
                    <a:pt x="496" y="1485"/>
                  </a:lnTo>
                  <a:lnTo>
                    <a:pt x="512" y="1514"/>
                  </a:lnTo>
                  <a:lnTo>
                    <a:pt x="531" y="1541"/>
                  </a:lnTo>
                  <a:lnTo>
                    <a:pt x="549" y="1569"/>
                  </a:lnTo>
                  <a:lnTo>
                    <a:pt x="549" y="1569"/>
                  </a:lnTo>
                  <a:lnTo>
                    <a:pt x="553" y="1581"/>
                  </a:lnTo>
                  <a:lnTo>
                    <a:pt x="559" y="1593"/>
                  </a:lnTo>
                  <a:lnTo>
                    <a:pt x="570" y="1614"/>
                  </a:lnTo>
                  <a:lnTo>
                    <a:pt x="581" y="1637"/>
                  </a:lnTo>
                  <a:lnTo>
                    <a:pt x="586" y="1649"/>
                  </a:lnTo>
                  <a:lnTo>
                    <a:pt x="591" y="1660"/>
                  </a:lnTo>
                  <a:lnTo>
                    <a:pt x="591" y="1660"/>
                  </a:lnTo>
                  <a:lnTo>
                    <a:pt x="591" y="1662"/>
                  </a:lnTo>
                  <a:lnTo>
                    <a:pt x="590" y="1665"/>
                  </a:lnTo>
                  <a:lnTo>
                    <a:pt x="587" y="1668"/>
                  </a:lnTo>
                  <a:lnTo>
                    <a:pt x="586" y="1669"/>
                  </a:lnTo>
                  <a:lnTo>
                    <a:pt x="586" y="1671"/>
                  </a:lnTo>
                  <a:lnTo>
                    <a:pt x="586" y="1673"/>
                  </a:lnTo>
                  <a:lnTo>
                    <a:pt x="589" y="1675"/>
                  </a:lnTo>
                  <a:lnTo>
                    <a:pt x="589" y="1675"/>
                  </a:lnTo>
                  <a:lnTo>
                    <a:pt x="596" y="1677"/>
                  </a:lnTo>
                  <a:lnTo>
                    <a:pt x="601" y="1678"/>
                  </a:lnTo>
                  <a:lnTo>
                    <a:pt x="607" y="1677"/>
                  </a:lnTo>
                  <a:lnTo>
                    <a:pt x="611" y="1675"/>
                  </a:lnTo>
                  <a:lnTo>
                    <a:pt x="614" y="1673"/>
                  </a:lnTo>
                  <a:lnTo>
                    <a:pt x="618" y="1670"/>
                  </a:lnTo>
                  <a:lnTo>
                    <a:pt x="625" y="1662"/>
                  </a:lnTo>
                  <a:lnTo>
                    <a:pt x="625" y="1662"/>
                  </a:lnTo>
                  <a:close/>
                  <a:moveTo>
                    <a:pt x="107" y="930"/>
                  </a:moveTo>
                  <a:lnTo>
                    <a:pt x="107" y="930"/>
                  </a:lnTo>
                  <a:lnTo>
                    <a:pt x="118" y="954"/>
                  </a:lnTo>
                  <a:lnTo>
                    <a:pt x="131" y="976"/>
                  </a:lnTo>
                  <a:lnTo>
                    <a:pt x="131" y="976"/>
                  </a:lnTo>
                  <a:lnTo>
                    <a:pt x="154" y="1022"/>
                  </a:lnTo>
                  <a:lnTo>
                    <a:pt x="166" y="1046"/>
                  </a:lnTo>
                  <a:lnTo>
                    <a:pt x="177" y="1067"/>
                  </a:lnTo>
                  <a:lnTo>
                    <a:pt x="177" y="1067"/>
                  </a:lnTo>
                  <a:lnTo>
                    <a:pt x="203" y="1114"/>
                  </a:lnTo>
                  <a:lnTo>
                    <a:pt x="227" y="1161"/>
                  </a:lnTo>
                  <a:lnTo>
                    <a:pt x="250" y="1210"/>
                  </a:lnTo>
                  <a:lnTo>
                    <a:pt x="273" y="1258"/>
                  </a:lnTo>
                  <a:lnTo>
                    <a:pt x="317" y="1354"/>
                  </a:lnTo>
                  <a:lnTo>
                    <a:pt x="339" y="1402"/>
                  </a:lnTo>
                  <a:lnTo>
                    <a:pt x="363" y="1448"/>
                  </a:lnTo>
                  <a:lnTo>
                    <a:pt x="363" y="1448"/>
                  </a:lnTo>
                  <a:lnTo>
                    <a:pt x="373" y="1472"/>
                  </a:lnTo>
                  <a:lnTo>
                    <a:pt x="384" y="1496"/>
                  </a:lnTo>
                  <a:lnTo>
                    <a:pt x="402" y="1545"/>
                  </a:lnTo>
                  <a:lnTo>
                    <a:pt x="412" y="1568"/>
                  </a:lnTo>
                  <a:lnTo>
                    <a:pt x="423" y="1592"/>
                  </a:lnTo>
                  <a:lnTo>
                    <a:pt x="434" y="1614"/>
                  </a:lnTo>
                  <a:lnTo>
                    <a:pt x="448" y="1636"/>
                  </a:lnTo>
                  <a:lnTo>
                    <a:pt x="448" y="1636"/>
                  </a:lnTo>
                  <a:lnTo>
                    <a:pt x="448" y="1641"/>
                  </a:lnTo>
                  <a:lnTo>
                    <a:pt x="448" y="1649"/>
                  </a:lnTo>
                  <a:lnTo>
                    <a:pt x="451" y="1657"/>
                  </a:lnTo>
                  <a:lnTo>
                    <a:pt x="455" y="1667"/>
                  </a:lnTo>
                  <a:lnTo>
                    <a:pt x="460" y="1674"/>
                  </a:lnTo>
                  <a:lnTo>
                    <a:pt x="463" y="1676"/>
                  </a:lnTo>
                  <a:lnTo>
                    <a:pt x="468" y="1680"/>
                  </a:lnTo>
                  <a:lnTo>
                    <a:pt x="471" y="1681"/>
                  </a:lnTo>
                  <a:lnTo>
                    <a:pt x="475" y="1682"/>
                  </a:lnTo>
                  <a:lnTo>
                    <a:pt x="480" y="1682"/>
                  </a:lnTo>
                  <a:lnTo>
                    <a:pt x="485" y="1680"/>
                  </a:lnTo>
                  <a:lnTo>
                    <a:pt x="485" y="1680"/>
                  </a:lnTo>
                  <a:lnTo>
                    <a:pt x="486" y="1671"/>
                  </a:lnTo>
                  <a:lnTo>
                    <a:pt x="486" y="1664"/>
                  </a:lnTo>
                  <a:lnTo>
                    <a:pt x="486" y="1657"/>
                  </a:lnTo>
                  <a:lnTo>
                    <a:pt x="484" y="1651"/>
                  </a:lnTo>
                  <a:lnTo>
                    <a:pt x="480" y="1637"/>
                  </a:lnTo>
                  <a:lnTo>
                    <a:pt x="475" y="1621"/>
                  </a:lnTo>
                  <a:lnTo>
                    <a:pt x="475" y="1621"/>
                  </a:lnTo>
                  <a:lnTo>
                    <a:pt x="464" y="1604"/>
                  </a:lnTo>
                  <a:lnTo>
                    <a:pt x="454" y="1586"/>
                  </a:lnTo>
                  <a:lnTo>
                    <a:pt x="445" y="1568"/>
                  </a:lnTo>
                  <a:lnTo>
                    <a:pt x="435" y="1550"/>
                  </a:lnTo>
                  <a:lnTo>
                    <a:pt x="419" y="1514"/>
                  </a:lnTo>
                  <a:lnTo>
                    <a:pt x="401" y="1478"/>
                  </a:lnTo>
                  <a:lnTo>
                    <a:pt x="401" y="1478"/>
                  </a:lnTo>
                  <a:lnTo>
                    <a:pt x="385" y="1445"/>
                  </a:lnTo>
                  <a:lnTo>
                    <a:pt x="377" y="1429"/>
                  </a:lnTo>
                  <a:lnTo>
                    <a:pt x="369" y="1412"/>
                  </a:lnTo>
                  <a:lnTo>
                    <a:pt x="369" y="1412"/>
                  </a:lnTo>
                  <a:lnTo>
                    <a:pt x="362" y="1395"/>
                  </a:lnTo>
                  <a:lnTo>
                    <a:pt x="352" y="1379"/>
                  </a:lnTo>
                  <a:lnTo>
                    <a:pt x="342" y="1362"/>
                  </a:lnTo>
                  <a:lnTo>
                    <a:pt x="333" y="1346"/>
                  </a:lnTo>
                  <a:lnTo>
                    <a:pt x="333" y="1346"/>
                  </a:lnTo>
                  <a:lnTo>
                    <a:pt x="324" y="1327"/>
                  </a:lnTo>
                  <a:lnTo>
                    <a:pt x="318" y="1309"/>
                  </a:lnTo>
                  <a:lnTo>
                    <a:pt x="303" y="1272"/>
                  </a:lnTo>
                  <a:lnTo>
                    <a:pt x="303" y="1272"/>
                  </a:lnTo>
                  <a:lnTo>
                    <a:pt x="288" y="1235"/>
                  </a:lnTo>
                  <a:lnTo>
                    <a:pt x="272" y="1200"/>
                  </a:lnTo>
                  <a:lnTo>
                    <a:pt x="239" y="1129"/>
                  </a:lnTo>
                  <a:lnTo>
                    <a:pt x="239" y="1129"/>
                  </a:lnTo>
                  <a:lnTo>
                    <a:pt x="231" y="1111"/>
                  </a:lnTo>
                  <a:lnTo>
                    <a:pt x="221" y="1095"/>
                  </a:lnTo>
                  <a:lnTo>
                    <a:pt x="202" y="1062"/>
                  </a:lnTo>
                  <a:lnTo>
                    <a:pt x="183" y="1029"/>
                  </a:lnTo>
                  <a:lnTo>
                    <a:pt x="174" y="1013"/>
                  </a:lnTo>
                  <a:lnTo>
                    <a:pt x="166" y="996"/>
                  </a:lnTo>
                  <a:lnTo>
                    <a:pt x="166" y="996"/>
                  </a:lnTo>
                  <a:lnTo>
                    <a:pt x="158" y="978"/>
                  </a:lnTo>
                  <a:lnTo>
                    <a:pt x="151" y="958"/>
                  </a:lnTo>
                  <a:lnTo>
                    <a:pt x="142" y="936"/>
                  </a:lnTo>
                  <a:lnTo>
                    <a:pt x="133" y="915"/>
                  </a:lnTo>
                  <a:lnTo>
                    <a:pt x="128" y="905"/>
                  </a:lnTo>
                  <a:lnTo>
                    <a:pt x="123" y="896"/>
                  </a:lnTo>
                  <a:lnTo>
                    <a:pt x="117" y="887"/>
                  </a:lnTo>
                  <a:lnTo>
                    <a:pt x="111" y="881"/>
                  </a:lnTo>
                  <a:lnTo>
                    <a:pt x="105" y="875"/>
                  </a:lnTo>
                  <a:lnTo>
                    <a:pt x="97" y="871"/>
                  </a:lnTo>
                  <a:lnTo>
                    <a:pt x="90" y="869"/>
                  </a:lnTo>
                  <a:lnTo>
                    <a:pt x="82" y="868"/>
                  </a:lnTo>
                  <a:lnTo>
                    <a:pt x="82" y="868"/>
                  </a:lnTo>
                  <a:lnTo>
                    <a:pt x="87" y="884"/>
                  </a:lnTo>
                  <a:lnTo>
                    <a:pt x="93" y="899"/>
                  </a:lnTo>
                  <a:lnTo>
                    <a:pt x="107" y="930"/>
                  </a:lnTo>
                  <a:lnTo>
                    <a:pt x="107" y="930"/>
                  </a:lnTo>
                  <a:close/>
                  <a:moveTo>
                    <a:pt x="168" y="873"/>
                  </a:moveTo>
                  <a:lnTo>
                    <a:pt x="168" y="873"/>
                  </a:lnTo>
                  <a:lnTo>
                    <a:pt x="161" y="873"/>
                  </a:lnTo>
                  <a:lnTo>
                    <a:pt x="155" y="872"/>
                  </a:lnTo>
                  <a:lnTo>
                    <a:pt x="147" y="871"/>
                  </a:lnTo>
                  <a:lnTo>
                    <a:pt x="143" y="872"/>
                  </a:lnTo>
                  <a:lnTo>
                    <a:pt x="139" y="873"/>
                  </a:lnTo>
                  <a:lnTo>
                    <a:pt x="139" y="873"/>
                  </a:lnTo>
                  <a:lnTo>
                    <a:pt x="146" y="900"/>
                  </a:lnTo>
                  <a:lnTo>
                    <a:pt x="156" y="926"/>
                  </a:lnTo>
                  <a:lnTo>
                    <a:pt x="168" y="951"/>
                  </a:lnTo>
                  <a:lnTo>
                    <a:pt x="180" y="977"/>
                  </a:lnTo>
                  <a:lnTo>
                    <a:pt x="205" y="1026"/>
                  </a:lnTo>
                  <a:lnTo>
                    <a:pt x="232" y="1075"/>
                  </a:lnTo>
                  <a:lnTo>
                    <a:pt x="232" y="1075"/>
                  </a:lnTo>
                  <a:lnTo>
                    <a:pt x="246" y="1101"/>
                  </a:lnTo>
                  <a:lnTo>
                    <a:pt x="260" y="1129"/>
                  </a:lnTo>
                  <a:lnTo>
                    <a:pt x="286" y="1184"/>
                  </a:lnTo>
                  <a:lnTo>
                    <a:pt x="310" y="1238"/>
                  </a:lnTo>
                  <a:lnTo>
                    <a:pt x="334" y="1293"/>
                  </a:lnTo>
                  <a:lnTo>
                    <a:pt x="358" y="1349"/>
                  </a:lnTo>
                  <a:lnTo>
                    <a:pt x="384" y="1402"/>
                  </a:lnTo>
                  <a:lnTo>
                    <a:pt x="398" y="1430"/>
                  </a:lnTo>
                  <a:lnTo>
                    <a:pt x="412" y="1457"/>
                  </a:lnTo>
                  <a:lnTo>
                    <a:pt x="427" y="1484"/>
                  </a:lnTo>
                  <a:lnTo>
                    <a:pt x="443" y="1510"/>
                  </a:lnTo>
                  <a:lnTo>
                    <a:pt x="443" y="1510"/>
                  </a:lnTo>
                  <a:lnTo>
                    <a:pt x="454" y="1536"/>
                  </a:lnTo>
                  <a:lnTo>
                    <a:pt x="464" y="1561"/>
                  </a:lnTo>
                  <a:lnTo>
                    <a:pt x="478" y="1584"/>
                  </a:lnTo>
                  <a:lnTo>
                    <a:pt x="492" y="1609"/>
                  </a:lnTo>
                  <a:lnTo>
                    <a:pt x="492" y="1609"/>
                  </a:lnTo>
                  <a:lnTo>
                    <a:pt x="499" y="1607"/>
                  </a:lnTo>
                  <a:lnTo>
                    <a:pt x="506" y="1607"/>
                  </a:lnTo>
                  <a:lnTo>
                    <a:pt x="519" y="1608"/>
                  </a:lnTo>
                  <a:lnTo>
                    <a:pt x="524" y="1609"/>
                  </a:lnTo>
                  <a:lnTo>
                    <a:pt x="531" y="1610"/>
                  </a:lnTo>
                  <a:lnTo>
                    <a:pt x="536" y="1609"/>
                  </a:lnTo>
                  <a:lnTo>
                    <a:pt x="541" y="1606"/>
                  </a:lnTo>
                  <a:lnTo>
                    <a:pt x="541" y="1606"/>
                  </a:lnTo>
                  <a:lnTo>
                    <a:pt x="517" y="1562"/>
                  </a:lnTo>
                  <a:lnTo>
                    <a:pt x="492" y="1518"/>
                  </a:lnTo>
                  <a:lnTo>
                    <a:pt x="444" y="1427"/>
                  </a:lnTo>
                  <a:lnTo>
                    <a:pt x="398" y="1335"/>
                  </a:lnTo>
                  <a:lnTo>
                    <a:pt x="352" y="1243"/>
                  </a:lnTo>
                  <a:lnTo>
                    <a:pt x="262" y="1056"/>
                  </a:lnTo>
                  <a:lnTo>
                    <a:pt x="215" y="964"/>
                  </a:lnTo>
                  <a:lnTo>
                    <a:pt x="168" y="873"/>
                  </a:lnTo>
                  <a:lnTo>
                    <a:pt x="168" y="873"/>
                  </a:lnTo>
                  <a:close/>
                  <a:moveTo>
                    <a:pt x="714" y="917"/>
                  </a:moveTo>
                  <a:lnTo>
                    <a:pt x="714" y="917"/>
                  </a:lnTo>
                  <a:lnTo>
                    <a:pt x="700" y="924"/>
                  </a:lnTo>
                  <a:lnTo>
                    <a:pt x="687" y="930"/>
                  </a:lnTo>
                  <a:lnTo>
                    <a:pt x="682" y="934"/>
                  </a:lnTo>
                  <a:lnTo>
                    <a:pt x="677" y="939"/>
                  </a:lnTo>
                  <a:lnTo>
                    <a:pt x="673" y="944"/>
                  </a:lnTo>
                  <a:lnTo>
                    <a:pt x="670" y="948"/>
                  </a:lnTo>
                  <a:lnTo>
                    <a:pt x="667" y="955"/>
                  </a:lnTo>
                  <a:lnTo>
                    <a:pt x="665" y="960"/>
                  </a:lnTo>
                  <a:lnTo>
                    <a:pt x="663" y="966"/>
                  </a:lnTo>
                  <a:lnTo>
                    <a:pt x="662" y="973"/>
                  </a:lnTo>
                  <a:lnTo>
                    <a:pt x="662" y="980"/>
                  </a:lnTo>
                  <a:lnTo>
                    <a:pt x="663" y="988"/>
                  </a:lnTo>
                  <a:lnTo>
                    <a:pt x="665" y="995"/>
                  </a:lnTo>
                  <a:lnTo>
                    <a:pt x="667" y="1004"/>
                  </a:lnTo>
                  <a:lnTo>
                    <a:pt x="667" y="1004"/>
                  </a:lnTo>
                  <a:lnTo>
                    <a:pt x="673" y="1017"/>
                  </a:lnTo>
                  <a:lnTo>
                    <a:pt x="680" y="1031"/>
                  </a:lnTo>
                  <a:lnTo>
                    <a:pt x="687" y="1045"/>
                  </a:lnTo>
                  <a:lnTo>
                    <a:pt x="695" y="1060"/>
                  </a:lnTo>
                  <a:lnTo>
                    <a:pt x="695" y="1060"/>
                  </a:lnTo>
                  <a:lnTo>
                    <a:pt x="705" y="1092"/>
                  </a:lnTo>
                  <a:lnTo>
                    <a:pt x="715" y="1123"/>
                  </a:lnTo>
                  <a:lnTo>
                    <a:pt x="726" y="1153"/>
                  </a:lnTo>
                  <a:lnTo>
                    <a:pt x="738" y="1183"/>
                  </a:lnTo>
                  <a:lnTo>
                    <a:pt x="738" y="1183"/>
                  </a:lnTo>
                  <a:lnTo>
                    <a:pt x="765" y="1240"/>
                  </a:lnTo>
                  <a:lnTo>
                    <a:pt x="794" y="1297"/>
                  </a:lnTo>
                  <a:lnTo>
                    <a:pt x="823" y="1354"/>
                  </a:lnTo>
                  <a:lnTo>
                    <a:pt x="854" y="1407"/>
                  </a:lnTo>
                  <a:lnTo>
                    <a:pt x="854" y="1407"/>
                  </a:lnTo>
                  <a:lnTo>
                    <a:pt x="858" y="1411"/>
                  </a:lnTo>
                  <a:lnTo>
                    <a:pt x="864" y="1414"/>
                  </a:lnTo>
                  <a:lnTo>
                    <a:pt x="875" y="1418"/>
                  </a:lnTo>
                  <a:lnTo>
                    <a:pt x="890" y="1423"/>
                  </a:lnTo>
                  <a:lnTo>
                    <a:pt x="905" y="1425"/>
                  </a:lnTo>
                  <a:lnTo>
                    <a:pt x="922" y="1427"/>
                  </a:lnTo>
                  <a:lnTo>
                    <a:pt x="938" y="1427"/>
                  </a:lnTo>
                  <a:lnTo>
                    <a:pt x="954" y="1426"/>
                  </a:lnTo>
                  <a:lnTo>
                    <a:pt x="970" y="1424"/>
                  </a:lnTo>
                  <a:lnTo>
                    <a:pt x="970" y="1424"/>
                  </a:lnTo>
                  <a:lnTo>
                    <a:pt x="970" y="1420"/>
                  </a:lnTo>
                  <a:lnTo>
                    <a:pt x="968" y="1418"/>
                  </a:lnTo>
                  <a:lnTo>
                    <a:pt x="966" y="1416"/>
                  </a:lnTo>
                  <a:lnTo>
                    <a:pt x="968" y="1412"/>
                  </a:lnTo>
                  <a:lnTo>
                    <a:pt x="968" y="1412"/>
                  </a:lnTo>
                  <a:lnTo>
                    <a:pt x="961" y="1414"/>
                  </a:lnTo>
                  <a:lnTo>
                    <a:pt x="954" y="1417"/>
                  </a:lnTo>
                  <a:lnTo>
                    <a:pt x="950" y="1418"/>
                  </a:lnTo>
                  <a:lnTo>
                    <a:pt x="947" y="1419"/>
                  </a:lnTo>
                  <a:lnTo>
                    <a:pt x="944" y="1418"/>
                  </a:lnTo>
                  <a:lnTo>
                    <a:pt x="940" y="1416"/>
                  </a:lnTo>
                  <a:lnTo>
                    <a:pt x="940" y="1416"/>
                  </a:lnTo>
                  <a:lnTo>
                    <a:pt x="942" y="1412"/>
                  </a:lnTo>
                  <a:lnTo>
                    <a:pt x="944" y="1408"/>
                  </a:lnTo>
                  <a:lnTo>
                    <a:pt x="950" y="1400"/>
                  </a:lnTo>
                  <a:lnTo>
                    <a:pt x="956" y="1393"/>
                  </a:lnTo>
                  <a:lnTo>
                    <a:pt x="958" y="1387"/>
                  </a:lnTo>
                  <a:lnTo>
                    <a:pt x="960" y="1382"/>
                  </a:lnTo>
                  <a:lnTo>
                    <a:pt x="960" y="1382"/>
                  </a:lnTo>
                  <a:lnTo>
                    <a:pt x="957" y="1381"/>
                  </a:lnTo>
                  <a:lnTo>
                    <a:pt x="955" y="1380"/>
                  </a:lnTo>
                  <a:lnTo>
                    <a:pt x="949" y="1381"/>
                  </a:lnTo>
                  <a:lnTo>
                    <a:pt x="944" y="1383"/>
                  </a:lnTo>
                  <a:lnTo>
                    <a:pt x="940" y="1386"/>
                  </a:lnTo>
                  <a:lnTo>
                    <a:pt x="935" y="1388"/>
                  </a:lnTo>
                  <a:lnTo>
                    <a:pt x="931" y="1390"/>
                  </a:lnTo>
                  <a:lnTo>
                    <a:pt x="929" y="1390"/>
                  </a:lnTo>
                  <a:lnTo>
                    <a:pt x="927" y="1390"/>
                  </a:lnTo>
                  <a:lnTo>
                    <a:pt x="925" y="1389"/>
                  </a:lnTo>
                  <a:lnTo>
                    <a:pt x="923" y="1387"/>
                  </a:lnTo>
                  <a:lnTo>
                    <a:pt x="923" y="1387"/>
                  </a:lnTo>
                  <a:lnTo>
                    <a:pt x="924" y="1384"/>
                  </a:lnTo>
                  <a:lnTo>
                    <a:pt x="925" y="1381"/>
                  </a:lnTo>
                  <a:lnTo>
                    <a:pt x="928" y="1374"/>
                  </a:lnTo>
                  <a:lnTo>
                    <a:pt x="932" y="1370"/>
                  </a:lnTo>
                  <a:lnTo>
                    <a:pt x="938" y="1366"/>
                  </a:lnTo>
                  <a:lnTo>
                    <a:pt x="942" y="1362"/>
                  </a:lnTo>
                  <a:lnTo>
                    <a:pt x="945" y="1356"/>
                  </a:lnTo>
                  <a:lnTo>
                    <a:pt x="946" y="1354"/>
                  </a:lnTo>
                  <a:lnTo>
                    <a:pt x="945" y="1351"/>
                  </a:lnTo>
                  <a:lnTo>
                    <a:pt x="944" y="1349"/>
                  </a:lnTo>
                  <a:lnTo>
                    <a:pt x="943" y="1346"/>
                  </a:lnTo>
                  <a:lnTo>
                    <a:pt x="943" y="1346"/>
                  </a:lnTo>
                  <a:lnTo>
                    <a:pt x="935" y="1352"/>
                  </a:lnTo>
                  <a:lnTo>
                    <a:pt x="928" y="1358"/>
                  </a:lnTo>
                  <a:lnTo>
                    <a:pt x="924" y="1360"/>
                  </a:lnTo>
                  <a:lnTo>
                    <a:pt x="919" y="1363"/>
                  </a:lnTo>
                  <a:lnTo>
                    <a:pt x="915" y="1363"/>
                  </a:lnTo>
                  <a:lnTo>
                    <a:pt x="911" y="1363"/>
                  </a:lnTo>
                  <a:lnTo>
                    <a:pt x="911" y="1363"/>
                  </a:lnTo>
                  <a:lnTo>
                    <a:pt x="911" y="1355"/>
                  </a:lnTo>
                  <a:lnTo>
                    <a:pt x="913" y="1349"/>
                  </a:lnTo>
                  <a:lnTo>
                    <a:pt x="916" y="1343"/>
                  </a:lnTo>
                  <a:lnTo>
                    <a:pt x="920" y="1339"/>
                  </a:lnTo>
                  <a:lnTo>
                    <a:pt x="929" y="1331"/>
                  </a:lnTo>
                  <a:lnTo>
                    <a:pt x="932" y="1326"/>
                  </a:lnTo>
                  <a:lnTo>
                    <a:pt x="935" y="1321"/>
                  </a:lnTo>
                  <a:lnTo>
                    <a:pt x="935" y="1321"/>
                  </a:lnTo>
                  <a:lnTo>
                    <a:pt x="931" y="1313"/>
                  </a:lnTo>
                  <a:lnTo>
                    <a:pt x="928" y="1306"/>
                  </a:lnTo>
                  <a:lnTo>
                    <a:pt x="925" y="1298"/>
                  </a:lnTo>
                  <a:lnTo>
                    <a:pt x="920" y="1291"/>
                  </a:lnTo>
                  <a:lnTo>
                    <a:pt x="920" y="1291"/>
                  </a:lnTo>
                  <a:lnTo>
                    <a:pt x="913" y="1294"/>
                  </a:lnTo>
                  <a:lnTo>
                    <a:pt x="904" y="1298"/>
                  </a:lnTo>
                  <a:lnTo>
                    <a:pt x="888" y="1308"/>
                  </a:lnTo>
                  <a:lnTo>
                    <a:pt x="880" y="1312"/>
                  </a:lnTo>
                  <a:lnTo>
                    <a:pt x="871" y="1314"/>
                  </a:lnTo>
                  <a:lnTo>
                    <a:pt x="864" y="1316"/>
                  </a:lnTo>
                  <a:lnTo>
                    <a:pt x="860" y="1314"/>
                  </a:lnTo>
                  <a:lnTo>
                    <a:pt x="856" y="1313"/>
                  </a:lnTo>
                  <a:lnTo>
                    <a:pt x="856" y="1313"/>
                  </a:lnTo>
                  <a:lnTo>
                    <a:pt x="862" y="1307"/>
                  </a:lnTo>
                  <a:lnTo>
                    <a:pt x="868" y="1302"/>
                  </a:lnTo>
                  <a:lnTo>
                    <a:pt x="881" y="1291"/>
                  </a:lnTo>
                  <a:lnTo>
                    <a:pt x="895" y="1281"/>
                  </a:lnTo>
                  <a:lnTo>
                    <a:pt x="911" y="1274"/>
                  </a:lnTo>
                  <a:lnTo>
                    <a:pt x="911" y="1274"/>
                  </a:lnTo>
                  <a:lnTo>
                    <a:pt x="910" y="1269"/>
                  </a:lnTo>
                  <a:lnTo>
                    <a:pt x="908" y="1266"/>
                  </a:lnTo>
                  <a:lnTo>
                    <a:pt x="904" y="1263"/>
                  </a:lnTo>
                  <a:lnTo>
                    <a:pt x="903" y="1259"/>
                  </a:lnTo>
                  <a:lnTo>
                    <a:pt x="903" y="1259"/>
                  </a:lnTo>
                  <a:lnTo>
                    <a:pt x="899" y="1260"/>
                  </a:lnTo>
                  <a:lnTo>
                    <a:pt x="896" y="1261"/>
                  </a:lnTo>
                  <a:lnTo>
                    <a:pt x="888" y="1264"/>
                  </a:lnTo>
                  <a:lnTo>
                    <a:pt x="885" y="1266"/>
                  </a:lnTo>
                  <a:lnTo>
                    <a:pt x="881" y="1266"/>
                  </a:lnTo>
                  <a:lnTo>
                    <a:pt x="878" y="1266"/>
                  </a:lnTo>
                  <a:lnTo>
                    <a:pt x="873" y="1264"/>
                  </a:lnTo>
                  <a:lnTo>
                    <a:pt x="873" y="1264"/>
                  </a:lnTo>
                  <a:lnTo>
                    <a:pt x="873" y="1260"/>
                  </a:lnTo>
                  <a:lnTo>
                    <a:pt x="874" y="1257"/>
                  </a:lnTo>
                  <a:lnTo>
                    <a:pt x="877" y="1252"/>
                  </a:lnTo>
                  <a:lnTo>
                    <a:pt x="879" y="1249"/>
                  </a:lnTo>
                  <a:lnTo>
                    <a:pt x="886" y="1243"/>
                  </a:lnTo>
                  <a:lnTo>
                    <a:pt x="894" y="1237"/>
                  </a:lnTo>
                  <a:lnTo>
                    <a:pt x="894" y="1237"/>
                  </a:lnTo>
                  <a:lnTo>
                    <a:pt x="892" y="1236"/>
                  </a:lnTo>
                  <a:lnTo>
                    <a:pt x="890" y="1234"/>
                  </a:lnTo>
                  <a:lnTo>
                    <a:pt x="889" y="1232"/>
                  </a:lnTo>
                  <a:lnTo>
                    <a:pt x="888" y="1230"/>
                  </a:lnTo>
                  <a:lnTo>
                    <a:pt x="888" y="1230"/>
                  </a:lnTo>
                  <a:lnTo>
                    <a:pt x="887" y="1230"/>
                  </a:lnTo>
                  <a:lnTo>
                    <a:pt x="884" y="1231"/>
                  </a:lnTo>
                  <a:lnTo>
                    <a:pt x="874" y="1234"/>
                  </a:lnTo>
                  <a:lnTo>
                    <a:pt x="869" y="1235"/>
                  </a:lnTo>
                  <a:lnTo>
                    <a:pt x="864" y="1235"/>
                  </a:lnTo>
                  <a:lnTo>
                    <a:pt x="863" y="1234"/>
                  </a:lnTo>
                  <a:lnTo>
                    <a:pt x="860" y="1232"/>
                  </a:lnTo>
                  <a:lnTo>
                    <a:pt x="859" y="1230"/>
                  </a:lnTo>
                  <a:lnTo>
                    <a:pt x="859" y="1228"/>
                  </a:lnTo>
                  <a:lnTo>
                    <a:pt x="859" y="1228"/>
                  </a:lnTo>
                  <a:lnTo>
                    <a:pt x="859" y="1223"/>
                  </a:lnTo>
                  <a:lnTo>
                    <a:pt x="862" y="1220"/>
                  </a:lnTo>
                  <a:lnTo>
                    <a:pt x="865" y="1218"/>
                  </a:lnTo>
                  <a:lnTo>
                    <a:pt x="868" y="1217"/>
                  </a:lnTo>
                  <a:lnTo>
                    <a:pt x="871" y="1215"/>
                  </a:lnTo>
                  <a:lnTo>
                    <a:pt x="873" y="1213"/>
                  </a:lnTo>
                  <a:lnTo>
                    <a:pt x="875" y="1210"/>
                  </a:lnTo>
                  <a:lnTo>
                    <a:pt x="877" y="1205"/>
                  </a:lnTo>
                  <a:lnTo>
                    <a:pt x="877" y="1205"/>
                  </a:lnTo>
                  <a:lnTo>
                    <a:pt x="872" y="1206"/>
                  </a:lnTo>
                  <a:lnTo>
                    <a:pt x="868" y="1208"/>
                  </a:lnTo>
                  <a:lnTo>
                    <a:pt x="859" y="1213"/>
                  </a:lnTo>
                  <a:lnTo>
                    <a:pt x="855" y="1214"/>
                  </a:lnTo>
                  <a:lnTo>
                    <a:pt x="851" y="1215"/>
                  </a:lnTo>
                  <a:lnTo>
                    <a:pt x="847" y="1215"/>
                  </a:lnTo>
                  <a:lnTo>
                    <a:pt x="841" y="1213"/>
                  </a:lnTo>
                  <a:lnTo>
                    <a:pt x="841" y="1213"/>
                  </a:lnTo>
                  <a:lnTo>
                    <a:pt x="842" y="1206"/>
                  </a:lnTo>
                  <a:lnTo>
                    <a:pt x="845" y="1202"/>
                  </a:lnTo>
                  <a:lnTo>
                    <a:pt x="849" y="1197"/>
                  </a:lnTo>
                  <a:lnTo>
                    <a:pt x="852" y="1193"/>
                  </a:lnTo>
                  <a:lnTo>
                    <a:pt x="859" y="1186"/>
                  </a:lnTo>
                  <a:lnTo>
                    <a:pt x="860" y="1182"/>
                  </a:lnTo>
                  <a:lnTo>
                    <a:pt x="862" y="1178"/>
                  </a:lnTo>
                  <a:lnTo>
                    <a:pt x="862" y="1178"/>
                  </a:lnTo>
                  <a:lnTo>
                    <a:pt x="860" y="1177"/>
                  </a:lnTo>
                  <a:lnTo>
                    <a:pt x="858" y="1178"/>
                  </a:lnTo>
                  <a:lnTo>
                    <a:pt x="854" y="1181"/>
                  </a:lnTo>
                  <a:lnTo>
                    <a:pt x="844" y="1187"/>
                  </a:lnTo>
                  <a:lnTo>
                    <a:pt x="839" y="1190"/>
                  </a:lnTo>
                  <a:lnTo>
                    <a:pt x="834" y="1192"/>
                  </a:lnTo>
                  <a:lnTo>
                    <a:pt x="832" y="1192"/>
                  </a:lnTo>
                  <a:lnTo>
                    <a:pt x="829" y="1191"/>
                  </a:lnTo>
                  <a:lnTo>
                    <a:pt x="826" y="1190"/>
                  </a:lnTo>
                  <a:lnTo>
                    <a:pt x="824" y="1188"/>
                  </a:lnTo>
                  <a:lnTo>
                    <a:pt x="824" y="1188"/>
                  </a:lnTo>
                  <a:lnTo>
                    <a:pt x="830" y="1180"/>
                  </a:lnTo>
                  <a:lnTo>
                    <a:pt x="836" y="1171"/>
                  </a:lnTo>
                  <a:lnTo>
                    <a:pt x="849" y="1156"/>
                  </a:lnTo>
                  <a:lnTo>
                    <a:pt x="849" y="1156"/>
                  </a:lnTo>
                  <a:lnTo>
                    <a:pt x="844" y="1148"/>
                  </a:lnTo>
                  <a:lnTo>
                    <a:pt x="841" y="1139"/>
                  </a:lnTo>
                  <a:lnTo>
                    <a:pt x="841" y="1139"/>
                  </a:lnTo>
                  <a:lnTo>
                    <a:pt x="834" y="1140"/>
                  </a:lnTo>
                  <a:lnTo>
                    <a:pt x="826" y="1142"/>
                  </a:lnTo>
                  <a:lnTo>
                    <a:pt x="820" y="1145"/>
                  </a:lnTo>
                  <a:lnTo>
                    <a:pt x="814" y="1150"/>
                  </a:lnTo>
                  <a:lnTo>
                    <a:pt x="804" y="1158"/>
                  </a:lnTo>
                  <a:lnTo>
                    <a:pt x="793" y="1166"/>
                  </a:lnTo>
                  <a:lnTo>
                    <a:pt x="793" y="1166"/>
                  </a:lnTo>
                  <a:lnTo>
                    <a:pt x="792" y="1163"/>
                  </a:lnTo>
                  <a:lnTo>
                    <a:pt x="790" y="1162"/>
                  </a:lnTo>
                  <a:lnTo>
                    <a:pt x="789" y="1160"/>
                  </a:lnTo>
                  <a:lnTo>
                    <a:pt x="788" y="1158"/>
                  </a:lnTo>
                  <a:lnTo>
                    <a:pt x="788" y="1158"/>
                  </a:lnTo>
                  <a:lnTo>
                    <a:pt x="791" y="1151"/>
                  </a:lnTo>
                  <a:lnTo>
                    <a:pt x="795" y="1144"/>
                  </a:lnTo>
                  <a:lnTo>
                    <a:pt x="801" y="1139"/>
                  </a:lnTo>
                  <a:lnTo>
                    <a:pt x="807" y="1133"/>
                  </a:lnTo>
                  <a:lnTo>
                    <a:pt x="820" y="1126"/>
                  </a:lnTo>
                  <a:lnTo>
                    <a:pt x="825" y="1122"/>
                  </a:lnTo>
                  <a:lnTo>
                    <a:pt x="829" y="1116"/>
                  </a:lnTo>
                  <a:lnTo>
                    <a:pt x="829" y="1116"/>
                  </a:lnTo>
                  <a:lnTo>
                    <a:pt x="827" y="1115"/>
                  </a:lnTo>
                  <a:lnTo>
                    <a:pt x="827" y="1112"/>
                  </a:lnTo>
                  <a:lnTo>
                    <a:pt x="827" y="1112"/>
                  </a:lnTo>
                  <a:lnTo>
                    <a:pt x="824" y="1111"/>
                  </a:lnTo>
                  <a:lnTo>
                    <a:pt x="822" y="1110"/>
                  </a:lnTo>
                  <a:lnTo>
                    <a:pt x="816" y="1112"/>
                  </a:lnTo>
                  <a:lnTo>
                    <a:pt x="809" y="1115"/>
                  </a:lnTo>
                  <a:lnTo>
                    <a:pt x="803" y="1116"/>
                  </a:lnTo>
                  <a:lnTo>
                    <a:pt x="803" y="1116"/>
                  </a:lnTo>
                  <a:lnTo>
                    <a:pt x="801" y="1114"/>
                  </a:lnTo>
                  <a:lnTo>
                    <a:pt x="798" y="1112"/>
                  </a:lnTo>
                  <a:lnTo>
                    <a:pt x="797" y="1109"/>
                  </a:lnTo>
                  <a:lnTo>
                    <a:pt x="797" y="1105"/>
                  </a:lnTo>
                  <a:lnTo>
                    <a:pt x="797" y="1105"/>
                  </a:lnTo>
                  <a:lnTo>
                    <a:pt x="799" y="1102"/>
                  </a:lnTo>
                  <a:lnTo>
                    <a:pt x="802" y="1100"/>
                  </a:lnTo>
                  <a:lnTo>
                    <a:pt x="807" y="1097"/>
                  </a:lnTo>
                  <a:lnTo>
                    <a:pt x="811" y="1094"/>
                  </a:lnTo>
                  <a:lnTo>
                    <a:pt x="813" y="1092"/>
                  </a:lnTo>
                  <a:lnTo>
                    <a:pt x="814" y="1090"/>
                  </a:lnTo>
                  <a:lnTo>
                    <a:pt x="814" y="1090"/>
                  </a:lnTo>
                  <a:lnTo>
                    <a:pt x="813" y="1087"/>
                  </a:lnTo>
                  <a:lnTo>
                    <a:pt x="811" y="1086"/>
                  </a:lnTo>
                  <a:lnTo>
                    <a:pt x="807" y="1086"/>
                  </a:lnTo>
                  <a:lnTo>
                    <a:pt x="803" y="1089"/>
                  </a:lnTo>
                  <a:lnTo>
                    <a:pt x="797" y="1091"/>
                  </a:lnTo>
                  <a:lnTo>
                    <a:pt x="792" y="1094"/>
                  </a:lnTo>
                  <a:lnTo>
                    <a:pt x="787" y="1095"/>
                  </a:lnTo>
                  <a:lnTo>
                    <a:pt x="781" y="1095"/>
                  </a:lnTo>
                  <a:lnTo>
                    <a:pt x="778" y="1094"/>
                  </a:lnTo>
                  <a:lnTo>
                    <a:pt x="775" y="1092"/>
                  </a:lnTo>
                  <a:lnTo>
                    <a:pt x="775" y="1092"/>
                  </a:lnTo>
                  <a:lnTo>
                    <a:pt x="780" y="1084"/>
                  </a:lnTo>
                  <a:lnTo>
                    <a:pt x="786" y="1078"/>
                  </a:lnTo>
                  <a:lnTo>
                    <a:pt x="789" y="1075"/>
                  </a:lnTo>
                  <a:lnTo>
                    <a:pt x="793" y="1072"/>
                  </a:lnTo>
                  <a:lnTo>
                    <a:pt x="797" y="1070"/>
                  </a:lnTo>
                  <a:lnTo>
                    <a:pt x="803" y="1070"/>
                  </a:lnTo>
                  <a:lnTo>
                    <a:pt x="803" y="1070"/>
                  </a:lnTo>
                  <a:lnTo>
                    <a:pt x="802" y="1066"/>
                  </a:lnTo>
                  <a:lnTo>
                    <a:pt x="799" y="1062"/>
                  </a:lnTo>
                  <a:lnTo>
                    <a:pt x="796" y="1059"/>
                  </a:lnTo>
                  <a:lnTo>
                    <a:pt x="793" y="1057"/>
                  </a:lnTo>
                  <a:lnTo>
                    <a:pt x="793" y="1057"/>
                  </a:lnTo>
                  <a:lnTo>
                    <a:pt x="788" y="1063"/>
                  </a:lnTo>
                  <a:lnTo>
                    <a:pt x="783" y="1066"/>
                  </a:lnTo>
                  <a:lnTo>
                    <a:pt x="777" y="1069"/>
                  </a:lnTo>
                  <a:lnTo>
                    <a:pt x="768" y="1070"/>
                  </a:lnTo>
                  <a:lnTo>
                    <a:pt x="768" y="1070"/>
                  </a:lnTo>
                  <a:lnTo>
                    <a:pt x="769" y="1061"/>
                  </a:lnTo>
                  <a:lnTo>
                    <a:pt x="771" y="1056"/>
                  </a:lnTo>
                  <a:lnTo>
                    <a:pt x="773" y="1052"/>
                  </a:lnTo>
                  <a:lnTo>
                    <a:pt x="775" y="1049"/>
                  </a:lnTo>
                  <a:lnTo>
                    <a:pt x="778" y="1047"/>
                  </a:lnTo>
                  <a:lnTo>
                    <a:pt x="782" y="1046"/>
                  </a:lnTo>
                  <a:lnTo>
                    <a:pt x="788" y="1046"/>
                  </a:lnTo>
                  <a:lnTo>
                    <a:pt x="788" y="1046"/>
                  </a:lnTo>
                  <a:lnTo>
                    <a:pt x="786" y="1039"/>
                  </a:lnTo>
                  <a:lnTo>
                    <a:pt x="783" y="1034"/>
                  </a:lnTo>
                  <a:lnTo>
                    <a:pt x="781" y="1030"/>
                  </a:lnTo>
                  <a:lnTo>
                    <a:pt x="778" y="1025"/>
                  </a:lnTo>
                  <a:lnTo>
                    <a:pt x="778" y="1025"/>
                  </a:lnTo>
                  <a:lnTo>
                    <a:pt x="772" y="1031"/>
                  </a:lnTo>
                  <a:lnTo>
                    <a:pt x="764" y="1036"/>
                  </a:lnTo>
                  <a:lnTo>
                    <a:pt x="750" y="1049"/>
                  </a:lnTo>
                  <a:lnTo>
                    <a:pt x="744" y="1053"/>
                  </a:lnTo>
                  <a:lnTo>
                    <a:pt x="736" y="1056"/>
                  </a:lnTo>
                  <a:lnTo>
                    <a:pt x="733" y="1057"/>
                  </a:lnTo>
                  <a:lnTo>
                    <a:pt x="730" y="1057"/>
                  </a:lnTo>
                  <a:lnTo>
                    <a:pt x="727" y="1056"/>
                  </a:lnTo>
                  <a:lnTo>
                    <a:pt x="723" y="1055"/>
                  </a:lnTo>
                  <a:lnTo>
                    <a:pt x="723" y="1055"/>
                  </a:lnTo>
                  <a:lnTo>
                    <a:pt x="734" y="1042"/>
                  </a:lnTo>
                  <a:lnTo>
                    <a:pt x="745" y="1031"/>
                  </a:lnTo>
                  <a:lnTo>
                    <a:pt x="751" y="1025"/>
                  </a:lnTo>
                  <a:lnTo>
                    <a:pt x="758" y="1021"/>
                  </a:lnTo>
                  <a:lnTo>
                    <a:pt x="765" y="1017"/>
                  </a:lnTo>
                  <a:lnTo>
                    <a:pt x="773" y="1014"/>
                  </a:lnTo>
                  <a:lnTo>
                    <a:pt x="773" y="1014"/>
                  </a:lnTo>
                  <a:lnTo>
                    <a:pt x="761" y="986"/>
                  </a:lnTo>
                  <a:lnTo>
                    <a:pt x="754" y="972"/>
                  </a:lnTo>
                  <a:lnTo>
                    <a:pt x="748" y="958"/>
                  </a:lnTo>
                  <a:lnTo>
                    <a:pt x="741" y="945"/>
                  </a:lnTo>
                  <a:lnTo>
                    <a:pt x="732" y="934"/>
                  </a:lnTo>
                  <a:lnTo>
                    <a:pt x="723" y="925"/>
                  </a:lnTo>
                  <a:lnTo>
                    <a:pt x="719" y="920"/>
                  </a:lnTo>
                  <a:lnTo>
                    <a:pt x="714" y="917"/>
                  </a:lnTo>
                  <a:lnTo>
                    <a:pt x="714" y="917"/>
                  </a:lnTo>
                  <a:close/>
                  <a:moveTo>
                    <a:pt x="999" y="1084"/>
                  </a:moveTo>
                  <a:lnTo>
                    <a:pt x="999" y="1084"/>
                  </a:lnTo>
                  <a:lnTo>
                    <a:pt x="1008" y="1080"/>
                  </a:lnTo>
                  <a:lnTo>
                    <a:pt x="1016" y="1075"/>
                  </a:lnTo>
                  <a:lnTo>
                    <a:pt x="1023" y="1068"/>
                  </a:lnTo>
                  <a:lnTo>
                    <a:pt x="1029" y="1060"/>
                  </a:lnTo>
                  <a:lnTo>
                    <a:pt x="1029" y="1060"/>
                  </a:lnTo>
                  <a:lnTo>
                    <a:pt x="1021" y="1048"/>
                  </a:lnTo>
                  <a:lnTo>
                    <a:pt x="1017" y="1042"/>
                  </a:lnTo>
                  <a:lnTo>
                    <a:pt x="1011" y="1038"/>
                  </a:lnTo>
                  <a:lnTo>
                    <a:pt x="1011" y="1038"/>
                  </a:lnTo>
                  <a:lnTo>
                    <a:pt x="1011" y="1046"/>
                  </a:lnTo>
                  <a:lnTo>
                    <a:pt x="1010" y="1052"/>
                  </a:lnTo>
                  <a:lnTo>
                    <a:pt x="1009" y="1057"/>
                  </a:lnTo>
                  <a:lnTo>
                    <a:pt x="1007" y="1063"/>
                  </a:lnTo>
                  <a:lnTo>
                    <a:pt x="1002" y="1072"/>
                  </a:lnTo>
                  <a:lnTo>
                    <a:pt x="1001" y="1078"/>
                  </a:lnTo>
                  <a:lnTo>
                    <a:pt x="999" y="1084"/>
                  </a:lnTo>
                  <a:lnTo>
                    <a:pt x="999" y="1084"/>
                  </a:lnTo>
                  <a:close/>
                  <a:moveTo>
                    <a:pt x="1247" y="1060"/>
                  </a:moveTo>
                  <a:lnTo>
                    <a:pt x="1247" y="1060"/>
                  </a:lnTo>
                  <a:lnTo>
                    <a:pt x="1235" y="1057"/>
                  </a:lnTo>
                  <a:lnTo>
                    <a:pt x="1230" y="1055"/>
                  </a:lnTo>
                  <a:lnTo>
                    <a:pt x="1226" y="1052"/>
                  </a:lnTo>
                  <a:lnTo>
                    <a:pt x="1226" y="1052"/>
                  </a:lnTo>
                  <a:lnTo>
                    <a:pt x="1225" y="1055"/>
                  </a:lnTo>
                  <a:lnTo>
                    <a:pt x="1223" y="1056"/>
                  </a:lnTo>
                  <a:lnTo>
                    <a:pt x="1220" y="1060"/>
                  </a:lnTo>
                  <a:lnTo>
                    <a:pt x="1217" y="1063"/>
                  </a:lnTo>
                  <a:lnTo>
                    <a:pt x="1216" y="1065"/>
                  </a:lnTo>
                  <a:lnTo>
                    <a:pt x="1216" y="1067"/>
                  </a:lnTo>
                  <a:lnTo>
                    <a:pt x="1216" y="1067"/>
                  </a:lnTo>
                  <a:lnTo>
                    <a:pt x="1225" y="1070"/>
                  </a:lnTo>
                  <a:lnTo>
                    <a:pt x="1233" y="1072"/>
                  </a:lnTo>
                  <a:lnTo>
                    <a:pt x="1250" y="1075"/>
                  </a:lnTo>
                  <a:lnTo>
                    <a:pt x="1250" y="1075"/>
                  </a:lnTo>
                  <a:lnTo>
                    <a:pt x="1250" y="1070"/>
                  </a:lnTo>
                  <a:lnTo>
                    <a:pt x="1250" y="1067"/>
                  </a:lnTo>
                  <a:lnTo>
                    <a:pt x="1249" y="1066"/>
                  </a:lnTo>
                  <a:lnTo>
                    <a:pt x="1248" y="1066"/>
                  </a:lnTo>
                  <a:lnTo>
                    <a:pt x="1247" y="1066"/>
                  </a:lnTo>
                  <a:lnTo>
                    <a:pt x="1246" y="1065"/>
                  </a:lnTo>
                  <a:lnTo>
                    <a:pt x="1247" y="1060"/>
                  </a:lnTo>
                  <a:lnTo>
                    <a:pt x="1247" y="1060"/>
                  </a:lnTo>
                  <a:close/>
                  <a:moveTo>
                    <a:pt x="992" y="1092"/>
                  </a:moveTo>
                  <a:lnTo>
                    <a:pt x="992" y="1092"/>
                  </a:lnTo>
                  <a:lnTo>
                    <a:pt x="989" y="1107"/>
                  </a:lnTo>
                  <a:lnTo>
                    <a:pt x="984" y="1126"/>
                  </a:lnTo>
                  <a:lnTo>
                    <a:pt x="978" y="1143"/>
                  </a:lnTo>
                  <a:lnTo>
                    <a:pt x="977" y="1148"/>
                  </a:lnTo>
                  <a:lnTo>
                    <a:pt x="977" y="1151"/>
                  </a:lnTo>
                  <a:lnTo>
                    <a:pt x="977" y="1151"/>
                  </a:lnTo>
                  <a:lnTo>
                    <a:pt x="980" y="1156"/>
                  </a:lnTo>
                  <a:lnTo>
                    <a:pt x="985" y="1159"/>
                  </a:lnTo>
                  <a:lnTo>
                    <a:pt x="988" y="1160"/>
                  </a:lnTo>
                  <a:lnTo>
                    <a:pt x="991" y="1160"/>
                  </a:lnTo>
                  <a:lnTo>
                    <a:pt x="994" y="1158"/>
                  </a:lnTo>
                  <a:lnTo>
                    <a:pt x="998" y="1156"/>
                  </a:lnTo>
                  <a:lnTo>
                    <a:pt x="1004" y="1147"/>
                  </a:lnTo>
                  <a:lnTo>
                    <a:pt x="1017" y="1128"/>
                  </a:lnTo>
                  <a:lnTo>
                    <a:pt x="1023" y="1121"/>
                  </a:lnTo>
                  <a:lnTo>
                    <a:pt x="1027" y="1119"/>
                  </a:lnTo>
                  <a:lnTo>
                    <a:pt x="1031" y="1116"/>
                  </a:lnTo>
                  <a:lnTo>
                    <a:pt x="1031" y="1116"/>
                  </a:lnTo>
                  <a:lnTo>
                    <a:pt x="1036" y="1119"/>
                  </a:lnTo>
                  <a:lnTo>
                    <a:pt x="1040" y="1122"/>
                  </a:lnTo>
                  <a:lnTo>
                    <a:pt x="1048" y="1129"/>
                  </a:lnTo>
                  <a:lnTo>
                    <a:pt x="1055" y="1137"/>
                  </a:lnTo>
                  <a:lnTo>
                    <a:pt x="1059" y="1141"/>
                  </a:lnTo>
                  <a:lnTo>
                    <a:pt x="1063" y="1143"/>
                  </a:lnTo>
                  <a:lnTo>
                    <a:pt x="1063" y="1143"/>
                  </a:lnTo>
                  <a:lnTo>
                    <a:pt x="1064" y="1140"/>
                  </a:lnTo>
                  <a:lnTo>
                    <a:pt x="1065" y="1138"/>
                  </a:lnTo>
                  <a:lnTo>
                    <a:pt x="1070" y="1135"/>
                  </a:lnTo>
                  <a:lnTo>
                    <a:pt x="1072" y="1132"/>
                  </a:lnTo>
                  <a:lnTo>
                    <a:pt x="1074" y="1130"/>
                  </a:lnTo>
                  <a:lnTo>
                    <a:pt x="1076" y="1128"/>
                  </a:lnTo>
                  <a:lnTo>
                    <a:pt x="1076" y="1124"/>
                  </a:lnTo>
                  <a:lnTo>
                    <a:pt x="1076" y="1124"/>
                  </a:lnTo>
                  <a:lnTo>
                    <a:pt x="1066" y="1112"/>
                  </a:lnTo>
                  <a:lnTo>
                    <a:pt x="1057" y="1099"/>
                  </a:lnTo>
                  <a:lnTo>
                    <a:pt x="1048" y="1087"/>
                  </a:lnTo>
                  <a:lnTo>
                    <a:pt x="1042" y="1082"/>
                  </a:lnTo>
                  <a:lnTo>
                    <a:pt x="1036" y="1077"/>
                  </a:lnTo>
                  <a:lnTo>
                    <a:pt x="1036" y="1077"/>
                  </a:lnTo>
                  <a:lnTo>
                    <a:pt x="1033" y="1082"/>
                  </a:lnTo>
                  <a:lnTo>
                    <a:pt x="1027" y="1087"/>
                  </a:lnTo>
                  <a:lnTo>
                    <a:pt x="1022" y="1092"/>
                  </a:lnTo>
                  <a:lnTo>
                    <a:pt x="1017" y="1095"/>
                  </a:lnTo>
                  <a:lnTo>
                    <a:pt x="1010" y="1097"/>
                  </a:lnTo>
                  <a:lnTo>
                    <a:pt x="1004" y="1097"/>
                  </a:lnTo>
                  <a:lnTo>
                    <a:pt x="998" y="1096"/>
                  </a:lnTo>
                  <a:lnTo>
                    <a:pt x="992" y="1092"/>
                  </a:lnTo>
                  <a:lnTo>
                    <a:pt x="992" y="1092"/>
                  </a:lnTo>
                  <a:close/>
                  <a:moveTo>
                    <a:pt x="1203" y="1084"/>
                  </a:moveTo>
                  <a:lnTo>
                    <a:pt x="1203" y="1084"/>
                  </a:lnTo>
                  <a:lnTo>
                    <a:pt x="1189" y="1119"/>
                  </a:lnTo>
                  <a:lnTo>
                    <a:pt x="1175" y="1151"/>
                  </a:lnTo>
                  <a:lnTo>
                    <a:pt x="1168" y="1168"/>
                  </a:lnTo>
                  <a:lnTo>
                    <a:pt x="1161" y="1185"/>
                  </a:lnTo>
                  <a:lnTo>
                    <a:pt x="1156" y="1203"/>
                  </a:lnTo>
                  <a:lnTo>
                    <a:pt x="1152" y="1222"/>
                  </a:lnTo>
                  <a:lnTo>
                    <a:pt x="1152" y="1222"/>
                  </a:lnTo>
                  <a:lnTo>
                    <a:pt x="1160" y="1227"/>
                  </a:lnTo>
                  <a:lnTo>
                    <a:pt x="1169" y="1230"/>
                  </a:lnTo>
                  <a:lnTo>
                    <a:pt x="1180" y="1232"/>
                  </a:lnTo>
                  <a:lnTo>
                    <a:pt x="1190" y="1233"/>
                  </a:lnTo>
                  <a:lnTo>
                    <a:pt x="1201" y="1233"/>
                  </a:lnTo>
                  <a:lnTo>
                    <a:pt x="1211" y="1231"/>
                  </a:lnTo>
                  <a:lnTo>
                    <a:pt x="1220" y="1228"/>
                  </a:lnTo>
                  <a:lnTo>
                    <a:pt x="1228" y="1222"/>
                  </a:lnTo>
                  <a:lnTo>
                    <a:pt x="1228" y="1222"/>
                  </a:lnTo>
                  <a:lnTo>
                    <a:pt x="1234" y="1195"/>
                  </a:lnTo>
                  <a:lnTo>
                    <a:pt x="1239" y="1167"/>
                  </a:lnTo>
                  <a:lnTo>
                    <a:pt x="1250" y="1105"/>
                  </a:lnTo>
                  <a:lnTo>
                    <a:pt x="1250" y="1105"/>
                  </a:lnTo>
                  <a:lnTo>
                    <a:pt x="1246" y="1100"/>
                  </a:lnTo>
                  <a:lnTo>
                    <a:pt x="1242" y="1096"/>
                  </a:lnTo>
                  <a:lnTo>
                    <a:pt x="1236" y="1093"/>
                  </a:lnTo>
                  <a:lnTo>
                    <a:pt x="1231" y="1090"/>
                  </a:lnTo>
                  <a:lnTo>
                    <a:pt x="1225" y="1087"/>
                  </a:lnTo>
                  <a:lnTo>
                    <a:pt x="1218" y="1086"/>
                  </a:lnTo>
                  <a:lnTo>
                    <a:pt x="1203" y="1084"/>
                  </a:lnTo>
                  <a:lnTo>
                    <a:pt x="1203" y="1084"/>
                  </a:lnTo>
                  <a:close/>
                  <a:moveTo>
                    <a:pt x="1235" y="1274"/>
                  </a:moveTo>
                  <a:lnTo>
                    <a:pt x="1235" y="1274"/>
                  </a:lnTo>
                  <a:lnTo>
                    <a:pt x="1237" y="1276"/>
                  </a:lnTo>
                  <a:lnTo>
                    <a:pt x="1239" y="1278"/>
                  </a:lnTo>
                  <a:lnTo>
                    <a:pt x="1242" y="1282"/>
                  </a:lnTo>
                  <a:lnTo>
                    <a:pt x="1244" y="1284"/>
                  </a:lnTo>
                  <a:lnTo>
                    <a:pt x="1246" y="1286"/>
                  </a:lnTo>
                  <a:lnTo>
                    <a:pt x="1249" y="1287"/>
                  </a:lnTo>
                  <a:lnTo>
                    <a:pt x="1252" y="1287"/>
                  </a:lnTo>
                  <a:lnTo>
                    <a:pt x="1252" y="1287"/>
                  </a:lnTo>
                  <a:lnTo>
                    <a:pt x="1256" y="1267"/>
                  </a:lnTo>
                  <a:lnTo>
                    <a:pt x="1259" y="1248"/>
                  </a:lnTo>
                  <a:lnTo>
                    <a:pt x="1264" y="1228"/>
                  </a:lnTo>
                  <a:lnTo>
                    <a:pt x="1269" y="1206"/>
                  </a:lnTo>
                  <a:lnTo>
                    <a:pt x="1283" y="1165"/>
                  </a:lnTo>
                  <a:lnTo>
                    <a:pt x="1299" y="1124"/>
                  </a:lnTo>
                  <a:lnTo>
                    <a:pt x="1299" y="1124"/>
                  </a:lnTo>
                  <a:lnTo>
                    <a:pt x="1294" y="1116"/>
                  </a:lnTo>
                  <a:lnTo>
                    <a:pt x="1288" y="1111"/>
                  </a:lnTo>
                  <a:lnTo>
                    <a:pt x="1279" y="1107"/>
                  </a:lnTo>
                  <a:lnTo>
                    <a:pt x="1269" y="1105"/>
                  </a:lnTo>
                  <a:lnTo>
                    <a:pt x="1269" y="1105"/>
                  </a:lnTo>
                  <a:lnTo>
                    <a:pt x="1267" y="1125"/>
                  </a:lnTo>
                  <a:lnTo>
                    <a:pt x="1264" y="1146"/>
                  </a:lnTo>
                  <a:lnTo>
                    <a:pt x="1256" y="1190"/>
                  </a:lnTo>
                  <a:lnTo>
                    <a:pt x="1245" y="1233"/>
                  </a:lnTo>
                  <a:lnTo>
                    <a:pt x="1235" y="1274"/>
                  </a:lnTo>
                  <a:lnTo>
                    <a:pt x="1235" y="1274"/>
                  </a:lnTo>
                  <a:close/>
                  <a:moveTo>
                    <a:pt x="977" y="1178"/>
                  </a:moveTo>
                  <a:lnTo>
                    <a:pt x="977" y="1178"/>
                  </a:lnTo>
                  <a:lnTo>
                    <a:pt x="984" y="1246"/>
                  </a:lnTo>
                  <a:lnTo>
                    <a:pt x="990" y="1311"/>
                  </a:lnTo>
                  <a:lnTo>
                    <a:pt x="993" y="1342"/>
                  </a:lnTo>
                  <a:lnTo>
                    <a:pt x="998" y="1372"/>
                  </a:lnTo>
                  <a:lnTo>
                    <a:pt x="1003" y="1400"/>
                  </a:lnTo>
                  <a:lnTo>
                    <a:pt x="1009" y="1427"/>
                  </a:lnTo>
                  <a:lnTo>
                    <a:pt x="1009" y="1427"/>
                  </a:lnTo>
                  <a:lnTo>
                    <a:pt x="1011" y="1426"/>
                  </a:lnTo>
                  <a:lnTo>
                    <a:pt x="1016" y="1425"/>
                  </a:lnTo>
                  <a:lnTo>
                    <a:pt x="1029" y="1424"/>
                  </a:lnTo>
                  <a:lnTo>
                    <a:pt x="1041" y="1425"/>
                  </a:lnTo>
                  <a:lnTo>
                    <a:pt x="1053" y="1427"/>
                  </a:lnTo>
                  <a:lnTo>
                    <a:pt x="1053" y="1427"/>
                  </a:lnTo>
                  <a:lnTo>
                    <a:pt x="1054" y="1422"/>
                  </a:lnTo>
                  <a:lnTo>
                    <a:pt x="1055" y="1416"/>
                  </a:lnTo>
                  <a:lnTo>
                    <a:pt x="1053" y="1403"/>
                  </a:lnTo>
                  <a:lnTo>
                    <a:pt x="1053" y="1389"/>
                  </a:lnTo>
                  <a:lnTo>
                    <a:pt x="1053" y="1382"/>
                  </a:lnTo>
                  <a:lnTo>
                    <a:pt x="1055" y="1374"/>
                  </a:lnTo>
                  <a:lnTo>
                    <a:pt x="1055" y="1374"/>
                  </a:lnTo>
                  <a:lnTo>
                    <a:pt x="1059" y="1377"/>
                  </a:lnTo>
                  <a:lnTo>
                    <a:pt x="1062" y="1378"/>
                  </a:lnTo>
                  <a:lnTo>
                    <a:pt x="1064" y="1381"/>
                  </a:lnTo>
                  <a:lnTo>
                    <a:pt x="1065" y="1384"/>
                  </a:lnTo>
                  <a:lnTo>
                    <a:pt x="1067" y="1392"/>
                  </a:lnTo>
                  <a:lnTo>
                    <a:pt x="1068" y="1399"/>
                  </a:lnTo>
                  <a:lnTo>
                    <a:pt x="1068" y="1408"/>
                  </a:lnTo>
                  <a:lnTo>
                    <a:pt x="1070" y="1416"/>
                  </a:lnTo>
                  <a:lnTo>
                    <a:pt x="1072" y="1423"/>
                  </a:lnTo>
                  <a:lnTo>
                    <a:pt x="1075" y="1425"/>
                  </a:lnTo>
                  <a:lnTo>
                    <a:pt x="1078" y="1427"/>
                  </a:lnTo>
                  <a:lnTo>
                    <a:pt x="1078" y="1427"/>
                  </a:lnTo>
                  <a:lnTo>
                    <a:pt x="1081" y="1423"/>
                  </a:lnTo>
                  <a:lnTo>
                    <a:pt x="1083" y="1418"/>
                  </a:lnTo>
                  <a:lnTo>
                    <a:pt x="1087" y="1409"/>
                  </a:lnTo>
                  <a:lnTo>
                    <a:pt x="1091" y="1398"/>
                  </a:lnTo>
                  <a:lnTo>
                    <a:pt x="1092" y="1385"/>
                  </a:lnTo>
                  <a:lnTo>
                    <a:pt x="1093" y="1372"/>
                  </a:lnTo>
                  <a:lnTo>
                    <a:pt x="1093" y="1358"/>
                  </a:lnTo>
                  <a:lnTo>
                    <a:pt x="1093" y="1331"/>
                  </a:lnTo>
                  <a:lnTo>
                    <a:pt x="1093" y="1331"/>
                  </a:lnTo>
                  <a:lnTo>
                    <a:pt x="1096" y="1309"/>
                  </a:lnTo>
                  <a:lnTo>
                    <a:pt x="1097" y="1287"/>
                  </a:lnTo>
                  <a:lnTo>
                    <a:pt x="1097" y="1265"/>
                  </a:lnTo>
                  <a:lnTo>
                    <a:pt x="1096" y="1244"/>
                  </a:lnTo>
                  <a:lnTo>
                    <a:pt x="1091" y="1201"/>
                  </a:lnTo>
                  <a:lnTo>
                    <a:pt x="1089" y="1178"/>
                  </a:lnTo>
                  <a:lnTo>
                    <a:pt x="1087" y="1156"/>
                  </a:lnTo>
                  <a:lnTo>
                    <a:pt x="1087" y="1156"/>
                  </a:lnTo>
                  <a:lnTo>
                    <a:pt x="1080" y="1159"/>
                  </a:lnTo>
                  <a:lnTo>
                    <a:pt x="1070" y="1162"/>
                  </a:lnTo>
                  <a:lnTo>
                    <a:pt x="1065" y="1163"/>
                  </a:lnTo>
                  <a:lnTo>
                    <a:pt x="1061" y="1163"/>
                  </a:lnTo>
                  <a:lnTo>
                    <a:pt x="1055" y="1162"/>
                  </a:lnTo>
                  <a:lnTo>
                    <a:pt x="1051" y="1161"/>
                  </a:lnTo>
                  <a:lnTo>
                    <a:pt x="1051" y="1161"/>
                  </a:lnTo>
                  <a:lnTo>
                    <a:pt x="1053" y="1202"/>
                  </a:lnTo>
                  <a:lnTo>
                    <a:pt x="1056" y="1245"/>
                  </a:lnTo>
                  <a:lnTo>
                    <a:pt x="1059" y="1288"/>
                  </a:lnTo>
                  <a:lnTo>
                    <a:pt x="1059" y="1309"/>
                  </a:lnTo>
                  <a:lnTo>
                    <a:pt x="1059" y="1331"/>
                  </a:lnTo>
                  <a:lnTo>
                    <a:pt x="1059" y="1331"/>
                  </a:lnTo>
                  <a:lnTo>
                    <a:pt x="1054" y="1322"/>
                  </a:lnTo>
                  <a:lnTo>
                    <a:pt x="1050" y="1311"/>
                  </a:lnTo>
                  <a:lnTo>
                    <a:pt x="1048" y="1301"/>
                  </a:lnTo>
                  <a:lnTo>
                    <a:pt x="1046" y="1290"/>
                  </a:lnTo>
                  <a:lnTo>
                    <a:pt x="1044" y="1266"/>
                  </a:lnTo>
                  <a:lnTo>
                    <a:pt x="1042" y="1242"/>
                  </a:lnTo>
                  <a:lnTo>
                    <a:pt x="1041" y="1217"/>
                  </a:lnTo>
                  <a:lnTo>
                    <a:pt x="1039" y="1193"/>
                  </a:lnTo>
                  <a:lnTo>
                    <a:pt x="1037" y="1182"/>
                  </a:lnTo>
                  <a:lnTo>
                    <a:pt x="1034" y="1171"/>
                  </a:lnTo>
                  <a:lnTo>
                    <a:pt x="1031" y="1160"/>
                  </a:lnTo>
                  <a:lnTo>
                    <a:pt x="1026" y="1151"/>
                  </a:lnTo>
                  <a:lnTo>
                    <a:pt x="1026" y="1151"/>
                  </a:lnTo>
                  <a:lnTo>
                    <a:pt x="1023" y="1158"/>
                  </a:lnTo>
                  <a:lnTo>
                    <a:pt x="1019" y="1165"/>
                  </a:lnTo>
                  <a:lnTo>
                    <a:pt x="1014" y="1169"/>
                  </a:lnTo>
                  <a:lnTo>
                    <a:pt x="1007" y="1173"/>
                  </a:lnTo>
                  <a:lnTo>
                    <a:pt x="1001" y="1176"/>
                  </a:lnTo>
                  <a:lnTo>
                    <a:pt x="993" y="1178"/>
                  </a:lnTo>
                  <a:lnTo>
                    <a:pt x="985" y="1178"/>
                  </a:lnTo>
                  <a:lnTo>
                    <a:pt x="977" y="1178"/>
                  </a:lnTo>
                  <a:lnTo>
                    <a:pt x="977" y="1178"/>
                  </a:lnTo>
                  <a:close/>
                  <a:moveTo>
                    <a:pt x="1108" y="1424"/>
                  </a:moveTo>
                  <a:lnTo>
                    <a:pt x="1108" y="1424"/>
                  </a:lnTo>
                  <a:lnTo>
                    <a:pt x="1130" y="1416"/>
                  </a:lnTo>
                  <a:lnTo>
                    <a:pt x="1141" y="1412"/>
                  </a:lnTo>
                  <a:lnTo>
                    <a:pt x="1154" y="1410"/>
                  </a:lnTo>
                  <a:lnTo>
                    <a:pt x="1154" y="1410"/>
                  </a:lnTo>
                  <a:lnTo>
                    <a:pt x="1166" y="1392"/>
                  </a:lnTo>
                  <a:lnTo>
                    <a:pt x="1175" y="1373"/>
                  </a:lnTo>
                  <a:lnTo>
                    <a:pt x="1185" y="1355"/>
                  </a:lnTo>
                  <a:lnTo>
                    <a:pt x="1192" y="1336"/>
                  </a:lnTo>
                  <a:lnTo>
                    <a:pt x="1200" y="1316"/>
                  </a:lnTo>
                  <a:lnTo>
                    <a:pt x="1207" y="1295"/>
                  </a:lnTo>
                  <a:lnTo>
                    <a:pt x="1213" y="1274"/>
                  </a:lnTo>
                  <a:lnTo>
                    <a:pt x="1218" y="1252"/>
                  </a:lnTo>
                  <a:lnTo>
                    <a:pt x="1218" y="1252"/>
                  </a:lnTo>
                  <a:lnTo>
                    <a:pt x="1196" y="1252"/>
                  </a:lnTo>
                  <a:lnTo>
                    <a:pt x="1186" y="1251"/>
                  </a:lnTo>
                  <a:lnTo>
                    <a:pt x="1176" y="1251"/>
                  </a:lnTo>
                  <a:lnTo>
                    <a:pt x="1167" y="1249"/>
                  </a:lnTo>
                  <a:lnTo>
                    <a:pt x="1159" y="1246"/>
                  </a:lnTo>
                  <a:lnTo>
                    <a:pt x="1153" y="1243"/>
                  </a:lnTo>
                  <a:lnTo>
                    <a:pt x="1146" y="1237"/>
                  </a:lnTo>
                  <a:lnTo>
                    <a:pt x="1146" y="1237"/>
                  </a:lnTo>
                  <a:lnTo>
                    <a:pt x="1132" y="1283"/>
                  </a:lnTo>
                  <a:lnTo>
                    <a:pt x="1127" y="1307"/>
                  </a:lnTo>
                  <a:lnTo>
                    <a:pt x="1122" y="1329"/>
                  </a:lnTo>
                  <a:lnTo>
                    <a:pt x="1117" y="1352"/>
                  </a:lnTo>
                  <a:lnTo>
                    <a:pt x="1113" y="1374"/>
                  </a:lnTo>
                  <a:lnTo>
                    <a:pt x="1108" y="1424"/>
                  </a:lnTo>
                  <a:lnTo>
                    <a:pt x="1108" y="1424"/>
                  </a:lnTo>
                  <a:close/>
                  <a:moveTo>
                    <a:pt x="970" y="1360"/>
                  </a:moveTo>
                  <a:lnTo>
                    <a:pt x="970" y="1360"/>
                  </a:lnTo>
                  <a:lnTo>
                    <a:pt x="974" y="1374"/>
                  </a:lnTo>
                  <a:lnTo>
                    <a:pt x="977" y="1380"/>
                  </a:lnTo>
                  <a:lnTo>
                    <a:pt x="981" y="1385"/>
                  </a:lnTo>
                  <a:lnTo>
                    <a:pt x="981" y="1385"/>
                  </a:lnTo>
                  <a:lnTo>
                    <a:pt x="980" y="1377"/>
                  </a:lnTo>
                  <a:lnTo>
                    <a:pt x="979" y="1368"/>
                  </a:lnTo>
                  <a:lnTo>
                    <a:pt x="978" y="1362"/>
                  </a:lnTo>
                  <a:lnTo>
                    <a:pt x="977" y="1359"/>
                  </a:lnTo>
                  <a:lnTo>
                    <a:pt x="975" y="1357"/>
                  </a:lnTo>
                  <a:lnTo>
                    <a:pt x="975" y="1357"/>
                  </a:lnTo>
                  <a:lnTo>
                    <a:pt x="973" y="1359"/>
                  </a:lnTo>
                  <a:lnTo>
                    <a:pt x="970" y="1360"/>
                  </a:lnTo>
                  <a:lnTo>
                    <a:pt x="970" y="1360"/>
                  </a:lnTo>
                  <a:close/>
                  <a:moveTo>
                    <a:pt x="854" y="1532"/>
                  </a:moveTo>
                  <a:lnTo>
                    <a:pt x="854" y="1532"/>
                  </a:lnTo>
                  <a:lnTo>
                    <a:pt x="887" y="1537"/>
                  </a:lnTo>
                  <a:lnTo>
                    <a:pt x="919" y="1541"/>
                  </a:lnTo>
                  <a:lnTo>
                    <a:pt x="949" y="1545"/>
                  </a:lnTo>
                  <a:lnTo>
                    <a:pt x="979" y="1546"/>
                  </a:lnTo>
                  <a:lnTo>
                    <a:pt x="1008" y="1545"/>
                  </a:lnTo>
                  <a:lnTo>
                    <a:pt x="1022" y="1544"/>
                  </a:lnTo>
                  <a:lnTo>
                    <a:pt x="1037" y="1541"/>
                  </a:lnTo>
                  <a:lnTo>
                    <a:pt x="1052" y="1538"/>
                  </a:lnTo>
                  <a:lnTo>
                    <a:pt x="1067" y="1535"/>
                  </a:lnTo>
                  <a:lnTo>
                    <a:pt x="1082" y="1530"/>
                  </a:lnTo>
                  <a:lnTo>
                    <a:pt x="1097" y="1524"/>
                  </a:lnTo>
                  <a:lnTo>
                    <a:pt x="1097" y="1524"/>
                  </a:lnTo>
                  <a:lnTo>
                    <a:pt x="1112" y="1525"/>
                  </a:lnTo>
                  <a:lnTo>
                    <a:pt x="1125" y="1524"/>
                  </a:lnTo>
                  <a:lnTo>
                    <a:pt x="1135" y="1522"/>
                  </a:lnTo>
                  <a:lnTo>
                    <a:pt x="1143" y="1519"/>
                  </a:lnTo>
                  <a:lnTo>
                    <a:pt x="1152" y="1515"/>
                  </a:lnTo>
                  <a:lnTo>
                    <a:pt x="1159" y="1510"/>
                  </a:lnTo>
                  <a:lnTo>
                    <a:pt x="1167" y="1505"/>
                  </a:lnTo>
                  <a:lnTo>
                    <a:pt x="1176" y="1500"/>
                  </a:lnTo>
                  <a:lnTo>
                    <a:pt x="1176" y="1500"/>
                  </a:lnTo>
                  <a:lnTo>
                    <a:pt x="1176" y="1487"/>
                  </a:lnTo>
                  <a:lnTo>
                    <a:pt x="1176" y="1475"/>
                  </a:lnTo>
                  <a:lnTo>
                    <a:pt x="1178" y="1464"/>
                  </a:lnTo>
                  <a:lnTo>
                    <a:pt x="1182" y="1454"/>
                  </a:lnTo>
                  <a:lnTo>
                    <a:pt x="1187" y="1433"/>
                  </a:lnTo>
                  <a:lnTo>
                    <a:pt x="1189" y="1423"/>
                  </a:lnTo>
                  <a:lnTo>
                    <a:pt x="1191" y="1412"/>
                  </a:lnTo>
                  <a:lnTo>
                    <a:pt x="1191" y="1412"/>
                  </a:lnTo>
                  <a:lnTo>
                    <a:pt x="1182" y="1419"/>
                  </a:lnTo>
                  <a:lnTo>
                    <a:pt x="1171" y="1426"/>
                  </a:lnTo>
                  <a:lnTo>
                    <a:pt x="1160" y="1431"/>
                  </a:lnTo>
                  <a:lnTo>
                    <a:pt x="1148" y="1435"/>
                  </a:lnTo>
                  <a:lnTo>
                    <a:pt x="1137" y="1439"/>
                  </a:lnTo>
                  <a:lnTo>
                    <a:pt x="1124" y="1441"/>
                  </a:lnTo>
                  <a:lnTo>
                    <a:pt x="1098" y="1444"/>
                  </a:lnTo>
                  <a:lnTo>
                    <a:pt x="1070" y="1445"/>
                  </a:lnTo>
                  <a:lnTo>
                    <a:pt x="1042" y="1446"/>
                  </a:lnTo>
                  <a:lnTo>
                    <a:pt x="1014" y="1447"/>
                  </a:lnTo>
                  <a:lnTo>
                    <a:pt x="985" y="1448"/>
                  </a:lnTo>
                  <a:lnTo>
                    <a:pt x="985" y="1448"/>
                  </a:lnTo>
                  <a:lnTo>
                    <a:pt x="968" y="1449"/>
                  </a:lnTo>
                  <a:lnTo>
                    <a:pt x="948" y="1449"/>
                  </a:lnTo>
                  <a:lnTo>
                    <a:pt x="927" y="1448"/>
                  </a:lnTo>
                  <a:lnTo>
                    <a:pt x="905" y="1446"/>
                  </a:lnTo>
                  <a:lnTo>
                    <a:pt x="884" y="1443"/>
                  </a:lnTo>
                  <a:lnTo>
                    <a:pt x="864" y="1439"/>
                  </a:lnTo>
                  <a:lnTo>
                    <a:pt x="848" y="1433"/>
                  </a:lnTo>
                  <a:lnTo>
                    <a:pt x="840" y="1430"/>
                  </a:lnTo>
                  <a:lnTo>
                    <a:pt x="835" y="1427"/>
                  </a:lnTo>
                  <a:lnTo>
                    <a:pt x="835" y="1427"/>
                  </a:lnTo>
                  <a:lnTo>
                    <a:pt x="840" y="1454"/>
                  </a:lnTo>
                  <a:lnTo>
                    <a:pt x="844" y="1480"/>
                  </a:lnTo>
                  <a:lnTo>
                    <a:pt x="854" y="1532"/>
                  </a:lnTo>
                  <a:lnTo>
                    <a:pt x="854" y="1532"/>
                  </a:lnTo>
                  <a:close/>
                  <a:moveTo>
                    <a:pt x="1137" y="1549"/>
                  </a:moveTo>
                  <a:lnTo>
                    <a:pt x="1137" y="1549"/>
                  </a:lnTo>
                  <a:lnTo>
                    <a:pt x="1139" y="1565"/>
                  </a:lnTo>
                  <a:lnTo>
                    <a:pt x="1141" y="1579"/>
                  </a:lnTo>
                  <a:lnTo>
                    <a:pt x="1142" y="1611"/>
                  </a:lnTo>
                  <a:lnTo>
                    <a:pt x="1142" y="1611"/>
                  </a:lnTo>
                  <a:lnTo>
                    <a:pt x="1146" y="1611"/>
                  </a:lnTo>
                  <a:lnTo>
                    <a:pt x="1150" y="1611"/>
                  </a:lnTo>
                  <a:lnTo>
                    <a:pt x="1156" y="1608"/>
                  </a:lnTo>
                  <a:lnTo>
                    <a:pt x="1161" y="1605"/>
                  </a:lnTo>
                  <a:lnTo>
                    <a:pt x="1165" y="1604"/>
                  </a:lnTo>
                  <a:lnTo>
                    <a:pt x="1169" y="1604"/>
                  </a:lnTo>
                  <a:lnTo>
                    <a:pt x="1169" y="1604"/>
                  </a:lnTo>
                  <a:lnTo>
                    <a:pt x="1169" y="1592"/>
                  </a:lnTo>
                  <a:lnTo>
                    <a:pt x="1170" y="1581"/>
                  </a:lnTo>
                  <a:lnTo>
                    <a:pt x="1173" y="1564"/>
                  </a:lnTo>
                  <a:lnTo>
                    <a:pt x="1174" y="1555"/>
                  </a:lnTo>
                  <a:lnTo>
                    <a:pt x="1175" y="1547"/>
                  </a:lnTo>
                  <a:lnTo>
                    <a:pt x="1175" y="1539"/>
                  </a:lnTo>
                  <a:lnTo>
                    <a:pt x="1174" y="1530"/>
                  </a:lnTo>
                  <a:lnTo>
                    <a:pt x="1174" y="1530"/>
                  </a:lnTo>
                  <a:lnTo>
                    <a:pt x="1170" y="1533"/>
                  </a:lnTo>
                  <a:lnTo>
                    <a:pt x="1165" y="1535"/>
                  </a:lnTo>
                  <a:lnTo>
                    <a:pt x="1154" y="1538"/>
                  </a:lnTo>
                  <a:lnTo>
                    <a:pt x="1148" y="1540"/>
                  </a:lnTo>
                  <a:lnTo>
                    <a:pt x="1144" y="1543"/>
                  </a:lnTo>
                  <a:lnTo>
                    <a:pt x="1140" y="1546"/>
                  </a:lnTo>
                  <a:lnTo>
                    <a:pt x="1137" y="1549"/>
                  </a:lnTo>
                  <a:lnTo>
                    <a:pt x="1137" y="1549"/>
                  </a:lnTo>
                  <a:close/>
                  <a:moveTo>
                    <a:pt x="1110" y="1626"/>
                  </a:moveTo>
                  <a:lnTo>
                    <a:pt x="1110" y="1626"/>
                  </a:lnTo>
                  <a:lnTo>
                    <a:pt x="1112" y="1624"/>
                  </a:lnTo>
                  <a:lnTo>
                    <a:pt x="1114" y="1624"/>
                  </a:lnTo>
                  <a:lnTo>
                    <a:pt x="1117" y="1624"/>
                  </a:lnTo>
                  <a:lnTo>
                    <a:pt x="1122" y="1623"/>
                  </a:lnTo>
                  <a:lnTo>
                    <a:pt x="1122" y="1623"/>
                  </a:lnTo>
                  <a:lnTo>
                    <a:pt x="1125" y="1602"/>
                  </a:lnTo>
                  <a:lnTo>
                    <a:pt x="1125" y="1592"/>
                  </a:lnTo>
                  <a:lnTo>
                    <a:pt x="1125" y="1580"/>
                  </a:lnTo>
                  <a:lnTo>
                    <a:pt x="1124" y="1570"/>
                  </a:lnTo>
                  <a:lnTo>
                    <a:pt x="1121" y="1561"/>
                  </a:lnTo>
                  <a:lnTo>
                    <a:pt x="1119" y="1558"/>
                  </a:lnTo>
                  <a:lnTo>
                    <a:pt x="1116" y="1554"/>
                  </a:lnTo>
                  <a:lnTo>
                    <a:pt x="1113" y="1551"/>
                  </a:lnTo>
                  <a:lnTo>
                    <a:pt x="1110" y="1549"/>
                  </a:lnTo>
                  <a:lnTo>
                    <a:pt x="1110" y="1549"/>
                  </a:lnTo>
                  <a:lnTo>
                    <a:pt x="1108" y="1558"/>
                  </a:lnTo>
                  <a:lnTo>
                    <a:pt x="1107" y="1566"/>
                  </a:lnTo>
                  <a:lnTo>
                    <a:pt x="1107" y="1584"/>
                  </a:lnTo>
                  <a:lnTo>
                    <a:pt x="1108" y="1606"/>
                  </a:lnTo>
                  <a:lnTo>
                    <a:pt x="1110" y="1626"/>
                  </a:lnTo>
                  <a:lnTo>
                    <a:pt x="1110" y="1626"/>
                  </a:lnTo>
                  <a:close/>
                  <a:moveTo>
                    <a:pt x="856" y="1554"/>
                  </a:moveTo>
                  <a:lnTo>
                    <a:pt x="856" y="1554"/>
                  </a:lnTo>
                  <a:lnTo>
                    <a:pt x="859" y="1574"/>
                  </a:lnTo>
                  <a:lnTo>
                    <a:pt x="864" y="1592"/>
                  </a:lnTo>
                  <a:lnTo>
                    <a:pt x="867" y="1611"/>
                  </a:lnTo>
                  <a:lnTo>
                    <a:pt x="869" y="1630"/>
                  </a:lnTo>
                  <a:lnTo>
                    <a:pt x="869" y="1630"/>
                  </a:lnTo>
                  <a:lnTo>
                    <a:pt x="872" y="1631"/>
                  </a:lnTo>
                  <a:lnTo>
                    <a:pt x="875" y="1631"/>
                  </a:lnTo>
                  <a:lnTo>
                    <a:pt x="881" y="1635"/>
                  </a:lnTo>
                  <a:lnTo>
                    <a:pt x="886" y="1637"/>
                  </a:lnTo>
                  <a:lnTo>
                    <a:pt x="888" y="1637"/>
                  </a:lnTo>
                  <a:lnTo>
                    <a:pt x="890" y="1636"/>
                  </a:lnTo>
                  <a:lnTo>
                    <a:pt x="890" y="1636"/>
                  </a:lnTo>
                  <a:lnTo>
                    <a:pt x="893" y="1627"/>
                  </a:lnTo>
                  <a:lnTo>
                    <a:pt x="893" y="1620"/>
                  </a:lnTo>
                  <a:lnTo>
                    <a:pt x="892" y="1602"/>
                  </a:lnTo>
                  <a:lnTo>
                    <a:pt x="890" y="1583"/>
                  </a:lnTo>
                  <a:lnTo>
                    <a:pt x="888" y="1562"/>
                  </a:lnTo>
                  <a:lnTo>
                    <a:pt x="888" y="1562"/>
                  </a:lnTo>
                  <a:lnTo>
                    <a:pt x="880" y="1558"/>
                  </a:lnTo>
                  <a:lnTo>
                    <a:pt x="872" y="1555"/>
                  </a:lnTo>
                  <a:lnTo>
                    <a:pt x="866" y="1554"/>
                  </a:lnTo>
                  <a:lnTo>
                    <a:pt x="856" y="1554"/>
                  </a:lnTo>
                  <a:lnTo>
                    <a:pt x="856" y="1554"/>
                  </a:lnTo>
                  <a:close/>
                  <a:moveTo>
                    <a:pt x="1036" y="1567"/>
                  </a:moveTo>
                  <a:lnTo>
                    <a:pt x="1036" y="1567"/>
                  </a:lnTo>
                  <a:lnTo>
                    <a:pt x="1035" y="1607"/>
                  </a:lnTo>
                  <a:lnTo>
                    <a:pt x="1035" y="1626"/>
                  </a:lnTo>
                  <a:lnTo>
                    <a:pt x="1036" y="1637"/>
                  </a:lnTo>
                  <a:lnTo>
                    <a:pt x="1038" y="1647"/>
                  </a:lnTo>
                  <a:lnTo>
                    <a:pt x="1038" y="1647"/>
                  </a:lnTo>
                  <a:lnTo>
                    <a:pt x="1052" y="1644"/>
                  </a:lnTo>
                  <a:lnTo>
                    <a:pt x="1066" y="1642"/>
                  </a:lnTo>
                  <a:lnTo>
                    <a:pt x="1079" y="1639"/>
                  </a:lnTo>
                  <a:lnTo>
                    <a:pt x="1085" y="1637"/>
                  </a:lnTo>
                  <a:lnTo>
                    <a:pt x="1090" y="1634"/>
                  </a:lnTo>
                  <a:lnTo>
                    <a:pt x="1090" y="1634"/>
                  </a:lnTo>
                  <a:lnTo>
                    <a:pt x="1092" y="1612"/>
                  </a:lnTo>
                  <a:lnTo>
                    <a:pt x="1091" y="1595"/>
                  </a:lnTo>
                  <a:lnTo>
                    <a:pt x="1089" y="1577"/>
                  </a:lnTo>
                  <a:lnTo>
                    <a:pt x="1085" y="1556"/>
                  </a:lnTo>
                  <a:lnTo>
                    <a:pt x="1085" y="1556"/>
                  </a:lnTo>
                  <a:lnTo>
                    <a:pt x="1079" y="1556"/>
                  </a:lnTo>
                  <a:lnTo>
                    <a:pt x="1074" y="1556"/>
                  </a:lnTo>
                  <a:lnTo>
                    <a:pt x="1061" y="1560"/>
                  </a:lnTo>
                  <a:lnTo>
                    <a:pt x="1036" y="1567"/>
                  </a:lnTo>
                  <a:lnTo>
                    <a:pt x="1036" y="1567"/>
                  </a:lnTo>
                  <a:close/>
                  <a:moveTo>
                    <a:pt x="909" y="1643"/>
                  </a:moveTo>
                  <a:lnTo>
                    <a:pt x="909" y="1643"/>
                  </a:lnTo>
                  <a:lnTo>
                    <a:pt x="925" y="1646"/>
                  </a:lnTo>
                  <a:lnTo>
                    <a:pt x="940" y="1647"/>
                  </a:lnTo>
                  <a:lnTo>
                    <a:pt x="975" y="1651"/>
                  </a:lnTo>
                  <a:lnTo>
                    <a:pt x="975" y="1651"/>
                  </a:lnTo>
                  <a:lnTo>
                    <a:pt x="975" y="1630"/>
                  </a:lnTo>
                  <a:lnTo>
                    <a:pt x="976" y="1609"/>
                  </a:lnTo>
                  <a:lnTo>
                    <a:pt x="976" y="1599"/>
                  </a:lnTo>
                  <a:lnTo>
                    <a:pt x="976" y="1589"/>
                  </a:lnTo>
                  <a:lnTo>
                    <a:pt x="975" y="1579"/>
                  </a:lnTo>
                  <a:lnTo>
                    <a:pt x="972" y="1569"/>
                  </a:lnTo>
                  <a:lnTo>
                    <a:pt x="972" y="1569"/>
                  </a:lnTo>
                  <a:lnTo>
                    <a:pt x="956" y="1567"/>
                  </a:lnTo>
                  <a:lnTo>
                    <a:pt x="938" y="1565"/>
                  </a:lnTo>
                  <a:lnTo>
                    <a:pt x="922" y="1564"/>
                  </a:lnTo>
                  <a:lnTo>
                    <a:pt x="909" y="1562"/>
                  </a:lnTo>
                  <a:lnTo>
                    <a:pt x="909" y="1562"/>
                  </a:lnTo>
                  <a:lnTo>
                    <a:pt x="909" y="1580"/>
                  </a:lnTo>
                  <a:lnTo>
                    <a:pt x="909" y="1602"/>
                  </a:lnTo>
                  <a:lnTo>
                    <a:pt x="908" y="1625"/>
                  </a:lnTo>
                  <a:lnTo>
                    <a:pt x="909" y="1643"/>
                  </a:lnTo>
                  <a:lnTo>
                    <a:pt x="909" y="1643"/>
                  </a:lnTo>
                  <a:close/>
                  <a:moveTo>
                    <a:pt x="996" y="1567"/>
                  </a:moveTo>
                  <a:lnTo>
                    <a:pt x="996" y="1567"/>
                  </a:lnTo>
                  <a:lnTo>
                    <a:pt x="994" y="1576"/>
                  </a:lnTo>
                  <a:lnTo>
                    <a:pt x="993" y="1586"/>
                  </a:lnTo>
                  <a:lnTo>
                    <a:pt x="992" y="1596"/>
                  </a:lnTo>
                  <a:lnTo>
                    <a:pt x="992" y="1607"/>
                  </a:lnTo>
                  <a:lnTo>
                    <a:pt x="992" y="1629"/>
                  </a:lnTo>
                  <a:lnTo>
                    <a:pt x="994" y="1653"/>
                  </a:lnTo>
                  <a:lnTo>
                    <a:pt x="994" y="1653"/>
                  </a:lnTo>
                  <a:lnTo>
                    <a:pt x="1002" y="1653"/>
                  </a:lnTo>
                  <a:lnTo>
                    <a:pt x="1009" y="1653"/>
                  </a:lnTo>
                  <a:lnTo>
                    <a:pt x="1016" y="1653"/>
                  </a:lnTo>
                  <a:lnTo>
                    <a:pt x="1019" y="1652"/>
                  </a:lnTo>
                  <a:lnTo>
                    <a:pt x="1021" y="1651"/>
                  </a:lnTo>
                  <a:lnTo>
                    <a:pt x="1021" y="1651"/>
                  </a:lnTo>
                  <a:lnTo>
                    <a:pt x="1020" y="1641"/>
                  </a:lnTo>
                  <a:lnTo>
                    <a:pt x="1020" y="1631"/>
                  </a:lnTo>
                  <a:lnTo>
                    <a:pt x="1020" y="1610"/>
                  </a:lnTo>
                  <a:lnTo>
                    <a:pt x="1019" y="1599"/>
                  </a:lnTo>
                  <a:lnTo>
                    <a:pt x="1019" y="1589"/>
                  </a:lnTo>
                  <a:lnTo>
                    <a:pt x="1017" y="1577"/>
                  </a:lnTo>
                  <a:lnTo>
                    <a:pt x="1014" y="1567"/>
                  </a:lnTo>
                  <a:lnTo>
                    <a:pt x="1014" y="1567"/>
                  </a:lnTo>
                  <a:lnTo>
                    <a:pt x="996" y="1567"/>
                  </a:lnTo>
                  <a:lnTo>
                    <a:pt x="996" y="1567"/>
                  </a:lnTo>
                  <a:close/>
                  <a:moveTo>
                    <a:pt x="1093" y="1665"/>
                  </a:moveTo>
                  <a:lnTo>
                    <a:pt x="1093" y="1665"/>
                  </a:lnTo>
                  <a:lnTo>
                    <a:pt x="1090" y="1664"/>
                  </a:lnTo>
                  <a:lnTo>
                    <a:pt x="1087" y="1661"/>
                  </a:lnTo>
                  <a:lnTo>
                    <a:pt x="1085" y="1660"/>
                  </a:lnTo>
                  <a:lnTo>
                    <a:pt x="1080" y="1660"/>
                  </a:lnTo>
                  <a:lnTo>
                    <a:pt x="1080" y="1660"/>
                  </a:lnTo>
                  <a:lnTo>
                    <a:pt x="1069" y="1665"/>
                  </a:lnTo>
                  <a:lnTo>
                    <a:pt x="1057" y="1668"/>
                  </a:lnTo>
                  <a:lnTo>
                    <a:pt x="1046" y="1670"/>
                  </a:lnTo>
                  <a:lnTo>
                    <a:pt x="1033" y="1672"/>
                  </a:lnTo>
                  <a:lnTo>
                    <a:pt x="1007" y="1674"/>
                  </a:lnTo>
                  <a:lnTo>
                    <a:pt x="980" y="1674"/>
                  </a:lnTo>
                  <a:lnTo>
                    <a:pt x="954" y="1672"/>
                  </a:lnTo>
                  <a:lnTo>
                    <a:pt x="927" y="1669"/>
                  </a:lnTo>
                  <a:lnTo>
                    <a:pt x="900" y="1662"/>
                  </a:lnTo>
                  <a:lnTo>
                    <a:pt x="873" y="1655"/>
                  </a:lnTo>
                  <a:lnTo>
                    <a:pt x="873" y="1655"/>
                  </a:lnTo>
                  <a:lnTo>
                    <a:pt x="880" y="1684"/>
                  </a:lnTo>
                  <a:lnTo>
                    <a:pt x="885" y="1716"/>
                  </a:lnTo>
                  <a:lnTo>
                    <a:pt x="890" y="1750"/>
                  </a:lnTo>
                  <a:lnTo>
                    <a:pt x="896" y="1780"/>
                  </a:lnTo>
                  <a:lnTo>
                    <a:pt x="896" y="1780"/>
                  </a:lnTo>
                  <a:lnTo>
                    <a:pt x="905" y="1789"/>
                  </a:lnTo>
                  <a:lnTo>
                    <a:pt x="915" y="1797"/>
                  </a:lnTo>
                  <a:lnTo>
                    <a:pt x="915" y="1797"/>
                  </a:lnTo>
                  <a:lnTo>
                    <a:pt x="923" y="1797"/>
                  </a:lnTo>
                  <a:lnTo>
                    <a:pt x="929" y="1799"/>
                  </a:lnTo>
                  <a:lnTo>
                    <a:pt x="935" y="1802"/>
                  </a:lnTo>
                  <a:lnTo>
                    <a:pt x="942" y="1804"/>
                  </a:lnTo>
                  <a:lnTo>
                    <a:pt x="956" y="1809"/>
                  </a:lnTo>
                  <a:lnTo>
                    <a:pt x="962" y="1811"/>
                  </a:lnTo>
                  <a:lnTo>
                    <a:pt x="970" y="1812"/>
                  </a:lnTo>
                  <a:lnTo>
                    <a:pt x="970" y="1812"/>
                  </a:lnTo>
                  <a:lnTo>
                    <a:pt x="974" y="1812"/>
                  </a:lnTo>
                  <a:lnTo>
                    <a:pt x="979" y="1811"/>
                  </a:lnTo>
                  <a:lnTo>
                    <a:pt x="989" y="1809"/>
                  </a:lnTo>
                  <a:lnTo>
                    <a:pt x="1000" y="1806"/>
                  </a:lnTo>
                  <a:lnTo>
                    <a:pt x="1009" y="1805"/>
                  </a:lnTo>
                  <a:lnTo>
                    <a:pt x="1009" y="1805"/>
                  </a:lnTo>
                  <a:lnTo>
                    <a:pt x="1041" y="1807"/>
                  </a:lnTo>
                  <a:lnTo>
                    <a:pt x="1057" y="1807"/>
                  </a:lnTo>
                  <a:lnTo>
                    <a:pt x="1075" y="1807"/>
                  </a:lnTo>
                  <a:lnTo>
                    <a:pt x="1091" y="1806"/>
                  </a:lnTo>
                  <a:lnTo>
                    <a:pt x="1106" y="1804"/>
                  </a:lnTo>
                  <a:lnTo>
                    <a:pt x="1113" y="1802"/>
                  </a:lnTo>
                  <a:lnTo>
                    <a:pt x="1121" y="1798"/>
                  </a:lnTo>
                  <a:lnTo>
                    <a:pt x="1127" y="1795"/>
                  </a:lnTo>
                  <a:lnTo>
                    <a:pt x="1135" y="1791"/>
                  </a:lnTo>
                  <a:lnTo>
                    <a:pt x="1135" y="1791"/>
                  </a:lnTo>
                  <a:lnTo>
                    <a:pt x="1139" y="1782"/>
                  </a:lnTo>
                  <a:lnTo>
                    <a:pt x="1143" y="1773"/>
                  </a:lnTo>
                  <a:lnTo>
                    <a:pt x="1150" y="1753"/>
                  </a:lnTo>
                  <a:lnTo>
                    <a:pt x="1154" y="1732"/>
                  </a:lnTo>
                  <a:lnTo>
                    <a:pt x="1158" y="1710"/>
                  </a:lnTo>
                  <a:lnTo>
                    <a:pt x="1160" y="1687"/>
                  </a:lnTo>
                  <a:lnTo>
                    <a:pt x="1161" y="1666"/>
                  </a:lnTo>
                  <a:lnTo>
                    <a:pt x="1161" y="1628"/>
                  </a:lnTo>
                  <a:lnTo>
                    <a:pt x="1161" y="1628"/>
                  </a:lnTo>
                  <a:lnTo>
                    <a:pt x="1154" y="1634"/>
                  </a:lnTo>
                  <a:lnTo>
                    <a:pt x="1144" y="1638"/>
                  </a:lnTo>
                  <a:lnTo>
                    <a:pt x="1126" y="1645"/>
                  </a:lnTo>
                  <a:lnTo>
                    <a:pt x="1116" y="1649"/>
                  </a:lnTo>
                  <a:lnTo>
                    <a:pt x="1108" y="1653"/>
                  </a:lnTo>
                  <a:lnTo>
                    <a:pt x="1099" y="1658"/>
                  </a:lnTo>
                  <a:lnTo>
                    <a:pt x="1093" y="1665"/>
                  </a:lnTo>
                  <a:lnTo>
                    <a:pt x="1093" y="1665"/>
                  </a:lnTo>
                  <a:close/>
                  <a:moveTo>
                    <a:pt x="509" y="1636"/>
                  </a:moveTo>
                  <a:lnTo>
                    <a:pt x="509" y="1636"/>
                  </a:lnTo>
                  <a:lnTo>
                    <a:pt x="514" y="1644"/>
                  </a:lnTo>
                  <a:lnTo>
                    <a:pt x="517" y="1655"/>
                  </a:lnTo>
                  <a:lnTo>
                    <a:pt x="519" y="1667"/>
                  </a:lnTo>
                  <a:lnTo>
                    <a:pt x="519" y="1672"/>
                  </a:lnTo>
                  <a:lnTo>
                    <a:pt x="518" y="1678"/>
                  </a:lnTo>
                  <a:lnTo>
                    <a:pt x="517" y="1684"/>
                  </a:lnTo>
                  <a:lnTo>
                    <a:pt x="514" y="1688"/>
                  </a:lnTo>
                  <a:lnTo>
                    <a:pt x="510" y="1693"/>
                  </a:lnTo>
                  <a:lnTo>
                    <a:pt x="506" y="1698"/>
                  </a:lnTo>
                  <a:lnTo>
                    <a:pt x="501" y="1701"/>
                  </a:lnTo>
                  <a:lnTo>
                    <a:pt x="494" y="1704"/>
                  </a:lnTo>
                  <a:lnTo>
                    <a:pt x="487" y="1705"/>
                  </a:lnTo>
                  <a:lnTo>
                    <a:pt x="478" y="1706"/>
                  </a:lnTo>
                  <a:lnTo>
                    <a:pt x="478" y="1706"/>
                  </a:lnTo>
                  <a:lnTo>
                    <a:pt x="471" y="1703"/>
                  </a:lnTo>
                  <a:lnTo>
                    <a:pt x="464" y="1701"/>
                  </a:lnTo>
                  <a:lnTo>
                    <a:pt x="458" y="1702"/>
                  </a:lnTo>
                  <a:lnTo>
                    <a:pt x="448" y="1704"/>
                  </a:lnTo>
                  <a:lnTo>
                    <a:pt x="448" y="1704"/>
                  </a:lnTo>
                  <a:lnTo>
                    <a:pt x="446" y="1697"/>
                  </a:lnTo>
                  <a:lnTo>
                    <a:pt x="444" y="1689"/>
                  </a:lnTo>
                  <a:lnTo>
                    <a:pt x="441" y="1674"/>
                  </a:lnTo>
                  <a:lnTo>
                    <a:pt x="439" y="1667"/>
                  </a:lnTo>
                  <a:lnTo>
                    <a:pt x="435" y="1661"/>
                  </a:lnTo>
                  <a:lnTo>
                    <a:pt x="432" y="1657"/>
                  </a:lnTo>
                  <a:lnTo>
                    <a:pt x="429" y="1656"/>
                  </a:lnTo>
                  <a:lnTo>
                    <a:pt x="426" y="1655"/>
                  </a:lnTo>
                  <a:lnTo>
                    <a:pt x="426" y="1655"/>
                  </a:lnTo>
                  <a:lnTo>
                    <a:pt x="419" y="1660"/>
                  </a:lnTo>
                  <a:lnTo>
                    <a:pt x="410" y="1667"/>
                  </a:lnTo>
                  <a:lnTo>
                    <a:pt x="399" y="1673"/>
                  </a:lnTo>
                  <a:lnTo>
                    <a:pt x="389" y="1680"/>
                  </a:lnTo>
                  <a:lnTo>
                    <a:pt x="381" y="1687"/>
                  </a:lnTo>
                  <a:lnTo>
                    <a:pt x="378" y="1691"/>
                  </a:lnTo>
                  <a:lnTo>
                    <a:pt x="375" y="1696"/>
                  </a:lnTo>
                  <a:lnTo>
                    <a:pt x="374" y="1701"/>
                  </a:lnTo>
                  <a:lnTo>
                    <a:pt x="374" y="1705"/>
                  </a:lnTo>
                  <a:lnTo>
                    <a:pt x="377" y="1711"/>
                  </a:lnTo>
                  <a:lnTo>
                    <a:pt x="380" y="1717"/>
                  </a:lnTo>
                  <a:lnTo>
                    <a:pt x="380" y="1717"/>
                  </a:lnTo>
                  <a:lnTo>
                    <a:pt x="414" y="1722"/>
                  </a:lnTo>
                  <a:lnTo>
                    <a:pt x="453" y="1728"/>
                  </a:lnTo>
                  <a:lnTo>
                    <a:pt x="492" y="1731"/>
                  </a:lnTo>
                  <a:lnTo>
                    <a:pt x="534" y="1733"/>
                  </a:lnTo>
                  <a:lnTo>
                    <a:pt x="576" y="1732"/>
                  </a:lnTo>
                  <a:lnTo>
                    <a:pt x="618" y="1730"/>
                  </a:lnTo>
                  <a:lnTo>
                    <a:pt x="639" y="1728"/>
                  </a:lnTo>
                  <a:lnTo>
                    <a:pt x="659" y="1725"/>
                  </a:lnTo>
                  <a:lnTo>
                    <a:pt x="680" y="1721"/>
                  </a:lnTo>
                  <a:lnTo>
                    <a:pt x="699" y="1717"/>
                  </a:lnTo>
                  <a:lnTo>
                    <a:pt x="699" y="1717"/>
                  </a:lnTo>
                  <a:lnTo>
                    <a:pt x="699" y="1714"/>
                  </a:lnTo>
                  <a:lnTo>
                    <a:pt x="700" y="1713"/>
                  </a:lnTo>
                  <a:lnTo>
                    <a:pt x="702" y="1710"/>
                  </a:lnTo>
                  <a:lnTo>
                    <a:pt x="704" y="1707"/>
                  </a:lnTo>
                  <a:lnTo>
                    <a:pt x="704" y="1705"/>
                  </a:lnTo>
                  <a:lnTo>
                    <a:pt x="704" y="1702"/>
                  </a:lnTo>
                  <a:lnTo>
                    <a:pt x="704" y="1702"/>
                  </a:lnTo>
                  <a:lnTo>
                    <a:pt x="700" y="1693"/>
                  </a:lnTo>
                  <a:lnTo>
                    <a:pt x="693" y="1686"/>
                  </a:lnTo>
                  <a:lnTo>
                    <a:pt x="687" y="1678"/>
                  </a:lnTo>
                  <a:lnTo>
                    <a:pt x="680" y="1671"/>
                  </a:lnTo>
                  <a:lnTo>
                    <a:pt x="672" y="1666"/>
                  </a:lnTo>
                  <a:lnTo>
                    <a:pt x="665" y="1661"/>
                  </a:lnTo>
                  <a:lnTo>
                    <a:pt x="657" y="1658"/>
                  </a:lnTo>
                  <a:lnTo>
                    <a:pt x="650" y="1658"/>
                  </a:lnTo>
                  <a:lnTo>
                    <a:pt x="650" y="1658"/>
                  </a:lnTo>
                  <a:lnTo>
                    <a:pt x="655" y="1662"/>
                  </a:lnTo>
                  <a:lnTo>
                    <a:pt x="657" y="1667"/>
                  </a:lnTo>
                  <a:lnTo>
                    <a:pt x="658" y="1672"/>
                  </a:lnTo>
                  <a:lnTo>
                    <a:pt x="658" y="1676"/>
                  </a:lnTo>
                  <a:lnTo>
                    <a:pt x="656" y="1681"/>
                  </a:lnTo>
                  <a:lnTo>
                    <a:pt x="653" y="1685"/>
                  </a:lnTo>
                  <a:lnTo>
                    <a:pt x="648" y="1689"/>
                  </a:lnTo>
                  <a:lnTo>
                    <a:pt x="643" y="1692"/>
                  </a:lnTo>
                  <a:lnTo>
                    <a:pt x="637" y="1696"/>
                  </a:lnTo>
                  <a:lnTo>
                    <a:pt x="630" y="1699"/>
                  </a:lnTo>
                  <a:lnTo>
                    <a:pt x="616" y="1702"/>
                  </a:lnTo>
                  <a:lnTo>
                    <a:pt x="610" y="1703"/>
                  </a:lnTo>
                  <a:lnTo>
                    <a:pt x="602" y="1704"/>
                  </a:lnTo>
                  <a:lnTo>
                    <a:pt x="597" y="1703"/>
                  </a:lnTo>
                  <a:lnTo>
                    <a:pt x="591" y="1702"/>
                  </a:lnTo>
                  <a:lnTo>
                    <a:pt x="591" y="1702"/>
                  </a:lnTo>
                  <a:lnTo>
                    <a:pt x="583" y="1699"/>
                  </a:lnTo>
                  <a:lnTo>
                    <a:pt x="578" y="1693"/>
                  </a:lnTo>
                  <a:lnTo>
                    <a:pt x="572" y="1688"/>
                  </a:lnTo>
                  <a:lnTo>
                    <a:pt x="569" y="1682"/>
                  </a:lnTo>
                  <a:lnTo>
                    <a:pt x="567" y="1674"/>
                  </a:lnTo>
                  <a:lnTo>
                    <a:pt x="565" y="1667"/>
                  </a:lnTo>
                  <a:lnTo>
                    <a:pt x="565" y="1658"/>
                  </a:lnTo>
                  <a:lnTo>
                    <a:pt x="566" y="1651"/>
                  </a:lnTo>
                  <a:lnTo>
                    <a:pt x="566" y="1651"/>
                  </a:lnTo>
                  <a:lnTo>
                    <a:pt x="563" y="1647"/>
                  </a:lnTo>
                  <a:lnTo>
                    <a:pt x="561" y="1643"/>
                  </a:lnTo>
                  <a:lnTo>
                    <a:pt x="556" y="1634"/>
                  </a:lnTo>
                  <a:lnTo>
                    <a:pt x="556" y="1634"/>
                  </a:lnTo>
                  <a:lnTo>
                    <a:pt x="551" y="1635"/>
                  </a:lnTo>
                  <a:lnTo>
                    <a:pt x="546" y="1635"/>
                  </a:lnTo>
                  <a:lnTo>
                    <a:pt x="536" y="1634"/>
                  </a:lnTo>
                  <a:lnTo>
                    <a:pt x="524" y="1632"/>
                  </a:lnTo>
                  <a:lnTo>
                    <a:pt x="518" y="1634"/>
                  </a:lnTo>
                  <a:lnTo>
                    <a:pt x="509" y="1636"/>
                  </a:lnTo>
                  <a:lnTo>
                    <a:pt x="509" y="1636"/>
                  </a:lnTo>
                  <a:close/>
                  <a:moveTo>
                    <a:pt x="729" y="1714"/>
                  </a:moveTo>
                  <a:lnTo>
                    <a:pt x="729" y="1714"/>
                  </a:lnTo>
                  <a:lnTo>
                    <a:pt x="722" y="1721"/>
                  </a:lnTo>
                  <a:lnTo>
                    <a:pt x="715" y="1729"/>
                  </a:lnTo>
                  <a:lnTo>
                    <a:pt x="707" y="1734"/>
                  </a:lnTo>
                  <a:lnTo>
                    <a:pt x="699" y="1738"/>
                  </a:lnTo>
                  <a:lnTo>
                    <a:pt x="699" y="1738"/>
                  </a:lnTo>
                  <a:lnTo>
                    <a:pt x="684" y="1745"/>
                  </a:lnTo>
                  <a:lnTo>
                    <a:pt x="668" y="1749"/>
                  </a:lnTo>
                  <a:lnTo>
                    <a:pt x="651" y="1751"/>
                  </a:lnTo>
                  <a:lnTo>
                    <a:pt x="633" y="1753"/>
                  </a:lnTo>
                  <a:lnTo>
                    <a:pt x="615" y="1755"/>
                  </a:lnTo>
                  <a:lnTo>
                    <a:pt x="598" y="1756"/>
                  </a:lnTo>
                  <a:lnTo>
                    <a:pt x="561" y="1755"/>
                  </a:lnTo>
                  <a:lnTo>
                    <a:pt x="484" y="1750"/>
                  </a:lnTo>
                  <a:lnTo>
                    <a:pt x="445" y="1749"/>
                  </a:lnTo>
                  <a:lnTo>
                    <a:pt x="426" y="1749"/>
                  </a:lnTo>
                  <a:lnTo>
                    <a:pt x="406" y="1751"/>
                  </a:lnTo>
                  <a:lnTo>
                    <a:pt x="406" y="1751"/>
                  </a:lnTo>
                  <a:lnTo>
                    <a:pt x="403" y="1748"/>
                  </a:lnTo>
                  <a:lnTo>
                    <a:pt x="399" y="1746"/>
                  </a:lnTo>
                  <a:lnTo>
                    <a:pt x="387" y="1743"/>
                  </a:lnTo>
                  <a:lnTo>
                    <a:pt x="363" y="1738"/>
                  </a:lnTo>
                  <a:lnTo>
                    <a:pt x="363" y="1738"/>
                  </a:lnTo>
                  <a:lnTo>
                    <a:pt x="359" y="1748"/>
                  </a:lnTo>
                  <a:lnTo>
                    <a:pt x="356" y="1759"/>
                  </a:lnTo>
                  <a:lnTo>
                    <a:pt x="354" y="1770"/>
                  </a:lnTo>
                  <a:lnTo>
                    <a:pt x="352" y="1780"/>
                  </a:lnTo>
                  <a:lnTo>
                    <a:pt x="352" y="1780"/>
                  </a:lnTo>
                  <a:lnTo>
                    <a:pt x="358" y="1786"/>
                  </a:lnTo>
                  <a:lnTo>
                    <a:pt x="366" y="1791"/>
                  </a:lnTo>
                  <a:lnTo>
                    <a:pt x="373" y="1795"/>
                  </a:lnTo>
                  <a:lnTo>
                    <a:pt x="382" y="1799"/>
                  </a:lnTo>
                  <a:lnTo>
                    <a:pt x="402" y="1806"/>
                  </a:lnTo>
                  <a:lnTo>
                    <a:pt x="425" y="1812"/>
                  </a:lnTo>
                  <a:lnTo>
                    <a:pt x="449" y="1818"/>
                  </a:lnTo>
                  <a:lnTo>
                    <a:pt x="475" y="1822"/>
                  </a:lnTo>
                  <a:lnTo>
                    <a:pt x="530" y="1829"/>
                  </a:lnTo>
                  <a:lnTo>
                    <a:pt x="530" y="1829"/>
                  </a:lnTo>
                  <a:lnTo>
                    <a:pt x="545" y="1832"/>
                  </a:lnTo>
                  <a:lnTo>
                    <a:pt x="559" y="1833"/>
                  </a:lnTo>
                  <a:lnTo>
                    <a:pt x="572" y="1833"/>
                  </a:lnTo>
                  <a:lnTo>
                    <a:pt x="585" y="1833"/>
                  </a:lnTo>
                  <a:lnTo>
                    <a:pt x="612" y="1829"/>
                  </a:lnTo>
                  <a:lnTo>
                    <a:pt x="642" y="1825"/>
                  </a:lnTo>
                  <a:lnTo>
                    <a:pt x="642" y="1825"/>
                  </a:lnTo>
                  <a:lnTo>
                    <a:pt x="669" y="1819"/>
                  </a:lnTo>
                  <a:lnTo>
                    <a:pt x="685" y="1816"/>
                  </a:lnTo>
                  <a:lnTo>
                    <a:pt x="702" y="1810"/>
                  </a:lnTo>
                  <a:lnTo>
                    <a:pt x="718" y="1805"/>
                  </a:lnTo>
                  <a:lnTo>
                    <a:pt x="732" y="1798"/>
                  </a:lnTo>
                  <a:lnTo>
                    <a:pt x="743" y="1792"/>
                  </a:lnTo>
                  <a:lnTo>
                    <a:pt x="746" y="1789"/>
                  </a:lnTo>
                  <a:lnTo>
                    <a:pt x="748" y="1786"/>
                  </a:lnTo>
                  <a:lnTo>
                    <a:pt x="748" y="1786"/>
                  </a:lnTo>
                  <a:lnTo>
                    <a:pt x="750" y="1781"/>
                  </a:lnTo>
                  <a:lnTo>
                    <a:pt x="751" y="1777"/>
                  </a:lnTo>
                  <a:lnTo>
                    <a:pt x="751" y="1767"/>
                  </a:lnTo>
                  <a:lnTo>
                    <a:pt x="750" y="1758"/>
                  </a:lnTo>
                  <a:lnTo>
                    <a:pt x="748" y="1748"/>
                  </a:lnTo>
                  <a:lnTo>
                    <a:pt x="741" y="1730"/>
                  </a:lnTo>
                  <a:lnTo>
                    <a:pt x="738" y="1721"/>
                  </a:lnTo>
                  <a:lnTo>
                    <a:pt x="736" y="1714"/>
                  </a:lnTo>
                  <a:lnTo>
                    <a:pt x="736" y="1714"/>
                  </a:lnTo>
                  <a:lnTo>
                    <a:pt x="729" y="1714"/>
                  </a:lnTo>
                  <a:lnTo>
                    <a:pt x="729" y="1714"/>
                  </a:lnTo>
                  <a:close/>
                  <a:moveTo>
                    <a:pt x="274" y="1773"/>
                  </a:moveTo>
                  <a:lnTo>
                    <a:pt x="274" y="1773"/>
                  </a:lnTo>
                  <a:lnTo>
                    <a:pt x="249" y="1784"/>
                  </a:lnTo>
                  <a:lnTo>
                    <a:pt x="228" y="1794"/>
                  </a:lnTo>
                  <a:lnTo>
                    <a:pt x="185" y="1818"/>
                  </a:lnTo>
                  <a:lnTo>
                    <a:pt x="185" y="1818"/>
                  </a:lnTo>
                  <a:lnTo>
                    <a:pt x="156" y="1835"/>
                  </a:lnTo>
                  <a:lnTo>
                    <a:pt x="131" y="1850"/>
                  </a:lnTo>
                  <a:lnTo>
                    <a:pt x="120" y="1858"/>
                  </a:lnTo>
                  <a:lnTo>
                    <a:pt x="109" y="1868"/>
                  </a:lnTo>
                  <a:lnTo>
                    <a:pt x="97" y="1879"/>
                  </a:lnTo>
                  <a:lnTo>
                    <a:pt x="84" y="1892"/>
                  </a:lnTo>
                  <a:lnTo>
                    <a:pt x="84" y="1892"/>
                  </a:lnTo>
                  <a:lnTo>
                    <a:pt x="71" y="1904"/>
                  </a:lnTo>
                  <a:lnTo>
                    <a:pt x="57" y="1920"/>
                  </a:lnTo>
                  <a:lnTo>
                    <a:pt x="52" y="1929"/>
                  </a:lnTo>
                  <a:lnTo>
                    <a:pt x="48" y="1938"/>
                  </a:lnTo>
                  <a:lnTo>
                    <a:pt x="46" y="1945"/>
                  </a:lnTo>
                  <a:lnTo>
                    <a:pt x="45" y="1949"/>
                  </a:lnTo>
                  <a:lnTo>
                    <a:pt x="45" y="1953"/>
                  </a:lnTo>
                  <a:lnTo>
                    <a:pt x="45" y="1953"/>
                  </a:lnTo>
                  <a:lnTo>
                    <a:pt x="47" y="1958"/>
                  </a:lnTo>
                  <a:lnTo>
                    <a:pt x="49" y="1963"/>
                  </a:lnTo>
                  <a:lnTo>
                    <a:pt x="52" y="1968"/>
                  </a:lnTo>
                  <a:lnTo>
                    <a:pt x="57" y="1973"/>
                  </a:lnTo>
                  <a:lnTo>
                    <a:pt x="68" y="1980"/>
                  </a:lnTo>
                  <a:lnTo>
                    <a:pt x="81" y="1988"/>
                  </a:lnTo>
                  <a:lnTo>
                    <a:pt x="96" y="1994"/>
                  </a:lnTo>
                  <a:lnTo>
                    <a:pt x="110" y="2001"/>
                  </a:lnTo>
                  <a:lnTo>
                    <a:pt x="133" y="2009"/>
                  </a:lnTo>
                  <a:lnTo>
                    <a:pt x="133" y="2009"/>
                  </a:lnTo>
                  <a:lnTo>
                    <a:pt x="163" y="2020"/>
                  </a:lnTo>
                  <a:lnTo>
                    <a:pt x="196" y="2031"/>
                  </a:lnTo>
                  <a:lnTo>
                    <a:pt x="227" y="2039"/>
                  </a:lnTo>
                  <a:lnTo>
                    <a:pt x="260" y="2048"/>
                  </a:lnTo>
                  <a:lnTo>
                    <a:pt x="293" y="2055"/>
                  </a:lnTo>
                  <a:lnTo>
                    <a:pt x="327" y="2062"/>
                  </a:lnTo>
                  <a:lnTo>
                    <a:pt x="362" y="2066"/>
                  </a:lnTo>
                  <a:lnTo>
                    <a:pt x="397" y="2070"/>
                  </a:lnTo>
                  <a:lnTo>
                    <a:pt x="397" y="2070"/>
                  </a:lnTo>
                  <a:lnTo>
                    <a:pt x="425" y="2073"/>
                  </a:lnTo>
                  <a:lnTo>
                    <a:pt x="449" y="2074"/>
                  </a:lnTo>
                  <a:lnTo>
                    <a:pt x="472" y="2073"/>
                  </a:lnTo>
                  <a:lnTo>
                    <a:pt x="494" y="2071"/>
                  </a:lnTo>
                  <a:lnTo>
                    <a:pt x="537" y="2067"/>
                  </a:lnTo>
                  <a:lnTo>
                    <a:pt x="562" y="2066"/>
                  </a:lnTo>
                  <a:lnTo>
                    <a:pt x="589" y="2066"/>
                  </a:lnTo>
                  <a:lnTo>
                    <a:pt x="589" y="2066"/>
                  </a:lnTo>
                  <a:lnTo>
                    <a:pt x="624" y="2065"/>
                  </a:lnTo>
                  <a:lnTo>
                    <a:pt x="657" y="2064"/>
                  </a:lnTo>
                  <a:lnTo>
                    <a:pt x="690" y="2061"/>
                  </a:lnTo>
                  <a:lnTo>
                    <a:pt x="723" y="2056"/>
                  </a:lnTo>
                  <a:lnTo>
                    <a:pt x="723" y="2056"/>
                  </a:lnTo>
                  <a:lnTo>
                    <a:pt x="784" y="2047"/>
                  </a:lnTo>
                  <a:lnTo>
                    <a:pt x="812" y="2041"/>
                  </a:lnTo>
                  <a:lnTo>
                    <a:pt x="839" y="2036"/>
                  </a:lnTo>
                  <a:lnTo>
                    <a:pt x="865" y="2030"/>
                  </a:lnTo>
                  <a:lnTo>
                    <a:pt x="890" y="2022"/>
                  </a:lnTo>
                  <a:lnTo>
                    <a:pt x="915" y="2014"/>
                  </a:lnTo>
                  <a:lnTo>
                    <a:pt x="940" y="2004"/>
                  </a:lnTo>
                  <a:lnTo>
                    <a:pt x="940" y="2004"/>
                  </a:lnTo>
                  <a:lnTo>
                    <a:pt x="969" y="1992"/>
                  </a:lnTo>
                  <a:lnTo>
                    <a:pt x="994" y="1978"/>
                  </a:lnTo>
                  <a:lnTo>
                    <a:pt x="1007" y="1971"/>
                  </a:lnTo>
                  <a:lnTo>
                    <a:pt x="1019" y="1963"/>
                  </a:lnTo>
                  <a:lnTo>
                    <a:pt x="1029" y="1955"/>
                  </a:lnTo>
                  <a:lnTo>
                    <a:pt x="1038" y="1945"/>
                  </a:lnTo>
                  <a:lnTo>
                    <a:pt x="1038" y="1945"/>
                  </a:lnTo>
                  <a:lnTo>
                    <a:pt x="1031" y="1931"/>
                  </a:lnTo>
                  <a:lnTo>
                    <a:pt x="1023" y="1918"/>
                  </a:lnTo>
                  <a:lnTo>
                    <a:pt x="1014" y="1907"/>
                  </a:lnTo>
                  <a:lnTo>
                    <a:pt x="1004" y="1895"/>
                  </a:lnTo>
                  <a:lnTo>
                    <a:pt x="993" y="1884"/>
                  </a:lnTo>
                  <a:lnTo>
                    <a:pt x="981" y="1873"/>
                  </a:lnTo>
                  <a:lnTo>
                    <a:pt x="958" y="1854"/>
                  </a:lnTo>
                  <a:lnTo>
                    <a:pt x="933" y="1837"/>
                  </a:lnTo>
                  <a:lnTo>
                    <a:pt x="909" y="1820"/>
                  </a:lnTo>
                  <a:lnTo>
                    <a:pt x="883" y="1802"/>
                  </a:lnTo>
                  <a:lnTo>
                    <a:pt x="859" y="1783"/>
                  </a:lnTo>
                  <a:lnTo>
                    <a:pt x="859" y="1783"/>
                  </a:lnTo>
                  <a:lnTo>
                    <a:pt x="849" y="1781"/>
                  </a:lnTo>
                  <a:lnTo>
                    <a:pt x="838" y="1779"/>
                  </a:lnTo>
                  <a:lnTo>
                    <a:pt x="820" y="1773"/>
                  </a:lnTo>
                  <a:lnTo>
                    <a:pt x="801" y="1767"/>
                  </a:lnTo>
                  <a:lnTo>
                    <a:pt x="791" y="1765"/>
                  </a:lnTo>
                  <a:lnTo>
                    <a:pt x="780" y="1763"/>
                  </a:lnTo>
                  <a:lnTo>
                    <a:pt x="780" y="1763"/>
                  </a:lnTo>
                  <a:lnTo>
                    <a:pt x="779" y="1770"/>
                  </a:lnTo>
                  <a:lnTo>
                    <a:pt x="779" y="1775"/>
                  </a:lnTo>
                  <a:lnTo>
                    <a:pt x="782" y="1791"/>
                  </a:lnTo>
                  <a:lnTo>
                    <a:pt x="782" y="1791"/>
                  </a:lnTo>
                  <a:lnTo>
                    <a:pt x="765" y="1802"/>
                  </a:lnTo>
                  <a:lnTo>
                    <a:pt x="747" y="1811"/>
                  </a:lnTo>
                  <a:lnTo>
                    <a:pt x="727" y="1821"/>
                  </a:lnTo>
                  <a:lnTo>
                    <a:pt x="706" y="1828"/>
                  </a:lnTo>
                  <a:lnTo>
                    <a:pt x="684" y="1836"/>
                  </a:lnTo>
                  <a:lnTo>
                    <a:pt x="661" y="1841"/>
                  </a:lnTo>
                  <a:lnTo>
                    <a:pt x="639" y="1847"/>
                  </a:lnTo>
                  <a:lnTo>
                    <a:pt x="615" y="1850"/>
                  </a:lnTo>
                  <a:lnTo>
                    <a:pt x="615" y="1850"/>
                  </a:lnTo>
                  <a:lnTo>
                    <a:pt x="598" y="1851"/>
                  </a:lnTo>
                  <a:lnTo>
                    <a:pt x="582" y="1851"/>
                  </a:lnTo>
                  <a:lnTo>
                    <a:pt x="566" y="1851"/>
                  </a:lnTo>
                  <a:lnTo>
                    <a:pt x="550" y="1849"/>
                  </a:lnTo>
                  <a:lnTo>
                    <a:pt x="519" y="1846"/>
                  </a:lnTo>
                  <a:lnTo>
                    <a:pt x="490" y="1842"/>
                  </a:lnTo>
                  <a:lnTo>
                    <a:pt x="490" y="1842"/>
                  </a:lnTo>
                  <a:lnTo>
                    <a:pt x="442" y="1838"/>
                  </a:lnTo>
                  <a:lnTo>
                    <a:pt x="420" y="1836"/>
                  </a:lnTo>
                  <a:lnTo>
                    <a:pt x="399" y="1833"/>
                  </a:lnTo>
                  <a:lnTo>
                    <a:pt x="379" y="1827"/>
                  </a:lnTo>
                  <a:lnTo>
                    <a:pt x="360" y="1821"/>
                  </a:lnTo>
                  <a:lnTo>
                    <a:pt x="352" y="1817"/>
                  </a:lnTo>
                  <a:lnTo>
                    <a:pt x="343" y="1812"/>
                  </a:lnTo>
                  <a:lnTo>
                    <a:pt x="336" y="1807"/>
                  </a:lnTo>
                  <a:lnTo>
                    <a:pt x="327" y="1801"/>
                  </a:lnTo>
                  <a:lnTo>
                    <a:pt x="327" y="1801"/>
                  </a:lnTo>
                  <a:lnTo>
                    <a:pt x="327" y="1796"/>
                  </a:lnTo>
                  <a:lnTo>
                    <a:pt x="328" y="1792"/>
                  </a:lnTo>
                  <a:lnTo>
                    <a:pt x="333" y="1778"/>
                  </a:lnTo>
                  <a:lnTo>
                    <a:pt x="334" y="1772"/>
                  </a:lnTo>
                  <a:lnTo>
                    <a:pt x="334" y="1764"/>
                  </a:lnTo>
                  <a:lnTo>
                    <a:pt x="332" y="1758"/>
                  </a:lnTo>
                  <a:lnTo>
                    <a:pt x="330" y="1756"/>
                  </a:lnTo>
                  <a:lnTo>
                    <a:pt x="327" y="1753"/>
                  </a:lnTo>
                  <a:lnTo>
                    <a:pt x="327" y="1753"/>
                  </a:lnTo>
                  <a:lnTo>
                    <a:pt x="318" y="1758"/>
                  </a:lnTo>
                  <a:lnTo>
                    <a:pt x="304" y="1762"/>
                  </a:lnTo>
                  <a:lnTo>
                    <a:pt x="289" y="1767"/>
                  </a:lnTo>
                  <a:lnTo>
                    <a:pt x="274" y="1773"/>
                  </a:lnTo>
                  <a:lnTo>
                    <a:pt x="274" y="1773"/>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7" name="Freeform 170"/>
            <p:cNvSpPr/>
            <p:nvPr/>
          </p:nvSpPr>
          <p:spPr bwMode="auto">
            <a:xfrm>
              <a:off x="2470151" y="2649538"/>
              <a:ext cx="23813" cy="25400"/>
            </a:xfrm>
            <a:custGeom>
              <a:avLst/>
              <a:gdLst/>
              <a:ahLst/>
              <a:cxnLst>
                <a:cxn ang="0">
                  <a:pos x="34" y="1"/>
                </a:cxn>
                <a:cxn ang="0">
                  <a:pos x="34" y="1"/>
                </a:cxn>
                <a:cxn ang="0">
                  <a:pos x="40" y="7"/>
                </a:cxn>
                <a:cxn ang="0">
                  <a:pos x="43" y="14"/>
                </a:cxn>
                <a:cxn ang="0">
                  <a:pos x="45" y="19"/>
                </a:cxn>
                <a:cxn ang="0">
                  <a:pos x="45" y="25"/>
                </a:cxn>
                <a:cxn ang="0">
                  <a:pos x="43" y="31"/>
                </a:cxn>
                <a:cxn ang="0">
                  <a:pos x="41" y="35"/>
                </a:cxn>
                <a:cxn ang="0">
                  <a:pos x="38" y="39"/>
                </a:cxn>
                <a:cxn ang="0">
                  <a:pos x="33" y="43"/>
                </a:cxn>
                <a:cxn ang="0">
                  <a:pos x="28" y="46"/>
                </a:cxn>
                <a:cxn ang="0">
                  <a:pos x="23" y="48"/>
                </a:cxn>
                <a:cxn ang="0">
                  <a:pos x="18" y="48"/>
                </a:cxn>
                <a:cxn ang="0">
                  <a:pos x="13" y="47"/>
                </a:cxn>
                <a:cxn ang="0">
                  <a:pos x="9" y="46"/>
                </a:cxn>
                <a:cxn ang="0">
                  <a:pos x="6" y="42"/>
                </a:cxn>
                <a:cxn ang="0">
                  <a:pos x="2" y="37"/>
                </a:cxn>
                <a:cxn ang="0">
                  <a:pos x="0" y="30"/>
                </a:cxn>
                <a:cxn ang="0">
                  <a:pos x="0" y="30"/>
                </a:cxn>
                <a:cxn ang="0">
                  <a:pos x="0" y="22"/>
                </a:cxn>
                <a:cxn ang="0">
                  <a:pos x="2" y="16"/>
                </a:cxn>
                <a:cxn ang="0">
                  <a:pos x="6" y="10"/>
                </a:cxn>
                <a:cxn ang="0">
                  <a:pos x="10" y="6"/>
                </a:cxn>
                <a:cxn ang="0">
                  <a:pos x="16" y="3"/>
                </a:cxn>
                <a:cxn ang="0">
                  <a:pos x="22" y="1"/>
                </a:cxn>
                <a:cxn ang="0">
                  <a:pos x="28" y="0"/>
                </a:cxn>
                <a:cxn ang="0">
                  <a:pos x="34" y="1"/>
                </a:cxn>
                <a:cxn ang="0">
                  <a:pos x="34" y="1"/>
                </a:cxn>
              </a:cxnLst>
              <a:rect l="0" t="0" r="r" b="b"/>
              <a:pathLst>
                <a:path w="45" h="48">
                  <a:moveTo>
                    <a:pt x="34" y="1"/>
                  </a:moveTo>
                  <a:lnTo>
                    <a:pt x="34" y="1"/>
                  </a:lnTo>
                  <a:lnTo>
                    <a:pt x="40" y="7"/>
                  </a:lnTo>
                  <a:lnTo>
                    <a:pt x="43" y="14"/>
                  </a:lnTo>
                  <a:lnTo>
                    <a:pt x="45" y="19"/>
                  </a:lnTo>
                  <a:lnTo>
                    <a:pt x="45" y="25"/>
                  </a:lnTo>
                  <a:lnTo>
                    <a:pt x="43" y="31"/>
                  </a:lnTo>
                  <a:lnTo>
                    <a:pt x="41" y="35"/>
                  </a:lnTo>
                  <a:lnTo>
                    <a:pt x="38" y="39"/>
                  </a:lnTo>
                  <a:lnTo>
                    <a:pt x="33" y="43"/>
                  </a:lnTo>
                  <a:lnTo>
                    <a:pt x="28" y="46"/>
                  </a:lnTo>
                  <a:lnTo>
                    <a:pt x="23" y="48"/>
                  </a:lnTo>
                  <a:lnTo>
                    <a:pt x="18" y="48"/>
                  </a:lnTo>
                  <a:lnTo>
                    <a:pt x="13" y="47"/>
                  </a:lnTo>
                  <a:lnTo>
                    <a:pt x="9" y="46"/>
                  </a:lnTo>
                  <a:lnTo>
                    <a:pt x="6" y="42"/>
                  </a:lnTo>
                  <a:lnTo>
                    <a:pt x="2" y="37"/>
                  </a:lnTo>
                  <a:lnTo>
                    <a:pt x="0" y="30"/>
                  </a:lnTo>
                  <a:lnTo>
                    <a:pt x="0" y="30"/>
                  </a:lnTo>
                  <a:lnTo>
                    <a:pt x="0" y="22"/>
                  </a:lnTo>
                  <a:lnTo>
                    <a:pt x="2" y="16"/>
                  </a:lnTo>
                  <a:lnTo>
                    <a:pt x="6" y="10"/>
                  </a:lnTo>
                  <a:lnTo>
                    <a:pt x="10" y="6"/>
                  </a:lnTo>
                  <a:lnTo>
                    <a:pt x="16" y="3"/>
                  </a:lnTo>
                  <a:lnTo>
                    <a:pt x="22" y="1"/>
                  </a:lnTo>
                  <a:lnTo>
                    <a:pt x="28" y="0"/>
                  </a:lnTo>
                  <a:lnTo>
                    <a:pt x="34" y="1"/>
                  </a:lnTo>
                  <a:lnTo>
                    <a:pt x="34" y="1"/>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sp>
        <p:nvSpPr>
          <p:cNvPr id="13" name="TextBox 170"/>
          <p:cNvSpPr txBox="1"/>
          <p:nvPr/>
        </p:nvSpPr>
        <p:spPr>
          <a:xfrm>
            <a:off x="467360" y="1348105"/>
            <a:ext cx="5773420" cy="2985135"/>
          </a:xfrm>
          <a:prstGeom prst="rect">
            <a:avLst/>
          </a:prstGeom>
          <a:noFill/>
        </p:spPr>
        <p:txBody>
          <a:bodyPr wrap="square" lIns="68582" tIns="34291" rIns="68582" bIns="34291" rtlCol="0">
            <a:noAutofit/>
          </a:bodyPr>
          <a:lstStyle/>
          <a:p>
            <a:pPr indent="457200" algn="l" fontAlgn="auto">
              <a:lnSpc>
                <a:spcPct val="125000"/>
              </a:lnSpc>
              <a:buClrTx/>
              <a:buSzTx/>
              <a:buFontTx/>
            </a:pPr>
            <a:r>
              <a:rPr lang="zh-CN" altLang="en-US" sz="1400">
                <a:sym typeface="Arial" panose="020B0604020202020204" pitchFamily="34" charset="0"/>
              </a:rPr>
              <a:t>所谓“功能对等”，就是说翻译时不求文字表面的死板对应，而要在两种语言间达成功能上的对等。为使源语和目的语的之间的转换有一个标准，减少差异，奈达从语言学的角度出发，根据翻译的本质，提出了著名的“动态对等”翻译理论，即“功能对等”。在这一理论中，他指出，“翻译是用最恰当、自然和对等的语言从语义到文体再现源语的信息”(郭建中,</a:t>
            </a:r>
            <a:r>
              <a:rPr lang="zh-CN" altLang="en-US" sz="1400">
                <a:latin typeface="Times New Roman" panose="02020603050405020304" charset="0"/>
                <a:cs typeface="Times New Roman" panose="02020603050405020304" charset="0"/>
                <a:sym typeface="Arial" panose="020B0604020202020204" pitchFamily="34" charset="0"/>
              </a:rPr>
              <a:t>2000 , P65</a:t>
            </a:r>
            <a:r>
              <a:rPr lang="zh-CN" altLang="en-US" sz="1400">
                <a:sym typeface="Arial" panose="020B0604020202020204" pitchFamily="34" charset="0"/>
              </a:rPr>
              <a:t>)。奈达有关翻译的定义指明，翻译不仅是词汇意义上的对等，还包括语义、风格和文体的对等，翻译传达的信息既有表层词汇信息，也有深层的文化信息。“动态对等”中的对等包括四个方面： 1. 词汇对等；2. 句法对等；3. 篇章对等；4.文体对等。 在这四个方面中，奈达认为，“意义是最重要的，形式其次”(郭建中</a:t>
            </a:r>
            <a:r>
              <a:rPr lang="zh-CN" altLang="en-US" sz="1400">
                <a:latin typeface="Times New Roman" panose="02020603050405020304" charset="0"/>
                <a:cs typeface="Times New Roman" panose="02020603050405020304" charset="0"/>
                <a:sym typeface="Arial" panose="020B0604020202020204" pitchFamily="34" charset="0"/>
              </a:rPr>
              <a:t>,2000 , P67</a:t>
            </a:r>
            <a:r>
              <a:rPr lang="zh-CN" altLang="en-US" sz="1400">
                <a:sym typeface="Arial" panose="020B0604020202020204" pitchFamily="34" charset="0"/>
              </a:rPr>
              <a:t>)。形式很可能掩藏源语的文化意义，并阻碍文化交流。</a:t>
            </a:r>
            <a:endParaRPr lang="zh-CN" altLang="en-US" sz="1400">
              <a:sym typeface="Arial" panose="020B0604020202020204" pitchFamily="34" charset="0"/>
            </a:endParaRPr>
          </a:p>
        </p:txBody>
      </p:sp>
      <p:sp>
        <p:nvSpPr>
          <p:cNvPr id="18" name="文本框 17"/>
          <p:cNvSpPr txBox="1"/>
          <p:nvPr/>
        </p:nvSpPr>
        <p:spPr>
          <a:xfrm>
            <a:off x="323215" y="122555"/>
            <a:ext cx="3850005" cy="961390"/>
          </a:xfrm>
          <a:prstGeom prst="rect">
            <a:avLst/>
          </a:prstGeom>
          <a:solidFill>
            <a:schemeClr val="bg1"/>
          </a:solidFill>
        </p:spPr>
        <p:txBody>
          <a:bodyPr wrap="square" rtlCol="0">
            <a:noAutofit/>
          </a:bodyPr>
          <a:p>
            <a:endParaRPr lang="zh-CN" altLang="en-US"/>
          </a:p>
        </p:txBody>
      </p:sp>
      <p:sp>
        <p:nvSpPr>
          <p:cNvPr id="17" name="文本框 16"/>
          <p:cNvSpPr txBox="1"/>
          <p:nvPr/>
        </p:nvSpPr>
        <p:spPr>
          <a:xfrm>
            <a:off x="287655" y="484505"/>
            <a:ext cx="4356735" cy="431800"/>
          </a:xfrm>
          <a:prstGeom prst="rect">
            <a:avLst/>
          </a:prstGeom>
          <a:solidFill>
            <a:schemeClr val="bg1"/>
          </a:solidFill>
        </p:spPr>
        <p:txBody>
          <a:bodyPr wrap="square" rtlCol="0">
            <a:noAutofit/>
          </a:bodyPr>
          <a:p>
            <a:pPr algn="ctr"/>
            <a:r>
              <a:rPr lang="en-US" altLang="zh-CN" sz="2400">
                <a:solidFill>
                  <a:schemeClr val="tx1"/>
                </a:solidFill>
                <a:latin typeface="新宋体" panose="02010609030101010101" charset="-122"/>
                <a:ea typeface="新宋体" panose="02010609030101010101" charset="-122"/>
                <a:cs typeface="新宋体" panose="02010609030101010101" charset="-122"/>
              </a:rPr>
              <a:t>“</a:t>
            </a:r>
            <a:r>
              <a:rPr lang="zh-CN" altLang="en-US" sz="2400">
                <a:solidFill>
                  <a:schemeClr val="tx1"/>
                </a:solidFill>
                <a:latin typeface="新宋体" panose="02010609030101010101" charset="-122"/>
                <a:ea typeface="新宋体" panose="02010609030101010101" charset="-122"/>
                <a:cs typeface="新宋体" panose="02010609030101010101" charset="-122"/>
              </a:rPr>
              <a:t>功能对等理论</a:t>
            </a:r>
            <a:r>
              <a:rPr lang="en-US" altLang="zh-CN" sz="2400">
                <a:solidFill>
                  <a:schemeClr val="tx1"/>
                </a:solidFill>
                <a:latin typeface="新宋体" panose="02010609030101010101" charset="-122"/>
                <a:ea typeface="新宋体" panose="02010609030101010101" charset="-122"/>
                <a:cs typeface="新宋体" panose="02010609030101010101" charset="-122"/>
              </a:rPr>
              <a:t>”</a:t>
            </a:r>
            <a:r>
              <a:rPr lang="zh-CN" altLang="en-US" sz="2400">
                <a:solidFill>
                  <a:schemeClr val="tx1"/>
                </a:solidFill>
                <a:latin typeface="新宋体" panose="02010609030101010101" charset="-122"/>
                <a:ea typeface="新宋体" panose="02010609030101010101" charset="-122"/>
                <a:cs typeface="新宋体" panose="02010609030101010101" charset="-122"/>
              </a:rPr>
              <a:t>的</a:t>
            </a:r>
            <a:r>
              <a:rPr lang="zh-CN" altLang="en-US" sz="2400">
                <a:solidFill>
                  <a:schemeClr val="tx1"/>
                </a:solidFill>
                <a:latin typeface="新宋体" panose="02010609030101010101" charset="-122"/>
                <a:ea typeface="新宋体" panose="02010609030101010101" charset="-122"/>
                <a:cs typeface="新宋体" panose="02010609030101010101" charset="-122"/>
              </a:rPr>
              <a:t>具体内容</a:t>
            </a:r>
            <a:endParaRPr lang="zh-CN" altLang="en-US" sz="2400">
              <a:solidFill>
                <a:schemeClr val="tx1"/>
              </a:solidFill>
              <a:latin typeface="新宋体" panose="02010609030101010101" charset="-122"/>
              <a:ea typeface="新宋体" panose="02010609030101010101" charset="-122"/>
              <a:cs typeface="新宋体" panose="02010609030101010101" charset="-122"/>
            </a:endParaRPr>
          </a:p>
        </p:txBody>
      </p:sp>
    </p:spTree>
  </p:cSld>
  <p:clrMapOvr>
    <a:masterClrMapping/>
  </p:clrMapOvr>
  <p:transition>
    <p:comb dir="vert"/>
  </p:transition>
  <p:timing>
    <p:tnLst>
      <p:par>
        <p:cTn id="1" dur="indefinite" restart="never" nodeType="tmRoot"/>
      </p:par>
    </p:tnLst>
    <p:bldLst>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18"/>
          <p:cNvGrpSpPr/>
          <p:nvPr/>
        </p:nvGrpSpPr>
        <p:grpSpPr>
          <a:xfrm>
            <a:off x="5933896" y="1936509"/>
            <a:ext cx="3210104" cy="2376180"/>
            <a:chOff x="0" y="0"/>
            <a:chExt cx="2222306" cy="1644486"/>
          </a:xfrm>
        </p:grpSpPr>
        <p:sp>
          <p:nvSpPr>
            <p:cNvPr id="3" name="chenying0907 214"/>
            <p:cNvSpPr/>
            <p:nvPr/>
          </p:nvSpPr>
          <p:spPr>
            <a:xfrm>
              <a:off x="177800" y="-1"/>
              <a:ext cx="268610" cy="424412"/>
            </a:xfrm>
            <a:custGeom>
              <a:avLst/>
              <a:gdLst/>
              <a:ahLst/>
              <a:cxnLst>
                <a:cxn ang="0">
                  <a:pos x="wd2" y="hd2"/>
                </a:cxn>
                <a:cxn ang="5400000">
                  <a:pos x="wd2" y="hd2"/>
                </a:cxn>
                <a:cxn ang="10800000">
                  <a:pos x="wd2" y="hd2"/>
                </a:cxn>
                <a:cxn ang="16200000">
                  <a:pos x="wd2" y="hd2"/>
                </a:cxn>
              </a:cxnLst>
              <a:rect l="0" t="0" r="r" b="b"/>
              <a:pathLst>
                <a:path w="20717" h="20825" extrusionOk="0">
                  <a:moveTo>
                    <a:pt x="0" y="978"/>
                  </a:moveTo>
                  <a:cubicBezTo>
                    <a:pt x="4331" y="132"/>
                    <a:pt x="6848" y="-775"/>
                    <a:pt x="10359" y="1107"/>
                  </a:cubicBezTo>
                  <a:cubicBezTo>
                    <a:pt x="14373" y="3260"/>
                    <a:pt x="15631" y="7002"/>
                    <a:pt x="17595" y="9981"/>
                  </a:cubicBezTo>
                  <a:cubicBezTo>
                    <a:pt x="19135" y="12318"/>
                    <a:pt x="19785" y="13548"/>
                    <a:pt x="20568" y="16020"/>
                  </a:cubicBezTo>
                  <a:cubicBezTo>
                    <a:pt x="21600" y="19279"/>
                    <a:pt x="17061" y="19856"/>
                    <a:pt x="13655" y="20825"/>
                  </a:cubicBezTo>
                </a:path>
              </a:pathLst>
            </a:custGeom>
            <a:solidFill>
              <a:srgbClr val="E7E4EA"/>
            </a:solidFill>
            <a:ln w="38100" cap="flat">
              <a:solidFill>
                <a:schemeClr val="tx1">
                  <a:lumMod val="75000"/>
                  <a:lumOff val="25000"/>
                </a:schemeClr>
              </a:solidFill>
              <a:prstDash val="solid"/>
              <a:miter lim="400000"/>
            </a:ln>
            <a:effectLst/>
          </p:spPr>
          <p:txBody>
            <a:bodyPr wrap="square" lIns="38100" tIns="38100" rIns="38100" bIns="38100" numCol="1" anchor="ctr">
              <a:noAutofit/>
            </a:bodyPr>
            <a:lstStyle/>
            <a:p>
              <a:pPr defTabSz="342900">
                <a:defRPr sz="3000">
                  <a:solidFill>
                    <a:srgbClr val="FFFFFF"/>
                  </a:solidFill>
                  <a:effectLst>
                    <a:outerShdw blurRad="38100" dist="12700" dir="5400000">
                      <a:srgbClr val="000000">
                        <a:alpha val="50000"/>
                      </a:srgbClr>
                    </a:outerShdw>
                  </a:effectLst>
                </a:defRPr>
              </a:pPr>
              <a:endParaRPr dirty="0"/>
            </a:p>
          </p:txBody>
        </p:sp>
        <p:sp>
          <p:nvSpPr>
            <p:cNvPr id="4" name="chenying0907 215"/>
            <p:cNvSpPr/>
            <p:nvPr/>
          </p:nvSpPr>
          <p:spPr>
            <a:xfrm>
              <a:off x="876300" y="990599"/>
              <a:ext cx="288326" cy="392441"/>
            </a:xfrm>
            <a:custGeom>
              <a:avLst/>
              <a:gdLst/>
              <a:ahLst/>
              <a:cxnLst>
                <a:cxn ang="0">
                  <a:pos x="wd2" y="hd2"/>
                </a:cxn>
                <a:cxn ang="5400000">
                  <a:pos x="wd2" y="hd2"/>
                </a:cxn>
                <a:cxn ang="10800000">
                  <a:pos x="wd2" y="hd2"/>
                </a:cxn>
                <a:cxn ang="16200000">
                  <a:pos x="wd2" y="hd2"/>
                </a:cxn>
              </a:cxnLst>
              <a:rect l="0" t="0" r="r" b="b"/>
              <a:pathLst>
                <a:path w="19323" h="18952" extrusionOk="0">
                  <a:moveTo>
                    <a:pt x="0" y="1473"/>
                  </a:moveTo>
                  <a:cubicBezTo>
                    <a:pt x="6540" y="-2648"/>
                    <a:pt x="10391" y="2786"/>
                    <a:pt x="14004" y="6685"/>
                  </a:cubicBezTo>
                  <a:cubicBezTo>
                    <a:pt x="18693" y="11746"/>
                    <a:pt x="21600" y="16421"/>
                    <a:pt x="17023" y="18952"/>
                  </a:cubicBezTo>
                </a:path>
              </a:pathLst>
            </a:custGeom>
            <a:solidFill>
              <a:srgbClr val="E7E4EA"/>
            </a:solidFill>
            <a:ln w="38100" cap="flat">
              <a:solidFill>
                <a:schemeClr val="tx1">
                  <a:lumMod val="75000"/>
                  <a:lumOff val="25000"/>
                </a:schemeClr>
              </a:solidFill>
              <a:prstDash val="solid"/>
              <a:miter lim="400000"/>
            </a:ln>
            <a:effectLst/>
          </p:spPr>
          <p:txBody>
            <a:bodyPr wrap="square" lIns="38100" tIns="38100" rIns="38100" bIns="38100" numCol="1" anchor="ctr">
              <a:noAutofit/>
            </a:bodyPr>
            <a:lstStyle/>
            <a:p>
              <a:pPr defTabSz="342900">
                <a:defRPr sz="3000">
                  <a:solidFill>
                    <a:srgbClr val="FFFFFF"/>
                  </a:solidFill>
                  <a:effectLst>
                    <a:outerShdw blurRad="38100" dist="12700" dir="5400000">
                      <a:srgbClr val="000000">
                        <a:alpha val="50000"/>
                      </a:srgbClr>
                    </a:outerShdw>
                  </a:effectLst>
                </a:defRPr>
              </a:pPr>
              <a:endParaRPr dirty="0"/>
            </a:p>
          </p:txBody>
        </p:sp>
        <p:sp>
          <p:nvSpPr>
            <p:cNvPr id="5" name="chenying0907 216"/>
            <p:cNvSpPr/>
            <p:nvPr/>
          </p:nvSpPr>
          <p:spPr>
            <a:xfrm>
              <a:off x="0" y="25400"/>
              <a:ext cx="1130505" cy="1441123"/>
            </a:xfrm>
            <a:custGeom>
              <a:avLst/>
              <a:gdLst/>
              <a:ahLst/>
              <a:cxnLst>
                <a:cxn ang="0">
                  <a:pos x="wd2" y="hd2"/>
                </a:cxn>
                <a:cxn ang="5400000">
                  <a:pos x="wd2" y="hd2"/>
                </a:cxn>
                <a:cxn ang="10800000">
                  <a:pos x="wd2" y="hd2"/>
                </a:cxn>
                <a:cxn ang="16200000">
                  <a:pos x="wd2" y="hd2"/>
                </a:cxn>
              </a:cxnLst>
              <a:rect l="0" t="0" r="r" b="b"/>
              <a:pathLst>
                <a:path w="21386" h="21249" extrusionOk="0">
                  <a:moveTo>
                    <a:pt x="6695" y="5964"/>
                  </a:moveTo>
                  <a:cubicBezTo>
                    <a:pt x="5870" y="4835"/>
                    <a:pt x="5320" y="3733"/>
                    <a:pt x="4734" y="2782"/>
                  </a:cubicBezTo>
                  <a:cubicBezTo>
                    <a:pt x="4160" y="1851"/>
                    <a:pt x="3364" y="1097"/>
                    <a:pt x="3346" y="0"/>
                  </a:cubicBezTo>
                  <a:cubicBezTo>
                    <a:pt x="2749" y="212"/>
                    <a:pt x="2098" y="524"/>
                    <a:pt x="1695" y="926"/>
                  </a:cubicBezTo>
                  <a:cubicBezTo>
                    <a:pt x="988" y="1632"/>
                    <a:pt x="570" y="2910"/>
                    <a:pt x="299" y="3769"/>
                  </a:cubicBezTo>
                  <a:cubicBezTo>
                    <a:pt x="-19" y="4774"/>
                    <a:pt x="-82" y="5809"/>
                    <a:pt x="104" y="6834"/>
                  </a:cubicBezTo>
                  <a:cubicBezTo>
                    <a:pt x="507" y="9059"/>
                    <a:pt x="1907" y="11120"/>
                    <a:pt x="3352" y="13032"/>
                  </a:cubicBezTo>
                  <a:cubicBezTo>
                    <a:pt x="4121" y="14050"/>
                    <a:pt x="4913" y="15069"/>
                    <a:pt x="5760" y="16050"/>
                  </a:cubicBezTo>
                  <a:cubicBezTo>
                    <a:pt x="7632" y="18216"/>
                    <a:pt x="10200" y="20007"/>
                    <a:pt x="13428" y="20934"/>
                  </a:cubicBezTo>
                  <a:cubicBezTo>
                    <a:pt x="15746" y="21600"/>
                    <a:pt x="19972" y="21179"/>
                    <a:pt x="21384" y="19961"/>
                  </a:cubicBezTo>
                  <a:cubicBezTo>
                    <a:pt x="21518" y="19211"/>
                    <a:pt x="16578" y="14785"/>
                    <a:pt x="16540" y="14807"/>
                  </a:cubicBezTo>
                  <a:cubicBezTo>
                    <a:pt x="15277" y="15530"/>
                    <a:pt x="13118" y="16386"/>
                    <a:pt x="11538" y="16347"/>
                  </a:cubicBezTo>
                  <a:cubicBezTo>
                    <a:pt x="9234" y="16290"/>
                    <a:pt x="7991" y="14209"/>
                    <a:pt x="7048" y="12885"/>
                  </a:cubicBezTo>
                  <a:cubicBezTo>
                    <a:pt x="6162" y="11641"/>
                    <a:pt x="5096" y="10300"/>
                    <a:pt x="4890" y="8855"/>
                  </a:cubicBezTo>
                  <a:cubicBezTo>
                    <a:pt x="4802" y="8239"/>
                    <a:pt x="4929" y="7607"/>
                    <a:pt x="5302" y="7056"/>
                  </a:cubicBezTo>
                  <a:cubicBezTo>
                    <a:pt x="5511" y="6746"/>
                    <a:pt x="6171" y="5989"/>
                    <a:pt x="6695" y="5964"/>
                  </a:cubicBezTo>
                  <a:close/>
                </a:path>
              </a:pathLst>
            </a:custGeom>
            <a:noFill/>
            <a:ln w="38100" cap="flat">
              <a:solidFill>
                <a:schemeClr val="tx1">
                  <a:lumMod val="75000"/>
                  <a:lumOff val="25000"/>
                </a:schemeClr>
              </a:solidFill>
              <a:prstDash val="solid"/>
              <a:miter lim="400000"/>
            </a:ln>
            <a:effectLst/>
          </p:spPr>
          <p:txBody>
            <a:bodyPr wrap="square" lIns="38100" tIns="38100" rIns="38100" bIns="38100" numCol="1" anchor="ctr">
              <a:noAutofit/>
            </a:bodyPr>
            <a:lstStyle/>
            <a:p>
              <a:pPr defTabSz="342900">
                <a:defRPr sz="3000">
                  <a:solidFill>
                    <a:srgbClr val="FFFFFF"/>
                  </a:solidFill>
                  <a:effectLst>
                    <a:outerShdw blurRad="38100" dist="12700" dir="5400000">
                      <a:srgbClr val="000000">
                        <a:alpha val="50000"/>
                      </a:srgbClr>
                    </a:outerShdw>
                  </a:effectLst>
                </a:defRPr>
              </a:pPr>
              <a:endParaRPr dirty="0"/>
            </a:p>
          </p:txBody>
        </p:sp>
        <p:sp>
          <p:nvSpPr>
            <p:cNvPr id="6" name="chenying0907 217"/>
            <p:cNvSpPr/>
            <p:nvPr/>
          </p:nvSpPr>
          <p:spPr>
            <a:xfrm>
              <a:off x="1041400" y="888999"/>
              <a:ext cx="1180907" cy="755488"/>
            </a:xfrm>
            <a:custGeom>
              <a:avLst/>
              <a:gdLst/>
              <a:ahLst/>
              <a:cxnLst>
                <a:cxn ang="0">
                  <a:pos x="wd2" y="hd2"/>
                </a:cxn>
                <a:cxn ang="5400000">
                  <a:pos x="wd2" y="hd2"/>
                </a:cxn>
                <a:cxn ang="10800000">
                  <a:pos x="wd2" y="hd2"/>
                </a:cxn>
                <a:cxn ang="16200000">
                  <a:pos x="wd2" y="hd2"/>
                </a:cxn>
              </a:cxnLst>
              <a:rect l="0" t="0" r="r" b="b"/>
              <a:pathLst>
                <a:path w="20880" h="19656" extrusionOk="0">
                  <a:moveTo>
                    <a:pt x="0" y="14067"/>
                  </a:moveTo>
                  <a:cubicBezTo>
                    <a:pt x="1546" y="18995"/>
                    <a:pt x="4265" y="21549"/>
                    <a:pt x="7901" y="18005"/>
                  </a:cubicBezTo>
                  <a:cubicBezTo>
                    <a:pt x="9262" y="16678"/>
                    <a:pt x="11668" y="12078"/>
                    <a:pt x="9432" y="10109"/>
                  </a:cubicBezTo>
                  <a:cubicBezTo>
                    <a:pt x="7906" y="8766"/>
                    <a:pt x="6036" y="11469"/>
                    <a:pt x="6486" y="13754"/>
                  </a:cubicBezTo>
                  <a:cubicBezTo>
                    <a:pt x="7019" y="16458"/>
                    <a:pt x="10653" y="17259"/>
                    <a:pt x="12181" y="16654"/>
                  </a:cubicBezTo>
                  <a:cubicBezTo>
                    <a:pt x="14962" y="15554"/>
                    <a:pt x="14704" y="12109"/>
                    <a:pt x="15038" y="8516"/>
                  </a:cubicBezTo>
                  <a:cubicBezTo>
                    <a:pt x="15338" y="5296"/>
                    <a:pt x="15973" y="-51"/>
                    <a:pt x="18921" y="0"/>
                  </a:cubicBezTo>
                  <a:cubicBezTo>
                    <a:pt x="20260" y="23"/>
                    <a:pt x="21600" y="1260"/>
                    <a:pt x="20434" y="3163"/>
                  </a:cubicBezTo>
                </a:path>
              </a:pathLst>
            </a:custGeom>
            <a:noFill/>
            <a:ln w="38100" cap="flat">
              <a:solidFill>
                <a:schemeClr val="tx1">
                  <a:lumMod val="75000"/>
                  <a:lumOff val="25000"/>
                </a:schemeClr>
              </a:solidFill>
              <a:prstDash val="solid"/>
              <a:miter lim="400000"/>
            </a:ln>
            <a:effectLst/>
          </p:spPr>
          <p:txBody>
            <a:bodyPr wrap="square" lIns="38100" tIns="38100" rIns="38100" bIns="38100" numCol="1" anchor="ctr">
              <a:noAutofit/>
            </a:bodyPr>
            <a:lstStyle/>
            <a:p>
              <a:pPr defTabSz="342900">
                <a:defRPr sz="3000">
                  <a:solidFill>
                    <a:srgbClr val="FFFFFF"/>
                  </a:solidFill>
                  <a:effectLst>
                    <a:outerShdw blurRad="38100" dist="12700" dir="5400000">
                      <a:srgbClr val="000000">
                        <a:alpha val="50000"/>
                      </a:srgbClr>
                    </a:outerShdw>
                  </a:effectLst>
                </a:defRPr>
              </a:pPr>
              <a:endParaRPr dirty="0"/>
            </a:p>
          </p:txBody>
        </p:sp>
      </p:grpSp>
      <p:sp>
        <p:nvSpPr>
          <p:cNvPr id="17" name="文本框 16"/>
          <p:cNvSpPr txBox="1"/>
          <p:nvPr/>
        </p:nvSpPr>
        <p:spPr>
          <a:xfrm>
            <a:off x="275590" y="134620"/>
            <a:ext cx="3756660" cy="857250"/>
          </a:xfrm>
          <a:prstGeom prst="rect">
            <a:avLst/>
          </a:prstGeom>
          <a:solidFill>
            <a:schemeClr val="bg1"/>
          </a:solidFill>
        </p:spPr>
        <p:txBody>
          <a:bodyPr wrap="square" rtlCol="0">
            <a:noAutofit/>
          </a:bodyPr>
          <a:p>
            <a:endParaRPr lang="zh-CN" altLang="en-US"/>
          </a:p>
        </p:txBody>
      </p:sp>
      <p:grpSp>
        <p:nvGrpSpPr>
          <p:cNvPr id="9" name="Group 157"/>
          <p:cNvGrpSpPr/>
          <p:nvPr/>
        </p:nvGrpSpPr>
        <p:grpSpPr>
          <a:xfrm>
            <a:off x="6611982" y="774766"/>
            <a:ext cx="1165306" cy="1419414"/>
            <a:chOff x="0" y="0"/>
            <a:chExt cx="825247" cy="1004894"/>
          </a:xfrm>
        </p:grpSpPr>
        <p:sp>
          <p:nvSpPr>
            <p:cNvPr id="11" name="chenying0907 153"/>
            <p:cNvSpPr/>
            <p:nvPr/>
          </p:nvSpPr>
          <p:spPr>
            <a:xfrm>
              <a:off x="0" y="0"/>
              <a:ext cx="825247" cy="1004894"/>
            </a:xfrm>
            <a:custGeom>
              <a:avLst/>
              <a:gdLst/>
              <a:ahLst/>
              <a:cxnLst>
                <a:cxn ang="0">
                  <a:pos x="wd2" y="hd2"/>
                </a:cxn>
                <a:cxn ang="5400000">
                  <a:pos x="wd2" y="hd2"/>
                </a:cxn>
                <a:cxn ang="10800000">
                  <a:pos x="wd2" y="hd2"/>
                </a:cxn>
                <a:cxn ang="16200000">
                  <a:pos x="wd2" y="hd2"/>
                </a:cxn>
              </a:cxnLst>
              <a:rect l="0" t="0" r="r" b="b"/>
              <a:pathLst>
                <a:path w="20617" h="18782" extrusionOk="0">
                  <a:moveTo>
                    <a:pt x="20606" y="8003"/>
                  </a:moveTo>
                  <a:cubicBezTo>
                    <a:pt x="20536" y="9105"/>
                    <a:pt x="20133" y="10194"/>
                    <a:pt x="19322" y="11192"/>
                  </a:cubicBezTo>
                  <a:cubicBezTo>
                    <a:pt x="17235" y="13763"/>
                    <a:pt x="10676" y="14469"/>
                    <a:pt x="6988" y="14575"/>
                  </a:cubicBezTo>
                  <a:cubicBezTo>
                    <a:pt x="4986" y="15277"/>
                    <a:pt x="3185" y="16577"/>
                    <a:pt x="3059" y="18782"/>
                  </a:cubicBezTo>
                  <a:cubicBezTo>
                    <a:pt x="2578" y="17275"/>
                    <a:pt x="1936" y="15773"/>
                    <a:pt x="4218" y="13676"/>
                  </a:cubicBezTo>
                  <a:cubicBezTo>
                    <a:pt x="3958" y="13915"/>
                    <a:pt x="973" y="11280"/>
                    <a:pt x="253" y="9351"/>
                  </a:cubicBezTo>
                  <a:cubicBezTo>
                    <a:pt x="-538" y="7230"/>
                    <a:pt x="624" y="4258"/>
                    <a:pt x="2405" y="2680"/>
                  </a:cubicBezTo>
                  <a:cubicBezTo>
                    <a:pt x="8610" y="-2818"/>
                    <a:pt x="21062" y="731"/>
                    <a:pt x="20606" y="8003"/>
                  </a:cubicBezTo>
                  <a:close/>
                </a:path>
              </a:pathLst>
            </a:custGeom>
            <a:solidFill>
              <a:schemeClr val="bg1"/>
            </a:solidFill>
            <a:ln w="38100" cap="flat">
              <a:solidFill>
                <a:schemeClr val="tx1">
                  <a:lumMod val="75000"/>
                  <a:lumOff val="25000"/>
                </a:schemeClr>
              </a:solidFill>
              <a:prstDash val="solid"/>
              <a:miter lim="400000"/>
            </a:ln>
            <a:effectLst/>
          </p:spPr>
          <p:txBody>
            <a:bodyPr wrap="square" lIns="38100" tIns="38100" rIns="38100" bIns="38100" numCol="1" anchor="ctr">
              <a:noAutofit/>
            </a:bodyPr>
            <a:lstStyle/>
            <a:p>
              <a:pPr defTabSz="342900">
                <a:defRPr sz="3000">
                  <a:solidFill>
                    <a:srgbClr val="FFFFFF"/>
                  </a:solidFill>
                  <a:effectLst>
                    <a:outerShdw blurRad="38100" dist="12700" dir="5400000">
                      <a:srgbClr val="000000">
                        <a:alpha val="50000"/>
                      </a:srgbClr>
                    </a:outerShdw>
                  </a:effectLst>
                </a:defRPr>
              </a:pPr>
              <a:endParaRPr dirty="0"/>
            </a:p>
          </p:txBody>
        </p:sp>
        <p:sp>
          <p:nvSpPr>
            <p:cNvPr id="10" name="chenying0907 152"/>
            <p:cNvSpPr/>
            <p:nvPr/>
          </p:nvSpPr>
          <p:spPr>
            <a:xfrm>
              <a:off x="55658" y="151223"/>
              <a:ext cx="768929" cy="828291"/>
            </a:xfrm>
            <a:custGeom>
              <a:avLst/>
              <a:gdLst/>
              <a:ahLst/>
              <a:cxnLst>
                <a:cxn ang="0">
                  <a:pos x="wd2" y="hd2"/>
                </a:cxn>
                <a:cxn ang="5400000">
                  <a:pos x="wd2" y="hd2"/>
                </a:cxn>
                <a:cxn ang="10800000">
                  <a:pos x="wd2" y="hd2"/>
                </a:cxn>
                <a:cxn ang="16200000">
                  <a:pos x="wd2" y="hd2"/>
                </a:cxn>
              </a:cxnLst>
              <a:rect l="0" t="0" r="r" b="b"/>
              <a:pathLst>
                <a:path w="21412" h="21600" extrusionOk="0">
                  <a:moveTo>
                    <a:pt x="21365" y="6553"/>
                  </a:moveTo>
                  <a:cubicBezTo>
                    <a:pt x="21209" y="8299"/>
                    <a:pt x="20695" y="9966"/>
                    <a:pt x="20017" y="11011"/>
                  </a:cubicBezTo>
                  <a:cubicBezTo>
                    <a:pt x="17690" y="14597"/>
                    <a:pt x="10380" y="15582"/>
                    <a:pt x="6269" y="15729"/>
                  </a:cubicBezTo>
                  <a:cubicBezTo>
                    <a:pt x="4038" y="16710"/>
                    <a:pt x="2030" y="18524"/>
                    <a:pt x="1890" y="21600"/>
                  </a:cubicBezTo>
                  <a:cubicBezTo>
                    <a:pt x="1354" y="19498"/>
                    <a:pt x="638" y="17403"/>
                    <a:pt x="3179" y="14478"/>
                  </a:cubicBezTo>
                  <a:cubicBezTo>
                    <a:pt x="2729" y="14996"/>
                    <a:pt x="-3" y="11060"/>
                    <a:pt x="0" y="10322"/>
                  </a:cubicBezTo>
                  <a:cubicBezTo>
                    <a:pt x="7119" y="10785"/>
                    <a:pt x="20375" y="9891"/>
                    <a:pt x="18971" y="0"/>
                  </a:cubicBezTo>
                  <a:cubicBezTo>
                    <a:pt x="21020" y="1136"/>
                    <a:pt x="21597" y="3933"/>
                    <a:pt x="21365" y="6553"/>
                  </a:cubicBezTo>
                  <a:close/>
                </a:path>
              </a:pathLst>
            </a:custGeom>
            <a:solidFill>
              <a:schemeClr val="bg1">
                <a:lumMod val="85000"/>
              </a:schemeClr>
            </a:solidFill>
            <a:ln w="12700" cap="flat">
              <a:noFill/>
              <a:miter lim="400000"/>
            </a:ln>
            <a:effectLst/>
          </p:spPr>
          <p:txBody>
            <a:bodyPr wrap="square" lIns="38100" tIns="38100" rIns="38100" bIns="38100" numCol="1" anchor="ctr">
              <a:noAutofit/>
            </a:bodyPr>
            <a:lstStyle/>
            <a:p>
              <a:pPr defTabSz="342900">
                <a:defRPr sz="3000">
                  <a:solidFill>
                    <a:srgbClr val="FFFFFF"/>
                  </a:solidFill>
                  <a:effectLst>
                    <a:outerShdw blurRad="38100" dist="12700" dir="5400000">
                      <a:srgbClr val="000000">
                        <a:alpha val="50000"/>
                      </a:srgbClr>
                    </a:outerShdw>
                  </a:effectLst>
                </a:defRPr>
              </a:pPr>
              <a:endParaRPr dirty="0"/>
            </a:p>
          </p:txBody>
        </p:sp>
        <p:grpSp>
          <p:nvGrpSpPr>
            <p:cNvPr id="12" name="Group 156"/>
            <p:cNvGrpSpPr/>
            <p:nvPr/>
          </p:nvGrpSpPr>
          <p:grpSpPr>
            <a:xfrm>
              <a:off x="330200" y="215900"/>
              <a:ext cx="178940" cy="367431"/>
              <a:chOff x="0" y="0"/>
              <a:chExt cx="178939" cy="367430"/>
            </a:xfrm>
          </p:grpSpPr>
          <p:sp>
            <p:nvSpPr>
              <p:cNvPr id="13" name="chenying0907 154"/>
              <p:cNvSpPr/>
              <p:nvPr/>
            </p:nvSpPr>
            <p:spPr>
              <a:xfrm>
                <a:off x="0" y="0"/>
                <a:ext cx="178940" cy="244342"/>
              </a:xfrm>
              <a:custGeom>
                <a:avLst/>
                <a:gdLst/>
                <a:ahLst/>
                <a:cxnLst>
                  <a:cxn ang="0">
                    <a:pos x="wd2" y="hd2"/>
                  </a:cxn>
                  <a:cxn ang="5400000">
                    <a:pos x="wd2" y="hd2"/>
                  </a:cxn>
                  <a:cxn ang="10800000">
                    <a:pos x="wd2" y="hd2"/>
                  </a:cxn>
                  <a:cxn ang="16200000">
                    <a:pos x="wd2" y="hd2"/>
                  </a:cxn>
                </a:cxnLst>
                <a:rect l="0" t="0" r="r" b="b"/>
                <a:pathLst>
                  <a:path w="17224" h="18018" extrusionOk="0">
                    <a:moveTo>
                      <a:pt x="100" y="9277"/>
                    </a:moveTo>
                    <a:cubicBezTo>
                      <a:pt x="-1213" y="3536"/>
                      <a:pt x="10703" y="-3582"/>
                      <a:pt x="16203" y="2063"/>
                    </a:cubicBezTo>
                    <a:cubicBezTo>
                      <a:pt x="20387" y="6358"/>
                      <a:pt x="10513" y="14060"/>
                      <a:pt x="8251" y="18018"/>
                    </a:cubicBezTo>
                  </a:path>
                </a:pathLst>
              </a:custGeom>
              <a:noFill/>
              <a:ln w="38100" cap="flat">
                <a:solidFill>
                  <a:schemeClr val="tx1">
                    <a:lumMod val="75000"/>
                    <a:lumOff val="25000"/>
                  </a:schemeClr>
                </a:solidFill>
                <a:prstDash val="solid"/>
                <a:miter lim="400000"/>
              </a:ln>
              <a:effectLst/>
            </p:spPr>
            <p:txBody>
              <a:bodyPr wrap="square" lIns="38100" tIns="38100" rIns="38100" bIns="38100" numCol="1" anchor="ctr">
                <a:noAutofit/>
              </a:bodyPr>
              <a:lstStyle/>
              <a:p>
                <a:pPr defTabSz="342900">
                  <a:defRPr sz="3000">
                    <a:solidFill>
                      <a:srgbClr val="FFFFFF"/>
                    </a:solidFill>
                    <a:effectLst>
                      <a:outerShdw blurRad="38100" dist="12700" dir="5400000">
                        <a:srgbClr val="000000">
                          <a:alpha val="50000"/>
                        </a:srgbClr>
                      </a:outerShdw>
                    </a:effectLst>
                  </a:defRPr>
                </a:pPr>
                <a:endParaRPr dirty="0"/>
              </a:p>
            </p:txBody>
          </p:sp>
          <p:sp>
            <p:nvSpPr>
              <p:cNvPr id="14" name="chenying0907 155"/>
              <p:cNvSpPr/>
              <p:nvPr/>
            </p:nvSpPr>
            <p:spPr>
              <a:xfrm>
                <a:off x="76200" y="342900"/>
                <a:ext cx="19564" cy="24531"/>
              </a:xfrm>
              <a:custGeom>
                <a:avLst/>
                <a:gdLst/>
                <a:ahLst/>
                <a:cxnLst>
                  <a:cxn ang="0">
                    <a:pos x="wd2" y="hd2"/>
                  </a:cxn>
                  <a:cxn ang="5400000">
                    <a:pos x="wd2" y="hd2"/>
                  </a:cxn>
                  <a:cxn ang="10800000">
                    <a:pos x="wd2" y="hd2"/>
                  </a:cxn>
                  <a:cxn ang="16200000">
                    <a:pos x="wd2" y="hd2"/>
                  </a:cxn>
                </a:cxnLst>
                <a:rect l="0" t="0" r="r" b="b"/>
                <a:pathLst>
                  <a:path w="18659" h="15561" extrusionOk="0">
                    <a:moveTo>
                      <a:pt x="0" y="8336"/>
                    </a:moveTo>
                    <a:cubicBezTo>
                      <a:pt x="3561" y="8171"/>
                      <a:pt x="10161" y="-5031"/>
                      <a:pt x="7784" y="2124"/>
                    </a:cubicBezTo>
                    <a:cubicBezTo>
                      <a:pt x="8671" y="6888"/>
                      <a:pt x="11060" y="11294"/>
                      <a:pt x="14952" y="15353"/>
                    </a:cubicBezTo>
                    <a:cubicBezTo>
                      <a:pt x="21600" y="16569"/>
                      <a:pt x="19305" y="12443"/>
                      <a:pt x="8067" y="2966"/>
                    </a:cubicBezTo>
                  </a:path>
                </a:pathLst>
              </a:custGeom>
              <a:noFill/>
              <a:ln w="38100" cap="flat">
                <a:solidFill>
                  <a:schemeClr val="tx1">
                    <a:lumMod val="75000"/>
                    <a:lumOff val="25000"/>
                  </a:schemeClr>
                </a:solidFill>
                <a:prstDash val="solid"/>
                <a:miter lim="400000"/>
              </a:ln>
              <a:effectLst/>
            </p:spPr>
            <p:txBody>
              <a:bodyPr wrap="square" lIns="38100" tIns="38100" rIns="38100" bIns="38100" numCol="1" anchor="ctr">
                <a:noAutofit/>
              </a:bodyPr>
              <a:lstStyle/>
              <a:p>
                <a:pPr defTabSz="342900">
                  <a:defRPr sz="3000">
                    <a:solidFill>
                      <a:srgbClr val="FFFFFF"/>
                    </a:solidFill>
                    <a:effectLst>
                      <a:outerShdw blurRad="38100" dist="12700" dir="5400000">
                        <a:srgbClr val="000000">
                          <a:alpha val="50000"/>
                        </a:srgbClr>
                      </a:outerShdw>
                    </a:effectLst>
                  </a:defRPr>
                </a:pPr>
                <a:endParaRPr dirty="0"/>
              </a:p>
            </p:txBody>
          </p:sp>
        </p:grpSp>
      </p:grpSp>
      <p:sp>
        <p:nvSpPr>
          <p:cNvPr id="18" name="文本框 17"/>
          <p:cNvSpPr txBox="1"/>
          <p:nvPr/>
        </p:nvSpPr>
        <p:spPr>
          <a:xfrm>
            <a:off x="431800" y="1024255"/>
            <a:ext cx="5440045" cy="3851910"/>
          </a:xfrm>
          <a:prstGeom prst="rect">
            <a:avLst/>
          </a:prstGeom>
          <a:noFill/>
        </p:spPr>
        <p:txBody>
          <a:bodyPr wrap="square" rtlCol="0">
            <a:spAutoFit/>
          </a:bodyPr>
          <a:p>
            <a:pPr indent="457200" fontAlgn="auto">
              <a:lnSpc>
                <a:spcPct val="120000"/>
              </a:lnSpc>
            </a:pPr>
            <a:r>
              <a:rPr lang="zh-CN" altLang="en-US" sz="1200"/>
              <a:t>传统的翻译理论聚焦于</a:t>
            </a:r>
            <a:r>
              <a:rPr lang="en-US" altLang="zh-CN" sz="1200"/>
              <a:t>“</a:t>
            </a:r>
            <a:r>
              <a:rPr lang="zh-CN" altLang="en-US" sz="1200"/>
              <a:t>直译</a:t>
            </a:r>
            <a:r>
              <a:rPr lang="en-US" altLang="zh-CN" sz="1200"/>
              <a:t>”“</a:t>
            </a:r>
            <a:r>
              <a:rPr lang="zh-CN" altLang="en-US" sz="1200"/>
              <a:t>意译</a:t>
            </a:r>
            <a:r>
              <a:rPr lang="en-US" altLang="zh-CN" sz="1200"/>
              <a:t>”</a:t>
            </a:r>
            <a:r>
              <a:rPr lang="zh-CN" altLang="en-US" sz="1200"/>
              <a:t>的争论，这些问题都是在翻译实践中提出的具体问题。而奈达则着重于翻译的功能用途，强调翻译应该结合语言学和文化背景，其理论打破了不同语言之间形式结构差异所造成的束缚，强调翻译的交际作用，让翻译为译文读者服务，按照译文是否能让读者看得懂、理解作为译文的评价标准。</a:t>
            </a:r>
            <a:endParaRPr lang="zh-CN" altLang="en-US" sz="1200"/>
          </a:p>
          <a:p>
            <a:pPr indent="457200" fontAlgn="auto">
              <a:lnSpc>
                <a:spcPct val="120000"/>
              </a:lnSpc>
            </a:pPr>
            <a:endParaRPr lang="zh-CN" altLang="en-US" sz="1200"/>
          </a:p>
          <a:p>
            <a:pPr indent="457200" fontAlgn="auto">
              <a:lnSpc>
                <a:spcPct val="120000"/>
              </a:lnSpc>
            </a:pPr>
            <a:r>
              <a:rPr lang="en-US" altLang="zh-CN" sz="1200">
                <a:latin typeface="Times New Roman" panose="02020603050405020304" charset="0"/>
                <a:cs typeface="Times New Roman" panose="02020603050405020304" charset="0"/>
              </a:rPr>
              <a:t>1）</a:t>
            </a:r>
            <a:r>
              <a:rPr lang="zh-CN" altLang="en-US" sz="1200"/>
              <a:t>摆脱传统词性束缚</a:t>
            </a:r>
            <a:endParaRPr lang="en-US" altLang="zh-CN" sz="1200"/>
          </a:p>
          <a:p>
            <a:pPr indent="457200" fontAlgn="auto">
              <a:lnSpc>
                <a:spcPct val="120000"/>
              </a:lnSpc>
            </a:pPr>
            <a:r>
              <a:rPr lang="zh-CN" altLang="en-US" sz="1200"/>
              <a:t>一谈到词性，我们脑海中就浮现出一套根深蒂固的语法规则。我们对这些语法规则如数家珍，熟练掌握。受英语语法结构的影响，有人会将</a:t>
            </a:r>
            <a:r>
              <a:rPr lang="en-US" altLang="zh-CN" sz="1200">
                <a:latin typeface="Times New Roman" panose="02020603050405020304" charset="0"/>
                <a:cs typeface="Times New Roman" panose="02020603050405020304" charset="0"/>
              </a:rPr>
              <a:t>She was ably assisted译成</a:t>
            </a:r>
            <a:r>
              <a:rPr lang="en-US" altLang="zh-CN" sz="1200"/>
              <a:t>“</a:t>
            </a:r>
            <a:r>
              <a:rPr lang="zh-CN" altLang="en-US" sz="1200"/>
              <a:t>她被鼎力地帮助了</a:t>
            </a:r>
            <a:r>
              <a:rPr lang="en-US" altLang="zh-CN" sz="1200"/>
              <a:t>”</a:t>
            </a:r>
            <a:r>
              <a:rPr lang="zh-CN" altLang="en-US" sz="1200"/>
              <a:t>因为</a:t>
            </a:r>
            <a:r>
              <a:rPr lang="en-US" altLang="zh-CN" sz="1200">
                <a:latin typeface="Times New Roman" panose="02020603050405020304" charset="0"/>
                <a:cs typeface="Times New Roman" panose="02020603050405020304" charset="0"/>
              </a:rPr>
              <a:t>ably</a:t>
            </a:r>
            <a:r>
              <a:rPr lang="zh-CN" altLang="en-US" sz="1200"/>
              <a:t>作为副词，修饰了</a:t>
            </a:r>
            <a:r>
              <a:rPr lang="en-US" altLang="zh-CN" sz="1200"/>
              <a:t>assist</a:t>
            </a:r>
            <a:r>
              <a:rPr lang="zh-CN" altLang="en-US" sz="1200"/>
              <a:t>这一动词。将</a:t>
            </a:r>
            <a:r>
              <a:rPr lang="en-US" altLang="zh-CN" sz="1200">
                <a:latin typeface="Times New Roman" panose="02020603050405020304" charset="0"/>
                <a:cs typeface="Times New Roman" panose="02020603050405020304" charset="0"/>
              </a:rPr>
              <a:t>Her sweet face gets everyone’s attention</a:t>
            </a:r>
            <a:r>
              <a:rPr lang="zh-CN" altLang="en-US" sz="1200"/>
              <a:t>译成</a:t>
            </a:r>
            <a:r>
              <a:rPr lang="en-US" altLang="zh-CN" sz="1200"/>
              <a:t>”</a:t>
            </a:r>
            <a:r>
              <a:rPr lang="zh-CN" altLang="en-US" sz="1200"/>
              <a:t>她的甜美的脸蛋得到了大家的注意。</a:t>
            </a:r>
            <a:r>
              <a:rPr lang="en-US" altLang="zh-CN" sz="1200"/>
              <a:t>” </a:t>
            </a:r>
            <a:r>
              <a:rPr lang="zh-CN" altLang="en-US" sz="1200"/>
              <a:t>像这种例子数不胜数，英语语言学习者不敢违反语法规则。但是在实际翻译过程中，应该严格遵守语法规则的条条框框，还是应该突破这些规则的束缚，要视具体情况而定，学会变通才是翻译的真谛。因此，在上下文允许的情况下，将</a:t>
            </a:r>
            <a:r>
              <a:rPr lang="en-US" altLang="zh-CN" sz="1200">
                <a:latin typeface="Times New Roman" panose="02020603050405020304" charset="0"/>
                <a:cs typeface="Times New Roman" panose="02020603050405020304" charset="0"/>
              </a:rPr>
              <a:t>She was ably assisted</a:t>
            </a:r>
            <a:r>
              <a:rPr lang="zh-CN" altLang="en-US" sz="1200"/>
              <a:t>译成</a:t>
            </a:r>
            <a:r>
              <a:rPr lang="en-US" altLang="zh-CN" sz="1200"/>
              <a:t>“</a:t>
            </a:r>
            <a:r>
              <a:rPr lang="zh-CN" altLang="en-US" sz="1200"/>
              <a:t>她得到了鼎力相助</a:t>
            </a:r>
            <a:r>
              <a:rPr lang="en-US" altLang="zh-CN" sz="1200"/>
              <a:t>“</a:t>
            </a:r>
            <a:r>
              <a:rPr lang="zh-CN" altLang="en-US" sz="1200"/>
              <a:t>，将</a:t>
            </a:r>
            <a:r>
              <a:rPr lang="en-US" altLang="zh-CN" sz="1200">
                <a:latin typeface="Times New Roman" panose="02020603050405020304" charset="0"/>
                <a:cs typeface="Times New Roman" panose="02020603050405020304" charset="0"/>
              </a:rPr>
              <a:t>Her sweet face got everyone’s attention</a:t>
            </a:r>
            <a:r>
              <a:rPr lang="zh-CN" altLang="en-US" sz="1200"/>
              <a:t>译为</a:t>
            </a:r>
            <a:r>
              <a:rPr lang="en-US" altLang="zh-CN" sz="1200"/>
              <a:t>“</a:t>
            </a:r>
            <a:r>
              <a:rPr lang="zh-CN" altLang="en-US" sz="1200"/>
              <a:t>她长相甜美，受到了大家的关注</a:t>
            </a:r>
            <a:r>
              <a:rPr lang="en-US" altLang="zh-CN" sz="1200"/>
              <a:t>”</a:t>
            </a:r>
            <a:r>
              <a:rPr lang="zh-CN" altLang="en-US" sz="1200"/>
              <a:t>会不会更合适些？这也为我们常用的词性转换法提供了依据。</a:t>
            </a:r>
            <a:endParaRPr lang="zh-CN" altLang="en-US" sz="1200"/>
          </a:p>
        </p:txBody>
      </p:sp>
      <p:sp>
        <p:nvSpPr>
          <p:cNvPr id="19" name="文本框 18"/>
          <p:cNvSpPr txBox="1"/>
          <p:nvPr/>
        </p:nvSpPr>
        <p:spPr>
          <a:xfrm>
            <a:off x="-72390" y="412115"/>
            <a:ext cx="4356735" cy="431800"/>
          </a:xfrm>
          <a:prstGeom prst="rect">
            <a:avLst/>
          </a:prstGeom>
          <a:solidFill>
            <a:schemeClr val="bg1"/>
          </a:solidFill>
        </p:spPr>
        <p:txBody>
          <a:bodyPr wrap="square" rtlCol="0">
            <a:noAutofit/>
          </a:bodyPr>
          <a:p>
            <a:pPr algn="ctr"/>
            <a:r>
              <a:rPr lang="en-US" altLang="zh-CN" sz="2400">
                <a:solidFill>
                  <a:schemeClr val="tx1"/>
                </a:solidFill>
                <a:latin typeface="新宋体" panose="02010609030101010101" charset="-122"/>
                <a:ea typeface="新宋体" panose="02010609030101010101" charset="-122"/>
                <a:cs typeface="新宋体" panose="02010609030101010101" charset="-122"/>
              </a:rPr>
              <a:t>“</a:t>
            </a:r>
            <a:r>
              <a:rPr lang="zh-CN" altLang="en-US" sz="2400">
                <a:solidFill>
                  <a:schemeClr val="tx1"/>
                </a:solidFill>
                <a:latin typeface="新宋体" panose="02010609030101010101" charset="-122"/>
                <a:ea typeface="新宋体" panose="02010609030101010101" charset="-122"/>
                <a:cs typeface="新宋体" panose="02010609030101010101" charset="-122"/>
              </a:rPr>
              <a:t>功能对等理论</a:t>
            </a:r>
            <a:r>
              <a:rPr lang="en-US" altLang="zh-CN" sz="2400">
                <a:solidFill>
                  <a:schemeClr val="tx1"/>
                </a:solidFill>
                <a:latin typeface="新宋体" panose="02010609030101010101" charset="-122"/>
                <a:ea typeface="新宋体" panose="02010609030101010101" charset="-122"/>
                <a:cs typeface="新宋体" panose="02010609030101010101" charset="-122"/>
              </a:rPr>
              <a:t>”</a:t>
            </a:r>
            <a:r>
              <a:rPr lang="zh-CN" altLang="en-US" sz="2400">
                <a:solidFill>
                  <a:schemeClr val="tx1"/>
                </a:solidFill>
                <a:latin typeface="新宋体" panose="02010609030101010101" charset="-122"/>
                <a:ea typeface="新宋体" panose="02010609030101010101" charset="-122"/>
                <a:cs typeface="新宋体" panose="02010609030101010101" charset="-122"/>
              </a:rPr>
              <a:t>的关键</a:t>
            </a:r>
            <a:r>
              <a:rPr lang="zh-CN" altLang="en-US" sz="2400">
                <a:solidFill>
                  <a:schemeClr val="tx1"/>
                </a:solidFill>
                <a:latin typeface="新宋体" panose="02010609030101010101" charset="-122"/>
                <a:ea typeface="新宋体" panose="02010609030101010101" charset="-122"/>
                <a:cs typeface="新宋体" panose="02010609030101010101" charset="-122"/>
              </a:rPr>
              <a:t>点</a:t>
            </a:r>
            <a:endParaRPr lang="zh-CN" altLang="en-US" sz="2400">
              <a:solidFill>
                <a:schemeClr val="tx1"/>
              </a:solidFill>
              <a:latin typeface="新宋体" panose="02010609030101010101" charset="-122"/>
              <a:ea typeface="新宋体" panose="02010609030101010101" charset="-122"/>
              <a:cs typeface="新宋体" panose="02010609030101010101" charset="-122"/>
            </a:endParaRPr>
          </a:p>
        </p:txBody>
      </p:sp>
    </p:spTree>
  </p:cSld>
  <p:clrMapOvr>
    <a:masterClrMapping/>
  </p:clrMapOvr>
  <p:transition>
    <p:comb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文本框 16"/>
          <p:cNvSpPr txBox="1"/>
          <p:nvPr/>
        </p:nvSpPr>
        <p:spPr>
          <a:xfrm>
            <a:off x="275590" y="134620"/>
            <a:ext cx="3756660" cy="857250"/>
          </a:xfrm>
          <a:prstGeom prst="rect">
            <a:avLst/>
          </a:prstGeom>
          <a:solidFill>
            <a:schemeClr val="bg1"/>
          </a:solidFill>
        </p:spPr>
        <p:txBody>
          <a:bodyPr wrap="square" rtlCol="0">
            <a:noAutofit/>
          </a:bodyPr>
          <a:p>
            <a:endParaRPr lang="zh-CN" altLang="en-US"/>
          </a:p>
        </p:txBody>
      </p:sp>
      <p:sp>
        <p:nvSpPr>
          <p:cNvPr id="18" name="文本框 17"/>
          <p:cNvSpPr txBox="1"/>
          <p:nvPr/>
        </p:nvSpPr>
        <p:spPr>
          <a:xfrm>
            <a:off x="548640" y="592455"/>
            <a:ext cx="5440045" cy="4294505"/>
          </a:xfrm>
          <a:prstGeom prst="rect">
            <a:avLst/>
          </a:prstGeom>
          <a:noFill/>
        </p:spPr>
        <p:txBody>
          <a:bodyPr wrap="square" rtlCol="0">
            <a:spAutoFit/>
          </a:bodyPr>
          <a:p>
            <a:pPr indent="457200" fontAlgn="auto">
              <a:lnSpc>
                <a:spcPct val="120000"/>
              </a:lnSpc>
            </a:pPr>
            <a:r>
              <a:rPr lang="en-US" altLang="zh-CN" sz="1200">
                <a:latin typeface="Times New Roman" panose="02020603050405020304" charset="0"/>
                <a:cs typeface="Times New Roman" panose="02020603050405020304" charset="0"/>
              </a:rPr>
              <a:t>2</a:t>
            </a:r>
            <a:r>
              <a:rPr lang="zh-CN" altLang="en-US" sz="1200"/>
              <a:t>）采用核心句以及句子转换来克服句法障碍</a:t>
            </a:r>
            <a:endParaRPr lang="en-US" altLang="zh-CN" sz="1200"/>
          </a:p>
          <a:p>
            <a:pPr indent="457200" fontAlgn="auto">
              <a:lnSpc>
                <a:spcPct val="120000"/>
              </a:lnSpc>
            </a:pPr>
            <a:r>
              <a:rPr lang="zh-CN" altLang="en-US" sz="1200"/>
              <a:t>奈达认为一个有经验的译者往往能将源语中错综复杂的句式分解为目标语中易于理解的简化句式，奈达引用了早期转换生成语法中的表层结构和深层结构的概念，但是并没有完全照搬过来，而是引用了其核心句的（</a:t>
            </a:r>
            <a:r>
              <a:rPr lang="en-US" altLang="zh-CN" sz="1200">
                <a:latin typeface="Times New Roman" panose="02020603050405020304" charset="0"/>
                <a:cs typeface="Times New Roman" panose="02020603050405020304" charset="0"/>
              </a:rPr>
              <a:t>kernel sentences</a:t>
            </a:r>
            <a:r>
              <a:rPr lang="zh-CN" altLang="en-US" sz="1200"/>
              <a:t>）的概念。例如，</a:t>
            </a:r>
            <a:r>
              <a:rPr lang="en-US" altLang="zh-CN" sz="1200">
                <a:latin typeface="Times New Roman" panose="02020603050405020304" charset="0"/>
                <a:cs typeface="Times New Roman" panose="02020603050405020304" charset="0"/>
              </a:rPr>
              <a:t>There are some serious things I want to talk to my students who stand on the narrow entrance which leads to the playground under maintenance.</a:t>
            </a:r>
            <a:r>
              <a:rPr lang="en-US" altLang="zh-CN" sz="1200"/>
              <a:t> </a:t>
            </a:r>
            <a:r>
              <a:rPr lang="zh-CN" altLang="en-US" sz="1200"/>
              <a:t>这句话的结构是典型的英语句法结构，和中文表达完全不同，但是只要将这个复杂的句子简化为数个核心句或者近似核心句的句子，就更容易被读者接受了。</a:t>
            </a:r>
            <a:endParaRPr lang="en-US" altLang="zh-CN" sz="1200">
              <a:latin typeface="Times New Roman" panose="02020603050405020304" charset="0"/>
              <a:cs typeface="Times New Roman" panose="02020603050405020304" charset="0"/>
            </a:endParaRPr>
          </a:p>
          <a:p>
            <a:pPr indent="457200" fontAlgn="auto">
              <a:lnSpc>
                <a:spcPct val="120000"/>
              </a:lnSpc>
            </a:pPr>
            <a:r>
              <a:rPr lang="en-US" altLang="zh-CN" sz="1200">
                <a:latin typeface="Times New Roman" panose="02020603050405020304" charset="0"/>
                <a:cs typeface="Times New Roman" panose="02020603050405020304" charset="0"/>
              </a:rPr>
              <a:t>(1) There are some serious things.</a:t>
            </a:r>
            <a:endParaRPr lang="en-US" altLang="zh-CN" sz="1200">
              <a:latin typeface="Times New Roman" panose="02020603050405020304" charset="0"/>
              <a:cs typeface="Times New Roman" panose="02020603050405020304" charset="0"/>
            </a:endParaRPr>
          </a:p>
          <a:p>
            <a:pPr indent="457200" fontAlgn="auto">
              <a:lnSpc>
                <a:spcPct val="120000"/>
              </a:lnSpc>
            </a:pPr>
            <a:r>
              <a:rPr lang="en-US" altLang="zh-CN" sz="1200">
                <a:latin typeface="Times New Roman" panose="02020603050405020304" charset="0"/>
                <a:cs typeface="Times New Roman" panose="02020603050405020304" charset="0"/>
              </a:rPr>
              <a:t>(2) I want to talk (some serious things) to my students.</a:t>
            </a:r>
            <a:endParaRPr lang="en-US" altLang="zh-CN" sz="1200">
              <a:latin typeface="Times New Roman" panose="02020603050405020304" charset="0"/>
              <a:cs typeface="Times New Roman" panose="02020603050405020304" charset="0"/>
            </a:endParaRPr>
          </a:p>
          <a:p>
            <a:pPr indent="457200" fontAlgn="auto">
              <a:lnSpc>
                <a:spcPct val="120000"/>
              </a:lnSpc>
            </a:pPr>
            <a:r>
              <a:rPr lang="en-US" altLang="zh-CN" sz="1200">
                <a:latin typeface="Times New Roman" panose="02020603050405020304" charset="0"/>
                <a:cs typeface="Times New Roman" panose="02020603050405020304" charset="0"/>
              </a:rPr>
              <a:t>(3) My students stand on the narrow entrance.</a:t>
            </a:r>
            <a:endParaRPr lang="en-US" altLang="zh-CN" sz="1200">
              <a:latin typeface="Times New Roman" panose="02020603050405020304" charset="0"/>
              <a:cs typeface="Times New Roman" panose="02020603050405020304" charset="0"/>
            </a:endParaRPr>
          </a:p>
          <a:p>
            <a:pPr indent="457200" fontAlgn="auto">
              <a:lnSpc>
                <a:spcPct val="120000"/>
              </a:lnSpc>
            </a:pPr>
            <a:r>
              <a:rPr lang="en-US" altLang="zh-CN" sz="1200">
                <a:latin typeface="Times New Roman" panose="02020603050405020304" charset="0"/>
                <a:cs typeface="Times New Roman" panose="02020603050405020304" charset="0"/>
              </a:rPr>
              <a:t>(4）The entrance is narrow.</a:t>
            </a:r>
            <a:endParaRPr lang="en-US" altLang="zh-CN" sz="1200">
              <a:latin typeface="Times New Roman" panose="02020603050405020304" charset="0"/>
              <a:cs typeface="Times New Roman" panose="02020603050405020304" charset="0"/>
            </a:endParaRPr>
          </a:p>
          <a:p>
            <a:pPr indent="457200" fontAlgn="auto">
              <a:lnSpc>
                <a:spcPct val="120000"/>
              </a:lnSpc>
            </a:pPr>
            <a:r>
              <a:rPr lang="en-US" altLang="zh-CN" sz="1200">
                <a:latin typeface="Times New Roman" panose="02020603050405020304" charset="0"/>
                <a:cs typeface="Times New Roman" panose="02020603050405020304" charset="0"/>
              </a:rPr>
              <a:t>(5) The narrow entrance leads to the playground under maintenance.</a:t>
            </a:r>
            <a:endParaRPr lang="en-US" altLang="zh-CN" sz="1200"/>
          </a:p>
          <a:p>
            <a:pPr indent="457200" fontAlgn="auto">
              <a:lnSpc>
                <a:spcPct val="120000"/>
              </a:lnSpc>
            </a:pPr>
            <a:r>
              <a:rPr lang="zh-CN" altLang="en-US" sz="1200"/>
              <a:t>将上面这一长句分解为</a:t>
            </a:r>
            <a:r>
              <a:rPr lang="en-US" altLang="zh-CN" sz="1200"/>
              <a:t>5</a:t>
            </a:r>
            <a:r>
              <a:rPr lang="zh-CN" altLang="en-US" sz="1200"/>
              <a:t>个核心的简单句之后，它便成为了大多数人都能接受理解的句型。人们往往在核心句这一方面交流起来没有太大困难。奈达认为一个成熟的译者在传递原文信息时，常常会在心中将一个错综复杂的句子分解成一个个简单的核心句。之后便到了重组句子这一步，译者将这些核心句以译入语的句法特点自然地衔接起来。</a:t>
            </a:r>
            <a:endParaRPr lang="zh-CN" altLang="en-US" sz="1200"/>
          </a:p>
        </p:txBody>
      </p:sp>
      <p:grpSp>
        <p:nvGrpSpPr>
          <p:cNvPr id="7" name="组合 105"/>
          <p:cNvGrpSpPr/>
          <p:nvPr>
            <p:custDataLst>
              <p:tags r:id="rId1"/>
            </p:custDataLst>
          </p:nvPr>
        </p:nvGrpSpPr>
        <p:grpSpPr>
          <a:xfrm>
            <a:off x="6191885" y="1024255"/>
            <a:ext cx="2562225" cy="3290570"/>
            <a:chOff x="3684588" y="1465263"/>
            <a:chExt cx="1762125" cy="2154238"/>
          </a:xfrm>
        </p:grpSpPr>
        <p:sp>
          <p:nvSpPr>
            <p:cNvPr id="107" name="Freeform 43"/>
            <p:cNvSpPr/>
            <p:nvPr>
              <p:custDataLst>
                <p:tags r:id="rId2"/>
              </p:custDataLst>
            </p:nvPr>
          </p:nvSpPr>
          <p:spPr bwMode="auto">
            <a:xfrm>
              <a:off x="4600576" y="1552575"/>
              <a:ext cx="466725" cy="174625"/>
            </a:xfrm>
            <a:custGeom>
              <a:avLst/>
              <a:gdLst/>
              <a:ahLst/>
              <a:cxnLst>
                <a:cxn ang="0">
                  <a:pos x="881" y="331"/>
                </a:cxn>
                <a:cxn ang="0">
                  <a:pos x="864" y="324"/>
                </a:cxn>
                <a:cxn ang="0">
                  <a:pos x="832" y="302"/>
                </a:cxn>
                <a:cxn ang="0">
                  <a:pos x="801" y="277"/>
                </a:cxn>
                <a:cxn ang="0">
                  <a:pos x="766" y="253"/>
                </a:cxn>
                <a:cxn ang="0">
                  <a:pos x="747" y="244"/>
                </a:cxn>
                <a:cxn ang="0">
                  <a:pos x="740" y="237"/>
                </a:cxn>
                <a:cxn ang="0">
                  <a:pos x="735" y="227"/>
                </a:cxn>
                <a:cxn ang="0">
                  <a:pos x="666" y="191"/>
                </a:cxn>
                <a:cxn ang="0">
                  <a:pos x="558" y="138"/>
                </a:cxn>
                <a:cxn ang="0">
                  <a:pos x="482" y="104"/>
                </a:cxn>
                <a:cxn ang="0">
                  <a:pos x="403" y="76"/>
                </a:cxn>
                <a:cxn ang="0">
                  <a:pos x="322" y="51"/>
                </a:cxn>
                <a:cxn ang="0">
                  <a:pos x="239" y="31"/>
                </a:cxn>
                <a:cxn ang="0">
                  <a:pos x="152" y="18"/>
                </a:cxn>
                <a:cxn ang="0">
                  <a:pos x="109" y="15"/>
                </a:cxn>
                <a:cxn ang="0">
                  <a:pos x="79" y="15"/>
                </a:cxn>
                <a:cxn ang="0">
                  <a:pos x="36" y="17"/>
                </a:cxn>
                <a:cxn ang="0">
                  <a:pos x="10" y="14"/>
                </a:cxn>
                <a:cxn ang="0">
                  <a:pos x="0" y="10"/>
                </a:cxn>
                <a:cxn ang="0">
                  <a:pos x="3" y="6"/>
                </a:cxn>
                <a:cxn ang="0">
                  <a:pos x="6" y="4"/>
                </a:cxn>
                <a:cxn ang="0">
                  <a:pos x="41" y="1"/>
                </a:cxn>
                <a:cxn ang="0">
                  <a:pos x="107" y="0"/>
                </a:cxn>
                <a:cxn ang="0">
                  <a:pos x="170" y="4"/>
                </a:cxn>
                <a:cxn ang="0">
                  <a:pos x="229" y="14"/>
                </a:cxn>
                <a:cxn ang="0">
                  <a:pos x="315" y="32"/>
                </a:cxn>
                <a:cxn ang="0">
                  <a:pos x="422" y="66"/>
                </a:cxn>
                <a:cxn ang="0">
                  <a:pos x="474" y="84"/>
                </a:cxn>
                <a:cxn ang="0">
                  <a:pos x="562" y="119"/>
                </a:cxn>
                <a:cxn ang="0">
                  <a:pos x="618" y="145"/>
                </a:cxn>
                <a:cxn ang="0">
                  <a:pos x="671" y="173"/>
                </a:cxn>
                <a:cxn ang="0">
                  <a:pos x="698" y="190"/>
                </a:cxn>
                <a:cxn ang="0">
                  <a:pos x="773" y="237"/>
                </a:cxn>
                <a:cxn ang="0">
                  <a:pos x="820" y="271"/>
                </a:cxn>
                <a:cxn ang="0">
                  <a:pos x="862" y="310"/>
                </a:cxn>
                <a:cxn ang="0">
                  <a:pos x="881" y="331"/>
                </a:cxn>
              </a:cxnLst>
              <a:rect l="0" t="0" r="r" b="b"/>
              <a:pathLst>
                <a:path w="881" h="331">
                  <a:moveTo>
                    <a:pt x="881" y="331"/>
                  </a:moveTo>
                  <a:lnTo>
                    <a:pt x="881" y="331"/>
                  </a:lnTo>
                  <a:lnTo>
                    <a:pt x="872" y="329"/>
                  </a:lnTo>
                  <a:lnTo>
                    <a:pt x="864" y="324"/>
                  </a:lnTo>
                  <a:lnTo>
                    <a:pt x="847" y="314"/>
                  </a:lnTo>
                  <a:lnTo>
                    <a:pt x="832" y="302"/>
                  </a:lnTo>
                  <a:lnTo>
                    <a:pt x="816" y="289"/>
                  </a:lnTo>
                  <a:lnTo>
                    <a:pt x="801" y="277"/>
                  </a:lnTo>
                  <a:lnTo>
                    <a:pt x="784" y="264"/>
                  </a:lnTo>
                  <a:lnTo>
                    <a:pt x="766" y="253"/>
                  </a:lnTo>
                  <a:lnTo>
                    <a:pt x="757" y="248"/>
                  </a:lnTo>
                  <a:lnTo>
                    <a:pt x="747" y="244"/>
                  </a:lnTo>
                  <a:lnTo>
                    <a:pt x="747" y="244"/>
                  </a:lnTo>
                  <a:lnTo>
                    <a:pt x="740" y="237"/>
                  </a:lnTo>
                  <a:lnTo>
                    <a:pt x="737" y="233"/>
                  </a:lnTo>
                  <a:lnTo>
                    <a:pt x="735" y="227"/>
                  </a:lnTo>
                  <a:lnTo>
                    <a:pt x="735" y="227"/>
                  </a:lnTo>
                  <a:lnTo>
                    <a:pt x="666" y="191"/>
                  </a:lnTo>
                  <a:lnTo>
                    <a:pt x="594" y="154"/>
                  </a:lnTo>
                  <a:lnTo>
                    <a:pt x="558" y="138"/>
                  </a:lnTo>
                  <a:lnTo>
                    <a:pt x="520" y="121"/>
                  </a:lnTo>
                  <a:lnTo>
                    <a:pt x="482" y="104"/>
                  </a:lnTo>
                  <a:lnTo>
                    <a:pt x="443" y="90"/>
                  </a:lnTo>
                  <a:lnTo>
                    <a:pt x="403" y="76"/>
                  </a:lnTo>
                  <a:lnTo>
                    <a:pt x="363" y="62"/>
                  </a:lnTo>
                  <a:lnTo>
                    <a:pt x="322" y="51"/>
                  </a:lnTo>
                  <a:lnTo>
                    <a:pt x="281" y="39"/>
                  </a:lnTo>
                  <a:lnTo>
                    <a:pt x="239" y="31"/>
                  </a:lnTo>
                  <a:lnTo>
                    <a:pt x="196" y="24"/>
                  </a:lnTo>
                  <a:lnTo>
                    <a:pt x="152" y="18"/>
                  </a:lnTo>
                  <a:lnTo>
                    <a:pt x="109" y="15"/>
                  </a:lnTo>
                  <a:lnTo>
                    <a:pt x="109" y="15"/>
                  </a:lnTo>
                  <a:lnTo>
                    <a:pt x="93" y="15"/>
                  </a:lnTo>
                  <a:lnTo>
                    <a:pt x="79" y="15"/>
                  </a:lnTo>
                  <a:lnTo>
                    <a:pt x="50" y="17"/>
                  </a:lnTo>
                  <a:lnTo>
                    <a:pt x="36" y="17"/>
                  </a:lnTo>
                  <a:lnTo>
                    <a:pt x="23" y="15"/>
                  </a:lnTo>
                  <a:lnTo>
                    <a:pt x="10" y="14"/>
                  </a:lnTo>
                  <a:lnTo>
                    <a:pt x="0" y="10"/>
                  </a:lnTo>
                  <a:lnTo>
                    <a:pt x="0" y="10"/>
                  </a:lnTo>
                  <a:lnTo>
                    <a:pt x="3" y="8"/>
                  </a:lnTo>
                  <a:lnTo>
                    <a:pt x="3" y="6"/>
                  </a:lnTo>
                  <a:lnTo>
                    <a:pt x="5" y="4"/>
                  </a:lnTo>
                  <a:lnTo>
                    <a:pt x="6" y="4"/>
                  </a:lnTo>
                  <a:lnTo>
                    <a:pt x="6" y="4"/>
                  </a:lnTo>
                  <a:lnTo>
                    <a:pt x="41" y="1"/>
                  </a:lnTo>
                  <a:lnTo>
                    <a:pt x="75" y="0"/>
                  </a:lnTo>
                  <a:lnTo>
                    <a:pt x="107" y="0"/>
                  </a:lnTo>
                  <a:lnTo>
                    <a:pt x="138" y="1"/>
                  </a:lnTo>
                  <a:lnTo>
                    <a:pt x="170" y="4"/>
                  </a:lnTo>
                  <a:lnTo>
                    <a:pt x="200" y="8"/>
                  </a:lnTo>
                  <a:lnTo>
                    <a:pt x="229" y="14"/>
                  </a:lnTo>
                  <a:lnTo>
                    <a:pt x="259" y="20"/>
                  </a:lnTo>
                  <a:lnTo>
                    <a:pt x="315" y="32"/>
                  </a:lnTo>
                  <a:lnTo>
                    <a:pt x="368" y="49"/>
                  </a:lnTo>
                  <a:lnTo>
                    <a:pt x="422" y="66"/>
                  </a:lnTo>
                  <a:lnTo>
                    <a:pt x="474" y="84"/>
                  </a:lnTo>
                  <a:lnTo>
                    <a:pt x="474" y="84"/>
                  </a:lnTo>
                  <a:lnTo>
                    <a:pt x="534" y="107"/>
                  </a:lnTo>
                  <a:lnTo>
                    <a:pt x="562" y="119"/>
                  </a:lnTo>
                  <a:lnTo>
                    <a:pt x="591" y="131"/>
                  </a:lnTo>
                  <a:lnTo>
                    <a:pt x="618" y="145"/>
                  </a:lnTo>
                  <a:lnTo>
                    <a:pt x="645" y="157"/>
                  </a:lnTo>
                  <a:lnTo>
                    <a:pt x="671" y="173"/>
                  </a:lnTo>
                  <a:lnTo>
                    <a:pt x="698" y="190"/>
                  </a:lnTo>
                  <a:lnTo>
                    <a:pt x="698" y="190"/>
                  </a:lnTo>
                  <a:lnTo>
                    <a:pt x="747" y="222"/>
                  </a:lnTo>
                  <a:lnTo>
                    <a:pt x="773" y="237"/>
                  </a:lnTo>
                  <a:lnTo>
                    <a:pt x="798" y="254"/>
                  </a:lnTo>
                  <a:lnTo>
                    <a:pt x="820" y="271"/>
                  </a:lnTo>
                  <a:lnTo>
                    <a:pt x="843" y="289"/>
                  </a:lnTo>
                  <a:lnTo>
                    <a:pt x="862" y="310"/>
                  </a:lnTo>
                  <a:lnTo>
                    <a:pt x="881" y="331"/>
                  </a:lnTo>
                  <a:lnTo>
                    <a:pt x="881" y="331"/>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08" name="Freeform 44"/>
            <p:cNvSpPr/>
            <p:nvPr>
              <p:custDataLst>
                <p:tags r:id="rId3"/>
              </p:custDataLst>
            </p:nvPr>
          </p:nvSpPr>
          <p:spPr bwMode="auto">
            <a:xfrm>
              <a:off x="3951288" y="1558925"/>
              <a:ext cx="542925" cy="276225"/>
            </a:xfrm>
            <a:custGeom>
              <a:avLst/>
              <a:gdLst/>
              <a:ahLst/>
              <a:cxnLst>
                <a:cxn ang="0">
                  <a:pos x="1026" y="1"/>
                </a:cxn>
                <a:cxn ang="0">
                  <a:pos x="980" y="13"/>
                </a:cxn>
                <a:cxn ang="0">
                  <a:pos x="934" y="20"/>
                </a:cxn>
                <a:cxn ang="0">
                  <a:pos x="865" y="27"/>
                </a:cxn>
                <a:cxn ang="0">
                  <a:pos x="842" y="30"/>
                </a:cxn>
                <a:cxn ang="0">
                  <a:pos x="821" y="38"/>
                </a:cxn>
                <a:cxn ang="0">
                  <a:pos x="802" y="45"/>
                </a:cxn>
                <a:cxn ang="0">
                  <a:pos x="767" y="52"/>
                </a:cxn>
                <a:cxn ang="0">
                  <a:pos x="701" y="65"/>
                </a:cxn>
                <a:cxn ang="0">
                  <a:pos x="668" y="74"/>
                </a:cxn>
                <a:cxn ang="0">
                  <a:pos x="626" y="88"/>
                </a:cxn>
                <a:cxn ang="0">
                  <a:pos x="542" y="124"/>
                </a:cxn>
                <a:cxn ang="0">
                  <a:pos x="459" y="161"/>
                </a:cxn>
                <a:cxn ang="0">
                  <a:pos x="381" y="205"/>
                </a:cxn>
                <a:cxn ang="0">
                  <a:pos x="344" y="227"/>
                </a:cxn>
                <a:cxn ang="0">
                  <a:pos x="296" y="260"/>
                </a:cxn>
                <a:cxn ang="0">
                  <a:pos x="208" y="333"/>
                </a:cxn>
                <a:cxn ang="0">
                  <a:pos x="166" y="369"/>
                </a:cxn>
                <a:cxn ang="0">
                  <a:pos x="103" y="425"/>
                </a:cxn>
                <a:cxn ang="0">
                  <a:pos x="82" y="445"/>
                </a:cxn>
                <a:cxn ang="0">
                  <a:pos x="45" y="487"/>
                </a:cxn>
                <a:cxn ang="0">
                  <a:pos x="25" y="507"/>
                </a:cxn>
                <a:cxn ang="0">
                  <a:pos x="0" y="521"/>
                </a:cxn>
                <a:cxn ang="0">
                  <a:pos x="0" y="514"/>
                </a:cxn>
                <a:cxn ang="0">
                  <a:pos x="4" y="501"/>
                </a:cxn>
                <a:cxn ang="0">
                  <a:pos x="18" y="484"/>
                </a:cxn>
                <a:cxn ang="0">
                  <a:pos x="27" y="475"/>
                </a:cxn>
                <a:cxn ang="0">
                  <a:pos x="83" y="417"/>
                </a:cxn>
                <a:cxn ang="0">
                  <a:pos x="143" y="361"/>
                </a:cxn>
                <a:cxn ang="0">
                  <a:pos x="173" y="336"/>
                </a:cxn>
                <a:cxn ang="0">
                  <a:pos x="237" y="285"/>
                </a:cxn>
                <a:cxn ang="0">
                  <a:pos x="303" y="237"/>
                </a:cxn>
                <a:cxn ang="0">
                  <a:pos x="375" y="192"/>
                </a:cxn>
                <a:cxn ang="0">
                  <a:pos x="449" y="152"/>
                </a:cxn>
                <a:cxn ang="0">
                  <a:pos x="527" y="114"/>
                </a:cxn>
                <a:cxn ang="0">
                  <a:pos x="608" y="80"/>
                </a:cxn>
                <a:cxn ang="0">
                  <a:pos x="692" y="49"/>
                </a:cxn>
                <a:cxn ang="0">
                  <a:pos x="736" y="37"/>
                </a:cxn>
                <a:cxn ang="0">
                  <a:pos x="807" y="24"/>
                </a:cxn>
                <a:cxn ang="0">
                  <a:pos x="914" y="4"/>
                </a:cxn>
                <a:cxn ang="0">
                  <a:pos x="988" y="0"/>
                </a:cxn>
                <a:cxn ang="0">
                  <a:pos x="1026" y="1"/>
                </a:cxn>
              </a:cxnLst>
              <a:rect l="0" t="0" r="r" b="b"/>
              <a:pathLst>
                <a:path w="1026" h="521">
                  <a:moveTo>
                    <a:pt x="1026" y="1"/>
                  </a:moveTo>
                  <a:lnTo>
                    <a:pt x="1026" y="1"/>
                  </a:lnTo>
                  <a:lnTo>
                    <a:pt x="1004" y="8"/>
                  </a:lnTo>
                  <a:lnTo>
                    <a:pt x="980" y="13"/>
                  </a:lnTo>
                  <a:lnTo>
                    <a:pt x="958" y="17"/>
                  </a:lnTo>
                  <a:lnTo>
                    <a:pt x="934" y="20"/>
                  </a:lnTo>
                  <a:lnTo>
                    <a:pt x="887" y="24"/>
                  </a:lnTo>
                  <a:lnTo>
                    <a:pt x="865" y="27"/>
                  </a:lnTo>
                  <a:lnTo>
                    <a:pt x="842" y="30"/>
                  </a:lnTo>
                  <a:lnTo>
                    <a:pt x="842" y="30"/>
                  </a:lnTo>
                  <a:lnTo>
                    <a:pt x="833" y="34"/>
                  </a:lnTo>
                  <a:lnTo>
                    <a:pt x="821" y="38"/>
                  </a:lnTo>
                  <a:lnTo>
                    <a:pt x="812" y="42"/>
                  </a:lnTo>
                  <a:lnTo>
                    <a:pt x="802" y="45"/>
                  </a:lnTo>
                  <a:lnTo>
                    <a:pt x="802" y="45"/>
                  </a:lnTo>
                  <a:lnTo>
                    <a:pt x="767" y="52"/>
                  </a:lnTo>
                  <a:lnTo>
                    <a:pt x="733" y="58"/>
                  </a:lnTo>
                  <a:lnTo>
                    <a:pt x="701" y="65"/>
                  </a:lnTo>
                  <a:lnTo>
                    <a:pt x="684" y="69"/>
                  </a:lnTo>
                  <a:lnTo>
                    <a:pt x="668" y="74"/>
                  </a:lnTo>
                  <a:lnTo>
                    <a:pt x="668" y="74"/>
                  </a:lnTo>
                  <a:lnTo>
                    <a:pt x="626" y="88"/>
                  </a:lnTo>
                  <a:lnTo>
                    <a:pt x="584" y="105"/>
                  </a:lnTo>
                  <a:lnTo>
                    <a:pt x="542" y="124"/>
                  </a:lnTo>
                  <a:lnTo>
                    <a:pt x="500" y="142"/>
                  </a:lnTo>
                  <a:lnTo>
                    <a:pt x="459" y="161"/>
                  </a:lnTo>
                  <a:lnTo>
                    <a:pt x="418" y="183"/>
                  </a:lnTo>
                  <a:lnTo>
                    <a:pt x="381" y="205"/>
                  </a:lnTo>
                  <a:lnTo>
                    <a:pt x="344" y="227"/>
                  </a:lnTo>
                  <a:lnTo>
                    <a:pt x="344" y="227"/>
                  </a:lnTo>
                  <a:lnTo>
                    <a:pt x="320" y="243"/>
                  </a:lnTo>
                  <a:lnTo>
                    <a:pt x="296" y="260"/>
                  </a:lnTo>
                  <a:lnTo>
                    <a:pt x="251" y="296"/>
                  </a:lnTo>
                  <a:lnTo>
                    <a:pt x="208" y="333"/>
                  </a:lnTo>
                  <a:lnTo>
                    <a:pt x="166" y="369"/>
                  </a:lnTo>
                  <a:lnTo>
                    <a:pt x="166" y="369"/>
                  </a:lnTo>
                  <a:lnTo>
                    <a:pt x="124" y="407"/>
                  </a:lnTo>
                  <a:lnTo>
                    <a:pt x="103" y="425"/>
                  </a:lnTo>
                  <a:lnTo>
                    <a:pt x="82" y="445"/>
                  </a:lnTo>
                  <a:lnTo>
                    <a:pt x="82" y="445"/>
                  </a:lnTo>
                  <a:lnTo>
                    <a:pt x="63" y="466"/>
                  </a:lnTo>
                  <a:lnTo>
                    <a:pt x="45" y="487"/>
                  </a:lnTo>
                  <a:lnTo>
                    <a:pt x="35" y="497"/>
                  </a:lnTo>
                  <a:lnTo>
                    <a:pt x="25" y="507"/>
                  </a:lnTo>
                  <a:lnTo>
                    <a:pt x="13" y="514"/>
                  </a:lnTo>
                  <a:lnTo>
                    <a:pt x="0" y="521"/>
                  </a:lnTo>
                  <a:lnTo>
                    <a:pt x="0" y="521"/>
                  </a:lnTo>
                  <a:lnTo>
                    <a:pt x="0" y="514"/>
                  </a:lnTo>
                  <a:lnTo>
                    <a:pt x="2" y="507"/>
                  </a:lnTo>
                  <a:lnTo>
                    <a:pt x="4" y="501"/>
                  </a:lnTo>
                  <a:lnTo>
                    <a:pt x="9" y="496"/>
                  </a:lnTo>
                  <a:lnTo>
                    <a:pt x="18" y="484"/>
                  </a:lnTo>
                  <a:lnTo>
                    <a:pt x="27" y="475"/>
                  </a:lnTo>
                  <a:lnTo>
                    <a:pt x="27" y="475"/>
                  </a:lnTo>
                  <a:lnTo>
                    <a:pt x="53" y="445"/>
                  </a:lnTo>
                  <a:lnTo>
                    <a:pt x="83" y="417"/>
                  </a:lnTo>
                  <a:lnTo>
                    <a:pt x="112" y="389"/>
                  </a:lnTo>
                  <a:lnTo>
                    <a:pt x="143" y="361"/>
                  </a:lnTo>
                  <a:lnTo>
                    <a:pt x="143" y="361"/>
                  </a:lnTo>
                  <a:lnTo>
                    <a:pt x="173" y="336"/>
                  </a:lnTo>
                  <a:lnTo>
                    <a:pt x="205" y="309"/>
                  </a:lnTo>
                  <a:lnTo>
                    <a:pt x="237" y="285"/>
                  </a:lnTo>
                  <a:lnTo>
                    <a:pt x="270" y="261"/>
                  </a:lnTo>
                  <a:lnTo>
                    <a:pt x="303" y="237"/>
                  </a:lnTo>
                  <a:lnTo>
                    <a:pt x="338" y="215"/>
                  </a:lnTo>
                  <a:lnTo>
                    <a:pt x="375" y="192"/>
                  </a:lnTo>
                  <a:lnTo>
                    <a:pt x="411" y="173"/>
                  </a:lnTo>
                  <a:lnTo>
                    <a:pt x="449" y="152"/>
                  </a:lnTo>
                  <a:lnTo>
                    <a:pt x="487" y="133"/>
                  </a:lnTo>
                  <a:lnTo>
                    <a:pt x="527" y="114"/>
                  </a:lnTo>
                  <a:lnTo>
                    <a:pt x="567" y="97"/>
                  </a:lnTo>
                  <a:lnTo>
                    <a:pt x="608" y="80"/>
                  </a:lnTo>
                  <a:lnTo>
                    <a:pt x="650" y="65"/>
                  </a:lnTo>
                  <a:lnTo>
                    <a:pt x="692" y="49"/>
                  </a:lnTo>
                  <a:lnTo>
                    <a:pt x="736" y="37"/>
                  </a:lnTo>
                  <a:lnTo>
                    <a:pt x="736" y="37"/>
                  </a:lnTo>
                  <a:lnTo>
                    <a:pt x="771" y="31"/>
                  </a:lnTo>
                  <a:lnTo>
                    <a:pt x="807" y="24"/>
                  </a:lnTo>
                  <a:lnTo>
                    <a:pt x="879" y="10"/>
                  </a:lnTo>
                  <a:lnTo>
                    <a:pt x="914" y="4"/>
                  </a:lnTo>
                  <a:lnTo>
                    <a:pt x="950" y="1"/>
                  </a:lnTo>
                  <a:lnTo>
                    <a:pt x="988" y="0"/>
                  </a:lnTo>
                  <a:lnTo>
                    <a:pt x="1026" y="1"/>
                  </a:lnTo>
                  <a:lnTo>
                    <a:pt x="1026" y="1"/>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09" name="Freeform 45"/>
            <p:cNvSpPr/>
            <p:nvPr>
              <p:custDataLst>
                <p:tags r:id="rId4"/>
              </p:custDataLst>
            </p:nvPr>
          </p:nvSpPr>
          <p:spPr bwMode="auto">
            <a:xfrm>
              <a:off x="5146676" y="1806575"/>
              <a:ext cx="236538" cy="569913"/>
            </a:xfrm>
            <a:custGeom>
              <a:avLst/>
              <a:gdLst/>
              <a:ahLst/>
              <a:cxnLst>
                <a:cxn ang="0">
                  <a:pos x="0" y="0"/>
                </a:cxn>
                <a:cxn ang="0">
                  <a:pos x="7" y="0"/>
                </a:cxn>
                <a:cxn ang="0">
                  <a:pos x="53" y="38"/>
                </a:cxn>
                <a:cxn ang="0">
                  <a:pos x="97" y="82"/>
                </a:cxn>
                <a:cxn ang="0">
                  <a:pos x="137" y="131"/>
                </a:cxn>
                <a:cxn ang="0">
                  <a:pos x="175" y="183"/>
                </a:cxn>
                <a:cxn ang="0">
                  <a:pos x="210" y="239"/>
                </a:cxn>
                <a:cxn ang="0">
                  <a:pos x="275" y="355"/>
                </a:cxn>
                <a:cxn ang="0">
                  <a:pos x="306" y="414"/>
                </a:cxn>
                <a:cxn ang="0">
                  <a:pos x="331" y="471"/>
                </a:cxn>
                <a:cxn ang="0">
                  <a:pos x="377" y="595"/>
                </a:cxn>
                <a:cxn ang="0">
                  <a:pos x="414" y="730"/>
                </a:cxn>
                <a:cxn ang="0">
                  <a:pos x="435" y="837"/>
                </a:cxn>
                <a:cxn ang="0">
                  <a:pos x="443" y="910"/>
                </a:cxn>
                <a:cxn ang="0">
                  <a:pos x="448" y="946"/>
                </a:cxn>
                <a:cxn ang="0">
                  <a:pos x="448" y="977"/>
                </a:cxn>
                <a:cxn ang="0">
                  <a:pos x="443" y="1046"/>
                </a:cxn>
                <a:cxn ang="0">
                  <a:pos x="442" y="1077"/>
                </a:cxn>
                <a:cxn ang="0">
                  <a:pos x="432" y="1067"/>
                </a:cxn>
                <a:cxn ang="0">
                  <a:pos x="428" y="1056"/>
                </a:cxn>
                <a:cxn ang="0">
                  <a:pos x="427" y="1034"/>
                </a:cxn>
                <a:cxn ang="0">
                  <a:pos x="431" y="994"/>
                </a:cxn>
                <a:cxn ang="0">
                  <a:pos x="429" y="982"/>
                </a:cxn>
                <a:cxn ang="0">
                  <a:pos x="418" y="896"/>
                </a:cxn>
                <a:cxn ang="0">
                  <a:pos x="401" y="805"/>
                </a:cxn>
                <a:cxn ang="0">
                  <a:pos x="392" y="747"/>
                </a:cxn>
                <a:cxn ang="0">
                  <a:pos x="368" y="636"/>
                </a:cxn>
                <a:cxn ang="0">
                  <a:pos x="352" y="583"/>
                </a:cxn>
                <a:cxn ang="0">
                  <a:pos x="321" y="500"/>
                </a:cxn>
                <a:cxn ang="0">
                  <a:pos x="286" y="420"/>
                </a:cxn>
                <a:cxn ang="0">
                  <a:pos x="247" y="343"/>
                </a:cxn>
                <a:cxn ang="0">
                  <a:pos x="203" y="268"/>
                </a:cxn>
                <a:cxn ang="0">
                  <a:pos x="157" y="198"/>
                </a:cxn>
                <a:cxn ang="0">
                  <a:pos x="107" y="131"/>
                </a:cxn>
                <a:cxn ang="0">
                  <a:pos x="55" y="69"/>
                </a:cxn>
                <a:cxn ang="0">
                  <a:pos x="0" y="11"/>
                </a:cxn>
                <a:cxn ang="0">
                  <a:pos x="0" y="0"/>
                </a:cxn>
              </a:cxnLst>
              <a:rect l="0" t="0" r="r" b="b"/>
              <a:pathLst>
                <a:path w="448" h="1077">
                  <a:moveTo>
                    <a:pt x="0" y="0"/>
                  </a:moveTo>
                  <a:lnTo>
                    <a:pt x="0" y="0"/>
                  </a:lnTo>
                  <a:lnTo>
                    <a:pt x="7" y="0"/>
                  </a:lnTo>
                  <a:lnTo>
                    <a:pt x="7" y="0"/>
                  </a:lnTo>
                  <a:lnTo>
                    <a:pt x="31" y="18"/>
                  </a:lnTo>
                  <a:lnTo>
                    <a:pt x="53" y="38"/>
                  </a:lnTo>
                  <a:lnTo>
                    <a:pt x="76" y="59"/>
                  </a:lnTo>
                  <a:lnTo>
                    <a:pt x="97" y="82"/>
                  </a:lnTo>
                  <a:lnTo>
                    <a:pt x="118" y="105"/>
                  </a:lnTo>
                  <a:lnTo>
                    <a:pt x="137" y="131"/>
                  </a:lnTo>
                  <a:lnTo>
                    <a:pt x="156" y="156"/>
                  </a:lnTo>
                  <a:lnTo>
                    <a:pt x="175" y="183"/>
                  </a:lnTo>
                  <a:lnTo>
                    <a:pt x="192" y="211"/>
                  </a:lnTo>
                  <a:lnTo>
                    <a:pt x="210" y="239"/>
                  </a:lnTo>
                  <a:lnTo>
                    <a:pt x="243" y="296"/>
                  </a:lnTo>
                  <a:lnTo>
                    <a:pt x="275" y="355"/>
                  </a:lnTo>
                  <a:lnTo>
                    <a:pt x="306" y="414"/>
                  </a:lnTo>
                  <a:lnTo>
                    <a:pt x="306" y="414"/>
                  </a:lnTo>
                  <a:lnTo>
                    <a:pt x="319" y="442"/>
                  </a:lnTo>
                  <a:lnTo>
                    <a:pt x="331" y="471"/>
                  </a:lnTo>
                  <a:lnTo>
                    <a:pt x="355" y="531"/>
                  </a:lnTo>
                  <a:lnTo>
                    <a:pt x="377" y="595"/>
                  </a:lnTo>
                  <a:lnTo>
                    <a:pt x="397" y="661"/>
                  </a:lnTo>
                  <a:lnTo>
                    <a:pt x="414" y="730"/>
                  </a:lnTo>
                  <a:lnTo>
                    <a:pt x="429" y="802"/>
                  </a:lnTo>
                  <a:lnTo>
                    <a:pt x="435" y="837"/>
                  </a:lnTo>
                  <a:lnTo>
                    <a:pt x="439" y="873"/>
                  </a:lnTo>
                  <a:lnTo>
                    <a:pt x="443" y="910"/>
                  </a:lnTo>
                  <a:lnTo>
                    <a:pt x="448" y="946"/>
                  </a:lnTo>
                  <a:lnTo>
                    <a:pt x="448" y="946"/>
                  </a:lnTo>
                  <a:lnTo>
                    <a:pt x="448" y="962"/>
                  </a:lnTo>
                  <a:lnTo>
                    <a:pt x="448" y="977"/>
                  </a:lnTo>
                  <a:lnTo>
                    <a:pt x="446" y="1012"/>
                  </a:lnTo>
                  <a:lnTo>
                    <a:pt x="443" y="1046"/>
                  </a:lnTo>
                  <a:lnTo>
                    <a:pt x="442" y="1077"/>
                  </a:lnTo>
                  <a:lnTo>
                    <a:pt x="442" y="1077"/>
                  </a:lnTo>
                  <a:lnTo>
                    <a:pt x="436" y="1073"/>
                  </a:lnTo>
                  <a:lnTo>
                    <a:pt x="432" y="1067"/>
                  </a:lnTo>
                  <a:lnTo>
                    <a:pt x="429" y="1062"/>
                  </a:lnTo>
                  <a:lnTo>
                    <a:pt x="428" y="1056"/>
                  </a:lnTo>
                  <a:lnTo>
                    <a:pt x="425" y="1045"/>
                  </a:lnTo>
                  <a:lnTo>
                    <a:pt x="427" y="1034"/>
                  </a:lnTo>
                  <a:lnTo>
                    <a:pt x="429" y="1007"/>
                  </a:lnTo>
                  <a:lnTo>
                    <a:pt x="431" y="994"/>
                  </a:lnTo>
                  <a:lnTo>
                    <a:pt x="429" y="982"/>
                  </a:lnTo>
                  <a:lnTo>
                    <a:pt x="429" y="982"/>
                  </a:lnTo>
                  <a:lnTo>
                    <a:pt x="425" y="941"/>
                  </a:lnTo>
                  <a:lnTo>
                    <a:pt x="418" y="896"/>
                  </a:lnTo>
                  <a:lnTo>
                    <a:pt x="410" y="851"/>
                  </a:lnTo>
                  <a:lnTo>
                    <a:pt x="401" y="805"/>
                  </a:lnTo>
                  <a:lnTo>
                    <a:pt x="401" y="805"/>
                  </a:lnTo>
                  <a:lnTo>
                    <a:pt x="392" y="747"/>
                  </a:lnTo>
                  <a:lnTo>
                    <a:pt x="380" y="691"/>
                  </a:lnTo>
                  <a:lnTo>
                    <a:pt x="368" y="636"/>
                  </a:lnTo>
                  <a:lnTo>
                    <a:pt x="352" y="583"/>
                  </a:lnTo>
                  <a:lnTo>
                    <a:pt x="352" y="583"/>
                  </a:lnTo>
                  <a:lnTo>
                    <a:pt x="337" y="541"/>
                  </a:lnTo>
                  <a:lnTo>
                    <a:pt x="321" y="500"/>
                  </a:lnTo>
                  <a:lnTo>
                    <a:pt x="304" y="459"/>
                  </a:lnTo>
                  <a:lnTo>
                    <a:pt x="286" y="420"/>
                  </a:lnTo>
                  <a:lnTo>
                    <a:pt x="267" y="381"/>
                  </a:lnTo>
                  <a:lnTo>
                    <a:pt x="247" y="343"/>
                  </a:lnTo>
                  <a:lnTo>
                    <a:pt x="226" y="305"/>
                  </a:lnTo>
                  <a:lnTo>
                    <a:pt x="203" y="268"/>
                  </a:lnTo>
                  <a:lnTo>
                    <a:pt x="181" y="232"/>
                  </a:lnTo>
                  <a:lnTo>
                    <a:pt x="157" y="198"/>
                  </a:lnTo>
                  <a:lnTo>
                    <a:pt x="132" y="164"/>
                  </a:lnTo>
                  <a:lnTo>
                    <a:pt x="107" y="131"/>
                  </a:lnTo>
                  <a:lnTo>
                    <a:pt x="81" y="100"/>
                  </a:lnTo>
                  <a:lnTo>
                    <a:pt x="55" y="69"/>
                  </a:lnTo>
                  <a:lnTo>
                    <a:pt x="28" y="39"/>
                  </a:lnTo>
                  <a:lnTo>
                    <a:pt x="0" y="11"/>
                  </a:lnTo>
                  <a:lnTo>
                    <a:pt x="0" y="11"/>
                  </a:lnTo>
                  <a:lnTo>
                    <a:pt x="0" y="0"/>
                  </a:lnTo>
                  <a:lnTo>
                    <a:pt x="0" y="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10" name="Freeform 46"/>
            <p:cNvSpPr/>
            <p:nvPr>
              <p:custDataLst>
                <p:tags r:id="rId5"/>
              </p:custDataLst>
            </p:nvPr>
          </p:nvSpPr>
          <p:spPr bwMode="auto">
            <a:xfrm>
              <a:off x="3756026" y="1882775"/>
              <a:ext cx="141288" cy="763588"/>
            </a:xfrm>
            <a:custGeom>
              <a:avLst/>
              <a:gdLst/>
              <a:ahLst/>
              <a:cxnLst>
                <a:cxn ang="0">
                  <a:pos x="261" y="0"/>
                </a:cxn>
                <a:cxn ang="0">
                  <a:pos x="267" y="3"/>
                </a:cxn>
                <a:cxn ang="0">
                  <a:pos x="235" y="64"/>
                </a:cxn>
                <a:cxn ang="0">
                  <a:pos x="172" y="194"/>
                </a:cxn>
                <a:cxn ang="0">
                  <a:pos x="142" y="264"/>
                </a:cxn>
                <a:cxn ang="0">
                  <a:pos x="134" y="285"/>
                </a:cxn>
                <a:cxn ang="0">
                  <a:pos x="111" y="327"/>
                </a:cxn>
                <a:cxn ang="0">
                  <a:pos x="101" y="348"/>
                </a:cxn>
                <a:cxn ang="0">
                  <a:pos x="85" y="401"/>
                </a:cxn>
                <a:cxn ang="0">
                  <a:pos x="71" y="460"/>
                </a:cxn>
                <a:cxn ang="0">
                  <a:pos x="49" y="584"/>
                </a:cxn>
                <a:cxn ang="0">
                  <a:pos x="40" y="650"/>
                </a:cxn>
                <a:cxn ang="0">
                  <a:pos x="26" y="782"/>
                </a:cxn>
                <a:cxn ang="0">
                  <a:pos x="21" y="881"/>
                </a:cxn>
                <a:cxn ang="0">
                  <a:pos x="23" y="949"/>
                </a:cxn>
                <a:cxn ang="0">
                  <a:pos x="28" y="1016"/>
                </a:cxn>
                <a:cxn ang="0">
                  <a:pos x="37" y="1084"/>
                </a:cxn>
                <a:cxn ang="0">
                  <a:pos x="44" y="1117"/>
                </a:cxn>
                <a:cxn ang="0">
                  <a:pos x="59" y="1179"/>
                </a:cxn>
                <a:cxn ang="0">
                  <a:pos x="79" y="1240"/>
                </a:cxn>
                <a:cxn ang="0">
                  <a:pos x="89" y="1266"/>
                </a:cxn>
                <a:cxn ang="0">
                  <a:pos x="125" y="1341"/>
                </a:cxn>
                <a:cxn ang="0">
                  <a:pos x="148" y="1390"/>
                </a:cxn>
                <a:cxn ang="0">
                  <a:pos x="166" y="1443"/>
                </a:cxn>
                <a:cxn ang="0">
                  <a:pos x="160" y="1442"/>
                </a:cxn>
                <a:cxn ang="0">
                  <a:pos x="145" y="1430"/>
                </a:cxn>
                <a:cxn ang="0">
                  <a:pos x="128" y="1407"/>
                </a:cxn>
                <a:cxn ang="0">
                  <a:pos x="115" y="1380"/>
                </a:cxn>
                <a:cxn ang="0">
                  <a:pos x="104" y="1353"/>
                </a:cxn>
                <a:cxn ang="0">
                  <a:pos x="72" y="1272"/>
                </a:cxn>
                <a:cxn ang="0">
                  <a:pos x="44" y="1186"/>
                </a:cxn>
                <a:cxn ang="0">
                  <a:pos x="24" y="1098"/>
                </a:cxn>
                <a:cxn ang="0">
                  <a:pos x="10" y="1006"/>
                </a:cxn>
                <a:cxn ang="0">
                  <a:pos x="2" y="912"/>
                </a:cxn>
                <a:cxn ang="0">
                  <a:pos x="0" y="820"/>
                </a:cxn>
                <a:cxn ang="0">
                  <a:pos x="5" y="726"/>
                </a:cxn>
                <a:cxn ang="0">
                  <a:pos x="14" y="633"/>
                </a:cxn>
                <a:cxn ang="0">
                  <a:pos x="27" y="557"/>
                </a:cxn>
                <a:cxn ang="0">
                  <a:pos x="41" y="483"/>
                </a:cxn>
                <a:cxn ang="0">
                  <a:pos x="58" y="410"/>
                </a:cxn>
                <a:cxn ang="0">
                  <a:pos x="82" y="340"/>
                </a:cxn>
                <a:cxn ang="0">
                  <a:pos x="90" y="317"/>
                </a:cxn>
                <a:cxn ang="0">
                  <a:pos x="110" y="272"/>
                </a:cxn>
                <a:cxn ang="0">
                  <a:pos x="120" y="250"/>
                </a:cxn>
                <a:cxn ang="0">
                  <a:pos x="146" y="184"/>
                </a:cxn>
                <a:cxn ang="0">
                  <a:pos x="180" y="118"/>
                </a:cxn>
                <a:cxn ang="0">
                  <a:pos x="219" y="56"/>
                </a:cxn>
                <a:cxn ang="0">
                  <a:pos x="261" y="0"/>
                </a:cxn>
              </a:cxnLst>
              <a:rect l="0" t="0" r="r" b="b"/>
              <a:pathLst>
                <a:path w="267" h="1443">
                  <a:moveTo>
                    <a:pt x="261" y="0"/>
                  </a:moveTo>
                  <a:lnTo>
                    <a:pt x="261" y="0"/>
                  </a:lnTo>
                  <a:lnTo>
                    <a:pt x="266" y="0"/>
                  </a:lnTo>
                  <a:lnTo>
                    <a:pt x="267" y="3"/>
                  </a:lnTo>
                  <a:lnTo>
                    <a:pt x="267" y="3"/>
                  </a:lnTo>
                  <a:lnTo>
                    <a:pt x="235" y="64"/>
                  </a:lnTo>
                  <a:lnTo>
                    <a:pt x="202" y="128"/>
                  </a:lnTo>
                  <a:lnTo>
                    <a:pt x="172" y="194"/>
                  </a:lnTo>
                  <a:lnTo>
                    <a:pt x="156" y="229"/>
                  </a:lnTo>
                  <a:lnTo>
                    <a:pt x="142" y="264"/>
                  </a:lnTo>
                  <a:lnTo>
                    <a:pt x="142" y="264"/>
                  </a:lnTo>
                  <a:lnTo>
                    <a:pt x="134" y="285"/>
                  </a:lnTo>
                  <a:lnTo>
                    <a:pt x="122" y="306"/>
                  </a:lnTo>
                  <a:lnTo>
                    <a:pt x="111" y="327"/>
                  </a:lnTo>
                  <a:lnTo>
                    <a:pt x="101" y="348"/>
                  </a:lnTo>
                  <a:lnTo>
                    <a:pt x="101" y="348"/>
                  </a:lnTo>
                  <a:lnTo>
                    <a:pt x="93" y="373"/>
                  </a:lnTo>
                  <a:lnTo>
                    <a:pt x="85" y="401"/>
                  </a:lnTo>
                  <a:lnTo>
                    <a:pt x="78" y="429"/>
                  </a:lnTo>
                  <a:lnTo>
                    <a:pt x="71" y="460"/>
                  </a:lnTo>
                  <a:lnTo>
                    <a:pt x="59" y="521"/>
                  </a:lnTo>
                  <a:lnTo>
                    <a:pt x="49" y="584"/>
                  </a:lnTo>
                  <a:lnTo>
                    <a:pt x="49" y="584"/>
                  </a:lnTo>
                  <a:lnTo>
                    <a:pt x="40" y="650"/>
                  </a:lnTo>
                  <a:lnTo>
                    <a:pt x="31" y="716"/>
                  </a:lnTo>
                  <a:lnTo>
                    <a:pt x="26" y="782"/>
                  </a:lnTo>
                  <a:lnTo>
                    <a:pt x="21" y="848"/>
                  </a:lnTo>
                  <a:lnTo>
                    <a:pt x="21" y="881"/>
                  </a:lnTo>
                  <a:lnTo>
                    <a:pt x="21" y="915"/>
                  </a:lnTo>
                  <a:lnTo>
                    <a:pt x="23" y="949"/>
                  </a:lnTo>
                  <a:lnTo>
                    <a:pt x="24" y="983"/>
                  </a:lnTo>
                  <a:lnTo>
                    <a:pt x="28" y="1016"/>
                  </a:lnTo>
                  <a:lnTo>
                    <a:pt x="33" y="1050"/>
                  </a:lnTo>
                  <a:lnTo>
                    <a:pt x="37" y="1084"/>
                  </a:lnTo>
                  <a:lnTo>
                    <a:pt x="44" y="1117"/>
                  </a:lnTo>
                  <a:lnTo>
                    <a:pt x="44" y="1117"/>
                  </a:lnTo>
                  <a:lnTo>
                    <a:pt x="51" y="1148"/>
                  </a:lnTo>
                  <a:lnTo>
                    <a:pt x="59" y="1179"/>
                  </a:lnTo>
                  <a:lnTo>
                    <a:pt x="68" y="1210"/>
                  </a:lnTo>
                  <a:lnTo>
                    <a:pt x="79" y="1240"/>
                  </a:lnTo>
                  <a:lnTo>
                    <a:pt x="79" y="1240"/>
                  </a:lnTo>
                  <a:lnTo>
                    <a:pt x="89" y="1266"/>
                  </a:lnTo>
                  <a:lnTo>
                    <a:pt x="100" y="1291"/>
                  </a:lnTo>
                  <a:lnTo>
                    <a:pt x="125" y="1341"/>
                  </a:lnTo>
                  <a:lnTo>
                    <a:pt x="136" y="1364"/>
                  </a:lnTo>
                  <a:lnTo>
                    <a:pt x="148" y="1390"/>
                  </a:lnTo>
                  <a:lnTo>
                    <a:pt x="158" y="1416"/>
                  </a:lnTo>
                  <a:lnTo>
                    <a:pt x="166" y="1443"/>
                  </a:lnTo>
                  <a:lnTo>
                    <a:pt x="166" y="1443"/>
                  </a:lnTo>
                  <a:lnTo>
                    <a:pt x="160" y="1442"/>
                  </a:lnTo>
                  <a:lnTo>
                    <a:pt x="155" y="1439"/>
                  </a:lnTo>
                  <a:lnTo>
                    <a:pt x="145" y="1430"/>
                  </a:lnTo>
                  <a:lnTo>
                    <a:pt x="136" y="1419"/>
                  </a:lnTo>
                  <a:lnTo>
                    <a:pt x="128" y="1407"/>
                  </a:lnTo>
                  <a:lnTo>
                    <a:pt x="122" y="1394"/>
                  </a:lnTo>
                  <a:lnTo>
                    <a:pt x="115" y="1380"/>
                  </a:lnTo>
                  <a:lnTo>
                    <a:pt x="104" y="1353"/>
                  </a:lnTo>
                  <a:lnTo>
                    <a:pt x="104" y="1353"/>
                  </a:lnTo>
                  <a:lnTo>
                    <a:pt x="87" y="1313"/>
                  </a:lnTo>
                  <a:lnTo>
                    <a:pt x="72" y="1272"/>
                  </a:lnTo>
                  <a:lnTo>
                    <a:pt x="56" y="1230"/>
                  </a:lnTo>
                  <a:lnTo>
                    <a:pt x="44" y="1186"/>
                  </a:lnTo>
                  <a:lnTo>
                    <a:pt x="34" y="1143"/>
                  </a:lnTo>
                  <a:lnTo>
                    <a:pt x="24" y="1098"/>
                  </a:lnTo>
                  <a:lnTo>
                    <a:pt x="16" y="1053"/>
                  </a:lnTo>
                  <a:lnTo>
                    <a:pt x="10" y="1006"/>
                  </a:lnTo>
                  <a:lnTo>
                    <a:pt x="5" y="960"/>
                  </a:lnTo>
                  <a:lnTo>
                    <a:pt x="2" y="912"/>
                  </a:lnTo>
                  <a:lnTo>
                    <a:pt x="0" y="866"/>
                  </a:lnTo>
                  <a:lnTo>
                    <a:pt x="0" y="820"/>
                  </a:lnTo>
                  <a:lnTo>
                    <a:pt x="2" y="772"/>
                  </a:lnTo>
                  <a:lnTo>
                    <a:pt x="5" y="726"/>
                  </a:lnTo>
                  <a:lnTo>
                    <a:pt x="9" y="679"/>
                  </a:lnTo>
                  <a:lnTo>
                    <a:pt x="14" y="633"/>
                  </a:lnTo>
                  <a:lnTo>
                    <a:pt x="14" y="633"/>
                  </a:lnTo>
                  <a:lnTo>
                    <a:pt x="27" y="557"/>
                  </a:lnTo>
                  <a:lnTo>
                    <a:pt x="33" y="521"/>
                  </a:lnTo>
                  <a:lnTo>
                    <a:pt x="41" y="483"/>
                  </a:lnTo>
                  <a:lnTo>
                    <a:pt x="49" y="446"/>
                  </a:lnTo>
                  <a:lnTo>
                    <a:pt x="58" y="410"/>
                  </a:lnTo>
                  <a:lnTo>
                    <a:pt x="69" y="375"/>
                  </a:lnTo>
                  <a:lnTo>
                    <a:pt x="82" y="340"/>
                  </a:lnTo>
                  <a:lnTo>
                    <a:pt x="82" y="340"/>
                  </a:lnTo>
                  <a:lnTo>
                    <a:pt x="90" y="317"/>
                  </a:lnTo>
                  <a:lnTo>
                    <a:pt x="100" y="295"/>
                  </a:lnTo>
                  <a:lnTo>
                    <a:pt x="110" y="272"/>
                  </a:lnTo>
                  <a:lnTo>
                    <a:pt x="120" y="250"/>
                  </a:lnTo>
                  <a:lnTo>
                    <a:pt x="120" y="250"/>
                  </a:lnTo>
                  <a:lnTo>
                    <a:pt x="132" y="216"/>
                  </a:lnTo>
                  <a:lnTo>
                    <a:pt x="146" y="184"/>
                  </a:lnTo>
                  <a:lnTo>
                    <a:pt x="163" y="150"/>
                  </a:lnTo>
                  <a:lnTo>
                    <a:pt x="180" y="118"/>
                  </a:lnTo>
                  <a:lnTo>
                    <a:pt x="198" y="87"/>
                  </a:lnTo>
                  <a:lnTo>
                    <a:pt x="219" y="56"/>
                  </a:lnTo>
                  <a:lnTo>
                    <a:pt x="239" y="26"/>
                  </a:lnTo>
                  <a:lnTo>
                    <a:pt x="261" y="0"/>
                  </a:lnTo>
                  <a:lnTo>
                    <a:pt x="261" y="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11" name="Freeform 47"/>
            <p:cNvSpPr>
              <a:spLocks noEditPoints="1"/>
            </p:cNvSpPr>
            <p:nvPr>
              <p:custDataLst>
                <p:tags r:id="rId6"/>
              </p:custDataLst>
            </p:nvPr>
          </p:nvSpPr>
          <p:spPr bwMode="auto">
            <a:xfrm>
              <a:off x="4479926" y="2216150"/>
              <a:ext cx="239713" cy="106363"/>
            </a:xfrm>
            <a:custGeom>
              <a:avLst/>
              <a:gdLst/>
              <a:ahLst/>
              <a:cxnLst>
                <a:cxn ang="0">
                  <a:pos x="342" y="194"/>
                </a:cxn>
                <a:cxn ang="0">
                  <a:pos x="0" y="197"/>
                </a:cxn>
                <a:cxn ang="0">
                  <a:pos x="4" y="162"/>
                </a:cxn>
                <a:cxn ang="0">
                  <a:pos x="21" y="111"/>
                </a:cxn>
                <a:cxn ang="0">
                  <a:pos x="50" y="69"/>
                </a:cxn>
                <a:cxn ang="0">
                  <a:pos x="91" y="34"/>
                </a:cxn>
                <a:cxn ang="0">
                  <a:pos x="140" y="11"/>
                </a:cxn>
                <a:cxn ang="0">
                  <a:pos x="177" y="3"/>
                </a:cxn>
                <a:cxn ang="0">
                  <a:pos x="257" y="3"/>
                </a:cxn>
                <a:cxn ang="0">
                  <a:pos x="324" y="24"/>
                </a:cxn>
                <a:cxn ang="0">
                  <a:pos x="377" y="61"/>
                </a:cxn>
                <a:cxn ang="0">
                  <a:pos x="418" y="110"/>
                </a:cxn>
                <a:cxn ang="0">
                  <a:pos x="446" y="169"/>
                </a:cxn>
                <a:cxn ang="0">
                  <a:pos x="84" y="63"/>
                </a:cxn>
                <a:cxn ang="0">
                  <a:pos x="151" y="117"/>
                </a:cxn>
                <a:cxn ang="0">
                  <a:pos x="223" y="160"/>
                </a:cxn>
                <a:cxn ang="0">
                  <a:pos x="219" y="58"/>
                </a:cxn>
                <a:cxn ang="0">
                  <a:pos x="195" y="20"/>
                </a:cxn>
                <a:cxn ang="0">
                  <a:pos x="143" y="32"/>
                </a:cxn>
                <a:cxn ang="0">
                  <a:pos x="84" y="63"/>
                </a:cxn>
                <a:cxn ang="0">
                  <a:pos x="237" y="150"/>
                </a:cxn>
                <a:cxn ang="0">
                  <a:pos x="339" y="98"/>
                </a:cxn>
                <a:cxn ang="0">
                  <a:pos x="359" y="66"/>
                </a:cxn>
                <a:cxn ang="0">
                  <a:pos x="313" y="38"/>
                </a:cxn>
                <a:cxn ang="0">
                  <a:pos x="254" y="24"/>
                </a:cxn>
                <a:cxn ang="0">
                  <a:pos x="231" y="35"/>
                </a:cxn>
                <a:cxn ang="0">
                  <a:pos x="238" y="120"/>
                </a:cxn>
                <a:cxn ang="0">
                  <a:pos x="237" y="150"/>
                </a:cxn>
                <a:cxn ang="0">
                  <a:pos x="39" y="184"/>
                </a:cxn>
                <a:cxn ang="0">
                  <a:pos x="158" y="180"/>
                </a:cxn>
                <a:cxn ang="0">
                  <a:pos x="189" y="160"/>
                </a:cxn>
                <a:cxn ang="0">
                  <a:pos x="102" y="101"/>
                </a:cxn>
                <a:cxn ang="0">
                  <a:pos x="70" y="76"/>
                </a:cxn>
                <a:cxn ang="0">
                  <a:pos x="42" y="114"/>
                </a:cxn>
                <a:cxn ang="0">
                  <a:pos x="21" y="157"/>
                </a:cxn>
                <a:cxn ang="0">
                  <a:pos x="14" y="183"/>
                </a:cxn>
                <a:cxn ang="0">
                  <a:pos x="363" y="104"/>
                </a:cxn>
                <a:cxn ang="0">
                  <a:pos x="272" y="155"/>
                </a:cxn>
                <a:cxn ang="0">
                  <a:pos x="237" y="177"/>
                </a:cxn>
                <a:cxn ang="0">
                  <a:pos x="432" y="177"/>
                </a:cxn>
                <a:cxn ang="0">
                  <a:pos x="424" y="152"/>
                </a:cxn>
                <a:cxn ang="0">
                  <a:pos x="404" y="120"/>
                </a:cxn>
                <a:cxn ang="0">
                  <a:pos x="380" y="93"/>
                </a:cxn>
              </a:cxnLst>
              <a:rect l="0" t="0" r="r" b="b"/>
              <a:pathLst>
                <a:path w="452" h="200">
                  <a:moveTo>
                    <a:pt x="453" y="188"/>
                  </a:moveTo>
                  <a:lnTo>
                    <a:pt x="453" y="188"/>
                  </a:lnTo>
                  <a:lnTo>
                    <a:pt x="342" y="194"/>
                  </a:lnTo>
                  <a:lnTo>
                    <a:pt x="230" y="198"/>
                  </a:lnTo>
                  <a:lnTo>
                    <a:pt x="116" y="200"/>
                  </a:lnTo>
                  <a:lnTo>
                    <a:pt x="0" y="197"/>
                  </a:lnTo>
                  <a:lnTo>
                    <a:pt x="0" y="197"/>
                  </a:lnTo>
                  <a:lnTo>
                    <a:pt x="1" y="180"/>
                  </a:lnTo>
                  <a:lnTo>
                    <a:pt x="4" y="162"/>
                  </a:lnTo>
                  <a:lnTo>
                    <a:pt x="8" y="145"/>
                  </a:lnTo>
                  <a:lnTo>
                    <a:pt x="14" y="128"/>
                  </a:lnTo>
                  <a:lnTo>
                    <a:pt x="21" y="111"/>
                  </a:lnTo>
                  <a:lnTo>
                    <a:pt x="29" y="97"/>
                  </a:lnTo>
                  <a:lnTo>
                    <a:pt x="39" y="82"/>
                  </a:lnTo>
                  <a:lnTo>
                    <a:pt x="50" y="69"/>
                  </a:lnTo>
                  <a:lnTo>
                    <a:pt x="63" y="56"/>
                  </a:lnTo>
                  <a:lnTo>
                    <a:pt x="77" y="44"/>
                  </a:lnTo>
                  <a:lnTo>
                    <a:pt x="91" y="34"/>
                  </a:lnTo>
                  <a:lnTo>
                    <a:pt x="106" y="25"/>
                  </a:lnTo>
                  <a:lnTo>
                    <a:pt x="123" y="17"/>
                  </a:lnTo>
                  <a:lnTo>
                    <a:pt x="140" y="11"/>
                  </a:lnTo>
                  <a:lnTo>
                    <a:pt x="158" y="6"/>
                  </a:lnTo>
                  <a:lnTo>
                    <a:pt x="177" y="3"/>
                  </a:lnTo>
                  <a:lnTo>
                    <a:pt x="177" y="3"/>
                  </a:lnTo>
                  <a:lnTo>
                    <a:pt x="205" y="0"/>
                  </a:lnTo>
                  <a:lnTo>
                    <a:pt x="231" y="2"/>
                  </a:lnTo>
                  <a:lnTo>
                    <a:pt x="257" y="3"/>
                  </a:lnTo>
                  <a:lnTo>
                    <a:pt x="280" y="9"/>
                  </a:lnTo>
                  <a:lnTo>
                    <a:pt x="303" y="16"/>
                  </a:lnTo>
                  <a:lnTo>
                    <a:pt x="324" y="24"/>
                  </a:lnTo>
                  <a:lnTo>
                    <a:pt x="342" y="35"/>
                  </a:lnTo>
                  <a:lnTo>
                    <a:pt x="360" y="47"/>
                  </a:lnTo>
                  <a:lnTo>
                    <a:pt x="377" y="61"/>
                  </a:lnTo>
                  <a:lnTo>
                    <a:pt x="393" y="76"/>
                  </a:lnTo>
                  <a:lnTo>
                    <a:pt x="407" y="93"/>
                  </a:lnTo>
                  <a:lnTo>
                    <a:pt x="418" y="110"/>
                  </a:lnTo>
                  <a:lnTo>
                    <a:pt x="429" y="128"/>
                  </a:lnTo>
                  <a:lnTo>
                    <a:pt x="439" y="148"/>
                  </a:lnTo>
                  <a:lnTo>
                    <a:pt x="446" y="169"/>
                  </a:lnTo>
                  <a:lnTo>
                    <a:pt x="453" y="188"/>
                  </a:lnTo>
                  <a:lnTo>
                    <a:pt x="453" y="188"/>
                  </a:lnTo>
                  <a:close/>
                  <a:moveTo>
                    <a:pt x="84" y="63"/>
                  </a:moveTo>
                  <a:lnTo>
                    <a:pt x="84" y="63"/>
                  </a:lnTo>
                  <a:lnTo>
                    <a:pt x="116" y="91"/>
                  </a:lnTo>
                  <a:lnTo>
                    <a:pt x="151" y="117"/>
                  </a:lnTo>
                  <a:lnTo>
                    <a:pt x="188" y="141"/>
                  </a:lnTo>
                  <a:lnTo>
                    <a:pt x="223" y="160"/>
                  </a:lnTo>
                  <a:lnTo>
                    <a:pt x="223" y="160"/>
                  </a:lnTo>
                  <a:lnTo>
                    <a:pt x="223" y="125"/>
                  </a:lnTo>
                  <a:lnTo>
                    <a:pt x="221" y="91"/>
                  </a:lnTo>
                  <a:lnTo>
                    <a:pt x="219" y="58"/>
                  </a:lnTo>
                  <a:lnTo>
                    <a:pt x="214" y="20"/>
                  </a:lnTo>
                  <a:lnTo>
                    <a:pt x="214" y="20"/>
                  </a:lnTo>
                  <a:lnTo>
                    <a:pt x="195" y="20"/>
                  </a:lnTo>
                  <a:lnTo>
                    <a:pt x="175" y="23"/>
                  </a:lnTo>
                  <a:lnTo>
                    <a:pt x="158" y="27"/>
                  </a:lnTo>
                  <a:lnTo>
                    <a:pt x="143" y="32"/>
                  </a:lnTo>
                  <a:lnTo>
                    <a:pt x="127" y="39"/>
                  </a:lnTo>
                  <a:lnTo>
                    <a:pt x="112" y="48"/>
                  </a:lnTo>
                  <a:lnTo>
                    <a:pt x="84" y="63"/>
                  </a:lnTo>
                  <a:lnTo>
                    <a:pt x="84" y="63"/>
                  </a:lnTo>
                  <a:close/>
                  <a:moveTo>
                    <a:pt x="237" y="150"/>
                  </a:moveTo>
                  <a:lnTo>
                    <a:pt x="237" y="150"/>
                  </a:lnTo>
                  <a:lnTo>
                    <a:pt x="273" y="135"/>
                  </a:lnTo>
                  <a:lnTo>
                    <a:pt x="307" y="118"/>
                  </a:lnTo>
                  <a:lnTo>
                    <a:pt x="339" y="98"/>
                  </a:lnTo>
                  <a:lnTo>
                    <a:pt x="372" y="79"/>
                  </a:lnTo>
                  <a:lnTo>
                    <a:pt x="372" y="79"/>
                  </a:lnTo>
                  <a:lnTo>
                    <a:pt x="359" y="66"/>
                  </a:lnTo>
                  <a:lnTo>
                    <a:pt x="345" y="55"/>
                  </a:lnTo>
                  <a:lnTo>
                    <a:pt x="330" y="47"/>
                  </a:lnTo>
                  <a:lnTo>
                    <a:pt x="313" y="38"/>
                  </a:lnTo>
                  <a:lnTo>
                    <a:pt x="293" y="32"/>
                  </a:lnTo>
                  <a:lnTo>
                    <a:pt x="273" y="27"/>
                  </a:lnTo>
                  <a:lnTo>
                    <a:pt x="254" y="24"/>
                  </a:lnTo>
                  <a:lnTo>
                    <a:pt x="231" y="20"/>
                  </a:lnTo>
                  <a:lnTo>
                    <a:pt x="231" y="20"/>
                  </a:lnTo>
                  <a:lnTo>
                    <a:pt x="231" y="35"/>
                  </a:lnTo>
                  <a:lnTo>
                    <a:pt x="233" y="52"/>
                  </a:lnTo>
                  <a:lnTo>
                    <a:pt x="235" y="86"/>
                  </a:lnTo>
                  <a:lnTo>
                    <a:pt x="238" y="120"/>
                  </a:lnTo>
                  <a:lnTo>
                    <a:pt x="238" y="135"/>
                  </a:lnTo>
                  <a:lnTo>
                    <a:pt x="237" y="150"/>
                  </a:lnTo>
                  <a:lnTo>
                    <a:pt x="237" y="150"/>
                  </a:lnTo>
                  <a:close/>
                  <a:moveTo>
                    <a:pt x="14" y="183"/>
                  </a:moveTo>
                  <a:lnTo>
                    <a:pt x="14" y="183"/>
                  </a:lnTo>
                  <a:lnTo>
                    <a:pt x="39" y="184"/>
                  </a:lnTo>
                  <a:lnTo>
                    <a:pt x="64" y="184"/>
                  </a:lnTo>
                  <a:lnTo>
                    <a:pt x="112" y="183"/>
                  </a:lnTo>
                  <a:lnTo>
                    <a:pt x="158" y="180"/>
                  </a:lnTo>
                  <a:lnTo>
                    <a:pt x="206" y="174"/>
                  </a:lnTo>
                  <a:lnTo>
                    <a:pt x="206" y="174"/>
                  </a:lnTo>
                  <a:lnTo>
                    <a:pt x="189" y="160"/>
                  </a:lnTo>
                  <a:lnTo>
                    <a:pt x="172" y="148"/>
                  </a:lnTo>
                  <a:lnTo>
                    <a:pt x="137" y="125"/>
                  </a:lnTo>
                  <a:lnTo>
                    <a:pt x="102" y="101"/>
                  </a:lnTo>
                  <a:lnTo>
                    <a:pt x="85" y="89"/>
                  </a:lnTo>
                  <a:lnTo>
                    <a:pt x="70" y="76"/>
                  </a:lnTo>
                  <a:lnTo>
                    <a:pt x="70" y="76"/>
                  </a:lnTo>
                  <a:lnTo>
                    <a:pt x="60" y="87"/>
                  </a:lnTo>
                  <a:lnTo>
                    <a:pt x="50" y="100"/>
                  </a:lnTo>
                  <a:lnTo>
                    <a:pt x="42" y="114"/>
                  </a:lnTo>
                  <a:lnTo>
                    <a:pt x="33" y="128"/>
                  </a:lnTo>
                  <a:lnTo>
                    <a:pt x="26" y="142"/>
                  </a:lnTo>
                  <a:lnTo>
                    <a:pt x="21" y="157"/>
                  </a:lnTo>
                  <a:lnTo>
                    <a:pt x="16" y="170"/>
                  </a:lnTo>
                  <a:lnTo>
                    <a:pt x="14" y="183"/>
                  </a:lnTo>
                  <a:lnTo>
                    <a:pt x="14" y="183"/>
                  </a:lnTo>
                  <a:close/>
                  <a:moveTo>
                    <a:pt x="380" y="93"/>
                  </a:moveTo>
                  <a:lnTo>
                    <a:pt x="380" y="93"/>
                  </a:lnTo>
                  <a:lnTo>
                    <a:pt x="363" y="104"/>
                  </a:lnTo>
                  <a:lnTo>
                    <a:pt x="345" y="115"/>
                  </a:lnTo>
                  <a:lnTo>
                    <a:pt x="308" y="135"/>
                  </a:lnTo>
                  <a:lnTo>
                    <a:pt x="272" y="155"/>
                  </a:lnTo>
                  <a:lnTo>
                    <a:pt x="254" y="166"/>
                  </a:lnTo>
                  <a:lnTo>
                    <a:pt x="237" y="177"/>
                  </a:lnTo>
                  <a:lnTo>
                    <a:pt x="237" y="177"/>
                  </a:lnTo>
                  <a:lnTo>
                    <a:pt x="328" y="178"/>
                  </a:lnTo>
                  <a:lnTo>
                    <a:pt x="380" y="178"/>
                  </a:lnTo>
                  <a:lnTo>
                    <a:pt x="432" y="177"/>
                  </a:lnTo>
                  <a:lnTo>
                    <a:pt x="432" y="177"/>
                  </a:lnTo>
                  <a:lnTo>
                    <a:pt x="428" y="163"/>
                  </a:lnTo>
                  <a:lnTo>
                    <a:pt x="424" y="152"/>
                  </a:lnTo>
                  <a:lnTo>
                    <a:pt x="418" y="141"/>
                  </a:lnTo>
                  <a:lnTo>
                    <a:pt x="411" y="129"/>
                  </a:lnTo>
                  <a:lnTo>
                    <a:pt x="404" y="120"/>
                  </a:lnTo>
                  <a:lnTo>
                    <a:pt x="397" y="110"/>
                  </a:lnTo>
                  <a:lnTo>
                    <a:pt x="380" y="93"/>
                  </a:lnTo>
                  <a:lnTo>
                    <a:pt x="380" y="93"/>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12" name="Freeform 48"/>
            <p:cNvSpPr>
              <a:spLocks noEditPoints="1"/>
            </p:cNvSpPr>
            <p:nvPr>
              <p:custDataLst>
                <p:tags r:id="rId7"/>
              </p:custDataLst>
            </p:nvPr>
          </p:nvSpPr>
          <p:spPr bwMode="auto">
            <a:xfrm>
              <a:off x="4719638" y="2411413"/>
              <a:ext cx="106363" cy="192088"/>
            </a:xfrm>
            <a:custGeom>
              <a:avLst/>
              <a:gdLst/>
              <a:ahLst/>
              <a:cxnLst>
                <a:cxn ang="0">
                  <a:pos x="184" y="295"/>
                </a:cxn>
                <a:cxn ang="0">
                  <a:pos x="198" y="329"/>
                </a:cxn>
                <a:cxn ang="0">
                  <a:pos x="177" y="358"/>
                </a:cxn>
                <a:cxn ang="0">
                  <a:pos x="103" y="360"/>
                </a:cxn>
                <a:cxn ang="0">
                  <a:pos x="8" y="339"/>
                </a:cxn>
                <a:cxn ang="0">
                  <a:pos x="1" y="302"/>
                </a:cxn>
                <a:cxn ang="0">
                  <a:pos x="25" y="278"/>
                </a:cxn>
                <a:cxn ang="0">
                  <a:pos x="31" y="149"/>
                </a:cxn>
                <a:cxn ang="0">
                  <a:pos x="42" y="69"/>
                </a:cxn>
                <a:cxn ang="0">
                  <a:pos x="60" y="31"/>
                </a:cxn>
                <a:cxn ang="0">
                  <a:pos x="98" y="3"/>
                </a:cxn>
                <a:cxn ang="0">
                  <a:pos x="133" y="3"/>
                </a:cxn>
                <a:cxn ang="0">
                  <a:pos x="156" y="19"/>
                </a:cxn>
                <a:cxn ang="0">
                  <a:pos x="184" y="82"/>
                </a:cxn>
                <a:cxn ang="0">
                  <a:pos x="188" y="160"/>
                </a:cxn>
                <a:cxn ang="0">
                  <a:pos x="171" y="284"/>
                </a:cxn>
                <a:cxn ang="0">
                  <a:pos x="128" y="138"/>
                </a:cxn>
                <a:cxn ang="0">
                  <a:pos x="167" y="137"/>
                </a:cxn>
                <a:cxn ang="0">
                  <a:pos x="166" y="82"/>
                </a:cxn>
                <a:cxn ang="0">
                  <a:pos x="132" y="27"/>
                </a:cxn>
                <a:cxn ang="0">
                  <a:pos x="117" y="78"/>
                </a:cxn>
                <a:cxn ang="0">
                  <a:pos x="49" y="137"/>
                </a:cxn>
                <a:cxn ang="0">
                  <a:pos x="97" y="137"/>
                </a:cxn>
                <a:cxn ang="0">
                  <a:pos x="104" y="118"/>
                </a:cxn>
                <a:cxn ang="0">
                  <a:pos x="101" y="31"/>
                </a:cxn>
                <a:cxn ang="0">
                  <a:pos x="87" y="30"/>
                </a:cxn>
                <a:cxn ang="0">
                  <a:pos x="58" y="87"/>
                </a:cxn>
                <a:cxn ang="0">
                  <a:pos x="121" y="153"/>
                </a:cxn>
                <a:cxn ang="0">
                  <a:pos x="125" y="222"/>
                </a:cxn>
                <a:cxn ang="0">
                  <a:pos x="128" y="287"/>
                </a:cxn>
                <a:cxn ang="0">
                  <a:pos x="163" y="253"/>
                </a:cxn>
                <a:cxn ang="0">
                  <a:pos x="174" y="156"/>
                </a:cxn>
                <a:cxn ang="0">
                  <a:pos x="139" y="153"/>
                </a:cxn>
                <a:cxn ang="0">
                  <a:pos x="46" y="159"/>
                </a:cxn>
                <a:cxn ang="0">
                  <a:pos x="49" y="205"/>
                </a:cxn>
                <a:cxn ang="0">
                  <a:pos x="76" y="284"/>
                </a:cxn>
                <a:cxn ang="0">
                  <a:pos x="112" y="284"/>
                </a:cxn>
                <a:cxn ang="0">
                  <a:pos x="107" y="186"/>
                </a:cxn>
                <a:cxn ang="0">
                  <a:pos x="97" y="155"/>
                </a:cxn>
                <a:cxn ang="0">
                  <a:pos x="51" y="156"/>
                </a:cxn>
                <a:cxn ang="0">
                  <a:pos x="112" y="305"/>
                </a:cxn>
                <a:cxn ang="0">
                  <a:pos x="39" y="295"/>
                </a:cxn>
                <a:cxn ang="0">
                  <a:pos x="17" y="302"/>
                </a:cxn>
                <a:cxn ang="0">
                  <a:pos x="23" y="330"/>
                </a:cxn>
                <a:cxn ang="0">
                  <a:pos x="98" y="342"/>
                </a:cxn>
                <a:cxn ang="0">
                  <a:pos x="170" y="342"/>
                </a:cxn>
                <a:cxn ang="0">
                  <a:pos x="180" y="325"/>
                </a:cxn>
                <a:cxn ang="0">
                  <a:pos x="170" y="308"/>
                </a:cxn>
                <a:cxn ang="0">
                  <a:pos x="138" y="305"/>
                </a:cxn>
              </a:cxnLst>
              <a:rect l="0" t="0" r="r" b="b"/>
              <a:pathLst>
                <a:path w="199" h="363">
                  <a:moveTo>
                    <a:pt x="171" y="284"/>
                  </a:moveTo>
                  <a:lnTo>
                    <a:pt x="171" y="284"/>
                  </a:lnTo>
                  <a:lnTo>
                    <a:pt x="178" y="290"/>
                  </a:lnTo>
                  <a:lnTo>
                    <a:pt x="184" y="295"/>
                  </a:lnTo>
                  <a:lnTo>
                    <a:pt x="188" y="302"/>
                  </a:lnTo>
                  <a:lnTo>
                    <a:pt x="192" y="311"/>
                  </a:lnTo>
                  <a:lnTo>
                    <a:pt x="195" y="319"/>
                  </a:lnTo>
                  <a:lnTo>
                    <a:pt x="198" y="329"/>
                  </a:lnTo>
                  <a:lnTo>
                    <a:pt x="199" y="351"/>
                  </a:lnTo>
                  <a:lnTo>
                    <a:pt x="199" y="351"/>
                  </a:lnTo>
                  <a:lnTo>
                    <a:pt x="188" y="356"/>
                  </a:lnTo>
                  <a:lnTo>
                    <a:pt x="177" y="358"/>
                  </a:lnTo>
                  <a:lnTo>
                    <a:pt x="164" y="360"/>
                  </a:lnTo>
                  <a:lnTo>
                    <a:pt x="153" y="361"/>
                  </a:lnTo>
                  <a:lnTo>
                    <a:pt x="128" y="363"/>
                  </a:lnTo>
                  <a:lnTo>
                    <a:pt x="103" y="360"/>
                  </a:lnTo>
                  <a:lnTo>
                    <a:pt x="79" y="357"/>
                  </a:lnTo>
                  <a:lnTo>
                    <a:pt x="53" y="351"/>
                  </a:lnTo>
                  <a:lnTo>
                    <a:pt x="8" y="339"/>
                  </a:lnTo>
                  <a:lnTo>
                    <a:pt x="8" y="339"/>
                  </a:lnTo>
                  <a:lnTo>
                    <a:pt x="3" y="330"/>
                  </a:lnTo>
                  <a:lnTo>
                    <a:pt x="0" y="322"/>
                  </a:lnTo>
                  <a:lnTo>
                    <a:pt x="0" y="312"/>
                  </a:lnTo>
                  <a:lnTo>
                    <a:pt x="1" y="302"/>
                  </a:lnTo>
                  <a:lnTo>
                    <a:pt x="4" y="294"/>
                  </a:lnTo>
                  <a:lnTo>
                    <a:pt x="10" y="287"/>
                  </a:lnTo>
                  <a:lnTo>
                    <a:pt x="17" y="281"/>
                  </a:lnTo>
                  <a:lnTo>
                    <a:pt x="25" y="278"/>
                  </a:lnTo>
                  <a:lnTo>
                    <a:pt x="25" y="278"/>
                  </a:lnTo>
                  <a:lnTo>
                    <a:pt x="30" y="249"/>
                  </a:lnTo>
                  <a:lnTo>
                    <a:pt x="30" y="217"/>
                  </a:lnTo>
                  <a:lnTo>
                    <a:pt x="31" y="149"/>
                  </a:lnTo>
                  <a:lnTo>
                    <a:pt x="34" y="116"/>
                  </a:lnTo>
                  <a:lnTo>
                    <a:pt x="35" y="100"/>
                  </a:lnTo>
                  <a:lnTo>
                    <a:pt x="38" y="85"/>
                  </a:lnTo>
                  <a:lnTo>
                    <a:pt x="42" y="69"/>
                  </a:lnTo>
                  <a:lnTo>
                    <a:pt x="46" y="57"/>
                  </a:lnTo>
                  <a:lnTo>
                    <a:pt x="53" y="44"/>
                  </a:lnTo>
                  <a:lnTo>
                    <a:pt x="60" y="31"/>
                  </a:lnTo>
                  <a:lnTo>
                    <a:pt x="60" y="31"/>
                  </a:lnTo>
                  <a:lnTo>
                    <a:pt x="67" y="23"/>
                  </a:lnTo>
                  <a:lnTo>
                    <a:pt x="77" y="16"/>
                  </a:lnTo>
                  <a:lnTo>
                    <a:pt x="87" y="9"/>
                  </a:lnTo>
                  <a:lnTo>
                    <a:pt x="98" y="3"/>
                  </a:lnTo>
                  <a:lnTo>
                    <a:pt x="111" y="0"/>
                  </a:lnTo>
                  <a:lnTo>
                    <a:pt x="122" y="0"/>
                  </a:lnTo>
                  <a:lnTo>
                    <a:pt x="128" y="0"/>
                  </a:lnTo>
                  <a:lnTo>
                    <a:pt x="133" y="3"/>
                  </a:lnTo>
                  <a:lnTo>
                    <a:pt x="139" y="5"/>
                  </a:lnTo>
                  <a:lnTo>
                    <a:pt x="145" y="9"/>
                  </a:lnTo>
                  <a:lnTo>
                    <a:pt x="145" y="9"/>
                  </a:lnTo>
                  <a:lnTo>
                    <a:pt x="156" y="19"/>
                  </a:lnTo>
                  <a:lnTo>
                    <a:pt x="166" y="33"/>
                  </a:lnTo>
                  <a:lnTo>
                    <a:pt x="173" y="47"/>
                  </a:lnTo>
                  <a:lnTo>
                    <a:pt x="180" y="64"/>
                  </a:lnTo>
                  <a:lnTo>
                    <a:pt x="184" y="82"/>
                  </a:lnTo>
                  <a:lnTo>
                    <a:pt x="187" y="100"/>
                  </a:lnTo>
                  <a:lnTo>
                    <a:pt x="188" y="120"/>
                  </a:lnTo>
                  <a:lnTo>
                    <a:pt x="190" y="141"/>
                  </a:lnTo>
                  <a:lnTo>
                    <a:pt x="188" y="160"/>
                  </a:lnTo>
                  <a:lnTo>
                    <a:pt x="187" y="180"/>
                  </a:lnTo>
                  <a:lnTo>
                    <a:pt x="183" y="219"/>
                  </a:lnTo>
                  <a:lnTo>
                    <a:pt x="177" y="255"/>
                  </a:lnTo>
                  <a:lnTo>
                    <a:pt x="171" y="284"/>
                  </a:lnTo>
                  <a:lnTo>
                    <a:pt x="171" y="284"/>
                  </a:lnTo>
                  <a:close/>
                  <a:moveTo>
                    <a:pt x="121" y="137"/>
                  </a:moveTo>
                  <a:lnTo>
                    <a:pt x="121" y="137"/>
                  </a:lnTo>
                  <a:lnTo>
                    <a:pt x="128" y="138"/>
                  </a:lnTo>
                  <a:lnTo>
                    <a:pt x="133" y="138"/>
                  </a:lnTo>
                  <a:lnTo>
                    <a:pt x="145" y="138"/>
                  </a:lnTo>
                  <a:lnTo>
                    <a:pt x="156" y="137"/>
                  </a:lnTo>
                  <a:lnTo>
                    <a:pt x="167" y="137"/>
                  </a:lnTo>
                  <a:lnTo>
                    <a:pt x="167" y="137"/>
                  </a:lnTo>
                  <a:lnTo>
                    <a:pt x="170" y="117"/>
                  </a:lnTo>
                  <a:lnTo>
                    <a:pt x="169" y="99"/>
                  </a:lnTo>
                  <a:lnTo>
                    <a:pt x="166" y="82"/>
                  </a:lnTo>
                  <a:lnTo>
                    <a:pt x="161" y="66"/>
                  </a:lnTo>
                  <a:lnTo>
                    <a:pt x="153" y="52"/>
                  </a:lnTo>
                  <a:lnTo>
                    <a:pt x="145" y="38"/>
                  </a:lnTo>
                  <a:lnTo>
                    <a:pt x="132" y="27"/>
                  </a:lnTo>
                  <a:lnTo>
                    <a:pt x="118" y="17"/>
                  </a:lnTo>
                  <a:lnTo>
                    <a:pt x="118" y="17"/>
                  </a:lnTo>
                  <a:lnTo>
                    <a:pt x="117" y="48"/>
                  </a:lnTo>
                  <a:lnTo>
                    <a:pt x="117" y="78"/>
                  </a:lnTo>
                  <a:lnTo>
                    <a:pt x="118" y="106"/>
                  </a:lnTo>
                  <a:lnTo>
                    <a:pt x="121" y="137"/>
                  </a:lnTo>
                  <a:lnTo>
                    <a:pt x="121" y="137"/>
                  </a:lnTo>
                  <a:close/>
                  <a:moveTo>
                    <a:pt x="49" y="137"/>
                  </a:moveTo>
                  <a:lnTo>
                    <a:pt x="49" y="137"/>
                  </a:lnTo>
                  <a:lnTo>
                    <a:pt x="66" y="139"/>
                  </a:lnTo>
                  <a:lnTo>
                    <a:pt x="83" y="139"/>
                  </a:lnTo>
                  <a:lnTo>
                    <a:pt x="97" y="137"/>
                  </a:lnTo>
                  <a:lnTo>
                    <a:pt x="103" y="135"/>
                  </a:lnTo>
                  <a:lnTo>
                    <a:pt x="107" y="134"/>
                  </a:lnTo>
                  <a:lnTo>
                    <a:pt x="107" y="134"/>
                  </a:lnTo>
                  <a:lnTo>
                    <a:pt x="104" y="118"/>
                  </a:lnTo>
                  <a:lnTo>
                    <a:pt x="103" y="103"/>
                  </a:lnTo>
                  <a:lnTo>
                    <a:pt x="103" y="73"/>
                  </a:lnTo>
                  <a:lnTo>
                    <a:pt x="101" y="45"/>
                  </a:lnTo>
                  <a:lnTo>
                    <a:pt x="101" y="31"/>
                  </a:lnTo>
                  <a:lnTo>
                    <a:pt x="98" y="20"/>
                  </a:lnTo>
                  <a:lnTo>
                    <a:pt x="98" y="20"/>
                  </a:lnTo>
                  <a:lnTo>
                    <a:pt x="91" y="24"/>
                  </a:lnTo>
                  <a:lnTo>
                    <a:pt x="87" y="30"/>
                  </a:lnTo>
                  <a:lnTo>
                    <a:pt x="77" y="41"/>
                  </a:lnTo>
                  <a:lnTo>
                    <a:pt x="69" y="55"/>
                  </a:lnTo>
                  <a:lnTo>
                    <a:pt x="63" y="71"/>
                  </a:lnTo>
                  <a:lnTo>
                    <a:pt x="58" y="87"/>
                  </a:lnTo>
                  <a:lnTo>
                    <a:pt x="55" y="104"/>
                  </a:lnTo>
                  <a:lnTo>
                    <a:pt x="49" y="137"/>
                  </a:lnTo>
                  <a:lnTo>
                    <a:pt x="49" y="137"/>
                  </a:lnTo>
                  <a:close/>
                  <a:moveTo>
                    <a:pt x="121" y="153"/>
                  </a:moveTo>
                  <a:lnTo>
                    <a:pt x="121" y="153"/>
                  </a:lnTo>
                  <a:lnTo>
                    <a:pt x="121" y="173"/>
                  </a:lnTo>
                  <a:lnTo>
                    <a:pt x="122" y="190"/>
                  </a:lnTo>
                  <a:lnTo>
                    <a:pt x="125" y="222"/>
                  </a:lnTo>
                  <a:lnTo>
                    <a:pt x="126" y="253"/>
                  </a:lnTo>
                  <a:lnTo>
                    <a:pt x="128" y="270"/>
                  </a:lnTo>
                  <a:lnTo>
                    <a:pt x="128" y="287"/>
                  </a:lnTo>
                  <a:lnTo>
                    <a:pt x="128" y="287"/>
                  </a:lnTo>
                  <a:lnTo>
                    <a:pt x="161" y="287"/>
                  </a:lnTo>
                  <a:lnTo>
                    <a:pt x="161" y="287"/>
                  </a:lnTo>
                  <a:lnTo>
                    <a:pt x="161" y="270"/>
                  </a:lnTo>
                  <a:lnTo>
                    <a:pt x="163" y="253"/>
                  </a:lnTo>
                  <a:lnTo>
                    <a:pt x="166" y="217"/>
                  </a:lnTo>
                  <a:lnTo>
                    <a:pt x="170" y="183"/>
                  </a:lnTo>
                  <a:lnTo>
                    <a:pt x="174" y="156"/>
                  </a:lnTo>
                  <a:lnTo>
                    <a:pt x="174" y="156"/>
                  </a:lnTo>
                  <a:lnTo>
                    <a:pt x="167" y="153"/>
                  </a:lnTo>
                  <a:lnTo>
                    <a:pt x="161" y="152"/>
                  </a:lnTo>
                  <a:lnTo>
                    <a:pt x="152" y="152"/>
                  </a:lnTo>
                  <a:lnTo>
                    <a:pt x="139" y="153"/>
                  </a:lnTo>
                  <a:lnTo>
                    <a:pt x="131" y="153"/>
                  </a:lnTo>
                  <a:lnTo>
                    <a:pt x="121" y="153"/>
                  </a:lnTo>
                  <a:lnTo>
                    <a:pt x="121" y="153"/>
                  </a:lnTo>
                  <a:close/>
                  <a:moveTo>
                    <a:pt x="46" y="159"/>
                  </a:moveTo>
                  <a:lnTo>
                    <a:pt x="46" y="159"/>
                  </a:lnTo>
                  <a:lnTo>
                    <a:pt x="48" y="175"/>
                  </a:lnTo>
                  <a:lnTo>
                    <a:pt x="49" y="190"/>
                  </a:lnTo>
                  <a:lnTo>
                    <a:pt x="49" y="205"/>
                  </a:lnTo>
                  <a:lnTo>
                    <a:pt x="48" y="222"/>
                  </a:lnTo>
                  <a:lnTo>
                    <a:pt x="44" y="278"/>
                  </a:lnTo>
                  <a:lnTo>
                    <a:pt x="44" y="278"/>
                  </a:lnTo>
                  <a:lnTo>
                    <a:pt x="76" y="284"/>
                  </a:lnTo>
                  <a:lnTo>
                    <a:pt x="94" y="285"/>
                  </a:lnTo>
                  <a:lnTo>
                    <a:pt x="104" y="285"/>
                  </a:lnTo>
                  <a:lnTo>
                    <a:pt x="112" y="284"/>
                  </a:lnTo>
                  <a:lnTo>
                    <a:pt x="112" y="284"/>
                  </a:lnTo>
                  <a:lnTo>
                    <a:pt x="111" y="271"/>
                  </a:lnTo>
                  <a:lnTo>
                    <a:pt x="110" y="256"/>
                  </a:lnTo>
                  <a:lnTo>
                    <a:pt x="108" y="221"/>
                  </a:lnTo>
                  <a:lnTo>
                    <a:pt x="107" y="186"/>
                  </a:lnTo>
                  <a:lnTo>
                    <a:pt x="105" y="169"/>
                  </a:lnTo>
                  <a:lnTo>
                    <a:pt x="104" y="153"/>
                  </a:lnTo>
                  <a:lnTo>
                    <a:pt x="104" y="153"/>
                  </a:lnTo>
                  <a:lnTo>
                    <a:pt x="97" y="155"/>
                  </a:lnTo>
                  <a:lnTo>
                    <a:pt x="90" y="155"/>
                  </a:lnTo>
                  <a:lnTo>
                    <a:pt x="73" y="155"/>
                  </a:lnTo>
                  <a:lnTo>
                    <a:pt x="58" y="156"/>
                  </a:lnTo>
                  <a:lnTo>
                    <a:pt x="51" y="156"/>
                  </a:lnTo>
                  <a:lnTo>
                    <a:pt x="46" y="159"/>
                  </a:lnTo>
                  <a:lnTo>
                    <a:pt x="46" y="159"/>
                  </a:lnTo>
                  <a:close/>
                  <a:moveTo>
                    <a:pt x="112" y="305"/>
                  </a:moveTo>
                  <a:lnTo>
                    <a:pt x="112" y="305"/>
                  </a:lnTo>
                  <a:lnTo>
                    <a:pt x="86" y="301"/>
                  </a:lnTo>
                  <a:lnTo>
                    <a:pt x="60" y="297"/>
                  </a:lnTo>
                  <a:lnTo>
                    <a:pt x="49" y="297"/>
                  </a:lnTo>
                  <a:lnTo>
                    <a:pt x="39" y="295"/>
                  </a:lnTo>
                  <a:lnTo>
                    <a:pt x="30" y="297"/>
                  </a:lnTo>
                  <a:lnTo>
                    <a:pt x="20" y="299"/>
                  </a:lnTo>
                  <a:lnTo>
                    <a:pt x="20" y="299"/>
                  </a:lnTo>
                  <a:lnTo>
                    <a:pt x="17" y="302"/>
                  </a:lnTo>
                  <a:lnTo>
                    <a:pt x="17" y="307"/>
                  </a:lnTo>
                  <a:lnTo>
                    <a:pt x="16" y="315"/>
                  </a:lnTo>
                  <a:lnTo>
                    <a:pt x="18" y="322"/>
                  </a:lnTo>
                  <a:lnTo>
                    <a:pt x="23" y="330"/>
                  </a:lnTo>
                  <a:lnTo>
                    <a:pt x="23" y="330"/>
                  </a:lnTo>
                  <a:lnTo>
                    <a:pt x="39" y="332"/>
                  </a:lnTo>
                  <a:lnTo>
                    <a:pt x="59" y="335"/>
                  </a:lnTo>
                  <a:lnTo>
                    <a:pt x="98" y="342"/>
                  </a:lnTo>
                  <a:lnTo>
                    <a:pt x="118" y="344"/>
                  </a:lnTo>
                  <a:lnTo>
                    <a:pt x="139" y="346"/>
                  </a:lnTo>
                  <a:lnTo>
                    <a:pt x="159" y="344"/>
                  </a:lnTo>
                  <a:lnTo>
                    <a:pt x="170" y="342"/>
                  </a:lnTo>
                  <a:lnTo>
                    <a:pt x="180" y="339"/>
                  </a:lnTo>
                  <a:lnTo>
                    <a:pt x="180" y="339"/>
                  </a:lnTo>
                  <a:lnTo>
                    <a:pt x="180" y="330"/>
                  </a:lnTo>
                  <a:lnTo>
                    <a:pt x="180" y="325"/>
                  </a:lnTo>
                  <a:lnTo>
                    <a:pt x="178" y="318"/>
                  </a:lnTo>
                  <a:lnTo>
                    <a:pt x="176" y="314"/>
                  </a:lnTo>
                  <a:lnTo>
                    <a:pt x="173" y="311"/>
                  </a:lnTo>
                  <a:lnTo>
                    <a:pt x="170" y="308"/>
                  </a:lnTo>
                  <a:lnTo>
                    <a:pt x="166" y="307"/>
                  </a:lnTo>
                  <a:lnTo>
                    <a:pt x="160" y="305"/>
                  </a:lnTo>
                  <a:lnTo>
                    <a:pt x="150" y="304"/>
                  </a:lnTo>
                  <a:lnTo>
                    <a:pt x="138" y="305"/>
                  </a:lnTo>
                  <a:lnTo>
                    <a:pt x="125" y="305"/>
                  </a:lnTo>
                  <a:lnTo>
                    <a:pt x="112" y="305"/>
                  </a:lnTo>
                  <a:lnTo>
                    <a:pt x="112" y="305"/>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13" name="Freeform 49"/>
            <p:cNvSpPr>
              <a:spLocks noEditPoints="1"/>
            </p:cNvSpPr>
            <p:nvPr>
              <p:custDataLst>
                <p:tags r:id="rId8"/>
              </p:custDataLst>
            </p:nvPr>
          </p:nvSpPr>
          <p:spPr bwMode="auto">
            <a:xfrm>
              <a:off x="4508501" y="2413000"/>
              <a:ext cx="65088" cy="106363"/>
            </a:xfrm>
            <a:custGeom>
              <a:avLst/>
              <a:gdLst/>
              <a:ahLst/>
              <a:cxnLst>
                <a:cxn ang="0">
                  <a:pos x="110" y="0"/>
                </a:cxn>
                <a:cxn ang="0">
                  <a:pos x="110" y="0"/>
                </a:cxn>
                <a:cxn ang="0">
                  <a:pos x="116" y="47"/>
                </a:cxn>
                <a:cxn ang="0">
                  <a:pos x="122" y="96"/>
                </a:cxn>
                <a:cxn ang="0">
                  <a:pos x="125" y="120"/>
                </a:cxn>
                <a:cxn ang="0">
                  <a:pos x="123" y="145"/>
                </a:cxn>
                <a:cxn ang="0">
                  <a:pos x="122" y="169"/>
                </a:cxn>
                <a:cxn ang="0">
                  <a:pos x="116" y="194"/>
                </a:cxn>
                <a:cxn ang="0">
                  <a:pos x="116" y="194"/>
                </a:cxn>
                <a:cxn ang="0">
                  <a:pos x="106" y="197"/>
                </a:cxn>
                <a:cxn ang="0">
                  <a:pos x="96" y="200"/>
                </a:cxn>
                <a:cxn ang="0">
                  <a:pos x="71" y="201"/>
                </a:cxn>
                <a:cxn ang="0">
                  <a:pos x="47" y="201"/>
                </a:cxn>
                <a:cxn ang="0">
                  <a:pos x="26" y="200"/>
                </a:cxn>
                <a:cxn ang="0">
                  <a:pos x="26" y="200"/>
                </a:cxn>
                <a:cxn ang="0">
                  <a:pos x="21" y="191"/>
                </a:cxn>
                <a:cxn ang="0">
                  <a:pos x="16" y="181"/>
                </a:cxn>
                <a:cxn ang="0">
                  <a:pos x="8" y="159"/>
                </a:cxn>
                <a:cxn ang="0">
                  <a:pos x="2" y="135"/>
                </a:cxn>
                <a:cxn ang="0">
                  <a:pos x="0" y="110"/>
                </a:cxn>
                <a:cxn ang="0">
                  <a:pos x="0" y="83"/>
                </a:cxn>
                <a:cxn ang="0">
                  <a:pos x="0" y="56"/>
                </a:cxn>
                <a:cxn ang="0">
                  <a:pos x="4" y="31"/>
                </a:cxn>
                <a:cxn ang="0">
                  <a:pos x="8" y="6"/>
                </a:cxn>
                <a:cxn ang="0">
                  <a:pos x="8" y="6"/>
                </a:cxn>
                <a:cxn ang="0">
                  <a:pos x="59" y="3"/>
                </a:cxn>
                <a:cxn ang="0">
                  <a:pos x="110" y="0"/>
                </a:cxn>
                <a:cxn ang="0">
                  <a:pos x="110" y="0"/>
                </a:cxn>
                <a:cxn ang="0">
                  <a:pos x="32" y="183"/>
                </a:cxn>
                <a:cxn ang="0">
                  <a:pos x="32" y="183"/>
                </a:cxn>
                <a:cxn ang="0">
                  <a:pos x="49" y="186"/>
                </a:cxn>
                <a:cxn ang="0">
                  <a:pos x="67" y="186"/>
                </a:cxn>
                <a:cxn ang="0">
                  <a:pos x="85" y="184"/>
                </a:cxn>
                <a:cxn ang="0">
                  <a:pos x="105" y="183"/>
                </a:cxn>
                <a:cxn ang="0">
                  <a:pos x="105" y="183"/>
                </a:cxn>
                <a:cxn ang="0">
                  <a:pos x="108" y="163"/>
                </a:cxn>
                <a:cxn ang="0">
                  <a:pos x="109" y="143"/>
                </a:cxn>
                <a:cxn ang="0">
                  <a:pos x="109" y="124"/>
                </a:cxn>
                <a:cxn ang="0">
                  <a:pos x="106" y="103"/>
                </a:cxn>
                <a:cxn ang="0">
                  <a:pos x="102" y="61"/>
                </a:cxn>
                <a:cxn ang="0">
                  <a:pos x="101" y="38"/>
                </a:cxn>
                <a:cxn ang="0">
                  <a:pos x="98" y="14"/>
                </a:cxn>
                <a:cxn ang="0">
                  <a:pos x="98" y="14"/>
                </a:cxn>
                <a:cxn ang="0">
                  <a:pos x="77" y="17"/>
                </a:cxn>
                <a:cxn ang="0">
                  <a:pos x="57" y="18"/>
                </a:cxn>
                <a:cxn ang="0">
                  <a:pos x="39" y="17"/>
                </a:cxn>
                <a:cxn ang="0">
                  <a:pos x="21" y="14"/>
                </a:cxn>
                <a:cxn ang="0">
                  <a:pos x="21" y="14"/>
                </a:cxn>
                <a:cxn ang="0">
                  <a:pos x="16" y="52"/>
                </a:cxn>
                <a:cxn ang="0">
                  <a:pos x="16" y="75"/>
                </a:cxn>
                <a:cxn ang="0">
                  <a:pos x="16" y="96"/>
                </a:cxn>
                <a:cxn ang="0">
                  <a:pos x="18" y="118"/>
                </a:cxn>
                <a:cxn ang="0">
                  <a:pos x="21" y="141"/>
                </a:cxn>
                <a:cxn ang="0">
                  <a:pos x="25" y="162"/>
                </a:cxn>
                <a:cxn ang="0">
                  <a:pos x="32" y="183"/>
                </a:cxn>
                <a:cxn ang="0">
                  <a:pos x="32" y="183"/>
                </a:cxn>
              </a:cxnLst>
              <a:rect l="0" t="0" r="r" b="b"/>
              <a:pathLst>
                <a:path w="125" h="201">
                  <a:moveTo>
                    <a:pt x="110" y="0"/>
                  </a:moveTo>
                  <a:lnTo>
                    <a:pt x="110" y="0"/>
                  </a:lnTo>
                  <a:lnTo>
                    <a:pt x="116" y="47"/>
                  </a:lnTo>
                  <a:lnTo>
                    <a:pt x="122" y="96"/>
                  </a:lnTo>
                  <a:lnTo>
                    <a:pt x="125" y="120"/>
                  </a:lnTo>
                  <a:lnTo>
                    <a:pt x="123" y="145"/>
                  </a:lnTo>
                  <a:lnTo>
                    <a:pt x="122" y="169"/>
                  </a:lnTo>
                  <a:lnTo>
                    <a:pt x="116" y="194"/>
                  </a:lnTo>
                  <a:lnTo>
                    <a:pt x="116" y="194"/>
                  </a:lnTo>
                  <a:lnTo>
                    <a:pt x="106" y="197"/>
                  </a:lnTo>
                  <a:lnTo>
                    <a:pt x="96" y="200"/>
                  </a:lnTo>
                  <a:lnTo>
                    <a:pt x="71" y="201"/>
                  </a:lnTo>
                  <a:lnTo>
                    <a:pt x="47" y="201"/>
                  </a:lnTo>
                  <a:lnTo>
                    <a:pt x="26" y="200"/>
                  </a:lnTo>
                  <a:lnTo>
                    <a:pt x="26" y="200"/>
                  </a:lnTo>
                  <a:lnTo>
                    <a:pt x="21" y="191"/>
                  </a:lnTo>
                  <a:lnTo>
                    <a:pt x="16" y="181"/>
                  </a:lnTo>
                  <a:lnTo>
                    <a:pt x="8" y="159"/>
                  </a:lnTo>
                  <a:lnTo>
                    <a:pt x="2" y="135"/>
                  </a:lnTo>
                  <a:lnTo>
                    <a:pt x="0" y="110"/>
                  </a:lnTo>
                  <a:lnTo>
                    <a:pt x="0" y="83"/>
                  </a:lnTo>
                  <a:lnTo>
                    <a:pt x="0" y="56"/>
                  </a:lnTo>
                  <a:lnTo>
                    <a:pt x="4" y="31"/>
                  </a:lnTo>
                  <a:lnTo>
                    <a:pt x="8" y="6"/>
                  </a:lnTo>
                  <a:lnTo>
                    <a:pt x="8" y="6"/>
                  </a:lnTo>
                  <a:lnTo>
                    <a:pt x="59" y="3"/>
                  </a:lnTo>
                  <a:lnTo>
                    <a:pt x="110" y="0"/>
                  </a:lnTo>
                  <a:lnTo>
                    <a:pt x="110" y="0"/>
                  </a:lnTo>
                  <a:close/>
                  <a:moveTo>
                    <a:pt x="32" y="183"/>
                  </a:moveTo>
                  <a:lnTo>
                    <a:pt x="32" y="183"/>
                  </a:lnTo>
                  <a:lnTo>
                    <a:pt x="49" y="186"/>
                  </a:lnTo>
                  <a:lnTo>
                    <a:pt x="67" y="186"/>
                  </a:lnTo>
                  <a:lnTo>
                    <a:pt x="85" y="184"/>
                  </a:lnTo>
                  <a:lnTo>
                    <a:pt x="105" y="183"/>
                  </a:lnTo>
                  <a:lnTo>
                    <a:pt x="105" y="183"/>
                  </a:lnTo>
                  <a:lnTo>
                    <a:pt x="108" y="163"/>
                  </a:lnTo>
                  <a:lnTo>
                    <a:pt x="109" y="143"/>
                  </a:lnTo>
                  <a:lnTo>
                    <a:pt x="109" y="124"/>
                  </a:lnTo>
                  <a:lnTo>
                    <a:pt x="106" y="103"/>
                  </a:lnTo>
                  <a:lnTo>
                    <a:pt x="102" y="61"/>
                  </a:lnTo>
                  <a:lnTo>
                    <a:pt x="101" y="38"/>
                  </a:lnTo>
                  <a:lnTo>
                    <a:pt x="98" y="14"/>
                  </a:lnTo>
                  <a:lnTo>
                    <a:pt x="98" y="14"/>
                  </a:lnTo>
                  <a:lnTo>
                    <a:pt x="77" y="17"/>
                  </a:lnTo>
                  <a:lnTo>
                    <a:pt x="57" y="18"/>
                  </a:lnTo>
                  <a:lnTo>
                    <a:pt x="39" y="17"/>
                  </a:lnTo>
                  <a:lnTo>
                    <a:pt x="21" y="14"/>
                  </a:lnTo>
                  <a:lnTo>
                    <a:pt x="21" y="14"/>
                  </a:lnTo>
                  <a:lnTo>
                    <a:pt x="16" y="52"/>
                  </a:lnTo>
                  <a:lnTo>
                    <a:pt x="16" y="75"/>
                  </a:lnTo>
                  <a:lnTo>
                    <a:pt x="16" y="96"/>
                  </a:lnTo>
                  <a:lnTo>
                    <a:pt x="18" y="118"/>
                  </a:lnTo>
                  <a:lnTo>
                    <a:pt x="21" y="141"/>
                  </a:lnTo>
                  <a:lnTo>
                    <a:pt x="25" y="162"/>
                  </a:lnTo>
                  <a:lnTo>
                    <a:pt x="32" y="183"/>
                  </a:lnTo>
                  <a:lnTo>
                    <a:pt x="32" y="183"/>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14" name="Freeform 50"/>
            <p:cNvSpPr>
              <a:spLocks noEditPoints="1"/>
            </p:cNvSpPr>
            <p:nvPr>
              <p:custDataLst>
                <p:tags r:id="rId9"/>
              </p:custDataLst>
            </p:nvPr>
          </p:nvSpPr>
          <p:spPr bwMode="auto">
            <a:xfrm>
              <a:off x="4621213" y="2416175"/>
              <a:ext cx="66675" cy="101600"/>
            </a:xfrm>
            <a:custGeom>
              <a:avLst/>
              <a:gdLst/>
              <a:ahLst/>
              <a:cxnLst>
                <a:cxn ang="0">
                  <a:pos x="117" y="3"/>
                </a:cxn>
                <a:cxn ang="0">
                  <a:pos x="117" y="3"/>
                </a:cxn>
                <a:cxn ang="0">
                  <a:pos x="120" y="12"/>
                </a:cxn>
                <a:cxn ang="0">
                  <a:pos x="122" y="24"/>
                </a:cxn>
                <a:cxn ang="0">
                  <a:pos x="125" y="45"/>
                </a:cxn>
                <a:cxn ang="0">
                  <a:pos x="125" y="67"/>
                </a:cxn>
                <a:cxn ang="0">
                  <a:pos x="122" y="91"/>
                </a:cxn>
                <a:cxn ang="0">
                  <a:pos x="117" y="137"/>
                </a:cxn>
                <a:cxn ang="0">
                  <a:pos x="114" y="161"/>
                </a:cxn>
                <a:cxn ang="0">
                  <a:pos x="114" y="185"/>
                </a:cxn>
                <a:cxn ang="0">
                  <a:pos x="114" y="185"/>
                </a:cxn>
                <a:cxn ang="0">
                  <a:pos x="100" y="188"/>
                </a:cxn>
                <a:cxn ang="0">
                  <a:pos x="89" y="189"/>
                </a:cxn>
                <a:cxn ang="0">
                  <a:pos x="64" y="192"/>
                </a:cxn>
                <a:cxn ang="0">
                  <a:pos x="12" y="191"/>
                </a:cxn>
                <a:cxn ang="0">
                  <a:pos x="12" y="191"/>
                </a:cxn>
                <a:cxn ang="0">
                  <a:pos x="9" y="180"/>
                </a:cxn>
                <a:cxn ang="0">
                  <a:pos x="6" y="167"/>
                </a:cxn>
                <a:cxn ang="0">
                  <a:pos x="2" y="143"/>
                </a:cxn>
                <a:cxn ang="0">
                  <a:pos x="0" y="119"/>
                </a:cxn>
                <a:cxn ang="0">
                  <a:pos x="2" y="97"/>
                </a:cxn>
                <a:cxn ang="0">
                  <a:pos x="5" y="49"/>
                </a:cxn>
                <a:cxn ang="0">
                  <a:pos x="6" y="27"/>
                </a:cxn>
                <a:cxn ang="0">
                  <a:pos x="6" y="3"/>
                </a:cxn>
                <a:cxn ang="0">
                  <a:pos x="6" y="3"/>
                </a:cxn>
                <a:cxn ang="0">
                  <a:pos x="34" y="0"/>
                </a:cxn>
                <a:cxn ang="0">
                  <a:pos x="62" y="0"/>
                </a:cxn>
                <a:cxn ang="0">
                  <a:pos x="89" y="0"/>
                </a:cxn>
                <a:cxn ang="0">
                  <a:pos x="117" y="3"/>
                </a:cxn>
                <a:cxn ang="0">
                  <a:pos x="117" y="3"/>
                </a:cxn>
                <a:cxn ang="0">
                  <a:pos x="21" y="17"/>
                </a:cxn>
                <a:cxn ang="0">
                  <a:pos x="21" y="17"/>
                </a:cxn>
                <a:cxn ang="0">
                  <a:pos x="21" y="39"/>
                </a:cxn>
                <a:cxn ang="0">
                  <a:pos x="20" y="60"/>
                </a:cxn>
                <a:cxn ang="0">
                  <a:pos x="17" y="97"/>
                </a:cxn>
                <a:cxn ang="0">
                  <a:pos x="16" y="115"/>
                </a:cxn>
                <a:cxn ang="0">
                  <a:pos x="16" y="135"/>
                </a:cxn>
                <a:cxn ang="0">
                  <a:pos x="19" y="154"/>
                </a:cxn>
                <a:cxn ang="0">
                  <a:pos x="24" y="177"/>
                </a:cxn>
                <a:cxn ang="0">
                  <a:pos x="24" y="177"/>
                </a:cxn>
                <a:cxn ang="0">
                  <a:pos x="47" y="177"/>
                </a:cxn>
                <a:cxn ang="0">
                  <a:pos x="62" y="175"/>
                </a:cxn>
                <a:cxn ang="0">
                  <a:pos x="96" y="174"/>
                </a:cxn>
                <a:cxn ang="0">
                  <a:pos x="96" y="174"/>
                </a:cxn>
                <a:cxn ang="0">
                  <a:pos x="101" y="129"/>
                </a:cxn>
                <a:cxn ang="0">
                  <a:pos x="106" y="90"/>
                </a:cxn>
                <a:cxn ang="0">
                  <a:pos x="107" y="53"/>
                </a:cxn>
                <a:cxn ang="0">
                  <a:pos x="108" y="20"/>
                </a:cxn>
                <a:cxn ang="0">
                  <a:pos x="108" y="20"/>
                </a:cxn>
                <a:cxn ang="0">
                  <a:pos x="97" y="17"/>
                </a:cxn>
                <a:cxn ang="0">
                  <a:pos x="86" y="15"/>
                </a:cxn>
                <a:cxn ang="0">
                  <a:pos x="64" y="14"/>
                </a:cxn>
                <a:cxn ang="0">
                  <a:pos x="41" y="14"/>
                </a:cxn>
                <a:cxn ang="0">
                  <a:pos x="21" y="17"/>
                </a:cxn>
                <a:cxn ang="0">
                  <a:pos x="21" y="17"/>
                </a:cxn>
              </a:cxnLst>
              <a:rect l="0" t="0" r="r" b="b"/>
              <a:pathLst>
                <a:path w="125" h="192">
                  <a:moveTo>
                    <a:pt x="117" y="3"/>
                  </a:moveTo>
                  <a:lnTo>
                    <a:pt x="117" y="3"/>
                  </a:lnTo>
                  <a:lnTo>
                    <a:pt x="120" y="12"/>
                  </a:lnTo>
                  <a:lnTo>
                    <a:pt x="122" y="24"/>
                  </a:lnTo>
                  <a:lnTo>
                    <a:pt x="125" y="45"/>
                  </a:lnTo>
                  <a:lnTo>
                    <a:pt x="125" y="67"/>
                  </a:lnTo>
                  <a:lnTo>
                    <a:pt x="122" y="91"/>
                  </a:lnTo>
                  <a:lnTo>
                    <a:pt x="117" y="137"/>
                  </a:lnTo>
                  <a:lnTo>
                    <a:pt x="114" y="161"/>
                  </a:lnTo>
                  <a:lnTo>
                    <a:pt x="114" y="185"/>
                  </a:lnTo>
                  <a:lnTo>
                    <a:pt x="114" y="185"/>
                  </a:lnTo>
                  <a:lnTo>
                    <a:pt x="100" y="188"/>
                  </a:lnTo>
                  <a:lnTo>
                    <a:pt x="89" y="189"/>
                  </a:lnTo>
                  <a:lnTo>
                    <a:pt x="64" y="192"/>
                  </a:lnTo>
                  <a:lnTo>
                    <a:pt x="12" y="191"/>
                  </a:lnTo>
                  <a:lnTo>
                    <a:pt x="12" y="191"/>
                  </a:lnTo>
                  <a:lnTo>
                    <a:pt x="9" y="180"/>
                  </a:lnTo>
                  <a:lnTo>
                    <a:pt x="6" y="167"/>
                  </a:lnTo>
                  <a:lnTo>
                    <a:pt x="2" y="143"/>
                  </a:lnTo>
                  <a:lnTo>
                    <a:pt x="0" y="119"/>
                  </a:lnTo>
                  <a:lnTo>
                    <a:pt x="2" y="97"/>
                  </a:lnTo>
                  <a:lnTo>
                    <a:pt x="5" y="49"/>
                  </a:lnTo>
                  <a:lnTo>
                    <a:pt x="6" y="27"/>
                  </a:lnTo>
                  <a:lnTo>
                    <a:pt x="6" y="3"/>
                  </a:lnTo>
                  <a:lnTo>
                    <a:pt x="6" y="3"/>
                  </a:lnTo>
                  <a:lnTo>
                    <a:pt x="34" y="0"/>
                  </a:lnTo>
                  <a:lnTo>
                    <a:pt x="62" y="0"/>
                  </a:lnTo>
                  <a:lnTo>
                    <a:pt x="89" y="0"/>
                  </a:lnTo>
                  <a:lnTo>
                    <a:pt x="117" y="3"/>
                  </a:lnTo>
                  <a:lnTo>
                    <a:pt x="117" y="3"/>
                  </a:lnTo>
                  <a:close/>
                  <a:moveTo>
                    <a:pt x="21" y="17"/>
                  </a:moveTo>
                  <a:lnTo>
                    <a:pt x="21" y="17"/>
                  </a:lnTo>
                  <a:lnTo>
                    <a:pt x="21" y="39"/>
                  </a:lnTo>
                  <a:lnTo>
                    <a:pt x="20" y="60"/>
                  </a:lnTo>
                  <a:lnTo>
                    <a:pt x="17" y="97"/>
                  </a:lnTo>
                  <a:lnTo>
                    <a:pt x="16" y="115"/>
                  </a:lnTo>
                  <a:lnTo>
                    <a:pt x="16" y="135"/>
                  </a:lnTo>
                  <a:lnTo>
                    <a:pt x="19" y="154"/>
                  </a:lnTo>
                  <a:lnTo>
                    <a:pt x="24" y="177"/>
                  </a:lnTo>
                  <a:lnTo>
                    <a:pt x="24" y="177"/>
                  </a:lnTo>
                  <a:lnTo>
                    <a:pt x="47" y="177"/>
                  </a:lnTo>
                  <a:lnTo>
                    <a:pt x="62" y="175"/>
                  </a:lnTo>
                  <a:lnTo>
                    <a:pt x="96" y="174"/>
                  </a:lnTo>
                  <a:lnTo>
                    <a:pt x="96" y="174"/>
                  </a:lnTo>
                  <a:lnTo>
                    <a:pt x="101" y="129"/>
                  </a:lnTo>
                  <a:lnTo>
                    <a:pt x="106" y="90"/>
                  </a:lnTo>
                  <a:lnTo>
                    <a:pt x="107" y="53"/>
                  </a:lnTo>
                  <a:lnTo>
                    <a:pt x="108" y="20"/>
                  </a:lnTo>
                  <a:lnTo>
                    <a:pt x="108" y="20"/>
                  </a:lnTo>
                  <a:lnTo>
                    <a:pt x="97" y="17"/>
                  </a:lnTo>
                  <a:lnTo>
                    <a:pt x="86" y="15"/>
                  </a:lnTo>
                  <a:lnTo>
                    <a:pt x="64" y="14"/>
                  </a:lnTo>
                  <a:lnTo>
                    <a:pt x="41" y="14"/>
                  </a:lnTo>
                  <a:lnTo>
                    <a:pt x="21" y="17"/>
                  </a:lnTo>
                  <a:lnTo>
                    <a:pt x="21" y="17"/>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15" name="Freeform 51"/>
            <p:cNvSpPr>
              <a:spLocks noEditPoints="1"/>
            </p:cNvSpPr>
            <p:nvPr>
              <p:custDataLst>
                <p:tags r:id="rId10"/>
              </p:custDataLst>
            </p:nvPr>
          </p:nvSpPr>
          <p:spPr bwMode="auto">
            <a:xfrm>
              <a:off x="4351338" y="2435225"/>
              <a:ext cx="115888" cy="179388"/>
            </a:xfrm>
            <a:custGeom>
              <a:avLst/>
              <a:gdLst/>
              <a:ahLst/>
              <a:cxnLst>
                <a:cxn ang="0">
                  <a:pos x="143" y="333"/>
                </a:cxn>
                <a:cxn ang="0">
                  <a:pos x="57" y="338"/>
                </a:cxn>
                <a:cxn ang="0">
                  <a:pos x="25" y="330"/>
                </a:cxn>
                <a:cxn ang="0">
                  <a:pos x="18" y="302"/>
                </a:cxn>
                <a:cxn ang="0">
                  <a:pos x="28" y="272"/>
                </a:cxn>
                <a:cxn ang="0">
                  <a:pos x="14" y="223"/>
                </a:cxn>
                <a:cxn ang="0">
                  <a:pos x="0" y="157"/>
                </a:cxn>
                <a:cxn ang="0">
                  <a:pos x="7" y="65"/>
                </a:cxn>
                <a:cxn ang="0">
                  <a:pos x="22" y="14"/>
                </a:cxn>
                <a:cxn ang="0">
                  <a:pos x="53" y="1"/>
                </a:cxn>
                <a:cxn ang="0">
                  <a:pos x="105" y="13"/>
                </a:cxn>
                <a:cxn ang="0">
                  <a:pos x="136" y="41"/>
                </a:cxn>
                <a:cxn ang="0">
                  <a:pos x="160" y="102"/>
                </a:cxn>
                <a:cxn ang="0">
                  <a:pos x="181" y="208"/>
                </a:cxn>
                <a:cxn ang="0">
                  <a:pos x="209" y="265"/>
                </a:cxn>
                <a:cxn ang="0">
                  <a:pos x="213" y="310"/>
                </a:cxn>
                <a:cxn ang="0">
                  <a:pos x="85" y="109"/>
                </a:cxn>
                <a:cxn ang="0">
                  <a:pos x="144" y="101"/>
                </a:cxn>
                <a:cxn ang="0">
                  <a:pos x="109" y="39"/>
                </a:cxn>
                <a:cxn ang="0">
                  <a:pos x="77" y="18"/>
                </a:cxn>
                <a:cxn ang="0">
                  <a:pos x="69" y="41"/>
                </a:cxn>
                <a:cxn ang="0">
                  <a:pos x="85" y="109"/>
                </a:cxn>
                <a:cxn ang="0">
                  <a:pos x="42" y="122"/>
                </a:cxn>
                <a:cxn ang="0">
                  <a:pos x="63" y="87"/>
                </a:cxn>
                <a:cxn ang="0">
                  <a:pos x="45" y="20"/>
                </a:cxn>
                <a:cxn ang="0">
                  <a:pos x="25" y="52"/>
                </a:cxn>
                <a:cxn ang="0">
                  <a:pos x="17" y="133"/>
                </a:cxn>
                <a:cxn ang="0">
                  <a:pos x="111" y="197"/>
                </a:cxn>
                <a:cxn ang="0">
                  <a:pos x="151" y="253"/>
                </a:cxn>
                <a:cxn ang="0">
                  <a:pos x="171" y="233"/>
                </a:cxn>
                <a:cxn ang="0">
                  <a:pos x="151" y="135"/>
                </a:cxn>
                <a:cxn ang="0">
                  <a:pos x="133" y="118"/>
                </a:cxn>
                <a:cxn ang="0">
                  <a:pos x="91" y="124"/>
                </a:cxn>
                <a:cxn ang="0">
                  <a:pos x="24" y="184"/>
                </a:cxn>
                <a:cxn ang="0">
                  <a:pos x="47" y="272"/>
                </a:cxn>
                <a:cxn ang="0">
                  <a:pos x="109" y="267"/>
                </a:cxn>
                <a:cxn ang="0">
                  <a:pos x="71" y="128"/>
                </a:cxn>
                <a:cxn ang="0">
                  <a:pos x="29" y="146"/>
                </a:cxn>
                <a:cxn ang="0">
                  <a:pos x="50" y="324"/>
                </a:cxn>
                <a:cxn ang="0">
                  <a:pos x="81" y="326"/>
                </a:cxn>
                <a:cxn ang="0">
                  <a:pos x="171" y="309"/>
                </a:cxn>
                <a:cxn ang="0">
                  <a:pos x="196" y="299"/>
                </a:cxn>
                <a:cxn ang="0">
                  <a:pos x="195" y="275"/>
                </a:cxn>
                <a:cxn ang="0">
                  <a:pos x="172" y="264"/>
                </a:cxn>
                <a:cxn ang="0">
                  <a:pos x="85" y="285"/>
                </a:cxn>
                <a:cxn ang="0">
                  <a:pos x="36" y="289"/>
                </a:cxn>
                <a:cxn ang="0">
                  <a:pos x="36" y="310"/>
                </a:cxn>
                <a:cxn ang="0">
                  <a:pos x="50" y="324"/>
                </a:cxn>
              </a:cxnLst>
              <a:rect l="0" t="0" r="r" b="b"/>
              <a:pathLst>
                <a:path w="219" h="340">
                  <a:moveTo>
                    <a:pt x="208" y="319"/>
                  </a:moveTo>
                  <a:lnTo>
                    <a:pt x="208" y="319"/>
                  </a:lnTo>
                  <a:lnTo>
                    <a:pt x="167" y="327"/>
                  </a:lnTo>
                  <a:lnTo>
                    <a:pt x="143" y="333"/>
                  </a:lnTo>
                  <a:lnTo>
                    <a:pt x="119" y="337"/>
                  </a:lnTo>
                  <a:lnTo>
                    <a:pt x="94" y="340"/>
                  </a:lnTo>
                  <a:lnTo>
                    <a:pt x="70" y="340"/>
                  </a:lnTo>
                  <a:lnTo>
                    <a:pt x="57" y="338"/>
                  </a:lnTo>
                  <a:lnTo>
                    <a:pt x="46" y="337"/>
                  </a:lnTo>
                  <a:lnTo>
                    <a:pt x="35" y="334"/>
                  </a:lnTo>
                  <a:lnTo>
                    <a:pt x="25" y="330"/>
                  </a:lnTo>
                  <a:lnTo>
                    <a:pt x="25" y="330"/>
                  </a:lnTo>
                  <a:lnTo>
                    <a:pt x="19" y="323"/>
                  </a:lnTo>
                  <a:lnTo>
                    <a:pt x="17" y="316"/>
                  </a:lnTo>
                  <a:lnTo>
                    <a:pt x="17" y="309"/>
                  </a:lnTo>
                  <a:lnTo>
                    <a:pt x="18" y="302"/>
                  </a:lnTo>
                  <a:lnTo>
                    <a:pt x="24" y="288"/>
                  </a:lnTo>
                  <a:lnTo>
                    <a:pt x="26" y="281"/>
                  </a:lnTo>
                  <a:lnTo>
                    <a:pt x="28" y="272"/>
                  </a:lnTo>
                  <a:lnTo>
                    <a:pt x="28" y="272"/>
                  </a:lnTo>
                  <a:lnTo>
                    <a:pt x="28" y="264"/>
                  </a:lnTo>
                  <a:lnTo>
                    <a:pt x="26" y="257"/>
                  </a:lnTo>
                  <a:lnTo>
                    <a:pt x="21" y="240"/>
                  </a:lnTo>
                  <a:lnTo>
                    <a:pt x="14" y="223"/>
                  </a:lnTo>
                  <a:lnTo>
                    <a:pt x="7" y="205"/>
                  </a:lnTo>
                  <a:lnTo>
                    <a:pt x="7" y="205"/>
                  </a:lnTo>
                  <a:lnTo>
                    <a:pt x="3" y="181"/>
                  </a:lnTo>
                  <a:lnTo>
                    <a:pt x="0" y="157"/>
                  </a:lnTo>
                  <a:lnTo>
                    <a:pt x="0" y="133"/>
                  </a:lnTo>
                  <a:lnTo>
                    <a:pt x="0" y="111"/>
                  </a:lnTo>
                  <a:lnTo>
                    <a:pt x="3" y="87"/>
                  </a:lnTo>
                  <a:lnTo>
                    <a:pt x="7" y="65"/>
                  </a:lnTo>
                  <a:lnTo>
                    <a:pt x="11" y="42"/>
                  </a:lnTo>
                  <a:lnTo>
                    <a:pt x="17" y="20"/>
                  </a:lnTo>
                  <a:lnTo>
                    <a:pt x="17" y="20"/>
                  </a:lnTo>
                  <a:lnTo>
                    <a:pt x="22" y="14"/>
                  </a:lnTo>
                  <a:lnTo>
                    <a:pt x="29" y="8"/>
                  </a:lnTo>
                  <a:lnTo>
                    <a:pt x="38" y="4"/>
                  </a:lnTo>
                  <a:lnTo>
                    <a:pt x="45" y="3"/>
                  </a:lnTo>
                  <a:lnTo>
                    <a:pt x="53" y="1"/>
                  </a:lnTo>
                  <a:lnTo>
                    <a:pt x="60" y="0"/>
                  </a:lnTo>
                  <a:lnTo>
                    <a:pt x="77" y="3"/>
                  </a:lnTo>
                  <a:lnTo>
                    <a:pt x="91" y="7"/>
                  </a:lnTo>
                  <a:lnTo>
                    <a:pt x="105" y="13"/>
                  </a:lnTo>
                  <a:lnTo>
                    <a:pt x="118" y="21"/>
                  </a:lnTo>
                  <a:lnTo>
                    <a:pt x="126" y="28"/>
                  </a:lnTo>
                  <a:lnTo>
                    <a:pt x="126" y="28"/>
                  </a:lnTo>
                  <a:lnTo>
                    <a:pt x="136" y="41"/>
                  </a:lnTo>
                  <a:lnTo>
                    <a:pt x="144" y="55"/>
                  </a:lnTo>
                  <a:lnTo>
                    <a:pt x="150" y="69"/>
                  </a:lnTo>
                  <a:lnTo>
                    <a:pt x="156" y="86"/>
                  </a:lnTo>
                  <a:lnTo>
                    <a:pt x="160" y="102"/>
                  </a:lnTo>
                  <a:lnTo>
                    <a:pt x="164" y="119"/>
                  </a:lnTo>
                  <a:lnTo>
                    <a:pt x="170" y="156"/>
                  </a:lnTo>
                  <a:lnTo>
                    <a:pt x="177" y="191"/>
                  </a:lnTo>
                  <a:lnTo>
                    <a:pt x="181" y="208"/>
                  </a:lnTo>
                  <a:lnTo>
                    <a:pt x="185" y="223"/>
                  </a:lnTo>
                  <a:lnTo>
                    <a:pt x="192" y="239"/>
                  </a:lnTo>
                  <a:lnTo>
                    <a:pt x="199" y="253"/>
                  </a:lnTo>
                  <a:lnTo>
                    <a:pt x="209" y="265"/>
                  </a:lnTo>
                  <a:lnTo>
                    <a:pt x="219" y="275"/>
                  </a:lnTo>
                  <a:lnTo>
                    <a:pt x="219" y="275"/>
                  </a:lnTo>
                  <a:lnTo>
                    <a:pt x="216" y="299"/>
                  </a:lnTo>
                  <a:lnTo>
                    <a:pt x="213" y="310"/>
                  </a:lnTo>
                  <a:lnTo>
                    <a:pt x="210" y="314"/>
                  </a:lnTo>
                  <a:lnTo>
                    <a:pt x="208" y="319"/>
                  </a:lnTo>
                  <a:lnTo>
                    <a:pt x="208" y="319"/>
                  </a:lnTo>
                  <a:close/>
                  <a:moveTo>
                    <a:pt x="85" y="109"/>
                  </a:moveTo>
                  <a:lnTo>
                    <a:pt x="85" y="109"/>
                  </a:lnTo>
                  <a:lnTo>
                    <a:pt x="116" y="107"/>
                  </a:lnTo>
                  <a:lnTo>
                    <a:pt x="144" y="101"/>
                  </a:lnTo>
                  <a:lnTo>
                    <a:pt x="144" y="101"/>
                  </a:lnTo>
                  <a:lnTo>
                    <a:pt x="135" y="77"/>
                  </a:lnTo>
                  <a:lnTo>
                    <a:pt x="128" y="65"/>
                  </a:lnTo>
                  <a:lnTo>
                    <a:pt x="119" y="52"/>
                  </a:lnTo>
                  <a:lnTo>
                    <a:pt x="109" y="39"/>
                  </a:lnTo>
                  <a:lnTo>
                    <a:pt x="98" y="29"/>
                  </a:lnTo>
                  <a:lnTo>
                    <a:pt x="91" y="25"/>
                  </a:lnTo>
                  <a:lnTo>
                    <a:pt x="84" y="21"/>
                  </a:lnTo>
                  <a:lnTo>
                    <a:pt x="77" y="18"/>
                  </a:lnTo>
                  <a:lnTo>
                    <a:pt x="69" y="17"/>
                  </a:lnTo>
                  <a:lnTo>
                    <a:pt x="69" y="17"/>
                  </a:lnTo>
                  <a:lnTo>
                    <a:pt x="69" y="28"/>
                  </a:lnTo>
                  <a:lnTo>
                    <a:pt x="69" y="41"/>
                  </a:lnTo>
                  <a:lnTo>
                    <a:pt x="73" y="63"/>
                  </a:lnTo>
                  <a:lnTo>
                    <a:pt x="78" y="86"/>
                  </a:lnTo>
                  <a:lnTo>
                    <a:pt x="85" y="109"/>
                  </a:lnTo>
                  <a:lnTo>
                    <a:pt x="85" y="109"/>
                  </a:lnTo>
                  <a:close/>
                  <a:moveTo>
                    <a:pt x="17" y="133"/>
                  </a:moveTo>
                  <a:lnTo>
                    <a:pt x="17" y="133"/>
                  </a:lnTo>
                  <a:lnTo>
                    <a:pt x="29" y="128"/>
                  </a:lnTo>
                  <a:lnTo>
                    <a:pt x="42" y="122"/>
                  </a:lnTo>
                  <a:lnTo>
                    <a:pt x="55" y="116"/>
                  </a:lnTo>
                  <a:lnTo>
                    <a:pt x="69" y="112"/>
                  </a:lnTo>
                  <a:lnTo>
                    <a:pt x="69" y="112"/>
                  </a:lnTo>
                  <a:lnTo>
                    <a:pt x="63" y="87"/>
                  </a:lnTo>
                  <a:lnTo>
                    <a:pt x="59" y="63"/>
                  </a:lnTo>
                  <a:lnTo>
                    <a:pt x="55" y="41"/>
                  </a:lnTo>
                  <a:lnTo>
                    <a:pt x="50" y="31"/>
                  </a:lnTo>
                  <a:lnTo>
                    <a:pt x="45" y="20"/>
                  </a:lnTo>
                  <a:lnTo>
                    <a:pt x="45" y="20"/>
                  </a:lnTo>
                  <a:lnTo>
                    <a:pt x="36" y="29"/>
                  </a:lnTo>
                  <a:lnTo>
                    <a:pt x="29" y="39"/>
                  </a:lnTo>
                  <a:lnTo>
                    <a:pt x="25" y="52"/>
                  </a:lnTo>
                  <a:lnTo>
                    <a:pt x="21" y="66"/>
                  </a:lnTo>
                  <a:lnTo>
                    <a:pt x="18" y="81"/>
                  </a:lnTo>
                  <a:lnTo>
                    <a:pt x="17" y="98"/>
                  </a:lnTo>
                  <a:lnTo>
                    <a:pt x="17" y="133"/>
                  </a:lnTo>
                  <a:lnTo>
                    <a:pt x="17" y="133"/>
                  </a:lnTo>
                  <a:close/>
                  <a:moveTo>
                    <a:pt x="91" y="124"/>
                  </a:moveTo>
                  <a:lnTo>
                    <a:pt x="91" y="124"/>
                  </a:lnTo>
                  <a:lnTo>
                    <a:pt x="111" y="197"/>
                  </a:lnTo>
                  <a:lnTo>
                    <a:pt x="120" y="229"/>
                  </a:lnTo>
                  <a:lnTo>
                    <a:pt x="132" y="261"/>
                  </a:lnTo>
                  <a:lnTo>
                    <a:pt x="132" y="261"/>
                  </a:lnTo>
                  <a:lnTo>
                    <a:pt x="151" y="253"/>
                  </a:lnTo>
                  <a:lnTo>
                    <a:pt x="161" y="250"/>
                  </a:lnTo>
                  <a:lnTo>
                    <a:pt x="172" y="248"/>
                  </a:lnTo>
                  <a:lnTo>
                    <a:pt x="172" y="248"/>
                  </a:lnTo>
                  <a:lnTo>
                    <a:pt x="171" y="233"/>
                  </a:lnTo>
                  <a:lnTo>
                    <a:pt x="168" y="216"/>
                  </a:lnTo>
                  <a:lnTo>
                    <a:pt x="161" y="184"/>
                  </a:lnTo>
                  <a:lnTo>
                    <a:pt x="153" y="150"/>
                  </a:lnTo>
                  <a:lnTo>
                    <a:pt x="151" y="135"/>
                  </a:lnTo>
                  <a:lnTo>
                    <a:pt x="150" y="118"/>
                  </a:lnTo>
                  <a:lnTo>
                    <a:pt x="150" y="118"/>
                  </a:lnTo>
                  <a:lnTo>
                    <a:pt x="142" y="118"/>
                  </a:lnTo>
                  <a:lnTo>
                    <a:pt x="133" y="118"/>
                  </a:lnTo>
                  <a:lnTo>
                    <a:pt x="120" y="121"/>
                  </a:lnTo>
                  <a:lnTo>
                    <a:pt x="106" y="124"/>
                  </a:lnTo>
                  <a:lnTo>
                    <a:pt x="99" y="125"/>
                  </a:lnTo>
                  <a:lnTo>
                    <a:pt x="91" y="124"/>
                  </a:lnTo>
                  <a:lnTo>
                    <a:pt x="91" y="124"/>
                  </a:lnTo>
                  <a:close/>
                  <a:moveTo>
                    <a:pt x="19" y="156"/>
                  </a:moveTo>
                  <a:lnTo>
                    <a:pt x="19" y="156"/>
                  </a:lnTo>
                  <a:lnTo>
                    <a:pt x="24" y="184"/>
                  </a:lnTo>
                  <a:lnTo>
                    <a:pt x="31" y="213"/>
                  </a:lnTo>
                  <a:lnTo>
                    <a:pt x="39" y="243"/>
                  </a:lnTo>
                  <a:lnTo>
                    <a:pt x="47" y="272"/>
                  </a:lnTo>
                  <a:lnTo>
                    <a:pt x="47" y="272"/>
                  </a:lnTo>
                  <a:lnTo>
                    <a:pt x="66" y="272"/>
                  </a:lnTo>
                  <a:lnTo>
                    <a:pt x="80" y="271"/>
                  </a:lnTo>
                  <a:lnTo>
                    <a:pt x="109" y="267"/>
                  </a:lnTo>
                  <a:lnTo>
                    <a:pt x="109" y="267"/>
                  </a:lnTo>
                  <a:lnTo>
                    <a:pt x="104" y="229"/>
                  </a:lnTo>
                  <a:lnTo>
                    <a:pt x="95" y="194"/>
                  </a:lnTo>
                  <a:lnTo>
                    <a:pt x="84" y="161"/>
                  </a:lnTo>
                  <a:lnTo>
                    <a:pt x="71" y="128"/>
                  </a:lnTo>
                  <a:lnTo>
                    <a:pt x="71" y="128"/>
                  </a:lnTo>
                  <a:lnTo>
                    <a:pt x="57" y="133"/>
                  </a:lnTo>
                  <a:lnTo>
                    <a:pt x="43" y="140"/>
                  </a:lnTo>
                  <a:lnTo>
                    <a:pt x="29" y="146"/>
                  </a:lnTo>
                  <a:lnTo>
                    <a:pt x="24" y="150"/>
                  </a:lnTo>
                  <a:lnTo>
                    <a:pt x="19" y="156"/>
                  </a:lnTo>
                  <a:lnTo>
                    <a:pt x="19" y="156"/>
                  </a:lnTo>
                  <a:close/>
                  <a:moveTo>
                    <a:pt x="50" y="324"/>
                  </a:moveTo>
                  <a:lnTo>
                    <a:pt x="50" y="324"/>
                  </a:lnTo>
                  <a:lnTo>
                    <a:pt x="56" y="326"/>
                  </a:lnTo>
                  <a:lnTo>
                    <a:pt x="63" y="327"/>
                  </a:lnTo>
                  <a:lnTo>
                    <a:pt x="81" y="326"/>
                  </a:lnTo>
                  <a:lnTo>
                    <a:pt x="104" y="324"/>
                  </a:lnTo>
                  <a:lnTo>
                    <a:pt x="128" y="320"/>
                  </a:lnTo>
                  <a:lnTo>
                    <a:pt x="150" y="314"/>
                  </a:lnTo>
                  <a:lnTo>
                    <a:pt x="171" y="309"/>
                  </a:lnTo>
                  <a:lnTo>
                    <a:pt x="186" y="303"/>
                  </a:lnTo>
                  <a:lnTo>
                    <a:pt x="192" y="300"/>
                  </a:lnTo>
                  <a:lnTo>
                    <a:pt x="196" y="299"/>
                  </a:lnTo>
                  <a:lnTo>
                    <a:pt x="196" y="299"/>
                  </a:lnTo>
                  <a:lnTo>
                    <a:pt x="199" y="293"/>
                  </a:lnTo>
                  <a:lnTo>
                    <a:pt x="199" y="288"/>
                  </a:lnTo>
                  <a:lnTo>
                    <a:pt x="199" y="281"/>
                  </a:lnTo>
                  <a:lnTo>
                    <a:pt x="195" y="275"/>
                  </a:lnTo>
                  <a:lnTo>
                    <a:pt x="191" y="270"/>
                  </a:lnTo>
                  <a:lnTo>
                    <a:pt x="185" y="265"/>
                  </a:lnTo>
                  <a:lnTo>
                    <a:pt x="179" y="264"/>
                  </a:lnTo>
                  <a:lnTo>
                    <a:pt x="172" y="264"/>
                  </a:lnTo>
                  <a:lnTo>
                    <a:pt x="172" y="264"/>
                  </a:lnTo>
                  <a:lnTo>
                    <a:pt x="143" y="271"/>
                  </a:lnTo>
                  <a:lnTo>
                    <a:pt x="105" y="281"/>
                  </a:lnTo>
                  <a:lnTo>
                    <a:pt x="85" y="285"/>
                  </a:lnTo>
                  <a:lnTo>
                    <a:pt x="67" y="288"/>
                  </a:lnTo>
                  <a:lnTo>
                    <a:pt x="50" y="289"/>
                  </a:lnTo>
                  <a:lnTo>
                    <a:pt x="36" y="289"/>
                  </a:lnTo>
                  <a:lnTo>
                    <a:pt x="36" y="289"/>
                  </a:lnTo>
                  <a:lnTo>
                    <a:pt x="33" y="295"/>
                  </a:lnTo>
                  <a:lnTo>
                    <a:pt x="33" y="300"/>
                  </a:lnTo>
                  <a:lnTo>
                    <a:pt x="33" y="306"/>
                  </a:lnTo>
                  <a:lnTo>
                    <a:pt x="36" y="310"/>
                  </a:lnTo>
                  <a:lnTo>
                    <a:pt x="39" y="314"/>
                  </a:lnTo>
                  <a:lnTo>
                    <a:pt x="42" y="319"/>
                  </a:lnTo>
                  <a:lnTo>
                    <a:pt x="46" y="321"/>
                  </a:lnTo>
                  <a:lnTo>
                    <a:pt x="50" y="324"/>
                  </a:lnTo>
                  <a:lnTo>
                    <a:pt x="50" y="324"/>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16" name="Freeform 52"/>
            <p:cNvSpPr>
              <a:spLocks noEditPoints="1"/>
            </p:cNvSpPr>
            <p:nvPr>
              <p:custDataLst>
                <p:tags r:id="rId11"/>
              </p:custDataLst>
            </p:nvPr>
          </p:nvSpPr>
          <p:spPr bwMode="auto">
            <a:xfrm>
              <a:off x="4537076" y="2543175"/>
              <a:ext cx="39688" cy="39688"/>
            </a:xfrm>
            <a:custGeom>
              <a:avLst/>
              <a:gdLst/>
              <a:ahLst/>
              <a:cxnLst>
                <a:cxn ang="0">
                  <a:pos x="59" y="1"/>
                </a:cxn>
                <a:cxn ang="0">
                  <a:pos x="59" y="1"/>
                </a:cxn>
                <a:cxn ang="0">
                  <a:pos x="68" y="11"/>
                </a:cxn>
                <a:cxn ang="0">
                  <a:pos x="73" y="22"/>
                </a:cxn>
                <a:cxn ang="0">
                  <a:pos x="76" y="30"/>
                </a:cxn>
                <a:cxn ang="0">
                  <a:pos x="75" y="40"/>
                </a:cxn>
                <a:cxn ang="0">
                  <a:pos x="73" y="49"/>
                </a:cxn>
                <a:cxn ang="0">
                  <a:pos x="68" y="57"/>
                </a:cxn>
                <a:cxn ang="0">
                  <a:pos x="62" y="64"/>
                </a:cxn>
                <a:cxn ang="0">
                  <a:pos x="55" y="68"/>
                </a:cxn>
                <a:cxn ang="0">
                  <a:pos x="47" y="73"/>
                </a:cxn>
                <a:cxn ang="0">
                  <a:pos x="38" y="75"/>
                </a:cxn>
                <a:cxn ang="0">
                  <a:pos x="30" y="74"/>
                </a:cxn>
                <a:cxn ang="0">
                  <a:pos x="21" y="73"/>
                </a:cxn>
                <a:cxn ang="0">
                  <a:pos x="14" y="67"/>
                </a:cxn>
                <a:cxn ang="0">
                  <a:pos x="9" y="60"/>
                </a:cxn>
                <a:cxn ang="0">
                  <a:pos x="3" y="50"/>
                </a:cxn>
                <a:cxn ang="0">
                  <a:pos x="0" y="36"/>
                </a:cxn>
                <a:cxn ang="0">
                  <a:pos x="0" y="36"/>
                </a:cxn>
                <a:cxn ang="0">
                  <a:pos x="5" y="28"/>
                </a:cxn>
                <a:cxn ang="0">
                  <a:pos x="10" y="19"/>
                </a:cxn>
                <a:cxn ang="0">
                  <a:pos x="14" y="14"/>
                </a:cxn>
                <a:cxn ang="0">
                  <a:pos x="21" y="8"/>
                </a:cxn>
                <a:cxn ang="0">
                  <a:pos x="28" y="2"/>
                </a:cxn>
                <a:cxn ang="0">
                  <a:pos x="37" y="1"/>
                </a:cxn>
                <a:cxn ang="0">
                  <a:pos x="47" y="0"/>
                </a:cxn>
                <a:cxn ang="0">
                  <a:pos x="59" y="1"/>
                </a:cxn>
                <a:cxn ang="0">
                  <a:pos x="59" y="1"/>
                </a:cxn>
                <a:cxn ang="0">
                  <a:pos x="21" y="28"/>
                </a:cxn>
                <a:cxn ang="0">
                  <a:pos x="21" y="28"/>
                </a:cxn>
                <a:cxn ang="0">
                  <a:pos x="21" y="40"/>
                </a:cxn>
                <a:cxn ang="0">
                  <a:pos x="24" y="50"/>
                </a:cxn>
                <a:cxn ang="0">
                  <a:pos x="28" y="57"/>
                </a:cxn>
                <a:cxn ang="0">
                  <a:pos x="35" y="63"/>
                </a:cxn>
                <a:cxn ang="0">
                  <a:pos x="35" y="63"/>
                </a:cxn>
                <a:cxn ang="0">
                  <a:pos x="42" y="63"/>
                </a:cxn>
                <a:cxn ang="0">
                  <a:pos x="48" y="60"/>
                </a:cxn>
                <a:cxn ang="0">
                  <a:pos x="52" y="57"/>
                </a:cxn>
                <a:cxn ang="0">
                  <a:pos x="55" y="53"/>
                </a:cxn>
                <a:cxn ang="0">
                  <a:pos x="58" y="49"/>
                </a:cxn>
                <a:cxn ang="0">
                  <a:pos x="58" y="43"/>
                </a:cxn>
                <a:cxn ang="0">
                  <a:pos x="58" y="37"/>
                </a:cxn>
                <a:cxn ang="0">
                  <a:pos x="56" y="32"/>
                </a:cxn>
                <a:cxn ang="0">
                  <a:pos x="55" y="26"/>
                </a:cxn>
                <a:cxn ang="0">
                  <a:pos x="52" y="22"/>
                </a:cxn>
                <a:cxn ang="0">
                  <a:pos x="48" y="19"/>
                </a:cxn>
                <a:cxn ang="0">
                  <a:pos x="44" y="16"/>
                </a:cxn>
                <a:cxn ang="0">
                  <a:pos x="38" y="16"/>
                </a:cxn>
                <a:cxn ang="0">
                  <a:pos x="34" y="18"/>
                </a:cxn>
                <a:cxn ang="0">
                  <a:pos x="27" y="22"/>
                </a:cxn>
                <a:cxn ang="0">
                  <a:pos x="21" y="28"/>
                </a:cxn>
                <a:cxn ang="0">
                  <a:pos x="21" y="28"/>
                </a:cxn>
              </a:cxnLst>
              <a:rect l="0" t="0" r="r" b="b"/>
              <a:pathLst>
                <a:path w="76" h="75">
                  <a:moveTo>
                    <a:pt x="59" y="1"/>
                  </a:moveTo>
                  <a:lnTo>
                    <a:pt x="59" y="1"/>
                  </a:lnTo>
                  <a:lnTo>
                    <a:pt x="68" y="11"/>
                  </a:lnTo>
                  <a:lnTo>
                    <a:pt x="73" y="22"/>
                  </a:lnTo>
                  <a:lnTo>
                    <a:pt x="76" y="30"/>
                  </a:lnTo>
                  <a:lnTo>
                    <a:pt x="75" y="40"/>
                  </a:lnTo>
                  <a:lnTo>
                    <a:pt x="73" y="49"/>
                  </a:lnTo>
                  <a:lnTo>
                    <a:pt x="68" y="57"/>
                  </a:lnTo>
                  <a:lnTo>
                    <a:pt x="62" y="64"/>
                  </a:lnTo>
                  <a:lnTo>
                    <a:pt x="55" y="68"/>
                  </a:lnTo>
                  <a:lnTo>
                    <a:pt x="47" y="73"/>
                  </a:lnTo>
                  <a:lnTo>
                    <a:pt x="38" y="75"/>
                  </a:lnTo>
                  <a:lnTo>
                    <a:pt x="30" y="74"/>
                  </a:lnTo>
                  <a:lnTo>
                    <a:pt x="21" y="73"/>
                  </a:lnTo>
                  <a:lnTo>
                    <a:pt x="14" y="67"/>
                  </a:lnTo>
                  <a:lnTo>
                    <a:pt x="9" y="60"/>
                  </a:lnTo>
                  <a:lnTo>
                    <a:pt x="3" y="50"/>
                  </a:lnTo>
                  <a:lnTo>
                    <a:pt x="0" y="36"/>
                  </a:lnTo>
                  <a:lnTo>
                    <a:pt x="0" y="36"/>
                  </a:lnTo>
                  <a:lnTo>
                    <a:pt x="5" y="28"/>
                  </a:lnTo>
                  <a:lnTo>
                    <a:pt x="10" y="19"/>
                  </a:lnTo>
                  <a:lnTo>
                    <a:pt x="14" y="14"/>
                  </a:lnTo>
                  <a:lnTo>
                    <a:pt x="21" y="8"/>
                  </a:lnTo>
                  <a:lnTo>
                    <a:pt x="28" y="2"/>
                  </a:lnTo>
                  <a:lnTo>
                    <a:pt x="37" y="1"/>
                  </a:lnTo>
                  <a:lnTo>
                    <a:pt x="47" y="0"/>
                  </a:lnTo>
                  <a:lnTo>
                    <a:pt x="59" y="1"/>
                  </a:lnTo>
                  <a:lnTo>
                    <a:pt x="59" y="1"/>
                  </a:lnTo>
                  <a:close/>
                  <a:moveTo>
                    <a:pt x="21" y="28"/>
                  </a:moveTo>
                  <a:lnTo>
                    <a:pt x="21" y="28"/>
                  </a:lnTo>
                  <a:lnTo>
                    <a:pt x="21" y="40"/>
                  </a:lnTo>
                  <a:lnTo>
                    <a:pt x="24" y="50"/>
                  </a:lnTo>
                  <a:lnTo>
                    <a:pt x="28" y="57"/>
                  </a:lnTo>
                  <a:lnTo>
                    <a:pt x="35" y="63"/>
                  </a:lnTo>
                  <a:lnTo>
                    <a:pt x="35" y="63"/>
                  </a:lnTo>
                  <a:lnTo>
                    <a:pt x="42" y="63"/>
                  </a:lnTo>
                  <a:lnTo>
                    <a:pt x="48" y="60"/>
                  </a:lnTo>
                  <a:lnTo>
                    <a:pt x="52" y="57"/>
                  </a:lnTo>
                  <a:lnTo>
                    <a:pt x="55" y="53"/>
                  </a:lnTo>
                  <a:lnTo>
                    <a:pt x="58" y="49"/>
                  </a:lnTo>
                  <a:lnTo>
                    <a:pt x="58" y="43"/>
                  </a:lnTo>
                  <a:lnTo>
                    <a:pt x="58" y="37"/>
                  </a:lnTo>
                  <a:lnTo>
                    <a:pt x="56" y="32"/>
                  </a:lnTo>
                  <a:lnTo>
                    <a:pt x="55" y="26"/>
                  </a:lnTo>
                  <a:lnTo>
                    <a:pt x="52" y="22"/>
                  </a:lnTo>
                  <a:lnTo>
                    <a:pt x="48" y="19"/>
                  </a:lnTo>
                  <a:lnTo>
                    <a:pt x="44" y="16"/>
                  </a:lnTo>
                  <a:lnTo>
                    <a:pt x="38" y="16"/>
                  </a:lnTo>
                  <a:lnTo>
                    <a:pt x="34" y="18"/>
                  </a:lnTo>
                  <a:lnTo>
                    <a:pt x="27" y="22"/>
                  </a:lnTo>
                  <a:lnTo>
                    <a:pt x="21" y="28"/>
                  </a:lnTo>
                  <a:lnTo>
                    <a:pt x="21" y="28"/>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17" name="Freeform 53"/>
            <p:cNvSpPr>
              <a:spLocks noEditPoints="1"/>
            </p:cNvSpPr>
            <p:nvPr>
              <p:custDataLst>
                <p:tags r:id="rId12"/>
              </p:custDataLst>
            </p:nvPr>
          </p:nvSpPr>
          <p:spPr bwMode="auto">
            <a:xfrm>
              <a:off x="4616451" y="2549525"/>
              <a:ext cx="38100" cy="39688"/>
            </a:xfrm>
            <a:custGeom>
              <a:avLst/>
              <a:gdLst/>
              <a:ahLst/>
              <a:cxnLst>
                <a:cxn ang="0">
                  <a:pos x="6" y="13"/>
                </a:cxn>
                <a:cxn ang="0">
                  <a:pos x="6" y="13"/>
                </a:cxn>
                <a:cxn ang="0">
                  <a:pos x="17" y="6"/>
                </a:cxn>
                <a:cxn ang="0">
                  <a:pos x="27" y="2"/>
                </a:cxn>
                <a:cxn ang="0">
                  <a:pos x="36" y="0"/>
                </a:cxn>
                <a:cxn ang="0">
                  <a:pos x="45" y="0"/>
                </a:cxn>
                <a:cxn ang="0">
                  <a:pos x="52" y="3"/>
                </a:cxn>
                <a:cxn ang="0">
                  <a:pos x="59" y="9"/>
                </a:cxn>
                <a:cxn ang="0">
                  <a:pos x="63" y="14"/>
                </a:cxn>
                <a:cxn ang="0">
                  <a:pos x="67" y="21"/>
                </a:cxn>
                <a:cxn ang="0">
                  <a:pos x="70" y="28"/>
                </a:cxn>
                <a:cxn ang="0">
                  <a:pos x="72" y="37"/>
                </a:cxn>
                <a:cxn ang="0">
                  <a:pos x="70" y="45"/>
                </a:cxn>
                <a:cxn ang="0">
                  <a:pos x="69" y="52"/>
                </a:cxn>
                <a:cxn ang="0">
                  <a:pos x="65" y="61"/>
                </a:cxn>
                <a:cxn ang="0">
                  <a:pos x="59" y="66"/>
                </a:cxn>
                <a:cxn ang="0">
                  <a:pos x="50" y="70"/>
                </a:cxn>
                <a:cxn ang="0">
                  <a:pos x="41" y="73"/>
                </a:cxn>
                <a:cxn ang="0">
                  <a:pos x="41" y="73"/>
                </a:cxn>
                <a:cxn ang="0">
                  <a:pos x="35" y="75"/>
                </a:cxn>
                <a:cxn ang="0">
                  <a:pos x="29" y="75"/>
                </a:cxn>
                <a:cxn ang="0">
                  <a:pos x="20" y="70"/>
                </a:cxn>
                <a:cxn ang="0">
                  <a:pos x="13" y="65"/>
                </a:cxn>
                <a:cxn ang="0">
                  <a:pos x="6" y="58"/>
                </a:cxn>
                <a:cxn ang="0">
                  <a:pos x="1" y="48"/>
                </a:cxn>
                <a:cxn ang="0">
                  <a:pos x="0" y="37"/>
                </a:cxn>
                <a:cxn ang="0">
                  <a:pos x="1" y="24"/>
                </a:cxn>
                <a:cxn ang="0">
                  <a:pos x="3" y="18"/>
                </a:cxn>
                <a:cxn ang="0">
                  <a:pos x="6" y="13"/>
                </a:cxn>
                <a:cxn ang="0">
                  <a:pos x="6" y="13"/>
                </a:cxn>
                <a:cxn ang="0">
                  <a:pos x="20" y="21"/>
                </a:cxn>
                <a:cxn ang="0">
                  <a:pos x="20" y="21"/>
                </a:cxn>
                <a:cxn ang="0">
                  <a:pos x="18" y="38"/>
                </a:cxn>
                <a:cxn ang="0">
                  <a:pos x="18" y="45"/>
                </a:cxn>
                <a:cxn ang="0">
                  <a:pos x="20" y="54"/>
                </a:cxn>
                <a:cxn ang="0">
                  <a:pos x="20" y="54"/>
                </a:cxn>
                <a:cxn ang="0">
                  <a:pos x="28" y="55"/>
                </a:cxn>
                <a:cxn ang="0">
                  <a:pos x="36" y="56"/>
                </a:cxn>
                <a:cxn ang="0">
                  <a:pos x="42" y="55"/>
                </a:cxn>
                <a:cxn ang="0">
                  <a:pos x="46" y="51"/>
                </a:cxn>
                <a:cxn ang="0">
                  <a:pos x="50" y="48"/>
                </a:cxn>
                <a:cxn ang="0">
                  <a:pos x="53" y="42"/>
                </a:cxn>
                <a:cxn ang="0">
                  <a:pos x="55" y="38"/>
                </a:cxn>
                <a:cxn ang="0">
                  <a:pos x="55" y="32"/>
                </a:cxn>
                <a:cxn ang="0">
                  <a:pos x="53" y="27"/>
                </a:cxn>
                <a:cxn ang="0">
                  <a:pos x="52" y="23"/>
                </a:cxn>
                <a:cxn ang="0">
                  <a:pos x="49" y="18"/>
                </a:cxn>
                <a:cxn ang="0">
                  <a:pos x="45" y="16"/>
                </a:cxn>
                <a:cxn ang="0">
                  <a:pos x="41" y="14"/>
                </a:cxn>
                <a:cxn ang="0">
                  <a:pos x="35" y="14"/>
                </a:cxn>
                <a:cxn ang="0">
                  <a:pos x="28" y="17"/>
                </a:cxn>
                <a:cxn ang="0">
                  <a:pos x="20" y="21"/>
                </a:cxn>
                <a:cxn ang="0">
                  <a:pos x="20" y="21"/>
                </a:cxn>
              </a:cxnLst>
              <a:rect l="0" t="0" r="r" b="b"/>
              <a:pathLst>
                <a:path w="72" h="75">
                  <a:moveTo>
                    <a:pt x="6" y="13"/>
                  </a:moveTo>
                  <a:lnTo>
                    <a:pt x="6" y="13"/>
                  </a:lnTo>
                  <a:lnTo>
                    <a:pt x="17" y="6"/>
                  </a:lnTo>
                  <a:lnTo>
                    <a:pt x="27" y="2"/>
                  </a:lnTo>
                  <a:lnTo>
                    <a:pt x="36" y="0"/>
                  </a:lnTo>
                  <a:lnTo>
                    <a:pt x="45" y="0"/>
                  </a:lnTo>
                  <a:lnTo>
                    <a:pt x="52" y="3"/>
                  </a:lnTo>
                  <a:lnTo>
                    <a:pt x="59" y="9"/>
                  </a:lnTo>
                  <a:lnTo>
                    <a:pt x="63" y="14"/>
                  </a:lnTo>
                  <a:lnTo>
                    <a:pt x="67" y="21"/>
                  </a:lnTo>
                  <a:lnTo>
                    <a:pt x="70" y="28"/>
                  </a:lnTo>
                  <a:lnTo>
                    <a:pt x="72" y="37"/>
                  </a:lnTo>
                  <a:lnTo>
                    <a:pt x="70" y="45"/>
                  </a:lnTo>
                  <a:lnTo>
                    <a:pt x="69" y="52"/>
                  </a:lnTo>
                  <a:lnTo>
                    <a:pt x="65" y="61"/>
                  </a:lnTo>
                  <a:lnTo>
                    <a:pt x="59" y="66"/>
                  </a:lnTo>
                  <a:lnTo>
                    <a:pt x="50" y="70"/>
                  </a:lnTo>
                  <a:lnTo>
                    <a:pt x="41" y="73"/>
                  </a:lnTo>
                  <a:lnTo>
                    <a:pt x="41" y="73"/>
                  </a:lnTo>
                  <a:lnTo>
                    <a:pt x="35" y="75"/>
                  </a:lnTo>
                  <a:lnTo>
                    <a:pt x="29" y="75"/>
                  </a:lnTo>
                  <a:lnTo>
                    <a:pt x="20" y="70"/>
                  </a:lnTo>
                  <a:lnTo>
                    <a:pt x="13" y="65"/>
                  </a:lnTo>
                  <a:lnTo>
                    <a:pt x="6" y="58"/>
                  </a:lnTo>
                  <a:lnTo>
                    <a:pt x="1" y="48"/>
                  </a:lnTo>
                  <a:lnTo>
                    <a:pt x="0" y="37"/>
                  </a:lnTo>
                  <a:lnTo>
                    <a:pt x="1" y="24"/>
                  </a:lnTo>
                  <a:lnTo>
                    <a:pt x="3" y="18"/>
                  </a:lnTo>
                  <a:lnTo>
                    <a:pt x="6" y="13"/>
                  </a:lnTo>
                  <a:lnTo>
                    <a:pt x="6" y="13"/>
                  </a:lnTo>
                  <a:close/>
                  <a:moveTo>
                    <a:pt x="20" y="21"/>
                  </a:moveTo>
                  <a:lnTo>
                    <a:pt x="20" y="21"/>
                  </a:lnTo>
                  <a:lnTo>
                    <a:pt x="18" y="38"/>
                  </a:lnTo>
                  <a:lnTo>
                    <a:pt x="18" y="45"/>
                  </a:lnTo>
                  <a:lnTo>
                    <a:pt x="20" y="54"/>
                  </a:lnTo>
                  <a:lnTo>
                    <a:pt x="20" y="54"/>
                  </a:lnTo>
                  <a:lnTo>
                    <a:pt x="28" y="55"/>
                  </a:lnTo>
                  <a:lnTo>
                    <a:pt x="36" y="56"/>
                  </a:lnTo>
                  <a:lnTo>
                    <a:pt x="42" y="55"/>
                  </a:lnTo>
                  <a:lnTo>
                    <a:pt x="46" y="51"/>
                  </a:lnTo>
                  <a:lnTo>
                    <a:pt x="50" y="48"/>
                  </a:lnTo>
                  <a:lnTo>
                    <a:pt x="53" y="42"/>
                  </a:lnTo>
                  <a:lnTo>
                    <a:pt x="55" y="38"/>
                  </a:lnTo>
                  <a:lnTo>
                    <a:pt x="55" y="32"/>
                  </a:lnTo>
                  <a:lnTo>
                    <a:pt x="53" y="27"/>
                  </a:lnTo>
                  <a:lnTo>
                    <a:pt x="52" y="23"/>
                  </a:lnTo>
                  <a:lnTo>
                    <a:pt x="49" y="18"/>
                  </a:lnTo>
                  <a:lnTo>
                    <a:pt x="45" y="16"/>
                  </a:lnTo>
                  <a:lnTo>
                    <a:pt x="41" y="14"/>
                  </a:lnTo>
                  <a:lnTo>
                    <a:pt x="35" y="14"/>
                  </a:lnTo>
                  <a:lnTo>
                    <a:pt x="28" y="17"/>
                  </a:lnTo>
                  <a:lnTo>
                    <a:pt x="20" y="21"/>
                  </a:lnTo>
                  <a:lnTo>
                    <a:pt x="20" y="21"/>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18" name="Freeform 54"/>
            <p:cNvSpPr>
              <a:spLocks noEditPoints="1"/>
            </p:cNvSpPr>
            <p:nvPr>
              <p:custDataLst>
                <p:tags r:id="rId13"/>
              </p:custDataLst>
            </p:nvPr>
          </p:nvSpPr>
          <p:spPr bwMode="auto">
            <a:xfrm>
              <a:off x="4838701" y="2560638"/>
              <a:ext cx="76200" cy="141288"/>
            </a:xfrm>
            <a:custGeom>
              <a:avLst/>
              <a:gdLst/>
              <a:ahLst/>
              <a:cxnLst>
                <a:cxn ang="0">
                  <a:pos x="142" y="26"/>
                </a:cxn>
                <a:cxn ang="0">
                  <a:pos x="146" y="67"/>
                </a:cxn>
                <a:cxn ang="0">
                  <a:pos x="135" y="146"/>
                </a:cxn>
                <a:cxn ang="0">
                  <a:pos x="115" y="219"/>
                </a:cxn>
                <a:cxn ang="0">
                  <a:pos x="120" y="244"/>
                </a:cxn>
                <a:cxn ang="0">
                  <a:pos x="114" y="261"/>
                </a:cxn>
                <a:cxn ang="0">
                  <a:pos x="93" y="262"/>
                </a:cxn>
                <a:cxn ang="0">
                  <a:pos x="48" y="245"/>
                </a:cxn>
                <a:cxn ang="0">
                  <a:pos x="0" y="210"/>
                </a:cxn>
                <a:cxn ang="0">
                  <a:pos x="16" y="172"/>
                </a:cxn>
                <a:cxn ang="0">
                  <a:pos x="44" y="60"/>
                </a:cxn>
                <a:cxn ang="0">
                  <a:pos x="54" y="32"/>
                </a:cxn>
                <a:cxn ang="0">
                  <a:pos x="86" y="5"/>
                </a:cxn>
                <a:cxn ang="0">
                  <a:pos x="113" y="0"/>
                </a:cxn>
                <a:cxn ang="0">
                  <a:pos x="132" y="8"/>
                </a:cxn>
                <a:cxn ang="0">
                  <a:pos x="63" y="53"/>
                </a:cxn>
                <a:cxn ang="0">
                  <a:pos x="75" y="63"/>
                </a:cxn>
                <a:cxn ang="0">
                  <a:pos x="90" y="60"/>
                </a:cxn>
                <a:cxn ang="0">
                  <a:pos x="103" y="26"/>
                </a:cxn>
                <a:cxn ang="0">
                  <a:pos x="104" y="16"/>
                </a:cxn>
                <a:cxn ang="0">
                  <a:pos x="82" y="22"/>
                </a:cxn>
                <a:cxn ang="0">
                  <a:pos x="69" y="39"/>
                </a:cxn>
                <a:cxn ang="0">
                  <a:pos x="101" y="77"/>
                </a:cxn>
                <a:cxn ang="0">
                  <a:pos x="115" y="87"/>
                </a:cxn>
                <a:cxn ang="0">
                  <a:pos x="131" y="94"/>
                </a:cxn>
                <a:cxn ang="0">
                  <a:pos x="131" y="50"/>
                </a:cxn>
                <a:cxn ang="0">
                  <a:pos x="125" y="25"/>
                </a:cxn>
                <a:cxn ang="0">
                  <a:pos x="110" y="47"/>
                </a:cxn>
                <a:cxn ang="0">
                  <a:pos x="101" y="77"/>
                </a:cxn>
                <a:cxn ang="0">
                  <a:pos x="47" y="192"/>
                </a:cxn>
                <a:cxn ang="0">
                  <a:pos x="69" y="202"/>
                </a:cxn>
                <a:cxn ang="0">
                  <a:pos x="83" y="111"/>
                </a:cxn>
                <a:cxn ang="0">
                  <a:pos x="79" y="78"/>
                </a:cxn>
                <a:cxn ang="0">
                  <a:pos x="58" y="71"/>
                </a:cxn>
                <a:cxn ang="0">
                  <a:pos x="40" y="158"/>
                </a:cxn>
                <a:cxn ang="0">
                  <a:pos x="38" y="191"/>
                </a:cxn>
                <a:cxn ang="0">
                  <a:pos x="89" y="213"/>
                </a:cxn>
                <a:cxn ang="0">
                  <a:pos x="101" y="216"/>
                </a:cxn>
                <a:cxn ang="0">
                  <a:pos x="117" y="163"/>
                </a:cxn>
                <a:cxn ang="0">
                  <a:pos x="125" y="109"/>
                </a:cxn>
                <a:cxn ang="0">
                  <a:pos x="101" y="94"/>
                </a:cxn>
                <a:cxn ang="0">
                  <a:pos x="90" y="154"/>
                </a:cxn>
                <a:cxn ang="0">
                  <a:pos x="84" y="213"/>
                </a:cxn>
                <a:cxn ang="0">
                  <a:pos x="87" y="227"/>
                </a:cxn>
                <a:cxn ang="0">
                  <a:pos x="62" y="217"/>
                </a:cxn>
                <a:cxn ang="0">
                  <a:pos x="35" y="202"/>
                </a:cxn>
                <a:cxn ang="0">
                  <a:pos x="21" y="202"/>
                </a:cxn>
                <a:cxn ang="0">
                  <a:pos x="24" y="212"/>
                </a:cxn>
                <a:cxn ang="0">
                  <a:pos x="54" y="231"/>
                </a:cxn>
                <a:cxn ang="0">
                  <a:pos x="101" y="251"/>
                </a:cxn>
                <a:cxn ang="0">
                  <a:pos x="103" y="241"/>
                </a:cxn>
                <a:cxn ang="0">
                  <a:pos x="93" y="227"/>
                </a:cxn>
              </a:cxnLst>
              <a:rect l="0" t="0" r="r" b="b"/>
              <a:pathLst>
                <a:path w="146" h="265">
                  <a:moveTo>
                    <a:pt x="139" y="12"/>
                  </a:moveTo>
                  <a:lnTo>
                    <a:pt x="139" y="12"/>
                  </a:lnTo>
                  <a:lnTo>
                    <a:pt x="142" y="26"/>
                  </a:lnTo>
                  <a:lnTo>
                    <a:pt x="145" y="40"/>
                  </a:lnTo>
                  <a:lnTo>
                    <a:pt x="146" y="53"/>
                  </a:lnTo>
                  <a:lnTo>
                    <a:pt x="146" y="67"/>
                  </a:lnTo>
                  <a:lnTo>
                    <a:pt x="145" y="94"/>
                  </a:lnTo>
                  <a:lnTo>
                    <a:pt x="141" y="120"/>
                  </a:lnTo>
                  <a:lnTo>
                    <a:pt x="135" y="146"/>
                  </a:lnTo>
                  <a:lnTo>
                    <a:pt x="128" y="171"/>
                  </a:lnTo>
                  <a:lnTo>
                    <a:pt x="121" y="196"/>
                  </a:lnTo>
                  <a:lnTo>
                    <a:pt x="115" y="219"/>
                  </a:lnTo>
                  <a:lnTo>
                    <a:pt x="115" y="219"/>
                  </a:lnTo>
                  <a:lnTo>
                    <a:pt x="120" y="231"/>
                  </a:lnTo>
                  <a:lnTo>
                    <a:pt x="120" y="244"/>
                  </a:lnTo>
                  <a:lnTo>
                    <a:pt x="118" y="250"/>
                  </a:lnTo>
                  <a:lnTo>
                    <a:pt x="117" y="255"/>
                  </a:lnTo>
                  <a:lnTo>
                    <a:pt x="114" y="261"/>
                  </a:lnTo>
                  <a:lnTo>
                    <a:pt x="110" y="265"/>
                  </a:lnTo>
                  <a:lnTo>
                    <a:pt x="110" y="265"/>
                  </a:lnTo>
                  <a:lnTo>
                    <a:pt x="93" y="262"/>
                  </a:lnTo>
                  <a:lnTo>
                    <a:pt x="77" y="258"/>
                  </a:lnTo>
                  <a:lnTo>
                    <a:pt x="62" y="252"/>
                  </a:lnTo>
                  <a:lnTo>
                    <a:pt x="48" y="245"/>
                  </a:lnTo>
                  <a:lnTo>
                    <a:pt x="35" y="237"/>
                  </a:lnTo>
                  <a:lnTo>
                    <a:pt x="23" y="228"/>
                  </a:lnTo>
                  <a:lnTo>
                    <a:pt x="0" y="210"/>
                  </a:lnTo>
                  <a:lnTo>
                    <a:pt x="0" y="210"/>
                  </a:lnTo>
                  <a:lnTo>
                    <a:pt x="7" y="192"/>
                  </a:lnTo>
                  <a:lnTo>
                    <a:pt x="16" y="172"/>
                  </a:lnTo>
                  <a:lnTo>
                    <a:pt x="30" y="126"/>
                  </a:lnTo>
                  <a:lnTo>
                    <a:pt x="41" y="81"/>
                  </a:lnTo>
                  <a:lnTo>
                    <a:pt x="44" y="60"/>
                  </a:lnTo>
                  <a:lnTo>
                    <a:pt x="47" y="42"/>
                  </a:lnTo>
                  <a:lnTo>
                    <a:pt x="47" y="42"/>
                  </a:lnTo>
                  <a:lnTo>
                    <a:pt x="54" y="32"/>
                  </a:lnTo>
                  <a:lnTo>
                    <a:pt x="63" y="21"/>
                  </a:lnTo>
                  <a:lnTo>
                    <a:pt x="75" y="12"/>
                  </a:lnTo>
                  <a:lnTo>
                    <a:pt x="86" y="5"/>
                  </a:lnTo>
                  <a:lnTo>
                    <a:pt x="100" y="1"/>
                  </a:lnTo>
                  <a:lnTo>
                    <a:pt x="106" y="0"/>
                  </a:lnTo>
                  <a:lnTo>
                    <a:pt x="113" y="0"/>
                  </a:lnTo>
                  <a:lnTo>
                    <a:pt x="120" y="1"/>
                  </a:lnTo>
                  <a:lnTo>
                    <a:pt x="127" y="4"/>
                  </a:lnTo>
                  <a:lnTo>
                    <a:pt x="132" y="8"/>
                  </a:lnTo>
                  <a:lnTo>
                    <a:pt x="139" y="12"/>
                  </a:lnTo>
                  <a:lnTo>
                    <a:pt x="139" y="12"/>
                  </a:lnTo>
                  <a:close/>
                  <a:moveTo>
                    <a:pt x="63" y="53"/>
                  </a:moveTo>
                  <a:lnTo>
                    <a:pt x="63" y="53"/>
                  </a:lnTo>
                  <a:lnTo>
                    <a:pt x="69" y="59"/>
                  </a:lnTo>
                  <a:lnTo>
                    <a:pt x="75" y="63"/>
                  </a:lnTo>
                  <a:lnTo>
                    <a:pt x="90" y="68"/>
                  </a:lnTo>
                  <a:lnTo>
                    <a:pt x="90" y="68"/>
                  </a:lnTo>
                  <a:lnTo>
                    <a:pt x="90" y="60"/>
                  </a:lnTo>
                  <a:lnTo>
                    <a:pt x="93" y="53"/>
                  </a:lnTo>
                  <a:lnTo>
                    <a:pt x="97" y="39"/>
                  </a:lnTo>
                  <a:lnTo>
                    <a:pt x="103" y="26"/>
                  </a:lnTo>
                  <a:lnTo>
                    <a:pt x="104" y="21"/>
                  </a:lnTo>
                  <a:lnTo>
                    <a:pt x="104" y="16"/>
                  </a:lnTo>
                  <a:lnTo>
                    <a:pt x="104" y="16"/>
                  </a:lnTo>
                  <a:lnTo>
                    <a:pt x="96" y="16"/>
                  </a:lnTo>
                  <a:lnTo>
                    <a:pt x="87" y="19"/>
                  </a:lnTo>
                  <a:lnTo>
                    <a:pt x="82" y="22"/>
                  </a:lnTo>
                  <a:lnTo>
                    <a:pt x="77" y="28"/>
                  </a:lnTo>
                  <a:lnTo>
                    <a:pt x="73" y="33"/>
                  </a:lnTo>
                  <a:lnTo>
                    <a:pt x="69" y="39"/>
                  </a:lnTo>
                  <a:lnTo>
                    <a:pt x="63" y="53"/>
                  </a:lnTo>
                  <a:lnTo>
                    <a:pt x="63" y="53"/>
                  </a:lnTo>
                  <a:close/>
                  <a:moveTo>
                    <a:pt x="101" y="77"/>
                  </a:moveTo>
                  <a:lnTo>
                    <a:pt x="101" y="77"/>
                  </a:lnTo>
                  <a:lnTo>
                    <a:pt x="108" y="81"/>
                  </a:lnTo>
                  <a:lnTo>
                    <a:pt x="115" y="87"/>
                  </a:lnTo>
                  <a:lnTo>
                    <a:pt x="122" y="91"/>
                  </a:lnTo>
                  <a:lnTo>
                    <a:pt x="125" y="94"/>
                  </a:lnTo>
                  <a:lnTo>
                    <a:pt x="131" y="94"/>
                  </a:lnTo>
                  <a:lnTo>
                    <a:pt x="131" y="94"/>
                  </a:lnTo>
                  <a:lnTo>
                    <a:pt x="131" y="71"/>
                  </a:lnTo>
                  <a:lnTo>
                    <a:pt x="131" y="50"/>
                  </a:lnTo>
                  <a:lnTo>
                    <a:pt x="131" y="42"/>
                  </a:lnTo>
                  <a:lnTo>
                    <a:pt x="128" y="33"/>
                  </a:lnTo>
                  <a:lnTo>
                    <a:pt x="125" y="25"/>
                  </a:lnTo>
                  <a:lnTo>
                    <a:pt x="120" y="19"/>
                  </a:lnTo>
                  <a:lnTo>
                    <a:pt x="120" y="19"/>
                  </a:lnTo>
                  <a:lnTo>
                    <a:pt x="110" y="47"/>
                  </a:lnTo>
                  <a:lnTo>
                    <a:pt x="106" y="61"/>
                  </a:lnTo>
                  <a:lnTo>
                    <a:pt x="101" y="77"/>
                  </a:lnTo>
                  <a:lnTo>
                    <a:pt x="101" y="77"/>
                  </a:lnTo>
                  <a:close/>
                  <a:moveTo>
                    <a:pt x="38" y="191"/>
                  </a:moveTo>
                  <a:lnTo>
                    <a:pt x="38" y="191"/>
                  </a:lnTo>
                  <a:lnTo>
                    <a:pt x="47" y="192"/>
                  </a:lnTo>
                  <a:lnTo>
                    <a:pt x="54" y="195"/>
                  </a:lnTo>
                  <a:lnTo>
                    <a:pt x="61" y="199"/>
                  </a:lnTo>
                  <a:lnTo>
                    <a:pt x="69" y="202"/>
                  </a:lnTo>
                  <a:lnTo>
                    <a:pt x="69" y="202"/>
                  </a:lnTo>
                  <a:lnTo>
                    <a:pt x="79" y="140"/>
                  </a:lnTo>
                  <a:lnTo>
                    <a:pt x="83" y="111"/>
                  </a:lnTo>
                  <a:lnTo>
                    <a:pt x="84" y="82"/>
                  </a:lnTo>
                  <a:lnTo>
                    <a:pt x="84" y="82"/>
                  </a:lnTo>
                  <a:lnTo>
                    <a:pt x="79" y="78"/>
                  </a:lnTo>
                  <a:lnTo>
                    <a:pt x="72" y="75"/>
                  </a:lnTo>
                  <a:lnTo>
                    <a:pt x="58" y="71"/>
                  </a:lnTo>
                  <a:lnTo>
                    <a:pt x="58" y="71"/>
                  </a:lnTo>
                  <a:lnTo>
                    <a:pt x="51" y="99"/>
                  </a:lnTo>
                  <a:lnTo>
                    <a:pt x="44" y="129"/>
                  </a:lnTo>
                  <a:lnTo>
                    <a:pt x="40" y="158"/>
                  </a:lnTo>
                  <a:lnTo>
                    <a:pt x="38" y="174"/>
                  </a:lnTo>
                  <a:lnTo>
                    <a:pt x="38" y="191"/>
                  </a:lnTo>
                  <a:lnTo>
                    <a:pt x="38" y="191"/>
                  </a:lnTo>
                  <a:close/>
                  <a:moveTo>
                    <a:pt x="84" y="213"/>
                  </a:moveTo>
                  <a:lnTo>
                    <a:pt x="84" y="213"/>
                  </a:lnTo>
                  <a:lnTo>
                    <a:pt x="89" y="213"/>
                  </a:lnTo>
                  <a:lnTo>
                    <a:pt x="93" y="214"/>
                  </a:lnTo>
                  <a:lnTo>
                    <a:pt x="96" y="216"/>
                  </a:lnTo>
                  <a:lnTo>
                    <a:pt x="101" y="216"/>
                  </a:lnTo>
                  <a:lnTo>
                    <a:pt x="101" y="216"/>
                  </a:lnTo>
                  <a:lnTo>
                    <a:pt x="110" y="191"/>
                  </a:lnTo>
                  <a:lnTo>
                    <a:pt x="117" y="163"/>
                  </a:lnTo>
                  <a:lnTo>
                    <a:pt x="122" y="136"/>
                  </a:lnTo>
                  <a:lnTo>
                    <a:pt x="125" y="109"/>
                  </a:lnTo>
                  <a:lnTo>
                    <a:pt x="125" y="109"/>
                  </a:lnTo>
                  <a:lnTo>
                    <a:pt x="118" y="106"/>
                  </a:lnTo>
                  <a:lnTo>
                    <a:pt x="113" y="102"/>
                  </a:lnTo>
                  <a:lnTo>
                    <a:pt x="101" y="94"/>
                  </a:lnTo>
                  <a:lnTo>
                    <a:pt x="101" y="94"/>
                  </a:lnTo>
                  <a:lnTo>
                    <a:pt x="96" y="123"/>
                  </a:lnTo>
                  <a:lnTo>
                    <a:pt x="90" y="154"/>
                  </a:lnTo>
                  <a:lnTo>
                    <a:pt x="87" y="184"/>
                  </a:lnTo>
                  <a:lnTo>
                    <a:pt x="84" y="213"/>
                  </a:lnTo>
                  <a:lnTo>
                    <a:pt x="84" y="213"/>
                  </a:lnTo>
                  <a:close/>
                  <a:moveTo>
                    <a:pt x="93" y="227"/>
                  </a:moveTo>
                  <a:lnTo>
                    <a:pt x="93" y="227"/>
                  </a:lnTo>
                  <a:lnTo>
                    <a:pt x="87" y="227"/>
                  </a:lnTo>
                  <a:lnTo>
                    <a:pt x="82" y="227"/>
                  </a:lnTo>
                  <a:lnTo>
                    <a:pt x="72" y="223"/>
                  </a:lnTo>
                  <a:lnTo>
                    <a:pt x="62" y="217"/>
                  </a:lnTo>
                  <a:lnTo>
                    <a:pt x="52" y="212"/>
                  </a:lnTo>
                  <a:lnTo>
                    <a:pt x="44" y="206"/>
                  </a:lnTo>
                  <a:lnTo>
                    <a:pt x="35" y="202"/>
                  </a:lnTo>
                  <a:lnTo>
                    <a:pt x="31" y="202"/>
                  </a:lnTo>
                  <a:lnTo>
                    <a:pt x="27" y="202"/>
                  </a:lnTo>
                  <a:lnTo>
                    <a:pt x="21" y="202"/>
                  </a:lnTo>
                  <a:lnTo>
                    <a:pt x="17" y="205"/>
                  </a:lnTo>
                  <a:lnTo>
                    <a:pt x="17" y="205"/>
                  </a:lnTo>
                  <a:lnTo>
                    <a:pt x="24" y="212"/>
                  </a:lnTo>
                  <a:lnTo>
                    <a:pt x="33" y="217"/>
                  </a:lnTo>
                  <a:lnTo>
                    <a:pt x="42" y="224"/>
                  </a:lnTo>
                  <a:lnTo>
                    <a:pt x="54" y="231"/>
                  </a:lnTo>
                  <a:lnTo>
                    <a:pt x="77" y="243"/>
                  </a:lnTo>
                  <a:lnTo>
                    <a:pt x="101" y="251"/>
                  </a:lnTo>
                  <a:lnTo>
                    <a:pt x="101" y="251"/>
                  </a:lnTo>
                  <a:lnTo>
                    <a:pt x="104" y="247"/>
                  </a:lnTo>
                  <a:lnTo>
                    <a:pt x="104" y="244"/>
                  </a:lnTo>
                  <a:lnTo>
                    <a:pt x="103" y="241"/>
                  </a:lnTo>
                  <a:lnTo>
                    <a:pt x="101" y="238"/>
                  </a:lnTo>
                  <a:lnTo>
                    <a:pt x="97" y="233"/>
                  </a:lnTo>
                  <a:lnTo>
                    <a:pt x="93" y="227"/>
                  </a:lnTo>
                  <a:lnTo>
                    <a:pt x="93" y="227"/>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19" name="Freeform 55"/>
            <p:cNvSpPr>
              <a:spLocks noEditPoints="1"/>
            </p:cNvSpPr>
            <p:nvPr>
              <p:custDataLst>
                <p:tags r:id="rId14"/>
              </p:custDataLst>
            </p:nvPr>
          </p:nvSpPr>
          <p:spPr bwMode="auto">
            <a:xfrm>
              <a:off x="4232276" y="2566988"/>
              <a:ext cx="90488" cy="147638"/>
            </a:xfrm>
            <a:custGeom>
              <a:avLst/>
              <a:gdLst/>
              <a:ahLst/>
              <a:cxnLst>
                <a:cxn ang="0">
                  <a:pos x="22" y="166"/>
                </a:cxn>
                <a:cxn ang="0">
                  <a:pos x="3" y="101"/>
                </a:cxn>
                <a:cxn ang="0">
                  <a:pos x="1" y="54"/>
                </a:cxn>
                <a:cxn ang="0">
                  <a:pos x="17" y="23"/>
                </a:cxn>
                <a:cxn ang="0">
                  <a:pos x="35" y="7"/>
                </a:cxn>
                <a:cxn ang="0">
                  <a:pos x="50" y="0"/>
                </a:cxn>
                <a:cxn ang="0">
                  <a:pos x="71" y="19"/>
                </a:cxn>
                <a:cxn ang="0">
                  <a:pos x="98" y="63"/>
                </a:cxn>
                <a:cxn ang="0">
                  <a:pos x="137" y="146"/>
                </a:cxn>
                <a:cxn ang="0">
                  <a:pos x="153" y="165"/>
                </a:cxn>
                <a:cxn ang="0">
                  <a:pos x="172" y="193"/>
                </a:cxn>
                <a:cxn ang="0">
                  <a:pos x="172" y="208"/>
                </a:cxn>
                <a:cxn ang="0">
                  <a:pos x="161" y="228"/>
                </a:cxn>
                <a:cxn ang="0">
                  <a:pos x="147" y="236"/>
                </a:cxn>
                <a:cxn ang="0">
                  <a:pos x="129" y="245"/>
                </a:cxn>
                <a:cxn ang="0">
                  <a:pos x="87" y="274"/>
                </a:cxn>
                <a:cxn ang="0">
                  <a:pos x="74" y="277"/>
                </a:cxn>
                <a:cxn ang="0">
                  <a:pos x="55" y="264"/>
                </a:cxn>
                <a:cxn ang="0">
                  <a:pos x="46" y="240"/>
                </a:cxn>
                <a:cxn ang="0">
                  <a:pos x="69" y="97"/>
                </a:cxn>
                <a:cxn ang="0">
                  <a:pos x="83" y="92"/>
                </a:cxn>
                <a:cxn ang="0">
                  <a:pos x="91" y="79"/>
                </a:cxn>
                <a:cxn ang="0">
                  <a:pos x="69" y="45"/>
                </a:cxn>
                <a:cxn ang="0">
                  <a:pos x="42" y="16"/>
                </a:cxn>
                <a:cxn ang="0">
                  <a:pos x="45" y="35"/>
                </a:cxn>
                <a:cxn ang="0">
                  <a:pos x="69" y="97"/>
                </a:cxn>
                <a:cxn ang="0">
                  <a:pos x="31" y="120"/>
                </a:cxn>
                <a:cxn ang="0">
                  <a:pos x="49" y="108"/>
                </a:cxn>
                <a:cxn ang="0">
                  <a:pos x="53" y="100"/>
                </a:cxn>
                <a:cxn ang="0">
                  <a:pos x="32" y="48"/>
                </a:cxn>
                <a:cxn ang="0">
                  <a:pos x="21" y="42"/>
                </a:cxn>
                <a:cxn ang="0">
                  <a:pos x="18" y="77"/>
                </a:cxn>
                <a:cxn ang="0">
                  <a:pos x="24" y="114"/>
                </a:cxn>
                <a:cxn ang="0">
                  <a:pos x="77" y="108"/>
                </a:cxn>
                <a:cxn ang="0">
                  <a:pos x="92" y="142"/>
                </a:cxn>
                <a:cxn ang="0">
                  <a:pos x="111" y="172"/>
                </a:cxn>
                <a:cxn ang="0">
                  <a:pos x="126" y="155"/>
                </a:cxn>
                <a:cxn ang="0">
                  <a:pos x="112" y="125"/>
                </a:cxn>
                <a:cxn ang="0">
                  <a:pos x="97" y="97"/>
                </a:cxn>
                <a:cxn ang="0">
                  <a:pos x="83" y="107"/>
                </a:cxn>
                <a:cxn ang="0">
                  <a:pos x="56" y="120"/>
                </a:cxn>
                <a:cxn ang="0">
                  <a:pos x="45" y="127"/>
                </a:cxn>
                <a:cxn ang="0">
                  <a:pos x="36" y="141"/>
                </a:cxn>
                <a:cxn ang="0">
                  <a:pos x="42" y="170"/>
                </a:cxn>
                <a:cxn ang="0">
                  <a:pos x="56" y="207"/>
                </a:cxn>
                <a:cxn ang="0">
                  <a:pos x="70" y="207"/>
                </a:cxn>
                <a:cxn ang="0">
                  <a:pos x="87" y="195"/>
                </a:cxn>
                <a:cxn ang="0">
                  <a:pos x="88" y="181"/>
                </a:cxn>
                <a:cxn ang="0">
                  <a:pos x="74" y="143"/>
                </a:cxn>
                <a:cxn ang="0">
                  <a:pos x="56" y="120"/>
                </a:cxn>
                <a:cxn ang="0">
                  <a:pos x="59" y="231"/>
                </a:cxn>
                <a:cxn ang="0">
                  <a:pos x="70" y="254"/>
                </a:cxn>
                <a:cxn ang="0">
                  <a:pos x="88" y="253"/>
                </a:cxn>
                <a:cxn ang="0">
                  <a:pos x="123" y="235"/>
                </a:cxn>
                <a:cxn ang="0">
                  <a:pos x="150" y="207"/>
                </a:cxn>
                <a:cxn ang="0">
                  <a:pos x="156" y="193"/>
                </a:cxn>
                <a:cxn ang="0">
                  <a:pos x="139" y="177"/>
                </a:cxn>
                <a:cxn ang="0">
                  <a:pos x="123" y="181"/>
                </a:cxn>
                <a:cxn ang="0">
                  <a:pos x="88" y="215"/>
                </a:cxn>
                <a:cxn ang="0">
                  <a:pos x="67" y="229"/>
                </a:cxn>
              </a:cxnLst>
              <a:rect l="0" t="0" r="r" b="b"/>
              <a:pathLst>
                <a:path w="172" h="277">
                  <a:moveTo>
                    <a:pt x="45" y="222"/>
                  </a:moveTo>
                  <a:lnTo>
                    <a:pt x="45" y="222"/>
                  </a:lnTo>
                  <a:lnTo>
                    <a:pt x="22" y="166"/>
                  </a:lnTo>
                  <a:lnTo>
                    <a:pt x="11" y="134"/>
                  </a:lnTo>
                  <a:lnTo>
                    <a:pt x="7" y="117"/>
                  </a:lnTo>
                  <a:lnTo>
                    <a:pt x="3" y="101"/>
                  </a:lnTo>
                  <a:lnTo>
                    <a:pt x="1" y="85"/>
                  </a:lnTo>
                  <a:lnTo>
                    <a:pt x="0" y="69"/>
                  </a:lnTo>
                  <a:lnTo>
                    <a:pt x="1" y="54"/>
                  </a:lnTo>
                  <a:lnTo>
                    <a:pt x="5" y="41"/>
                  </a:lnTo>
                  <a:lnTo>
                    <a:pt x="12" y="28"/>
                  </a:lnTo>
                  <a:lnTo>
                    <a:pt x="17" y="23"/>
                  </a:lnTo>
                  <a:lnTo>
                    <a:pt x="22" y="17"/>
                  </a:lnTo>
                  <a:lnTo>
                    <a:pt x="28" y="13"/>
                  </a:lnTo>
                  <a:lnTo>
                    <a:pt x="35" y="7"/>
                  </a:lnTo>
                  <a:lnTo>
                    <a:pt x="42" y="4"/>
                  </a:lnTo>
                  <a:lnTo>
                    <a:pt x="50" y="0"/>
                  </a:lnTo>
                  <a:lnTo>
                    <a:pt x="50" y="0"/>
                  </a:lnTo>
                  <a:lnTo>
                    <a:pt x="59" y="6"/>
                  </a:lnTo>
                  <a:lnTo>
                    <a:pt x="66" y="12"/>
                  </a:lnTo>
                  <a:lnTo>
                    <a:pt x="71" y="19"/>
                  </a:lnTo>
                  <a:lnTo>
                    <a:pt x="78" y="27"/>
                  </a:lnTo>
                  <a:lnTo>
                    <a:pt x="88" y="44"/>
                  </a:lnTo>
                  <a:lnTo>
                    <a:pt x="98" y="63"/>
                  </a:lnTo>
                  <a:lnTo>
                    <a:pt x="116" y="106"/>
                  </a:lnTo>
                  <a:lnTo>
                    <a:pt x="126" y="127"/>
                  </a:lnTo>
                  <a:lnTo>
                    <a:pt x="137" y="146"/>
                  </a:lnTo>
                  <a:lnTo>
                    <a:pt x="137" y="146"/>
                  </a:lnTo>
                  <a:lnTo>
                    <a:pt x="144" y="155"/>
                  </a:lnTo>
                  <a:lnTo>
                    <a:pt x="153" y="165"/>
                  </a:lnTo>
                  <a:lnTo>
                    <a:pt x="160" y="173"/>
                  </a:lnTo>
                  <a:lnTo>
                    <a:pt x="167" y="183"/>
                  </a:lnTo>
                  <a:lnTo>
                    <a:pt x="172" y="193"/>
                  </a:lnTo>
                  <a:lnTo>
                    <a:pt x="172" y="198"/>
                  </a:lnTo>
                  <a:lnTo>
                    <a:pt x="172" y="202"/>
                  </a:lnTo>
                  <a:lnTo>
                    <a:pt x="172" y="208"/>
                  </a:lnTo>
                  <a:lnTo>
                    <a:pt x="170" y="215"/>
                  </a:lnTo>
                  <a:lnTo>
                    <a:pt x="165" y="221"/>
                  </a:lnTo>
                  <a:lnTo>
                    <a:pt x="161" y="228"/>
                  </a:lnTo>
                  <a:lnTo>
                    <a:pt x="161" y="228"/>
                  </a:lnTo>
                  <a:lnTo>
                    <a:pt x="154" y="232"/>
                  </a:lnTo>
                  <a:lnTo>
                    <a:pt x="147" y="236"/>
                  </a:lnTo>
                  <a:lnTo>
                    <a:pt x="137" y="240"/>
                  </a:lnTo>
                  <a:lnTo>
                    <a:pt x="129" y="245"/>
                  </a:lnTo>
                  <a:lnTo>
                    <a:pt x="129" y="245"/>
                  </a:lnTo>
                  <a:lnTo>
                    <a:pt x="101" y="266"/>
                  </a:lnTo>
                  <a:lnTo>
                    <a:pt x="94" y="271"/>
                  </a:lnTo>
                  <a:lnTo>
                    <a:pt x="87" y="274"/>
                  </a:lnTo>
                  <a:lnTo>
                    <a:pt x="80" y="277"/>
                  </a:lnTo>
                  <a:lnTo>
                    <a:pt x="74" y="277"/>
                  </a:lnTo>
                  <a:lnTo>
                    <a:pt x="74" y="277"/>
                  </a:lnTo>
                  <a:lnTo>
                    <a:pt x="66" y="274"/>
                  </a:lnTo>
                  <a:lnTo>
                    <a:pt x="59" y="270"/>
                  </a:lnTo>
                  <a:lnTo>
                    <a:pt x="55" y="264"/>
                  </a:lnTo>
                  <a:lnTo>
                    <a:pt x="50" y="257"/>
                  </a:lnTo>
                  <a:lnTo>
                    <a:pt x="47" y="249"/>
                  </a:lnTo>
                  <a:lnTo>
                    <a:pt x="46" y="240"/>
                  </a:lnTo>
                  <a:lnTo>
                    <a:pt x="45" y="222"/>
                  </a:lnTo>
                  <a:lnTo>
                    <a:pt x="45" y="222"/>
                  </a:lnTo>
                  <a:close/>
                  <a:moveTo>
                    <a:pt x="69" y="97"/>
                  </a:moveTo>
                  <a:lnTo>
                    <a:pt x="69" y="97"/>
                  </a:lnTo>
                  <a:lnTo>
                    <a:pt x="76" y="94"/>
                  </a:lnTo>
                  <a:lnTo>
                    <a:pt x="83" y="92"/>
                  </a:lnTo>
                  <a:lnTo>
                    <a:pt x="88" y="87"/>
                  </a:lnTo>
                  <a:lnTo>
                    <a:pt x="90" y="83"/>
                  </a:lnTo>
                  <a:lnTo>
                    <a:pt x="91" y="79"/>
                  </a:lnTo>
                  <a:lnTo>
                    <a:pt x="91" y="79"/>
                  </a:lnTo>
                  <a:lnTo>
                    <a:pt x="80" y="62"/>
                  </a:lnTo>
                  <a:lnTo>
                    <a:pt x="69" y="45"/>
                  </a:lnTo>
                  <a:lnTo>
                    <a:pt x="56" y="28"/>
                  </a:lnTo>
                  <a:lnTo>
                    <a:pt x="49" y="21"/>
                  </a:lnTo>
                  <a:lnTo>
                    <a:pt x="42" y="16"/>
                  </a:lnTo>
                  <a:lnTo>
                    <a:pt x="42" y="16"/>
                  </a:lnTo>
                  <a:lnTo>
                    <a:pt x="42" y="26"/>
                  </a:lnTo>
                  <a:lnTo>
                    <a:pt x="45" y="35"/>
                  </a:lnTo>
                  <a:lnTo>
                    <a:pt x="52" y="56"/>
                  </a:lnTo>
                  <a:lnTo>
                    <a:pt x="69" y="97"/>
                  </a:lnTo>
                  <a:lnTo>
                    <a:pt x="69" y="97"/>
                  </a:lnTo>
                  <a:close/>
                  <a:moveTo>
                    <a:pt x="28" y="122"/>
                  </a:moveTo>
                  <a:lnTo>
                    <a:pt x="28" y="122"/>
                  </a:lnTo>
                  <a:lnTo>
                    <a:pt x="31" y="120"/>
                  </a:lnTo>
                  <a:lnTo>
                    <a:pt x="33" y="117"/>
                  </a:lnTo>
                  <a:lnTo>
                    <a:pt x="42" y="113"/>
                  </a:lnTo>
                  <a:lnTo>
                    <a:pt x="49" y="108"/>
                  </a:lnTo>
                  <a:lnTo>
                    <a:pt x="52" y="104"/>
                  </a:lnTo>
                  <a:lnTo>
                    <a:pt x="53" y="100"/>
                  </a:lnTo>
                  <a:lnTo>
                    <a:pt x="53" y="100"/>
                  </a:lnTo>
                  <a:lnTo>
                    <a:pt x="46" y="83"/>
                  </a:lnTo>
                  <a:lnTo>
                    <a:pt x="39" y="66"/>
                  </a:lnTo>
                  <a:lnTo>
                    <a:pt x="32" y="48"/>
                  </a:lnTo>
                  <a:lnTo>
                    <a:pt x="24" y="33"/>
                  </a:lnTo>
                  <a:lnTo>
                    <a:pt x="24" y="33"/>
                  </a:lnTo>
                  <a:lnTo>
                    <a:pt x="21" y="42"/>
                  </a:lnTo>
                  <a:lnTo>
                    <a:pt x="18" y="52"/>
                  </a:lnTo>
                  <a:lnTo>
                    <a:pt x="17" y="65"/>
                  </a:lnTo>
                  <a:lnTo>
                    <a:pt x="18" y="77"/>
                  </a:lnTo>
                  <a:lnTo>
                    <a:pt x="18" y="90"/>
                  </a:lnTo>
                  <a:lnTo>
                    <a:pt x="21" y="103"/>
                  </a:lnTo>
                  <a:lnTo>
                    <a:pt x="24" y="114"/>
                  </a:lnTo>
                  <a:lnTo>
                    <a:pt x="28" y="122"/>
                  </a:lnTo>
                  <a:lnTo>
                    <a:pt x="28" y="122"/>
                  </a:lnTo>
                  <a:close/>
                  <a:moveTo>
                    <a:pt x="77" y="108"/>
                  </a:moveTo>
                  <a:lnTo>
                    <a:pt x="77" y="108"/>
                  </a:lnTo>
                  <a:lnTo>
                    <a:pt x="85" y="125"/>
                  </a:lnTo>
                  <a:lnTo>
                    <a:pt x="92" y="142"/>
                  </a:lnTo>
                  <a:lnTo>
                    <a:pt x="102" y="176"/>
                  </a:lnTo>
                  <a:lnTo>
                    <a:pt x="102" y="176"/>
                  </a:lnTo>
                  <a:lnTo>
                    <a:pt x="111" y="172"/>
                  </a:lnTo>
                  <a:lnTo>
                    <a:pt x="116" y="167"/>
                  </a:lnTo>
                  <a:lnTo>
                    <a:pt x="122" y="162"/>
                  </a:lnTo>
                  <a:lnTo>
                    <a:pt x="126" y="155"/>
                  </a:lnTo>
                  <a:lnTo>
                    <a:pt x="126" y="155"/>
                  </a:lnTo>
                  <a:lnTo>
                    <a:pt x="119" y="141"/>
                  </a:lnTo>
                  <a:lnTo>
                    <a:pt x="112" y="125"/>
                  </a:lnTo>
                  <a:lnTo>
                    <a:pt x="105" y="110"/>
                  </a:lnTo>
                  <a:lnTo>
                    <a:pt x="102" y="103"/>
                  </a:lnTo>
                  <a:lnTo>
                    <a:pt x="97" y="97"/>
                  </a:lnTo>
                  <a:lnTo>
                    <a:pt x="97" y="97"/>
                  </a:lnTo>
                  <a:lnTo>
                    <a:pt x="88" y="104"/>
                  </a:lnTo>
                  <a:lnTo>
                    <a:pt x="83" y="107"/>
                  </a:lnTo>
                  <a:lnTo>
                    <a:pt x="77" y="108"/>
                  </a:lnTo>
                  <a:lnTo>
                    <a:pt x="77" y="108"/>
                  </a:lnTo>
                  <a:close/>
                  <a:moveTo>
                    <a:pt x="56" y="120"/>
                  </a:moveTo>
                  <a:lnTo>
                    <a:pt x="56" y="120"/>
                  </a:lnTo>
                  <a:lnTo>
                    <a:pt x="49" y="124"/>
                  </a:lnTo>
                  <a:lnTo>
                    <a:pt x="45" y="127"/>
                  </a:lnTo>
                  <a:lnTo>
                    <a:pt x="40" y="131"/>
                  </a:lnTo>
                  <a:lnTo>
                    <a:pt x="38" y="136"/>
                  </a:lnTo>
                  <a:lnTo>
                    <a:pt x="36" y="141"/>
                  </a:lnTo>
                  <a:lnTo>
                    <a:pt x="36" y="146"/>
                  </a:lnTo>
                  <a:lnTo>
                    <a:pt x="38" y="158"/>
                  </a:lnTo>
                  <a:lnTo>
                    <a:pt x="42" y="170"/>
                  </a:lnTo>
                  <a:lnTo>
                    <a:pt x="47" y="183"/>
                  </a:lnTo>
                  <a:lnTo>
                    <a:pt x="52" y="195"/>
                  </a:lnTo>
                  <a:lnTo>
                    <a:pt x="56" y="207"/>
                  </a:lnTo>
                  <a:lnTo>
                    <a:pt x="56" y="207"/>
                  </a:lnTo>
                  <a:lnTo>
                    <a:pt x="63" y="208"/>
                  </a:lnTo>
                  <a:lnTo>
                    <a:pt x="70" y="207"/>
                  </a:lnTo>
                  <a:lnTo>
                    <a:pt x="74" y="205"/>
                  </a:lnTo>
                  <a:lnTo>
                    <a:pt x="78" y="202"/>
                  </a:lnTo>
                  <a:lnTo>
                    <a:pt x="87" y="195"/>
                  </a:lnTo>
                  <a:lnTo>
                    <a:pt x="94" y="190"/>
                  </a:lnTo>
                  <a:lnTo>
                    <a:pt x="94" y="190"/>
                  </a:lnTo>
                  <a:lnTo>
                    <a:pt x="88" y="181"/>
                  </a:lnTo>
                  <a:lnTo>
                    <a:pt x="84" y="173"/>
                  </a:lnTo>
                  <a:lnTo>
                    <a:pt x="77" y="153"/>
                  </a:lnTo>
                  <a:lnTo>
                    <a:pt x="74" y="143"/>
                  </a:lnTo>
                  <a:lnTo>
                    <a:pt x="70" y="134"/>
                  </a:lnTo>
                  <a:lnTo>
                    <a:pt x="64" y="127"/>
                  </a:lnTo>
                  <a:lnTo>
                    <a:pt x="56" y="120"/>
                  </a:lnTo>
                  <a:lnTo>
                    <a:pt x="56" y="120"/>
                  </a:lnTo>
                  <a:close/>
                  <a:moveTo>
                    <a:pt x="59" y="231"/>
                  </a:moveTo>
                  <a:lnTo>
                    <a:pt x="59" y="231"/>
                  </a:lnTo>
                  <a:lnTo>
                    <a:pt x="62" y="239"/>
                  </a:lnTo>
                  <a:lnTo>
                    <a:pt x="64" y="247"/>
                  </a:lnTo>
                  <a:lnTo>
                    <a:pt x="70" y="254"/>
                  </a:lnTo>
                  <a:lnTo>
                    <a:pt x="77" y="259"/>
                  </a:lnTo>
                  <a:lnTo>
                    <a:pt x="77" y="259"/>
                  </a:lnTo>
                  <a:lnTo>
                    <a:pt x="88" y="253"/>
                  </a:lnTo>
                  <a:lnTo>
                    <a:pt x="101" y="247"/>
                  </a:lnTo>
                  <a:lnTo>
                    <a:pt x="112" y="240"/>
                  </a:lnTo>
                  <a:lnTo>
                    <a:pt x="123" y="235"/>
                  </a:lnTo>
                  <a:lnTo>
                    <a:pt x="135" y="226"/>
                  </a:lnTo>
                  <a:lnTo>
                    <a:pt x="143" y="218"/>
                  </a:lnTo>
                  <a:lnTo>
                    <a:pt x="150" y="207"/>
                  </a:lnTo>
                  <a:lnTo>
                    <a:pt x="153" y="200"/>
                  </a:lnTo>
                  <a:lnTo>
                    <a:pt x="156" y="193"/>
                  </a:lnTo>
                  <a:lnTo>
                    <a:pt x="156" y="193"/>
                  </a:lnTo>
                  <a:lnTo>
                    <a:pt x="150" y="184"/>
                  </a:lnTo>
                  <a:lnTo>
                    <a:pt x="144" y="180"/>
                  </a:lnTo>
                  <a:lnTo>
                    <a:pt x="139" y="177"/>
                  </a:lnTo>
                  <a:lnTo>
                    <a:pt x="135" y="177"/>
                  </a:lnTo>
                  <a:lnTo>
                    <a:pt x="129" y="179"/>
                  </a:lnTo>
                  <a:lnTo>
                    <a:pt x="123" y="181"/>
                  </a:lnTo>
                  <a:lnTo>
                    <a:pt x="112" y="191"/>
                  </a:lnTo>
                  <a:lnTo>
                    <a:pt x="101" y="202"/>
                  </a:lnTo>
                  <a:lnTo>
                    <a:pt x="88" y="215"/>
                  </a:lnTo>
                  <a:lnTo>
                    <a:pt x="81" y="221"/>
                  </a:lnTo>
                  <a:lnTo>
                    <a:pt x="74" y="225"/>
                  </a:lnTo>
                  <a:lnTo>
                    <a:pt x="67" y="229"/>
                  </a:lnTo>
                  <a:lnTo>
                    <a:pt x="59" y="231"/>
                  </a:lnTo>
                  <a:lnTo>
                    <a:pt x="59" y="231"/>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20" name="Freeform 56"/>
            <p:cNvSpPr/>
            <p:nvPr>
              <p:custDataLst>
                <p:tags r:id="rId15"/>
              </p:custDataLst>
            </p:nvPr>
          </p:nvSpPr>
          <p:spPr bwMode="auto">
            <a:xfrm>
              <a:off x="4862513" y="2855913"/>
              <a:ext cx="9525" cy="28575"/>
            </a:xfrm>
            <a:custGeom>
              <a:avLst/>
              <a:gdLst/>
              <a:ahLst/>
              <a:cxnLst>
                <a:cxn ang="0">
                  <a:pos x="5" y="0"/>
                </a:cxn>
                <a:cxn ang="0">
                  <a:pos x="5" y="0"/>
                </a:cxn>
                <a:cxn ang="0">
                  <a:pos x="9" y="7"/>
                </a:cxn>
                <a:cxn ang="0">
                  <a:pos x="14" y="14"/>
                </a:cxn>
                <a:cxn ang="0">
                  <a:pos x="16" y="24"/>
                </a:cxn>
                <a:cxn ang="0">
                  <a:pos x="18" y="32"/>
                </a:cxn>
                <a:cxn ang="0">
                  <a:pos x="16" y="40"/>
                </a:cxn>
                <a:cxn ang="0">
                  <a:pos x="14" y="47"/>
                </a:cxn>
                <a:cxn ang="0">
                  <a:pos x="11" y="50"/>
                </a:cxn>
                <a:cxn ang="0">
                  <a:pos x="8" y="53"/>
                </a:cxn>
                <a:cxn ang="0">
                  <a:pos x="4" y="54"/>
                </a:cxn>
                <a:cxn ang="0">
                  <a:pos x="0" y="54"/>
                </a:cxn>
                <a:cxn ang="0">
                  <a:pos x="0" y="54"/>
                </a:cxn>
                <a:cxn ang="0">
                  <a:pos x="1" y="26"/>
                </a:cxn>
                <a:cxn ang="0">
                  <a:pos x="2" y="12"/>
                </a:cxn>
                <a:cxn ang="0">
                  <a:pos x="5" y="0"/>
                </a:cxn>
                <a:cxn ang="0">
                  <a:pos x="5" y="0"/>
                </a:cxn>
              </a:cxnLst>
              <a:rect l="0" t="0" r="r" b="b"/>
              <a:pathLst>
                <a:path w="18" h="54">
                  <a:moveTo>
                    <a:pt x="5" y="0"/>
                  </a:moveTo>
                  <a:lnTo>
                    <a:pt x="5" y="0"/>
                  </a:lnTo>
                  <a:lnTo>
                    <a:pt x="9" y="7"/>
                  </a:lnTo>
                  <a:lnTo>
                    <a:pt x="14" y="14"/>
                  </a:lnTo>
                  <a:lnTo>
                    <a:pt x="16" y="24"/>
                  </a:lnTo>
                  <a:lnTo>
                    <a:pt x="18" y="32"/>
                  </a:lnTo>
                  <a:lnTo>
                    <a:pt x="16" y="40"/>
                  </a:lnTo>
                  <a:lnTo>
                    <a:pt x="14" y="47"/>
                  </a:lnTo>
                  <a:lnTo>
                    <a:pt x="11" y="50"/>
                  </a:lnTo>
                  <a:lnTo>
                    <a:pt x="8" y="53"/>
                  </a:lnTo>
                  <a:lnTo>
                    <a:pt x="4" y="54"/>
                  </a:lnTo>
                  <a:lnTo>
                    <a:pt x="0" y="54"/>
                  </a:lnTo>
                  <a:lnTo>
                    <a:pt x="0" y="54"/>
                  </a:lnTo>
                  <a:lnTo>
                    <a:pt x="1" y="26"/>
                  </a:lnTo>
                  <a:lnTo>
                    <a:pt x="2" y="12"/>
                  </a:lnTo>
                  <a:lnTo>
                    <a:pt x="5" y="0"/>
                  </a:lnTo>
                  <a:lnTo>
                    <a:pt x="5" y="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21" name="Freeform 57"/>
            <p:cNvSpPr/>
            <p:nvPr>
              <p:custDataLst>
                <p:tags r:id="rId16"/>
              </p:custDataLst>
            </p:nvPr>
          </p:nvSpPr>
          <p:spPr bwMode="auto">
            <a:xfrm>
              <a:off x="4872038" y="2867025"/>
              <a:ext cx="19050" cy="30163"/>
            </a:xfrm>
            <a:custGeom>
              <a:avLst/>
              <a:gdLst/>
              <a:ahLst/>
              <a:cxnLst>
                <a:cxn ang="0">
                  <a:pos x="33" y="0"/>
                </a:cxn>
                <a:cxn ang="0">
                  <a:pos x="33" y="0"/>
                </a:cxn>
                <a:cxn ang="0">
                  <a:pos x="37" y="8"/>
                </a:cxn>
                <a:cxn ang="0">
                  <a:pos x="37" y="17"/>
                </a:cxn>
                <a:cxn ang="0">
                  <a:pos x="37" y="26"/>
                </a:cxn>
                <a:cxn ang="0">
                  <a:pos x="33" y="35"/>
                </a:cxn>
                <a:cxn ang="0">
                  <a:pos x="29" y="43"/>
                </a:cxn>
                <a:cxn ang="0">
                  <a:pos x="21" y="49"/>
                </a:cxn>
                <a:cxn ang="0">
                  <a:pos x="14" y="54"/>
                </a:cxn>
                <a:cxn ang="0">
                  <a:pos x="6" y="57"/>
                </a:cxn>
                <a:cxn ang="0">
                  <a:pos x="6" y="57"/>
                </a:cxn>
                <a:cxn ang="0">
                  <a:pos x="6" y="54"/>
                </a:cxn>
                <a:cxn ang="0">
                  <a:pos x="5" y="52"/>
                </a:cxn>
                <a:cxn ang="0">
                  <a:pos x="2" y="50"/>
                </a:cxn>
                <a:cxn ang="0">
                  <a:pos x="0" y="49"/>
                </a:cxn>
                <a:cxn ang="0">
                  <a:pos x="0" y="49"/>
                </a:cxn>
                <a:cxn ang="0">
                  <a:pos x="10" y="38"/>
                </a:cxn>
                <a:cxn ang="0">
                  <a:pos x="19" y="26"/>
                </a:cxn>
                <a:cxn ang="0">
                  <a:pos x="26" y="12"/>
                </a:cxn>
                <a:cxn ang="0">
                  <a:pos x="33" y="0"/>
                </a:cxn>
                <a:cxn ang="0">
                  <a:pos x="33" y="0"/>
                </a:cxn>
              </a:cxnLst>
              <a:rect l="0" t="0" r="r" b="b"/>
              <a:pathLst>
                <a:path w="37" h="57">
                  <a:moveTo>
                    <a:pt x="33" y="0"/>
                  </a:moveTo>
                  <a:lnTo>
                    <a:pt x="33" y="0"/>
                  </a:lnTo>
                  <a:lnTo>
                    <a:pt x="37" y="8"/>
                  </a:lnTo>
                  <a:lnTo>
                    <a:pt x="37" y="17"/>
                  </a:lnTo>
                  <a:lnTo>
                    <a:pt x="37" y="26"/>
                  </a:lnTo>
                  <a:lnTo>
                    <a:pt x="33" y="35"/>
                  </a:lnTo>
                  <a:lnTo>
                    <a:pt x="29" y="43"/>
                  </a:lnTo>
                  <a:lnTo>
                    <a:pt x="21" y="49"/>
                  </a:lnTo>
                  <a:lnTo>
                    <a:pt x="14" y="54"/>
                  </a:lnTo>
                  <a:lnTo>
                    <a:pt x="6" y="57"/>
                  </a:lnTo>
                  <a:lnTo>
                    <a:pt x="6" y="57"/>
                  </a:lnTo>
                  <a:lnTo>
                    <a:pt x="6" y="54"/>
                  </a:lnTo>
                  <a:lnTo>
                    <a:pt x="5" y="52"/>
                  </a:lnTo>
                  <a:lnTo>
                    <a:pt x="2" y="50"/>
                  </a:lnTo>
                  <a:lnTo>
                    <a:pt x="0" y="49"/>
                  </a:lnTo>
                  <a:lnTo>
                    <a:pt x="0" y="49"/>
                  </a:lnTo>
                  <a:lnTo>
                    <a:pt x="10" y="38"/>
                  </a:lnTo>
                  <a:lnTo>
                    <a:pt x="19" y="26"/>
                  </a:lnTo>
                  <a:lnTo>
                    <a:pt x="26" y="12"/>
                  </a:lnTo>
                  <a:lnTo>
                    <a:pt x="33" y="0"/>
                  </a:lnTo>
                  <a:lnTo>
                    <a:pt x="33" y="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22" name="Freeform 58"/>
            <p:cNvSpPr/>
            <p:nvPr>
              <p:custDataLst>
                <p:tags r:id="rId17"/>
              </p:custDataLst>
            </p:nvPr>
          </p:nvSpPr>
          <p:spPr bwMode="auto">
            <a:xfrm>
              <a:off x="4260851" y="2873375"/>
              <a:ext cx="11113" cy="28575"/>
            </a:xfrm>
            <a:custGeom>
              <a:avLst/>
              <a:gdLst/>
              <a:ahLst/>
              <a:cxnLst>
                <a:cxn ang="0">
                  <a:pos x="11" y="0"/>
                </a:cxn>
                <a:cxn ang="0">
                  <a:pos x="11" y="0"/>
                </a:cxn>
                <a:cxn ang="0">
                  <a:pos x="16" y="3"/>
                </a:cxn>
                <a:cxn ang="0">
                  <a:pos x="17" y="5"/>
                </a:cxn>
                <a:cxn ang="0">
                  <a:pos x="20" y="14"/>
                </a:cxn>
                <a:cxn ang="0">
                  <a:pos x="21" y="24"/>
                </a:cxn>
                <a:cxn ang="0">
                  <a:pos x="20" y="32"/>
                </a:cxn>
                <a:cxn ang="0">
                  <a:pos x="17" y="40"/>
                </a:cxn>
                <a:cxn ang="0">
                  <a:pos x="13" y="47"/>
                </a:cxn>
                <a:cxn ang="0">
                  <a:pos x="7" y="52"/>
                </a:cxn>
                <a:cxn ang="0">
                  <a:pos x="4" y="52"/>
                </a:cxn>
                <a:cxn ang="0">
                  <a:pos x="0" y="52"/>
                </a:cxn>
                <a:cxn ang="0">
                  <a:pos x="0" y="52"/>
                </a:cxn>
                <a:cxn ang="0">
                  <a:pos x="4" y="39"/>
                </a:cxn>
                <a:cxn ang="0">
                  <a:pos x="6" y="25"/>
                </a:cxn>
                <a:cxn ang="0">
                  <a:pos x="9" y="12"/>
                </a:cxn>
                <a:cxn ang="0">
                  <a:pos x="10" y="5"/>
                </a:cxn>
                <a:cxn ang="0">
                  <a:pos x="11" y="0"/>
                </a:cxn>
                <a:cxn ang="0">
                  <a:pos x="11" y="0"/>
                </a:cxn>
              </a:cxnLst>
              <a:rect l="0" t="0" r="r" b="b"/>
              <a:pathLst>
                <a:path w="21" h="52">
                  <a:moveTo>
                    <a:pt x="11" y="0"/>
                  </a:moveTo>
                  <a:lnTo>
                    <a:pt x="11" y="0"/>
                  </a:lnTo>
                  <a:lnTo>
                    <a:pt x="16" y="3"/>
                  </a:lnTo>
                  <a:lnTo>
                    <a:pt x="17" y="5"/>
                  </a:lnTo>
                  <a:lnTo>
                    <a:pt x="20" y="14"/>
                  </a:lnTo>
                  <a:lnTo>
                    <a:pt x="21" y="24"/>
                  </a:lnTo>
                  <a:lnTo>
                    <a:pt x="20" y="32"/>
                  </a:lnTo>
                  <a:lnTo>
                    <a:pt x="17" y="40"/>
                  </a:lnTo>
                  <a:lnTo>
                    <a:pt x="13" y="47"/>
                  </a:lnTo>
                  <a:lnTo>
                    <a:pt x="7" y="52"/>
                  </a:lnTo>
                  <a:lnTo>
                    <a:pt x="4" y="52"/>
                  </a:lnTo>
                  <a:lnTo>
                    <a:pt x="0" y="52"/>
                  </a:lnTo>
                  <a:lnTo>
                    <a:pt x="0" y="52"/>
                  </a:lnTo>
                  <a:lnTo>
                    <a:pt x="4" y="39"/>
                  </a:lnTo>
                  <a:lnTo>
                    <a:pt x="6" y="25"/>
                  </a:lnTo>
                  <a:lnTo>
                    <a:pt x="9" y="12"/>
                  </a:lnTo>
                  <a:lnTo>
                    <a:pt x="10" y="5"/>
                  </a:lnTo>
                  <a:lnTo>
                    <a:pt x="11" y="0"/>
                  </a:lnTo>
                  <a:lnTo>
                    <a:pt x="11" y="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23" name="Freeform 59"/>
            <p:cNvSpPr/>
            <p:nvPr>
              <p:custDataLst>
                <p:tags r:id="rId18"/>
              </p:custDataLst>
            </p:nvPr>
          </p:nvSpPr>
          <p:spPr bwMode="auto">
            <a:xfrm>
              <a:off x="4884738" y="2879725"/>
              <a:ext cx="20638" cy="22225"/>
            </a:xfrm>
            <a:custGeom>
              <a:avLst/>
              <a:gdLst/>
              <a:ahLst/>
              <a:cxnLst>
                <a:cxn ang="0">
                  <a:pos x="38" y="0"/>
                </a:cxn>
                <a:cxn ang="0">
                  <a:pos x="38" y="0"/>
                </a:cxn>
                <a:cxn ang="0">
                  <a:pos x="40" y="4"/>
                </a:cxn>
                <a:cxn ang="0">
                  <a:pos x="41" y="7"/>
                </a:cxn>
                <a:cxn ang="0">
                  <a:pos x="40" y="14"/>
                </a:cxn>
                <a:cxn ang="0">
                  <a:pos x="37" y="21"/>
                </a:cxn>
                <a:cxn ang="0">
                  <a:pos x="31" y="27"/>
                </a:cxn>
                <a:cxn ang="0">
                  <a:pos x="24" y="32"/>
                </a:cxn>
                <a:cxn ang="0">
                  <a:pos x="16" y="38"/>
                </a:cxn>
                <a:cxn ang="0">
                  <a:pos x="0" y="43"/>
                </a:cxn>
                <a:cxn ang="0">
                  <a:pos x="0" y="43"/>
                </a:cxn>
                <a:cxn ang="0">
                  <a:pos x="2" y="36"/>
                </a:cxn>
                <a:cxn ang="0">
                  <a:pos x="6" y="29"/>
                </a:cxn>
                <a:cxn ang="0">
                  <a:pos x="12" y="25"/>
                </a:cxn>
                <a:cxn ang="0">
                  <a:pos x="17" y="20"/>
                </a:cxn>
                <a:cxn ang="0">
                  <a:pos x="28" y="11"/>
                </a:cxn>
                <a:cxn ang="0">
                  <a:pos x="34" y="7"/>
                </a:cxn>
                <a:cxn ang="0">
                  <a:pos x="38" y="0"/>
                </a:cxn>
                <a:cxn ang="0">
                  <a:pos x="38" y="0"/>
                </a:cxn>
              </a:cxnLst>
              <a:rect l="0" t="0" r="r" b="b"/>
              <a:pathLst>
                <a:path w="41" h="43">
                  <a:moveTo>
                    <a:pt x="38" y="0"/>
                  </a:moveTo>
                  <a:lnTo>
                    <a:pt x="38" y="0"/>
                  </a:lnTo>
                  <a:lnTo>
                    <a:pt x="40" y="4"/>
                  </a:lnTo>
                  <a:lnTo>
                    <a:pt x="41" y="7"/>
                  </a:lnTo>
                  <a:lnTo>
                    <a:pt x="40" y="14"/>
                  </a:lnTo>
                  <a:lnTo>
                    <a:pt x="37" y="21"/>
                  </a:lnTo>
                  <a:lnTo>
                    <a:pt x="31" y="27"/>
                  </a:lnTo>
                  <a:lnTo>
                    <a:pt x="24" y="32"/>
                  </a:lnTo>
                  <a:lnTo>
                    <a:pt x="16" y="38"/>
                  </a:lnTo>
                  <a:lnTo>
                    <a:pt x="0" y="43"/>
                  </a:lnTo>
                  <a:lnTo>
                    <a:pt x="0" y="43"/>
                  </a:lnTo>
                  <a:lnTo>
                    <a:pt x="2" y="36"/>
                  </a:lnTo>
                  <a:lnTo>
                    <a:pt x="6" y="29"/>
                  </a:lnTo>
                  <a:lnTo>
                    <a:pt x="12" y="25"/>
                  </a:lnTo>
                  <a:lnTo>
                    <a:pt x="17" y="20"/>
                  </a:lnTo>
                  <a:lnTo>
                    <a:pt x="28" y="11"/>
                  </a:lnTo>
                  <a:lnTo>
                    <a:pt x="34" y="7"/>
                  </a:lnTo>
                  <a:lnTo>
                    <a:pt x="38" y="0"/>
                  </a:lnTo>
                  <a:lnTo>
                    <a:pt x="38" y="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24" name="Freeform 60"/>
            <p:cNvSpPr/>
            <p:nvPr>
              <p:custDataLst>
                <p:tags r:id="rId19"/>
              </p:custDataLst>
            </p:nvPr>
          </p:nvSpPr>
          <p:spPr bwMode="auto">
            <a:xfrm>
              <a:off x="4214813" y="2882900"/>
              <a:ext cx="19050" cy="19050"/>
            </a:xfrm>
            <a:custGeom>
              <a:avLst/>
              <a:gdLst/>
              <a:ahLst/>
              <a:cxnLst>
                <a:cxn ang="0">
                  <a:pos x="0" y="0"/>
                </a:cxn>
                <a:cxn ang="0">
                  <a:pos x="0" y="0"/>
                </a:cxn>
                <a:cxn ang="0">
                  <a:pos x="8" y="1"/>
                </a:cxn>
                <a:cxn ang="0">
                  <a:pos x="16" y="4"/>
                </a:cxn>
                <a:cxn ang="0">
                  <a:pos x="23" y="7"/>
                </a:cxn>
                <a:cxn ang="0">
                  <a:pos x="28" y="11"/>
                </a:cxn>
                <a:cxn ang="0">
                  <a:pos x="34" y="16"/>
                </a:cxn>
                <a:cxn ang="0">
                  <a:pos x="37" y="22"/>
                </a:cxn>
                <a:cxn ang="0">
                  <a:pos x="38" y="29"/>
                </a:cxn>
                <a:cxn ang="0">
                  <a:pos x="38" y="35"/>
                </a:cxn>
                <a:cxn ang="0">
                  <a:pos x="38" y="35"/>
                </a:cxn>
                <a:cxn ang="0">
                  <a:pos x="27" y="28"/>
                </a:cxn>
                <a:cxn ang="0">
                  <a:pos x="17" y="19"/>
                </a:cxn>
                <a:cxn ang="0">
                  <a:pos x="8" y="11"/>
                </a:cxn>
                <a:cxn ang="0">
                  <a:pos x="0" y="0"/>
                </a:cxn>
                <a:cxn ang="0">
                  <a:pos x="0" y="0"/>
                </a:cxn>
              </a:cxnLst>
              <a:rect l="0" t="0" r="r" b="b"/>
              <a:pathLst>
                <a:path w="38" h="35">
                  <a:moveTo>
                    <a:pt x="0" y="0"/>
                  </a:moveTo>
                  <a:lnTo>
                    <a:pt x="0" y="0"/>
                  </a:lnTo>
                  <a:lnTo>
                    <a:pt x="8" y="1"/>
                  </a:lnTo>
                  <a:lnTo>
                    <a:pt x="16" y="4"/>
                  </a:lnTo>
                  <a:lnTo>
                    <a:pt x="23" y="7"/>
                  </a:lnTo>
                  <a:lnTo>
                    <a:pt x="28" y="11"/>
                  </a:lnTo>
                  <a:lnTo>
                    <a:pt x="34" y="16"/>
                  </a:lnTo>
                  <a:lnTo>
                    <a:pt x="37" y="22"/>
                  </a:lnTo>
                  <a:lnTo>
                    <a:pt x="38" y="29"/>
                  </a:lnTo>
                  <a:lnTo>
                    <a:pt x="38" y="35"/>
                  </a:lnTo>
                  <a:lnTo>
                    <a:pt x="38" y="35"/>
                  </a:lnTo>
                  <a:lnTo>
                    <a:pt x="27" y="28"/>
                  </a:lnTo>
                  <a:lnTo>
                    <a:pt x="17" y="19"/>
                  </a:lnTo>
                  <a:lnTo>
                    <a:pt x="8" y="11"/>
                  </a:lnTo>
                  <a:lnTo>
                    <a:pt x="0" y="0"/>
                  </a:lnTo>
                  <a:lnTo>
                    <a:pt x="0" y="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25" name="Freeform 61"/>
            <p:cNvSpPr/>
            <p:nvPr>
              <p:custDataLst>
                <p:tags r:id="rId20"/>
              </p:custDataLst>
            </p:nvPr>
          </p:nvSpPr>
          <p:spPr bwMode="auto">
            <a:xfrm>
              <a:off x="4197351" y="2887663"/>
              <a:ext cx="22225" cy="15875"/>
            </a:xfrm>
            <a:custGeom>
              <a:avLst/>
              <a:gdLst/>
              <a:ahLst/>
              <a:cxnLst>
                <a:cxn ang="0">
                  <a:pos x="12" y="0"/>
                </a:cxn>
                <a:cxn ang="0">
                  <a:pos x="12" y="0"/>
                </a:cxn>
                <a:cxn ang="0">
                  <a:pos x="15" y="5"/>
                </a:cxn>
                <a:cxn ang="0">
                  <a:pos x="19" y="7"/>
                </a:cxn>
                <a:cxn ang="0">
                  <a:pos x="31" y="12"/>
                </a:cxn>
                <a:cxn ang="0">
                  <a:pos x="35" y="14"/>
                </a:cxn>
                <a:cxn ang="0">
                  <a:pos x="39" y="19"/>
                </a:cxn>
                <a:cxn ang="0">
                  <a:pos x="42" y="23"/>
                </a:cxn>
                <a:cxn ang="0">
                  <a:pos x="43" y="28"/>
                </a:cxn>
                <a:cxn ang="0">
                  <a:pos x="43" y="28"/>
                </a:cxn>
                <a:cxn ang="0">
                  <a:pos x="38" y="30"/>
                </a:cxn>
                <a:cxn ang="0">
                  <a:pos x="32" y="28"/>
                </a:cxn>
                <a:cxn ang="0">
                  <a:pos x="26" y="26"/>
                </a:cxn>
                <a:cxn ang="0">
                  <a:pos x="21" y="21"/>
                </a:cxn>
                <a:cxn ang="0">
                  <a:pos x="11" y="13"/>
                </a:cxn>
                <a:cxn ang="0">
                  <a:pos x="0" y="6"/>
                </a:cxn>
                <a:cxn ang="0">
                  <a:pos x="0" y="6"/>
                </a:cxn>
                <a:cxn ang="0">
                  <a:pos x="0" y="3"/>
                </a:cxn>
                <a:cxn ang="0">
                  <a:pos x="1" y="3"/>
                </a:cxn>
                <a:cxn ang="0">
                  <a:pos x="7" y="3"/>
                </a:cxn>
                <a:cxn ang="0">
                  <a:pos x="11" y="3"/>
                </a:cxn>
                <a:cxn ang="0">
                  <a:pos x="12" y="2"/>
                </a:cxn>
                <a:cxn ang="0">
                  <a:pos x="12" y="0"/>
                </a:cxn>
                <a:cxn ang="0">
                  <a:pos x="12" y="0"/>
                </a:cxn>
              </a:cxnLst>
              <a:rect l="0" t="0" r="r" b="b"/>
              <a:pathLst>
                <a:path w="43" h="30">
                  <a:moveTo>
                    <a:pt x="12" y="0"/>
                  </a:moveTo>
                  <a:lnTo>
                    <a:pt x="12" y="0"/>
                  </a:lnTo>
                  <a:lnTo>
                    <a:pt x="15" y="5"/>
                  </a:lnTo>
                  <a:lnTo>
                    <a:pt x="19" y="7"/>
                  </a:lnTo>
                  <a:lnTo>
                    <a:pt x="31" y="12"/>
                  </a:lnTo>
                  <a:lnTo>
                    <a:pt x="35" y="14"/>
                  </a:lnTo>
                  <a:lnTo>
                    <a:pt x="39" y="19"/>
                  </a:lnTo>
                  <a:lnTo>
                    <a:pt x="42" y="23"/>
                  </a:lnTo>
                  <a:lnTo>
                    <a:pt x="43" y="28"/>
                  </a:lnTo>
                  <a:lnTo>
                    <a:pt x="43" y="28"/>
                  </a:lnTo>
                  <a:lnTo>
                    <a:pt x="38" y="30"/>
                  </a:lnTo>
                  <a:lnTo>
                    <a:pt x="32" y="28"/>
                  </a:lnTo>
                  <a:lnTo>
                    <a:pt x="26" y="26"/>
                  </a:lnTo>
                  <a:lnTo>
                    <a:pt x="21" y="21"/>
                  </a:lnTo>
                  <a:lnTo>
                    <a:pt x="11" y="13"/>
                  </a:lnTo>
                  <a:lnTo>
                    <a:pt x="0" y="6"/>
                  </a:lnTo>
                  <a:lnTo>
                    <a:pt x="0" y="6"/>
                  </a:lnTo>
                  <a:lnTo>
                    <a:pt x="0" y="3"/>
                  </a:lnTo>
                  <a:lnTo>
                    <a:pt x="1" y="3"/>
                  </a:lnTo>
                  <a:lnTo>
                    <a:pt x="7" y="3"/>
                  </a:lnTo>
                  <a:lnTo>
                    <a:pt x="11" y="3"/>
                  </a:lnTo>
                  <a:lnTo>
                    <a:pt x="12" y="2"/>
                  </a:lnTo>
                  <a:lnTo>
                    <a:pt x="12" y="0"/>
                  </a:lnTo>
                  <a:lnTo>
                    <a:pt x="12" y="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26" name="Freeform 62"/>
            <p:cNvSpPr/>
            <p:nvPr>
              <p:custDataLst>
                <p:tags r:id="rId21"/>
              </p:custDataLst>
            </p:nvPr>
          </p:nvSpPr>
          <p:spPr bwMode="auto">
            <a:xfrm>
              <a:off x="4908551" y="2887663"/>
              <a:ext cx="17463" cy="19050"/>
            </a:xfrm>
            <a:custGeom>
              <a:avLst/>
              <a:gdLst/>
              <a:ahLst/>
              <a:cxnLst>
                <a:cxn ang="0">
                  <a:pos x="32" y="0"/>
                </a:cxn>
                <a:cxn ang="0">
                  <a:pos x="32" y="0"/>
                </a:cxn>
                <a:cxn ang="0">
                  <a:pos x="32" y="5"/>
                </a:cxn>
                <a:cxn ang="0">
                  <a:pos x="31" y="12"/>
                </a:cxn>
                <a:cxn ang="0">
                  <a:pos x="26" y="17"/>
                </a:cxn>
                <a:cxn ang="0">
                  <a:pos x="22" y="24"/>
                </a:cxn>
                <a:cxn ang="0">
                  <a:pos x="16" y="30"/>
                </a:cxn>
                <a:cxn ang="0">
                  <a:pos x="11" y="34"/>
                </a:cxn>
                <a:cxn ang="0">
                  <a:pos x="5" y="36"/>
                </a:cxn>
                <a:cxn ang="0">
                  <a:pos x="0" y="34"/>
                </a:cxn>
                <a:cxn ang="0">
                  <a:pos x="0" y="34"/>
                </a:cxn>
                <a:cxn ang="0">
                  <a:pos x="1" y="28"/>
                </a:cxn>
                <a:cxn ang="0">
                  <a:pos x="4" y="23"/>
                </a:cxn>
                <a:cxn ang="0">
                  <a:pos x="8" y="17"/>
                </a:cxn>
                <a:cxn ang="0">
                  <a:pos x="12" y="14"/>
                </a:cxn>
                <a:cxn ang="0">
                  <a:pos x="22" y="6"/>
                </a:cxn>
                <a:cxn ang="0">
                  <a:pos x="32" y="0"/>
                </a:cxn>
                <a:cxn ang="0">
                  <a:pos x="32" y="0"/>
                </a:cxn>
              </a:cxnLst>
              <a:rect l="0" t="0" r="r" b="b"/>
              <a:pathLst>
                <a:path w="32" h="36">
                  <a:moveTo>
                    <a:pt x="32" y="0"/>
                  </a:moveTo>
                  <a:lnTo>
                    <a:pt x="32" y="0"/>
                  </a:lnTo>
                  <a:lnTo>
                    <a:pt x="32" y="5"/>
                  </a:lnTo>
                  <a:lnTo>
                    <a:pt x="31" y="12"/>
                  </a:lnTo>
                  <a:lnTo>
                    <a:pt x="26" y="17"/>
                  </a:lnTo>
                  <a:lnTo>
                    <a:pt x="22" y="24"/>
                  </a:lnTo>
                  <a:lnTo>
                    <a:pt x="16" y="30"/>
                  </a:lnTo>
                  <a:lnTo>
                    <a:pt x="11" y="34"/>
                  </a:lnTo>
                  <a:lnTo>
                    <a:pt x="5" y="36"/>
                  </a:lnTo>
                  <a:lnTo>
                    <a:pt x="0" y="34"/>
                  </a:lnTo>
                  <a:lnTo>
                    <a:pt x="0" y="34"/>
                  </a:lnTo>
                  <a:lnTo>
                    <a:pt x="1" y="28"/>
                  </a:lnTo>
                  <a:lnTo>
                    <a:pt x="4" y="23"/>
                  </a:lnTo>
                  <a:lnTo>
                    <a:pt x="8" y="17"/>
                  </a:lnTo>
                  <a:lnTo>
                    <a:pt x="12" y="14"/>
                  </a:lnTo>
                  <a:lnTo>
                    <a:pt x="22" y="6"/>
                  </a:lnTo>
                  <a:lnTo>
                    <a:pt x="32" y="0"/>
                  </a:lnTo>
                  <a:lnTo>
                    <a:pt x="32" y="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27" name="Freeform 63"/>
            <p:cNvSpPr/>
            <p:nvPr>
              <p:custDataLst>
                <p:tags r:id="rId22"/>
              </p:custDataLst>
            </p:nvPr>
          </p:nvSpPr>
          <p:spPr bwMode="auto">
            <a:xfrm>
              <a:off x="4090988" y="2960688"/>
              <a:ext cx="17463" cy="17463"/>
            </a:xfrm>
            <a:custGeom>
              <a:avLst/>
              <a:gdLst/>
              <a:ahLst/>
              <a:cxnLst>
                <a:cxn ang="0">
                  <a:pos x="0" y="0"/>
                </a:cxn>
                <a:cxn ang="0">
                  <a:pos x="0" y="0"/>
                </a:cxn>
                <a:cxn ang="0">
                  <a:pos x="5" y="4"/>
                </a:cxn>
                <a:cxn ang="0">
                  <a:pos x="10" y="7"/>
                </a:cxn>
                <a:cxn ang="0">
                  <a:pos x="23" y="14"/>
                </a:cxn>
                <a:cxn ang="0">
                  <a:pos x="27" y="18"/>
                </a:cxn>
                <a:cxn ang="0">
                  <a:pos x="31" y="22"/>
                </a:cxn>
                <a:cxn ang="0">
                  <a:pos x="33" y="28"/>
                </a:cxn>
                <a:cxn ang="0">
                  <a:pos x="31" y="35"/>
                </a:cxn>
                <a:cxn ang="0">
                  <a:pos x="31" y="35"/>
                </a:cxn>
                <a:cxn ang="0">
                  <a:pos x="20" y="28"/>
                </a:cxn>
                <a:cxn ang="0">
                  <a:pos x="10" y="19"/>
                </a:cxn>
                <a:cxn ang="0">
                  <a:pos x="5" y="15"/>
                </a:cxn>
                <a:cxn ang="0">
                  <a:pos x="2" y="9"/>
                </a:cxn>
                <a:cxn ang="0">
                  <a:pos x="0" y="4"/>
                </a:cxn>
                <a:cxn ang="0">
                  <a:pos x="0" y="0"/>
                </a:cxn>
                <a:cxn ang="0">
                  <a:pos x="0" y="0"/>
                </a:cxn>
              </a:cxnLst>
              <a:rect l="0" t="0" r="r" b="b"/>
              <a:pathLst>
                <a:path w="33" h="35">
                  <a:moveTo>
                    <a:pt x="0" y="0"/>
                  </a:moveTo>
                  <a:lnTo>
                    <a:pt x="0" y="0"/>
                  </a:lnTo>
                  <a:lnTo>
                    <a:pt x="5" y="4"/>
                  </a:lnTo>
                  <a:lnTo>
                    <a:pt x="10" y="7"/>
                  </a:lnTo>
                  <a:lnTo>
                    <a:pt x="23" y="14"/>
                  </a:lnTo>
                  <a:lnTo>
                    <a:pt x="27" y="18"/>
                  </a:lnTo>
                  <a:lnTo>
                    <a:pt x="31" y="22"/>
                  </a:lnTo>
                  <a:lnTo>
                    <a:pt x="33" y="28"/>
                  </a:lnTo>
                  <a:lnTo>
                    <a:pt x="31" y="35"/>
                  </a:lnTo>
                  <a:lnTo>
                    <a:pt x="31" y="35"/>
                  </a:lnTo>
                  <a:lnTo>
                    <a:pt x="20" y="28"/>
                  </a:lnTo>
                  <a:lnTo>
                    <a:pt x="10" y="19"/>
                  </a:lnTo>
                  <a:lnTo>
                    <a:pt x="5" y="15"/>
                  </a:lnTo>
                  <a:lnTo>
                    <a:pt x="2" y="9"/>
                  </a:lnTo>
                  <a:lnTo>
                    <a:pt x="0" y="4"/>
                  </a:lnTo>
                  <a:lnTo>
                    <a:pt x="0" y="0"/>
                  </a:lnTo>
                  <a:lnTo>
                    <a:pt x="0" y="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28" name="Freeform 64"/>
            <p:cNvSpPr/>
            <p:nvPr>
              <p:custDataLst>
                <p:tags r:id="rId23"/>
              </p:custDataLst>
            </p:nvPr>
          </p:nvSpPr>
          <p:spPr bwMode="auto">
            <a:xfrm>
              <a:off x="4140201" y="2963863"/>
              <a:ext cx="14288" cy="20638"/>
            </a:xfrm>
            <a:custGeom>
              <a:avLst/>
              <a:gdLst/>
              <a:ahLst/>
              <a:cxnLst>
                <a:cxn ang="0">
                  <a:pos x="25" y="0"/>
                </a:cxn>
                <a:cxn ang="0">
                  <a:pos x="25" y="0"/>
                </a:cxn>
                <a:cxn ang="0">
                  <a:pos x="27" y="3"/>
                </a:cxn>
                <a:cxn ang="0">
                  <a:pos x="27" y="8"/>
                </a:cxn>
                <a:cxn ang="0">
                  <a:pos x="25" y="14"/>
                </a:cxn>
                <a:cxn ang="0">
                  <a:pos x="21" y="20"/>
                </a:cxn>
                <a:cxn ang="0">
                  <a:pos x="17" y="27"/>
                </a:cxn>
                <a:cxn ang="0">
                  <a:pos x="11" y="31"/>
                </a:cxn>
                <a:cxn ang="0">
                  <a:pos x="6" y="35"/>
                </a:cxn>
                <a:cxn ang="0">
                  <a:pos x="0" y="38"/>
                </a:cxn>
                <a:cxn ang="0">
                  <a:pos x="0" y="38"/>
                </a:cxn>
                <a:cxn ang="0">
                  <a:pos x="0" y="32"/>
                </a:cxn>
                <a:cxn ang="0">
                  <a:pos x="1" y="27"/>
                </a:cxn>
                <a:cxn ang="0">
                  <a:pos x="4" y="22"/>
                </a:cxn>
                <a:cxn ang="0">
                  <a:pos x="7" y="17"/>
                </a:cxn>
                <a:cxn ang="0">
                  <a:pos x="17" y="7"/>
                </a:cxn>
                <a:cxn ang="0">
                  <a:pos x="25" y="0"/>
                </a:cxn>
                <a:cxn ang="0">
                  <a:pos x="25" y="0"/>
                </a:cxn>
              </a:cxnLst>
              <a:rect l="0" t="0" r="r" b="b"/>
              <a:pathLst>
                <a:path w="27" h="38">
                  <a:moveTo>
                    <a:pt x="25" y="0"/>
                  </a:moveTo>
                  <a:lnTo>
                    <a:pt x="25" y="0"/>
                  </a:lnTo>
                  <a:lnTo>
                    <a:pt x="27" y="3"/>
                  </a:lnTo>
                  <a:lnTo>
                    <a:pt x="27" y="8"/>
                  </a:lnTo>
                  <a:lnTo>
                    <a:pt x="25" y="14"/>
                  </a:lnTo>
                  <a:lnTo>
                    <a:pt x="21" y="20"/>
                  </a:lnTo>
                  <a:lnTo>
                    <a:pt x="17" y="27"/>
                  </a:lnTo>
                  <a:lnTo>
                    <a:pt x="11" y="31"/>
                  </a:lnTo>
                  <a:lnTo>
                    <a:pt x="6" y="35"/>
                  </a:lnTo>
                  <a:lnTo>
                    <a:pt x="0" y="38"/>
                  </a:lnTo>
                  <a:lnTo>
                    <a:pt x="0" y="38"/>
                  </a:lnTo>
                  <a:lnTo>
                    <a:pt x="0" y="32"/>
                  </a:lnTo>
                  <a:lnTo>
                    <a:pt x="1" y="27"/>
                  </a:lnTo>
                  <a:lnTo>
                    <a:pt x="4" y="22"/>
                  </a:lnTo>
                  <a:lnTo>
                    <a:pt x="7" y="17"/>
                  </a:lnTo>
                  <a:lnTo>
                    <a:pt x="17" y="7"/>
                  </a:lnTo>
                  <a:lnTo>
                    <a:pt x="25" y="0"/>
                  </a:lnTo>
                  <a:lnTo>
                    <a:pt x="25" y="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29" name="Freeform 65"/>
            <p:cNvSpPr/>
            <p:nvPr>
              <p:custDataLst>
                <p:tags r:id="rId24"/>
              </p:custDataLst>
            </p:nvPr>
          </p:nvSpPr>
          <p:spPr bwMode="auto">
            <a:xfrm>
              <a:off x="3986213" y="3205163"/>
              <a:ext cx="150813" cy="203200"/>
            </a:xfrm>
            <a:custGeom>
              <a:avLst/>
              <a:gdLst/>
              <a:ahLst/>
              <a:cxnLst>
                <a:cxn ang="0">
                  <a:pos x="256" y="29"/>
                </a:cxn>
                <a:cxn ang="0">
                  <a:pos x="263" y="18"/>
                </a:cxn>
                <a:cxn ang="0">
                  <a:pos x="274" y="14"/>
                </a:cxn>
                <a:cxn ang="0">
                  <a:pos x="282" y="19"/>
                </a:cxn>
                <a:cxn ang="0">
                  <a:pos x="285" y="42"/>
                </a:cxn>
                <a:cxn ang="0">
                  <a:pos x="270" y="73"/>
                </a:cxn>
                <a:cxn ang="0">
                  <a:pos x="256" y="78"/>
                </a:cxn>
                <a:cxn ang="0">
                  <a:pos x="247" y="67"/>
                </a:cxn>
                <a:cxn ang="0">
                  <a:pos x="232" y="43"/>
                </a:cxn>
                <a:cxn ang="0">
                  <a:pos x="212" y="32"/>
                </a:cxn>
                <a:cxn ang="0">
                  <a:pos x="190" y="28"/>
                </a:cxn>
                <a:cxn ang="0">
                  <a:pos x="159" y="36"/>
                </a:cxn>
                <a:cxn ang="0">
                  <a:pos x="121" y="68"/>
                </a:cxn>
                <a:cxn ang="0">
                  <a:pos x="107" y="99"/>
                </a:cxn>
                <a:cxn ang="0">
                  <a:pos x="105" y="124"/>
                </a:cxn>
                <a:cxn ang="0">
                  <a:pos x="114" y="151"/>
                </a:cxn>
                <a:cxn ang="0">
                  <a:pos x="126" y="168"/>
                </a:cxn>
                <a:cxn ang="0">
                  <a:pos x="218" y="212"/>
                </a:cxn>
                <a:cxn ang="0">
                  <a:pos x="243" y="235"/>
                </a:cxn>
                <a:cxn ang="0">
                  <a:pos x="257" y="266"/>
                </a:cxn>
                <a:cxn ang="0">
                  <a:pos x="257" y="292"/>
                </a:cxn>
                <a:cxn ang="0">
                  <a:pos x="244" y="321"/>
                </a:cxn>
                <a:cxn ang="0">
                  <a:pos x="243" y="332"/>
                </a:cxn>
                <a:cxn ang="0">
                  <a:pos x="232" y="342"/>
                </a:cxn>
                <a:cxn ang="0">
                  <a:pos x="220" y="359"/>
                </a:cxn>
                <a:cxn ang="0">
                  <a:pos x="178" y="380"/>
                </a:cxn>
                <a:cxn ang="0">
                  <a:pos x="131" y="383"/>
                </a:cxn>
                <a:cxn ang="0">
                  <a:pos x="82" y="370"/>
                </a:cxn>
                <a:cxn ang="0">
                  <a:pos x="42" y="345"/>
                </a:cxn>
                <a:cxn ang="0">
                  <a:pos x="16" y="310"/>
                </a:cxn>
                <a:cxn ang="0">
                  <a:pos x="13" y="307"/>
                </a:cxn>
                <a:cxn ang="0">
                  <a:pos x="3" y="308"/>
                </a:cxn>
                <a:cxn ang="0">
                  <a:pos x="0" y="299"/>
                </a:cxn>
                <a:cxn ang="0">
                  <a:pos x="7" y="275"/>
                </a:cxn>
                <a:cxn ang="0">
                  <a:pos x="28" y="252"/>
                </a:cxn>
                <a:cxn ang="0">
                  <a:pos x="48" y="261"/>
                </a:cxn>
                <a:cxn ang="0">
                  <a:pos x="49" y="276"/>
                </a:cxn>
                <a:cxn ang="0">
                  <a:pos x="39" y="296"/>
                </a:cxn>
                <a:cxn ang="0">
                  <a:pos x="52" y="320"/>
                </a:cxn>
                <a:cxn ang="0">
                  <a:pos x="70" y="338"/>
                </a:cxn>
                <a:cxn ang="0">
                  <a:pos x="119" y="355"/>
                </a:cxn>
                <a:cxn ang="0">
                  <a:pos x="171" y="349"/>
                </a:cxn>
                <a:cxn ang="0">
                  <a:pos x="206" y="327"/>
                </a:cxn>
                <a:cxn ang="0">
                  <a:pos x="219" y="306"/>
                </a:cxn>
                <a:cxn ang="0">
                  <a:pos x="226" y="280"/>
                </a:cxn>
                <a:cxn ang="0">
                  <a:pos x="222" y="248"/>
                </a:cxn>
                <a:cxn ang="0">
                  <a:pos x="209" y="234"/>
                </a:cxn>
                <a:cxn ang="0">
                  <a:pos x="173" y="214"/>
                </a:cxn>
                <a:cxn ang="0">
                  <a:pos x="115" y="192"/>
                </a:cxn>
                <a:cxn ang="0">
                  <a:pos x="94" y="175"/>
                </a:cxn>
                <a:cxn ang="0">
                  <a:pos x="84" y="160"/>
                </a:cxn>
                <a:cxn ang="0">
                  <a:pos x="79" y="133"/>
                </a:cxn>
                <a:cxn ang="0">
                  <a:pos x="86" y="75"/>
                </a:cxn>
                <a:cxn ang="0">
                  <a:pos x="107" y="33"/>
                </a:cxn>
                <a:cxn ang="0">
                  <a:pos x="121" y="21"/>
                </a:cxn>
                <a:cxn ang="0">
                  <a:pos x="149" y="7"/>
                </a:cxn>
                <a:cxn ang="0">
                  <a:pos x="181" y="0"/>
                </a:cxn>
                <a:cxn ang="0">
                  <a:pos x="213" y="2"/>
                </a:cxn>
                <a:cxn ang="0">
                  <a:pos x="239" y="15"/>
                </a:cxn>
                <a:cxn ang="0">
                  <a:pos x="251" y="30"/>
                </a:cxn>
              </a:cxnLst>
              <a:rect l="0" t="0" r="r" b="b"/>
              <a:pathLst>
                <a:path w="285" h="384">
                  <a:moveTo>
                    <a:pt x="251" y="30"/>
                  </a:moveTo>
                  <a:lnTo>
                    <a:pt x="251" y="30"/>
                  </a:lnTo>
                  <a:lnTo>
                    <a:pt x="256" y="29"/>
                  </a:lnTo>
                  <a:lnTo>
                    <a:pt x="258" y="28"/>
                  </a:lnTo>
                  <a:lnTo>
                    <a:pt x="261" y="21"/>
                  </a:lnTo>
                  <a:lnTo>
                    <a:pt x="263" y="18"/>
                  </a:lnTo>
                  <a:lnTo>
                    <a:pt x="265" y="15"/>
                  </a:lnTo>
                  <a:lnTo>
                    <a:pt x="270" y="14"/>
                  </a:lnTo>
                  <a:lnTo>
                    <a:pt x="274" y="14"/>
                  </a:lnTo>
                  <a:lnTo>
                    <a:pt x="274" y="14"/>
                  </a:lnTo>
                  <a:lnTo>
                    <a:pt x="279" y="16"/>
                  </a:lnTo>
                  <a:lnTo>
                    <a:pt x="282" y="19"/>
                  </a:lnTo>
                  <a:lnTo>
                    <a:pt x="284" y="25"/>
                  </a:lnTo>
                  <a:lnTo>
                    <a:pt x="285" y="29"/>
                  </a:lnTo>
                  <a:lnTo>
                    <a:pt x="285" y="42"/>
                  </a:lnTo>
                  <a:lnTo>
                    <a:pt x="282" y="53"/>
                  </a:lnTo>
                  <a:lnTo>
                    <a:pt x="277" y="64"/>
                  </a:lnTo>
                  <a:lnTo>
                    <a:pt x="270" y="73"/>
                  </a:lnTo>
                  <a:lnTo>
                    <a:pt x="265" y="77"/>
                  </a:lnTo>
                  <a:lnTo>
                    <a:pt x="261" y="78"/>
                  </a:lnTo>
                  <a:lnTo>
                    <a:pt x="256" y="78"/>
                  </a:lnTo>
                  <a:lnTo>
                    <a:pt x="251" y="77"/>
                  </a:lnTo>
                  <a:lnTo>
                    <a:pt x="251" y="77"/>
                  </a:lnTo>
                  <a:lnTo>
                    <a:pt x="247" y="67"/>
                  </a:lnTo>
                  <a:lnTo>
                    <a:pt x="243" y="58"/>
                  </a:lnTo>
                  <a:lnTo>
                    <a:pt x="237" y="50"/>
                  </a:lnTo>
                  <a:lnTo>
                    <a:pt x="232" y="43"/>
                  </a:lnTo>
                  <a:lnTo>
                    <a:pt x="225" y="39"/>
                  </a:lnTo>
                  <a:lnTo>
                    <a:pt x="219" y="35"/>
                  </a:lnTo>
                  <a:lnTo>
                    <a:pt x="212" y="32"/>
                  </a:lnTo>
                  <a:lnTo>
                    <a:pt x="204" y="29"/>
                  </a:lnTo>
                  <a:lnTo>
                    <a:pt x="197" y="28"/>
                  </a:lnTo>
                  <a:lnTo>
                    <a:pt x="190" y="28"/>
                  </a:lnTo>
                  <a:lnTo>
                    <a:pt x="181" y="29"/>
                  </a:lnTo>
                  <a:lnTo>
                    <a:pt x="174" y="30"/>
                  </a:lnTo>
                  <a:lnTo>
                    <a:pt x="159" y="36"/>
                  </a:lnTo>
                  <a:lnTo>
                    <a:pt x="145" y="44"/>
                  </a:lnTo>
                  <a:lnTo>
                    <a:pt x="132" y="56"/>
                  </a:lnTo>
                  <a:lnTo>
                    <a:pt x="121" y="68"/>
                  </a:lnTo>
                  <a:lnTo>
                    <a:pt x="112" y="84"/>
                  </a:lnTo>
                  <a:lnTo>
                    <a:pt x="110" y="91"/>
                  </a:lnTo>
                  <a:lnTo>
                    <a:pt x="107" y="99"/>
                  </a:lnTo>
                  <a:lnTo>
                    <a:pt x="105" y="108"/>
                  </a:lnTo>
                  <a:lnTo>
                    <a:pt x="105" y="116"/>
                  </a:lnTo>
                  <a:lnTo>
                    <a:pt x="105" y="124"/>
                  </a:lnTo>
                  <a:lnTo>
                    <a:pt x="107" y="133"/>
                  </a:lnTo>
                  <a:lnTo>
                    <a:pt x="110" y="141"/>
                  </a:lnTo>
                  <a:lnTo>
                    <a:pt x="114" y="151"/>
                  </a:lnTo>
                  <a:lnTo>
                    <a:pt x="119" y="160"/>
                  </a:lnTo>
                  <a:lnTo>
                    <a:pt x="126" y="168"/>
                  </a:lnTo>
                  <a:lnTo>
                    <a:pt x="126" y="168"/>
                  </a:lnTo>
                  <a:lnTo>
                    <a:pt x="173" y="186"/>
                  </a:lnTo>
                  <a:lnTo>
                    <a:pt x="197" y="197"/>
                  </a:lnTo>
                  <a:lnTo>
                    <a:pt x="218" y="212"/>
                  </a:lnTo>
                  <a:lnTo>
                    <a:pt x="228" y="219"/>
                  </a:lnTo>
                  <a:lnTo>
                    <a:pt x="236" y="226"/>
                  </a:lnTo>
                  <a:lnTo>
                    <a:pt x="243" y="235"/>
                  </a:lnTo>
                  <a:lnTo>
                    <a:pt x="249" y="244"/>
                  </a:lnTo>
                  <a:lnTo>
                    <a:pt x="253" y="255"/>
                  </a:lnTo>
                  <a:lnTo>
                    <a:pt x="257" y="266"/>
                  </a:lnTo>
                  <a:lnTo>
                    <a:pt x="258" y="279"/>
                  </a:lnTo>
                  <a:lnTo>
                    <a:pt x="257" y="292"/>
                  </a:lnTo>
                  <a:lnTo>
                    <a:pt x="257" y="292"/>
                  </a:lnTo>
                  <a:lnTo>
                    <a:pt x="253" y="301"/>
                  </a:lnTo>
                  <a:lnTo>
                    <a:pt x="247" y="311"/>
                  </a:lnTo>
                  <a:lnTo>
                    <a:pt x="244" y="321"/>
                  </a:lnTo>
                  <a:lnTo>
                    <a:pt x="243" y="327"/>
                  </a:lnTo>
                  <a:lnTo>
                    <a:pt x="243" y="332"/>
                  </a:lnTo>
                  <a:lnTo>
                    <a:pt x="243" y="332"/>
                  </a:lnTo>
                  <a:lnTo>
                    <a:pt x="237" y="336"/>
                  </a:lnTo>
                  <a:lnTo>
                    <a:pt x="233" y="339"/>
                  </a:lnTo>
                  <a:lnTo>
                    <a:pt x="232" y="342"/>
                  </a:lnTo>
                  <a:lnTo>
                    <a:pt x="230" y="348"/>
                  </a:lnTo>
                  <a:lnTo>
                    <a:pt x="230" y="348"/>
                  </a:lnTo>
                  <a:lnTo>
                    <a:pt x="220" y="359"/>
                  </a:lnTo>
                  <a:lnTo>
                    <a:pt x="208" y="369"/>
                  </a:lnTo>
                  <a:lnTo>
                    <a:pt x="194" y="376"/>
                  </a:lnTo>
                  <a:lnTo>
                    <a:pt x="178" y="380"/>
                  </a:lnTo>
                  <a:lnTo>
                    <a:pt x="163" y="383"/>
                  </a:lnTo>
                  <a:lnTo>
                    <a:pt x="147" y="384"/>
                  </a:lnTo>
                  <a:lnTo>
                    <a:pt x="131" y="383"/>
                  </a:lnTo>
                  <a:lnTo>
                    <a:pt x="114" y="381"/>
                  </a:lnTo>
                  <a:lnTo>
                    <a:pt x="98" y="376"/>
                  </a:lnTo>
                  <a:lnTo>
                    <a:pt x="82" y="370"/>
                  </a:lnTo>
                  <a:lnTo>
                    <a:pt x="67" y="363"/>
                  </a:lnTo>
                  <a:lnTo>
                    <a:pt x="53" y="355"/>
                  </a:lnTo>
                  <a:lnTo>
                    <a:pt x="42" y="345"/>
                  </a:lnTo>
                  <a:lnTo>
                    <a:pt x="31" y="334"/>
                  </a:lnTo>
                  <a:lnTo>
                    <a:pt x="23" y="322"/>
                  </a:lnTo>
                  <a:lnTo>
                    <a:pt x="16" y="310"/>
                  </a:lnTo>
                  <a:lnTo>
                    <a:pt x="16" y="310"/>
                  </a:lnTo>
                  <a:lnTo>
                    <a:pt x="14" y="307"/>
                  </a:lnTo>
                  <a:lnTo>
                    <a:pt x="13" y="307"/>
                  </a:lnTo>
                  <a:lnTo>
                    <a:pt x="9" y="308"/>
                  </a:lnTo>
                  <a:lnTo>
                    <a:pt x="4" y="310"/>
                  </a:lnTo>
                  <a:lnTo>
                    <a:pt x="3" y="308"/>
                  </a:lnTo>
                  <a:lnTo>
                    <a:pt x="1" y="307"/>
                  </a:lnTo>
                  <a:lnTo>
                    <a:pt x="1" y="307"/>
                  </a:lnTo>
                  <a:lnTo>
                    <a:pt x="0" y="299"/>
                  </a:lnTo>
                  <a:lnTo>
                    <a:pt x="1" y="290"/>
                  </a:lnTo>
                  <a:lnTo>
                    <a:pt x="3" y="282"/>
                  </a:lnTo>
                  <a:lnTo>
                    <a:pt x="7" y="275"/>
                  </a:lnTo>
                  <a:lnTo>
                    <a:pt x="17" y="262"/>
                  </a:lnTo>
                  <a:lnTo>
                    <a:pt x="28" y="252"/>
                  </a:lnTo>
                  <a:lnTo>
                    <a:pt x="28" y="252"/>
                  </a:lnTo>
                  <a:lnTo>
                    <a:pt x="35" y="254"/>
                  </a:lnTo>
                  <a:lnTo>
                    <a:pt x="42" y="256"/>
                  </a:lnTo>
                  <a:lnTo>
                    <a:pt x="48" y="261"/>
                  </a:lnTo>
                  <a:lnTo>
                    <a:pt x="51" y="266"/>
                  </a:lnTo>
                  <a:lnTo>
                    <a:pt x="51" y="266"/>
                  </a:lnTo>
                  <a:lnTo>
                    <a:pt x="49" y="276"/>
                  </a:lnTo>
                  <a:lnTo>
                    <a:pt x="46" y="283"/>
                  </a:lnTo>
                  <a:lnTo>
                    <a:pt x="39" y="296"/>
                  </a:lnTo>
                  <a:lnTo>
                    <a:pt x="39" y="296"/>
                  </a:lnTo>
                  <a:lnTo>
                    <a:pt x="42" y="304"/>
                  </a:lnTo>
                  <a:lnTo>
                    <a:pt x="46" y="313"/>
                  </a:lnTo>
                  <a:lnTo>
                    <a:pt x="52" y="320"/>
                  </a:lnTo>
                  <a:lnTo>
                    <a:pt x="58" y="327"/>
                  </a:lnTo>
                  <a:lnTo>
                    <a:pt x="63" y="332"/>
                  </a:lnTo>
                  <a:lnTo>
                    <a:pt x="70" y="338"/>
                  </a:lnTo>
                  <a:lnTo>
                    <a:pt x="86" y="346"/>
                  </a:lnTo>
                  <a:lnTo>
                    <a:pt x="103" y="352"/>
                  </a:lnTo>
                  <a:lnTo>
                    <a:pt x="119" y="355"/>
                  </a:lnTo>
                  <a:lnTo>
                    <a:pt x="136" y="355"/>
                  </a:lnTo>
                  <a:lnTo>
                    <a:pt x="155" y="353"/>
                  </a:lnTo>
                  <a:lnTo>
                    <a:pt x="171" y="349"/>
                  </a:lnTo>
                  <a:lnTo>
                    <a:pt x="187" y="342"/>
                  </a:lnTo>
                  <a:lnTo>
                    <a:pt x="199" y="332"/>
                  </a:lnTo>
                  <a:lnTo>
                    <a:pt x="206" y="327"/>
                  </a:lnTo>
                  <a:lnTo>
                    <a:pt x="211" y="320"/>
                  </a:lnTo>
                  <a:lnTo>
                    <a:pt x="216" y="313"/>
                  </a:lnTo>
                  <a:lnTo>
                    <a:pt x="219" y="306"/>
                  </a:lnTo>
                  <a:lnTo>
                    <a:pt x="222" y="297"/>
                  </a:lnTo>
                  <a:lnTo>
                    <a:pt x="225" y="289"/>
                  </a:lnTo>
                  <a:lnTo>
                    <a:pt x="226" y="280"/>
                  </a:lnTo>
                  <a:lnTo>
                    <a:pt x="226" y="270"/>
                  </a:lnTo>
                  <a:lnTo>
                    <a:pt x="225" y="259"/>
                  </a:lnTo>
                  <a:lnTo>
                    <a:pt x="222" y="248"/>
                  </a:lnTo>
                  <a:lnTo>
                    <a:pt x="222" y="248"/>
                  </a:lnTo>
                  <a:lnTo>
                    <a:pt x="216" y="241"/>
                  </a:lnTo>
                  <a:lnTo>
                    <a:pt x="209" y="234"/>
                  </a:lnTo>
                  <a:lnTo>
                    <a:pt x="201" y="228"/>
                  </a:lnTo>
                  <a:lnTo>
                    <a:pt x="192" y="223"/>
                  </a:lnTo>
                  <a:lnTo>
                    <a:pt x="173" y="214"/>
                  </a:lnTo>
                  <a:lnTo>
                    <a:pt x="153" y="207"/>
                  </a:lnTo>
                  <a:lnTo>
                    <a:pt x="133" y="200"/>
                  </a:lnTo>
                  <a:lnTo>
                    <a:pt x="115" y="192"/>
                  </a:lnTo>
                  <a:lnTo>
                    <a:pt x="108" y="188"/>
                  </a:lnTo>
                  <a:lnTo>
                    <a:pt x="100" y="182"/>
                  </a:lnTo>
                  <a:lnTo>
                    <a:pt x="94" y="175"/>
                  </a:lnTo>
                  <a:lnTo>
                    <a:pt x="89" y="168"/>
                  </a:lnTo>
                  <a:lnTo>
                    <a:pt x="89" y="168"/>
                  </a:lnTo>
                  <a:lnTo>
                    <a:pt x="84" y="160"/>
                  </a:lnTo>
                  <a:lnTo>
                    <a:pt x="82" y="151"/>
                  </a:lnTo>
                  <a:lnTo>
                    <a:pt x="80" y="143"/>
                  </a:lnTo>
                  <a:lnTo>
                    <a:pt x="79" y="133"/>
                  </a:lnTo>
                  <a:lnTo>
                    <a:pt x="79" y="113"/>
                  </a:lnTo>
                  <a:lnTo>
                    <a:pt x="82" y="95"/>
                  </a:lnTo>
                  <a:lnTo>
                    <a:pt x="86" y="75"/>
                  </a:lnTo>
                  <a:lnTo>
                    <a:pt x="91" y="58"/>
                  </a:lnTo>
                  <a:lnTo>
                    <a:pt x="98" y="44"/>
                  </a:lnTo>
                  <a:lnTo>
                    <a:pt x="107" y="33"/>
                  </a:lnTo>
                  <a:lnTo>
                    <a:pt x="107" y="33"/>
                  </a:lnTo>
                  <a:lnTo>
                    <a:pt x="112" y="28"/>
                  </a:lnTo>
                  <a:lnTo>
                    <a:pt x="121" y="21"/>
                  </a:lnTo>
                  <a:lnTo>
                    <a:pt x="129" y="15"/>
                  </a:lnTo>
                  <a:lnTo>
                    <a:pt x="139" y="11"/>
                  </a:lnTo>
                  <a:lnTo>
                    <a:pt x="149" y="7"/>
                  </a:lnTo>
                  <a:lnTo>
                    <a:pt x="160" y="4"/>
                  </a:lnTo>
                  <a:lnTo>
                    <a:pt x="171" y="1"/>
                  </a:lnTo>
                  <a:lnTo>
                    <a:pt x="181" y="0"/>
                  </a:lnTo>
                  <a:lnTo>
                    <a:pt x="192" y="0"/>
                  </a:lnTo>
                  <a:lnTo>
                    <a:pt x="204" y="0"/>
                  </a:lnTo>
                  <a:lnTo>
                    <a:pt x="213" y="2"/>
                  </a:lnTo>
                  <a:lnTo>
                    <a:pt x="223" y="5"/>
                  </a:lnTo>
                  <a:lnTo>
                    <a:pt x="232" y="9"/>
                  </a:lnTo>
                  <a:lnTo>
                    <a:pt x="239" y="15"/>
                  </a:lnTo>
                  <a:lnTo>
                    <a:pt x="246" y="22"/>
                  </a:lnTo>
                  <a:lnTo>
                    <a:pt x="251" y="30"/>
                  </a:lnTo>
                  <a:lnTo>
                    <a:pt x="251" y="3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30" name="Freeform 66"/>
            <p:cNvSpPr/>
            <p:nvPr>
              <p:custDataLst>
                <p:tags r:id="rId25"/>
              </p:custDataLst>
            </p:nvPr>
          </p:nvSpPr>
          <p:spPr bwMode="auto">
            <a:xfrm>
              <a:off x="5010151" y="3206750"/>
              <a:ext cx="169863" cy="169863"/>
            </a:xfrm>
            <a:custGeom>
              <a:avLst/>
              <a:gdLst/>
              <a:ahLst/>
              <a:cxnLst>
                <a:cxn ang="0">
                  <a:pos x="87" y="0"/>
                </a:cxn>
                <a:cxn ang="0">
                  <a:pos x="84" y="11"/>
                </a:cxn>
                <a:cxn ang="0">
                  <a:pos x="78" y="18"/>
                </a:cxn>
                <a:cxn ang="0">
                  <a:pos x="61" y="28"/>
                </a:cxn>
                <a:cxn ang="0">
                  <a:pos x="73" y="52"/>
                </a:cxn>
                <a:cxn ang="0">
                  <a:pos x="89" y="89"/>
                </a:cxn>
                <a:cxn ang="0">
                  <a:pos x="95" y="114"/>
                </a:cxn>
                <a:cxn ang="0">
                  <a:pos x="94" y="128"/>
                </a:cxn>
                <a:cxn ang="0">
                  <a:pos x="96" y="129"/>
                </a:cxn>
                <a:cxn ang="0">
                  <a:pos x="102" y="128"/>
                </a:cxn>
                <a:cxn ang="0">
                  <a:pos x="109" y="169"/>
                </a:cxn>
                <a:cxn ang="0">
                  <a:pos x="116" y="225"/>
                </a:cxn>
                <a:cxn ang="0">
                  <a:pos x="117" y="263"/>
                </a:cxn>
                <a:cxn ang="0">
                  <a:pos x="116" y="281"/>
                </a:cxn>
                <a:cxn ang="0">
                  <a:pos x="189" y="254"/>
                </a:cxn>
                <a:cxn ang="0">
                  <a:pos x="230" y="244"/>
                </a:cxn>
                <a:cxn ang="0">
                  <a:pos x="273" y="237"/>
                </a:cxn>
                <a:cxn ang="0">
                  <a:pos x="269" y="230"/>
                </a:cxn>
                <a:cxn ang="0">
                  <a:pos x="254" y="208"/>
                </a:cxn>
                <a:cxn ang="0">
                  <a:pos x="247" y="192"/>
                </a:cxn>
                <a:cxn ang="0">
                  <a:pos x="248" y="181"/>
                </a:cxn>
                <a:cxn ang="0">
                  <a:pos x="249" y="177"/>
                </a:cxn>
                <a:cxn ang="0">
                  <a:pos x="265" y="185"/>
                </a:cxn>
                <a:cxn ang="0">
                  <a:pos x="276" y="198"/>
                </a:cxn>
                <a:cxn ang="0">
                  <a:pos x="290" y="221"/>
                </a:cxn>
                <a:cxn ang="0">
                  <a:pos x="296" y="226"/>
                </a:cxn>
                <a:cxn ang="0">
                  <a:pos x="306" y="226"/>
                </a:cxn>
                <a:cxn ang="0">
                  <a:pos x="313" y="229"/>
                </a:cxn>
                <a:cxn ang="0">
                  <a:pos x="322" y="240"/>
                </a:cxn>
                <a:cxn ang="0">
                  <a:pos x="322" y="244"/>
                </a:cxn>
                <a:cxn ang="0">
                  <a:pos x="320" y="251"/>
                </a:cxn>
                <a:cxn ang="0">
                  <a:pos x="314" y="261"/>
                </a:cxn>
                <a:cxn ang="0">
                  <a:pos x="290" y="263"/>
                </a:cxn>
                <a:cxn ang="0">
                  <a:pos x="241" y="268"/>
                </a:cxn>
                <a:cxn ang="0">
                  <a:pos x="193" y="278"/>
                </a:cxn>
                <a:cxn ang="0">
                  <a:pos x="150" y="294"/>
                </a:cxn>
                <a:cxn ang="0">
                  <a:pos x="130" y="302"/>
                </a:cxn>
                <a:cxn ang="0">
                  <a:pos x="112" y="313"/>
                </a:cxn>
                <a:cxn ang="0">
                  <a:pos x="101" y="319"/>
                </a:cxn>
                <a:cxn ang="0">
                  <a:pos x="88" y="315"/>
                </a:cxn>
                <a:cxn ang="0">
                  <a:pos x="81" y="308"/>
                </a:cxn>
                <a:cxn ang="0">
                  <a:pos x="88" y="273"/>
                </a:cxn>
                <a:cxn ang="0">
                  <a:pos x="91" y="236"/>
                </a:cxn>
                <a:cxn ang="0">
                  <a:pos x="89" y="198"/>
                </a:cxn>
                <a:cxn ang="0">
                  <a:pos x="84" y="162"/>
                </a:cxn>
                <a:cxn ang="0">
                  <a:pos x="64" y="91"/>
                </a:cxn>
                <a:cxn ang="0">
                  <a:pos x="43" y="45"/>
                </a:cxn>
                <a:cxn ang="0">
                  <a:pos x="35" y="31"/>
                </a:cxn>
                <a:cxn ang="0">
                  <a:pos x="15" y="32"/>
                </a:cxn>
                <a:cxn ang="0">
                  <a:pos x="0" y="25"/>
                </a:cxn>
                <a:cxn ang="0">
                  <a:pos x="2" y="20"/>
                </a:cxn>
                <a:cxn ang="0">
                  <a:pos x="9" y="11"/>
                </a:cxn>
                <a:cxn ang="0">
                  <a:pos x="23" y="4"/>
                </a:cxn>
                <a:cxn ang="0">
                  <a:pos x="47" y="2"/>
                </a:cxn>
                <a:cxn ang="0">
                  <a:pos x="87" y="0"/>
                </a:cxn>
              </a:cxnLst>
              <a:rect l="0" t="0" r="r" b="b"/>
              <a:pathLst>
                <a:path w="322" h="319">
                  <a:moveTo>
                    <a:pt x="87" y="0"/>
                  </a:moveTo>
                  <a:lnTo>
                    <a:pt x="87" y="0"/>
                  </a:lnTo>
                  <a:lnTo>
                    <a:pt x="87" y="6"/>
                  </a:lnTo>
                  <a:lnTo>
                    <a:pt x="84" y="11"/>
                  </a:lnTo>
                  <a:lnTo>
                    <a:pt x="81" y="14"/>
                  </a:lnTo>
                  <a:lnTo>
                    <a:pt x="78" y="18"/>
                  </a:lnTo>
                  <a:lnTo>
                    <a:pt x="70" y="23"/>
                  </a:lnTo>
                  <a:lnTo>
                    <a:pt x="61" y="28"/>
                  </a:lnTo>
                  <a:lnTo>
                    <a:pt x="61" y="28"/>
                  </a:lnTo>
                  <a:lnTo>
                    <a:pt x="73" y="52"/>
                  </a:lnTo>
                  <a:lnTo>
                    <a:pt x="85" y="76"/>
                  </a:lnTo>
                  <a:lnTo>
                    <a:pt x="89" y="89"/>
                  </a:lnTo>
                  <a:lnTo>
                    <a:pt x="94" y="101"/>
                  </a:lnTo>
                  <a:lnTo>
                    <a:pt x="95" y="114"/>
                  </a:lnTo>
                  <a:lnTo>
                    <a:pt x="94" y="128"/>
                  </a:lnTo>
                  <a:lnTo>
                    <a:pt x="94" y="128"/>
                  </a:lnTo>
                  <a:lnTo>
                    <a:pt x="94" y="129"/>
                  </a:lnTo>
                  <a:lnTo>
                    <a:pt x="96" y="129"/>
                  </a:lnTo>
                  <a:lnTo>
                    <a:pt x="98" y="128"/>
                  </a:lnTo>
                  <a:lnTo>
                    <a:pt x="102" y="128"/>
                  </a:lnTo>
                  <a:lnTo>
                    <a:pt x="102" y="128"/>
                  </a:lnTo>
                  <a:lnTo>
                    <a:pt x="109" y="169"/>
                  </a:lnTo>
                  <a:lnTo>
                    <a:pt x="115" y="207"/>
                  </a:lnTo>
                  <a:lnTo>
                    <a:pt x="116" y="225"/>
                  </a:lnTo>
                  <a:lnTo>
                    <a:pt x="117" y="243"/>
                  </a:lnTo>
                  <a:lnTo>
                    <a:pt x="117" y="263"/>
                  </a:lnTo>
                  <a:lnTo>
                    <a:pt x="116" y="281"/>
                  </a:lnTo>
                  <a:lnTo>
                    <a:pt x="116" y="281"/>
                  </a:lnTo>
                  <a:lnTo>
                    <a:pt x="153" y="268"/>
                  </a:lnTo>
                  <a:lnTo>
                    <a:pt x="189" y="254"/>
                  </a:lnTo>
                  <a:lnTo>
                    <a:pt x="209" y="249"/>
                  </a:lnTo>
                  <a:lnTo>
                    <a:pt x="230" y="244"/>
                  </a:lnTo>
                  <a:lnTo>
                    <a:pt x="251" y="240"/>
                  </a:lnTo>
                  <a:lnTo>
                    <a:pt x="273" y="237"/>
                  </a:lnTo>
                  <a:lnTo>
                    <a:pt x="273" y="237"/>
                  </a:lnTo>
                  <a:lnTo>
                    <a:pt x="269" y="230"/>
                  </a:lnTo>
                  <a:lnTo>
                    <a:pt x="265" y="223"/>
                  </a:lnTo>
                  <a:lnTo>
                    <a:pt x="254" y="208"/>
                  </a:lnTo>
                  <a:lnTo>
                    <a:pt x="249" y="201"/>
                  </a:lnTo>
                  <a:lnTo>
                    <a:pt x="247" y="192"/>
                  </a:lnTo>
                  <a:lnTo>
                    <a:pt x="247" y="185"/>
                  </a:lnTo>
                  <a:lnTo>
                    <a:pt x="248" y="181"/>
                  </a:lnTo>
                  <a:lnTo>
                    <a:pt x="249" y="177"/>
                  </a:lnTo>
                  <a:lnTo>
                    <a:pt x="249" y="177"/>
                  </a:lnTo>
                  <a:lnTo>
                    <a:pt x="258" y="180"/>
                  </a:lnTo>
                  <a:lnTo>
                    <a:pt x="265" y="185"/>
                  </a:lnTo>
                  <a:lnTo>
                    <a:pt x="270" y="191"/>
                  </a:lnTo>
                  <a:lnTo>
                    <a:pt x="276" y="198"/>
                  </a:lnTo>
                  <a:lnTo>
                    <a:pt x="285" y="214"/>
                  </a:lnTo>
                  <a:lnTo>
                    <a:pt x="290" y="221"/>
                  </a:lnTo>
                  <a:lnTo>
                    <a:pt x="296" y="226"/>
                  </a:lnTo>
                  <a:lnTo>
                    <a:pt x="296" y="226"/>
                  </a:lnTo>
                  <a:lnTo>
                    <a:pt x="301" y="226"/>
                  </a:lnTo>
                  <a:lnTo>
                    <a:pt x="306" y="226"/>
                  </a:lnTo>
                  <a:lnTo>
                    <a:pt x="310" y="228"/>
                  </a:lnTo>
                  <a:lnTo>
                    <a:pt x="313" y="229"/>
                  </a:lnTo>
                  <a:lnTo>
                    <a:pt x="318" y="235"/>
                  </a:lnTo>
                  <a:lnTo>
                    <a:pt x="322" y="240"/>
                  </a:lnTo>
                  <a:lnTo>
                    <a:pt x="322" y="240"/>
                  </a:lnTo>
                  <a:lnTo>
                    <a:pt x="322" y="244"/>
                  </a:lnTo>
                  <a:lnTo>
                    <a:pt x="322" y="247"/>
                  </a:lnTo>
                  <a:lnTo>
                    <a:pt x="320" y="251"/>
                  </a:lnTo>
                  <a:lnTo>
                    <a:pt x="315" y="256"/>
                  </a:lnTo>
                  <a:lnTo>
                    <a:pt x="314" y="261"/>
                  </a:lnTo>
                  <a:lnTo>
                    <a:pt x="314" y="261"/>
                  </a:lnTo>
                  <a:lnTo>
                    <a:pt x="290" y="263"/>
                  </a:lnTo>
                  <a:lnTo>
                    <a:pt x="266" y="264"/>
                  </a:lnTo>
                  <a:lnTo>
                    <a:pt x="241" y="268"/>
                  </a:lnTo>
                  <a:lnTo>
                    <a:pt x="217" y="273"/>
                  </a:lnTo>
                  <a:lnTo>
                    <a:pt x="193" y="278"/>
                  </a:lnTo>
                  <a:lnTo>
                    <a:pt x="171" y="285"/>
                  </a:lnTo>
                  <a:lnTo>
                    <a:pt x="150" y="294"/>
                  </a:lnTo>
                  <a:lnTo>
                    <a:pt x="130" y="302"/>
                  </a:lnTo>
                  <a:lnTo>
                    <a:pt x="130" y="302"/>
                  </a:lnTo>
                  <a:lnTo>
                    <a:pt x="117" y="310"/>
                  </a:lnTo>
                  <a:lnTo>
                    <a:pt x="112" y="313"/>
                  </a:lnTo>
                  <a:lnTo>
                    <a:pt x="106" y="317"/>
                  </a:lnTo>
                  <a:lnTo>
                    <a:pt x="101" y="319"/>
                  </a:lnTo>
                  <a:lnTo>
                    <a:pt x="95" y="317"/>
                  </a:lnTo>
                  <a:lnTo>
                    <a:pt x="88" y="315"/>
                  </a:lnTo>
                  <a:lnTo>
                    <a:pt x="81" y="308"/>
                  </a:lnTo>
                  <a:lnTo>
                    <a:pt x="81" y="308"/>
                  </a:lnTo>
                  <a:lnTo>
                    <a:pt x="85" y="291"/>
                  </a:lnTo>
                  <a:lnTo>
                    <a:pt x="88" y="273"/>
                  </a:lnTo>
                  <a:lnTo>
                    <a:pt x="91" y="254"/>
                  </a:lnTo>
                  <a:lnTo>
                    <a:pt x="91" y="236"/>
                  </a:lnTo>
                  <a:lnTo>
                    <a:pt x="91" y="216"/>
                  </a:lnTo>
                  <a:lnTo>
                    <a:pt x="89" y="198"/>
                  </a:lnTo>
                  <a:lnTo>
                    <a:pt x="87" y="180"/>
                  </a:lnTo>
                  <a:lnTo>
                    <a:pt x="84" y="162"/>
                  </a:lnTo>
                  <a:lnTo>
                    <a:pt x="75" y="125"/>
                  </a:lnTo>
                  <a:lnTo>
                    <a:pt x="64" y="91"/>
                  </a:lnTo>
                  <a:lnTo>
                    <a:pt x="50" y="59"/>
                  </a:lnTo>
                  <a:lnTo>
                    <a:pt x="43" y="45"/>
                  </a:lnTo>
                  <a:lnTo>
                    <a:pt x="35" y="31"/>
                  </a:lnTo>
                  <a:lnTo>
                    <a:pt x="35" y="31"/>
                  </a:lnTo>
                  <a:lnTo>
                    <a:pt x="25" y="32"/>
                  </a:lnTo>
                  <a:lnTo>
                    <a:pt x="15" y="32"/>
                  </a:lnTo>
                  <a:lnTo>
                    <a:pt x="8" y="31"/>
                  </a:lnTo>
                  <a:lnTo>
                    <a:pt x="0" y="25"/>
                  </a:lnTo>
                  <a:lnTo>
                    <a:pt x="0" y="25"/>
                  </a:lnTo>
                  <a:lnTo>
                    <a:pt x="2" y="20"/>
                  </a:lnTo>
                  <a:lnTo>
                    <a:pt x="7" y="16"/>
                  </a:lnTo>
                  <a:lnTo>
                    <a:pt x="9" y="11"/>
                  </a:lnTo>
                  <a:lnTo>
                    <a:pt x="14" y="9"/>
                  </a:lnTo>
                  <a:lnTo>
                    <a:pt x="23" y="4"/>
                  </a:lnTo>
                  <a:lnTo>
                    <a:pt x="35" y="2"/>
                  </a:lnTo>
                  <a:lnTo>
                    <a:pt x="47" y="2"/>
                  </a:lnTo>
                  <a:lnTo>
                    <a:pt x="60" y="0"/>
                  </a:lnTo>
                  <a:lnTo>
                    <a:pt x="87" y="0"/>
                  </a:lnTo>
                  <a:lnTo>
                    <a:pt x="87" y="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31" name="Freeform 67"/>
            <p:cNvSpPr>
              <a:spLocks noEditPoints="1"/>
            </p:cNvSpPr>
            <p:nvPr>
              <p:custDataLst>
                <p:tags r:id="rId26"/>
              </p:custDataLst>
            </p:nvPr>
          </p:nvSpPr>
          <p:spPr bwMode="auto">
            <a:xfrm>
              <a:off x="4843463" y="3228975"/>
              <a:ext cx="133350" cy="179388"/>
            </a:xfrm>
            <a:custGeom>
              <a:avLst/>
              <a:gdLst/>
              <a:ahLst/>
              <a:cxnLst>
                <a:cxn ang="0">
                  <a:pos x="77" y="4"/>
                </a:cxn>
                <a:cxn ang="0">
                  <a:pos x="77" y="2"/>
                </a:cxn>
                <a:cxn ang="0">
                  <a:pos x="80" y="2"/>
                </a:cxn>
                <a:cxn ang="0">
                  <a:pos x="110" y="2"/>
                </a:cxn>
                <a:cxn ang="0">
                  <a:pos x="135" y="2"/>
                </a:cxn>
                <a:cxn ang="0">
                  <a:pos x="155" y="7"/>
                </a:cxn>
                <a:cxn ang="0">
                  <a:pos x="173" y="16"/>
                </a:cxn>
                <a:cxn ang="0">
                  <a:pos x="185" y="30"/>
                </a:cxn>
                <a:cxn ang="0">
                  <a:pos x="202" y="48"/>
                </a:cxn>
                <a:cxn ang="0">
                  <a:pos x="223" y="82"/>
                </a:cxn>
                <a:cxn ang="0">
                  <a:pos x="240" y="122"/>
                </a:cxn>
                <a:cxn ang="0">
                  <a:pos x="250" y="165"/>
                </a:cxn>
                <a:cxn ang="0">
                  <a:pos x="251" y="205"/>
                </a:cxn>
                <a:cxn ang="0">
                  <a:pos x="249" y="218"/>
                </a:cxn>
                <a:cxn ang="0">
                  <a:pos x="242" y="245"/>
                </a:cxn>
                <a:cxn ang="0">
                  <a:pos x="228" y="273"/>
                </a:cxn>
                <a:cxn ang="0">
                  <a:pos x="211" y="297"/>
                </a:cxn>
                <a:cxn ang="0">
                  <a:pos x="190" y="318"/>
                </a:cxn>
                <a:cxn ang="0">
                  <a:pos x="163" y="332"/>
                </a:cxn>
                <a:cxn ang="0">
                  <a:pos x="135" y="337"/>
                </a:cxn>
                <a:cxn ang="0">
                  <a:pos x="103" y="332"/>
                </a:cxn>
                <a:cxn ang="0">
                  <a:pos x="86" y="323"/>
                </a:cxn>
                <a:cxn ang="0">
                  <a:pos x="73" y="313"/>
                </a:cxn>
                <a:cxn ang="0">
                  <a:pos x="52" y="288"/>
                </a:cxn>
                <a:cxn ang="0">
                  <a:pos x="37" y="277"/>
                </a:cxn>
                <a:cxn ang="0">
                  <a:pos x="23" y="242"/>
                </a:cxn>
                <a:cxn ang="0">
                  <a:pos x="10" y="204"/>
                </a:cxn>
                <a:cxn ang="0">
                  <a:pos x="1" y="163"/>
                </a:cxn>
                <a:cxn ang="0">
                  <a:pos x="1" y="121"/>
                </a:cxn>
                <a:cxn ang="0">
                  <a:pos x="6" y="101"/>
                </a:cxn>
                <a:cxn ang="0">
                  <a:pos x="20" y="66"/>
                </a:cxn>
                <a:cxn ang="0">
                  <a:pos x="41" y="38"/>
                </a:cxn>
                <a:cxn ang="0">
                  <a:pos x="65" y="14"/>
                </a:cxn>
                <a:cxn ang="0">
                  <a:pos x="77" y="4"/>
                </a:cxn>
                <a:cxn ang="0">
                  <a:pos x="167" y="301"/>
                </a:cxn>
                <a:cxn ang="0">
                  <a:pos x="187" y="287"/>
                </a:cxn>
                <a:cxn ang="0">
                  <a:pos x="202" y="270"/>
                </a:cxn>
                <a:cxn ang="0">
                  <a:pos x="213" y="249"/>
                </a:cxn>
                <a:cxn ang="0">
                  <a:pos x="220" y="225"/>
                </a:cxn>
                <a:cxn ang="0">
                  <a:pos x="223" y="201"/>
                </a:cxn>
                <a:cxn ang="0">
                  <a:pos x="223" y="174"/>
                </a:cxn>
                <a:cxn ang="0">
                  <a:pos x="212" y="124"/>
                </a:cxn>
                <a:cxn ang="0">
                  <a:pos x="197" y="89"/>
                </a:cxn>
                <a:cxn ang="0">
                  <a:pos x="183" y="68"/>
                </a:cxn>
                <a:cxn ang="0">
                  <a:pos x="166" y="51"/>
                </a:cxn>
                <a:cxn ang="0">
                  <a:pos x="147" y="38"/>
                </a:cxn>
                <a:cxn ang="0">
                  <a:pos x="128" y="31"/>
                </a:cxn>
                <a:cxn ang="0">
                  <a:pos x="105" y="30"/>
                </a:cxn>
                <a:cxn ang="0">
                  <a:pos x="82" y="34"/>
                </a:cxn>
                <a:cxn ang="0">
                  <a:pos x="69" y="40"/>
                </a:cxn>
                <a:cxn ang="0">
                  <a:pos x="28" y="106"/>
                </a:cxn>
                <a:cxn ang="0">
                  <a:pos x="25" y="124"/>
                </a:cxn>
                <a:cxn ang="0">
                  <a:pos x="24" y="163"/>
                </a:cxn>
                <a:cxn ang="0">
                  <a:pos x="31" y="202"/>
                </a:cxn>
                <a:cxn ang="0">
                  <a:pos x="44" y="240"/>
                </a:cxn>
                <a:cxn ang="0">
                  <a:pos x="63" y="273"/>
                </a:cxn>
                <a:cxn ang="0">
                  <a:pos x="87" y="297"/>
                </a:cxn>
                <a:cxn ang="0">
                  <a:pos x="108" y="306"/>
                </a:cxn>
                <a:cxn ang="0">
                  <a:pos x="124" y="311"/>
                </a:cxn>
                <a:cxn ang="0">
                  <a:pos x="140" y="309"/>
                </a:cxn>
                <a:cxn ang="0">
                  <a:pos x="157" y="305"/>
                </a:cxn>
                <a:cxn ang="0">
                  <a:pos x="167" y="301"/>
                </a:cxn>
              </a:cxnLst>
              <a:rect l="0" t="0" r="r" b="b"/>
              <a:pathLst>
                <a:path w="251" h="337">
                  <a:moveTo>
                    <a:pt x="77" y="4"/>
                  </a:moveTo>
                  <a:lnTo>
                    <a:pt x="77" y="4"/>
                  </a:lnTo>
                  <a:lnTo>
                    <a:pt x="77" y="3"/>
                  </a:lnTo>
                  <a:lnTo>
                    <a:pt x="77" y="2"/>
                  </a:lnTo>
                  <a:lnTo>
                    <a:pt x="80" y="2"/>
                  </a:lnTo>
                  <a:lnTo>
                    <a:pt x="80" y="2"/>
                  </a:lnTo>
                  <a:lnTo>
                    <a:pt x="96" y="2"/>
                  </a:lnTo>
                  <a:lnTo>
                    <a:pt x="110" y="2"/>
                  </a:lnTo>
                  <a:lnTo>
                    <a:pt x="122" y="0"/>
                  </a:lnTo>
                  <a:lnTo>
                    <a:pt x="135" y="2"/>
                  </a:lnTo>
                  <a:lnTo>
                    <a:pt x="135" y="2"/>
                  </a:lnTo>
                  <a:lnTo>
                    <a:pt x="155" y="7"/>
                  </a:lnTo>
                  <a:lnTo>
                    <a:pt x="166" y="11"/>
                  </a:lnTo>
                  <a:lnTo>
                    <a:pt x="173" y="16"/>
                  </a:lnTo>
                  <a:lnTo>
                    <a:pt x="173" y="16"/>
                  </a:lnTo>
                  <a:lnTo>
                    <a:pt x="185" y="30"/>
                  </a:lnTo>
                  <a:lnTo>
                    <a:pt x="202" y="48"/>
                  </a:lnTo>
                  <a:lnTo>
                    <a:pt x="202" y="48"/>
                  </a:lnTo>
                  <a:lnTo>
                    <a:pt x="213" y="63"/>
                  </a:lnTo>
                  <a:lnTo>
                    <a:pt x="223" y="82"/>
                  </a:lnTo>
                  <a:lnTo>
                    <a:pt x="233" y="101"/>
                  </a:lnTo>
                  <a:lnTo>
                    <a:pt x="240" y="122"/>
                  </a:lnTo>
                  <a:lnTo>
                    <a:pt x="246" y="143"/>
                  </a:lnTo>
                  <a:lnTo>
                    <a:pt x="250" y="165"/>
                  </a:lnTo>
                  <a:lnTo>
                    <a:pt x="251" y="186"/>
                  </a:lnTo>
                  <a:lnTo>
                    <a:pt x="251" y="205"/>
                  </a:lnTo>
                  <a:lnTo>
                    <a:pt x="251" y="205"/>
                  </a:lnTo>
                  <a:lnTo>
                    <a:pt x="249" y="218"/>
                  </a:lnTo>
                  <a:lnTo>
                    <a:pt x="246" y="232"/>
                  </a:lnTo>
                  <a:lnTo>
                    <a:pt x="242" y="245"/>
                  </a:lnTo>
                  <a:lnTo>
                    <a:pt x="235" y="259"/>
                  </a:lnTo>
                  <a:lnTo>
                    <a:pt x="228" y="273"/>
                  </a:lnTo>
                  <a:lnTo>
                    <a:pt x="220" y="285"/>
                  </a:lnTo>
                  <a:lnTo>
                    <a:pt x="211" y="297"/>
                  </a:lnTo>
                  <a:lnTo>
                    <a:pt x="201" y="308"/>
                  </a:lnTo>
                  <a:lnTo>
                    <a:pt x="190" y="318"/>
                  </a:lnTo>
                  <a:lnTo>
                    <a:pt x="177" y="326"/>
                  </a:lnTo>
                  <a:lnTo>
                    <a:pt x="163" y="332"/>
                  </a:lnTo>
                  <a:lnTo>
                    <a:pt x="149" y="336"/>
                  </a:lnTo>
                  <a:lnTo>
                    <a:pt x="135" y="337"/>
                  </a:lnTo>
                  <a:lnTo>
                    <a:pt x="119" y="336"/>
                  </a:lnTo>
                  <a:lnTo>
                    <a:pt x="103" y="332"/>
                  </a:lnTo>
                  <a:lnTo>
                    <a:pt x="86" y="323"/>
                  </a:lnTo>
                  <a:lnTo>
                    <a:pt x="86" y="323"/>
                  </a:lnTo>
                  <a:lnTo>
                    <a:pt x="79" y="319"/>
                  </a:lnTo>
                  <a:lnTo>
                    <a:pt x="73" y="313"/>
                  </a:lnTo>
                  <a:lnTo>
                    <a:pt x="62" y="301"/>
                  </a:lnTo>
                  <a:lnTo>
                    <a:pt x="52" y="288"/>
                  </a:lnTo>
                  <a:lnTo>
                    <a:pt x="45" y="282"/>
                  </a:lnTo>
                  <a:lnTo>
                    <a:pt x="37" y="277"/>
                  </a:lnTo>
                  <a:lnTo>
                    <a:pt x="37" y="277"/>
                  </a:lnTo>
                  <a:lnTo>
                    <a:pt x="23" y="242"/>
                  </a:lnTo>
                  <a:lnTo>
                    <a:pt x="16" y="223"/>
                  </a:lnTo>
                  <a:lnTo>
                    <a:pt x="10" y="204"/>
                  </a:lnTo>
                  <a:lnTo>
                    <a:pt x="4" y="184"/>
                  </a:lnTo>
                  <a:lnTo>
                    <a:pt x="1" y="163"/>
                  </a:lnTo>
                  <a:lnTo>
                    <a:pt x="0" y="142"/>
                  </a:lnTo>
                  <a:lnTo>
                    <a:pt x="1" y="121"/>
                  </a:lnTo>
                  <a:lnTo>
                    <a:pt x="1" y="121"/>
                  </a:lnTo>
                  <a:lnTo>
                    <a:pt x="6" y="101"/>
                  </a:lnTo>
                  <a:lnTo>
                    <a:pt x="11" y="83"/>
                  </a:lnTo>
                  <a:lnTo>
                    <a:pt x="20" y="66"/>
                  </a:lnTo>
                  <a:lnTo>
                    <a:pt x="30" y="51"/>
                  </a:lnTo>
                  <a:lnTo>
                    <a:pt x="41" y="38"/>
                  </a:lnTo>
                  <a:lnTo>
                    <a:pt x="52" y="26"/>
                  </a:lnTo>
                  <a:lnTo>
                    <a:pt x="65" y="14"/>
                  </a:lnTo>
                  <a:lnTo>
                    <a:pt x="77" y="4"/>
                  </a:lnTo>
                  <a:lnTo>
                    <a:pt x="77" y="4"/>
                  </a:lnTo>
                  <a:close/>
                  <a:moveTo>
                    <a:pt x="167" y="301"/>
                  </a:moveTo>
                  <a:lnTo>
                    <a:pt x="167" y="301"/>
                  </a:lnTo>
                  <a:lnTo>
                    <a:pt x="177" y="294"/>
                  </a:lnTo>
                  <a:lnTo>
                    <a:pt x="187" y="287"/>
                  </a:lnTo>
                  <a:lnTo>
                    <a:pt x="195" y="278"/>
                  </a:lnTo>
                  <a:lnTo>
                    <a:pt x="202" y="270"/>
                  </a:lnTo>
                  <a:lnTo>
                    <a:pt x="208" y="260"/>
                  </a:lnTo>
                  <a:lnTo>
                    <a:pt x="213" y="249"/>
                  </a:lnTo>
                  <a:lnTo>
                    <a:pt x="218" y="238"/>
                  </a:lnTo>
                  <a:lnTo>
                    <a:pt x="220" y="225"/>
                  </a:lnTo>
                  <a:lnTo>
                    <a:pt x="222" y="214"/>
                  </a:lnTo>
                  <a:lnTo>
                    <a:pt x="223" y="201"/>
                  </a:lnTo>
                  <a:lnTo>
                    <a:pt x="223" y="187"/>
                  </a:lnTo>
                  <a:lnTo>
                    <a:pt x="223" y="174"/>
                  </a:lnTo>
                  <a:lnTo>
                    <a:pt x="219" y="149"/>
                  </a:lnTo>
                  <a:lnTo>
                    <a:pt x="212" y="124"/>
                  </a:lnTo>
                  <a:lnTo>
                    <a:pt x="202" y="100"/>
                  </a:lnTo>
                  <a:lnTo>
                    <a:pt x="197" y="89"/>
                  </a:lnTo>
                  <a:lnTo>
                    <a:pt x="190" y="77"/>
                  </a:lnTo>
                  <a:lnTo>
                    <a:pt x="183" y="68"/>
                  </a:lnTo>
                  <a:lnTo>
                    <a:pt x="174" y="59"/>
                  </a:lnTo>
                  <a:lnTo>
                    <a:pt x="166" y="51"/>
                  </a:lnTo>
                  <a:lnTo>
                    <a:pt x="157" y="44"/>
                  </a:lnTo>
                  <a:lnTo>
                    <a:pt x="147" y="38"/>
                  </a:lnTo>
                  <a:lnTo>
                    <a:pt x="138" y="34"/>
                  </a:lnTo>
                  <a:lnTo>
                    <a:pt x="128" y="31"/>
                  </a:lnTo>
                  <a:lnTo>
                    <a:pt x="117" y="30"/>
                  </a:lnTo>
                  <a:lnTo>
                    <a:pt x="105" y="30"/>
                  </a:lnTo>
                  <a:lnTo>
                    <a:pt x="93" y="31"/>
                  </a:lnTo>
                  <a:lnTo>
                    <a:pt x="82" y="34"/>
                  </a:lnTo>
                  <a:lnTo>
                    <a:pt x="69" y="40"/>
                  </a:lnTo>
                  <a:lnTo>
                    <a:pt x="69" y="40"/>
                  </a:lnTo>
                  <a:lnTo>
                    <a:pt x="48" y="73"/>
                  </a:lnTo>
                  <a:lnTo>
                    <a:pt x="28" y="106"/>
                  </a:lnTo>
                  <a:lnTo>
                    <a:pt x="28" y="106"/>
                  </a:lnTo>
                  <a:lnTo>
                    <a:pt x="25" y="124"/>
                  </a:lnTo>
                  <a:lnTo>
                    <a:pt x="24" y="143"/>
                  </a:lnTo>
                  <a:lnTo>
                    <a:pt x="24" y="163"/>
                  </a:lnTo>
                  <a:lnTo>
                    <a:pt x="27" y="183"/>
                  </a:lnTo>
                  <a:lnTo>
                    <a:pt x="31" y="202"/>
                  </a:lnTo>
                  <a:lnTo>
                    <a:pt x="37" y="222"/>
                  </a:lnTo>
                  <a:lnTo>
                    <a:pt x="44" y="240"/>
                  </a:lnTo>
                  <a:lnTo>
                    <a:pt x="53" y="257"/>
                  </a:lnTo>
                  <a:lnTo>
                    <a:pt x="63" y="273"/>
                  </a:lnTo>
                  <a:lnTo>
                    <a:pt x="74" y="285"/>
                  </a:lnTo>
                  <a:lnTo>
                    <a:pt x="87" y="297"/>
                  </a:lnTo>
                  <a:lnTo>
                    <a:pt x="101" y="304"/>
                  </a:lnTo>
                  <a:lnTo>
                    <a:pt x="108" y="306"/>
                  </a:lnTo>
                  <a:lnTo>
                    <a:pt x="115" y="309"/>
                  </a:lnTo>
                  <a:lnTo>
                    <a:pt x="124" y="311"/>
                  </a:lnTo>
                  <a:lnTo>
                    <a:pt x="132" y="311"/>
                  </a:lnTo>
                  <a:lnTo>
                    <a:pt x="140" y="309"/>
                  </a:lnTo>
                  <a:lnTo>
                    <a:pt x="149" y="308"/>
                  </a:lnTo>
                  <a:lnTo>
                    <a:pt x="157" y="305"/>
                  </a:lnTo>
                  <a:lnTo>
                    <a:pt x="167" y="301"/>
                  </a:lnTo>
                  <a:lnTo>
                    <a:pt x="167" y="301"/>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32" name="Freeform 68"/>
            <p:cNvSpPr/>
            <p:nvPr>
              <p:custDataLst>
                <p:tags r:id="rId27"/>
              </p:custDataLst>
            </p:nvPr>
          </p:nvSpPr>
          <p:spPr bwMode="auto">
            <a:xfrm>
              <a:off x="4195763" y="3238500"/>
              <a:ext cx="125413" cy="179388"/>
            </a:xfrm>
            <a:custGeom>
              <a:avLst/>
              <a:gdLst/>
              <a:ahLst/>
              <a:cxnLst>
                <a:cxn ang="0">
                  <a:pos x="209" y="3"/>
                </a:cxn>
                <a:cxn ang="0">
                  <a:pos x="213" y="19"/>
                </a:cxn>
                <a:cxn ang="0">
                  <a:pos x="211" y="42"/>
                </a:cxn>
                <a:cxn ang="0">
                  <a:pos x="206" y="54"/>
                </a:cxn>
                <a:cxn ang="0">
                  <a:pos x="199" y="61"/>
                </a:cxn>
                <a:cxn ang="0">
                  <a:pos x="191" y="64"/>
                </a:cxn>
                <a:cxn ang="0">
                  <a:pos x="180" y="60"/>
                </a:cxn>
                <a:cxn ang="0">
                  <a:pos x="168" y="49"/>
                </a:cxn>
                <a:cxn ang="0">
                  <a:pos x="163" y="40"/>
                </a:cxn>
                <a:cxn ang="0">
                  <a:pos x="129" y="42"/>
                </a:cxn>
                <a:cxn ang="0">
                  <a:pos x="98" y="53"/>
                </a:cxn>
                <a:cxn ang="0">
                  <a:pos x="73" y="71"/>
                </a:cxn>
                <a:cxn ang="0">
                  <a:pos x="52" y="97"/>
                </a:cxn>
                <a:cxn ang="0">
                  <a:pos x="36" y="126"/>
                </a:cxn>
                <a:cxn ang="0">
                  <a:pos x="28" y="157"/>
                </a:cxn>
                <a:cxn ang="0">
                  <a:pos x="27" y="188"/>
                </a:cxn>
                <a:cxn ang="0">
                  <a:pos x="32" y="217"/>
                </a:cxn>
                <a:cxn ang="0">
                  <a:pos x="39" y="233"/>
                </a:cxn>
                <a:cxn ang="0">
                  <a:pos x="59" y="262"/>
                </a:cxn>
                <a:cxn ang="0">
                  <a:pos x="83" y="289"/>
                </a:cxn>
                <a:cxn ang="0">
                  <a:pos x="111" y="307"/>
                </a:cxn>
                <a:cxn ang="0">
                  <a:pos x="125" y="310"/>
                </a:cxn>
                <a:cxn ang="0">
                  <a:pos x="135" y="311"/>
                </a:cxn>
                <a:cxn ang="0">
                  <a:pos x="159" y="310"/>
                </a:cxn>
                <a:cxn ang="0">
                  <a:pos x="184" y="299"/>
                </a:cxn>
                <a:cxn ang="0">
                  <a:pos x="222" y="281"/>
                </a:cxn>
                <a:cxn ang="0">
                  <a:pos x="236" y="276"/>
                </a:cxn>
                <a:cxn ang="0">
                  <a:pos x="233" y="290"/>
                </a:cxn>
                <a:cxn ang="0">
                  <a:pos x="225" y="304"/>
                </a:cxn>
                <a:cxn ang="0">
                  <a:pos x="213" y="316"/>
                </a:cxn>
                <a:cxn ang="0">
                  <a:pos x="182" y="334"/>
                </a:cxn>
                <a:cxn ang="0">
                  <a:pos x="147" y="341"/>
                </a:cxn>
                <a:cxn ang="0">
                  <a:pos x="131" y="339"/>
                </a:cxn>
                <a:cxn ang="0">
                  <a:pos x="125" y="337"/>
                </a:cxn>
                <a:cxn ang="0">
                  <a:pos x="100" y="323"/>
                </a:cxn>
                <a:cxn ang="0">
                  <a:pos x="86" y="314"/>
                </a:cxn>
                <a:cxn ang="0">
                  <a:pos x="56" y="293"/>
                </a:cxn>
                <a:cxn ang="0">
                  <a:pos x="29" y="264"/>
                </a:cxn>
                <a:cxn ang="0">
                  <a:pos x="10" y="230"/>
                </a:cxn>
                <a:cxn ang="0">
                  <a:pos x="3" y="212"/>
                </a:cxn>
                <a:cxn ang="0">
                  <a:pos x="0" y="175"/>
                </a:cxn>
                <a:cxn ang="0">
                  <a:pos x="7" y="136"/>
                </a:cxn>
                <a:cxn ang="0">
                  <a:pos x="21" y="98"/>
                </a:cxn>
                <a:cxn ang="0">
                  <a:pos x="43" y="64"/>
                </a:cxn>
                <a:cxn ang="0">
                  <a:pos x="72" y="38"/>
                </a:cxn>
                <a:cxn ang="0">
                  <a:pos x="105" y="19"/>
                </a:cxn>
                <a:cxn ang="0">
                  <a:pos x="124" y="17"/>
                </a:cxn>
                <a:cxn ang="0">
                  <a:pos x="142" y="15"/>
                </a:cxn>
                <a:cxn ang="0">
                  <a:pos x="163" y="18"/>
                </a:cxn>
                <a:cxn ang="0">
                  <a:pos x="184" y="26"/>
                </a:cxn>
                <a:cxn ang="0">
                  <a:pos x="185" y="15"/>
                </a:cxn>
                <a:cxn ang="0">
                  <a:pos x="189" y="4"/>
                </a:cxn>
                <a:cxn ang="0">
                  <a:pos x="198" y="0"/>
                </a:cxn>
                <a:cxn ang="0">
                  <a:pos x="209" y="3"/>
                </a:cxn>
              </a:cxnLst>
              <a:rect l="0" t="0" r="r" b="b"/>
              <a:pathLst>
                <a:path w="236" h="341">
                  <a:moveTo>
                    <a:pt x="209" y="3"/>
                  </a:moveTo>
                  <a:lnTo>
                    <a:pt x="209" y="3"/>
                  </a:lnTo>
                  <a:lnTo>
                    <a:pt x="212" y="11"/>
                  </a:lnTo>
                  <a:lnTo>
                    <a:pt x="213" y="19"/>
                  </a:lnTo>
                  <a:lnTo>
                    <a:pt x="212" y="35"/>
                  </a:lnTo>
                  <a:lnTo>
                    <a:pt x="211" y="42"/>
                  </a:lnTo>
                  <a:lnTo>
                    <a:pt x="209" y="49"/>
                  </a:lnTo>
                  <a:lnTo>
                    <a:pt x="206" y="54"/>
                  </a:lnTo>
                  <a:lnTo>
                    <a:pt x="204" y="59"/>
                  </a:lnTo>
                  <a:lnTo>
                    <a:pt x="199" y="61"/>
                  </a:lnTo>
                  <a:lnTo>
                    <a:pt x="195" y="64"/>
                  </a:lnTo>
                  <a:lnTo>
                    <a:pt x="191" y="64"/>
                  </a:lnTo>
                  <a:lnTo>
                    <a:pt x="185" y="63"/>
                  </a:lnTo>
                  <a:lnTo>
                    <a:pt x="180" y="60"/>
                  </a:lnTo>
                  <a:lnTo>
                    <a:pt x="174" y="56"/>
                  </a:lnTo>
                  <a:lnTo>
                    <a:pt x="168" y="49"/>
                  </a:lnTo>
                  <a:lnTo>
                    <a:pt x="163" y="40"/>
                  </a:lnTo>
                  <a:lnTo>
                    <a:pt x="163" y="40"/>
                  </a:lnTo>
                  <a:lnTo>
                    <a:pt x="146" y="39"/>
                  </a:lnTo>
                  <a:lnTo>
                    <a:pt x="129" y="42"/>
                  </a:lnTo>
                  <a:lnTo>
                    <a:pt x="114" y="46"/>
                  </a:lnTo>
                  <a:lnTo>
                    <a:pt x="98" y="53"/>
                  </a:lnTo>
                  <a:lnTo>
                    <a:pt x="86" y="61"/>
                  </a:lnTo>
                  <a:lnTo>
                    <a:pt x="73" y="71"/>
                  </a:lnTo>
                  <a:lnTo>
                    <a:pt x="62" y="84"/>
                  </a:lnTo>
                  <a:lnTo>
                    <a:pt x="52" y="97"/>
                  </a:lnTo>
                  <a:lnTo>
                    <a:pt x="43" y="111"/>
                  </a:lnTo>
                  <a:lnTo>
                    <a:pt x="36" y="126"/>
                  </a:lnTo>
                  <a:lnTo>
                    <a:pt x="31" y="142"/>
                  </a:lnTo>
                  <a:lnTo>
                    <a:pt x="28" y="157"/>
                  </a:lnTo>
                  <a:lnTo>
                    <a:pt x="27" y="172"/>
                  </a:lnTo>
                  <a:lnTo>
                    <a:pt x="27" y="188"/>
                  </a:lnTo>
                  <a:lnTo>
                    <a:pt x="28" y="203"/>
                  </a:lnTo>
                  <a:lnTo>
                    <a:pt x="32" y="217"/>
                  </a:lnTo>
                  <a:lnTo>
                    <a:pt x="32" y="217"/>
                  </a:lnTo>
                  <a:lnTo>
                    <a:pt x="39" y="233"/>
                  </a:lnTo>
                  <a:lnTo>
                    <a:pt x="48" y="248"/>
                  </a:lnTo>
                  <a:lnTo>
                    <a:pt x="59" y="262"/>
                  </a:lnTo>
                  <a:lnTo>
                    <a:pt x="70" y="276"/>
                  </a:lnTo>
                  <a:lnTo>
                    <a:pt x="83" y="289"/>
                  </a:lnTo>
                  <a:lnTo>
                    <a:pt x="97" y="299"/>
                  </a:lnTo>
                  <a:lnTo>
                    <a:pt x="111" y="307"/>
                  </a:lnTo>
                  <a:lnTo>
                    <a:pt x="118" y="309"/>
                  </a:lnTo>
                  <a:lnTo>
                    <a:pt x="125" y="310"/>
                  </a:lnTo>
                  <a:lnTo>
                    <a:pt x="125" y="310"/>
                  </a:lnTo>
                  <a:lnTo>
                    <a:pt x="135" y="311"/>
                  </a:lnTo>
                  <a:lnTo>
                    <a:pt x="143" y="311"/>
                  </a:lnTo>
                  <a:lnTo>
                    <a:pt x="159" y="310"/>
                  </a:lnTo>
                  <a:lnTo>
                    <a:pt x="171" y="304"/>
                  </a:lnTo>
                  <a:lnTo>
                    <a:pt x="184" y="299"/>
                  </a:lnTo>
                  <a:lnTo>
                    <a:pt x="208" y="286"/>
                  </a:lnTo>
                  <a:lnTo>
                    <a:pt x="222" y="281"/>
                  </a:lnTo>
                  <a:lnTo>
                    <a:pt x="236" y="276"/>
                  </a:lnTo>
                  <a:lnTo>
                    <a:pt x="236" y="276"/>
                  </a:lnTo>
                  <a:lnTo>
                    <a:pt x="234" y="283"/>
                  </a:lnTo>
                  <a:lnTo>
                    <a:pt x="233" y="290"/>
                  </a:lnTo>
                  <a:lnTo>
                    <a:pt x="229" y="297"/>
                  </a:lnTo>
                  <a:lnTo>
                    <a:pt x="225" y="304"/>
                  </a:lnTo>
                  <a:lnTo>
                    <a:pt x="219" y="310"/>
                  </a:lnTo>
                  <a:lnTo>
                    <a:pt x="213" y="316"/>
                  </a:lnTo>
                  <a:lnTo>
                    <a:pt x="199" y="325"/>
                  </a:lnTo>
                  <a:lnTo>
                    <a:pt x="182" y="334"/>
                  </a:lnTo>
                  <a:lnTo>
                    <a:pt x="166" y="338"/>
                  </a:lnTo>
                  <a:lnTo>
                    <a:pt x="147" y="341"/>
                  </a:lnTo>
                  <a:lnTo>
                    <a:pt x="139" y="341"/>
                  </a:lnTo>
                  <a:lnTo>
                    <a:pt x="131" y="339"/>
                  </a:lnTo>
                  <a:lnTo>
                    <a:pt x="131" y="339"/>
                  </a:lnTo>
                  <a:lnTo>
                    <a:pt x="125" y="337"/>
                  </a:lnTo>
                  <a:lnTo>
                    <a:pt x="116" y="332"/>
                  </a:lnTo>
                  <a:lnTo>
                    <a:pt x="100" y="323"/>
                  </a:lnTo>
                  <a:lnTo>
                    <a:pt x="100" y="323"/>
                  </a:lnTo>
                  <a:lnTo>
                    <a:pt x="86" y="314"/>
                  </a:lnTo>
                  <a:lnTo>
                    <a:pt x="72" y="304"/>
                  </a:lnTo>
                  <a:lnTo>
                    <a:pt x="56" y="293"/>
                  </a:lnTo>
                  <a:lnTo>
                    <a:pt x="42" y="279"/>
                  </a:lnTo>
                  <a:lnTo>
                    <a:pt x="29" y="264"/>
                  </a:lnTo>
                  <a:lnTo>
                    <a:pt x="18" y="247"/>
                  </a:lnTo>
                  <a:lnTo>
                    <a:pt x="10" y="230"/>
                  </a:lnTo>
                  <a:lnTo>
                    <a:pt x="3" y="212"/>
                  </a:lnTo>
                  <a:lnTo>
                    <a:pt x="3" y="212"/>
                  </a:lnTo>
                  <a:lnTo>
                    <a:pt x="0" y="193"/>
                  </a:lnTo>
                  <a:lnTo>
                    <a:pt x="0" y="175"/>
                  </a:lnTo>
                  <a:lnTo>
                    <a:pt x="3" y="156"/>
                  </a:lnTo>
                  <a:lnTo>
                    <a:pt x="7" y="136"/>
                  </a:lnTo>
                  <a:lnTo>
                    <a:pt x="13" y="118"/>
                  </a:lnTo>
                  <a:lnTo>
                    <a:pt x="21" y="98"/>
                  </a:lnTo>
                  <a:lnTo>
                    <a:pt x="31" y="81"/>
                  </a:lnTo>
                  <a:lnTo>
                    <a:pt x="43" y="64"/>
                  </a:lnTo>
                  <a:lnTo>
                    <a:pt x="56" y="50"/>
                  </a:lnTo>
                  <a:lnTo>
                    <a:pt x="72" y="38"/>
                  </a:lnTo>
                  <a:lnTo>
                    <a:pt x="87" y="28"/>
                  </a:lnTo>
                  <a:lnTo>
                    <a:pt x="105" y="19"/>
                  </a:lnTo>
                  <a:lnTo>
                    <a:pt x="114" y="18"/>
                  </a:lnTo>
                  <a:lnTo>
                    <a:pt x="124" y="17"/>
                  </a:lnTo>
                  <a:lnTo>
                    <a:pt x="132" y="15"/>
                  </a:lnTo>
                  <a:lnTo>
                    <a:pt x="142" y="15"/>
                  </a:lnTo>
                  <a:lnTo>
                    <a:pt x="153" y="17"/>
                  </a:lnTo>
                  <a:lnTo>
                    <a:pt x="163" y="18"/>
                  </a:lnTo>
                  <a:lnTo>
                    <a:pt x="173" y="22"/>
                  </a:lnTo>
                  <a:lnTo>
                    <a:pt x="184" y="26"/>
                  </a:lnTo>
                  <a:lnTo>
                    <a:pt x="184" y="26"/>
                  </a:lnTo>
                  <a:lnTo>
                    <a:pt x="185" y="15"/>
                  </a:lnTo>
                  <a:lnTo>
                    <a:pt x="188" y="10"/>
                  </a:lnTo>
                  <a:lnTo>
                    <a:pt x="189" y="4"/>
                  </a:lnTo>
                  <a:lnTo>
                    <a:pt x="194" y="1"/>
                  </a:lnTo>
                  <a:lnTo>
                    <a:pt x="198" y="0"/>
                  </a:lnTo>
                  <a:lnTo>
                    <a:pt x="204" y="0"/>
                  </a:lnTo>
                  <a:lnTo>
                    <a:pt x="209" y="3"/>
                  </a:lnTo>
                  <a:lnTo>
                    <a:pt x="209" y="3"/>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33" name="Freeform 69"/>
            <p:cNvSpPr>
              <a:spLocks noEditPoints="1"/>
            </p:cNvSpPr>
            <p:nvPr>
              <p:custDataLst>
                <p:tags r:id="rId28"/>
              </p:custDataLst>
            </p:nvPr>
          </p:nvSpPr>
          <p:spPr bwMode="auto">
            <a:xfrm>
              <a:off x="4645026" y="3246438"/>
              <a:ext cx="131763" cy="171450"/>
            </a:xfrm>
            <a:custGeom>
              <a:avLst/>
              <a:gdLst/>
              <a:ahLst/>
              <a:cxnLst>
                <a:cxn ang="0">
                  <a:pos x="48" y="18"/>
                </a:cxn>
                <a:cxn ang="0">
                  <a:pos x="66" y="8"/>
                </a:cxn>
                <a:cxn ang="0">
                  <a:pos x="85" y="2"/>
                </a:cxn>
                <a:cxn ang="0">
                  <a:pos x="103" y="0"/>
                </a:cxn>
                <a:cxn ang="0">
                  <a:pos x="141" y="5"/>
                </a:cxn>
                <a:cxn ang="0">
                  <a:pos x="174" y="19"/>
                </a:cxn>
                <a:cxn ang="0">
                  <a:pos x="188" y="29"/>
                </a:cxn>
                <a:cxn ang="0">
                  <a:pos x="222" y="84"/>
                </a:cxn>
                <a:cxn ang="0">
                  <a:pos x="249" y="137"/>
                </a:cxn>
                <a:cxn ang="0">
                  <a:pos x="250" y="155"/>
                </a:cxn>
                <a:cxn ang="0">
                  <a:pos x="247" y="190"/>
                </a:cxn>
                <a:cxn ang="0">
                  <a:pos x="242" y="226"/>
                </a:cxn>
                <a:cxn ang="0">
                  <a:pos x="232" y="255"/>
                </a:cxn>
                <a:cxn ang="0">
                  <a:pos x="215" y="282"/>
                </a:cxn>
                <a:cxn ang="0">
                  <a:pos x="194" y="303"/>
                </a:cxn>
                <a:cxn ang="0">
                  <a:pos x="166" y="317"/>
                </a:cxn>
                <a:cxn ang="0">
                  <a:pos x="132" y="322"/>
                </a:cxn>
                <a:cxn ang="0">
                  <a:pos x="113" y="322"/>
                </a:cxn>
                <a:cxn ang="0">
                  <a:pos x="93" y="317"/>
                </a:cxn>
                <a:cxn ang="0">
                  <a:pos x="69" y="308"/>
                </a:cxn>
                <a:cxn ang="0">
                  <a:pos x="52" y="293"/>
                </a:cxn>
                <a:cxn ang="0">
                  <a:pos x="24" y="255"/>
                </a:cxn>
                <a:cxn ang="0">
                  <a:pos x="6" y="210"/>
                </a:cxn>
                <a:cxn ang="0">
                  <a:pos x="0" y="157"/>
                </a:cxn>
                <a:cxn ang="0">
                  <a:pos x="2" y="127"/>
                </a:cxn>
                <a:cxn ang="0">
                  <a:pos x="10" y="98"/>
                </a:cxn>
                <a:cxn ang="0">
                  <a:pos x="26" y="71"/>
                </a:cxn>
                <a:cxn ang="0">
                  <a:pos x="45" y="32"/>
                </a:cxn>
                <a:cxn ang="0">
                  <a:pos x="48" y="18"/>
                </a:cxn>
                <a:cxn ang="0">
                  <a:pos x="26" y="140"/>
                </a:cxn>
                <a:cxn ang="0">
                  <a:pos x="28" y="202"/>
                </a:cxn>
                <a:cxn ang="0">
                  <a:pos x="34" y="231"/>
                </a:cxn>
                <a:cxn ang="0">
                  <a:pos x="48" y="259"/>
                </a:cxn>
                <a:cxn ang="0">
                  <a:pos x="56" y="268"/>
                </a:cxn>
                <a:cxn ang="0">
                  <a:pos x="73" y="282"/>
                </a:cxn>
                <a:cxn ang="0">
                  <a:pos x="93" y="292"/>
                </a:cxn>
                <a:cxn ang="0">
                  <a:pos x="115" y="296"/>
                </a:cxn>
                <a:cxn ang="0">
                  <a:pos x="136" y="297"/>
                </a:cxn>
                <a:cxn ang="0">
                  <a:pos x="158" y="293"/>
                </a:cxn>
                <a:cxn ang="0">
                  <a:pos x="177" y="283"/>
                </a:cxn>
                <a:cxn ang="0">
                  <a:pos x="195" y="271"/>
                </a:cxn>
                <a:cxn ang="0">
                  <a:pos x="202" y="262"/>
                </a:cxn>
                <a:cxn ang="0">
                  <a:pos x="212" y="244"/>
                </a:cxn>
                <a:cxn ang="0">
                  <a:pos x="218" y="221"/>
                </a:cxn>
                <a:cxn ang="0">
                  <a:pos x="222" y="178"/>
                </a:cxn>
                <a:cxn ang="0">
                  <a:pos x="222" y="164"/>
                </a:cxn>
                <a:cxn ang="0">
                  <a:pos x="218" y="137"/>
                </a:cxn>
                <a:cxn ang="0">
                  <a:pos x="209" y="112"/>
                </a:cxn>
                <a:cxn ang="0">
                  <a:pos x="197" y="88"/>
                </a:cxn>
                <a:cxn ang="0">
                  <a:pos x="181" y="67"/>
                </a:cxn>
                <a:cxn ang="0">
                  <a:pos x="160" y="49"/>
                </a:cxn>
                <a:cxn ang="0">
                  <a:pos x="138" y="36"/>
                </a:cxn>
                <a:cxn ang="0">
                  <a:pos x="111" y="28"/>
                </a:cxn>
                <a:cxn ang="0">
                  <a:pos x="99" y="26"/>
                </a:cxn>
                <a:cxn ang="0">
                  <a:pos x="96" y="25"/>
                </a:cxn>
                <a:cxn ang="0">
                  <a:pos x="94" y="26"/>
                </a:cxn>
                <a:cxn ang="0">
                  <a:pos x="80" y="36"/>
                </a:cxn>
                <a:cxn ang="0">
                  <a:pos x="56" y="61"/>
                </a:cxn>
                <a:cxn ang="0">
                  <a:pos x="41" y="92"/>
                </a:cxn>
                <a:cxn ang="0">
                  <a:pos x="26" y="140"/>
                </a:cxn>
              </a:cxnLst>
              <a:rect l="0" t="0" r="r" b="b"/>
              <a:pathLst>
                <a:path w="250" h="322">
                  <a:moveTo>
                    <a:pt x="48" y="18"/>
                  </a:moveTo>
                  <a:lnTo>
                    <a:pt x="48" y="18"/>
                  </a:lnTo>
                  <a:lnTo>
                    <a:pt x="56" y="12"/>
                  </a:lnTo>
                  <a:lnTo>
                    <a:pt x="66" y="8"/>
                  </a:lnTo>
                  <a:lnTo>
                    <a:pt x="75" y="5"/>
                  </a:lnTo>
                  <a:lnTo>
                    <a:pt x="85" y="2"/>
                  </a:lnTo>
                  <a:lnTo>
                    <a:pt x="93" y="1"/>
                  </a:lnTo>
                  <a:lnTo>
                    <a:pt x="103" y="0"/>
                  </a:lnTo>
                  <a:lnTo>
                    <a:pt x="122" y="1"/>
                  </a:lnTo>
                  <a:lnTo>
                    <a:pt x="141" y="5"/>
                  </a:lnTo>
                  <a:lnTo>
                    <a:pt x="158" y="11"/>
                  </a:lnTo>
                  <a:lnTo>
                    <a:pt x="174" y="19"/>
                  </a:lnTo>
                  <a:lnTo>
                    <a:pt x="188" y="29"/>
                  </a:lnTo>
                  <a:lnTo>
                    <a:pt x="188" y="29"/>
                  </a:lnTo>
                  <a:lnTo>
                    <a:pt x="205" y="56"/>
                  </a:lnTo>
                  <a:lnTo>
                    <a:pt x="222" y="84"/>
                  </a:lnTo>
                  <a:lnTo>
                    <a:pt x="236" y="112"/>
                  </a:lnTo>
                  <a:lnTo>
                    <a:pt x="249" y="137"/>
                  </a:lnTo>
                  <a:lnTo>
                    <a:pt x="249" y="137"/>
                  </a:lnTo>
                  <a:lnTo>
                    <a:pt x="250" y="155"/>
                  </a:lnTo>
                  <a:lnTo>
                    <a:pt x="249" y="174"/>
                  </a:lnTo>
                  <a:lnTo>
                    <a:pt x="247" y="190"/>
                  </a:lnTo>
                  <a:lnTo>
                    <a:pt x="246" y="209"/>
                  </a:lnTo>
                  <a:lnTo>
                    <a:pt x="242" y="226"/>
                  </a:lnTo>
                  <a:lnTo>
                    <a:pt x="238" y="241"/>
                  </a:lnTo>
                  <a:lnTo>
                    <a:pt x="232" y="255"/>
                  </a:lnTo>
                  <a:lnTo>
                    <a:pt x="225" y="269"/>
                  </a:lnTo>
                  <a:lnTo>
                    <a:pt x="215" y="282"/>
                  </a:lnTo>
                  <a:lnTo>
                    <a:pt x="205" y="293"/>
                  </a:lnTo>
                  <a:lnTo>
                    <a:pt x="194" y="303"/>
                  </a:lnTo>
                  <a:lnTo>
                    <a:pt x="181" y="311"/>
                  </a:lnTo>
                  <a:lnTo>
                    <a:pt x="166" y="317"/>
                  </a:lnTo>
                  <a:lnTo>
                    <a:pt x="150" y="321"/>
                  </a:lnTo>
                  <a:lnTo>
                    <a:pt x="132" y="322"/>
                  </a:lnTo>
                  <a:lnTo>
                    <a:pt x="113" y="322"/>
                  </a:lnTo>
                  <a:lnTo>
                    <a:pt x="113" y="322"/>
                  </a:lnTo>
                  <a:lnTo>
                    <a:pt x="103" y="320"/>
                  </a:lnTo>
                  <a:lnTo>
                    <a:pt x="93" y="317"/>
                  </a:lnTo>
                  <a:lnTo>
                    <a:pt x="83" y="311"/>
                  </a:lnTo>
                  <a:lnTo>
                    <a:pt x="69" y="308"/>
                  </a:lnTo>
                  <a:lnTo>
                    <a:pt x="69" y="308"/>
                  </a:lnTo>
                  <a:lnTo>
                    <a:pt x="52" y="293"/>
                  </a:lnTo>
                  <a:lnTo>
                    <a:pt x="37" y="275"/>
                  </a:lnTo>
                  <a:lnTo>
                    <a:pt x="24" y="255"/>
                  </a:lnTo>
                  <a:lnTo>
                    <a:pt x="14" y="233"/>
                  </a:lnTo>
                  <a:lnTo>
                    <a:pt x="6" y="210"/>
                  </a:lnTo>
                  <a:lnTo>
                    <a:pt x="2" y="185"/>
                  </a:lnTo>
                  <a:lnTo>
                    <a:pt x="0" y="157"/>
                  </a:lnTo>
                  <a:lnTo>
                    <a:pt x="2" y="127"/>
                  </a:lnTo>
                  <a:lnTo>
                    <a:pt x="2" y="127"/>
                  </a:lnTo>
                  <a:lnTo>
                    <a:pt x="6" y="112"/>
                  </a:lnTo>
                  <a:lnTo>
                    <a:pt x="10" y="98"/>
                  </a:lnTo>
                  <a:lnTo>
                    <a:pt x="17" y="84"/>
                  </a:lnTo>
                  <a:lnTo>
                    <a:pt x="26" y="71"/>
                  </a:lnTo>
                  <a:lnTo>
                    <a:pt x="40" y="44"/>
                  </a:lnTo>
                  <a:lnTo>
                    <a:pt x="45" y="32"/>
                  </a:lnTo>
                  <a:lnTo>
                    <a:pt x="48" y="18"/>
                  </a:lnTo>
                  <a:lnTo>
                    <a:pt x="48" y="18"/>
                  </a:lnTo>
                  <a:close/>
                  <a:moveTo>
                    <a:pt x="26" y="140"/>
                  </a:moveTo>
                  <a:lnTo>
                    <a:pt x="26" y="140"/>
                  </a:lnTo>
                  <a:lnTo>
                    <a:pt x="27" y="171"/>
                  </a:lnTo>
                  <a:lnTo>
                    <a:pt x="28" y="202"/>
                  </a:lnTo>
                  <a:lnTo>
                    <a:pt x="31" y="217"/>
                  </a:lnTo>
                  <a:lnTo>
                    <a:pt x="34" y="231"/>
                  </a:lnTo>
                  <a:lnTo>
                    <a:pt x="41" y="245"/>
                  </a:lnTo>
                  <a:lnTo>
                    <a:pt x="48" y="259"/>
                  </a:lnTo>
                  <a:lnTo>
                    <a:pt x="48" y="259"/>
                  </a:lnTo>
                  <a:lnTo>
                    <a:pt x="56" y="268"/>
                  </a:lnTo>
                  <a:lnTo>
                    <a:pt x="65" y="275"/>
                  </a:lnTo>
                  <a:lnTo>
                    <a:pt x="73" y="282"/>
                  </a:lnTo>
                  <a:lnTo>
                    <a:pt x="83" y="287"/>
                  </a:lnTo>
                  <a:lnTo>
                    <a:pt x="93" y="292"/>
                  </a:lnTo>
                  <a:lnTo>
                    <a:pt x="104" y="294"/>
                  </a:lnTo>
                  <a:lnTo>
                    <a:pt x="115" y="296"/>
                  </a:lnTo>
                  <a:lnTo>
                    <a:pt x="125" y="297"/>
                  </a:lnTo>
                  <a:lnTo>
                    <a:pt x="136" y="297"/>
                  </a:lnTo>
                  <a:lnTo>
                    <a:pt x="148" y="296"/>
                  </a:lnTo>
                  <a:lnTo>
                    <a:pt x="158" y="293"/>
                  </a:lnTo>
                  <a:lnTo>
                    <a:pt x="169" y="289"/>
                  </a:lnTo>
                  <a:lnTo>
                    <a:pt x="177" y="283"/>
                  </a:lnTo>
                  <a:lnTo>
                    <a:pt x="187" y="278"/>
                  </a:lnTo>
                  <a:lnTo>
                    <a:pt x="195" y="271"/>
                  </a:lnTo>
                  <a:lnTo>
                    <a:pt x="202" y="262"/>
                  </a:lnTo>
                  <a:lnTo>
                    <a:pt x="202" y="262"/>
                  </a:lnTo>
                  <a:lnTo>
                    <a:pt x="208" y="254"/>
                  </a:lnTo>
                  <a:lnTo>
                    <a:pt x="212" y="244"/>
                  </a:lnTo>
                  <a:lnTo>
                    <a:pt x="215" y="233"/>
                  </a:lnTo>
                  <a:lnTo>
                    <a:pt x="218" y="221"/>
                  </a:lnTo>
                  <a:lnTo>
                    <a:pt x="222" y="199"/>
                  </a:lnTo>
                  <a:lnTo>
                    <a:pt x="222" y="178"/>
                  </a:lnTo>
                  <a:lnTo>
                    <a:pt x="222" y="178"/>
                  </a:lnTo>
                  <a:lnTo>
                    <a:pt x="222" y="164"/>
                  </a:lnTo>
                  <a:lnTo>
                    <a:pt x="221" y="151"/>
                  </a:lnTo>
                  <a:lnTo>
                    <a:pt x="218" y="137"/>
                  </a:lnTo>
                  <a:lnTo>
                    <a:pt x="215" y="125"/>
                  </a:lnTo>
                  <a:lnTo>
                    <a:pt x="209" y="112"/>
                  </a:lnTo>
                  <a:lnTo>
                    <a:pt x="204" y="99"/>
                  </a:lnTo>
                  <a:lnTo>
                    <a:pt x="197" y="88"/>
                  </a:lnTo>
                  <a:lnTo>
                    <a:pt x="190" y="77"/>
                  </a:lnTo>
                  <a:lnTo>
                    <a:pt x="181" y="67"/>
                  </a:lnTo>
                  <a:lnTo>
                    <a:pt x="172" y="57"/>
                  </a:lnTo>
                  <a:lnTo>
                    <a:pt x="160" y="49"/>
                  </a:lnTo>
                  <a:lnTo>
                    <a:pt x="149" y="42"/>
                  </a:lnTo>
                  <a:lnTo>
                    <a:pt x="138" y="36"/>
                  </a:lnTo>
                  <a:lnTo>
                    <a:pt x="125" y="30"/>
                  </a:lnTo>
                  <a:lnTo>
                    <a:pt x="111" y="28"/>
                  </a:lnTo>
                  <a:lnTo>
                    <a:pt x="99" y="26"/>
                  </a:lnTo>
                  <a:lnTo>
                    <a:pt x="99" y="26"/>
                  </a:lnTo>
                  <a:lnTo>
                    <a:pt x="97" y="25"/>
                  </a:lnTo>
                  <a:lnTo>
                    <a:pt x="96" y="25"/>
                  </a:lnTo>
                  <a:lnTo>
                    <a:pt x="94" y="26"/>
                  </a:lnTo>
                  <a:lnTo>
                    <a:pt x="94" y="26"/>
                  </a:lnTo>
                  <a:lnTo>
                    <a:pt x="87" y="30"/>
                  </a:lnTo>
                  <a:lnTo>
                    <a:pt x="80" y="36"/>
                  </a:lnTo>
                  <a:lnTo>
                    <a:pt x="68" y="49"/>
                  </a:lnTo>
                  <a:lnTo>
                    <a:pt x="56" y="61"/>
                  </a:lnTo>
                  <a:lnTo>
                    <a:pt x="48" y="77"/>
                  </a:lnTo>
                  <a:lnTo>
                    <a:pt x="41" y="92"/>
                  </a:lnTo>
                  <a:lnTo>
                    <a:pt x="35" y="108"/>
                  </a:lnTo>
                  <a:lnTo>
                    <a:pt x="26" y="140"/>
                  </a:lnTo>
                  <a:lnTo>
                    <a:pt x="26" y="14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34" name="Freeform 70"/>
            <p:cNvSpPr/>
            <p:nvPr>
              <p:custDataLst>
                <p:tags r:id="rId29"/>
              </p:custDataLst>
            </p:nvPr>
          </p:nvSpPr>
          <p:spPr bwMode="auto">
            <a:xfrm>
              <a:off x="4408488" y="3249613"/>
              <a:ext cx="161925" cy="174625"/>
            </a:xfrm>
            <a:custGeom>
              <a:avLst/>
              <a:gdLst/>
              <a:ahLst/>
              <a:cxnLst>
                <a:cxn ang="0">
                  <a:pos x="78" y="13"/>
                </a:cxn>
                <a:cxn ang="0">
                  <a:pos x="69" y="21"/>
                </a:cxn>
                <a:cxn ang="0">
                  <a:pos x="50" y="27"/>
                </a:cxn>
                <a:cxn ang="0">
                  <a:pos x="69" y="138"/>
                </a:cxn>
                <a:cxn ang="0">
                  <a:pos x="128" y="157"/>
                </a:cxn>
                <a:cxn ang="0">
                  <a:pos x="193" y="156"/>
                </a:cxn>
                <a:cxn ang="0">
                  <a:pos x="235" y="146"/>
                </a:cxn>
                <a:cxn ang="0">
                  <a:pos x="241" y="84"/>
                </a:cxn>
                <a:cxn ang="0">
                  <a:pos x="243" y="32"/>
                </a:cxn>
                <a:cxn ang="0">
                  <a:pos x="241" y="28"/>
                </a:cxn>
                <a:cxn ang="0">
                  <a:pos x="222" y="21"/>
                </a:cxn>
                <a:cxn ang="0">
                  <a:pos x="222" y="14"/>
                </a:cxn>
                <a:cxn ang="0">
                  <a:pos x="232" y="7"/>
                </a:cxn>
                <a:cxn ang="0">
                  <a:pos x="264" y="7"/>
                </a:cxn>
                <a:cxn ang="0">
                  <a:pos x="291" y="16"/>
                </a:cxn>
                <a:cxn ang="0">
                  <a:pos x="291" y="21"/>
                </a:cxn>
                <a:cxn ang="0">
                  <a:pos x="284" y="31"/>
                </a:cxn>
                <a:cxn ang="0">
                  <a:pos x="270" y="32"/>
                </a:cxn>
                <a:cxn ang="0">
                  <a:pos x="259" y="142"/>
                </a:cxn>
                <a:cxn ang="0">
                  <a:pos x="262" y="236"/>
                </a:cxn>
                <a:cxn ang="0">
                  <a:pos x="278" y="303"/>
                </a:cxn>
                <a:cxn ang="0">
                  <a:pos x="297" y="305"/>
                </a:cxn>
                <a:cxn ang="0">
                  <a:pos x="306" y="312"/>
                </a:cxn>
                <a:cxn ang="0">
                  <a:pos x="305" y="329"/>
                </a:cxn>
                <a:cxn ang="0">
                  <a:pos x="271" y="329"/>
                </a:cxn>
                <a:cxn ang="0">
                  <a:pos x="232" y="320"/>
                </a:cxn>
                <a:cxn ang="0">
                  <a:pos x="248" y="310"/>
                </a:cxn>
                <a:cxn ang="0">
                  <a:pos x="246" y="280"/>
                </a:cxn>
                <a:cxn ang="0">
                  <a:pos x="233" y="232"/>
                </a:cxn>
                <a:cxn ang="0">
                  <a:pos x="232" y="173"/>
                </a:cxn>
                <a:cxn ang="0">
                  <a:pos x="190" y="184"/>
                </a:cxn>
                <a:cxn ang="0">
                  <a:pos x="127" y="181"/>
                </a:cxn>
                <a:cxn ang="0">
                  <a:pos x="66" y="170"/>
                </a:cxn>
                <a:cxn ang="0">
                  <a:pos x="66" y="209"/>
                </a:cxn>
                <a:cxn ang="0">
                  <a:pos x="55" y="266"/>
                </a:cxn>
                <a:cxn ang="0">
                  <a:pos x="57" y="299"/>
                </a:cxn>
                <a:cxn ang="0">
                  <a:pos x="64" y="315"/>
                </a:cxn>
                <a:cxn ang="0">
                  <a:pos x="44" y="324"/>
                </a:cxn>
                <a:cxn ang="0">
                  <a:pos x="17" y="323"/>
                </a:cxn>
                <a:cxn ang="0">
                  <a:pos x="6" y="315"/>
                </a:cxn>
                <a:cxn ang="0">
                  <a:pos x="12" y="303"/>
                </a:cxn>
                <a:cxn ang="0">
                  <a:pos x="24" y="295"/>
                </a:cxn>
                <a:cxn ang="0">
                  <a:pos x="24" y="285"/>
                </a:cxn>
                <a:cxn ang="0">
                  <a:pos x="23" y="274"/>
                </a:cxn>
                <a:cxn ang="0">
                  <a:pos x="37" y="219"/>
                </a:cxn>
                <a:cxn ang="0">
                  <a:pos x="43" y="124"/>
                </a:cxn>
                <a:cxn ang="0">
                  <a:pos x="29" y="46"/>
                </a:cxn>
                <a:cxn ang="0">
                  <a:pos x="22" y="32"/>
                </a:cxn>
                <a:cxn ang="0">
                  <a:pos x="7" y="34"/>
                </a:cxn>
                <a:cxn ang="0">
                  <a:pos x="6" y="25"/>
                </a:cxn>
                <a:cxn ang="0">
                  <a:pos x="34" y="4"/>
                </a:cxn>
                <a:cxn ang="0">
                  <a:pos x="64" y="0"/>
                </a:cxn>
                <a:cxn ang="0">
                  <a:pos x="79" y="7"/>
                </a:cxn>
              </a:cxnLst>
              <a:rect l="0" t="0" r="r" b="b"/>
              <a:pathLst>
                <a:path w="308" h="330">
                  <a:moveTo>
                    <a:pt x="79" y="7"/>
                  </a:moveTo>
                  <a:lnTo>
                    <a:pt x="79" y="7"/>
                  </a:lnTo>
                  <a:lnTo>
                    <a:pt x="78" y="13"/>
                  </a:lnTo>
                  <a:lnTo>
                    <a:pt x="76" y="17"/>
                  </a:lnTo>
                  <a:lnTo>
                    <a:pt x="72" y="20"/>
                  </a:lnTo>
                  <a:lnTo>
                    <a:pt x="69" y="21"/>
                  </a:lnTo>
                  <a:lnTo>
                    <a:pt x="59" y="24"/>
                  </a:lnTo>
                  <a:lnTo>
                    <a:pt x="50" y="27"/>
                  </a:lnTo>
                  <a:lnTo>
                    <a:pt x="50" y="27"/>
                  </a:lnTo>
                  <a:lnTo>
                    <a:pt x="59" y="82"/>
                  </a:lnTo>
                  <a:lnTo>
                    <a:pt x="69" y="138"/>
                  </a:lnTo>
                  <a:lnTo>
                    <a:pt x="69" y="138"/>
                  </a:lnTo>
                  <a:lnTo>
                    <a:pt x="87" y="146"/>
                  </a:lnTo>
                  <a:lnTo>
                    <a:pt x="107" y="153"/>
                  </a:lnTo>
                  <a:lnTo>
                    <a:pt x="128" y="157"/>
                  </a:lnTo>
                  <a:lnTo>
                    <a:pt x="149" y="159"/>
                  </a:lnTo>
                  <a:lnTo>
                    <a:pt x="172" y="159"/>
                  </a:lnTo>
                  <a:lnTo>
                    <a:pt x="193" y="156"/>
                  </a:lnTo>
                  <a:lnTo>
                    <a:pt x="215" y="152"/>
                  </a:lnTo>
                  <a:lnTo>
                    <a:pt x="235" y="146"/>
                  </a:lnTo>
                  <a:lnTo>
                    <a:pt x="235" y="146"/>
                  </a:lnTo>
                  <a:lnTo>
                    <a:pt x="236" y="129"/>
                  </a:lnTo>
                  <a:lnTo>
                    <a:pt x="238" y="112"/>
                  </a:lnTo>
                  <a:lnTo>
                    <a:pt x="241" y="84"/>
                  </a:lnTo>
                  <a:lnTo>
                    <a:pt x="245" y="58"/>
                  </a:lnTo>
                  <a:lnTo>
                    <a:pt x="245" y="45"/>
                  </a:lnTo>
                  <a:lnTo>
                    <a:pt x="243" y="32"/>
                  </a:lnTo>
                  <a:lnTo>
                    <a:pt x="243" y="32"/>
                  </a:lnTo>
                  <a:lnTo>
                    <a:pt x="242" y="30"/>
                  </a:lnTo>
                  <a:lnTo>
                    <a:pt x="241" y="28"/>
                  </a:lnTo>
                  <a:lnTo>
                    <a:pt x="233" y="25"/>
                  </a:lnTo>
                  <a:lnTo>
                    <a:pt x="226" y="23"/>
                  </a:lnTo>
                  <a:lnTo>
                    <a:pt x="222" y="21"/>
                  </a:lnTo>
                  <a:lnTo>
                    <a:pt x="221" y="18"/>
                  </a:lnTo>
                  <a:lnTo>
                    <a:pt x="221" y="18"/>
                  </a:lnTo>
                  <a:lnTo>
                    <a:pt x="222" y="14"/>
                  </a:lnTo>
                  <a:lnTo>
                    <a:pt x="225" y="11"/>
                  </a:lnTo>
                  <a:lnTo>
                    <a:pt x="228" y="9"/>
                  </a:lnTo>
                  <a:lnTo>
                    <a:pt x="232" y="7"/>
                  </a:lnTo>
                  <a:lnTo>
                    <a:pt x="242" y="6"/>
                  </a:lnTo>
                  <a:lnTo>
                    <a:pt x="253" y="6"/>
                  </a:lnTo>
                  <a:lnTo>
                    <a:pt x="264" y="7"/>
                  </a:lnTo>
                  <a:lnTo>
                    <a:pt x="276" y="10"/>
                  </a:lnTo>
                  <a:lnTo>
                    <a:pt x="284" y="13"/>
                  </a:lnTo>
                  <a:lnTo>
                    <a:pt x="291" y="16"/>
                  </a:lnTo>
                  <a:lnTo>
                    <a:pt x="291" y="16"/>
                  </a:lnTo>
                  <a:lnTo>
                    <a:pt x="291" y="18"/>
                  </a:lnTo>
                  <a:lnTo>
                    <a:pt x="291" y="21"/>
                  </a:lnTo>
                  <a:lnTo>
                    <a:pt x="290" y="25"/>
                  </a:lnTo>
                  <a:lnTo>
                    <a:pt x="287" y="28"/>
                  </a:lnTo>
                  <a:lnTo>
                    <a:pt x="284" y="31"/>
                  </a:lnTo>
                  <a:lnTo>
                    <a:pt x="280" y="32"/>
                  </a:lnTo>
                  <a:lnTo>
                    <a:pt x="276" y="34"/>
                  </a:lnTo>
                  <a:lnTo>
                    <a:pt x="270" y="32"/>
                  </a:lnTo>
                  <a:lnTo>
                    <a:pt x="270" y="32"/>
                  </a:lnTo>
                  <a:lnTo>
                    <a:pt x="262" y="108"/>
                  </a:lnTo>
                  <a:lnTo>
                    <a:pt x="259" y="142"/>
                  </a:lnTo>
                  <a:lnTo>
                    <a:pt x="257" y="174"/>
                  </a:lnTo>
                  <a:lnTo>
                    <a:pt x="259" y="205"/>
                  </a:lnTo>
                  <a:lnTo>
                    <a:pt x="262" y="236"/>
                  </a:lnTo>
                  <a:lnTo>
                    <a:pt x="269" y="270"/>
                  </a:lnTo>
                  <a:lnTo>
                    <a:pt x="278" y="303"/>
                  </a:lnTo>
                  <a:lnTo>
                    <a:pt x="278" y="303"/>
                  </a:lnTo>
                  <a:lnTo>
                    <a:pt x="285" y="305"/>
                  </a:lnTo>
                  <a:lnTo>
                    <a:pt x="291" y="305"/>
                  </a:lnTo>
                  <a:lnTo>
                    <a:pt x="297" y="305"/>
                  </a:lnTo>
                  <a:lnTo>
                    <a:pt x="305" y="306"/>
                  </a:lnTo>
                  <a:lnTo>
                    <a:pt x="305" y="306"/>
                  </a:lnTo>
                  <a:lnTo>
                    <a:pt x="306" y="312"/>
                  </a:lnTo>
                  <a:lnTo>
                    <a:pt x="308" y="317"/>
                  </a:lnTo>
                  <a:lnTo>
                    <a:pt x="306" y="323"/>
                  </a:lnTo>
                  <a:lnTo>
                    <a:pt x="305" y="329"/>
                  </a:lnTo>
                  <a:lnTo>
                    <a:pt x="305" y="329"/>
                  </a:lnTo>
                  <a:lnTo>
                    <a:pt x="288" y="330"/>
                  </a:lnTo>
                  <a:lnTo>
                    <a:pt x="271" y="329"/>
                  </a:lnTo>
                  <a:lnTo>
                    <a:pt x="253" y="326"/>
                  </a:lnTo>
                  <a:lnTo>
                    <a:pt x="232" y="320"/>
                  </a:lnTo>
                  <a:lnTo>
                    <a:pt x="232" y="320"/>
                  </a:lnTo>
                  <a:lnTo>
                    <a:pt x="236" y="315"/>
                  </a:lnTo>
                  <a:lnTo>
                    <a:pt x="241" y="312"/>
                  </a:lnTo>
                  <a:lnTo>
                    <a:pt x="248" y="310"/>
                  </a:lnTo>
                  <a:lnTo>
                    <a:pt x="256" y="309"/>
                  </a:lnTo>
                  <a:lnTo>
                    <a:pt x="256" y="309"/>
                  </a:lnTo>
                  <a:lnTo>
                    <a:pt x="246" y="280"/>
                  </a:lnTo>
                  <a:lnTo>
                    <a:pt x="241" y="266"/>
                  </a:lnTo>
                  <a:lnTo>
                    <a:pt x="238" y="249"/>
                  </a:lnTo>
                  <a:lnTo>
                    <a:pt x="233" y="232"/>
                  </a:lnTo>
                  <a:lnTo>
                    <a:pt x="232" y="214"/>
                  </a:lnTo>
                  <a:lnTo>
                    <a:pt x="232" y="194"/>
                  </a:lnTo>
                  <a:lnTo>
                    <a:pt x="232" y="173"/>
                  </a:lnTo>
                  <a:lnTo>
                    <a:pt x="232" y="173"/>
                  </a:lnTo>
                  <a:lnTo>
                    <a:pt x="211" y="180"/>
                  </a:lnTo>
                  <a:lnTo>
                    <a:pt x="190" y="184"/>
                  </a:lnTo>
                  <a:lnTo>
                    <a:pt x="169" y="184"/>
                  </a:lnTo>
                  <a:lnTo>
                    <a:pt x="148" y="184"/>
                  </a:lnTo>
                  <a:lnTo>
                    <a:pt x="127" y="181"/>
                  </a:lnTo>
                  <a:lnTo>
                    <a:pt x="107" y="178"/>
                  </a:lnTo>
                  <a:lnTo>
                    <a:pt x="66" y="170"/>
                  </a:lnTo>
                  <a:lnTo>
                    <a:pt x="66" y="170"/>
                  </a:lnTo>
                  <a:lnTo>
                    <a:pt x="68" y="180"/>
                  </a:lnTo>
                  <a:lnTo>
                    <a:pt x="68" y="190"/>
                  </a:lnTo>
                  <a:lnTo>
                    <a:pt x="66" y="209"/>
                  </a:lnTo>
                  <a:lnTo>
                    <a:pt x="64" y="229"/>
                  </a:lnTo>
                  <a:lnTo>
                    <a:pt x="59" y="247"/>
                  </a:lnTo>
                  <a:lnTo>
                    <a:pt x="55" y="266"/>
                  </a:lnTo>
                  <a:lnTo>
                    <a:pt x="54" y="282"/>
                  </a:lnTo>
                  <a:lnTo>
                    <a:pt x="55" y="291"/>
                  </a:lnTo>
                  <a:lnTo>
                    <a:pt x="57" y="299"/>
                  </a:lnTo>
                  <a:lnTo>
                    <a:pt x="59" y="308"/>
                  </a:lnTo>
                  <a:lnTo>
                    <a:pt x="64" y="315"/>
                  </a:lnTo>
                  <a:lnTo>
                    <a:pt x="64" y="315"/>
                  </a:lnTo>
                  <a:lnTo>
                    <a:pt x="59" y="319"/>
                  </a:lnTo>
                  <a:lnTo>
                    <a:pt x="52" y="323"/>
                  </a:lnTo>
                  <a:lnTo>
                    <a:pt x="44" y="324"/>
                  </a:lnTo>
                  <a:lnTo>
                    <a:pt x="36" y="326"/>
                  </a:lnTo>
                  <a:lnTo>
                    <a:pt x="26" y="324"/>
                  </a:lnTo>
                  <a:lnTo>
                    <a:pt x="17" y="323"/>
                  </a:lnTo>
                  <a:lnTo>
                    <a:pt x="12" y="319"/>
                  </a:lnTo>
                  <a:lnTo>
                    <a:pt x="6" y="315"/>
                  </a:lnTo>
                  <a:lnTo>
                    <a:pt x="6" y="315"/>
                  </a:lnTo>
                  <a:lnTo>
                    <a:pt x="6" y="310"/>
                  </a:lnTo>
                  <a:lnTo>
                    <a:pt x="9" y="306"/>
                  </a:lnTo>
                  <a:lnTo>
                    <a:pt x="12" y="303"/>
                  </a:lnTo>
                  <a:lnTo>
                    <a:pt x="14" y="302"/>
                  </a:lnTo>
                  <a:lnTo>
                    <a:pt x="22" y="298"/>
                  </a:lnTo>
                  <a:lnTo>
                    <a:pt x="24" y="295"/>
                  </a:lnTo>
                  <a:lnTo>
                    <a:pt x="26" y="291"/>
                  </a:lnTo>
                  <a:lnTo>
                    <a:pt x="26" y="291"/>
                  </a:lnTo>
                  <a:lnTo>
                    <a:pt x="24" y="285"/>
                  </a:lnTo>
                  <a:lnTo>
                    <a:pt x="24" y="282"/>
                  </a:lnTo>
                  <a:lnTo>
                    <a:pt x="24" y="278"/>
                  </a:lnTo>
                  <a:lnTo>
                    <a:pt x="23" y="274"/>
                  </a:lnTo>
                  <a:lnTo>
                    <a:pt x="23" y="274"/>
                  </a:lnTo>
                  <a:lnTo>
                    <a:pt x="31" y="247"/>
                  </a:lnTo>
                  <a:lnTo>
                    <a:pt x="37" y="219"/>
                  </a:lnTo>
                  <a:lnTo>
                    <a:pt x="41" y="187"/>
                  </a:lnTo>
                  <a:lnTo>
                    <a:pt x="43" y="156"/>
                  </a:lnTo>
                  <a:lnTo>
                    <a:pt x="43" y="124"/>
                  </a:lnTo>
                  <a:lnTo>
                    <a:pt x="38" y="91"/>
                  </a:lnTo>
                  <a:lnTo>
                    <a:pt x="33" y="61"/>
                  </a:lnTo>
                  <a:lnTo>
                    <a:pt x="29" y="46"/>
                  </a:lnTo>
                  <a:lnTo>
                    <a:pt x="23" y="32"/>
                  </a:lnTo>
                  <a:lnTo>
                    <a:pt x="23" y="32"/>
                  </a:lnTo>
                  <a:lnTo>
                    <a:pt x="22" y="32"/>
                  </a:lnTo>
                  <a:lnTo>
                    <a:pt x="19" y="31"/>
                  </a:lnTo>
                  <a:lnTo>
                    <a:pt x="14" y="32"/>
                  </a:lnTo>
                  <a:lnTo>
                    <a:pt x="7" y="34"/>
                  </a:lnTo>
                  <a:lnTo>
                    <a:pt x="0" y="32"/>
                  </a:lnTo>
                  <a:lnTo>
                    <a:pt x="0" y="32"/>
                  </a:lnTo>
                  <a:lnTo>
                    <a:pt x="6" y="25"/>
                  </a:lnTo>
                  <a:lnTo>
                    <a:pt x="14" y="17"/>
                  </a:lnTo>
                  <a:lnTo>
                    <a:pt x="24" y="11"/>
                  </a:lnTo>
                  <a:lnTo>
                    <a:pt x="34" y="4"/>
                  </a:lnTo>
                  <a:lnTo>
                    <a:pt x="47" y="2"/>
                  </a:lnTo>
                  <a:lnTo>
                    <a:pt x="58" y="0"/>
                  </a:lnTo>
                  <a:lnTo>
                    <a:pt x="64" y="0"/>
                  </a:lnTo>
                  <a:lnTo>
                    <a:pt x="69" y="2"/>
                  </a:lnTo>
                  <a:lnTo>
                    <a:pt x="73" y="3"/>
                  </a:lnTo>
                  <a:lnTo>
                    <a:pt x="79" y="7"/>
                  </a:lnTo>
                  <a:lnTo>
                    <a:pt x="79" y="7"/>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35" name="Freeform 71"/>
            <p:cNvSpPr>
              <a:spLocks noEditPoints="1"/>
            </p:cNvSpPr>
            <p:nvPr>
              <p:custDataLst>
                <p:tags r:id="rId30"/>
              </p:custDataLst>
            </p:nvPr>
          </p:nvSpPr>
          <p:spPr bwMode="auto">
            <a:xfrm>
              <a:off x="3684588" y="1465263"/>
              <a:ext cx="1762125" cy="2154238"/>
            </a:xfrm>
            <a:custGeom>
              <a:avLst/>
              <a:gdLst/>
              <a:ahLst/>
              <a:cxnLst>
                <a:cxn ang="0">
                  <a:pos x="651" y="3966"/>
                </a:cxn>
                <a:cxn ang="0">
                  <a:pos x="7" y="1720"/>
                </a:cxn>
                <a:cxn ang="0">
                  <a:pos x="2310" y="143"/>
                </a:cxn>
                <a:cxn ang="0">
                  <a:pos x="2162" y="2515"/>
                </a:cxn>
                <a:cxn ang="0">
                  <a:pos x="2939" y="2498"/>
                </a:cxn>
                <a:cxn ang="0">
                  <a:pos x="3002" y="739"/>
                </a:cxn>
                <a:cxn ang="0">
                  <a:pos x="150" y="1017"/>
                </a:cxn>
                <a:cxn ang="0">
                  <a:pos x="497" y="2560"/>
                </a:cxn>
                <a:cxn ang="0">
                  <a:pos x="665" y="2133"/>
                </a:cxn>
                <a:cxn ang="0">
                  <a:pos x="323" y="1288"/>
                </a:cxn>
                <a:cxn ang="0">
                  <a:pos x="923" y="1052"/>
                </a:cxn>
                <a:cxn ang="0">
                  <a:pos x="1630" y="1142"/>
                </a:cxn>
                <a:cxn ang="0">
                  <a:pos x="1426" y="967"/>
                </a:cxn>
                <a:cxn ang="0">
                  <a:pos x="1808" y="333"/>
                </a:cxn>
                <a:cxn ang="0">
                  <a:pos x="2059" y="1261"/>
                </a:cxn>
                <a:cxn ang="0">
                  <a:pos x="2334" y="1817"/>
                </a:cxn>
                <a:cxn ang="0">
                  <a:pos x="2496" y="2599"/>
                </a:cxn>
                <a:cxn ang="0">
                  <a:pos x="2680" y="2673"/>
                </a:cxn>
                <a:cxn ang="0">
                  <a:pos x="2451" y="2387"/>
                </a:cxn>
                <a:cxn ang="0">
                  <a:pos x="2654" y="2432"/>
                </a:cxn>
                <a:cxn ang="0">
                  <a:pos x="2383" y="2640"/>
                </a:cxn>
                <a:cxn ang="0">
                  <a:pos x="1749" y="313"/>
                </a:cxn>
                <a:cxn ang="0">
                  <a:pos x="1427" y="821"/>
                </a:cxn>
                <a:cxn ang="0">
                  <a:pos x="1899" y="475"/>
                </a:cxn>
                <a:cxn ang="0">
                  <a:pos x="434" y="1230"/>
                </a:cxn>
                <a:cxn ang="0">
                  <a:pos x="271" y="1604"/>
                </a:cxn>
                <a:cxn ang="0">
                  <a:pos x="647" y="2143"/>
                </a:cxn>
                <a:cxn ang="0">
                  <a:pos x="605" y="2006"/>
                </a:cxn>
                <a:cxn ang="0">
                  <a:pos x="709" y="1778"/>
                </a:cxn>
                <a:cxn ang="0">
                  <a:pos x="681" y="1601"/>
                </a:cxn>
                <a:cxn ang="0">
                  <a:pos x="880" y="1288"/>
                </a:cxn>
                <a:cxn ang="0">
                  <a:pos x="952" y="1724"/>
                </a:cxn>
                <a:cxn ang="0">
                  <a:pos x="907" y="1070"/>
                </a:cxn>
                <a:cxn ang="0">
                  <a:pos x="1722" y="1125"/>
                </a:cxn>
                <a:cxn ang="0">
                  <a:pos x="1020" y="1734"/>
                </a:cxn>
                <a:cxn ang="0">
                  <a:pos x="2132" y="1473"/>
                </a:cxn>
                <a:cxn ang="0">
                  <a:pos x="1488" y="2315"/>
                </a:cxn>
                <a:cxn ang="0">
                  <a:pos x="1836" y="1344"/>
                </a:cxn>
                <a:cxn ang="0">
                  <a:pos x="1333" y="1450"/>
                </a:cxn>
                <a:cxn ang="0">
                  <a:pos x="2344" y="1519"/>
                </a:cxn>
                <a:cxn ang="0">
                  <a:pos x="834" y="1703"/>
                </a:cxn>
                <a:cxn ang="0">
                  <a:pos x="891" y="2102"/>
                </a:cxn>
                <a:cxn ang="0">
                  <a:pos x="1565" y="1692"/>
                </a:cxn>
                <a:cxn ang="0">
                  <a:pos x="2260" y="1765"/>
                </a:cxn>
                <a:cxn ang="0">
                  <a:pos x="1037" y="1933"/>
                </a:cxn>
                <a:cxn ang="0">
                  <a:pos x="2284" y="2485"/>
                </a:cxn>
                <a:cxn ang="0">
                  <a:pos x="1044" y="1908"/>
                </a:cxn>
                <a:cxn ang="0">
                  <a:pos x="950" y="2016"/>
                </a:cxn>
                <a:cxn ang="0">
                  <a:pos x="914" y="2314"/>
                </a:cxn>
                <a:cxn ang="0">
                  <a:pos x="707" y="2386"/>
                </a:cxn>
                <a:cxn ang="0">
                  <a:pos x="970" y="2419"/>
                </a:cxn>
                <a:cxn ang="0">
                  <a:pos x="1032" y="2456"/>
                </a:cxn>
                <a:cxn ang="0">
                  <a:pos x="1929" y="2388"/>
                </a:cxn>
                <a:cxn ang="0">
                  <a:pos x="2723" y="2588"/>
                </a:cxn>
                <a:cxn ang="0">
                  <a:pos x="620" y="2468"/>
                </a:cxn>
                <a:cxn ang="0">
                  <a:pos x="688" y="2741"/>
                </a:cxn>
                <a:cxn ang="0">
                  <a:pos x="1356" y="2579"/>
                </a:cxn>
                <a:cxn ang="0">
                  <a:pos x="589" y="2498"/>
                </a:cxn>
                <a:cxn ang="0">
                  <a:pos x="1290" y="2588"/>
                </a:cxn>
                <a:cxn ang="0">
                  <a:pos x="744" y="2972"/>
                </a:cxn>
                <a:cxn ang="0">
                  <a:pos x="377" y="3710"/>
                </a:cxn>
                <a:cxn ang="0">
                  <a:pos x="151" y="3680"/>
                </a:cxn>
                <a:cxn ang="0">
                  <a:pos x="2821" y="3850"/>
                </a:cxn>
              </a:cxnLst>
              <a:rect l="0" t="0" r="r" b="b"/>
              <a:pathLst>
                <a:path w="3331" h="4069">
                  <a:moveTo>
                    <a:pt x="2739" y="2913"/>
                  </a:moveTo>
                  <a:lnTo>
                    <a:pt x="2739" y="2913"/>
                  </a:lnTo>
                  <a:lnTo>
                    <a:pt x="2751" y="2918"/>
                  </a:lnTo>
                  <a:lnTo>
                    <a:pt x="2762" y="2923"/>
                  </a:lnTo>
                  <a:lnTo>
                    <a:pt x="2772" y="2932"/>
                  </a:lnTo>
                  <a:lnTo>
                    <a:pt x="2781" y="2942"/>
                  </a:lnTo>
                  <a:lnTo>
                    <a:pt x="2788" y="2951"/>
                  </a:lnTo>
                  <a:lnTo>
                    <a:pt x="2793" y="2964"/>
                  </a:lnTo>
                  <a:lnTo>
                    <a:pt x="2796" y="2975"/>
                  </a:lnTo>
                  <a:lnTo>
                    <a:pt x="2799" y="2988"/>
                  </a:lnTo>
                  <a:lnTo>
                    <a:pt x="2800" y="3002"/>
                  </a:lnTo>
                  <a:lnTo>
                    <a:pt x="2799" y="3015"/>
                  </a:lnTo>
                  <a:lnTo>
                    <a:pt x="2796" y="3027"/>
                  </a:lnTo>
                  <a:lnTo>
                    <a:pt x="2792" y="3038"/>
                  </a:lnTo>
                  <a:lnTo>
                    <a:pt x="2786" y="3050"/>
                  </a:lnTo>
                  <a:lnTo>
                    <a:pt x="2779" y="3059"/>
                  </a:lnTo>
                  <a:lnTo>
                    <a:pt x="2769" y="3069"/>
                  </a:lnTo>
                  <a:lnTo>
                    <a:pt x="2758" y="3076"/>
                  </a:lnTo>
                  <a:lnTo>
                    <a:pt x="2758" y="3076"/>
                  </a:lnTo>
                  <a:lnTo>
                    <a:pt x="2767" y="3106"/>
                  </a:lnTo>
                  <a:lnTo>
                    <a:pt x="2778" y="3134"/>
                  </a:lnTo>
                  <a:lnTo>
                    <a:pt x="2789" y="3162"/>
                  </a:lnTo>
                  <a:lnTo>
                    <a:pt x="2802" y="3189"/>
                  </a:lnTo>
                  <a:lnTo>
                    <a:pt x="2828" y="3243"/>
                  </a:lnTo>
                  <a:lnTo>
                    <a:pt x="2841" y="3273"/>
                  </a:lnTo>
                  <a:lnTo>
                    <a:pt x="2855" y="3302"/>
                  </a:lnTo>
                  <a:lnTo>
                    <a:pt x="2855" y="3302"/>
                  </a:lnTo>
                  <a:lnTo>
                    <a:pt x="2920" y="3462"/>
                  </a:lnTo>
                  <a:lnTo>
                    <a:pt x="2986" y="3625"/>
                  </a:lnTo>
                  <a:lnTo>
                    <a:pt x="2986" y="3625"/>
                  </a:lnTo>
                  <a:lnTo>
                    <a:pt x="3002" y="3624"/>
                  </a:lnTo>
                  <a:lnTo>
                    <a:pt x="3019" y="3627"/>
                  </a:lnTo>
                  <a:lnTo>
                    <a:pt x="3033" y="3631"/>
                  </a:lnTo>
                  <a:lnTo>
                    <a:pt x="3047" y="3638"/>
                  </a:lnTo>
                  <a:lnTo>
                    <a:pt x="3059" y="3646"/>
                  </a:lnTo>
                  <a:lnTo>
                    <a:pt x="3068" y="3656"/>
                  </a:lnTo>
                  <a:lnTo>
                    <a:pt x="3077" y="3666"/>
                  </a:lnTo>
                  <a:lnTo>
                    <a:pt x="3084" y="3679"/>
                  </a:lnTo>
                  <a:lnTo>
                    <a:pt x="3088" y="3691"/>
                  </a:lnTo>
                  <a:lnTo>
                    <a:pt x="3091" y="3704"/>
                  </a:lnTo>
                  <a:lnTo>
                    <a:pt x="3092" y="3717"/>
                  </a:lnTo>
                  <a:lnTo>
                    <a:pt x="3091" y="3731"/>
                  </a:lnTo>
                  <a:lnTo>
                    <a:pt x="3087" y="3743"/>
                  </a:lnTo>
                  <a:lnTo>
                    <a:pt x="3080" y="3754"/>
                  </a:lnTo>
                  <a:lnTo>
                    <a:pt x="3071" y="3766"/>
                  </a:lnTo>
                  <a:lnTo>
                    <a:pt x="3060" y="3776"/>
                  </a:lnTo>
                  <a:lnTo>
                    <a:pt x="3060" y="3776"/>
                  </a:lnTo>
                  <a:lnTo>
                    <a:pt x="3050" y="3778"/>
                  </a:lnTo>
                  <a:lnTo>
                    <a:pt x="3040" y="3783"/>
                  </a:lnTo>
                  <a:lnTo>
                    <a:pt x="3032" y="3788"/>
                  </a:lnTo>
                  <a:lnTo>
                    <a:pt x="3022" y="3795"/>
                  </a:lnTo>
                  <a:lnTo>
                    <a:pt x="3007" y="3808"/>
                  </a:lnTo>
                  <a:lnTo>
                    <a:pt x="2997" y="3813"/>
                  </a:lnTo>
                  <a:lnTo>
                    <a:pt x="2988" y="3819"/>
                  </a:lnTo>
                  <a:lnTo>
                    <a:pt x="2988" y="3819"/>
                  </a:lnTo>
                  <a:lnTo>
                    <a:pt x="2966" y="3829"/>
                  </a:lnTo>
                  <a:lnTo>
                    <a:pt x="2942" y="3839"/>
                  </a:lnTo>
                  <a:lnTo>
                    <a:pt x="2896" y="3856"/>
                  </a:lnTo>
                  <a:lnTo>
                    <a:pt x="2847" y="3870"/>
                  </a:lnTo>
                  <a:lnTo>
                    <a:pt x="2799" y="3886"/>
                  </a:lnTo>
                  <a:lnTo>
                    <a:pt x="2799" y="3886"/>
                  </a:lnTo>
                  <a:lnTo>
                    <a:pt x="2771" y="3898"/>
                  </a:lnTo>
                  <a:lnTo>
                    <a:pt x="2743" y="3909"/>
                  </a:lnTo>
                  <a:lnTo>
                    <a:pt x="2713" y="3920"/>
                  </a:lnTo>
                  <a:lnTo>
                    <a:pt x="2684" y="3930"/>
                  </a:lnTo>
                  <a:lnTo>
                    <a:pt x="2684" y="3930"/>
                  </a:lnTo>
                  <a:lnTo>
                    <a:pt x="2598" y="3950"/>
                  </a:lnTo>
                  <a:lnTo>
                    <a:pt x="2513" y="3971"/>
                  </a:lnTo>
                  <a:lnTo>
                    <a:pt x="2513" y="3971"/>
                  </a:lnTo>
                  <a:lnTo>
                    <a:pt x="2416" y="3993"/>
                  </a:lnTo>
                  <a:lnTo>
                    <a:pt x="2315" y="4014"/>
                  </a:lnTo>
                  <a:lnTo>
                    <a:pt x="2261" y="4024"/>
                  </a:lnTo>
                  <a:lnTo>
                    <a:pt x="2207" y="4034"/>
                  </a:lnTo>
                  <a:lnTo>
                    <a:pt x="2150" y="4042"/>
                  </a:lnTo>
                  <a:lnTo>
                    <a:pt x="2094" y="4049"/>
                  </a:lnTo>
                  <a:lnTo>
                    <a:pt x="2094" y="4049"/>
                  </a:lnTo>
                  <a:lnTo>
                    <a:pt x="2065" y="4052"/>
                  </a:lnTo>
                  <a:lnTo>
                    <a:pt x="2035" y="4056"/>
                  </a:lnTo>
                  <a:lnTo>
                    <a:pt x="2006" y="4061"/>
                  </a:lnTo>
                  <a:lnTo>
                    <a:pt x="1978" y="4063"/>
                  </a:lnTo>
                  <a:lnTo>
                    <a:pt x="1978" y="4063"/>
                  </a:lnTo>
                  <a:lnTo>
                    <a:pt x="1891" y="4068"/>
                  </a:lnTo>
                  <a:lnTo>
                    <a:pt x="1805" y="4070"/>
                  </a:lnTo>
                  <a:lnTo>
                    <a:pt x="1721" y="4070"/>
                  </a:lnTo>
                  <a:lnTo>
                    <a:pt x="1635" y="4069"/>
                  </a:lnTo>
                  <a:lnTo>
                    <a:pt x="1548" y="4066"/>
                  </a:lnTo>
                  <a:lnTo>
                    <a:pt x="1461" y="4063"/>
                  </a:lnTo>
                  <a:lnTo>
                    <a:pt x="1279" y="4055"/>
                  </a:lnTo>
                  <a:lnTo>
                    <a:pt x="1279" y="4055"/>
                  </a:lnTo>
                  <a:lnTo>
                    <a:pt x="1215" y="4051"/>
                  </a:lnTo>
                  <a:lnTo>
                    <a:pt x="1152" y="4045"/>
                  </a:lnTo>
                  <a:lnTo>
                    <a:pt x="1089" y="4038"/>
                  </a:lnTo>
                  <a:lnTo>
                    <a:pt x="1029" y="4031"/>
                  </a:lnTo>
                  <a:lnTo>
                    <a:pt x="1029" y="4031"/>
                  </a:lnTo>
                  <a:lnTo>
                    <a:pt x="998" y="4027"/>
                  </a:lnTo>
                  <a:lnTo>
                    <a:pt x="968" y="4021"/>
                  </a:lnTo>
                  <a:lnTo>
                    <a:pt x="909" y="4010"/>
                  </a:lnTo>
                  <a:lnTo>
                    <a:pt x="849" y="3999"/>
                  </a:lnTo>
                  <a:lnTo>
                    <a:pt x="820" y="3995"/>
                  </a:lnTo>
                  <a:lnTo>
                    <a:pt x="790" y="3990"/>
                  </a:lnTo>
                  <a:lnTo>
                    <a:pt x="790" y="3990"/>
                  </a:lnTo>
                  <a:lnTo>
                    <a:pt x="770" y="3988"/>
                  </a:lnTo>
                  <a:lnTo>
                    <a:pt x="754" y="3983"/>
                  </a:lnTo>
                  <a:lnTo>
                    <a:pt x="724" y="3976"/>
                  </a:lnTo>
                  <a:lnTo>
                    <a:pt x="724" y="3976"/>
                  </a:lnTo>
                  <a:lnTo>
                    <a:pt x="713" y="3975"/>
                  </a:lnTo>
                  <a:lnTo>
                    <a:pt x="700" y="3975"/>
                  </a:lnTo>
                  <a:lnTo>
                    <a:pt x="689" y="3975"/>
                  </a:lnTo>
                  <a:lnTo>
                    <a:pt x="678" y="3973"/>
                  </a:lnTo>
                  <a:lnTo>
                    <a:pt x="678" y="3973"/>
                  </a:lnTo>
                  <a:lnTo>
                    <a:pt x="664" y="3971"/>
                  </a:lnTo>
                  <a:lnTo>
                    <a:pt x="651" y="3966"/>
                  </a:lnTo>
                  <a:lnTo>
                    <a:pt x="627" y="3958"/>
                  </a:lnTo>
                  <a:lnTo>
                    <a:pt x="602" y="3950"/>
                  </a:lnTo>
                  <a:lnTo>
                    <a:pt x="591" y="3947"/>
                  </a:lnTo>
                  <a:lnTo>
                    <a:pt x="578" y="3944"/>
                  </a:lnTo>
                  <a:lnTo>
                    <a:pt x="578" y="3944"/>
                  </a:lnTo>
                  <a:lnTo>
                    <a:pt x="544" y="3938"/>
                  </a:lnTo>
                  <a:lnTo>
                    <a:pt x="512" y="3931"/>
                  </a:lnTo>
                  <a:lnTo>
                    <a:pt x="480" y="3923"/>
                  </a:lnTo>
                  <a:lnTo>
                    <a:pt x="448" y="3913"/>
                  </a:lnTo>
                  <a:lnTo>
                    <a:pt x="383" y="3891"/>
                  </a:lnTo>
                  <a:lnTo>
                    <a:pt x="317" y="3868"/>
                  </a:lnTo>
                  <a:lnTo>
                    <a:pt x="317" y="3868"/>
                  </a:lnTo>
                  <a:lnTo>
                    <a:pt x="285" y="3857"/>
                  </a:lnTo>
                  <a:lnTo>
                    <a:pt x="254" y="3843"/>
                  </a:lnTo>
                  <a:lnTo>
                    <a:pt x="223" y="3827"/>
                  </a:lnTo>
                  <a:lnTo>
                    <a:pt x="195" y="3811"/>
                  </a:lnTo>
                  <a:lnTo>
                    <a:pt x="195" y="3811"/>
                  </a:lnTo>
                  <a:lnTo>
                    <a:pt x="161" y="3790"/>
                  </a:lnTo>
                  <a:lnTo>
                    <a:pt x="147" y="3780"/>
                  </a:lnTo>
                  <a:lnTo>
                    <a:pt x="132" y="3767"/>
                  </a:lnTo>
                  <a:lnTo>
                    <a:pt x="132" y="3767"/>
                  </a:lnTo>
                  <a:lnTo>
                    <a:pt x="129" y="3760"/>
                  </a:lnTo>
                  <a:lnTo>
                    <a:pt x="126" y="3754"/>
                  </a:lnTo>
                  <a:lnTo>
                    <a:pt x="119" y="3742"/>
                  </a:lnTo>
                  <a:lnTo>
                    <a:pt x="113" y="3729"/>
                  </a:lnTo>
                  <a:lnTo>
                    <a:pt x="112" y="3724"/>
                  </a:lnTo>
                  <a:lnTo>
                    <a:pt x="111" y="3718"/>
                  </a:lnTo>
                  <a:lnTo>
                    <a:pt x="111" y="3718"/>
                  </a:lnTo>
                  <a:lnTo>
                    <a:pt x="111" y="3708"/>
                  </a:lnTo>
                  <a:lnTo>
                    <a:pt x="112" y="3700"/>
                  </a:lnTo>
                  <a:lnTo>
                    <a:pt x="115" y="3691"/>
                  </a:lnTo>
                  <a:lnTo>
                    <a:pt x="118" y="3683"/>
                  </a:lnTo>
                  <a:lnTo>
                    <a:pt x="122" y="3676"/>
                  </a:lnTo>
                  <a:lnTo>
                    <a:pt x="126" y="3669"/>
                  </a:lnTo>
                  <a:lnTo>
                    <a:pt x="132" y="3662"/>
                  </a:lnTo>
                  <a:lnTo>
                    <a:pt x="139" y="3656"/>
                  </a:lnTo>
                  <a:lnTo>
                    <a:pt x="146" y="3652"/>
                  </a:lnTo>
                  <a:lnTo>
                    <a:pt x="154" y="3648"/>
                  </a:lnTo>
                  <a:lnTo>
                    <a:pt x="163" y="3645"/>
                  </a:lnTo>
                  <a:lnTo>
                    <a:pt x="171" y="3642"/>
                  </a:lnTo>
                  <a:lnTo>
                    <a:pt x="182" y="3639"/>
                  </a:lnTo>
                  <a:lnTo>
                    <a:pt x="192" y="3639"/>
                  </a:lnTo>
                  <a:lnTo>
                    <a:pt x="203" y="3638"/>
                  </a:lnTo>
                  <a:lnTo>
                    <a:pt x="216" y="3639"/>
                  </a:lnTo>
                  <a:lnTo>
                    <a:pt x="216" y="3639"/>
                  </a:lnTo>
                  <a:lnTo>
                    <a:pt x="295" y="3492"/>
                  </a:lnTo>
                  <a:lnTo>
                    <a:pt x="334" y="3416"/>
                  </a:lnTo>
                  <a:lnTo>
                    <a:pt x="373" y="3339"/>
                  </a:lnTo>
                  <a:lnTo>
                    <a:pt x="411" y="3262"/>
                  </a:lnTo>
                  <a:lnTo>
                    <a:pt x="448" y="3183"/>
                  </a:lnTo>
                  <a:lnTo>
                    <a:pt x="483" y="3102"/>
                  </a:lnTo>
                  <a:lnTo>
                    <a:pt x="518" y="3020"/>
                  </a:lnTo>
                  <a:lnTo>
                    <a:pt x="518" y="3020"/>
                  </a:lnTo>
                  <a:lnTo>
                    <a:pt x="514" y="3012"/>
                  </a:lnTo>
                  <a:lnTo>
                    <a:pt x="511" y="3001"/>
                  </a:lnTo>
                  <a:lnTo>
                    <a:pt x="509" y="2991"/>
                  </a:lnTo>
                  <a:lnTo>
                    <a:pt x="509" y="2981"/>
                  </a:lnTo>
                  <a:lnTo>
                    <a:pt x="509" y="2970"/>
                  </a:lnTo>
                  <a:lnTo>
                    <a:pt x="511" y="2960"/>
                  </a:lnTo>
                  <a:lnTo>
                    <a:pt x="512" y="2950"/>
                  </a:lnTo>
                  <a:lnTo>
                    <a:pt x="516" y="2940"/>
                  </a:lnTo>
                  <a:lnTo>
                    <a:pt x="519" y="2932"/>
                  </a:lnTo>
                  <a:lnTo>
                    <a:pt x="525" y="2923"/>
                  </a:lnTo>
                  <a:lnTo>
                    <a:pt x="530" y="2915"/>
                  </a:lnTo>
                  <a:lnTo>
                    <a:pt x="536" y="2908"/>
                  </a:lnTo>
                  <a:lnTo>
                    <a:pt x="543" y="2902"/>
                  </a:lnTo>
                  <a:lnTo>
                    <a:pt x="551" y="2897"/>
                  </a:lnTo>
                  <a:lnTo>
                    <a:pt x="560" y="2892"/>
                  </a:lnTo>
                  <a:lnTo>
                    <a:pt x="570" y="2890"/>
                  </a:lnTo>
                  <a:lnTo>
                    <a:pt x="570" y="2890"/>
                  </a:lnTo>
                  <a:lnTo>
                    <a:pt x="544" y="2866"/>
                  </a:lnTo>
                  <a:lnTo>
                    <a:pt x="519" y="2842"/>
                  </a:lnTo>
                  <a:lnTo>
                    <a:pt x="469" y="2788"/>
                  </a:lnTo>
                  <a:lnTo>
                    <a:pt x="469" y="2788"/>
                  </a:lnTo>
                  <a:lnTo>
                    <a:pt x="436" y="2756"/>
                  </a:lnTo>
                  <a:lnTo>
                    <a:pt x="404" y="2721"/>
                  </a:lnTo>
                  <a:lnTo>
                    <a:pt x="375" y="2685"/>
                  </a:lnTo>
                  <a:lnTo>
                    <a:pt x="361" y="2666"/>
                  </a:lnTo>
                  <a:lnTo>
                    <a:pt x="346" y="2647"/>
                  </a:lnTo>
                  <a:lnTo>
                    <a:pt x="346" y="2647"/>
                  </a:lnTo>
                  <a:lnTo>
                    <a:pt x="316" y="2599"/>
                  </a:lnTo>
                  <a:lnTo>
                    <a:pt x="286" y="2551"/>
                  </a:lnTo>
                  <a:lnTo>
                    <a:pt x="258" y="2502"/>
                  </a:lnTo>
                  <a:lnTo>
                    <a:pt x="230" y="2454"/>
                  </a:lnTo>
                  <a:lnTo>
                    <a:pt x="230" y="2454"/>
                  </a:lnTo>
                  <a:lnTo>
                    <a:pt x="219" y="2432"/>
                  </a:lnTo>
                  <a:lnTo>
                    <a:pt x="208" y="2409"/>
                  </a:lnTo>
                  <a:lnTo>
                    <a:pt x="196" y="2386"/>
                  </a:lnTo>
                  <a:lnTo>
                    <a:pt x="184" y="2362"/>
                  </a:lnTo>
                  <a:lnTo>
                    <a:pt x="184" y="2362"/>
                  </a:lnTo>
                  <a:lnTo>
                    <a:pt x="179" y="2355"/>
                  </a:lnTo>
                  <a:lnTo>
                    <a:pt x="177" y="2345"/>
                  </a:lnTo>
                  <a:lnTo>
                    <a:pt x="170" y="2325"/>
                  </a:lnTo>
                  <a:lnTo>
                    <a:pt x="163" y="2304"/>
                  </a:lnTo>
                  <a:lnTo>
                    <a:pt x="154" y="2283"/>
                  </a:lnTo>
                  <a:lnTo>
                    <a:pt x="154" y="2283"/>
                  </a:lnTo>
                  <a:lnTo>
                    <a:pt x="139" y="2255"/>
                  </a:lnTo>
                  <a:lnTo>
                    <a:pt x="129" y="2238"/>
                  </a:lnTo>
                  <a:lnTo>
                    <a:pt x="119" y="2220"/>
                  </a:lnTo>
                  <a:lnTo>
                    <a:pt x="119" y="2220"/>
                  </a:lnTo>
                  <a:lnTo>
                    <a:pt x="108" y="2190"/>
                  </a:lnTo>
                  <a:lnTo>
                    <a:pt x="98" y="2159"/>
                  </a:lnTo>
                  <a:lnTo>
                    <a:pt x="78" y="2098"/>
                  </a:lnTo>
                  <a:lnTo>
                    <a:pt x="78" y="2098"/>
                  </a:lnTo>
                  <a:lnTo>
                    <a:pt x="67" y="2056"/>
                  </a:lnTo>
                  <a:lnTo>
                    <a:pt x="56" y="2013"/>
                  </a:lnTo>
                  <a:lnTo>
                    <a:pt x="47" y="1970"/>
                  </a:lnTo>
                  <a:lnTo>
                    <a:pt x="42" y="1924"/>
                  </a:lnTo>
                  <a:lnTo>
                    <a:pt x="42" y="1924"/>
                  </a:lnTo>
                  <a:lnTo>
                    <a:pt x="35" y="1872"/>
                  </a:lnTo>
                  <a:lnTo>
                    <a:pt x="25" y="1821"/>
                  </a:lnTo>
                  <a:lnTo>
                    <a:pt x="7" y="1720"/>
                  </a:lnTo>
                  <a:lnTo>
                    <a:pt x="7" y="1720"/>
                  </a:lnTo>
                  <a:lnTo>
                    <a:pt x="3" y="1685"/>
                  </a:lnTo>
                  <a:lnTo>
                    <a:pt x="0" y="1650"/>
                  </a:lnTo>
                  <a:lnTo>
                    <a:pt x="0" y="1615"/>
                  </a:lnTo>
                  <a:lnTo>
                    <a:pt x="1" y="1581"/>
                  </a:lnTo>
                  <a:lnTo>
                    <a:pt x="4" y="1546"/>
                  </a:lnTo>
                  <a:lnTo>
                    <a:pt x="8" y="1514"/>
                  </a:lnTo>
                  <a:lnTo>
                    <a:pt x="15" y="1450"/>
                  </a:lnTo>
                  <a:lnTo>
                    <a:pt x="15" y="1450"/>
                  </a:lnTo>
                  <a:lnTo>
                    <a:pt x="19" y="1415"/>
                  </a:lnTo>
                  <a:lnTo>
                    <a:pt x="25" y="1384"/>
                  </a:lnTo>
                  <a:lnTo>
                    <a:pt x="31" y="1355"/>
                  </a:lnTo>
                  <a:lnTo>
                    <a:pt x="35" y="1328"/>
                  </a:lnTo>
                  <a:lnTo>
                    <a:pt x="35" y="1328"/>
                  </a:lnTo>
                  <a:lnTo>
                    <a:pt x="40" y="1299"/>
                  </a:lnTo>
                  <a:lnTo>
                    <a:pt x="47" y="1269"/>
                  </a:lnTo>
                  <a:lnTo>
                    <a:pt x="54" y="1238"/>
                  </a:lnTo>
                  <a:lnTo>
                    <a:pt x="62" y="1209"/>
                  </a:lnTo>
                  <a:lnTo>
                    <a:pt x="62" y="1209"/>
                  </a:lnTo>
                  <a:lnTo>
                    <a:pt x="64" y="1194"/>
                  </a:lnTo>
                  <a:lnTo>
                    <a:pt x="66" y="1178"/>
                  </a:lnTo>
                  <a:lnTo>
                    <a:pt x="67" y="1164"/>
                  </a:lnTo>
                  <a:lnTo>
                    <a:pt x="70" y="1151"/>
                  </a:lnTo>
                  <a:lnTo>
                    <a:pt x="70" y="1151"/>
                  </a:lnTo>
                  <a:lnTo>
                    <a:pt x="74" y="1143"/>
                  </a:lnTo>
                  <a:lnTo>
                    <a:pt x="78" y="1136"/>
                  </a:lnTo>
                  <a:lnTo>
                    <a:pt x="84" y="1129"/>
                  </a:lnTo>
                  <a:lnTo>
                    <a:pt x="88" y="1122"/>
                  </a:lnTo>
                  <a:lnTo>
                    <a:pt x="88" y="1122"/>
                  </a:lnTo>
                  <a:lnTo>
                    <a:pt x="120" y="1031"/>
                  </a:lnTo>
                  <a:lnTo>
                    <a:pt x="137" y="987"/>
                  </a:lnTo>
                  <a:lnTo>
                    <a:pt x="154" y="945"/>
                  </a:lnTo>
                  <a:lnTo>
                    <a:pt x="154" y="945"/>
                  </a:lnTo>
                  <a:lnTo>
                    <a:pt x="174" y="906"/>
                  </a:lnTo>
                  <a:lnTo>
                    <a:pt x="195" y="866"/>
                  </a:lnTo>
                  <a:lnTo>
                    <a:pt x="217" y="828"/>
                  </a:lnTo>
                  <a:lnTo>
                    <a:pt x="241" y="791"/>
                  </a:lnTo>
                  <a:lnTo>
                    <a:pt x="266" y="753"/>
                  </a:lnTo>
                  <a:lnTo>
                    <a:pt x="293" y="718"/>
                  </a:lnTo>
                  <a:lnTo>
                    <a:pt x="320" y="682"/>
                  </a:lnTo>
                  <a:lnTo>
                    <a:pt x="346" y="649"/>
                  </a:lnTo>
                  <a:lnTo>
                    <a:pt x="346" y="649"/>
                  </a:lnTo>
                  <a:lnTo>
                    <a:pt x="373" y="615"/>
                  </a:lnTo>
                  <a:lnTo>
                    <a:pt x="401" y="581"/>
                  </a:lnTo>
                  <a:lnTo>
                    <a:pt x="401" y="581"/>
                  </a:lnTo>
                  <a:lnTo>
                    <a:pt x="415" y="566"/>
                  </a:lnTo>
                  <a:lnTo>
                    <a:pt x="428" y="548"/>
                  </a:lnTo>
                  <a:lnTo>
                    <a:pt x="441" y="529"/>
                  </a:lnTo>
                  <a:lnTo>
                    <a:pt x="450" y="510"/>
                  </a:lnTo>
                  <a:lnTo>
                    <a:pt x="450" y="510"/>
                  </a:lnTo>
                  <a:lnTo>
                    <a:pt x="453" y="507"/>
                  </a:lnTo>
                  <a:lnTo>
                    <a:pt x="455" y="507"/>
                  </a:lnTo>
                  <a:lnTo>
                    <a:pt x="457" y="510"/>
                  </a:lnTo>
                  <a:lnTo>
                    <a:pt x="459" y="511"/>
                  </a:lnTo>
                  <a:lnTo>
                    <a:pt x="460" y="513"/>
                  </a:lnTo>
                  <a:lnTo>
                    <a:pt x="463" y="511"/>
                  </a:lnTo>
                  <a:lnTo>
                    <a:pt x="466" y="510"/>
                  </a:lnTo>
                  <a:lnTo>
                    <a:pt x="466" y="510"/>
                  </a:lnTo>
                  <a:lnTo>
                    <a:pt x="491" y="480"/>
                  </a:lnTo>
                  <a:lnTo>
                    <a:pt x="518" y="454"/>
                  </a:lnTo>
                  <a:lnTo>
                    <a:pt x="546" y="427"/>
                  </a:lnTo>
                  <a:lnTo>
                    <a:pt x="574" y="402"/>
                  </a:lnTo>
                  <a:lnTo>
                    <a:pt x="634" y="354"/>
                  </a:lnTo>
                  <a:lnTo>
                    <a:pt x="695" y="306"/>
                  </a:lnTo>
                  <a:lnTo>
                    <a:pt x="695" y="306"/>
                  </a:lnTo>
                  <a:lnTo>
                    <a:pt x="704" y="296"/>
                  </a:lnTo>
                  <a:lnTo>
                    <a:pt x="714" y="284"/>
                  </a:lnTo>
                  <a:lnTo>
                    <a:pt x="724" y="273"/>
                  </a:lnTo>
                  <a:lnTo>
                    <a:pt x="735" y="263"/>
                  </a:lnTo>
                  <a:lnTo>
                    <a:pt x="735" y="263"/>
                  </a:lnTo>
                  <a:lnTo>
                    <a:pt x="758" y="246"/>
                  </a:lnTo>
                  <a:lnTo>
                    <a:pt x="783" y="230"/>
                  </a:lnTo>
                  <a:lnTo>
                    <a:pt x="808" y="216"/>
                  </a:lnTo>
                  <a:lnTo>
                    <a:pt x="835" y="202"/>
                  </a:lnTo>
                  <a:lnTo>
                    <a:pt x="891" y="176"/>
                  </a:lnTo>
                  <a:lnTo>
                    <a:pt x="950" y="149"/>
                  </a:lnTo>
                  <a:lnTo>
                    <a:pt x="950" y="149"/>
                  </a:lnTo>
                  <a:lnTo>
                    <a:pt x="999" y="128"/>
                  </a:lnTo>
                  <a:lnTo>
                    <a:pt x="1051" y="108"/>
                  </a:lnTo>
                  <a:lnTo>
                    <a:pt x="1106" y="91"/>
                  </a:lnTo>
                  <a:lnTo>
                    <a:pt x="1162" y="76"/>
                  </a:lnTo>
                  <a:lnTo>
                    <a:pt x="1218" y="62"/>
                  </a:lnTo>
                  <a:lnTo>
                    <a:pt x="1277" y="49"/>
                  </a:lnTo>
                  <a:lnTo>
                    <a:pt x="1336" y="38"/>
                  </a:lnTo>
                  <a:lnTo>
                    <a:pt x="1397" y="27"/>
                  </a:lnTo>
                  <a:lnTo>
                    <a:pt x="1397" y="27"/>
                  </a:lnTo>
                  <a:lnTo>
                    <a:pt x="1432" y="21"/>
                  </a:lnTo>
                  <a:lnTo>
                    <a:pt x="1467" y="17"/>
                  </a:lnTo>
                  <a:lnTo>
                    <a:pt x="1536" y="10"/>
                  </a:lnTo>
                  <a:lnTo>
                    <a:pt x="1603" y="6"/>
                  </a:lnTo>
                  <a:lnTo>
                    <a:pt x="1667" y="2"/>
                  </a:lnTo>
                  <a:lnTo>
                    <a:pt x="1667" y="2"/>
                  </a:lnTo>
                  <a:lnTo>
                    <a:pt x="1700" y="0"/>
                  </a:lnTo>
                  <a:lnTo>
                    <a:pt x="1735" y="0"/>
                  </a:lnTo>
                  <a:lnTo>
                    <a:pt x="1771" y="2"/>
                  </a:lnTo>
                  <a:lnTo>
                    <a:pt x="1804" y="4"/>
                  </a:lnTo>
                  <a:lnTo>
                    <a:pt x="1804" y="4"/>
                  </a:lnTo>
                  <a:lnTo>
                    <a:pt x="1820" y="7"/>
                  </a:lnTo>
                  <a:lnTo>
                    <a:pt x="1839" y="13"/>
                  </a:lnTo>
                  <a:lnTo>
                    <a:pt x="1856" y="17"/>
                  </a:lnTo>
                  <a:lnTo>
                    <a:pt x="1874" y="21"/>
                  </a:lnTo>
                  <a:lnTo>
                    <a:pt x="1874" y="21"/>
                  </a:lnTo>
                  <a:lnTo>
                    <a:pt x="1978" y="37"/>
                  </a:lnTo>
                  <a:lnTo>
                    <a:pt x="2027" y="45"/>
                  </a:lnTo>
                  <a:lnTo>
                    <a:pt x="2073" y="56"/>
                  </a:lnTo>
                  <a:lnTo>
                    <a:pt x="2073" y="56"/>
                  </a:lnTo>
                  <a:lnTo>
                    <a:pt x="2098" y="63"/>
                  </a:lnTo>
                  <a:lnTo>
                    <a:pt x="2122" y="72"/>
                  </a:lnTo>
                  <a:lnTo>
                    <a:pt x="2171" y="89"/>
                  </a:lnTo>
                  <a:lnTo>
                    <a:pt x="2274" y="129"/>
                  </a:lnTo>
                  <a:lnTo>
                    <a:pt x="2274" y="129"/>
                  </a:lnTo>
                  <a:lnTo>
                    <a:pt x="2310" y="143"/>
                  </a:lnTo>
                  <a:lnTo>
                    <a:pt x="2346" y="159"/>
                  </a:lnTo>
                  <a:lnTo>
                    <a:pt x="2382" y="174"/>
                  </a:lnTo>
                  <a:lnTo>
                    <a:pt x="2417" y="191"/>
                  </a:lnTo>
                  <a:lnTo>
                    <a:pt x="2451" y="208"/>
                  </a:lnTo>
                  <a:lnTo>
                    <a:pt x="2484" y="226"/>
                  </a:lnTo>
                  <a:lnTo>
                    <a:pt x="2518" y="246"/>
                  </a:lnTo>
                  <a:lnTo>
                    <a:pt x="2549" y="265"/>
                  </a:lnTo>
                  <a:lnTo>
                    <a:pt x="2549" y="265"/>
                  </a:lnTo>
                  <a:lnTo>
                    <a:pt x="2566" y="273"/>
                  </a:lnTo>
                  <a:lnTo>
                    <a:pt x="2581" y="280"/>
                  </a:lnTo>
                  <a:lnTo>
                    <a:pt x="2612" y="296"/>
                  </a:lnTo>
                  <a:lnTo>
                    <a:pt x="2642" y="316"/>
                  </a:lnTo>
                  <a:lnTo>
                    <a:pt x="2670" y="337"/>
                  </a:lnTo>
                  <a:lnTo>
                    <a:pt x="2698" y="360"/>
                  </a:lnTo>
                  <a:lnTo>
                    <a:pt x="2725" y="382"/>
                  </a:lnTo>
                  <a:lnTo>
                    <a:pt x="2776" y="428"/>
                  </a:lnTo>
                  <a:lnTo>
                    <a:pt x="2776" y="428"/>
                  </a:lnTo>
                  <a:lnTo>
                    <a:pt x="2803" y="451"/>
                  </a:lnTo>
                  <a:lnTo>
                    <a:pt x="2827" y="473"/>
                  </a:lnTo>
                  <a:lnTo>
                    <a:pt x="2875" y="521"/>
                  </a:lnTo>
                  <a:lnTo>
                    <a:pt x="2875" y="521"/>
                  </a:lnTo>
                  <a:lnTo>
                    <a:pt x="2904" y="550"/>
                  </a:lnTo>
                  <a:lnTo>
                    <a:pt x="2932" y="583"/>
                  </a:lnTo>
                  <a:lnTo>
                    <a:pt x="2959" y="616"/>
                  </a:lnTo>
                  <a:lnTo>
                    <a:pt x="2986" y="652"/>
                  </a:lnTo>
                  <a:lnTo>
                    <a:pt x="3011" y="687"/>
                  </a:lnTo>
                  <a:lnTo>
                    <a:pt x="3036" y="723"/>
                  </a:lnTo>
                  <a:lnTo>
                    <a:pt x="3084" y="793"/>
                  </a:lnTo>
                  <a:lnTo>
                    <a:pt x="3084" y="793"/>
                  </a:lnTo>
                  <a:lnTo>
                    <a:pt x="3126" y="879"/>
                  </a:lnTo>
                  <a:lnTo>
                    <a:pt x="3146" y="923"/>
                  </a:lnTo>
                  <a:lnTo>
                    <a:pt x="3167" y="967"/>
                  </a:lnTo>
                  <a:lnTo>
                    <a:pt x="3185" y="1012"/>
                  </a:lnTo>
                  <a:lnTo>
                    <a:pt x="3205" y="1059"/>
                  </a:lnTo>
                  <a:lnTo>
                    <a:pt x="3221" y="1106"/>
                  </a:lnTo>
                  <a:lnTo>
                    <a:pt x="3238" y="1154"/>
                  </a:lnTo>
                  <a:lnTo>
                    <a:pt x="3254" y="1202"/>
                  </a:lnTo>
                  <a:lnTo>
                    <a:pt x="3269" y="1253"/>
                  </a:lnTo>
                  <a:lnTo>
                    <a:pt x="3283" y="1302"/>
                  </a:lnTo>
                  <a:lnTo>
                    <a:pt x="3294" y="1352"/>
                  </a:lnTo>
                  <a:lnTo>
                    <a:pt x="3306" y="1404"/>
                  </a:lnTo>
                  <a:lnTo>
                    <a:pt x="3314" y="1455"/>
                  </a:lnTo>
                  <a:lnTo>
                    <a:pt x="3323" y="1508"/>
                  </a:lnTo>
                  <a:lnTo>
                    <a:pt x="3328" y="1560"/>
                  </a:lnTo>
                  <a:lnTo>
                    <a:pt x="3328" y="1560"/>
                  </a:lnTo>
                  <a:lnTo>
                    <a:pt x="3330" y="1589"/>
                  </a:lnTo>
                  <a:lnTo>
                    <a:pt x="3331" y="1619"/>
                  </a:lnTo>
                  <a:lnTo>
                    <a:pt x="3331" y="1677"/>
                  </a:lnTo>
                  <a:lnTo>
                    <a:pt x="3328" y="1733"/>
                  </a:lnTo>
                  <a:lnTo>
                    <a:pt x="3324" y="1789"/>
                  </a:lnTo>
                  <a:lnTo>
                    <a:pt x="3313" y="1901"/>
                  </a:lnTo>
                  <a:lnTo>
                    <a:pt x="3310" y="1956"/>
                  </a:lnTo>
                  <a:lnTo>
                    <a:pt x="3307" y="2013"/>
                  </a:lnTo>
                  <a:lnTo>
                    <a:pt x="3307" y="2013"/>
                  </a:lnTo>
                  <a:lnTo>
                    <a:pt x="3300" y="2026"/>
                  </a:lnTo>
                  <a:lnTo>
                    <a:pt x="3296" y="2037"/>
                  </a:lnTo>
                  <a:lnTo>
                    <a:pt x="3294" y="2051"/>
                  </a:lnTo>
                  <a:lnTo>
                    <a:pt x="3296" y="2068"/>
                  </a:lnTo>
                  <a:lnTo>
                    <a:pt x="3296" y="2068"/>
                  </a:lnTo>
                  <a:lnTo>
                    <a:pt x="3282" y="2102"/>
                  </a:lnTo>
                  <a:lnTo>
                    <a:pt x="3269" y="2137"/>
                  </a:lnTo>
                  <a:lnTo>
                    <a:pt x="3244" y="2204"/>
                  </a:lnTo>
                  <a:lnTo>
                    <a:pt x="3220" y="2272"/>
                  </a:lnTo>
                  <a:lnTo>
                    <a:pt x="3206" y="2304"/>
                  </a:lnTo>
                  <a:lnTo>
                    <a:pt x="3191" y="2335"/>
                  </a:lnTo>
                  <a:lnTo>
                    <a:pt x="3191" y="2335"/>
                  </a:lnTo>
                  <a:lnTo>
                    <a:pt x="3175" y="2366"/>
                  </a:lnTo>
                  <a:lnTo>
                    <a:pt x="3158" y="2397"/>
                  </a:lnTo>
                  <a:lnTo>
                    <a:pt x="3125" y="2456"/>
                  </a:lnTo>
                  <a:lnTo>
                    <a:pt x="3091" y="2515"/>
                  </a:lnTo>
                  <a:lnTo>
                    <a:pt x="3057" y="2574"/>
                  </a:lnTo>
                  <a:lnTo>
                    <a:pt x="3057" y="2574"/>
                  </a:lnTo>
                  <a:lnTo>
                    <a:pt x="3045" y="2589"/>
                  </a:lnTo>
                  <a:lnTo>
                    <a:pt x="3031" y="2605"/>
                  </a:lnTo>
                  <a:lnTo>
                    <a:pt x="3007" y="2638"/>
                  </a:lnTo>
                  <a:lnTo>
                    <a:pt x="2983" y="2671"/>
                  </a:lnTo>
                  <a:lnTo>
                    <a:pt x="2970" y="2686"/>
                  </a:lnTo>
                  <a:lnTo>
                    <a:pt x="2956" y="2701"/>
                  </a:lnTo>
                  <a:lnTo>
                    <a:pt x="2956" y="2701"/>
                  </a:lnTo>
                  <a:lnTo>
                    <a:pt x="2899" y="2759"/>
                  </a:lnTo>
                  <a:lnTo>
                    <a:pt x="2871" y="2788"/>
                  </a:lnTo>
                  <a:lnTo>
                    <a:pt x="2858" y="2804"/>
                  </a:lnTo>
                  <a:lnTo>
                    <a:pt x="2845" y="2821"/>
                  </a:lnTo>
                  <a:lnTo>
                    <a:pt x="2845" y="2821"/>
                  </a:lnTo>
                  <a:lnTo>
                    <a:pt x="2830" y="2829"/>
                  </a:lnTo>
                  <a:lnTo>
                    <a:pt x="2816" y="2840"/>
                  </a:lnTo>
                  <a:lnTo>
                    <a:pt x="2803" y="2853"/>
                  </a:lnTo>
                  <a:lnTo>
                    <a:pt x="2791" y="2866"/>
                  </a:lnTo>
                  <a:lnTo>
                    <a:pt x="2767" y="2891"/>
                  </a:lnTo>
                  <a:lnTo>
                    <a:pt x="2753" y="2902"/>
                  </a:lnTo>
                  <a:lnTo>
                    <a:pt x="2739" y="2913"/>
                  </a:lnTo>
                  <a:lnTo>
                    <a:pt x="2739" y="2913"/>
                  </a:lnTo>
                  <a:close/>
                  <a:moveTo>
                    <a:pt x="2296" y="2498"/>
                  </a:moveTo>
                  <a:lnTo>
                    <a:pt x="2296" y="2498"/>
                  </a:lnTo>
                  <a:lnTo>
                    <a:pt x="2289" y="2508"/>
                  </a:lnTo>
                  <a:lnTo>
                    <a:pt x="2282" y="2515"/>
                  </a:lnTo>
                  <a:lnTo>
                    <a:pt x="2274" y="2519"/>
                  </a:lnTo>
                  <a:lnTo>
                    <a:pt x="2264" y="2520"/>
                  </a:lnTo>
                  <a:lnTo>
                    <a:pt x="2254" y="2520"/>
                  </a:lnTo>
                  <a:lnTo>
                    <a:pt x="2243" y="2518"/>
                  </a:lnTo>
                  <a:lnTo>
                    <a:pt x="2233" y="2513"/>
                  </a:lnTo>
                  <a:lnTo>
                    <a:pt x="2222" y="2509"/>
                  </a:lnTo>
                  <a:lnTo>
                    <a:pt x="2176" y="2485"/>
                  </a:lnTo>
                  <a:lnTo>
                    <a:pt x="2164" y="2480"/>
                  </a:lnTo>
                  <a:lnTo>
                    <a:pt x="2153" y="2475"/>
                  </a:lnTo>
                  <a:lnTo>
                    <a:pt x="2142" y="2473"/>
                  </a:lnTo>
                  <a:lnTo>
                    <a:pt x="2132" y="2473"/>
                  </a:lnTo>
                  <a:lnTo>
                    <a:pt x="2132" y="2473"/>
                  </a:lnTo>
                  <a:lnTo>
                    <a:pt x="2138" y="2481"/>
                  </a:lnTo>
                  <a:lnTo>
                    <a:pt x="2143" y="2491"/>
                  </a:lnTo>
                  <a:lnTo>
                    <a:pt x="2156" y="2506"/>
                  </a:lnTo>
                  <a:lnTo>
                    <a:pt x="2162" y="2515"/>
                  </a:lnTo>
                  <a:lnTo>
                    <a:pt x="2166" y="2525"/>
                  </a:lnTo>
                  <a:lnTo>
                    <a:pt x="2167" y="2534"/>
                  </a:lnTo>
                  <a:lnTo>
                    <a:pt x="2166" y="2544"/>
                  </a:lnTo>
                  <a:lnTo>
                    <a:pt x="2166" y="2544"/>
                  </a:lnTo>
                  <a:lnTo>
                    <a:pt x="2163" y="2553"/>
                  </a:lnTo>
                  <a:lnTo>
                    <a:pt x="2159" y="2560"/>
                  </a:lnTo>
                  <a:lnTo>
                    <a:pt x="2152" y="2567"/>
                  </a:lnTo>
                  <a:lnTo>
                    <a:pt x="2143" y="2572"/>
                  </a:lnTo>
                  <a:lnTo>
                    <a:pt x="2127" y="2582"/>
                  </a:lnTo>
                  <a:lnTo>
                    <a:pt x="2108" y="2591"/>
                  </a:lnTo>
                  <a:lnTo>
                    <a:pt x="2108" y="2591"/>
                  </a:lnTo>
                  <a:lnTo>
                    <a:pt x="2112" y="2612"/>
                  </a:lnTo>
                  <a:lnTo>
                    <a:pt x="2118" y="2630"/>
                  </a:lnTo>
                  <a:lnTo>
                    <a:pt x="2127" y="2648"/>
                  </a:lnTo>
                  <a:lnTo>
                    <a:pt x="2136" y="2664"/>
                  </a:lnTo>
                  <a:lnTo>
                    <a:pt x="2146" y="2678"/>
                  </a:lnTo>
                  <a:lnTo>
                    <a:pt x="2157" y="2690"/>
                  </a:lnTo>
                  <a:lnTo>
                    <a:pt x="2170" y="2703"/>
                  </a:lnTo>
                  <a:lnTo>
                    <a:pt x="2184" y="2713"/>
                  </a:lnTo>
                  <a:lnTo>
                    <a:pt x="2184" y="2713"/>
                  </a:lnTo>
                  <a:lnTo>
                    <a:pt x="2204" y="2727"/>
                  </a:lnTo>
                  <a:lnTo>
                    <a:pt x="2225" y="2738"/>
                  </a:lnTo>
                  <a:lnTo>
                    <a:pt x="2246" y="2749"/>
                  </a:lnTo>
                  <a:lnTo>
                    <a:pt x="2267" y="2759"/>
                  </a:lnTo>
                  <a:lnTo>
                    <a:pt x="2312" y="2777"/>
                  </a:lnTo>
                  <a:lnTo>
                    <a:pt x="2358" y="2794"/>
                  </a:lnTo>
                  <a:lnTo>
                    <a:pt x="2403" y="2811"/>
                  </a:lnTo>
                  <a:lnTo>
                    <a:pt x="2447" y="2829"/>
                  </a:lnTo>
                  <a:lnTo>
                    <a:pt x="2466" y="2839"/>
                  </a:lnTo>
                  <a:lnTo>
                    <a:pt x="2487" y="2850"/>
                  </a:lnTo>
                  <a:lnTo>
                    <a:pt x="2506" y="2862"/>
                  </a:lnTo>
                  <a:lnTo>
                    <a:pt x="2524" y="2876"/>
                  </a:lnTo>
                  <a:lnTo>
                    <a:pt x="2524" y="2876"/>
                  </a:lnTo>
                  <a:lnTo>
                    <a:pt x="2527" y="2888"/>
                  </a:lnTo>
                  <a:lnTo>
                    <a:pt x="2532" y="2899"/>
                  </a:lnTo>
                  <a:lnTo>
                    <a:pt x="2532" y="2899"/>
                  </a:lnTo>
                  <a:lnTo>
                    <a:pt x="2591" y="2860"/>
                  </a:lnTo>
                  <a:lnTo>
                    <a:pt x="2621" y="2839"/>
                  </a:lnTo>
                  <a:lnTo>
                    <a:pt x="2649" y="2818"/>
                  </a:lnTo>
                  <a:lnTo>
                    <a:pt x="2675" y="2796"/>
                  </a:lnTo>
                  <a:lnTo>
                    <a:pt x="2701" y="2770"/>
                  </a:lnTo>
                  <a:lnTo>
                    <a:pt x="2723" y="2745"/>
                  </a:lnTo>
                  <a:lnTo>
                    <a:pt x="2734" y="2731"/>
                  </a:lnTo>
                  <a:lnTo>
                    <a:pt x="2744" y="2715"/>
                  </a:lnTo>
                  <a:lnTo>
                    <a:pt x="2744" y="2715"/>
                  </a:lnTo>
                  <a:lnTo>
                    <a:pt x="2782" y="2672"/>
                  </a:lnTo>
                  <a:lnTo>
                    <a:pt x="2819" y="2628"/>
                  </a:lnTo>
                  <a:lnTo>
                    <a:pt x="2852" y="2582"/>
                  </a:lnTo>
                  <a:lnTo>
                    <a:pt x="2886" y="2533"/>
                  </a:lnTo>
                  <a:lnTo>
                    <a:pt x="2917" y="2484"/>
                  </a:lnTo>
                  <a:lnTo>
                    <a:pt x="2946" y="2432"/>
                  </a:lnTo>
                  <a:lnTo>
                    <a:pt x="2974" y="2379"/>
                  </a:lnTo>
                  <a:lnTo>
                    <a:pt x="3000" y="2324"/>
                  </a:lnTo>
                  <a:lnTo>
                    <a:pt x="3000" y="2324"/>
                  </a:lnTo>
                  <a:lnTo>
                    <a:pt x="3002" y="2324"/>
                  </a:lnTo>
                  <a:lnTo>
                    <a:pt x="3005" y="2322"/>
                  </a:lnTo>
                  <a:lnTo>
                    <a:pt x="3008" y="2320"/>
                  </a:lnTo>
                  <a:lnTo>
                    <a:pt x="3010" y="2314"/>
                  </a:lnTo>
                  <a:lnTo>
                    <a:pt x="3011" y="2313"/>
                  </a:lnTo>
                  <a:lnTo>
                    <a:pt x="3014" y="2313"/>
                  </a:lnTo>
                  <a:lnTo>
                    <a:pt x="3014" y="2313"/>
                  </a:lnTo>
                  <a:lnTo>
                    <a:pt x="3029" y="2280"/>
                  </a:lnTo>
                  <a:lnTo>
                    <a:pt x="3045" y="2249"/>
                  </a:lnTo>
                  <a:lnTo>
                    <a:pt x="3078" y="2185"/>
                  </a:lnTo>
                  <a:lnTo>
                    <a:pt x="3094" y="2152"/>
                  </a:lnTo>
                  <a:lnTo>
                    <a:pt x="3108" y="2119"/>
                  </a:lnTo>
                  <a:lnTo>
                    <a:pt x="3122" y="2084"/>
                  </a:lnTo>
                  <a:lnTo>
                    <a:pt x="3133" y="2049"/>
                  </a:lnTo>
                  <a:lnTo>
                    <a:pt x="3133" y="2049"/>
                  </a:lnTo>
                  <a:lnTo>
                    <a:pt x="3139" y="2028"/>
                  </a:lnTo>
                  <a:lnTo>
                    <a:pt x="3143" y="2006"/>
                  </a:lnTo>
                  <a:lnTo>
                    <a:pt x="3150" y="1964"/>
                  </a:lnTo>
                  <a:lnTo>
                    <a:pt x="3154" y="1943"/>
                  </a:lnTo>
                  <a:lnTo>
                    <a:pt x="3158" y="1922"/>
                  </a:lnTo>
                  <a:lnTo>
                    <a:pt x="3165" y="1903"/>
                  </a:lnTo>
                  <a:lnTo>
                    <a:pt x="3174" y="1883"/>
                  </a:lnTo>
                  <a:lnTo>
                    <a:pt x="3174" y="1883"/>
                  </a:lnTo>
                  <a:lnTo>
                    <a:pt x="3175" y="1898"/>
                  </a:lnTo>
                  <a:lnTo>
                    <a:pt x="3177" y="1914"/>
                  </a:lnTo>
                  <a:lnTo>
                    <a:pt x="3177" y="1929"/>
                  </a:lnTo>
                  <a:lnTo>
                    <a:pt x="3175" y="1945"/>
                  </a:lnTo>
                  <a:lnTo>
                    <a:pt x="3172" y="1973"/>
                  </a:lnTo>
                  <a:lnTo>
                    <a:pt x="3165" y="1999"/>
                  </a:lnTo>
                  <a:lnTo>
                    <a:pt x="3158" y="2025"/>
                  </a:lnTo>
                  <a:lnTo>
                    <a:pt x="3148" y="2050"/>
                  </a:lnTo>
                  <a:lnTo>
                    <a:pt x="3140" y="2075"/>
                  </a:lnTo>
                  <a:lnTo>
                    <a:pt x="3133" y="2101"/>
                  </a:lnTo>
                  <a:lnTo>
                    <a:pt x="3133" y="2101"/>
                  </a:lnTo>
                  <a:lnTo>
                    <a:pt x="3127" y="2117"/>
                  </a:lnTo>
                  <a:lnTo>
                    <a:pt x="3123" y="2130"/>
                  </a:lnTo>
                  <a:lnTo>
                    <a:pt x="3113" y="2152"/>
                  </a:lnTo>
                  <a:lnTo>
                    <a:pt x="3113" y="2152"/>
                  </a:lnTo>
                  <a:lnTo>
                    <a:pt x="3112" y="2157"/>
                  </a:lnTo>
                  <a:lnTo>
                    <a:pt x="3112" y="2161"/>
                  </a:lnTo>
                  <a:lnTo>
                    <a:pt x="3113" y="2165"/>
                  </a:lnTo>
                  <a:lnTo>
                    <a:pt x="3113" y="2169"/>
                  </a:lnTo>
                  <a:lnTo>
                    <a:pt x="3113" y="2169"/>
                  </a:lnTo>
                  <a:lnTo>
                    <a:pt x="3106" y="2185"/>
                  </a:lnTo>
                  <a:lnTo>
                    <a:pt x="3098" y="2200"/>
                  </a:lnTo>
                  <a:lnTo>
                    <a:pt x="3081" y="2231"/>
                  </a:lnTo>
                  <a:lnTo>
                    <a:pt x="3081" y="2231"/>
                  </a:lnTo>
                  <a:lnTo>
                    <a:pt x="3017" y="2348"/>
                  </a:lnTo>
                  <a:lnTo>
                    <a:pt x="3017" y="2348"/>
                  </a:lnTo>
                  <a:lnTo>
                    <a:pt x="3000" y="2383"/>
                  </a:lnTo>
                  <a:lnTo>
                    <a:pt x="2991" y="2401"/>
                  </a:lnTo>
                  <a:lnTo>
                    <a:pt x="2986" y="2419"/>
                  </a:lnTo>
                  <a:lnTo>
                    <a:pt x="2986" y="2419"/>
                  </a:lnTo>
                  <a:lnTo>
                    <a:pt x="2977" y="2428"/>
                  </a:lnTo>
                  <a:lnTo>
                    <a:pt x="2970" y="2436"/>
                  </a:lnTo>
                  <a:lnTo>
                    <a:pt x="2959" y="2456"/>
                  </a:lnTo>
                  <a:lnTo>
                    <a:pt x="2948" y="2477"/>
                  </a:lnTo>
                  <a:lnTo>
                    <a:pt x="2939" y="2498"/>
                  </a:lnTo>
                  <a:lnTo>
                    <a:pt x="2939" y="2498"/>
                  </a:lnTo>
                  <a:lnTo>
                    <a:pt x="2906" y="2541"/>
                  </a:lnTo>
                  <a:lnTo>
                    <a:pt x="2875" y="2586"/>
                  </a:lnTo>
                  <a:lnTo>
                    <a:pt x="2845" y="2630"/>
                  </a:lnTo>
                  <a:lnTo>
                    <a:pt x="2814" y="2673"/>
                  </a:lnTo>
                  <a:lnTo>
                    <a:pt x="2782" y="2715"/>
                  </a:lnTo>
                  <a:lnTo>
                    <a:pt x="2764" y="2735"/>
                  </a:lnTo>
                  <a:lnTo>
                    <a:pt x="2747" y="2755"/>
                  </a:lnTo>
                  <a:lnTo>
                    <a:pt x="2729" y="2774"/>
                  </a:lnTo>
                  <a:lnTo>
                    <a:pt x="2709" y="2793"/>
                  </a:lnTo>
                  <a:lnTo>
                    <a:pt x="2688" y="2810"/>
                  </a:lnTo>
                  <a:lnTo>
                    <a:pt x="2666" y="2826"/>
                  </a:lnTo>
                  <a:lnTo>
                    <a:pt x="2666" y="2826"/>
                  </a:lnTo>
                  <a:lnTo>
                    <a:pt x="2652" y="2842"/>
                  </a:lnTo>
                  <a:lnTo>
                    <a:pt x="2636" y="2856"/>
                  </a:lnTo>
                  <a:lnTo>
                    <a:pt x="2621" y="2869"/>
                  </a:lnTo>
                  <a:lnTo>
                    <a:pt x="2604" y="2881"/>
                  </a:lnTo>
                  <a:lnTo>
                    <a:pt x="2569" y="2905"/>
                  </a:lnTo>
                  <a:lnTo>
                    <a:pt x="2532" y="2927"/>
                  </a:lnTo>
                  <a:lnTo>
                    <a:pt x="2458" y="2971"/>
                  </a:lnTo>
                  <a:lnTo>
                    <a:pt x="2421" y="2993"/>
                  </a:lnTo>
                  <a:lnTo>
                    <a:pt x="2388" y="3017"/>
                  </a:lnTo>
                  <a:lnTo>
                    <a:pt x="2388" y="3017"/>
                  </a:lnTo>
                  <a:lnTo>
                    <a:pt x="2469" y="2998"/>
                  </a:lnTo>
                  <a:lnTo>
                    <a:pt x="2549" y="2977"/>
                  </a:lnTo>
                  <a:lnTo>
                    <a:pt x="2588" y="2965"/>
                  </a:lnTo>
                  <a:lnTo>
                    <a:pt x="2626" y="2953"/>
                  </a:lnTo>
                  <a:lnTo>
                    <a:pt x="2663" y="2942"/>
                  </a:lnTo>
                  <a:lnTo>
                    <a:pt x="2698" y="2927"/>
                  </a:lnTo>
                  <a:lnTo>
                    <a:pt x="2698" y="2927"/>
                  </a:lnTo>
                  <a:lnTo>
                    <a:pt x="2701" y="2919"/>
                  </a:lnTo>
                  <a:lnTo>
                    <a:pt x="2705" y="2911"/>
                  </a:lnTo>
                  <a:lnTo>
                    <a:pt x="2709" y="2904"/>
                  </a:lnTo>
                  <a:lnTo>
                    <a:pt x="2715" y="2897"/>
                  </a:lnTo>
                  <a:lnTo>
                    <a:pt x="2726" y="2885"/>
                  </a:lnTo>
                  <a:lnTo>
                    <a:pt x="2739" y="2874"/>
                  </a:lnTo>
                  <a:lnTo>
                    <a:pt x="2753" y="2864"/>
                  </a:lnTo>
                  <a:lnTo>
                    <a:pt x="2765" y="2853"/>
                  </a:lnTo>
                  <a:lnTo>
                    <a:pt x="2776" y="2840"/>
                  </a:lnTo>
                  <a:lnTo>
                    <a:pt x="2781" y="2833"/>
                  </a:lnTo>
                  <a:lnTo>
                    <a:pt x="2785" y="2826"/>
                  </a:lnTo>
                  <a:lnTo>
                    <a:pt x="2785" y="2826"/>
                  </a:lnTo>
                  <a:lnTo>
                    <a:pt x="2830" y="2788"/>
                  </a:lnTo>
                  <a:lnTo>
                    <a:pt x="2872" y="2748"/>
                  </a:lnTo>
                  <a:lnTo>
                    <a:pt x="2913" y="2706"/>
                  </a:lnTo>
                  <a:lnTo>
                    <a:pt x="2952" y="2662"/>
                  </a:lnTo>
                  <a:lnTo>
                    <a:pt x="2988" y="2616"/>
                  </a:lnTo>
                  <a:lnTo>
                    <a:pt x="3022" y="2567"/>
                  </a:lnTo>
                  <a:lnTo>
                    <a:pt x="3054" y="2516"/>
                  </a:lnTo>
                  <a:lnTo>
                    <a:pt x="3070" y="2491"/>
                  </a:lnTo>
                  <a:lnTo>
                    <a:pt x="3084" y="2463"/>
                  </a:lnTo>
                  <a:lnTo>
                    <a:pt x="3084" y="2463"/>
                  </a:lnTo>
                  <a:lnTo>
                    <a:pt x="3087" y="2464"/>
                  </a:lnTo>
                  <a:lnTo>
                    <a:pt x="3088" y="2463"/>
                  </a:lnTo>
                  <a:lnTo>
                    <a:pt x="3090" y="2460"/>
                  </a:lnTo>
                  <a:lnTo>
                    <a:pt x="3091" y="2457"/>
                  </a:lnTo>
                  <a:lnTo>
                    <a:pt x="3092" y="2457"/>
                  </a:lnTo>
                  <a:lnTo>
                    <a:pt x="3095" y="2457"/>
                  </a:lnTo>
                  <a:lnTo>
                    <a:pt x="3095" y="2457"/>
                  </a:lnTo>
                  <a:lnTo>
                    <a:pt x="3123" y="2402"/>
                  </a:lnTo>
                  <a:lnTo>
                    <a:pt x="3154" y="2346"/>
                  </a:lnTo>
                  <a:lnTo>
                    <a:pt x="3184" y="2287"/>
                  </a:lnTo>
                  <a:lnTo>
                    <a:pt x="3196" y="2259"/>
                  </a:lnTo>
                  <a:lnTo>
                    <a:pt x="3209" y="2231"/>
                  </a:lnTo>
                  <a:lnTo>
                    <a:pt x="3209" y="2231"/>
                  </a:lnTo>
                  <a:lnTo>
                    <a:pt x="3214" y="2202"/>
                  </a:lnTo>
                  <a:lnTo>
                    <a:pt x="3223" y="2174"/>
                  </a:lnTo>
                  <a:lnTo>
                    <a:pt x="3240" y="2116"/>
                  </a:lnTo>
                  <a:lnTo>
                    <a:pt x="3248" y="2086"/>
                  </a:lnTo>
                  <a:lnTo>
                    <a:pt x="3257" y="2056"/>
                  </a:lnTo>
                  <a:lnTo>
                    <a:pt x="3262" y="2025"/>
                  </a:lnTo>
                  <a:lnTo>
                    <a:pt x="3266" y="1992"/>
                  </a:lnTo>
                  <a:lnTo>
                    <a:pt x="3266" y="1992"/>
                  </a:lnTo>
                  <a:lnTo>
                    <a:pt x="3279" y="1938"/>
                  </a:lnTo>
                  <a:lnTo>
                    <a:pt x="3289" y="1882"/>
                  </a:lnTo>
                  <a:lnTo>
                    <a:pt x="3299" y="1824"/>
                  </a:lnTo>
                  <a:lnTo>
                    <a:pt x="3304" y="1766"/>
                  </a:lnTo>
                  <a:lnTo>
                    <a:pt x="3304" y="1766"/>
                  </a:lnTo>
                  <a:lnTo>
                    <a:pt x="3307" y="1721"/>
                  </a:lnTo>
                  <a:lnTo>
                    <a:pt x="3309" y="1677"/>
                  </a:lnTo>
                  <a:lnTo>
                    <a:pt x="3309" y="1632"/>
                  </a:lnTo>
                  <a:lnTo>
                    <a:pt x="3306" y="1587"/>
                  </a:lnTo>
                  <a:lnTo>
                    <a:pt x="3303" y="1542"/>
                  </a:lnTo>
                  <a:lnTo>
                    <a:pt x="3297" y="1498"/>
                  </a:lnTo>
                  <a:lnTo>
                    <a:pt x="3292" y="1455"/>
                  </a:lnTo>
                  <a:lnTo>
                    <a:pt x="3283" y="1411"/>
                  </a:lnTo>
                  <a:lnTo>
                    <a:pt x="3275" y="1368"/>
                  </a:lnTo>
                  <a:lnTo>
                    <a:pt x="3265" y="1326"/>
                  </a:lnTo>
                  <a:lnTo>
                    <a:pt x="3255" y="1285"/>
                  </a:lnTo>
                  <a:lnTo>
                    <a:pt x="3244" y="1244"/>
                  </a:lnTo>
                  <a:lnTo>
                    <a:pt x="3231" y="1203"/>
                  </a:lnTo>
                  <a:lnTo>
                    <a:pt x="3219" y="1164"/>
                  </a:lnTo>
                  <a:lnTo>
                    <a:pt x="3191" y="1087"/>
                  </a:lnTo>
                  <a:lnTo>
                    <a:pt x="3191" y="1087"/>
                  </a:lnTo>
                  <a:lnTo>
                    <a:pt x="3188" y="1078"/>
                  </a:lnTo>
                  <a:lnTo>
                    <a:pt x="3182" y="1070"/>
                  </a:lnTo>
                  <a:lnTo>
                    <a:pt x="3178" y="1062"/>
                  </a:lnTo>
                  <a:lnTo>
                    <a:pt x="3174" y="1052"/>
                  </a:lnTo>
                  <a:lnTo>
                    <a:pt x="3174" y="1052"/>
                  </a:lnTo>
                  <a:lnTo>
                    <a:pt x="3163" y="1019"/>
                  </a:lnTo>
                  <a:lnTo>
                    <a:pt x="3150" y="987"/>
                  </a:lnTo>
                  <a:lnTo>
                    <a:pt x="3136" y="956"/>
                  </a:lnTo>
                  <a:lnTo>
                    <a:pt x="3127" y="941"/>
                  </a:lnTo>
                  <a:lnTo>
                    <a:pt x="3119" y="927"/>
                  </a:lnTo>
                  <a:lnTo>
                    <a:pt x="3119" y="927"/>
                  </a:lnTo>
                  <a:lnTo>
                    <a:pt x="3109" y="900"/>
                  </a:lnTo>
                  <a:lnTo>
                    <a:pt x="3098" y="875"/>
                  </a:lnTo>
                  <a:lnTo>
                    <a:pt x="3084" y="851"/>
                  </a:lnTo>
                  <a:lnTo>
                    <a:pt x="3068" y="828"/>
                  </a:lnTo>
                  <a:lnTo>
                    <a:pt x="3035" y="784"/>
                  </a:lnTo>
                  <a:lnTo>
                    <a:pt x="3002" y="739"/>
                  </a:lnTo>
                  <a:lnTo>
                    <a:pt x="3002" y="739"/>
                  </a:lnTo>
                  <a:lnTo>
                    <a:pt x="2980" y="704"/>
                  </a:lnTo>
                  <a:lnTo>
                    <a:pt x="2959" y="668"/>
                  </a:lnTo>
                  <a:lnTo>
                    <a:pt x="2937" y="633"/>
                  </a:lnTo>
                  <a:lnTo>
                    <a:pt x="2925" y="615"/>
                  </a:lnTo>
                  <a:lnTo>
                    <a:pt x="2913" y="600"/>
                  </a:lnTo>
                  <a:lnTo>
                    <a:pt x="2913" y="600"/>
                  </a:lnTo>
                  <a:lnTo>
                    <a:pt x="2901" y="586"/>
                  </a:lnTo>
                  <a:lnTo>
                    <a:pt x="2889" y="573"/>
                  </a:lnTo>
                  <a:lnTo>
                    <a:pt x="2876" y="560"/>
                  </a:lnTo>
                  <a:lnTo>
                    <a:pt x="2864" y="546"/>
                  </a:lnTo>
                  <a:lnTo>
                    <a:pt x="2864" y="546"/>
                  </a:lnTo>
                  <a:lnTo>
                    <a:pt x="2848" y="529"/>
                  </a:lnTo>
                  <a:lnTo>
                    <a:pt x="2831" y="513"/>
                  </a:lnTo>
                  <a:lnTo>
                    <a:pt x="2799" y="482"/>
                  </a:lnTo>
                  <a:lnTo>
                    <a:pt x="2765" y="454"/>
                  </a:lnTo>
                  <a:lnTo>
                    <a:pt x="2730" y="426"/>
                  </a:lnTo>
                  <a:lnTo>
                    <a:pt x="2730" y="426"/>
                  </a:lnTo>
                  <a:lnTo>
                    <a:pt x="2709" y="407"/>
                  </a:lnTo>
                  <a:lnTo>
                    <a:pt x="2689" y="389"/>
                  </a:lnTo>
                  <a:lnTo>
                    <a:pt x="2670" y="372"/>
                  </a:lnTo>
                  <a:lnTo>
                    <a:pt x="2649" y="355"/>
                  </a:lnTo>
                  <a:lnTo>
                    <a:pt x="2649" y="355"/>
                  </a:lnTo>
                  <a:lnTo>
                    <a:pt x="2616" y="333"/>
                  </a:lnTo>
                  <a:lnTo>
                    <a:pt x="2584" y="312"/>
                  </a:lnTo>
                  <a:lnTo>
                    <a:pt x="2552" y="291"/>
                  </a:lnTo>
                  <a:lnTo>
                    <a:pt x="2518" y="273"/>
                  </a:lnTo>
                  <a:lnTo>
                    <a:pt x="2483" y="253"/>
                  </a:lnTo>
                  <a:lnTo>
                    <a:pt x="2448" y="236"/>
                  </a:lnTo>
                  <a:lnTo>
                    <a:pt x="2378" y="202"/>
                  </a:lnTo>
                  <a:lnTo>
                    <a:pt x="2303" y="170"/>
                  </a:lnTo>
                  <a:lnTo>
                    <a:pt x="2229" y="139"/>
                  </a:lnTo>
                  <a:lnTo>
                    <a:pt x="2076" y="80"/>
                  </a:lnTo>
                  <a:lnTo>
                    <a:pt x="2076" y="80"/>
                  </a:lnTo>
                  <a:lnTo>
                    <a:pt x="2070" y="80"/>
                  </a:lnTo>
                  <a:lnTo>
                    <a:pt x="2066" y="82"/>
                  </a:lnTo>
                  <a:lnTo>
                    <a:pt x="2062" y="83"/>
                  </a:lnTo>
                  <a:lnTo>
                    <a:pt x="2056" y="83"/>
                  </a:lnTo>
                  <a:lnTo>
                    <a:pt x="2056" y="83"/>
                  </a:lnTo>
                  <a:lnTo>
                    <a:pt x="2041" y="75"/>
                  </a:lnTo>
                  <a:lnTo>
                    <a:pt x="2027" y="70"/>
                  </a:lnTo>
                  <a:lnTo>
                    <a:pt x="2011" y="66"/>
                  </a:lnTo>
                  <a:lnTo>
                    <a:pt x="1995" y="65"/>
                  </a:lnTo>
                  <a:lnTo>
                    <a:pt x="1964" y="62"/>
                  </a:lnTo>
                  <a:lnTo>
                    <a:pt x="1947" y="60"/>
                  </a:lnTo>
                  <a:lnTo>
                    <a:pt x="1931" y="59"/>
                  </a:lnTo>
                  <a:lnTo>
                    <a:pt x="1931" y="59"/>
                  </a:lnTo>
                  <a:lnTo>
                    <a:pt x="1913" y="56"/>
                  </a:lnTo>
                  <a:lnTo>
                    <a:pt x="1895" y="51"/>
                  </a:lnTo>
                  <a:lnTo>
                    <a:pt x="1858" y="41"/>
                  </a:lnTo>
                  <a:lnTo>
                    <a:pt x="1822" y="31"/>
                  </a:lnTo>
                  <a:lnTo>
                    <a:pt x="1804" y="28"/>
                  </a:lnTo>
                  <a:lnTo>
                    <a:pt x="1787" y="24"/>
                  </a:lnTo>
                  <a:lnTo>
                    <a:pt x="1787" y="24"/>
                  </a:lnTo>
                  <a:lnTo>
                    <a:pt x="1762" y="21"/>
                  </a:lnTo>
                  <a:lnTo>
                    <a:pt x="1738" y="20"/>
                  </a:lnTo>
                  <a:lnTo>
                    <a:pt x="1714" y="18"/>
                  </a:lnTo>
                  <a:lnTo>
                    <a:pt x="1689" y="18"/>
                  </a:lnTo>
                  <a:lnTo>
                    <a:pt x="1639" y="21"/>
                  </a:lnTo>
                  <a:lnTo>
                    <a:pt x="1590" y="27"/>
                  </a:lnTo>
                  <a:lnTo>
                    <a:pt x="1492" y="39"/>
                  </a:lnTo>
                  <a:lnTo>
                    <a:pt x="1443" y="44"/>
                  </a:lnTo>
                  <a:lnTo>
                    <a:pt x="1394" y="48"/>
                  </a:lnTo>
                  <a:lnTo>
                    <a:pt x="1394" y="48"/>
                  </a:lnTo>
                  <a:lnTo>
                    <a:pt x="1392" y="49"/>
                  </a:lnTo>
                  <a:lnTo>
                    <a:pt x="1391" y="51"/>
                  </a:lnTo>
                  <a:lnTo>
                    <a:pt x="1390" y="53"/>
                  </a:lnTo>
                  <a:lnTo>
                    <a:pt x="1385" y="53"/>
                  </a:lnTo>
                  <a:lnTo>
                    <a:pt x="1385" y="53"/>
                  </a:lnTo>
                  <a:lnTo>
                    <a:pt x="1321" y="65"/>
                  </a:lnTo>
                  <a:lnTo>
                    <a:pt x="1259" y="79"/>
                  </a:lnTo>
                  <a:lnTo>
                    <a:pt x="1199" y="93"/>
                  </a:lnTo>
                  <a:lnTo>
                    <a:pt x="1141" y="108"/>
                  </a:lnTo>
                  <a:lnTo>
                    <a:pt x="1085" y="125"/>
                  </a:lnTo>
                  <a:lnTo>
                    <a:pt x="1029" y="143"/>
                  </a:lnTo>
                  <a:lnTo>
                    <a:pt x="974" y="163"/>
                  </a:lnTo>
                  <a:lnTo>
                    <a:pt x="921" y="184"/>
                  </a:lnTo>
                  <a:lnTo>
                    <a:pt x="921" y="184"/>
                  </a:lnTo>
                  <a:lnTo>
                    <a:pt x="914" y="191"/>
                  </a:lnTo>
                  <a:lnTo>
                    <a:pt x="907" y="198"/>
                  </a:lnTo>
                  <a:lnTo>
                    <a:pt x="890" y="209"/>
                  </a:lnTo>
                  <a:lnTo>
                    <a:pt x="872" y="219"/>
                  </a:lnTo>
                  <a:lnTo>
                    <a:pt x="853" y="228"/>
                  </a:lnTo>
                  <a:lnTo>
                    <a:pt x="814" y="244"/>
                  </a:lnTo>
                  <a:lnTo>
                    <a:pt x="796" y="254"/>
                  </a:lnTo>
                  <a:lnTo>
                    <a:pt x="779" y="265"/>
                  </a:lnTo>
                  <a:lnTo>
                    <a:pt x="779" y="265"/>
                  </a:lnTo>
                  <a:lnTo>
                    <a:pt x="745" y="294"/>
                  </a:lnTo>
                  <a:lnTo>
                    <a:pt x="713" y="320"/>
                  </a:lnTo>
                  <a:lnTo>
                    <a:pt x="644" y="374"/>
                  </a:lnTo>
                  <a:lnTo>
                    <a:pt x="612" y="402"/>
                  </a:lnTo>
                  <a:lnTo>
                    <a:pt x="580" y="430"/>
                  </a:lnTo>
                  <a:lnTo>
                    <a:pt x="549" y="459"/>
                  </a:lnTo>
                  <a:lnTo>
                    <a:pt x="521" y="492"/>
                  </a:lnTo>
                  <a:lnTo>
                    <a:pt x="521" y="492"/>
                  </a:lnTo>
                  <a:lnTo>
                    <a:pt x="492" y="518"/>
                  </a:lnTo>
                  <a:lnTo>
                    <a:pt x="466" y="545"/>
                  </a:lnTo>
                  <a:lnTo>
                    <a:pt x="439" y="573"/>
                  </a:lnTo>
                  <a:lnTo>
                    <a:pt x="412" y="602"/>
                  </a:lnTo>
                  <a:lnTo>
                    <a:pt x="387" y="632"/>
                  </a:lnTo>
                  <a:lnTo>
                    <a:pt x="362" y="661"/>
                  </a:lnTo>
                  <a:lnTo>
                    <a:pt x="337" y="694"/>
                  </a:lnTo>
                  <a:lnTo>
                    <a:pt x="313" y="725"/>
                  </a:lnTo>
                  <a:lnTo>
                    <a:pt x="290" y="758"/>
                  </a:lnTo>
                  <a:lnTo>
                    <a:pt x="268" y="791"/>
                  </a:lnTo>
                  <a:lnTo>
                    <a:pt x="247" y="824"/>
                  </a:lnTo>
                  <a:lnTo>
                    <a:pt x="226" y="859"/>
                  </a:lnTo>
                  <a:lnTo>
                    <a:pt x="206" y="894"/>
                  </a:lnTo>
                  <a:lnTo>
                    <a:pt x="188" y="930"/>
                  </a:lnTo>
                  <a:lnTo>
                    <a:pt x="171" y="966"/>
                  </a:lnTo>
                  <a:lnTo>
                    <a:pt x="154" y="1003"/>
                  </a:lnTo>
                  <a:lnTo>
                    <a:pt x="154" y="1003"/>
                  </a:lnTo>
                  <a:lnTo>
                    <a:pt x="150" y="1017"/>
                  </a:lnTo>
                  <a:lnTo>
                    <a:pt x="147" y="1031"/>
                  </a:lnTo>
                  <a:lnTo>
                    <a:pt x="144" y="1045"/>
                  </a:lnTo>
                  <a:lnTo>
                    <a:pt x="140" y="1057"/>
                  </a:lnTo>
                  <a:lnTo>
                    <a:pt x="140" y="1057"/>
                  </a:lnTo>
                  <a:lnTo>
                    <a:pt x="133" y="1073"/>
                  </a:lnTo>
                  <a:lnTo>
                    <a:pt x="126" y="1087"/>
                  </a:lnTo>
                  <a:lnTo>
                    <a:pt x="118" y="1101"/>
                  </a:lnTo>
                  <a:lnTo>
                    <a:pt x="111" y="1116"/>
                  </a:lnTo>
                  <a:lnTo>
                    <a:pt x="111" y="1116"/>
                  </a:lnTo>
                  <a:lnTo>
                    <a:pt x="104" y="1137"/>
                  </a:lnTo>
                  <a:lnTo>
                    <a:pt x="97" y="1161"/>
                  </a:lnTo>
                  <a:lnTo>
                    <a:pt x="85" y="1215"/>
                  </a:lnTo>
                  <a:lnTo>
                    <a:pt x="64" y="1328"/>
                  </a:lnTo>
                  <a:lnTo>
                    <a:pt x="64" y="1328"/>
                  </a:lnTo>
                  <a:lnTo>
                    <a:pt x="50" y="1400"/>
                  </a:lnTo>
                  <a:lnTo>
                    <a:pt x="45" y="1436"/>
                  </a:lnTo>
                  <a:lnTo>
                    <a:pt x="42" y="1473"/>
                  </a:lnTo>
                  <a:lnTo>
                    <a:pt x="42" y="1473"/>
                  </a:lnTo>
                  <a:lnTo>
                    <a:pt x="42" y="1484"/>
                  </a:lnTo>
                  <a:lnTo>
                    <a:pt x="43" y="1495"/>
                  </a:lnTo>
                  <a:lnTo>
                    <a:pt x="45" y="1505"/>
                  </a:lnTo>
                  <a:lnTo>
                    <a:pt x="45" y="1516"/>
                  </a:lnTo>
                  <a:lnTo>
                    <a:pt x="45" y="1516"/>
                  </a:lnTo>
                  <a:lnTo>
                    <a:pt x="43" y="1523"/>
                  </a:lnTo>
                  <a:lnTo>
                    <a:pt x="40" y="1529"/>
                  </a:lnTo>
                  <a:lnTo>
                    <a:pt x="38" y="1536"/>
                  </a:lnTo>
                  <a:lnTo>
                    <a:pt x="35" y="1543"/>
                  </a:lnTo>
                  <a:lnTo>
                    <a:pt x="35" y="1543"/>
                  </a:lnTo>
                  <a:lnTo>
                    <a:pt x="33" y="1564"/>
                  </a:lnTo>
                  <a:lnTo>
                    <a:pt x="33" y="1587"/>
                  </a:lnTo>
                  <a:lnTo>
                    <a:pt x="35" y="1608"/>
                  </a:lnTo>
                  <a:lnTo>
                    <a:pt x="38" y="1630"/>
                  </a:lnTo>
                  <a:lnTo>
                    <a:pt x="43" y="1672"/>
                  </a:lnTo>
                  <a:lnTo>
                    <a:pt x="46" y="1693"/>
                  </a:lnTo>
                  <a:lnTo>
                    <a:pt x="47" y="1714"/>
                  </a:lnTo>
                  <a:lnTo>
                    <a:pt x="47" y="1714"/>
                  </a:lnTo>
                  <a:lnTo>
                    <a:pt x="47" y="1750"/>
                  </a:lnTo>
                  <a:lnTo>
                    <a:pt x="50" y="1785"/>
                  </a:lnTo>
                  <a:lnTo>
                    <a:pt x="53" y="1818"/>
                  </a:lnTo>
                  <a:lnTo>
                    <a:pt x="56" y="1852"/>
                  </a:lnTo>
                  <a:lnTo>
                    <a:pt x="60" y="1886"/>
                  </a:lnTo>
                  <a:lnTo>
                    <a:pt x="66" y="1919"/>
                  </a:lnTo>
                  <a:lnTo>
                    <a:pt x="78" y="1985"/>
                  </a:lnTo>
                  <a:lnTo>
                    <a:pt x="94" y="2051"/>
                  </a:lnTo>
                  <a:lnTo>
                    <a:pt x="113" y="2115"/>
                  </a:lnTo>
                  <a:lnTo>
                    <a:pt x="135" y="2176"/>
                  </a:lnTo>
                  <a:lnTo>
                    <a:pt x="157" y="2238"/>
                  </a:lnTo>
                  <a:lnTo>
                    <a:pt x="184" y="2297"/>
                  </a:lnTo>
                  <a:lnTo>
                    <a:pt x="210" y="2356"/>
                  </a:lnTo>
                  <a:lnTo>
                    <a:pt x="240" y="2412"/>
                  </a:lnTo>
                  <a:lnTo>
                    <a:pt x="271" y="2468"/>
                  </a:lnTo>
                  <a:lnTo>
                    <a:pt x="303" y="2522"/>
                  </a:lnTo>
                  <a:lnTo>
                    <a:pt x="335" y="2575"/>
                  </a:lnTo>
                  <a:lnTo>
                    <a:pt x="369" y="2626"/>
                  </a:lnTo>
                  <a:lnTo>
                    <a:pt x="404" y="2675"/>
                  </a:lnTo>
                  <a:lnTo>
                    <a:pt x="404" y="2675"/>
                  </a:lnTo>
                  <a:lnTo>
                    <a:pt x="408" y="2685"/>
                  </a:lnTo>
                  <a:lnTo>
                    <a:pt x="410" y="2689"/>
                  </a:lnTo>
                  <a:lnTo>
                    <a:pt x="410" y="2696"/>
                  </a:lnTo>
                  <a:lnTo>
                    <a:pt x="410" y="2696"/>
                  </a:lnTo>
                  <a:lnTo>
                    <a:pt x="419" y="2703"/>
                  </a:lnTo>
                  <a:lnTo>
                    <a:pt x="427" y="2713"/>
                  </a:lnTo>
                  <a:lnTo>
                    <a:pt x="434" y="2723"/>
                  </a:lnTo>
                  <a:lnTo>
                    <a:pt x="439" y="2734"/>
                  </a:lnTo>
                  <a:lnTo>
                    <a:pt x="439" y="2734"/>
                  </a:lnTo>
                  <a:lnTo>
                    <a:pt x="446" y="2738"/>
                  </a:lnTo>
                  <a:lnTo>
                    <a:pt x="453" y="2744"/>
                  </a:lnTo>
                  <a:lnTo>
                    <a:pt x="466" y="2756"/>
                  </a:lnTo>
                  <a:lnTo>
                    <a:pt x="477" y="2769"/>
                  </a:lnTo>
                  <a:lnTo>
                    <a:pt x="484" y="2774"/>
                  </a:lnTo>
                  <a:lnTo>
                    <a:pt x="491" y="2780"/>
                  </a:lnTo>
                  <a:lnTo>
                    <a:pt x="491" y="2780"/>
                  </a:lnTo>
                  <a:lnTo>
                    <a:pt x="498" y="2790"/>
                  </a:lnTo>
                  <a:lnTo>
                    <a:pt x="504" y="2798"/>
                  </a:lnTo>
                  <a:lnTo>
                    <a:pt x="519" y="2815"/>
                  </a:lnTo>
                  <a:lnTo>
                    <a:pt x="536" y="2831"/>
                  </a:lnTo>
                  <a:lnTo>
                    <a:pt x="553" y="2845"/>
                  </a:lnTo>
                  <a:lnTo>
                    <a:pt x="588" y="2873"/>
                  </a:lnTo>
                  <a:lnTo>
                    <a:pt x="605" y="2888"/>
                  </a:lnTo>
                  <a:lnTo>
                    <a:pt x="619" y="2905"/>
                  </a:lnTo>
                  <a:lnTo>
                    <a:pt x="619" y="2905"/>
                  </a:lnTo>
                  <a:lnTo>
                    <a:pt x="648" y="2913"/>
                  </a:lnTo>
                  <a:lnTo>
                    <a:pt x="678" y="2925"/>
                  </a:lnTo>
                  <a:lnTo>
                    <a:pt x="735" y="2946"/>
                  </a:lnTo>
                  <a:lnTo>
                    <a:pt x="763" y="2956"/>
                  </a:lnTo>
                  <a:lnTo>
                    <a:pt x="793" y="2964"/>
                  </a:lnTo>
                  <a:lnTo>
                    <a:pt x="821" y="2971"/>
                  </a:lnTo>
                  <a:lnTo>
                    <a:pt x="852" y="2974"/>
                  </a:lnTo>
                  <a:lnTo>
                    <a:pt x="852" y="2974"/>
                  </a:lnTo>
                  <a:lnTo>
                    <a:pt x="811" y="2942"/>
                  </a:lnTo>
                  <a:lnTo>
                    <a:pt x="772" y="2909"/>
                  </a:lnTo>
                  <a:lnTo>
                    <a:pt x="734" y="2874"/>
                  </a:lnTo>
                  <a:lnTo>
                    <a:pt x="696" y="2838"/>
                  </a:lnTo>
                  <a:lnTo>
                    <a:pt x="661" y="2800"/>
                  </a:lnTo>
                  <a:lnTo>
                    <a:pt x="626" y="2762"/>
                  </a:lnTo>
                  <a:lnTo>
                    <a:pt x="592" y="2723"/>
                  </a:lnTo>
                  <a:lnTo>
                    <a:pt x="560" y="2682"/>
                  </a:lnTo>
                  <a:lnTo>
                    <a:pt x="528" y="2640"/>
                  </a:lnTo>
                  <a:lnTo>
                    <a:pt x="498" y="2598"/>
                  </a:lnTo>
                  <a:lnTo>
                    <a:pt x="469" y="2554"/>
                  </a:lnTo>
                  <a:lnTo>
                    <a:pt x="439" y="2511"/>
                  </a:lnTo>
                  <a:lnTo>
                    <a:pt x="412" y="2466"/>
                  </a:lnTo>
                  <a:lnTo>
                    <a:pt x="386" y="2419"/>
                  </a:lnTo>
                  <a:lnTo>
                    <a:pt x="362" y="2374"/>
                  </a:lnTo>
                  <a:lnTo>
                    <a:pt x="338" y="2327"/>
                  </a:lnTo>
                  <a:lnTo>
                    <a:pt x="338" y="2327"/>
                  </a:lnTo>
                  <a:lnTo>
                    <a:pt x="377" y="2386"/>
                  </a:lnTo>
                  <a:lnTo>
                    <a:pt x="415" y="2445"/>
                  </a:lnTo>
                  <a:lnTo>
                    <a:pt x="455" y="2502"/>
                  </a:lnTo>
                  <a:lnTo>
                    <a:pt x="476" y="2532"/>
                  </a:lnTo>
                  <a:lnTo>
                    <a:pt x="497" y="2560"/>
                  </a:lnTo>
                  <a:lnTo>
                    <a:pt x="497" y="2560"/>
                  </a:lnTo>
                  <a:lnTo>
                    <a:pt x="570" y="2652"/>
                  </a:lnTo>
                  <a:lnTo>
                    <a:pt x="608" y="2699"/>
                  </a:lnTo>
                  <a:lnTo>
                    <a:pt x="645" y="2745"/>
                  </a:lnTo>
                  <a:lnTo>
                    <a:pt x="645" y="2745"/>
                  </a:lnTo>
                  <a:lnTo>
                    <a:pt x="650" y="2744"/>
                  </a:lnTo>
                  <a:lnTo>
                    <a:pt x="653" y="2741"/>
                  </a:lnTo>
                  <a:lnTo>
                    <a:pt x="660" y="2732"/>
                  </a:lnTo>
                  <a:lnTo>
                    <a:pt x="662" y="2730"/>
                  </a:lnTo>
                  <a:lnTo>
                    <a:pt x="665" y="2727"/>
                  </a:lnTo>
                  <a:lnTo>
                    <a:pt x="669" y="2725"/>
                  </a:lnTo>
                  <a:lnTo>
                    <a:pt x="674" y="2728"/>
                  </a:lnTo>
                  <a:lnTo>
                    <a:pt x="674" y="2728"/>
                  </a:lnTo>
                  <a:lnTo>
                    <a:pt x="665" y="2714"/>
                  </a:lnTo>
                  <a:lnTo>
                    <a:pt x="655" y="2700"/>
                  </a:lnTo>
                  <a:lnTo>
                    <a:pt x="633" y="2675"/>
                  </a:lnTo>
                  <a:lnTo>
                    <a:pt x="610" y="2650"/>
                  </a:lnTo>
                  <a:lnTo>
                    <a:pt x="585" y="2626"/>
                  </a:lnTo>
                  <a:lnTo>
                    <a:pt x="561" y="2600"/>
                  </a:lnTo>
                  <a:lnTo>
                    <a:pt x="536" y="2575"/>
                  </a:lnTo>
                  <a:lnTo>
                    <a:pt x="514" y="2547"/>
                  </a:lnTo>
                  <a:lnTo>
                    <a:pt x="504" y="2533"/>
                  </a:lnTo>
                  <a:lnTo>
                    <a:pt x="494" y="2519"/>
                  </a:lnTo>
                  <a:lnTo>
                    <a:pt x="494" y="2519"/>
                  </a:lnTo>
                  <a:lnTo>
                    <a:pt x="500" y="2498"/>
                  </a:lnTo>
                  <a:lnTo>
                    <a:pt x="502" y="2477"/>
                  </a:lnTo>
                  <a:lnTo>
                    <a:pt x="502" y="2457"/>
                  </a:lnTo>
                  <a:lnTo>
                    <a:pt x="502" y="2437"/>
                  </a:lnTo>
                  <a:lnTo>
                    <a:pt x="504" y="2418"/>
                  </a:lnTo>
                  <a:lnTo>
                    <a:pt x="504" y="2398"/>
                  </a:lnTo>
                  <a:lnTo>
                    <a:pt x="507" y="2380"/>
                  </a:lnTo>
                  <a:lnTo>
                    <a:pt x="512" y="2362"/>
                  </a:lnTo>
                  <a:lnTo>
                    <a:pt x="512" y="2362"/>
                  </a:lnTo>
                  <a:lnTo>
                    <a:pt x="525" y="2363"/>
                  </a:lnTo>
                  <a:lnTo>
                    <a:pt x="539" y="2366"/>
                  </a:lnTo>
                  <a:lnTo>
                    <a:pt x="553" y="2370"/>
                  </a:lnTo>
                  <a:lnTo>
                    <a:pt x="565" y="2376"/>
                  </a:lnTo>
                  <a:lnTo>
                    <a:pt x="594" y="2387"/>
                  </a:lnTo>
                  <a:lnTo>
                    <a:pt x="609" y="2391"/>
                  </a:lnTo>
                  <a:lnTo>
                    <a:pt x="624" y="2394"/>
                  </a:lnTo>
                  <a:lnTo>
                    <a:pt x="624" y="2394"/>
                  </a:lnTo>
                  <a:lnTo>
                    <a:pt x="624" y="2374"/>
                  </a:lnTo>
                  <a:lnTo>
                    <a:pt x="626" y="2356"/>
                  </a:lnTo>
                  <a:lnTo>
                    <a:pt x="630" y="2321"/>
                  </a:lnTo>
                  <a:lnTo>
                    <a:pt x="634" y="2289"/>
                  </a:lnTo>
                  <a:lnTo>
                    <a:pt x="634" y="2275"/>
                  </a:lnTo>
                  <a:lnTo>
                    <a:pt x="634" y="2261"/>
                  </a:lnTo>
                  <a:lnTo>
                    <a:pt x="634" y="2261"/>
                  </a:lnTo>
                  <a:lnTo>
                    <a:pt x="640" y="2255"/>
                  </a:lnTo>
                  <a:lnTo>
                    <a:pt x="645" y="2251"/>
                  </a:lnTo>
                  <a:lnTo>
                    <a:pt x="654" y="2251"/>
                  </a:lnTo>
                  <a:lnTo>
                    <a:pt x="661" y="2251"/>
                  </a:lnTo>
                  <a:lnTo>
                    <a:pt x="671" y="2254"/>
                  </a:lnTo>
                  <a:lnTo>
                    <a:pt x="679" y="2256"/>
                  </a:lnTo>
                  <a:lnTo>
                    <a:pt x="700" y="2266"/>
                  </a:lnTo>
                  <a:lnTo>
                    <a:pt x="700" y="2266"/>
                  </a:lnTo>
                  <a:lnTo>
                    <a:pt x="723" y="2276"/>
                  </a:lnTo>
                  <a:lnTo>
                    <a:pt x="744" y="2287"/>
                  </a:lnTo>
                  <a:lnTo>
                    <a:pt x="763" y="2298"/>
                  </a:lnTo>
                  <a:lnTo>
                    <a:pt x="782" y="2307"/>
                  </a:lnTo>
                  <a:lnTo>
                    <a:pt x="782" y="2307"/>
                  </a:lnTo>
                  <a:lnTo>
                    <a:pt x="786" y="2287"/>
                  </a:lnTo>
                  <a:lnTo>
                    <a:pt x="787" y="2268"/>
                  </a:lnTo>
                  <a:lnTo>
                    <a:pt x="787" y="2230"/>
                  </a:lnTo>
                  <a:lnTo>
                    <a:pt x="789" y="2211"/>
                  </a:lnTo>
                  <a:lnTo>
                    <a:pt x="790" y="2193"/>
                  </a:lnTo>
                  <a:lnTo>
                    <a:pt x="794" y="2176"/>
                  </a:lnTo>
                  <a:lnTo>
                    <a:pt x="799" y="2169"/>
                  </a:lnTo>
                  <a:lnTo>
                    <a:pt x="801" y="2161"/>
                  </a:lnTo>
                  <a:lnTo>
                    <a:pt x="801" y="2161"/>
                  </a:lnTo>
                  <a:lnTo>
                    <a:pt x="829" y="2172"/>
                  </a:lnTo>
                  <a:lnTo>
                    <a:pt x="855" y="2185"/>
                  </a:lnTo>
                  <a:lnTo>
                    <a:pt x="881" y="2197"/>
                  </a:lnTo>
                  <a:lnTo>
                    <a:pt x="895" y="2203"/>
                  </a:lnTo>
                  <a:lnTo>
                    <a:pt x="909" y="2207"/>
                  </a:lnTo>
                  <a:lnTo>
                    <a:pt x="909" y="2207"/>
                  </a:lnTo>
                  <a:lnTo>
                    <a:pt x="901" y="2185"/>
                  </a:lnTo>
                  <a:lnTo>
                    <a:pt x="895" y="2164"/>
                  </a:lnTo>
                  <a:lnTo>
                    <a:pt x="888" y="2143"/>
                  </a:lnTo>
                  <a:lnTo>
                    <a:pt x="880" y="2123"/>
                  </a:lnTo>
                  <a:lnTo>
                    <a:pt x="880" y="2123"/>
                  </a:lnTo>
                  <a:lnTo>
                    <a:pt x="872" y="2126"/>
                  </a:lnTo>
                  <a:lnTo>
                    <a:pt x="863" y="2126"/>
                  </a:lnTo>
                  <a:lnTo>
                    <a:pt x="855" y="2126"/>
                  </a:lnTo>
                  <a:lnTo>
                    <a:pt x="848" y="2124"/>
                  </a:lnTo>
                  <a:lnTo>
                    <a:pt x="834" y="2120"/>
                  </a:lnTo>
                  <a:lnTo>
                    <a:pt x="820" y="2112"/>
                  </a:lnTo>
                  <a:lnTo>
                    <a:pt x="820" y="2112"/>
                  </a:lnTo>
                  <a:lnTo>
                    <a:pt x="814" y="2123"/>
                  </a:lnTo>
                  <a:lnTo>
                    <a:pt x="808" y="2131"/>
                  </a:lnTo>
                  <a:lnTo>
                    <a:pt x="800" y="2137"/>
                  </a:lnTo>
                  <a:lnTo>
                    <a:pt x="791" y="2140"/>
                  </a:lnTo>
                  <a:lnTo>
                    <a:pt x="780" y="2140"/>
                  </a:lnTo>
                  <a:lnTo>
                    <a:pt x="769" y="2138"/>
                  </a:lnTo>
                  <a:lnTo>
                    <a:pt x="756" y="2136"/>
                  </a:lnTo>
                  <a:lnTo>
                    <a:pt x="744" y="2133"/>
                  </a:lnTo>
                  <a:lnTo>
                    <a:pt x="744" y="2133"/>
                  </a:lnTo>
                  <a:lnTo>
                    <a:pt x="738" y="2130"/>
                  </a:lnTo>
                  <a:lnTo>
                    <a:pt x="734" y="2126"/>
                  </a:lnTo>
                  <a:lnTo>
                    <a:pt x="730" y="2122"/>
                  </a:lnTo>
                  <a:lnTo>
                    <a:pt x="727" y="2120"/>
                  </a:lnTo>
                  <a:lnTo>
                    <a:pt x="727" y="2120"/>
                  </a:lnTo>
                  <a:lnTo>
                    <a:pt x="721" y="2123"/>
                  </a:lnTo>
                  <a:lnTo>
                    <a:pt x="716" y="2127"/>
                  </a:lnTo>
                  <a:lnTo>
                    <a:pt x="707" y="2133"/>
                  </a:lnTo>
                  <a:lnTo>
                    <a:pt x="704" y="2134"/>
                  </a:lnTo>
                  <a:lnTo>
                    <a:pt x="700" y="2136"/>
                  </a:lnTo>
                  <a:lnTo>
                    <a:pt x="700" y="2136"/>
                  </a:lnTo>
                  <a:lnTo>
                    <a:pt x="690" y="2134"/>
                  </a:lnTo>
                  <a:lnTo>
                    <a:pt x="683" y="2133"/>
                  </a:lnTo>
                  <a:lnTo>
                    <a:pt x="675" y="2131"/>
                  </a:lnTo>
                  <a:lnTo>
                    <a:pt x="671" y="2131"/>
                  </a:lnTo>
                  <a:lnTo>
                    <a:pt x="665" y="2133"/>
                  </a:lnTo>
                  <a:lnTo>
                    <a:pt x="665" y="2133"/>
                  </a:lnTo>
                  <a:lnTo>
                    <a:pt x="665" y="2144"/>
                  </a:lnTo>
                  <a:lnTo>
                    <a:pt x="662" y="2154"/>
                  </a:lnTo>
                  <a:lnTo>
                    <a:pt x="658" y="2164"/>
                  </a:lnTo>
                  <a:lnTo>
                    <a:pt x="651" y="2172"/>
                  </a:lnTo>
                  <a:lnTo>
                    <a:pt x="644" y="2179"/>
                  </a:lnTo>
                  <a:lnTo>
                    <a:pt x="633" y="2186"/>
                  </a:lnTo>
                  <a:lnTo>
                    <a:pt x="622" y="2190"/>
                  </a:lnTo>
                  <a:lnTo>
                    <a:pt x="608" y="2193"/>
                  </a:lnTo>
                  <a:lnTo>
                    <a:pt x="608" y="2193"/>
                  </a:lnTo>
                  <a:lnTo>
                    <a:pt x="596" y="2186"/>
                  </a:lnTo>
                  <a:lnTo>
                    <a:pt x="587" y="2178"/>
                  </a:lnTo>
                  <a:lnTo>
                    <a:pt x="577" y="2169"/>
                  </a:lnTo>
                  <a:lnTo>
                    <a:pt x="567" y="2161"/>
                  </a:lnTo>
                  <a:lnTo>
                    <a:pt x="567" y="2161"/>
                  </a:lnTo>
                  <a:lnTo>
                    <a:pt x="554" y="2168"/>
                  </a:lnTo>
                  <a:lnTo>
                    <a:pt x="542" y="2172"/>
                  </a:lnTo>
                  <a:lnTo>
                    <a:pt x="528" y="2174"/>
                  </a:lnTo>
                  <a:lnTo>
                    <a:pt x="515" y="2174"/>
                  </a:lnTo>
                  <a:lnTo>
                    <a:pt x="502" y="2171"/>
                  </a:lnTo>
                  <a:lnTo>
                    <a:pt x="490" y="2165"/>
                  </a:lnTo>
                  <a:lnTo>
                    <a:pt x="478" y="2158"/>
                  </a:lnTo>
                  <a:lnTo>
                    <a:pt x="467" y="2150"/>
                  </a:lnTo>
                  <a:lnTo>
                    <a:pt x="456" y="2140"/>
                  </a:lnTo>
                  <a:lnTo>
                    <a:pt x="448" y="2130"/>
                  </a:lnTo>
                  <a:lnTo>
                    <a:pt x="439" y="2117"/>
                  </a:lnTo>
                  <a:lnTo>
                    <a:pt x="434" y="2106"/>
                  </a:lnTo>
                  <a:lnTo>
                    <a:pt x="428" y="2094"/>
                  </a:lnTo>
                  <a:lnTo>
                    <a:pt x="425" y="2079"/>
                  </a:lnTo>
                  <a:lnTo>
                    <a:pt x="424" y="2067"/>
                  </a:lnTo>
                  <a:lnTo>
                    <a:pt x="425" y="2054"/>
                  </a:lnTo>
                  <a:lnTo>
                    <a:pt x="425" y="2054"/>
                  </a:lnTo>
                  <a:lnTo>
                    <a:pt x="415" y="2051"/>
                  </a:lnTo>
                  <a:lnTo>
                    <a:pt x="405" y="2047"/>
                  </a:lnTo>
                  <a:lnTo>
                    <a:pt x="397" y="2042"/>
                  </a:lnTo>
                  <a:lnTo>
                    <a:pt x="390" y="2035"/>
                  </a:lnTo>
                  <a:lnTo>
                    <a:pt x="383" y="2026"/>
                  </a:lnTo>
                  <a:lnTo>
                    <a:pt x="377" y="2018"/>
                  </a:lnTo>
                  <a:lnTo>
                    <a:pt x="372" y="2008"/>
                  </a:lnTo>
                  <a:lnTo>
                    <a:pt x="368" y="1998"/>
                  </a:lnTo>
                  <a:lnTo>
                    <a:pt x="365" y="1988"/>
                  </a:lnTo>
                  <a:lnTo>
                    <a:pt x="363" y="1977"/>
                  </a:lnTo>
                  <a:lnTo>
                    <a:pt x="362" y="1966"/>
                  </a:lnTo>
                  <a:lnTo>
                    <a:pt x="362" y="1956"/>
                  </a:lnTo>
                  <a:lnTo>
                    <a:pt x="363" y="1945"/>
                  </a:lnTo>
                  <a:lnTo>
                    <a:pt x="366" y="1935"/>
                  </a:lnTo>
                  <a:lnTo>
                    <a:pt x="370" y="1926"/>
                  </a:lnTo>
                  <a:lnTo>
                    <a:pt x="375" y="1918"/>
                  </a:lnTo>
                  <a:lnTo>
                    <a:pt x="375" y="1918"/>
                  </a:lnTo>
                  <a:lnTo>
                    <a:pt x="363" y="1917"/>
                  </a:lnTo>
                  <a:lnTo>
                    <a:pt x="355" y="1914"/>
                  </a:lnTo>
                  <a:lnTo>
                    <a:pt x="346" y="1908"/>
                  </a:lnTo>
                  <a:lnTo>
                    <a:pt x="341" y="1903"/>
                  </a:lnTo>
                  <a:lnTo>
                    <a:pt x="341" y="1903"/>
                  </a:lnTo>
                  <a:lnTo>
                    <a:pt x="337" y="1883"/>
                  </a:lnTo>
                  <a:lnTo>
                    <a:pt x="335" y="1863"/>
                  </a:lnTo>
                  <a:lnTo>
                    <a:pt x="337" y="1853"/>
                  </a:lnTo>
                  <a:lnTo>
                    <a:pt x="338" y="1845"/>
                  </a:lnTo>
                  <a:lnTo>
                    <a:pt x="341" y="1837"/>
                  </a:lnTo>
                  <a:lnTo>
                    <a:pt x="346" y="1831"/>
                  </a:lnTo>
                  <a:lnTo>
                    <a:pt x="346" y="1831"/>
                  </a:lnTo>
                  <a:lnTo>
                    <a:pt x="331" y="1831"/>
                  </a:lnTo>
                  <a:lnTo>
                    <a:pt x="318" y="1827"/>
                  </a:lnTo>
                  <a:lnTo>
                    <a:pt x="306" y="1821"/>
                  </a:lnTo>
                  <a:lnTo>
                    <a:pt x="296" y="1814"/>
                  </a:lnTo>
                  <a:lnTo>
                    <a:pt x="286" y="1803"/>
                  </a:lnTo>
                  <a:lnTo>
                    <a:pt x="279" y="1792"/>
                  </a:lnTo>
                  <a:lnTo>
                    <a:pt x="273" y="1779"/>
                  </a:lnTo>
                  <a:lnTo>
                    <a:pt x="268" y="1765"/>
                  </a:lnTo>
                  <a:lnTo>
                    <a:pt x="265" y="1750"/>
                  </a:lnTo>
                  <a:lnTo>
                    <a:pt x="264" y="1734"/>
                  </a:lnTo>
                  <a:lnTo>
                    <a:pt x="264" y="1719"/>
                  </a:lnTo>
                  <a:lnTo>
                    <a:pt x="265" y="1705"/>
                  </a:lnTo>
                  <a:lnTo>
                    <a:pt x="268" y="1691"/>
                  </a:lnTo>
                  <a:lnTo>
                    <a:pt x="273" y="1678"/>
                  </a:lnTo>
                  <a:lnTo>
                    <a:pt x="279" y="1665"/>
                  </a:lnTo>
                  <a:lnTo>
                    <a:pt x="288" y="1655"/>
                  </a:lnTo>
                  <a:lnTo>
                    <a:pt x="288" y="1655"/>
                  </a:lnTo>
                  <a:lnTo>
                    <a:pt x="276" y="1650"/>
                  </a:lnTo>
                  <a:lnTo>
                    <a:pt x="265" y="1643"/>
                  </a:lnTo>
                  <a:lnTo>
                    <a:pt x="257" y="1633"/>
                  </a:lnTo>
                  <a:lnTo>
                    <a:pt x="251" y="1622"/>
                  </a:lnTo>
                  <a:lnTo>
                    <a:pt x="251" y="1622"/>
                  </a:lnTo>
                  <a:lnTo>
                    <a:pt x="255" y="1598"/>
                  </a:lnTo>
                  <a:lnTo>
                    <a:pt x="258" y="1588"/>
                  </a:lnTo>
                  <a:lnTo>
                    <a:pt x="262" y="1578"/>
                  </a:lnTo>
                  <a:lnTo>
                    <a:pt x="268" y="1570"/>
                  </a:lnTo>
                  <a:lnTo>
                    <a:pt x="273" y="1561"/>
                  </a:lnTo>
                  <a:lnTo>
                    <a:pt x="282" y="1556"/>
                  </a:lnTo>
                  <a:lnTo>
                    <a:pt x="290" y="1552"/>
                  </a:lnTo>
                  <a:lnTo>
                    <a:pt x="290" y="1552"/>
                  </a:lnTo>
                  <a:lnTo>
                    <a:pt x="286" y="1545"/>
                  </a:lnTo>
                  <a:lnTo>
                    <a:pt x="282" y="1538"/>
                  </a:lnTo>
                  <a:lnTo>
                    <a:pt x="278" y="1530"/>
                  </a:lnTo>
                  <a:lnTo>
                    <a:pt x="276" y="1522"/>
                  </a:lnTo>
                  <a:lnTo>
                    <a:pt x="273" y="1507"/>
                  </a:lnTo>
                  <a:lnTo>
                    <a:pt x="275" y="1490"/>
                  </a:lnTo>
                  <a:lnTo>
                    <a:pt x="278" y="1473"/>
                  </a:lnTo>
                  <a:lnTo>
                    <a:pt x="283" y="1457"/>
                  </a:lnTo>
                  <a:lnTo>
                    <a:pt x="290" y="1442"/>
                  </a:lnTo>
                  <a:lnTo>
                    <a:pt x="300" y="1429"/>
                  </a:lnTo>
                  <a:lnTo>
                    <a:pt x="300" y="1429"/>
                  </a:lnTo>
                  <a:lnTo>
                    <a:pt x="293" y="1415"/>
                  </a:lnTo>
                  <a:lnTo>
                    <a:pt x="289" y="1400"/>
                  </a:lnTo>
                  <a:lnTo>
                    <a:pt x="288" y="1384"/>
                  </a:lnTo>
                  <a:lnTo>
                    <a:pt x="288" y="1369"/>
                  </a:lnTo>
                  <a:lnTo>
                    <a:pt x="289" y="1354"/>
                  </a:lnTo>
                  <a:lnTo>
                    <a:pt x="292" y="1338"/>
                  </a:lnTo>
                  <a:lnTo>
                    <a:pt x="297" y="1324"/>
                  </a:lnTo>
                  <a:lnTo>
                    <a:pt x="304" y="1311"/>
                  </a:lnTo>
                  <a:lnTo>
                    <a:pt x="313" y="1299"/>
                  </a:lnTo>
                  <a:lnTo>
                    <a:pt x="323" y="1288"/>
                  </a:lnTo>
                  <a:lnTo>
                    <a:pt x="332" y="1278"/>
                  </a:lnTo>
                  <a:lnTo>
                    <a:pt x="345" y="1271"/>
                  </a:lnTo>
                  <a:lnTo>
                    <a:pt x="358" y="1265"/>
                  </a:lnTo>
                  <a:lnTo>
                    <a:pt x="372" y="1262"/>
                  </a:lnTo>
                  <a:lnTo>
                    <a:pt x="386" y="1262"/>
                  </a:lnTo>
                  <a:lnTo>
                    <a:pt x="401" y="1264"/>
                  </a:lnTo>
                  <a:lnTo>
                    <a:pt x="401" y="1264"/>
                  </a:lnTo>
                  <a:lnTo>
                    <a:pt x="401" y="1255"/>
                  </a:lnTo>
                  <a:lnTo>
                    <a:pt x="403" y="1247"/>
                  </a:lnTo>
                  <a:lnTo>
                    <a:pt x="405" y="1240"/>
                  </a:lnTo>
                  <a:lnTo>
                    <a:pt x="408" y="1233"/>
                  </a:lnTo>
                  <a:lnTo>
                    <a:pt x="412" y="1227"/>
                  </a:lnTo>
                  <a:lnTo>
                    <a:pt x="418" y="1223"/>
                  </a:lnTo>
                  <a:lnTo>
                    <a:pt x="424" y="1219"/>
                  </a:lnTo>
                  <a:lnTo>
                    <a:pt x="431" y="1216"/>
                  </a:lnTo>
                  <a:lnTo>
                    <a:pt x="445" y="1210"/>
                  </a:lnTo>
                  <a:lnTo>
                    <a:pt x="459" y="1208"/>
                  </a:lnTo>
                  <a:lnTo>
                    <a:pt x="473" y="1206"/>
                  </a:lnTo>
                  <a:lnTo>
                    <a:pt x="485" y="1206"/>
                  </a:lnTo>
                  <a:lnTo>
                    <a:pt x="485" y="1206"/>
                  </a:lnTo>
                  <a:lnTo>
                    <a:pt x="478" y="1202"/>
                  </a:lnTo>
                  <a:lnTo>
                    <a:pt x="473" y="1198"/>
                  </a:lnTo>
                  <a:lnTo>
                    <a:pt x="467" y="1192"/>
                  </a:lnTo>
                  <a:lnTo>
                    <a:pt x="462" y="1185"/>
                  </a:lnTo>
                  <a:lnTo>
                    <a:pt x="459" y="1178"/>
                  </a:lnTo>
                  <a:lnTo>
                    <a:pt x="456" y="1170"/>
                  </a:lnTo>
                  <a:lnTo>
                    <a:pt x="455" y="1163"/>
                  </a:lnTo>
                  <a:lnTo>
                    <a:pt x="455" y="1154"/>
                  </a:lnTo>
                  <a:lnTo>
                    <a:pt x="455" y="1146"/>
                  </a:lnTo>
                  <a:lnTo>
                    <a:pt x="456" y="1139"/>
                  </a:lnTo>
                  <a:lnTo>
                    <a:pt x="460" y="1130"/>
                  </a:lnTo>
                  <a:lnTo>
                    <a:pt x="464" y="1125"/>
                  </a:lnTo>
                  <a:lnTo>
                    <a:pt x="470" y="1118"/>
                  </a:lnTo>
                  <a:lnTo>
                    <a:pt x="477" y="1114"/>
                  </a:lnTo>
                  <a:lnTo>
                    <a:pt x="487" y="1109"/>
                  </a:lnTo>
                  <a:lnTo>
                    <a:pt x="497" y="1108"/>
                  </a:lnTo>
                  <a:lnTo>
                    <a:pt x="497" y="1108"/>
                  </a:lnTo>
                  <a:lnTo>
                    <a:pt x="495" y="1098"/>
                  </a:lnTo>
                  <a:lnTo>
                    <a:pt x="494" y="1090"/>
                  </a:lnTo>
                  <a:lnTo>
                    <a:pt x="494" y="1081"/>
                  </a:lnTo>
                  <a:lnTo>
                    <a:pt x="495" y="1074"/>
                  </a:lnTo>
                  <a:lnTo>
                    <a:pt x="498" y="1067"/>
                  </a:lnTo>
                  <a:lnTo>
                    <a:pt x="500" y="1062"/>
                  </a:lnTo>
                  <a:lnTo>
                    <a:pt x="504" y="1056"/>
                  </a:lnTo>
                  <a:lnTo>
                    <a:pt x="508" y="1052"/>
                  </a:lnTo>
                  <a:lnTo>
                    <a:pt x="512" y="1048"/>
                  </a:lnTo>
                  <a:lnTo>
                    <a:pt x="518" y="1045"/>
                  </a:lnTo>
                  <a:lnTo>
                    <a:pt x="523" y="1042"/>
                  </a:lnTo>
                  <a:lnTo>
                    <a:pt x="530" y="1040"/>
                  </a:lnTo>
                  <a:lnTo>
                    <a:pt x="536" y="1040"/>
                  </a:lnTo>
                  <a:lnTo>
                    <a:pt x="543" y="1042"/>
                  </a:lnTo>
                  <a:lnTo>
                    <a:pt x="550" y="1043"/>
                  </a:lnTo>
                  <a:lnTo>
                    <a:pt x="558" y="1046"/>
                  </a:lnTo>
                  <a:lnTo>
                    <a:pt x="558" y="1046"/>
                  </a:lnTo>
                  <a:lnTo>
                    <a:pt x="557" y="1036"/>
                  </a:lnTo>
                  <a:lnTo>
                    <a:pt x="558" y="1025"/>
                  </a:lnTo>
                  <a:lnTo>
                    <a:pt x="560" y="1015"/>
                  </a:lnTo>
                  <a:lnTo>
                    <a:pt x="563" y="1004"/>
                  </a:lnTo>
                  <a:lnTo>
                    <a:pt x="565" y="994"/>
                  </a:lnTo>
                  <a:lnTo>
                    <a:pt x="570" y="984"/>
                  </a:lnTo>
                  <a:lnTo>
                    <a:pt x="575" y="975"/>
                  </a:lnTo>
                  <a:lnTo>
                    <a:pt x="581" y="965"/>
                  </a:lnTo>
                  <a:lnTo>
                    <a:pt x="587" y="956"/>
                  </a:lnTo>
                  <a:lnTo>
                    <a:pt x="594" y="948"/>
                  </a:lnTo>
                  <a:lnTo>
                    <a:pt x="602" y="941"/>
                  </a:lnTo>
                  <a:lnTo>
                    <a:pt x="610" y="934"/>
                  </a:lnTo>
                  <a:lnTo>
                    <a:pt x="620" y="928"/>
                  </a:lnTo>
                  <a:lnTo>
                    <a:pt x="630" y="924"/>
                  </a:lnTo>
                  <a:lnTo>
                    <a:pt x="640" y="921"/>
                  </a:lnTo>
                  <a:lnTo>
                    <a:pt x="651" y="918"/>
                  </a:lnTo>
                  <a:lnTo>
                    <a:pt x="651" y="918"/>
                  </a:lnTo>
                  <a:lnTo>
                    <a:pt x="667" y="918"/>
                  </a:lnTo>
                  <a:lnTo>
                    <a:pt x="674" y="920"/>
                  </a:lnTo>
                  <a:lnTo>
                    <a:pt x="681" y="921"/>
                  </a:lnTo>
                  <a:lnTo>
                    <a:pt x="690" y="927"/>
                  </a:lnTo>
                  <a:lnTo>
                    <a:pt x="700" y="935"/>
                  </a:lnTo>
                  <a:lnTo>
                    <a:pt x="709" y="945"/>
                  </a:lnTo>
                  <a:lnTo>
                    <a:pt x="714" y="958"/>
                  </a:lnTo>
                  <a:lnTo>
                    <a:pt x="721" y="972"/>
                  </a:lnTo>
                  <a:lnTo>
                    <a:pt x="727" y="989"/>
                  </a:lnTo>
                  <a:lnTo>
                    <a:pt x="727" y="989"/>
                  </a:lnTo>
                  <a:lnTo>
                    <a:pt x="730" y="986"/>
                  </a:lnTo>
                  <a:lnTo>
                    <a:pt x="733" y="984"/>
                  </a:lnTo>
                  <a:lnTo>
                    <a:pt x="741" y="982"/>
                  </a:lnTo>
                  <a:lnTo>
                    <a:pt x="751" y="979"/>
                  </a:lnTo>
                  <a:lnTo>
                    <a:pt x="758" y="977"/>
                  </a:lnTo>
                  <a:lnTo>
                    <a:pt x="758" y="977"/>
                  </a:lnTo>
                  <a:lnTo>
                    <a:pt x="768" y="989"/>
                  </a:lnTo>
                  <a:lnTo>
                    <a:pt x="777" y="1000"/>
                  </a:lnTo>
                  <a:lnTo>
                    <a:pt x="782" y="1005"/>
                  </a:lnTo>
                  <a:lnTo>
                    <a:pt x="786" y="1012"/>
                  </a:lnTo>
                  <a:lnTo>
                    <a:pt x="789" y="1021"/>
                  </a:lnTo>
                  <a:lnTo>
                    <a:pt x="790" y="1029"/>
                  </a:lnTo>
                  <a:lnTo>
                    <a:pt x="790" y="1029"/>
                  </a:lnTo>
                  <a:lnTo>
                    <a:pt x="796" y="1026"/>
                  </a:lnTo>
                  <a:lnTo>
                    <a:pt x="801" y="1026"/>
                  </a:lnTo>
                  <a:lnTo>
                    <a:pt x="811" y="1028"/>
                  </a:lnTo>
                  <a:lnTo>
                    <a:pt x="820" y="1031"/>
                  </a:lnTo>
                  <a:lnTo>
                    <a:pt x="828" y="1038"/>
                  </a:lnTo>
                  <a:lnTo>
                    <a:pt x="835" y="1046"/>
                  </a:lnTo>
                  <a:lnTo>
                    <a:pt x="841" y="1057"/>
                  </a:lnTo>
                  <a:lnTo>
                    <a:pt x="845" y="1069"/>
                  </a:lnTo>
                  <a:lnTo>
                    <a:pt x="845" y="1081"/>
                  </a:lnTo>
                  <a:lnTo>
                    <a:pt x="845" y="1081"/>
                  </a:lnTo>
                  <a:lnTo>
                    <a:pt x="856" y="1077"/>
                  </a:lnTo>
                  <a:lnTo>
                    <a:pt x="866" y="1071"/>
                  </a:lnTo>
                  <a:lnTo>
                    <a:pt x="884" y="1062"/>
                  </a:lnTo>
                  <a:lnTo>
                    <a:pt x="893" y="1057"/>
                  </a:lnTo>
                  <a:lnTo>
                    <a:pt x="902" y="1053"/>
                  </a:lnTo>
                  <a:lnTo>
                    <a:pt x="912" y="1052"/>
                  </a:lnTo>
                  <a:lnTo>
                    <a:pt x="923" y="1052"/>
                  </a:lnTo>
                  <a:lnTo>
                    <a:pt x="923" y="1052"/>
                  </a:lnTo>
                  <a:lnTo>
                    <a:pt x="933" y="1055"/>
                  </a:lnTo>
                  <a:lnTo>
                    <a:pt x="946" y="1059"/>
                  </a:lnTo>
                  <a:lnTo>
                    <a:pt x="959" y="1066"/>
                  </a:lnTo>
                  <a:lnTo>
                    <a:pt x="971" y="1073"/>
                  </a:lnTo>
                  <a:lnTo>
                    <a:pt x="984" y="1083"/>
                  </a:lnTo>
                  <a:lnTo>
                    <a:pt x="995" y="1092"/>
                  </a:lnTo>
                  <a:lnTo>
                    <a:pt x="1005" y="1102"/>
                  </a:lnTo>
                  <a:lnTo>
                    <a:pt x="1010" y="1114"/>
                  </a:lnTo>
                  <a:lnTo>
                    <a:pt x="1010" y="1114"/>
                  </a:lnTo>
                  <a:lnTo>
                    <a:pt x="1016" y="1128"/>
                  </a:lnTo>
                  <a:lnTo>
                    <a:pt x="1019" y="1142"/>
                  </a:lnTo>
                  <a:lnTo>
                    <a:pt x="1018" y="1156"/>
                  </a:lnTo>
                  <a:lnTo>
                    <a:pt x="1016" y="1168"/>
                  </a:lnTo>
                  <a:lnTo>
                    <a:pt x="1009" y="1195"/>
                  </a:lnTo>
                  <a:lnTo>
                    <a:pt x="1005" y="1208"/>
                  </a:lnTo>
                  <a:lnTo>
                    <a:pt x="1002" y="1220"/>
                  </a:lnTo>
                  <a:lnTo>
                    <a:pt x="1002" y="1220"/>
                  </a:lnTo>
                  <a:lnTo>
                    <a:pt x="1013" y="1223"/>
                  </a:lnTo>
                  <a:lnTo>
                    <a:pt x="1025" y="1226"/>
                  </a:lnTo>
                  <a:lnTo>
                    <a:pt x="1036" y="1230"/>
                  </a:lnTo>
                  <a:lnTo>
                    <a:pt x="1046" y="1237"/>
                  </a:lnTo>
                  <a:lnTo>
                    <a:pt x="1054" y="1245"/>
                  </a:lnTo>
                  <a:lnTo>
                    <a:pt x="1057" y="1250"/>
                  </a:lnTo>
                  <a:lnTo>
                    <a:pt x="1058" y="1255"/>
                  </a:lnTo>
                  <a:lnTo>
                    <a:pt x="1060" y="1262"/>
                  </a:lnTo>
                  <a:lnTo>
                    <a:pt x="1060" y="1269"/>
                  </a:lnTo>
                  <a:lnTo>
                    <a:pt x="1060" y="1276"/>
                  </a:lnTo>
                  <a:lnTo>
                    <a:pt x="1057" y="1285"/>
                  </a:lnTo>
                  <a:lnTo>
                    <a:pt x="1057" y="1285"/>
                  </a:lnTo>
                  <a:lnTo>
                    <a:pt x="1067" y="1295"/>
                  </a:lnTo>
                  <a:lnTo>
                    <a:pt x="1075" y="1306"/>
                  </a:lnTo>
                  <a:lnTo>
                    <a:pt x="1083" y="1318"/>
                  </a:lnTo>
                  <a:lnTo>
                    <a:pt x="1089" y="1331"/>
                  </a:lnTo>
                  <a:lnTo>
                    <a:pt x="1093" y="1345"/>
                  </a:lnTo>
                  <a:lnTo>
                    <a:pt x="1096" y="1359"/>
                  </a:lnTo>
                  <a:lnTo>
                    <a:pt x="1098" y="1375"/>
                  </a:lnTo>
                  <a:lnTo>
                    <a:pt x="1095" y="1392"/>
                  </a:lnTo>
                  <a:lnTo>
                    <a:pt x="1095" y="1392"/>
                  </a:lnTo>
                  <a:lnTo>
                    <a:pt x="1105" y="1392"/>
                  </a:lnTo>
                  <a:lnTo>
                    <a:pt x="1113" y="1393"/>
                  </a:lnTo>
                  <a:lnTo>
                    <a:pt x="1121" y="1394"/>
                  </a:lnTo>
                  <a:lnTo>
                    <a:pt x="1128" y="1397"/>
                  </a:lnTo>
                  <a:lnTo>
                    <a:pt x="1135" y="1400"/>
                  </a:lnTo>
                  <a:lnTo>
                    <a:pt x="1142" y="1404"/>
                  </a:lnTo>
                  <a:lnTo>
                    <a:pt x="1148" y="1410"/>
                  </a:lnTo>
                  <a:lnTo>
                    <a:pt x="1154" y="1415"/>
                  </a:lnTo>
                  <a:lnTo>
                    <a:pt x="1164" y="1428"/>
                  </a:lnTo>
                  <a:lnTo>
                    <a:pt x="1172" y="1443"/>
                  </a:lnTo>
                  <a:lnTo>
                    <a:pt x="1176" y="1460"/>
                  </a:lnTo>
                  <a:lnTo>
                    <a:pt x="1179" y="1479"/>
                  </a:lnTo>
                  <a:lnTo>
                    <a:pt x="1179" y="1479"/>
                  </a:lnTo>
                  <a:lnTo>
                    <a:pt x="1258" y="1465"/>
                  </a:lnTo>
                  <a:lnTo>
                    <a:pt x="1258" y="1465"/>
                  </a:lnTo>
                  <a:lnTo>
                    <a:pt x="1252" y="1459"/>
                  </a:lnTo>
                  <a:lnTo>
                    <a:pt x="1249" y="1453"/>
                  </a:lnTo>
                  <a:lnTo>
                    <a:pt x="1248" y="1446"/>
                  </a:lnTo>
                  <a:lnTo>
                    <a:pt x="1248" y="1438"/>
                  </a:lnTo>
                  <a:lnTo>
                    <a:pt x="1251" y="1422"/>
                  </a:lnTo>
                  <a:lnTo>
                    <a:pt x="1255" y="1407"/>
                  </a:lnTo>
                  <a:lnTo>
                    <a:pt x="1255" y="1407"/>
                  </a:lnTo>
                  <a:lnTo>
                    <a:pt x="1265" y="1403"/>
                  </a:lnTo>
                  <a:lnTo>
                    <a:pt x="1273" y="1400"/>
                  </a:lnTo>
                  <a:lnTo>
                    <a:pt x="1281" y="1399"/>
                  </a:lnTo>
                  <a:lnTo>
                    <a:pt x="1290" y="1399"/>
                  </a:lnTo>
                  <a:lnTo>
                    <a:pt x="1308" y="1399"/>
                  </a:lnTo>
                  <a:lnTo>
                    <a:pt x="1331" y="1397"/>
                  </a:lnTo>
                  <a:lnTo>
                    <a:pt x="1331" y="1397"/>
                  </a:lnTo>
                  <a:lnTo>
                    <a:pt x="1331" y="1348"/>
                  </a:lnTo>
                  <a:lnTo>
                    <a:pt x="1331" y="1348"/>
                  </a:lnTo>
                  <a:lnTo>
                    <a:pt x="1346" y="1341"/>
                  </a:lnTo>
                  <a:lnTo>
                    <a:pt x="1361" y="1338"/>
                  </a:lnTo>
                  <a:lnTo>
                    <a:pt x="1378" y="1335"/>
                  </a:lnTo>
                  <a:lnTo>
                    <a:pt x="1399" y="1334"/>
                  </a:lnTo>
                  <a:lnTo>
                    <a:pt x="1399" y="1334"/>
                  </a:lnTo>
                  <a:lnTo>
                    <a:pt x="1401" y="1323"/>
                  </a:lnTo>
                  <a:lnTo>
                    <a:pt x="1402" y="1313"/>
                  </a:lnTo>
                  <a:lnTo>
                    <a:pt x="1406" y="1297"/>
                  </a:lnTo>
                  <a:lnTo>
                    <a:pt x="1411" y="1283"/>
                  </a:lnTo>
                  <a:lnTo>
                    <a:pt x="1412" y="1275"/>
                  </a:lnTo>
                  <a:lnTo>
                    <a:pt x="1412" y="1267"/>
                  </a:lnTo>
                  <a:lnTo>
                    <a:pt x="1412" y="1267"/>
                  </a:lnTo>
                  <a:lnTo>
                    <a:pt x="1454" y="1261"/>
                  </a:lnTo>
                  <a:lnTo>
                    <a:pt x="1502" y="1253"/>
                  </a:lnTo>
                  <a:lnTo>
                    <a:pt x="1502" y="1253"/>
                  </a:lnTo>
                  <a:lnTo>
                    <a:pt x="1500" y="1248"/>
                  </a:lnTo>
                  <a:lnTo>
                    <a:pt x="1499" y="1245"/>
                  </a:lnTo>
                  <a:lnTo>
                    <a:pt x="1500" y="1237"/>
                  </a:lnTo>
                  <a:lnTo>
                    <a:pt x="1503" y="1230"/>
                  </a:lnTo>
                  <a:lnTo>
                    <a:pt x="1509" y="1222"/>
                  </a:lnTo>
                  <a:lnTo>
                    <a:pt x="1520" y="1206"/>
                  </a:lnTo>
                  <a:lnTo>
                    <a:pt x="1526" y="1199"/>
                  </a:lnTo>
                  <a:lnTo>
                    <a:pt x="1531" y="1192"/>
                  </a:lnTo>
                  <a:lnTo>
                    <a:pt x="1531" y="1192"/>
                  </a:lnTo>
                  <a:lnTo>
                    <a:pt x="1543" y="1191"/>
                  </a:lnTo>
                  <a:lnTo>
                    <a:pt x="1554" y="1192"/>
                  </a:lnTo>
                  <a:lnTo>
                    <a:pt x="1565" y="1191"/>
                  </a:lnTo>
                  <a:lnTo>
                    <a:pt x="1571" y="1191"/>
                  </a:lnTo>
                  <a:lnTo>
                    <a:pt x="1575" y="1188"/>
                  </a:lnTo>
                  <a:lnTo>
                    <a:pt x="1575" y="1188"/>
                  </a:lnTo>
                  <a:lnTo>
                    <a:pt x="1578" y="1181"/>
                  </a:lnTo>
                  <a:lnTo>
                    <a:pt x="1579" y="1172"/>
                  </a:lnTo>
                  <a:lnTo>
                    <a:pt x="1579" y="1160"/>
                  </a:lnTo>
                  <a:lnTo>
                    <a:pt x="1579" y="1149"/>
                  </a:lnTo>
                  <a:lnTo>
                    <a:pt x="1580" y="1142"/>
                  </a:lnTo>
                  <a:lnTo>
                    <a:pt x="1583" y="1136"/>
                  </a:lnTo>
                  <a:lnTo>
                    <a:pt x="1583" y="1136"/>
                  </a:lnTo>
                  <a:lnTo>
                    <a:pt x="1587" y="1139"/>
                  </a:lnTo>
                  <a:lnTo>
                    <a:pt x="1593" y="1139"/>
                  </a:lnTo>
                  <a:lnTo>
                    <a:pt x="1606" y="1139"/>
                  </a:lnTo>
                  <a:lnTo>
                    <a:pt x="1620" y="1139"/>
                  </a:lnTo>
                  <a:lnTo>
                    <a:pt x="1625" y="1140"/>
                  </a:lnTo>
                  <a:lnTo>
                    <a:pt x="1630" y="1142"/>
                  </a:lnTo>
                  <a:lnTo>
                    <a:pt x="1630" y="1142"/>
                  </a:lnTo>
                  <a:lnTo>
                    <a:pt x="1624" y="1139"/>
                  </a:lnTo>
                  <a:lnTo>
                    <a:pt x="1620" y="1133"/>
                  </a:lnTo>
                  <a:lnTo>
                    <a:pt x="1616" y="1128"/>
                  </a:lnTo>
                  <a:lnTo>
                    <a:pt x="1613" y="1121"/>
                  </a:lnTo>
                  <a:lnTo>
                    <a:pt x="1609" y="1106"/>
                  </a:lnTo>
                  <a:lnTo>
                    <a:pt x="1604" y="1101"/>
                  </a:lnTo>
                  <a:lnTo>
                    <a:pt x="1600" y="1095"/>
                  </a:lnTo>
                  <a:lnTo>
                    <a:pt x="1600" y="1095"/>
                  </a:lnTo>
                  <a:lnTo>
                    <a:pt x="1610" y="1090"/>
                  </a:lnTo>
                  <a:lnTo>
                    <a:pt x="1620" y="1087"/>
                  </a:lnTo>
                  <a:lnTo>
                    <a:pt x="1631" y="1084"/>
                  </a:lnTo>
                  <a:lnTo>
                    <a:pt x="1642" y="1083"/>
                  </a:lnTo>
                  <a:lnTo>
                    <a:pt x="1663" y="1080"/>
                  </a:lnTo>
                  <a:lnTo>
                    <a:pt x="1674" y="1078"/>
                  </a:lnTo>
                  <a:lnTo>
                    <a:pt x="1684" y="1076"/>
                  </a:lnTo>
                  <a:lnTo>
                    <a:pt x="1684" y="1076"/>
                  </a:lnTo>
                  <a:lnTo>
                    <a:pt x="1689" y="1073"/>
                  </a:lnTo>
                  <a:lnTo>
                    <a:pt x="1693" y="1070"/>
                  </a:lnTo>
                  <a:lnTo>
                    <a:pt x="1700" y="1063"/>
                  </a:lnTo>
                  <a:lnTo>
                    <a:pt x="1707" y="1057"/>
                  </a:lnTo>
                  <a:lnTo>
                    <a:pt x="1711" y="1056"/>
                  </a:lnTo>
                  <a:lnTo>
                    <a:pt x="1717" y="1055"/>
                  </a:lnTo>
                  <a:lnTo>
                    <a:pt x="1717" y="1055"/>
                  </a:lnTo>
                  <a:lnTo>
                    <a:pt x="1725" y="1056"/>
                  </a:lnTo>
                  <a:lnTo>
                    <a:pt x="1733" y="1059"/>
                  </a:lnTo>
                  <a:lnTo>
                    <a:pt x="1740" y="1063"/>
                  </a:lnTo>
                  <a:lnTo>
                    <a:pt x="1749" y="1067"/>
                  </a:lnTo>
                  <a:lnTo>
                    <a:pt x="1766" y="1078"/>
                  </a:lnTo>
                  <a:lnTo>
                    <a:pt x="1774" y="1083"/>
                  </a:lnTo>
                  <a:lnTo>
                    <a:pt x="1783" y="1087"/>
                  </a:lnTo>
                  <a:lnTo>
                    <a:pt x="1783" y="1087"/>
                  </a:lnTo>
                  <a:lnTo>
                    <a:pt x="1795" y="1090"/>
                  </a:lnTo>
                  <a:lnTo>
                    <a:pt x="1805" y="1090"/>
                  </a:lnTo>
                  <a:lnTo>
                    <a:pt x="1816" y="1092"/>
                  </a:lnTo>
                  <a:lnTo>
                    <a:pt x="1822" y="1095"/>
                  </a:lnTo>
                  <a:lnTo>
                    <a:pt x="1826" y="1098"/>
                  </a:lnTo>
                  <a:lnTo>
                    <a:pt x="1826" y="1098"/>
                  </a:lnTo>
                  <a:lnTo>
                    <a:pt x="1826" y="1114"/>
                  </a:lnTo>
                  <a:lnTo>
                    <a:pt x="1823" y="1126"/>
                  </a:lnTo>
                  <a:lnTo>
                    <a:pt x="1818" y="1137"/>
                  </a:lnTo>
                  <a:lnTo>
                    <a:pt x="1812" y="1149"/>
                  </a:lnTo>
                  <a:lnTo>
                    <a:pt x="1812" y="1149"/>
                  </a:lnTo>
                  <a:lnTo>
                    <a:pt x="1832" y="1151"/>
                  </a:lnTo>
                  <a:lnTo>
                    <a:pt x="1846" y="1153"/>
                  </a:lnTo>
                  <a:lnTo>
                    <a:pt x="1861" y="1151"/>
                  </a:lnTo>
                  <a:lnTo>
                    <a:pt x="1882" y="1149"/>
                  </a:lnTo>
                  <a:lnTo>
                    <a:pt x="1882" y="1149"/>
                  </a:lnTo>
                  <a:lnTo>
                    <a:pt x="1892" y="1158"/>
                  </a:lnTo>
                  <a:lnTo>
                    <a:pt x="1901" y="1170"/>
                  </a:lnTo>
                  <a:lnTo>
                    <a:pt x="1905" y="1177"/>
                  </a:lnTo>
                  <a:lnTo>
                    <a:pt x="1908" y="1184"/>
                  </a:lnTo>
                  <a:lnTo>
                    <a:pt x="1909" y="1192"/>
                  </a:lnTo>
                  <a:lnTo>
                    <a:pt x="1908" y="1203"/>
                  </a:lnTo>
                  <a:lnTo>
                    <a:pt x="1908" y="1203"/>
                  </a:lnTo>
                  <a:lnTo>
                    <a:pt x="1920" y="1201"/>
                  </a:lnTo>
                  <a:lnTo>
                    <a:pt x="1931" y="1199"/>
                  </a:lnTo>
                  <a:lnTo>
                    <a:pt x="1943" y="1198"/>
                  </a:lnTo>
                  <a:lnTo>
                    <a:pt x="1954" y="1195"/>
                  </a:lnTo>
                  <a:lnTo>
                    <a:pt x="1954" y="1195"/>
                  </a:lnTo>
                  <a:lnTo>
                    <a:pt x="1950" y="1156"/>
                  </a:lnTo>
                  <a:lnTo>
                    <a:pt x="1944" y="1108"/>
                  </a:lnTo>
                  <a:lnTo>
                    <a:pt x="1941" y="1057"/>
                  </a:lnTo>
                  <a:lnTo>
                    <a:pt x="1941" y="1035"/>
                  </a:lnTo>
                  <a:lnTo>
                    <a:pt x="1943" y="1014"/>
                  </a:lnTo>
                  <a:lnTo>
                    <a:pt x="1943" y="1014"/>
                  </a:lnTo>
                  <a:lnTo>
                    <a:pt x="1891" y="1017"/>
                  </a:lnTo>
                  <a:lnTo>
                    <a:pt x="1832" y="1019"/>
                  </a:lnTo>
                  <a:lnTo>
                    <a:pt x="1705" y="1026"/>
                  </a:lnTo>
                  <a:lnTo>
                    <a:pt x="1642" y="1031"/>
                  </a:lnTo>
                  <a:lnTo>
                    <a:pt x="1583" y="1032"/>
                  </a:lnTo>
                  <a:lnTo>
                    <a:pt x="1530" y="1032"/>
                  </a:lnTo>
                  <a:lnTo>
                    <a:pt x="1507" y="1031"/>
                  </a:lnTo>
                  <a:lnTo>
                    <a:pt x="1488" y="1029"/>
                  </a:lnTo>
                  <a:lnTo>
                    <a:pt x="1488" y="1029"/>
                  </a:lnTo>
                  <a:lnTo>
                    <a:pt x="1482" y="1033"/>
                  </a:lnTo>
                  <a:lnTo>
                    <a:pt x="1478" y="1035"/>
                  </a:lnTo>
                  <a:lnTo>
                    <a:pt x="1471" y="1036"/>
                  </a:lnTo>
                  <a:lnTo>
                    <a:pt x="1465" y="1036"/>
                  </a:lnTo>
                  <a:lnTo>
                    <a:pt x="1453" y="1036"/>
                  </a:lnTo>
                  <a:lnTo>
                    <a:pt x="1447" y="1038"/>
                  </a:lnTo>
                  <a:lnTo>
                    <a:pt x="1443" y="1040"/>
                  </a:lnTo>
                  <a:lnTo>
                    <a:pt x="1443" y="1040"/>
                  </a:lnTo>
                  <a:lnTo>
                    <a:pt x="1444" y="1087"/>
                  </a:lnTo>
                  <a:lnTo>
                    <a:pt x="1447" y="1142"/>
                  </a:lnTo>
                  <a:lnTo>
                    <a:pt x="1448" y="1196"/>
                  </a:lnTo>
                  <a:lnTo>
                    <a:pt x="1448" y="1222"/>
                  </a:lnTo>
                  <a:lnTo>
                    <a:pt x="1447" y="1244"/>
                  </a:lnTo>
                  <a:lnTo>
                    <a:pt x="1447" y="1244"/>
                  </a:lnTo>
                  <a:lnTo>
                    <a:pt x="1439" y="1236"/>
                  </a:lnTo>
                  <a:lnTo>
                    <a:pt x="1434" y="1227"/>
                  </a:lnTo>
                  <a:lnTo>
                    <a:pt x="1432" y="1217"/>
                  </a:lnTo>
                  <a:lnTo>
                    <a:pt x="1430" y="1206"/>
                  </a:lnTo>
                  <a:lnTo>
                    <a:pt x="1429" y="1184"/>
                  </a:lnTo>
                  <a:lnTo>
                    <a:pt x="1429" y="1163"/>
                  </a:lnTo>
                  <a:lnTo>
                    <a:pt x="1429" y="1163"/>
                  </a:lnTo>
                  <a:lnTo>
                    <a:pt x="1429" y="1129"/>
                  </a:lnTo>
                  <a:lnTo>
                    <a:pt x="1429" y="1095"/>
                  </a:lnTo>
                  <a:lnTo>
                    <a:pt x="1429" y="1062"/>
                  </a:lnTo>
                  <a:lnTo>
                    <a:pt x="1427" y="1045"/>
                  </a:lnTo>
                  <a:lnTo>
                    <a:pt x="1426" y="1029"/>
                  </a:lnTo>
                  <a:lnTo>
                    <a:pt x="1426" y="1029"/>
                  </a:lnTo>
                  <a:lnTo>
                    <a:pt x="1420" y="1025"/>
                  </a:lnTo>
                  <a:lnTo>
                    <a:pt x="1416" y="1019"/>
                  </a:lnTo>
                  <a:lnTo>
                    <a:pt x="1412" y="1012"/>
                  </a:lnTo>
                  <a:lnTo>
                    <a:pt x="1409" y="1005"/>
                  </a:lnTo>
                  <a:lnTo>
                    <a:pt x="1409" y="1005"/>
                  </a:lnTo>
                  <a:lnTo>
                    <a:pt x="1412" y="996"/>
                  </a:lnTo>
                  <a:lnTo>
                    <a:pt x="1416" y="986"/>
                  </a:lnTo>
                  <a:lnTo>
                    <a:pt x="1420" y="976"/>
                  </a:lnTo>
                  <a:lnTo>
                    <a:pt x="1423" y="972"/>
                  </a:lnTo>
                  <a:lnTo>
                    <a:pt x="1426" y="967"/>
                  </a:lnTo>
                  <a:lnTo>
                    <a:pt x="1426" y="967"/>
                  </a:lnTo>
                  <a:lnTo>
                    <a:pt x="1422" y="948"/>
                  </a:lnTo>
                  <a:lnTo>
                    <a:pt x="1418" y="928"/>
                  </a:lnTo>
                  <a:lnTo>
                    <a:pt x="1411" y="885"/>
                  </a:lnTo>
                  <a:lnTo>
                    <a:pt x="1406" y="840"/>
                  </a:lnTo>
                  <a:lnTo>
                    <a:pt x="1404" y="793"/>
                  </a:lnTo>
                  <a:lnTo>
                    <a:pt x="1398" y="702"/>
                  </a:lnTo>
                  <a:lnTo>
                    <a:pt x="1395" y="660"/>
                  </a:lnTo>
                  <a:lnTo>
                    <a:pt x="1391" y="619"/>
                  </a:lnTo>
                  <a:lnTo>
                    <a:pt x="1391" y="619"/>
                  </a:lnTo>
                  <a:lnTo>
                    <a:pt x="1382" y="629"/>
                  </a:lnTo>
                  <a:lnTo>
                    <a:pt x="1371" y="640"/>
                  </a:lnTo>
                  <a:lnTo>
                    <a:pt x="1366" y="643"/>
                  </a:lnTo>
                  <a:lnTo>
                    <a:pt x="1359" y="647"/>
                  </a:lnTo>
                  <a:lnTo>
                    <a:pt x="1352" y="649"/>
                  </a:lnTo>
                  <a:lnTo>
                    <a:pt x="1345" y="649"/>
                  </a:lnTo>
                  <a:lnTo>
                    <a:pt x="1345" y="649"/>
                  </a:lnTo>
                  <a:lnTo>
                    <a:pt x="1339" y="647"/>
                  </a:lnTo>
                  <a:lnTo>
                    <a:pt x="1336" y="645"/>
                  </a:lnTo>
                  <a:lnTo>
                    <a:pt x="1333" y="640"/>
                  </a:lnTo>
                  <a:lnTo>
                    <a:pt x="1331" y="636"/>
                  </a:lnTo>
                  <a:lnTo>
                    <a:pt x="1326" y="625"/>
                  </a:lnTo>
                  <a:lnTo>
                    <a:pt x="1319" y="611"/>
                  </a:lnTo>
                  <a:lnTo>
                    <a:pt x="1319" y="611"/>
                  </a:lnTo>
                  <a:lnTo>
                    <a:pt x="1314" y="604"/>
                  </a:lnTo>
                  <a:lnTo>
                    <a:pt x="1308" y="597"/>
                  </a:lnTo>
                  <a:lnTo>
                    <a:pt x="1297" y="584"/>
                  </a:lnTo>
                  <a:lnTo>
                    <a:pt x="1291" y="579"/>
                  </a:lnTo>
                  <a:lnTo>
                    <a:pt x="1288" y="572"/>
                  </a:lnTo>
                  <a:lnTo>
                    <a:pt x="1286" y="565"/>
                  </a:lnTo>
                  <a:lnTo>
                    <a:pt x="1284" y="556"/>
                  </a:lnTo>
                  <a:lnTo>
                    <a:pt x="1284" y="556"/>
                  </a:lnTo>
                  <a:lnTo>
                    <a:pt x="1301" y="536"/>
                  </a:lnTo>
                  <a:lnTo>
                    <a:pt x="1319" y="520"/>
                  </a:lnTo>
                  <a:lnTo>
                    <a:pt x="1356" y="486"/>
                  </a:lnTo>
                  <a:lnTo>
                    <a:pt x="1356" y="486"/>
                  </a:lnTo>
                  <a:lnTo>
                    <a:pt x="1374" y="489"/>
                  </a:lnTo>
                  <a:lnTo>
                    <a:pt x="1384" y="489"/>
                  </a:lnTo>
                  <a:lnTo>
                    <a:pt x="1397" y="486"/>
                  </a:lnTo>
                  <a:lnTo>
                    <a:pt x="1397" y="486"/>
                  </a:lnTo>
                  <a:lnTo>
                    <a:pt x="1395" y="479"/>
                  </a:lnTo>
                  <a:lnTo>
                    <a:pt x="1397" y="473"/>
                  </a:lnTo>
                  <a:lnTo>
                    <a:pt x="1398" y="468"/>
                  </a:lnTo>
                  <a:lnTo>
                    <a:pt x="1401" y="463"/>
                  </a:lnTo>
                  <a:lnTo>
                    <a:pt x="1405" y="459"/>
                  </a:lnTo>
                  <a:lnTo>
                    <a:pt x="1411" y="455"/>
                  </a:lnTo>
                  <a:lnTo>
                    <a:pt x="1423" y="449"/>
                  </a:lnTo>
                  <a:lnTo>
                    <a:pt x="1437" y="444"/>
                  </a:lnTo>
                  <a:lnTo>
                    <a:pt x="1453" y="440"/>
                  </a:lnTo>
                  <a:lnTo>
                    <a:pt x="1468" y="435"/>
                  </a:lnTo>
                  <a:lnTo>
                    <a:pt x="1481" y="431"/>
                  </a:lnTo>
                  <a:lnTo>
                    <a:pt x="1481" y="431"/>
                  </a:lnTo>
                  <a:lnTo>
                    <a:pt x="1481" y="427"/>
                  </a:lnTo>
                  <a:lnTo>
                    <a:pt x="1478" y="423"/>
                  </a:lnTo>
                  <a:lnTo>
                    <a:pt x="1475" y="417"/>
                  </a:lnTo>
                  <a:lnTo>
                    <a:pt x="1471" y="410"/>
                  </a:lnTo>
                  <a:lnTo>
                    <a:pt x="1470" y="407"/>
                  </a:lnTo>
                  <a:lnTo>
                    <a:pt x="1470" y="402"/>
                  </a:lnTo>
                  <a:lnTo>
                    <a:pt x="1470" y="402"/>
                  </a:lnTo>
                  <a:lnTo>
                    <a:pt x="1479" y="393"/>
                  </a:lnTo>
                  <a:lnTo>
                    <a:pt x="1489" y="388"/>
                  </a:lnTo>
                  <a:lnTo>
                    <a:pt x="1500" y="383"/>
                  </a:lnTo>
                  <a:lnTo>
                    <a:pt x="1513" y="379"/>
                  </a:lnTo>
                  <a:lnTo>
                    <a:pt x="1526" y="376"/>
                  </a:lnTo>
                  <a:lnTo>
                    <a:pt x="1537" y="372"/>
                  </a:lnTo>
                  <a:lnTo>
                    <a:pt x="1547" y="368"/>
                  </a:lnTo>
                  <a:lnTo>
                    <a:pt x="1557" y="361"/>
                  </a:lnTo>
                  <a:lnTo>
                    <a:pt x="1557" y="361"/>
                  </a:lnTo>
                  <a:lnTo>
                    <a:pt x="1551" y="358"/>
                  </a:lnTo>
                  <a:lnTo>
                    <a:pt x="1547" y="354"/>
                  </a:lnTo>
                  <a:lnTo>
                    <a:pt x="1543" y="348"/>
                  </a:lnTo>
                  <a:lnTo>
                    <a:pt x="1543" y="346"/>
                  </a:lnTo>
                  <a:lnTo>
                    <a:pt x="1543" y="341"/>
                  </a:lnTo>
                  <a:lnTo>
                    <a:pt x="1543" y="341"/>
                  </a:lnTo>
                  <a:lnTo>
                    <a:pt x="1548" y="334"/>
                  </a:lnTo>
                  <a:lnTo>
                    <a:pt x="1554" y="330"/>
                  </a:lnTo>
                  <a:lnTo>
                    <a:pt x="1562" y="326"/>
                  </a:lnTo>
                  <a:lnTo>
                    <a:pt x="1569" y="322"/>
                  </a:lnTo>
                  <a:lnTo>
                    <a:pt x="1587" y="316"/>
                  </a:lnTo>
                  <a:lnTo>
                    <a:pt x="1606" y="312"/>
                  </a:lnTo>
                  <a:lnTo>
                    <a:pt x="1606" y="312"/>
                  </a:lnTo>
                  <a:lnTo>
                    <a:pt x="1607" y="309"/>
                  </a:lnTo>
                  <a:lnTo>
                    <a:pt x="1609" y="305"/>
                  </a:lnTo>
                  <a:lnTo>
                    <a:pt x="1609" y="299"/>
                  </a:lnTo>
                  <a:lnTo>
                    <a:pt x="1609" y="296"/>
                  </a:lnTo>
                  <a:lnTo>
                    <a:pt x="1609" y="295"/>
                  </a:lnTo>
                  <a:lnTo>
                    <a:pt x="1611" y="292"/>
                  </a:lnTo>
                  <a:lnTo>
                    <a:pt x="1614" y="291"/>
                  </a:lnTo>
                  <a:lnTo>
                    <a:pt x="1614" y="291"/>
                  </a:lnTo>
                  <a:lnTo>
                    <a:pt x="1625" y="291"/>
                  </a:lnTo>
                  <a:lnTo>
                    <a:pt x="1634" y="289"/>
                  </a:lnTo>
                  <a:lnTo>
                    <a:pt x="1642" y="285"/>
                  </a:lnTo>
                  <a:lnTo>
                    <a:pt x="1649" y="281"/>
                  </a:lnTo>
                  <a:lnTo>
                    <a:pt x="1655" y="277"/>
                  </a:lnTo>
                  <a:lnTo>
                    <a:pt x="1662" y="274"/>
                  </a:lnTo>
                  <a:lnTo>
                    <a:pt x="1670" y="273"/>
                  </a:lnTo>
                  <a:lnTo>
                    <a:pt x="1679" y="274"/>
                  </a:lnTo>
                  <a:lnTo>
                    <a:pt x="1679" y="274"/>
                  </a:lnTo>
                  <a:lnTo>
                    <a:pt x="1686" y="280"/>
                  </a:lnTo>
                  <a:lnTo>
                    <a:pt x="1693" y="284"/>
                  </a:lnTo>
                  <a:lnTo>
                    <a:pt x="1708" y="289"/>
                  </a:lnTo>
                  <a:lnTo>
                    <a:pt x="1724" y="294"/>
                  </a:lnTo>
                  <a:lnTo>
                    <a:pt x="1740" y="298"/>
                  </a:lnTo>
                  <a:lnTo>
                    <a:pt x="1756" y="302"/>
                  </a:lnTo>
                  <a:lnTo>
                    <a:pt x="1771" y="309"/>
                  </a:lnTo>
                  <a:lnTo>
                    <a:pt x="1777" y="313"/>
                  </a:lnTo>
                  <a:lnTo>
                    <a:pt x="1783" y="317"/>
                  </a:lnTo>
                  <a:lnTo>
                    <a:pt x="1788" y="324"/>
                  </a:lnTo>
                  <a:lnTo>
                    <a:pt x="1792" y="331"/>
                  </a:lnTo>
                  <a:lnTo>
                    <a:pt x="1792" y="331"/>
                  </a:lnTo>
                  <a:lnTo>
                    <a:pt x="1801" y="331"/>
                  </a:lnTo>
                  <a:lnTo>
                    <a:pt x="1808" y="333"/>
                  </a:lnTo>
                  <a:lnTo>
                    <a:pt x="1813" y="334"/>
                  </a:lnTo>
                  <a:lnTo>
                    <a:pt x="1819" y="337"/>
                  </a:lnTo>
                  <a:lnTo>
                    <a:pt x="1829" y="344"/>
                  </a:lnTo>
                  <a:lnTo>
                    <a:pt x="1839" y="353"/>
                  </a:lnTo>
                  <a:lnTo>
                    <a:pt x="1839" y="353"/>
                  </a:lnTo>
                  <a:lnTo>
                    <a:pt x="1839" y="357"/>
                  </a:lnTo>
                  <a:lnTo>
                    <a:pt x="1839" y="360"/>
                  </a:lnTo>
                  <a:lnTo>
                    <a:pt x="1837" y="365"/>
                  </a:lnTo>
                  <a:lnTo>
                    <a:pt x="1836" y="371"/>
                  </a:lnTo>
                  <a:lnTo>
                    <a:pt x="1837" y="374"/>
                  </a:lnTo>
                  <a:lnTo>
                    <a:pt x="1839" y="375"/>
                  </a:lnTo>
                  <a:lnTo>
                    <a:pt x="1839" y="375"/>
                  </a:lnTo>
                  <a:lnTo>
                    <a:pt x="1850" y="375"/>
                  </a:lnTo>
                  <a:lnTo>
                    <a:pt x="1858" y="376"/>
                  </a:lnTo>
                  <a:lnTo>
                    <a:pt x="1867" y="381"/>
                  </a:lnTo>
                  <a:lnTo>
                    <a:pt x="1872" y="385"/>
                  </a:lnTo>
                  <a:lnTo>
                    <a:pt x="1877" y="392"/>
                  </a:lnTo>
                  <a:lnTo>
                    <a:pt x="1879" y="400"/>
                  </a:lnTo>
                  <a:lnTo>
                    <a:pt x="1879" y="409"/>
                  </a:lnTo>
                  <a:lnTo>
                    <a:pt x="1877" y="419"/>
                  </a:lnTo>
                  <a:lnTo>
                    <a:pt x="1877" y="419"/>
                  </a:lnTo>
                  <a:lnTo>
                    <a:pt x="1891" y="417"/>
                  </a:lnTo>
                  <a:lnTo>
                    <a:pt x="1903" y="417"/>
                  </a:lnTo>
                  <a:lnTo>
                    <a:pt x="1915" y="420"/>
                  </a:lnTo>
                  <a:lnTo>
                    <a:pt x="1926" y="426"/>
                  </a:lnTo>
                  <a:lnTo>
                    <a:pt x="1933" y="434"/>
                  </a:lnTo>
                  <a:lnTo>
                    <a:pt x="1940" y="444"/>
                  </a:lnTo>
                  <a:lnTo>
                    <a:pt x="1943" y="455"/>
                  </a:lnTo>
                  <a:lnTo>
                    <a:pt x="1943" y="469"/>
                  </a:lnTo>
                  <a:lnTo>
                    <a:pt x="1943" y="469"/>
                  </a:lnTo>
                  <a:lnTo>
                    <a:pt x="1950" y="466"/>
                  </a:lnTo>
                  <a:lnTo>
                    <a:pt x="1955" y="465"/>
                  </a:lnTo>
                  <a:lnTo>
                    <a:pt x="1959" y="466"/>
                  </a:lnTo>
                  <a:lnTo>
                    <a:pt x="1965" y="466"/>
                  </a:lnTo>
                  <a:lnTo>
                    <a:pt x="1969" y="469"/>
                  </a:lnTo>
                  <a:lnTo>
                    <a:pt x="1974" y="472"/>
                  </a:lnTo>
                  <a:lnTo>
                    <a:pt x="1981" y="479"/>
                  </a:lnTo>
                  <a:lnTo>
                    <a:pt x="1985" y="487"/>
                  </a:lnTo>
                  <a:lnTo>
                    <a:pt x="1986" y="497"/>
                  </a:lnTo>
                  <a:lnTo>
                    <a:pt x="1985" y="508"/>
                  </a:lnTo>
                  <a:lnTo>
                    <a:pt x="1981" y="518"/>
                  </a:lnTo>
                  <a:lnTo>
                    <a:pt x="1981" y="518"/>
                  </a:lnTo>
                  <a:lnTo>
                    <a:pt x="1988" y="521"/>
                  </a:lnTo>
                  <a:lnTo>
                    <a:pt x="1995" y="522"/>
                  </a:lnTo>
                  <a:lnTo>
                    <a:pt x="2010" y="524"/>
                  </a:lnTo>
                  <a:lnTo>
                    <a:pt x="2016" y="525"/>
                  </a:lnTo>
                  <a:lnTo>
                    <a:pt x="2021" y="527"/>
                  </a:lnTo>
                  <a:lnTo>
                    <a:pt x="2027" y="528"/>
                  </a:lnTo>
                  <a:lnTo>
                    <a:pt x="2030" y="532"/>
                  </a:lnTo>
                  <a:lnTo>
                    <a:pt x="2030" y="532"/>
                  </a:lnTo>
                  <a:lnTo>
                    <a:pt x="2031" y="538"/>
                  </a:lnTo>
                  <a:lnTo>
                    <a:pt x="2031" y="545"/>
                  </a:lnTo>
                  <a:lnTo>
                    <a:pt x="2028" y="552"/>
                  </a:lnTo>
                  <a:lnTo>
                    <a:pt x="2025" y="560"/>
                  </a:lnTo>
                  <a:lnTo>
                    <a:pt x="2020" y="567"/>
                  </a:lnTo>
                  <a:lnTo>
                    <a:pt x="2014" y="574"/>
                  </a:lnTo>
                  <a:lnTo>
                    <a:pt x="2007" y="580"/>
                  </a:lnTo>
                  <a:lnTo>
                    <a:pt x="2002" y="584"/>
                  </a:lnTo>
                  <a:lnTo>
                    <a:pt x="2002" y="584"/>
                  </a:lnTo>
                  <a:lnTo>
                    <a:pt x="2003" y="591"/>
                  </a:lnTo>
                  <a:lnTo>
                    <a:pt x="2003" y="597"/>
                  </a:lnTo>
                  <a:lnTo>
                    <a:pt x="2003" y="604"/>
                  </a:lnTo>
                  <a:lnTo>
                    <a:pt x="2000" y="609"/>
                  </a:lnTo>
                  <a:lnTo>
                    <a:pt x="1997" y="615"/>
                  </a:lnTo>
                  <a:lnTo>
                    <a:pt x="1993" y="619"/>
                  </a:lnTo>
                  <a:lnTo>
                    <a:pt x="1988" y="624"/>
                  </a:lnTo>
                  <a:lnTo>
                    <a:pt x="1982" y="626"/>
                  </a:lnTo>
                  <a:lnTo>
                    <a:pt x="1976" y="629"/>
                  </a:lnTo>
                  <a:lnTo>
                    <a:pt x="1971" y="631"/>
                  </a:lnTo>
                  <a:lnTo>
                    <a:pt x="1965" y="631"/>
                  </a:lnTo>
                  <a:lnTo>
                    <a:pt x="1961" y="631"/>
                  </a:lnTo>
                  <a:lnTo>
                    <a:pt x="1955" y="628"/>
                  </a:lnTo>
                  <a:lnTo>
                    <a:pt x="1951" y="624"/>
                  </a:lnTo>
                  <a:lnTo>
                    <a:pt x="1948" y="618"/>
                  </a:lnTo>
                  <a:lnTo>
                    <a:pt x="1945" y="611"/>
                  </a:lnTo>
                  <a:lnTo>
                    <a:pt x="1945" y="611"/>
                  </a:lnTo>
                  <a:lnTo>
                    <a:pt x="1944" y="632"/>
                  </a:lnTo>
                  <a:lnTo>
                    <a:pt x="1944" y="653"/>
                  </a:lnTo>
                  <a:lnTo>
                    <a:pt x="1945" y="697"/>
                  </a:lnTo>
                  <a:lnTo>
                    <a:pt x="1948" y="739"/>
                  </a:lnTo>
                  <a:lnTo>
                    <a:pt x="1952" y="781"/>
                  </a:lnTo>
                  <a:lnTo>
                    <a:pt x="1957" y="824"/>
                  </a:lnTo>
                  <a:lnTo>
                    <a:pt x="1959" y="868"/>
                  </a:lnTo>
                  <a:lnTo>
                    <a:pt x="1961" y="913"/>
                  </a:lnTo>
                  <a:lnTo>
                    <a:pt x="1961" y="959"/>
                  </a:lnTo>
                  <a:lnTo>
                    <a:pt x="1961" y="959"/>
                  </a:lnTo>
                  <a:lnTo>
                    <a:pt x="1964" y="963"/>
                  </a:lnTo>
                  <a:lnTo>
                    <a:pt x="1966" y="966"/>
                  </a:lnTo>
                  <a:lnTo>
                    <a:pt x="1971" y="969"/>
                  </a:lnTo>
                  <a:lnTo>
                    <a:pt x="1972" y="973"/>
                  </a:lnTo>
                  <a:lnTo>
                    <a:pt x="1972" y="973"/>
                  </a:lnTo>
                  <a:lnTo>
                    <a:pt x="1971" y="982"/>
                  </a:lnTo>
                  <a:lnTo>
                    <a:pt x="1968" y="991"/>
                  </a:lnTo>
                  <a:lnTo>
                    <a:pt x="1964" y="1001"/>
                  </a:lnTo>
                  <a:lnTo>
                    <a:pt x="1958" y="1011"/>
                  </a:lnTo>
                  <a:lnTo>
                    <a:pt x="1958" y="1011"/>
                  </a:lnTo>
                  <a:lnTo>
                    <a:pt x="1957" y="1045"/>
                  </a:lnTo>
                  <a:lnTo>
                    <a:pt x="1957" y="1078"/>
                  </a:lnTo>
                  <a:lnTo>
                    <a:pt x="1958" y="1112"/>
                  </a:lnTo>
                  <a:lnTo>
                    <a:pt x="1961" y="1146"/>
                  </a:lnTo>
                  <a:lnTo>
                    <a:pt x="1966" y="1177"/>
                  </a:lnTo>
                  <a:lnTo>
                    <a:pt x="1974" y="1208"/>
                  </a:lnTo>
                  <a:lnTo>
                    <a:pt x="1983" y="1237"/>
                  </a:lnTo>
                  <a:lnTo>
                    <a:pt x="1989" y="1251"/>
                  </a:lnTo>
                  <a:lnTo>
                    <a:pt x="1995" y="1264"/>
                  </a:lnTo>
                  <a:lnTo>
                    <a:pt x="1995" y="1264"/>
                  </a:lnTo>
                  <a:lnTo>
                    <a:pt x="2011" y="1267"/>
                  </a:lnTo>
                  <a:lnTo>
                    <a:pt x="2028" y="1267"/>
                  </a:lnTo>
                  <a:lnTo>
                    <a:pt x="2044" y="1267"/>
                  </a:lnTo>
                  <a:lnTo>
                    <a:pt x="2052" y="1264"/>
                  </a:lnTo>
                  <a:lnTo>
                    <a:pt x="2059" y="1261"/>
                  </a:lnTo>
                  <a:lnTo>
                    <a:pt x="2059" y="1261"/>
                  </a:lnTo>
                  <a:lnTo>
                    <a:pt x="2066" y="1268"/>
                  </a:lnTo>
                  <a:lnTo>
                    <a:pt x="2070" y="1275"/>
                  </a:lnTo>
                  <a:lnTo>
                    <a:pt x="2073" y="1285"/>
                  </a:lnTo>
                  <a:lnTo>
                    <a:pt x="2075" y="1295"/>
                  </a:lnTo>
                  <a:lnTo>
                    <a:pt x="2075" y="1316"/>
                  </a:lnTo>
                  <a:lnTo>
                    <a:pt x="2075" y="1324"/>
                  </a:lnTo>
                  <a:lnTo>
                    <a:pt x="2076" y="1331"/>
                  </a:lnTo>
                  <a:lnTo>
                    <a:pt x="2076" y="1331"/>
                  </a:lnTo>
                  <a:lnTo>
                    <a:pt x="2087" y="1328"/>
                  </a:lnTo>
                  <a:lnTo>
                    <a:pt x="2098" y="1326"/>
                  </a:lnTo>
                  <a:lnTo>
                    <a:pt x="2110" y="1326"/>
                  </a:lnTo>
                  <a:lnTo>
                    <a:pt x="2119" y="1326"/>
                  </a:lnTo>
                  <a:lnTo>
                    <a:pt x="2129" y="1326"/>
                  </a:lnTo>
                  <a:lnTo>
                    <a:pt x="2139" y="1328"/>
                  </a:lnTo>
                  <a:lnTo>
                    <a:pt x="2148" y="1331"/>
                  </a:lnTo>
                  <a:lnTo>
                    <a:pt x="2156" y="1335"/>
                  </a:lnTo>
                  <a:lnTo>
                    <a:pt x="2163" y="1340"/>
                  </a:lnTo>
                  <a:lnTo>
                    <a:pt x="2169" y="1345"/>
                  </a:lnTo>
                  <a:lnTo>
                    <a:pt x="2174" y="1352"/>
                  </a:lnTo>
                  <a:lnTo>
                    <a:pt x="2178" y="1361"/>
                  </a:lnTo>
                  <a:lnTo>
                    <a:pt x="2183" y="1369"/>
                  </a:lnTo>
                  <a:lnTo>
                    <a:pt x="2184" y="1379"/>
                  </a:lnTo>
                  <a:lnTo>
                    <a:pt x="2184" y="1389"/>
                  </a:lnTo>
                  <a:lnTo>
                    <a:pt x="2184" y="1400"/>
                  </a:lnTo>
                  <a:lnTo>
                    <a:pt x="2184" y="1400"/>
                  </a:lnTo>
                  <a:lnTo>
                    <a:pt x="2197" y="1401"/>
                  </a:lnTo>
                  <a:lnTo>
                    <a:pt x="2211" y="1403"/>
                  </a:lnTo>
                  <a:lnTo>
                    <a:pt x="2226" y="1403"/>
                  </a:lnTo>
                  <a:lnTo>
                    <a:pt x="2235" y="1403"/>
                  </a:lnTo>
                  <a:lnTo>
                    <a:pt x="2242" y="1400"/>
                  </a:lnTo>
                  <a:lnTo>
                    <a:pt x="2242" y="1400"/>
                  </a:lnTo>
                  <a:lnTo>
                    <a:pt x="2250" y="1407"/>
                  </a:lnTo>
                  <a:lnTo>
                    <a:pt x="2257" y="1415"/>
                  </a:lnTo>
                  <a:lnTo>
                    <a:pt x="2263" y="1425"/>
                  </a:lnTo>
                  <a:lnTo>
                    <a:pt x="2267" y="1436"/>
                  </a:lnTo>
                  <a:lnTo>
                    <a:pt x="2271" y="1448"/>
                  </a:lnTo>
                  <a:lnTo>
                    <a:pt x="2271" y="1457"/>
                  </a:lnTo>
                  <a:lnTo>
                    <a:pt x="2270" y="1467"/>
                  </a:lnTo>
                  <a:lnTo>
                    <a:pt x="2268" y="1472"/>
                  </a:lnTo>
                  <a:lnTo>
                    <a:pt x="2265" y="1476"/>
                  </a:lnTo>
                  <a:lnTo>
                    <a:pt x="2265" y="1476"/>
                  </a:lnTo>
                  <a:lnTo>
                    <a:pt x="2275" y="1476"/>
                  </a:lnTo>
                  <a:lnTo>
                    <a:pt x="2284" y="1476"/>
                  </a:lnTo>
                  <a:lnTo>
                    <a:pt x="2299" y="1479"/>
                  </a:lnTo>
                  <a:lnTo>
                    <a:pt x="2308" y="1480"/>
                  </a:lnTo>
                  <a:lnTo>
                    <a:pt x="2316" y="1480"/>
                  </a:lnTo>
                  <a:lnTo>
                    <a:pt x="2324" y="1480"/>
                  </a:lnTo>
                  <a:lnTo>
                    <a:pt x="2334" y="1476"/>
                  </a:lnTo>
                  <a:lnTo>
                    <a:pt x="2334" y="1476"/>
                  </a:lnTo>
                  <a:lnTo>
                    <a:pt x="2343" y="1483"/>
                  </a:lnTo>
                  <a:lnTo>
                    <a:pt x="2348" y="1491"/>
                  </a:lnTo>
                  <a:lnTo>
                    <a:pt x="2354" y="1500"/>
                  </a:lnTo>
                  <a:lnTo>
                    <a:pt x="2360" y="1509"/>
                  </a:lnTo>
                  <a:lnTo>
                    <a:pt x="2362" y="1519"/>
                  </a:lnTo>
                  <a:lnTo>
                    <a:pt x="2362" y="1529"/>
                  </a:lnTo>
                  <a:lnTo>
                    <a:pt x="2360" y="1539"/>
                  </a:lnTo>
                  <a:lnTo>
                    <a:pt x="2355" y="1549"/>
                  </a:lnTo>
                  <a:lnTo>
                    <a:pt x="2355" y="1549"/>
                  </a:lnTo>
                  <a:lnTo>
                    <a:pt x="2388" y="1554"/>
                  </a:lnTo>
                  <a:lnTo>
                    <a:pt x="2403" y="1557"/>
                  </a:lnTo>
                  <a:lnTo>
                    <a:pt x="2410" y="1560"/>
                  </a:lnTo>
                  <a:lnTo>
                    <a:pt x="2416" y="1563"/>
                  </a:lnTo>
                  <a:lnTo>
                    <a:pt x="2416" y="1563"/>
                  </a:lnTo>
                  <a:lnTo>
                    <a:pt x="2417" y="1573"/>
                  </a:lnTo>
                  <a:lnTo>
                    <a:pt x="2417" y="1581"/>
                  </a:lnTo>
                  <a:lnTo>
                    <a:pt x="2417" y="1589"/>
                  </a:lnTo>
                  <a:lnTo>
                    <a:pt x="2414" y="1598"/>
                  </a:lnTo>
                  <a:lnTo>
                    <a:pt x="2411" y="1605"/>
                  </a:lnTo>
                  <a:lnTo>
                    <a:pt x="2407" y="1612"/>
                  </a:lnTo>
                  <a:lnTo>
                    <a:pt x="2402" y="1618"/>
                  </a:lnTo>
                  <a:lnTo>
                    <a:pt x="2396" y="1622"/>
                  </a:lnTo>
                  <a:lnTo>
                    <a:pt x="2396" y="1622"/>
                  </a:lnTo>
                  <a:lnTo>
                    <a:pt x="2399" y="1629"/>
                  </a:lnTo>
                  <a:lnTo>
                    <a:pt x="2400" y="1636"/>
                  </a:lnTo>
                  <a:lnTo>
                    <a:pt x="2402" y="1643"/>
                  </a:lnTo>
                  <a:lnTo>
                    <a:pt x="2402" y="1650"/>
                  </a:lnTo>
                  <a:lnTo>
                    <a:pt x="2400" y="1657"/>
                  </a:lnTo>
                  <a:lnTo>
                    <a:pt x="2399" y="1665"/>
                  </a:lnTo>
                  <a:lnTo>
                    <a:pt x="2392" y="1678"/>
                  </a:lnTo>
                  <a:lnTo>
                    <a:pt x="2383" y="1691"/>
                  </a:lnTo>
                  <a:lnTo>
                    <a:pt x="2372" y="1700"/>
                  </a:lnTo>
                  <a:lnTo>
                    <a:pt x="2360" y="1709"/>
                  </a:lnTo>
                  <a:lnTo>
                    <a:pt x="2347" y="1714"/>
                  </a:lnTo>
                  <a:lnTo>
                    <a:pt x="2347" y="1714"/>
                  </a:lnTo>
                  <a:lnTo>
                    <a:pt x="2291" y="1685"/>
                  </a:lnTo>
                  <a:lnTo>
                    <a:pt x="2263" y="1669"/>
                  </a:lnTo>
                  <a:lnTo>
                    <a:pt x="2236" y="1653"/>
                  </a:lnTo>
                  <a:lnTo>
                    <a:pt x="2236" y="1653"/>
                  </a:lnTo>
                  <a:lnTo>
                    <a:pt x="2228" y="1723"/>
                  </a:lnTo>
                  <a:lnTo>
                    <a:pt x="2228" y="1723"/>
                  </a:lnTo>
                  <a:lnTo>
                    <a:pt x="2246" y="1727"/>
                  </a:lnTo>
                  <a:lnTo>
                    <a:pt x="2257" y="1731"/>
                  </a:lnTo>
                  <a:lnTo>
                    <a:pt x="2267" y="1735"/>
                  </a:lnTo>
                  <a:lnTo>
                    <a:pt x="2274" y="1741"/>
                  </a:lnTo>
                  <a:lnTo>
                    <a:pt x="2277" y="1745"/>
                  </a:lnTo>
                  <a:lnTo>
                    <a:pt x="2280" y="1750"/>
                  </a:lnTo>
                  <a:lnTo>
                    <a:pt x="2281" y="1755"/>
                  </a:lnTo>
                  <a:lnTo>
                    <a:pt x="2281" y="1761"/>
                  </a:lnTo>
                  <a:lnTo>
                    <a:pt x="2280" y="1768"/>
                  </a:lnTo>
                  <a:lnTo>
                    <a:pt x="2277" y="1775"/>
                  </a:lnTo>
                  <a:lnTo>
                    <a:pt x="2277" y="1775"/>
                  </a:lnTo>
                  <a:lnTo>
                    <a:pt x="2284" y="1779"/>
                  </a:lnTo>
                  <a:lnTo>
                    <a:pt x="2292" y="1782"/>
                  </a:lnTo>
                  <a:lnTo>
                    <a:pt x="2312" y="1785"/>
                  </a:lnTo>
                  <a:lnTo>
                    <a:pt x="2322" y="1786"/>
                  </a:lnTo>
                  <a:lnTo>
                    <a:pt x="2330" y="1787"/>
                  </a:lnTo>
                  <a:lnTo>
                    <a:pt x="2336" y="1790"/>
                  </a:lnTo>
                  <a:lnTo>
                    <a:pt x="2340" y="1796"/>
                  </a:lnTo>
                  <a:lnTo>
                    <a:pt x="2340" y="1796"/>
                  </a:lnTo>
                  <a:lnTo>
                    <a:pt x="2340" y="1804"/>
                  </a:lnTo>
                  <a:lnTo>
                    <a:pt x="2337" y="1811"/>
                  </a:lnTo>
                  <a:lnTo>
                    <a:pt x="2334" y="1817"/>
                  </a:lnTo>
                  <a:lnTo>
                    <a:pt x="2331" y="1824"/>
                  </a:lnTo>
                  <a:lnTo>
                    <a:pt x="2331" y="1824"/>
                  </a:lnTo>
                  <a:lnTo>
                    <a:pt x="2337" y="1827"/>
                  </a:lnTo>
                  <a:lnTo>
                    <a:pt x="2343" y="1828"/>
                  </a:lnTo>
                  <a:lnTo>
                    <a:pt x="2354" y="1828"/>
                  </a:lnTo>
                  <a:lnTo>
                    <a:pt x="2367" y="1828"/>
                  </a:lnTo>
                  <a:lnTo>
                    <a:pt x="2372" y="1828"/>
                  </a:lnTo>
                  <a:lnTo>
                    <a:pt x="2378" y="1831"/>
                  </a:lnTo>
                  <a:lnTo>
                    <a:pt x="2378" y="1831"/>
                  </a:lnTo>
                  <a:lnTo>
                    <a:pt x="2381" y="1837"/>
                  </a:lnTo>
                  <a:lnTo>
                    <a:pt x="2382" y="1842"/>
                  </a:lnTo>
                  <a:lnTo>
                    <a:pt x="2385" y="1853"/>
                  </a:lnTo>
                  <a:lnTo>
                    <a:pt x="2386" y="1862"/>
                  </a:lnTo>
                  <a:lnTo>
                    <a:pt x="2388" y="1865"/>
                  </a:lnTo>
                  <a:lnTo>
                    <a:pt x="2390" y="1867"/>
                  </a:lnTo>
                  <a:lnTo>
                    <a:pt x="2390" y="1867"/>
                  </a:lnTo>
                  <a:lnTo>
                    <a:pt x="2402" y="1863"/>
                  </a:lnTo>
                  <a:lnTo>
                    <a:pt x="2413" y="1862"/>
                  </a:lnTo>
                  <a:lnTo>
                    <a:pt x="2424" y="1863"/>
                  </a:lnTo>
                  <a:lnTo>
                    <a:pt x="2433" y="1867"/>
                  </a:lnTo>
                  <a:lnTo>
                    <a:pt x="2438" y="1874"/>
                  </a:lnTo>
                  <a:lnTo>
                    <a:pt x="2442" y="1884"/>
                  </a:lnTo>
                  <a:lnTo>
                    <a:pt x="2444" y="1896"/>
                  </a:lnTo>
                  <a:lnTo>
                    <a:pt x="2442" y="1908"/>
                  </a:lnTo>
                  <a:lnTo>
                    <a:pt x="2442" y="1908"/>
                  </a:lnTo>
                  <a:lnTo>
                    <a:pt x="2448" y="1910"/>
                  </a:lnTo>
                  <a:lnTo>
                    <a:pt x="2452" y="1911"/>
                  </a:lnTo>
                  <a:lnTo>
                    <a:pt x="2462" y="1910"/>
                  </a:lnTo>
                  <a:lnTo>
                    <a:pt x="2472" y="1910"/>
                  </a:lnTo>
                  <a:lnTo>
                    <a:pt x="2483" y="1911"/>
                  </a:lnTo>
                  <a:lnTo>
                    <a:pt x="2483" y="1911"/>
                  </a:lnTo>
                  <a:lnTo>
                    <a:pt x="2484" y="1928"/>
                  </a:lnTo>
                  <a:lnTo>
                    <a:pt x="2483" y="1945"/>
                  </a:lnTo>
                  <a:lnTo>
                    <a:pt x="2482" y="1963"/>
                  </a:lnTo>
                  <a:lnTo>
                    <a:pt x="2476" y="1980"/>
                  </a:lnTo>
                  <a:lnTo>
                    <a:pt x="2473" y="1988"/>
                  </a:lnTo>
                  <a:lnTo>
                    <a:pt x="2469" y="1995"/>
                  </a:lnTo>
                  <a:lnTo>
                    <a:pt x="2465" y="2002"/>
                  </a:lnTo>
                  <a:lnTo>
                    <a:pt x="2459" y="2008"/>
                  </a:lnTo>
                  <a:lnTo>
                    <a:pt x="2454" y="2013"/>
                  </a:lnTo>
                  <a:lnTo>
                    <a:pt x="2447" y="2018"/>
                  </a:lnTo>
                  <a:lnTo>
                    <a:pt x="2440" y="2021"/>
                  </a:lnTo>
                  <a:lnTo>
                    <a:pt x="2431" y="2022"/>
                  </a:lnTo>
                  <a:lnTo>
                    <a:pt x="2431" y="2022"/>
                  </a:lnTo>
                  <a:lnTo>
                    <a:pt x="2417" y="2079"/>
                  </a:lnTo>
                  <a:lnTo>
                    <a:pt x="2400" y="2136"/>
                  </a:lnTo>
                  <a:lnTo>
                    <a:pt x="2368" y="2251"/>
                  </a:lnTo>
                  <a:lnTo>
                    <a:pt x="2334" y="2366"/>
                  </a:lnTo>
                  <a:lnTo>
                    <a:pt x="2317" y="2425"/>
                  </a:lnTo>
                  <a:lnTo>
                    <a:pt x="2303" y="2484"/>
                  </a:lnTo>
                  <a:lnTo>
                    <a:pt x="2303" y="2484"/>
                  </a:lnTo>
                  <a:lnTo>
                    <a:pt x="2312" y="2482"/>
                  </a:lnTo>
                  <a:lnTo>
                    <a:pt x="2319" y="2480"/>
                  </a:lnTo>
                  <a:lnTo>
                    <a:pt x="2322" y="2480"/>
                  </a:lnTo>
                  <a:lnTo>
                    <a:pt x="2324" y="2480"/>
                  </a:lnTo>
                  <a:lnTo>
                    <a:pt x="2326" y="2482"/>
                  </a:lnTo>
                  <a:lnTo>
                    <a:pt x="2329" y="2487"/>
                  </a:lnTo>
                  <a:lnTo>
                    <a:pt x="2329" y="2487"/>
                  </a:lnTo>
                  <a:lnTo>
                    <a:pt x="2323" y="2492"/>
                  </a:lnTo>
                  <a:lnTo>
                    <a:pt x="2319" y="2498"/>
                  </a:lnTo>
                  <a:lnTo>
                    <a:pt x="2316" y="2506"/>
                  </a:lnTo>
                  <a:lnTo>
                    <a:pt x="2316" y="2513"/>
                  </a:lnTo>
                  <a:lnTo>
                    <a:pt x="2317" y="2522"/>
                  </a:lnTo>
                  <a:lnTo>
                    <a:pt x="2320" y="2529"/>
                  </a:lnTo>
                  <a:lnTo>
                    <a:pt x="2326" y="2534"/>
                  </a:lnTo>
                  <a:lnTo>
                    <a:pt x="2331" y="2539"/>
                  </a:lnTo>
                  <a:lnTo>
                    <a:pt x="2331" y="2539"/>
                  </a:lnTo>
                  <a:lnTo>
                    <a:pt x="2340" y="2537"/>
                  </a:lnTo>
                  <a:lnTo>
                    <a:pt x="2347" y="2536"/>
                  </a:lnTo>
                  <a:lnTo>
                    <a:pt x="2354" y="2534"/>
                  </a:lnTo>
                  <a:lnTo>
                    <a:pt x="2357" y="2534"/>
                  </a:lnTo>
                  <a:lnTo>
                    <a:pt x="2361" y="2536"/>
                  </a:lnTo>
                  <a:lnTo>
                    <a:pt x="2361" y="2536"/>
                  </a:lnTo>
                  <a:lnTo>
                    <a:pt x="2367" y="2527"/>
                  </a:lnTo>
                  <a:lnTo>
                    <a:pt x="2374" y="2519"/>
                  </a:lnTo>
                  <a:lnTo>
                    <a:pt x="2381" y="2513"/>
                  </a:lnTo>
                  <a:lnTo>
                    <a:pt x="2389" y="2508"/>
                  </a:lnTo>
                  <a:lnTo>
                    <a:pt x="2399" y="2503"/>
                  </a:lnTo>
                  <a:lnTo>
                    <a:pt x="2409" y="2501"/>
                  </a:lnTo>
                  <a:lnTo>
                    <a:pt x="2419" y="2498"/>
                  </a:lnTo>
                  <a:lnTo>
                    <a:pt x="2428" y="2498"/>
                  </a:lnTo>
                  <a:lnTo>
                    <a:pt x="2437" y="2499"/>
                  </a:lnTo>
                  <a:lnTo>
                    <a:pt x="2447" y="2502"/>
                  </a:lnTo>
                  <a:lnTo>
                    <a:pt x="2455" y="2506"/>
                  </a:lnTo>
                  <a:lnTo>
                    <a:pt x="2462" y="2512"/>
                  </a:lnTo>
                  <a:lnTo>
                    <a:pt x="2468" y="2519"/>
                  </a:lnTo>
                  <a:lnTo>
                    <a:pt x="2472" y="2529"/>
                  </a:lnTo>
                  <a:lnTo>
                    <a:pt x="2476" y="2540"/>
                  </a:lnTo>
                  <a:lnTo>
                    <a:pt x="2477" y="2553"/>
                  </a:lnTo>
                  <a:lnTo>
                    <a:pt x="2477" y="2553"/>
                  </a:lnTo>
                  <a:lnTo>
                    <a:pt x="2486" y="2554"/>
                  </a:lnTo>
                  <a:lnTo>
                    <a:pt x="2494" y="2555"/>
                  </a:lnTo>
                  <a:lnTo>
                    <a:pt x="2500" y="2560"/>
                  </a:lnTo>
                  <a:lnTo>
                    <a:pt x="2506" y="2565"/>
                  </a:lnTo>
                  <a:lnTo>
                    <a:pt x="2510" y="2571"/>
                  </a:lnTo>
                  <a:lnTo>
                    <a:pt x="2513" y="2578"/>
                  </a:lnTo>
                  <a:lnTo>
                    <a:pt x="2514" y="2585"/>
                  </a:lnTo>
                  <a:lnTo>
                    <a:pt x="2515" y="2592"/>
                  </a:lnTo>
                  <a:lnTo>
                    <a:pt x="2514" y="2598"/>
                  </a:lnTo>
                  <a:lnTo>
                    <a:pt x="2513" y="2605"/>
                  </a:lnTo>
                  <a:lnTo>
                    <a:pt x="2510" y="2609"/>
                  </a:lnTo>
                  <a:lnTo>
                    <a:pt x="2506" y="2612"/>
                  </a:lnTo>
                  <a:lnTo>
                    <a:pt x="2500" y="2613"/>
                  </a:lnTo>
                  <a:lnTo>
                    <a:pt x="2494" y="2612"/>
                  </a:lnTo>
                  <a:lnTo>
                    <a:pt x="2487" y="2609"/>
                  </a:lnTo>
                  <a:lnTo>
                    <a:pt x="2480" y="2603"/>
                  </a:lnTo>
                  <a:lnTo>
                    <a:pt x="2480" y="2603"/>
                  </a:lnTo>
                  <a:lnTo>
                    <a:pt x="2480" y="2600"/>
                  </a:lnTo>
                  <a:lnTo>
                    <a:pt x="2483" y="2600"/>
                  </a:lnTo>
                  <a:lnTo>
                    <a:pt x="2489" y="2599"/>
                  </a:lnTo>
                  <a:lnTo>
                    <a:pt x="2494" y="2599"/>
                  </a:lnTo>
                  <a:lnTo>
                    <a:pt x="2496" y="2599"/>
                  </a:lnTo>
                  <a:lnTo>
                    <a:pt x="2497" y="2596"/>
                  </a:lnTo>
                  <a:lnTo>
                    <a:pt x="2497" y="2596"/>
                  </a:lnTo>
                  <a:lnTo>
                    <a:pt x="2494" y="2588"/>
                  </a:lnTo>
                  <a:lnTo>
                    <a:pt x="2490" y="2581"/>
                  </a:lnTo>
                  <a:lnTo>
                    <a:pt x="2483" y="2575"/>
                  </a:lnTo>
                  <a:lnTo>
                    <a:pt x="2477" y="2571"/>
                  </a:lnTo>
                  <a:lnTo>
                    <a:pt x="2477" y="2571"/>
                  </a:lnTo>
                  <a:lnTo>
                    <a:pt x="2469" y="2574"/>
                  </a:lnTo>
                  <a:lnTo>
                    <a:pt x="2462" y="2576"/>
                  </a:lnTo>
                  <a:lnTo>
                    <a:pt x="2458" y="2578"/>
                  </a:lnTo>
                  <a:lnTo>
                    <a:pt x="2455" y="2578"/>
                  </a:lnTo>
                  <a:lnTo>
                    <a:pt x="2452" y="2576"/>
                  </a:lnTo>
                  <a:lnTo>
                    <a:pt x="2448" y="2574"/>
                  </a:lnTo>
                  <a:lnTo>
                    <a:pt x="2448" y="2574"/>
                  </a:lnTo>
                  <a:lnTo>
                    <a:pt x="2448" y="2568"/>
                  </a:lnTo>
                  <a:lnTo>
                    <a:pt x="2448" y="2565"/>
                  </a:lnTo>
                  <a:lnTo>
                    <a:pt x="2451" y="2564"/>
                  </a:lnTo>
                  <a:lnTo>
                    <a:pt x="2454" y="2561"/>
                  </a:lnTo>
                  <a:lnTo>
                    <a:pt x="2456" y="2560"/>
                  </a:lnTo>
                  <a:lnTo>
                    <a:pt x="2458" y="2558"/>
                  </a:lnTo>
                  <a:lnTo>
                    <a:pt x="2459" y="2555"/>
                  </a:lnTo>
                  <a:lnTo>
                    <a:pt x="2459" y="2550"/>
                  </a:lnTo>
                  <a:lnTo>
                    <a:pt x="2459" y="2550"/>
                  </a:lnTo>
                  <a:lnTo>
                    <a:pt x="2458" y="2543"/>
                  </a:lnTo>
                  <a:lnTo>
                    <a:pt x="2454" y="2536"/>
                  </a:lnTo>
                  <a:lnTo>
                    <a:pt x="2449" y="2529"/>
                  </a:lnTo>
                  <a:lnTo>
                    <a:pt x="2445" y="2523"/>
                  </a:lnTo>
                  <a:lnTo>
                    <a:pt x="2438" y="2519"/>
                  </a:lnTo>
                  <a:lnTo>
                    <a:pt x="2433" y="2515"/>
                  </a:lnTo>
                  <a:lnTo>
                    <a:pt x="2424" y="2512"/>
                  </a:lnTo>
                  <a:lnTo>
                    <a:pt x="2416" y="2509"/>
                  </a:lnTo>
                  <a:lnTo>
                    <a:pt x="2416" y="2509"/>
                  </a:lnTo>
                  <a:lnTo>
                    <a:pt x="2407" y="2513"/>
                  </a:lnTo>
                  <a:lnTo>
                    <a:pt x="2399" y="2519"/>
                  </a:lnTo>
                  <a:lnTo>
                    <a:pt x="2390" y="2525"/>
                  </a:lnTo>
                  <a:lnTo>
                    <a:pt x="2383" y="2533"/>
                  </a:lnTo>
                  <a:lnTo>
                    <a:pt x="2376" y="2541"/>
                  </a:lnTo>
                  <a:lnTo>
                    <a:pt x="2369" y="2551"/>
                  </a:lnTo>
                  <a:lnTo>
                    <a:pt x="2364" y="2561"/>
                  </a:lnTo>
                  <a:lnTo>
                    <a:pt x="2361" y="2572"/>
                  </a:lnTo>
                  <a:lnTo>
                    <a:pt x="2358" y="2582"/>
                  </a:lnTo>
                  <a:lnTo>
                    <a:pt x="2358" y="2592"/>
                  </a:lnTo>
                  <a:lnTo>
                    <a:pt x="2360" y="2600"/>
                  </a:lnTo>
                  <a:lnTo>
                    <a:pt x="2364" y="2609"/>
                  </a:lnTo>
                  <a:lnTo>
                    <a:pt x="2371" y="2616"/>
                  </a:lnTo>
                  <a:lnTo>
                    <a:pt x="2379" y="2620"/>
                  </a:lnTo>
                  <a:lnTo>
                    <a:pt x="2392" y="2624"/>
                  </a:lnTo>
                  <a:lnTo>
                    <a:pt x="2407" y="2626"/>
                  </a:lnTo>
                  <a:lnTo>
                    <a:pt x="2407" y="2626"/>
                  </a:lnTo>
                  <a:lnTo>
                    <a:pt x="2409" y="2641"/>
                  </a:lnTo>
                  <a:lnTo>
                    <a:pt x="2413" y="2655"/>
                  </a:lnTo>
                  <a:lnTo>
                    <a:pt x="2419" y="2668"/>
                  </a:lnTo>
                  <a:lnTo>
                    <a:pt x="2427" y="2678"/>
                  </a:lnTo>
                  <a:lnTo>
                    <a:pt x="2437" y="2685"/>
                  </a:lnTo>
                  <a:lnTo>
                    <a:pt x="2448" y="2690"/>
                  </a:lnTo>
                  <a:lnTo>
                    <a:pt x="2461" y="2693"/>
                  </a:lnTo>
                  <a:lnTo>
                    <a:pt x="2475" y="2693"/>
                  </a:lnTo>
                  <a:lnTo>
                    <a:pt x="2475" y="2693"/>
                  </a:lnTo>
                  <a:lnTo>
                    <a:pt x="2482" y="2690"/>
                  </a:lnTo>
                  <a:lnTo>
                    <a:pt x="2487" y="2687"/>
                  </a:lnTo>
                  <a:lnTo>
                    <a:pt x="2500" y="2678"/>
                  </a:lnTo>
                  <a:lnTo>
                    <a:pt x="2506" y="2675"/>
                  </a:lnTo>
                  <a:lnTo>
                    <a:pt x="2511" y="2673"/>
                  </a:lnTo>
                  <a:lnTo>
                    <a:pt x="2517" y="2673"/>
                  </a:lnTo>
                  <a:lnTo>
                    <a:pt x="2524" y="2678"/>
                  </a:lnTo>
                  <a:lnTo>
                    <a:pt x="2524" y="2678"/>
                  </a:lnTo>
                  <a:lnTo>
                    <a:pt x="2518" y="2686"/>
                  </a:lnTo>
                  <a:lnTo>
                    <a:pt x="2514" y="2693"/>
                  </a:lnTo>
                  <a:lnTo>
                    <a:pt x="2511" y="2701"/>
                  </a:lnTo>
                  <a:lnTo>
                    <a:pt x="2510" y="2710"/>
                  </a:lnTo>
                  <a:lnTo>
                    <a:pt x="2511" y="2717"/>
                  </a:lnTo>
                  <a:lnTo>
                    <a:pt x="2513" y="2725"/>
                  </a:lnTo>
                  <a:lnTo>
                    <a:pt x="2515" y="2732"/>
                  </a:lnTo>
                  <a:lnTo>
                    <a:pt x="2518" y="2739"/>
                  </a:lnTo>
                  <a:lnTo>
                    <a:pt x="2524" y="2746"/>
                  </a:lnTo>
                  <a:lnTo>
                    <a:pt x="2528" y="2752"/>
                  </a:lnTo>
                  <a:lnTo>
                    <a:pt x="2535" y="2758"/>
                  </a:lnTo>
                  <a:lnTo>
                    <a:pt x="2542" y="2763"/>
                  </a:lnTo>
                  <a:lnTo>
                    <a:pt x="2549" y="2767"/>
                  </a:lnTo>
                  <a:lnTo>
                    <a:pt x="2556" y="2770"/>
                  </a:lnTo>
                  <a:lnTo>
                    <a:pt x="2565" y="2773"/>
                  </a:lnTo>
                  <a:lnTo>
                    <a:pt x="2573" y="2774"/>
                  </a:lnTo>
                  <a:lnTo>
                    <a:pt x="2573" y="2774"/>
                  </a:lnTo>
                  <a:lnTo>
                    <a:pt x="2579" y="2772"/>
                  </a:lnTo>
                  <a:lnTo>
                    <a:pt x="2584" y="2769"/>
                  </a:lnTo>
                  <a:lnTo>
                    <a:pt x="2591" y="2760"/>
                  </a:lnTo>
                  <a:lnTo>
                    <a:pt x="2598" y="2752"/>
                  </a:lnTo>
                  <a:lnTo>
                    <a:pt x="2604" y="2742"/>
                  </a:lnTo>
                  <a:lnTo>
                    <a:pt x="2615" y="2721"/>
                  </a:lnTo>
                  <a:lnTo>
                    <a:pt x="2622" y="2711"/>
                  </a:lnTo>
                  <a:lnTo>
                    <a:pt x="2630" y="2704"/>
                  </a:lnTo>
                  <a:lnTo>
                    <a:pt x="2630" y="2704"/>
                  </a:lnTo>
                  <a:lnTo>
                    <a:pt x="2636" y="2711"/>
                  </a:lnTo>
                  <a:lnTo>
                    <a:pt x="2642" y="2718"/>
                  </a:lnTo>
                  <a:lnTo>
                    <a:pt x="2647" y="2723"/>
                  </a:lnTo>
                  <a:lnTo>
                    <a:pt x="2654" y="2725"/>
                  </a:lnTo>
                  <a:lnTo>
                    <a:pt x="2663" y="2727"/>
                  </a:lnTo>
                  <a:lnTo>
                    <a:pt x="2670" y="2727"/>
                  </a:lnTo>
                  <a:lnTo>
                    <a:pt x="2678" y="2727"/>
                  </a:lnTo>
                  <a:lnTo>
                    <a:pt x="2685" y="2724"/>
                  </a:lnTo>
                  <a:lnTo>
                    <a:pt x="2692" y="2721"/>
                  </a:lnTo>
                  <a:lnTo>
                    <a:pt x="2698" y="2715"/>
                  </a:lnTo>
                  <a:lnTo>
                    <a:pt x="2703" y="2711"/>
                  </a:lnTo>
                  <a:lnTo>
                    <a:pt x="2706" y="2704"/>
                  </a:lnTo>
                  <a:lnTo>
                    <a:pt x="2708" y="2697"/>
                  </a:lnTo>
                  <a:lnTo>
                    <a:pt x="2708" y="2690"/>
                  </a:lnTo>
                  <a:lnTo>
                    <a:pt x="2705" y="2682"/>
                  </a:lnTo>
                  <a:lnTo>
                    <a:pt x="2701" y="2672"/>
                  </a:lnTo>
                  <a:lnTo>
                    <a:pt x="2701" y="2672"/>
                  </a:lnTo>
                  <a:lnTo>
                    <a:pt x="2692" y="2672"/>
                  </a:lnTo>
                  <a:lnTo>
                    <a:pt x="2684" y="2673"/>
                  </a:lnTo>
                  <a:lnTo>
                    <a:pt x="2680" y="2673"/>
                  </a:lnTo>
                  <a:lnTo>
                    <a:pt x="2675" y="2672"/>
                  </a:lnTo>
                  <a:lnTo>
                    <a:pt x="2671" y="2669"/>
                  </a:lnTo>
                  <a:lnTo>
                    <a:pt x="2668" y="2664"/>
                  </a:lnTo>
                  <a:lnTo>
                    <a:pt x="2668" y="2664"/>
                  </a:lnTo>
                  <a:lnTo>
                    <a:pt x="2674" y="2661"/>
                  </a:lnTo>
                  <a:lnTo>
                    <a:pt x="2678" y="2657"/>
                  </a:lnTo>
                  <a:lnTo>
                    <a:pt x="2681" y="2652"/>
                  </a:lnTo>
                  <a:lnTo>
                    <a:pt x="2684" y="2647"/>
                  </a:lnTo>
                  <a:lnTo>
                    <a:pt x="2689" y="2637"/>
                  </a:lnTo>
                  <a:lnTo>
                    <a:pt x="2695" y="2626"/>
                  </a:lnTo>
                  <a:lnTo>
                    <a:pt x="2695" y="2626"/>
                  </a:lnTo>
                  <a:lnTo>
                    <a:pt x="2691" y="2620"/>
                  </a:lnTo>
                  <a:lnTo>
                    <a:pt x="2687" y="2616"/>
                  </a:lnTo>
                  <a:lnTo>
                    <a:pt x="2677" y="2607"/>
                  </a:lnTo>
                  <a:lnTo>
                    <a:pt x="2666" y="2600"/>
                  </a:lnTo>
                  <a:lnTo>
                    <a:pt x="2661" y="2596"/>
                  </a:lnTo>
                  <a:lnTo>
                    <a:pt x="2657" y="2591"/>
                  </a:lnTo>
                  <a:lnTo>
                    <a:pt x="2657" y="2591"/>
                  </a:lnTo>
                  <a:lnTo>
                    <a:pt x="2668" y="2579"/>
                  </a:lnTo>
                  <a:lnTo>
                    <a:pt x="2675" y="2572"/>
                  </a:lnTo>
                  <a:lnTo>
                    <a:pt x="2681" y="2565"/>
                  </a:lnTo>
                  <a:lnTo>
                    <a:pt x="2684" y="2558"/>
                  </a:lnTo>
                  <a:lnTo>
                    <a:pt x="2687" y="2550"/>
                  </a:lnTo>
                  <a:lnTo>
                    <a:pt x="2685" y="2540"/>
                  </a:lnTo>
                  <a:lnTo>
                    <a:pt x="2680" y="2530"/>
                  </a:lnTo>
                  <a:lnTo>
                    <a:pt x="2680" y="2530"/>
                  </a:lnTo>
                  <a:lnTo>
                    <a:pt x="2674" y="2527"/>
                  </a:lnTo>
                  <a:lnTo>
                    <a:pt x="2668" y="2525"/>
                  </a:lnTo>
                  <a:lnTo>
                    <a:pt x="2663" y="2525"/>
                  </a:lnTo>
                  <a:lnTo>
                    <a:pt x="2657" y="2525"/>
                  </a:lnTo>
                  <a:lnTo>
                    <a:pt x="2646" y="2526"/>
                  </a:lnTo>
                  <a:lnTo>
                    <a:pt x="2635" y="2530"/>
                  </a:lnTo>
                  <a:lnTo>
                    <a:pt x="2615" y="2539"/>
                  </a:lnTo>
                  <a:lnTo>
                    <a:pt x="2605" y="2541"/>
                  </a:lnTo>
                  <a:lnTo>
                    <a:pt x="2595" y="2541"/>
                  </a:lnTo>
                  <a:lnTo>
                    <a:pt x="2595" y="2541"/>
                  </a:lnTo>
                  <a:lnTo>
                    <a:pt x="2600" y="2533"/>
                  </a:lnTo>
                  <a:lnTo>
                    <a:pt x="2601" y="2525"/>
                  </a:lnTo>
                  <a:lnTo>
                    <a:pt x="2600" y="2518"/>
                  </a:lnTo>
                  <a:lnTo>
                    <a:pt x="2598" y="2512"/>
                  </a:lnTo>
                  <a:lnTo>
                    <a:pt x="2595" y="2506"/>
                  </a:lnTo>
                  <a:lnTo>
                    <a:pt x="2593" y="2502"/>
                  </a:lnTo>
                  <a:lnTo>
                    <a:pt x="2587" y="2498"/>
                  </a:lnTo>
                  <a:lnTo>
                    <a:pt x="2581" y="2495"/>
                  </a:lnTo>
                  <a:lnTo>
                    <a:pt x="2570" y="2491"/>
                  </a:lnTo>
                  <a:lnTo>
                    <a:pt x="2556" y="2489"/>
                  </a:lnTo>
                  <a:lnTo>
                    <a:pt x="2542" y="2491"/>
                  </a:lnTo>
                  <a:lnTo>
                    <a:pt x="2529" y="2495"/>
                  </a:lnTo>
                  <a:lnTo>
                    <a:pt x="2529" y="2495"/>
                  </a:lnTo>
                  <a:lnTo>
                    <a:pt x="2529" y="2488"/>
                  </a:lnTo>
                  <a:lnTo>
                    <a:pt x="2529" y="2481"/>
                  </a:lnTo>
                  <a:lnTo>
                    <a:pt x="2531" y="2467"/>
                  </a:lnTo>
                  <a:lnTo>
                    <a:pt x="2531" y="2460"/>
                  </a:lnTo>
                  <a:lnTo>
                    <a:pt x="2529" y="2454"/>
                  </a:lnTo>
                  <a:lnTo>
                    <a:pt x="2525" y="2449"/>
                  </a:lnTo>
                  <a:lnTo>
                    <a:pt x="2521" y="2443"/>
                  </a:lnTo>
                  <a:lnTo>
                    <a:pt x="2521" y="2443"/>
                  </a:lnTo>
                  <a:lnTo>
                    <a:pt x="2534" y="2430"/>
                  </a:lnTo>
                  <a:lnTo>
                    <a:pt x="2546" y="2416"/>
                  </a:lnTo>
                  <a:lnTo>
                    <a:pt x="2546" y="2416"/>
                  </a:lnTo>
                  <a:lnTo>
                    <a:pt x="2548" y="2409"/>
                  </a:lnTo>
                  <a:lnTo>
                    <a:pt x="2548" y="2402"/>
                  </a:lnTo>
                  <a:lnTo>
                    <a:pt x="2545" y="2397"/>
                  </a:lnTo>
                  <a:lnTo>
                    <a:pt x="2543" y="2393"/>
                  </a:lnTo>
                  <a:lnTo>
                    <a:pt x="2539" y="2388"/>
                  </a:lnTo>
                  <a:lnTo>
                    <a:pt x="2535" y="2386"/>
                  </a:lnTo>
                  <a:lnTo>
                    <a:pt x="2524" y="2381"/>
                  </a:lnTo>
                  <a:lnTo>
                    <a:pt x="2513" y="2379"/>
                  </a:lnTo>
                  <a:lnTo>
                    <a:pt x="2499" y="2377"/>
                  </a:lnTo>
                  <a:lnTo>
                    <a:pt x="2475" y="2376"/>
                  </a:lnTo>
                  <a:lnTo>
                    <a:pt x="2475" y="2376"/>
                  </a:lnTo>
                  <a:lnTo>
                    <a:pt x="2468" y="2394"/>
                  </a:lnTo>
                  <a:lnTo>
                    <a:pt x="2463" y="2402"/>
                  </a:lnTo>
                  <a:lnTo>
                    <a:pt x="2458" y="2411"/>
                  </a:lnTo>
                  <a:lnTo>
                    <a:pt x="2454" y="2418"/>
                  </a:lnTo>
                  <a:lnTo>
                    <a:pt x="2447" y="2423"/>
                  </a:lnTo>
                  <a:lnTo>
                    <a:pt x="2440" y="2426"/>
                  </a:lnTo>
                  <a:lnTo>
                    <a:pt x="2431" y="2429"/>
                  </a:lnTo>
                  <a:lnTo>
                    <a:pt x="2431" y="2429"/>
                  </a:lnTo>
                  <a:lnTo>
                    <a:pt x="2424" y="2428"/>
                  </a:lnTo>
                  <a:lnTo>
                    <a:pt x="2417" y="2426"/>
                  </a:lnTo>
                  <a:lnTo>
                    <a:pt x="2411" y="2425"/>
                  </a:lnTo>
                  <a:lnTo>
                    <a:pt x="2406" y="2421"/>
                  </a:lnTo>
                  <a:lnTo>
                    <a:pt x="2400" y="2416"/>
                  </a:lnTo>
                  <a:lnTo>
                    <a:pt x="2396" y="2412"/>
                  </a:lnTo>
                  <a:lnTo>
                    <a:pt x="2393" y="2407"/>
                  </a:lnTo>
                  <a:lnTo>
                    <a:pt x="2390" y="2402"/>
                  </a:lnTo>
                  <a:lnTo>
                    <a:pt x="2389" y="2397"/>
                  </a:lnTo>
                  <a:lnTo>
                    <a:pt x="2389" y="2393"/>
                  </a:lnTo>
                  <a:lnTo>
                    <a:pt x="2390" y="2388"/>
                  </a:lnTo>
                  <a:lnTo>
                    <a:pt x="2392" y="2384"/>
                  </a:lnTo>
                  <a:lnTo>
                    <a:pt x="2396" y="2381"/>
                  </a:lnTo>
                  <a:lnTo>
                    <a:pt x="2402" y="2380"/>
                  </a:lnTo>
                  <a:lnTo>
                    <a:pt x="2407" y="2380"/>
                  </a:lnTo>
                  <a:lnTo>
                    <a:pt x="2416" y="2381"/>
                  </a:lnTo>
                  <a:lnTo>
                    <a:pt x="2416" y="2381"/>
                  </a:lnTo>
                  <a:lnTo>
                    <a:pt x="2416" y="2384"/>
                  </a:lnTo>
                  <a:lnTo>
                    <a:pt x="2414" y="2386"/>
                  </a:lnTo>
                  <a:lnTo>
                    <a:pt x="2409" y="2388"/>
                  </a:lnTo>
                  <a:lnTo>
                    <a:pt x="2406" y="2391"/>
                  </a:lnTo>
                  <a:lnTo>
                    <a:pt x="2404" y="2393"/>
                  </a:lnTo>
                  <a:lnTo>
                    <a:pt x="2404" y="2397"/>
                  </a:lnTo>
                  <a:lnTo>
                    <a:pt x="2404" y="2397"/>
                  </a:lnTo>
                  <a:lnTo>
                    <a:pt x="2410" y="2402"/>
                  </a:lnTo>
                  <a:lnTo>
                    <a:pt x="2416" y="2407"/>
                  </a:lnTo>
                  <a:lnTo>
                    <a:pt x="2421" y="2409"/>
                  </a:lnTo>
                  <a:lnTo>
                    <a:pt x="2427" y="2409"/>
                  </a:lnTo>
                  <a:lnTo>
                    <a:pt x="2431" y="2408"/>
                  </a:lnTo>
                  <a:lnTo>
                    <a:pt x="2437" y="2407"/>
                  </a:lnTo>
                  <a:lnTo>
                    <a:pt x="2441" y="2402"/>
                  </a:lnTo>
                  <a:lnTo>
                    <a:pt x="2444" y="2398"/>
                  </a:lnTo>
                  <a:lnTo>
                    <a:pt x="2451" y="2387"/>
                  </a:lnTo>
                  <a:lnTo>
                    <a:pt x="2455" y="2376"/>
                  </a:lnTo>
                  <a:lnTo>
                    <a:pt x="2458" y="2363"/>
                  </a:lnTo>
                  <a:lnTo>
                    <a:pt x="2459" y="2353"/>
                  </a:lnTo>
                  <a:lnTo>
                    <a:pt x="2459" y="2353"/>
                  </a:lnTo>
                  <a:lnTo>
                    <a:pt x="2475" y="2360"/>
                  </a:lnTo>
                  <a:lnTo>
                    <a:pt x="2492" y="2367"/>
                  </a:lnTo>
                  <a:lnTo>
                    <a:pt x="2492" y="2367"/>
                  </a:lnTo>
                  <a:lnTo>
                    <a:pt x="2501" y="2363"/>
                  </a:lnTo>
                  <a:lnTo>
                    <a:pt x="2511" y="2357"/>
                  </a:lnTo>
                  <a:lnTo>
                    <a:pt x="2520" y="2352"/>
                  </a:lnTo>
                  <a:lnTo>
                    <a:pt x="2527" y="2345"/>
                  </a:lnTo>
                  <a:lnTo>
                    <a:pt x="2527" y="2345"/>
                  </a:lnTo>
                  <a:lnTo>
                    <a:pt x="2525" y="2331"/>
                  </a:lnTo>
                  <a:lnTo>
                    <a:pt x="2522" y="2321"/>
                  </a:lnTo>
                  <a:lnTo>
                    <a:pt x="2518" y="2313"/>
                  </a:lnTo>
                  <a:lnTo>
                    <a:pt x="2511" y="2306"/>
                  </a:lnTo>
                  <a:lnTo>
                    <a:pt x="2504" y="2300"/>
                  </a:lnTo>
                  <a:lnTo>
                    <a:pt x="2494" y="2297"/>
                  </a:lnTo>
                  <a:lnTo>
                    <a:pt x="2484" y="2294"/>
                  </a:lnTo>
                  <a:lnTo>
                    <a:pt x="2475" y="2294"/>
                  </a:lnTo>
                  <a:lnTo>
                    <a:pt x="2475" y="2294"/>
                  </a:lnTo>
                  <a:lnTo>
                    <a:pt x="2476" y="2289"/>
                  </a:lnTo>
                  <a:lnTo>
                    <a:pt x="2479" y="2283"/>
                  </a:lnTo>
                  <a:lnTo>
                    <a:pt x="2486" y="2275"/>
                  </a:lnTo>
                  <a:lnTo>
                    <a:pt x="2493" y="2265"/>
                  </a:lnTo>
                  <a:lnTo>
                    <a:pt x="2496" y="2261"/>
                  </a:lnTo>
                  <a:lnTo>
                    <a:pt x="2497" y="2254"/>
                  </a:lnTo>
                  <a:lnTo>
                    <a:pt x="2497" y="2254"/>
                  </a:lnTo>
                  <a:lnTo>
                    <a:pt x="2496" y="2248"/>
                  </a:lnTo>
                  <a:lnTo>
                    <a:pt x="2492" y="2244"/>
                  </a:lnTo>
                  <a:lnTo>
                    <a:pt x="2487" y="2240"/>
                  </a:lnTo>
                  <a:lnTo>
                    <a:pt x="2482" y="2237"/>
                  </a:lnTo>
                  <a:lnTo>
                    <a:pt x="2468" y="2234"/>
                  </a:lnTo>
                  <a:lnTo>
                    <a:pt x="2454" y="2231"/>
                  </a:lnTo>
                  <a:lnTo>
                    <a:pt x="2454" y="2231"/>
                  </a:lnTo>
                  <a:lnTo>
                    <a:pt x="2454" y="2223"/>
                  </a:lnTo>
                  <a:lnTo>
                    <a:pt x="2455" y="2214"/>
                  </a:lnTo>
                  <a:lnTo>
                    <a:pt x="2456" y="2207"/>
                  </a:lnTo>
                  <a:lnTo>
                    <a:pt x="2456" y="2199"/>
                  </a:lnTo>
                  <a:lnTo>
                    <a:pt x="2456" y="2199"/>
                  </a:lnTo>
                  <a:lnTo>
                    <a:pt x="2447" y="2197"/>
                  </a:lnTo>
                  <a:lnTo>
                    <a:pt x="2437" y="2193"/>
                  </a:lnTo>
                  <a:lnTo>
                    <a:pt x="2428" y="2190"/>
                  </a:lnTo>
                  <a:lnTo>
                    <a:pt x="2419" y="2188"/>
                  </a:lnTo>
                  <a:lnTo>
                    <a:pt x="2419" y="2188"/>
                  </a:lnTo>
                  <a:lnTo>
                    <a:pt x="2414" y="2189"/>
                  </a:lnTo>
                  <a:lnTo>
                    <a:pt x="2410" y="2193"/>
                  </a:lnTo>
                  <a:lnTo>
                    <a:pt x="2402" y="2200"/>
                  </a:lnTo>
                  <a:lnTo>
                    <a:pt x="2397" y="2204"/>
                  </a:lnTo>
                  <a:lnTo>
                    <a:pt x="2393" y="2206"/>
                  </a:lnTo>
                  <a:lnTo>
                    <a:pt x="2389" y="2207"/>
                  </a:lnTo>
                  <a:lnTo>
                    <a:pt x="2385" y="2204"/>
                  </a:lnTo>
                  <a:lnTo>
                    <a:pt x="2385" y="2204"/>
                  </a:lnTo>
                  <a:lnTo>
                    <a:pt x="2392" y="2195"/>
                  </a:lnTo>
                  <a:lnTo>
                    <a:pt x="2402" y="2185"/>
                  </a:lnTo>
                  <a:lnTo>
                    <a:pt x="2414" y="2178"/>
                  </a:lnTo>
                  <a:lnTo>
                    <a:pt x="2428" y="2174"/>
                  </a:lnTo>
                  <a:lnTo>
                    <a:pt x="2428" y="2174"/>
                  </a:lnTo>
                  <a:lnTo>
                    <a:pt x="2444" y="2181"/>
                  </a:lnTo>
                  <a:lnTo>
                    <a:pt x="2454" y="2183"/>
                  </a:lnTo>
                  <a:lnTo>
                    <a:pt x="2462" y="2188"/>
                  </a:lnTo>
                  <a:lnTo>
                    <a:pt x="2468" y="2193"/>
                  </a:lnTo>
                  <a:lnTo>
                    <a:pt x="2472" y="2200"/>
                  </a:lnTo>
                  <a:lnTo>
                    <a:pt x="2473" y="2203"/>
                  </a:lnTo>
                  <a:lnTo>
                    <a:pt x="2473" y="2209"/>
                  </a:lnTo>
                  <a:lnTo>
                    <a:pt x="2473" y="2213"/>
                  </a:lnTo>
                  <a:lnTo>
                    <a:pt x="2472" y="2220"/>
                  </a:lnTo>
                  <a:lnTo>
                    <a:pt x="2472" y="2220"/>
                  </a:lnTo>
                  <a:lnTo>
                    <a:pt x="2479" y="2218"/>
                  </a:lnTo>
                  <a:lnTo>
                    <a:pt x="2484" y="2220"/>
                  </a:lnTo>
                  <a:lnTo>
                    <a:pt x="2490" y="2221"/>
                  </a:lnTo>
                  <a:lnTo>
                    <a:pt x="2496" y="2224"/>
                  </a:lnTo>
                  <a:lnTo>
                    <a:pt x="2500" y="2227"/>
                  </a:lnTo>
                  <a:lnTo>
                    <a:pt x="2504" y="2231"/>
                  </a:lnTo>
                  <a:lnTo>
                    <a:pt x="2510" y="2240"/>
                  </a:lnTo>
                  <a:lnTo>
                    <a:pt x="2513" y="2249"/>
                  </a:lnTo>
                  <a:lnTo>
                    <a:pt x="2513" y="2261"/>
                  </a:lnTo>
                  <a:lnTo>
                    <a:pt x="2510" y="2270"/>
                  </a:lnTo>
                  <a:lnTo>
                    <a:pt x="2507" y="2276"/>
                  </a:lnTo>
                  <a:lnTo>
                    <a:pt x="2503" y="2280"/>
                  </a:lnTo>
                  <a:lnTo>
                    <a:pt x="2503" y="2280"/>
                  </a:lnTo>
                  <a:lnTo>
                    <a:pt x="2515" y="2286"/>
                  </a:lnTo>
                  <a:lnTo>
                    <a:pt x="2525" y="2293"/>
                  </a:lnTo>
                  <a:lnTo>
                    <a:pt x="2534" y="2301"/>
                  </a:lnTo>
                  <a:lnTo>
                    <a:pt x="2539" y="2313"/>
                  </a:lnTo>
                  <a:lnTo>
                    <a:pt x="2542" y="2324"/>
                  </a:lnTo>
                  <a:lnTo>
                    <a:pt x="2542" y="2336"/>
                  </a:lnTo>
                  <a:lnTo>
                    <a:pt x="2541" y="2349"/>
                  </a:lnTo>
                  <a:lnTo>
                    <a:pt x="2535" y="2362"/>
                  </a:lnTo>
                  <a:lnTo>
                    <a:pt x="2535" y="2362"/>
                  </a:lnTo>
                  <a:lnTo>
                    <a:pt x="2539" y="2363"/>
                  </a:lnTo>
                  <a:lnTo>
                    <a:pt x="2542" y="2366"/>
                  </a:lnTo>
                  <a:lnTo>
                    <a:pt x="2548" y="2373"/>
                  </a:lnTo>
                  <a:lnTo>
                    <a:pt x="2552" y="2379"/>
                  </a:lnTo>
                  <a:lnTo>
                    <a:pt x="2559" y="2386"/>
                  </a:lnTo>
                  <a:lnTo>
                    <a:pt x="2559" y="2386"/>
                  </a:lnTo>
                  <a:lnTo>
                    <a:pt x="2563" y="2379"/>
                  </a:lnTo>
                  <a:lnTo>
                    <a:pt x="2570" y="2373"/>
                  </a:lnTo>
                  <a:lnTo>
                    <a:pt x="2577" y="2369"/>
                  </a:lnTo>
                  <a:lnTo>
                    <a:pt x="2587" y="2366"/>
                  </a:lnTo>
                  <a:lnTo>
                    <a:pt x="2595" y="2364"/>
                  </a:lnTo>
                  <a:lnTo>
                    <a:pt x="2605" y="2364"/>
                  </a:lnTo>
                  <a:lnTo>
                    <a:pt x="2615" y="2366"/>
                  </a:lnTo>
                  <a:lnTo>
                    <a:pt x="2625" y="2369"/>
                  </a:lnTo>
                  <a:lnTo>
                    <a:pt x="2635" y="2373"/>
                  </a:lnTo>
                  <a:lnTo>
                    <a:pt x="2642" y="2377"/>
                  </a:lnTo>
                  <a:lnTo>
                    <a:pt x="2649" y="2384"/>
                  </a:lnTo>
                  <a:lnTo>
                    <a:pt x="2654" y="2391"/>
                  </a:lnTo>
                  <a:lnTo>
                    <a:pt x="2657" y="2400"/>
                  </a:lnTo>
                  <a:lnTo>
                    <a:pt x="2659" y="2409"/>
                  </a:lnTo>
                  <a:lnTo>
                    <a:pt x="2659" y="2419"/>
                  </a:lnTo>
                  <a:lnTo>
                    <a:pt x="2654" y="2432"/>
                  </a:lnTo>
                  <a:lnTo>
                    <a:pt x="2654" y="2432"/>
                  </a:lnTo>
                  <a:lnTo>
                    <a:pt x="2660" y="2430"/>
                  </a:lnTo>
                  <a:lnTo>
                    <a:pt x="2666" y="2429"/>
                  </a:lnTo>
                  <a:lnTo>
                    <a:pt x="2678" y="2429"/>
                  </a:lnTo>
                  <a:lnTo>
                    <a:pt x="2701" y="2435"/>
                  </a:lnTo>
                  <a:lnTo>
                    <a:pt x="2701" y="2435"/>
                  </a:lnTo>
                  <a:lnTo>
                    <a:pt x="2705" y="2440"/>
                  </a:lnTo>
                  <a:lnTo>
                    <a:pt x="2709" y="2447"/>
                  </a:lnTo>
                  <a:lnTo>
                    <a:pt x="2712" y="2456"/>
                  </a:lnTo>
                  <a:lnTo>
                    <a:pt x="2712" y="2466"/>
                  </a:lnTo>
                  <a:lnTo>
                    <a:pt x="2712" y="2466"/>
                  </a:lnTo>
                  <a:lnTo>
                    <a:pt x="2720" y="2466"/>
                  </a:lnTo>
                  <a:lnTo>
                    <a:pt x="2729" y="2466"/>
                  </a:lnTo>
                  <a:lnTo>
                    <a:pt x="2736" y="2466"/>
                  </a:lnTo>
                  <a:lnTo>
                    <a:pt x="2743" y="2467"/>
                  </a:lnTo>
                  <a:lnTo>
                    <a:pt x="2750" y="2470"/>
                  </a:lnTo>
                  <a:lnTo>
                    <a:pt x="2755" y="2473"/>
                  </a:lnTo>
                  <a:lnTo>
                    <a:pt x="2760" y="2477"/>
                  </a:lnTo>
                  <a:lnTo>
                    <a:pt x="2765" y="2481"/>
                  </a:lnTo>
                  <a:lnTo>
                    <a:pt x="2772" y="2491"/>
                  </a:lnTo>
                  <a:lnTo>
                    <a:pt x="2778" y="2503"/>
                  </a:lnTo>
                  <a:lnTo>
                    <a:pt x="2779" y="2516"/>
                  </a:lnTo>
                  <a:lnTo>
                    <a:pt x="2779" y="2530"/>
                  </a:lnTo>
                  <a:lnTo>
                    <a:pt x="2779" y="2530"/>
                  </a:lnTo>
                  <a:lnTo>
                    <a:pt x="2776" y="2539"/>
                  </a:lnTo>
                  <a:lnTo>
                    <a:pt x="2772" y="2546"/>
                  </a:lnTo>
                  <a:lnTo>
                    <a:pt x="2767" y="2553"/>
                  </a:lnTo>
                  <a:lnTo>
                    <a:pt x="2761" y="2558"/>
                  </a:lnTo>
                  <a:lnTo>
                    <a:pt x="2750" y="2569"/>
                  </a:lnTo>
                  <a:lnTo>
                    <a:pt x="2744" y="2575"/>
                  </a:lnTo>
                  <a:lnTo>
                    <a:pt x="2741" y="2582"/>
                  </a:lnTo>
                  <a:lnTo>
                    <a:pt x="2741" y="2582"/>
                  </a:lnTo>
                  <a:lnTo>
                    <a:pt x="2741" y="2589"/>
                  </a:lnTo>
                  <a:lnTo>
                    <a:pt x="2743" y="2596"/>
                  </a:lnTo>
                  <a:lnTo>
                    <a:pt x="2746" y="2603"/>
                  </a:lnTo>
                  <a:lnTo>
                    <a:pt x="2750" y="2609"/>
                  </a:lnTo>
                  <a:lnTo>
                    <a:pt x="2758" y="2621"/>
                  </a:lnTo>
                  <a:lnTo>
                    <a:pt x="2762" y="2628"/>
                  </a:lnTo>
                  <a:lnTo>
                    <a:pt x="2764" y="2634"/>
                  </a:lnTo>
                  <a:lnTo>
                    <a:pt x="2764" y="2634"/>
                  </a:lnTo>
                  <a:lnTo>
                    <a:pt x="2765" y="2644"/>
                  </a:lnTo>
                  <a:lnTo>
                    <a:pt x="2765" y="2651"/>
                  </a:lnTo>
                  <a:lnTo>
                    <a:pt x="2762" y="2659"/>
                  </a:lnTo>
                  <a:lnTo>
                    <a:pt x="2758" y="2666"/>
                  </a:lnTo>
                  <a:lnTo>
                    <a:pt x="2753" y="2673"/>
                  </a:lnTo>
                  <a:lnTo>
                    <a:pt x="2746" y="2679"/>
                  </a:lnTo>
                  <a:lnTo>
                    <a:pt x="2737" y="2683"/>
                  </a:lnTo>
                  <a:lnTo>
                    <a:pt x="2727" y="2687"/>
                  </a:lnTo>
                  <a:lnTo>
                    <a:pt x="2727" y="2687"/>
                  </a:lnTo>
                  <a:lnTo>
                    <a:pt x="2727" y="2694"/>
                  </a:lnTo>
                  <a:lnTo>
                    <a:pt x="2726" y="2703"/>
                  </a:lnTo>
                  <a:lnTo>
                    <a:pt x="2722" y="2713"/>
                  </a:lnTo>
                  <a:lnTo>
                    <a:pt x="2718" y="2721"/>
                  </a:lnTo>
                  <a:lnTo>
                    <a:pt x="2711" y="2730"/>
                  </a:lnTo>
                  <a:lnTo>
                    <a:pt x="2702" y="2737"/>
                  </a:lnTo>
                  <a:lnTo>
                    <a:pt x="2694" y="2742"/>
                  </a:lnTo>
                  <a:lnTo>
                    <a:pt x="2684" y="2745"/>
                  </a:lnTo>
                  <a:lnTo>
                    <a:pt x="2684" y="2745"/>
                  </a:lnTo>
                  <a:lnTo>
                    <a:pt x="2684" y="2748"/>
                  </a:lnTo>
                  <a:lnTo>
                    <a:pt x="2685" y="2752"/>
                  </a:lnTo>
                  <a:lnTo>
                    <a:pt x="2691" y="2758"/>
                  </a:lnTo>
                  <a:lnTo>
                    <a:pt x="2692" y="2760"/>
                  </a:lnTo>
                  <a:lnTo>
                    <a:pt x="2692" y="2763"/>
                  </a:lnTo>
                  <a:lnTo>
                    <a:pt x="2689" y="2766"/>
                  </a:lnTo>
                  <a:lnTo>
                    <a:pt x="2687" y="2767"/>
                  </a:lnTo>
                  <a:lnTo>
                    <a:pt x="2687" y="2767"/>
                  </a:lnTo>
                  <a:lnTo>
                    <a:pt x="2680" y="2763"/>
                  </a:lnTo>
                  <a:lnTo>
                    <a:pt x="2673" y="2758"/>
                  </a:lnTo>
                  <a:lnTo>
                    <a:pt x="2661" y="2746"/>
                  </a:lnTo>
                  <a:lnTo>
                    <a:pt x="2654" y="2741"/>
                  </a:lnTo>
                  <a:lnTo>
                    <a:pt x="2647" y="2737"/>
                  </a:lnTo>
                  <a:lnTo>
                    <a:pt x="2640" y="2732"/>
                  </a:lnTo>
                  <a:lnTo>
                    <a:pt x="2630" y="2731"/>
                  </a:lnTo>
                  <a:lnTo>
                    <a:pt x="2630" y="2731"/>
                  </a:lnTo>
                  <a:lnTo>
                    <a:pt x="2619" y="2751"/>
                  </a:lnTo>
                  <a:lnTo>
                    <a:pt x="2614" y="2760"/>
                  </a:lnTo>
                  <a:lnTo>
                    <a:pt x="2607" y="2770"/>
                  </a:lnTo>
                  <a:lnTo>
                    <a:pt x="2600" y="2779"/>
                  </a:lnTo>
                  <a:lnTo>
                    <a:pt x="2591" y="2786"/>
                  </a:lnTo>
                  <a:lnTo>
                    <a:pt x="2581" y="2790"/>
                  </a:lnTo>
                  <a:lnTo>
                    <a:pt x="2570" y="2791"/>
                  </a:lnTo>
                  <a:lnTo>
                    <a:pt x="2570" y="2791"/>
                  </a:lnTo>
                  <a:lnTo>
                    <a:pt x="2563" y="2791"/>
                  </a:lnTo>
                  <a:lnTo>
                    <a:pt x="2556" y="2790"/>
                  </a:lnTo>
                  <a:lnTo>
                    <a:pt x="2549" y="2787"/>
                  </a:lnTo>
                  <a:lnTo>
                    <a:pt x="2542" y="2784"/>
                  </a:lnTo>
                  <a:lnTo>
                    <a:pt x="2529" y="2774"/>
                  </a:lnTo>
                  <a:lnTo>
                    <a:pt x="2517" y="2763"/>
                  </a:lnTo>
                  <a:lnTo>
                    <a:pt x="2507" y="2749"/>
                  </a:lnTo>
                  <a:lnTo>
                    <a:pt x="2500" y="2735"/>
                  </a:lnTo>
                  <a:lnTo>
                    <a:pt x="2496" y="2720"/>
                  </a:lnTo>
                  <a:lnTo>
                    <a:pt x="2494" y="2711"/>
                  </a:lnTo>
                  <a:lnTo>
                    <a:pt x="2494" y="2704"/>
                  </a:lnTo>
                  <a:lnTo>
                    <a:pt x="2494" y="2704"/>
                  </a:lnTo>
                  <a:lnTo>
                    <a:pt x="2484" y="2707"/>
                  </a:lnTo>
                  <a:lnTo>
                    <a:pt x="2476" y="2708"/>
                  </a:lnTo>
                  <a:lnTo>
                    <a:pt x="2466" y="2708"/>
                  </a:lnTo>
                  <a:lnTo>
                    <a:pt x="2458" y="2707"/>
                  </a:lnTo>
                  <a:lnTo>
                    <a:pt x="2449" y="2706"/>
                  </a:lnTo>
                  <a:lnTo>
                    <a:pt x="2441" y="2701"/>
                  </a:lnTo>
                  <a:lnTo>
                    <a:pt x="2433" y="2699"/>
                  </a:lnTo>
                  <a:lnTo>
                    <a:pt x="2426" y="2693"/>
                  </a:lnTo>
                  <a:lnTo>
                    <a:pt x="2419" y="2689"/>
                  </a:lnTo>
                  <a:lnTo>
                    <a:pt x="2413" y="2683"/>
                  </a:lnTo>
                  <a:lnTo>
                    <a:pt x="2407" y="2676"/>
                  </a:lnTo>
                  <a:lnTo>
                    <a:pt x="2403" y="2669"/>
                  </a:lnTo>
                  <a:lnTo>
                    <a:pt x="2399" y="2662"/>
                  </a:lnTo>
                  <a:lnTo>
                    <a:pt x="2396" y="2655"/>
                  </a:lnTo>
                  <a:lnTo>
                    <a:pt x="2393" y="2648"/>
                  </a:lnTo>
                  <a:lnTo>
                    <a:pt x="2393" y="2640"/>
                  </a:lnTo>
                  <a:lnTo>
                    <a:pt x="2393" y="2640"/>
                  </a:lnTo>
                  <a:lnTo>
                    <a:pt x="2383" y="2640"/>
                  </a:lnTo>
                  <a:lnTo>
                    <a:pt x="2374" y="2637"/>
                  </a:lnTo>
                  <a:lnTo>
                    <a:pt x="2367" y="2634"/>
                  </a:lnTo>
                  <a:lnTo>
                    <a:pt x="2360" y="2630"/>
                  </a:lnTo>
                  <a:lnTo>
                    <a:pt x="2354" y="2624"/>
                  </a:lnTo>
                  <a:lnTo>
                    <a:pt x="2350" y="2619"/>
                  </a:lnTo>
                  <a:lnTo>
                    <a:pt x="2346" y="2613"/>
                  </a:lnTo>
                  <a:lnTo>
                    <a:pt x="2343" y="2606"/>
                  </a:lnTo>
                  <a:lnTo>
                    <a:pt x="2340" y="2592"/>
                  </a:lnTo>
                  <a:lnTo>
                    <a:pt x="2340" y="2578"/>
                  </a:lnTo>
                  <a:lnTo>
                    <a:pt x="2343" y="2564"/>
                  </a:lnTo>
                  <a:lnTo>
                    <a:pt x="2347" y="2550"/>
                  </a:lnTo>
                  <a:lnTo>
                    <a:pt x="2347" y="2550"/>
                  </a:lnTo>
                  <a:lnTo>
                    <a:pt x="2340" y="2553"/>
                  </a:lnTo>
                  <a:lnTo>
                    <a:pt x="2334" y="2553"/>
                  </a:lnTo>
                  <a:lnTo>
                    <a:pt x="2329" y="2553"/>
                  </a:lnTo>
                  <a:lnTo>
                    <a:pt x="2324" y="2551"/>
                  </a:lnTo>
                  <a:lnTo>
                    <a:pt x="2320" y="2550"/>
                  </a:lnTo>
                  <a:lnTo>
                    <a:pt x="2316" y="2547"/>
                  </a:lnTo>
                  <a:lnTo>
                    <a:pt x="2309" y="2540"/>
                  </a:lnTo>
                  <a:lnTo>
                    <a:pt x="2305" y="2532"/>
                  </a:lnTo>
                  <a:lnTo>
                    <a:pt x="2301" y="2520"/>
                  </a:lnTo>
                  <a:lnTo>
                    <a:pt x="2298" y="2509"/>
                  </a:lnTo>
                  <a:lnTo>
                    <a:pt x="2296" y="2498"/>
                  </a:lnTo>
                  <a:lnTo>
                    <a:pt x="2296" y="2498"/>
                  </a:lnTo>
                  <a:close/>
                  <a:moveTo>
                    <a:pt x="1627" y="306"/>
                  </a:moveTo>
                  <a:lnTo>
                    <a:pt x="1627" y="306"/>
                  </a:lnTo>
                  <a:lnTo>
                    <a:pt x="1627" y="310"/>
                  </a:lnTo>
                  <a:lnTo>
                    <a:pt x="1630" y="313"/>
                  </a:lnTo>
                  <a:lnTo>
                    <a:pt x="1638" y="315"/>
                  </a:lnTo>
                  <a:lnTo>
                    <a:pt x="1638" y="315"/>
                  </a:lnTo>
                  <a:lnTo>
                    <a:pt x="1641" y="310"/>
                  </a:lnTo>
                  <a:lnTo>
                    <a:pt x="1645" y="308"/>
                  </a:lnTo>
                  <a:lnTo>
                    <a:pt x="1655" y="302"/>
                  </a:lnTo>
                  <a:lnTo>
                    <a:pt x="1665" y="298"/>
                  </a:lnTo>
                  <a:lnTo>
                    <a:pt x="1669" y="295"/>
                  </a:lnTo>
                  <a:lnTo>
                    <a:pt x="1673" y="291"/>
                  </a:lnTo>
                  <a:lnTo>
                    <a:pt x="1673" y="291"/>
                  </a:lnTo>
                  <a:lnTo>
                    <a:pt x="1666" y="292"/>
                  </a:lnTo>
                  <a:lnTo>
                    <a:pt x="1659" y="294"/>
                  </a:lnTo>
                  <a:lnTo>
                    <a:pt x="1655" y="296"/>
                  </a:lnTo>
                  <a:lnTo>
                    <a:pt x="1651" y="299"/>
                  </a:lnTo>
                  <a:lnTo>
                    <a:pt x="1645" y="302"/>
                  </a:lnTo>
                  <a:lnTo>
                    <a:pt x="1641" y="305"/>
                  </a:lnTo>
                  <a:lnTo>
                    <a:pt x="1634" y="306"/>
                  </a:lnTo>
                  <a:lnTo>
                    <a:pt x="1627" y="306"/>
                  </a:lnTo>
                  <a:lnTo>
                    <a:pt x="1627" y="306"/>
                  </a:lnTo>
                  <a:close/>
                  <a:moveTo>
                    <a:pt x="1690" y="367"/>
                  </a:moveTo>
                  <a:lnTo>
                    <a:pt x="1690" y="367"/>
                  </a:lnTo>
                  <a:lnTo>
                    <a:pt x="1724" y="392"/>
                  </a:lnTo>
                  <a:lnTo>
                    <a:pt x="1755" y="417"/>
                  </a:lnTo>
                  <a:lnTo>
                    <a:pt x="1785" y="445"/>
                  </a:lnTo>
                  <a:lnTo>
                    <a:pt x="1815" y="473"/>
                  </a:lnTo>
                  <a:lnTo>
                    <a:pt x="1844" y="501"/>
                  </a:lnTo>
                  <a:lnTo>
                    <a:pt x="1875" y="529"/>
                  </a:lnTo>
                  <a:lnTo>
                    <a:pt x="1906" y="555"/>
                  </a:lnTo>
                  <a:lnTo>
                    <a:pt x="1923" y="567"/>
                  </a:lnTo>
                  <a:lnTo>
                    <a:pt x="1940" y="579"/>
                  </a:lnTo>
                  <a:lnTo>
                    <a:pt x="1940" y="579"/>
                  </a:lnTo>
                  <a:lnTo>
                    <a:pt x="1947" y="590"/>
                  </a:lnTo>
                  <a:lnTo>
                    <a:pt x="1955" y="600"/>
                  </a:lnTo>
                  <a:lnTo>
                    <a:pt x="1975" y="616"/>
                  </a:lnTo>
                  <a:lnTo>
                    <a:pt x="1975" y="616"/>
                  </a:lnTo>
                  <a:lnTo>
                    <a:pt x="1978" y="615"/>
                  </a:lnTo>
                  <a:lnTo>
                    <a:pt x="1979" y="612"/>
                  </a:lnTo>
                  <a:lnTo>
                    <a:pt x="1979" y="607"/>
                  </a:lnTo>
                  <a:lnTo>
                    <a:pt x="1979" y="605"/>
                  </a:lnTo>
                  <a:lnTo>
                    <a:pt x="1981" y="604"/>
                  </a:lnTo>
                  <a:lnTo>
                    <a:pt x="1983" y="604"/>
                  </a:lnTo>
                  <a:lnTo>
                    <a:pt x="1986" y="605"/>
                  </a:lnTo>
                  <a:lnTo>
                    <a:pt x="1986" y="605"/>
                  </a:lnTo>
                  <a:lnTo>
                    <a:pt x="1985" y="595"/>
                  </a:lnTo>
                  <a:lnTo>
                    <a:pt x="1983" y="587"/>
                  </a:lnTo>
                  <a:lnTo>
                    <a:pt x="1979" y="580"/>
                  </a:lnTo>
                  <a:lnTo>
                    <a:pt x="1975" y="572"/>
                  </a:lnTo>
                  <a:lnTo>
                    <a:pt x="1965" y="559"/>
                  </a:lnTo>
                  <a:lnTo>
                    <a:pt x="1952" y="546"/>
                  </a:lnTo>
                  <a:lnTo>
                    <a:pt x="1927" y="522"/>
                  </a:lnTo>
                  <a:lnTo>
                    <a:pt x="1915" y="508"/>
                  </a:lnTo>
                  <a:lnTo>
                    <a:pt x="1905" y="494"/>
                  </a:lnTo>
                  <a:lnTo>
                    <a:pt x="1905" y="494"/>
                  </a:lnTo>
                  <a:lnTo>
                    <a:pt x="1889" y="485"/>
                  </a:lnTo>
                  <a:lnTo>
                    <a:pt x="1874" y="473"/>
                  </a:lnTo>
                  <a:lnTo>
                    <a:pt x="1847" y="449"/>
                  </a:lnTo>
                  <a:lnTo>
                    <a:pt x="1820" y="424"/>
                  </a:lnTo>
                  <a:lnTo>
                    <a:pt x="1795" y="397"/>
                  </a:lnTo>
                  <a:lnTo>
                    <a:pt x="1770" y="371"/>
                  </a:lnTo>
                  <a:lnTo>
                    <a:pt x="1743" y="346"/>
                  </a:lnTo>
                  <a:lnTo>
                    <a:pt x="1715" y="322"/>
                  </a:lnTo>
                  <a:lnTo>
                    <a:pt x="1700" y="310"/>
                  </a:lnTo>
                  <a:lnTo>
                    <a:pt x="1684" y="301"/>
                  </a:lnTo>
                  <a:lnTo>
                    <a:pt x="1684" y="301"/>
                  </a:lnTo>
                  <a:lnTo>
                    <a:pt x="1682" y="309"/>
                  </a:lnTo>
                  <a:lnTo>
                    <a:pt x="1680" y="316"/>
                  </a:lnTo>
                  <a:lnTo>
                    <a:pt x="1680" y="324"/>
                  </a:lnTo>
                  <a:lnTo>
                    <a:pt x="1682" y="331"/>
                  </a:lnTo>
                  <a:lnTo>
                    <a:pt x="1686" y="348"/>
                  </a:lnTo>
                  <a:lnTo>
                    <a:pt x="1690" y="367"/>
                  </a:lnTo>
                  <a:lnTo>
                    <a:pt x="1690" y="367"/>
                  </a:lnTo>
                  <a:close/>
                  <a:moveTo>
                    <a:pt x="1731" y="312"/>
                  </a:moveTo>
                  <a:lnTo>
                    <a:pt x="1731" y="312"/>
                  </a:lnTo>
                  <a:lnTo>
                    <a:pt x="1736" y="322"/>
                  </a:lnTo>
                  <a:lnTo>
                    <a:pt x="1745" y="329"/>
                  </a:lnTo>
                  <a:lnTo>
                    <a:pt x="1749" y="331"/>
                  </a:lnTo>
                  <a:lnTo>
                    <a:pt x="1755" y="334"/>
                  </a:lnTo>
                  <a:lnTo>
                    <a:pt x="1762" y="334"/>
                  </a:lnTo>
                  <a:lnTo>
                    <a:pt x="1769" y="334"/>
                  </a:lnTo>
                  <a:lnTo>
                    <a:pt x="1769" y="334"/>
                  </a:lnTo>
                  <a:lnTo>
                    <a:pt x="1766" y="329"/>
                  </a:lnTo>
                  <a:lnTo>
                    <a:pt x="1763" y="324"/>
                  </a:lnTo>
                  <a:lnTo>
                    <a:pt x="1759" y="319"/>
                  </a:lnTo>
                  <a:lnTo>
                    <a:pt x="1755" y="316"/>
                  </a:lnTo>
                  <a:lnTo>
                    <a:pt x="1749" y="313"/>
                  </a:lnTo>
                  <a:lnTo>
                    <a:pt x="1743" y="310"/>
                  </a:lnTo>
                  <a:lnTo>
                    <a:pt x="1738" y="310"/>
                  </a:lnTo>
                  <a:lnTo>
                    <a:pt x="1731" y="312"/>
                  </a:lnTo>
                  <a:lnTo>
                    <a:pt x="1731" y="312"/>
                  </a:lnTo>
                  <a:close/>
                  <a:moveTo>
                    <a:pt x="1399" y="546"/>
                  </a:moveTo>
                  <a:lnTo>
                    <a:pt x="1399" y="546"/>
                  </a:lnTo>
                  <a:lnTo>
                    <a:pt x="1391" y="555"/>
                  </a:lnTo>
                  <a:lnTo>
                    <a:pt x="1378" y="563"/>
                  </a:lnTo>
                  <a:lnTo>
                    <a:pt x="1366" y="572"/>
                  </a:lnTo>
                  <a:lnTo>
                    <a:pt x="1354" y="581"/>
                  </a:lnTo>
                  <a:lnTo>
                    <a:pt x="1350" y="587"/>
                  </a:lnTo>
                  <a:lnTo>
                    <a:pt x="1346" y="593"/>
                  </a:lnTo>
                  <a:lnTo>
                    <a:pt x="1343" y="598"/>
                  </a:lnTo>
                  <a:lnTo>
                    <a:pt x="1340" y="605"/>
                  </a:lnTo>
                  <a:lnTo>
                    <a:pt x="1340" y="611"/>
                  </a:lnTo>
                  <a:lnTo>
                    <a:pt x="1342" y="618"/>
                  </a:lnTo>
                  <a:lnTo>
                    <a:pt x="1346" y="624"/>
                  </a:lnTo>
                  <a:lnTo>
                    <a:pt x="1350" y="631"/>
                  </a:lnTo>
                  <a:lnTo>
                    <a:pt x="1350" y="631"/>
                  </a:lnTo>
                  <a:lnTo>
                    <a:pt x="1430" y="562"/>
                  </a:lnTo>
                  <a:lnTo>
                    <a:pt x="1510" y="494"/>
                  </a:lnTo>
                  <a:lnTo>
                    <a:pt x="1593" y="428"/>
                  </a:lnTo>
                  <a:lnTo>
                    <a:pt x="1676" y="364"/>
                  </a:lnTo>
                  <a:lnTo>
                    <a:pt x="1676" y="364"/>
                  </a:lnTo>
                  <a:lnTo>
                    <a:pt x="1670" y="337"/>
                  </a:lnTo>
                  <a:lnTo>
                    <a:pt x="1666" y="326"/>
                  </a:lnTo>
                  <a:lnTo>
                    <a:pt x="1665" y="320"/>
                  </a:lnTo>
                  <a:lnTo>
                    <a:pt x="1662" y="315"/>
                  </a:lnTo>
                  <a:lnTo>
                    <a:pt x="1662" y="315"/>
                  </a:lnTo>
                  <a:lnTo>
                    <a:pt x="1597" y="369"/>
                  </a:lnTo>
                  <a:lnTo>
                    <a:pt x="1531" y="428"/>
                  </a:lnTo>
                  <a:lnTo>
                    <a:pt x="1399" y="546"/>
                  </a:lnTo>
                  <a:lnTo>
                    <a:pt x="1399" y="546"/>
                  </a:lnTo>
                  <a:close/>
                  <a:moveTo>
                    <a:pt x="1559" y="347"/>
                  </a:moveTo>
                  <a:lnTo>
                    <a:pt x="1559" y="347"/>
                  </a:lnTo>
                  <a:lnTo>
                    <a:pt x="1569" y="347"/>
                  </a:lnTo>
                  <a:lnTo>
                    <a:pt x="1578" y="348"/>
                  </a:lnTo>
                  <a:lnTo>
                    <a:pt x="1585" y="350"/>
                  </a:lnTo>
                  <a:lnTo>
                    <a:pt x="1592" y="353"/>
                  </a:lnTo>
                  <a:lnTo>
                    <a:pt x="1592" y="353"/>
                  </a:lnTo>
                  <a:lnTo>
                    <a:pt x="1594" y="348"/>
                  </a:lnTo>
                  <a:lnTo>
                    <a:pt x="1597" y="346"/>
                  </a:lnTo>
                  <a:lnTo>
                    <a:pt x="1606" y="340"/>
                  </a:lnTo>
                  <a:lnTo>
                    <a:pt x="1613" y="334"/>
                  </a:lnTo>
                  <a:lnTo>
                    <a:pt x="1616" y="331"/>
                  </a:lnTo>
                  <a:lnTo>
                    <a:pt x="1618" y="326"/>
                  </a:lnTo>
                  <a:lnTo>
                    <a:pt x="1618" y="326"/>
                  </a:lnTo>
                  <a:lnTo>
                    <a:pt x="1600" y="329"/>
                  </a:lnTo>
                  <a:lnTo>
                    <a:pt x="1585" y="333"/>
                  </a:lnTo>
                  <a:lnTo>
                    <a:pt x="1571" y="338"/>
                  </a:lnTo>
                  <a:lnTo>
                    <a:pt x="1559" y="347"/>
                  </a:lnTo>
                  <a:lnTo>
                    <a:pt x="1559" y="347"/>
                  </a:lnTo>
                  <a:close/>
                  <a:moveTo>
                    <a:pt x="1769" y="353"/>
                  </a:moveTo>
                  <a:lnTo>
                    <a:pt x="1769" y="353"/>
                  </a:lnTo>
                  <a:lnTo>
                    <a:pt x="1776" y="354"/>
                  </a:lnTo>
                  <a:lnTo>
                    <a:pt x="1781" y="357"/>
                  </a:lnTo>
                  <a:lnTo>
                    <a:pt x="1791" y="362"/>
                  </a:lnTo>
                  <a:lnTo>
                    <a:pt x="1801" y="368"/>
                  </a:lnTo>
                  <a:lnTo>
                    <a:pt x="1812" y="372"/>
                  </a:lnTo>
                  <a:lnTo>
                    <a:pt x="1812" y="372"/>
                  </a:lnTo>
                  <a:lnTo>
                    <a:pt x="1813" y="371"/>
                  </a:lnTo>
                  <a:lnTo>
                    <a:pt x="1813" y="369"/>
                  </a:lnTo>
                  <a:lnTo>
                    <a:pt x="1818" y="367"/>
                  </a:lnTo>
                  <a:lnTo>
                    <a:pt x="1820" y="364"/>
                  </a:lnTo>
                  <a:lnTo>
                    <a:pt x="1820" y="361"/>
                  </a:lnTo>
                  <a:lnTo>
                    <a:pt x="1820" y="358"/>
                  </a:lnTo>
                  <a:lnTo>
                    <a:pt x="1820" y="358"/>
                  </a:lnTo>
                  <a:lnTo>
                    <a:pt x="1809" y="353"/>
                  </a:lnTo>
                  <a:lnTo>
                    <a:pt x="1795" y="348"/>
                  </a:lnTo>
                  <a:lnTo>
                    <a:pt x="1788" y="347"/>
                  </a:lnTo>
                  <a:lnTo>
                    <a:pt x="1781" y="347"/>
                  </a:lnTo>
                  <a:lnTo>
                    <a:pt x="1774" y="350"/>
                  </a:lnTo>
                  <a:lnTo>
                    <a:pt x="1769" y="353"/>
                  </a:lnTo>
                  <a:lnTo>
                    <a:pt x="1769" y="353"/>
                  </a:lnTo>
                  <a:close/>
                  <a:moveTo>
                    <a:pt x="1923" y="643"/>
                  </a:moveTo>
                  <a:lnTo>
                    <a:pt x="1923" y="643"/>
                  </a:lnTo>
                  <a:lnTo>
                    <a:pt x="1922" y="614"/>
                  </a:lnTo>
                  <a:lnTo>
                    <a:pt x="1920" y="605"/>
                  </a:lnTo>
                  <a:lnTo>
                    <a:pt x="1919" y="597"/>
                  </a:lnTo>
                  <a:lnTo>
                    <a:pt x="1916" y="591"/>
                  </a:lnTo>
                  <a:lnTo>
                    <a:pt x="1912" y="584"/>
                  </a:lnTo>
                  <a:lnTo>
                    <a:pt x="1893" y="567"/>
                  </a:lnTo>
                  <a:lnTo>
                    <a:pt x="1893" y="567"/>
                  </a:lnTo>
                  <a:lnTo>
                    <a:pt x="1790" y="472"/>
                  </a:lnTo>
                  <a:lnTo>
                    <a:pt x="1690" y="379"/>
                  </a:lnTo>
                  <a:lnTo>
                    <a:pt x="1690" y="379"/>
                  </a:lnTo>
                  <a:lnTo>
                    <a:pt x="1690" y="376"/>
                  </a:lnTo>
                  <a:lnTo>
                    <a:pt x="1689" y="375"/>
                  </a:lnTo>
                  <a:lnTo>
                    <a:pt x="1687" y="375"/>
                  </a:lnTo>
                  <a:lnTo>
                    <a:pt x="1687" y="375"/>
                  </a:lnTo>
                  <a:lnTo>
                    <a:pt x="1662" y="395"/>
                  </a:lnTo>
                  <a:lnTo>
                    <a:pt x="1635" y="416"/>
                  </a:lnTo>
                  <a:lnTo>
                    <a:pt x="1583" y="459"/>
                  </a:lnTo>
                  <a:lnTo>
                    <a:pt x="1530" y="504"/>
                  </a:lnTo>
                  <a:lnTo>
                    <a:pt x="1503" y="527"/>
                  </a:lnTo>
                  <a:lnTo>
                    <a:pt x="1475" y="546"/>
                  </a:lnTo>
                  <a:lnTo>
                    <a:pt x="1475" y="546"/>
                  </a:lnTo>
                  <a:lnTo>
                    <a:pt x="1457" y="560"/>
                  </a:lnTo>
                  <a:lnTo>
                    <a:pt x="1437" y="577"/>
                  </a:lnTo>
                  <a:lnTo>
                    <a:pt x="1427" y="586"/>
                  </a:lnTo>
                  <a:lnTo>
                    <a:pt x="1420" y="593"/>
                  </a:lnTo>
                  <a:lnTo>
                    <a:pt x="1415" y="601"/>
                  </a:lnTo>
                  <a:lnTo>
                    <a:pt x="1412" y="608"/>
                  </a:lnTo>
                  <a:lnTo>
                    <a:pt x="1412" y="608"/>
                  </a:lnTo>
                  <a:lnTo>
                    <a:pt x="1411" y="615"/>
                  </a:lnTo>
                  <a:lnTo>
                    <a:pt x="1409" y="622"/>
                  </a:lnTo>
                  <a:lnTo>
                    <a:pt x="1411" y="639"/>
                  </a:lnTo>
                  <a:lnTo>
                    <a:pt x="1413" y="656"/>
                  </a:lnTo>
                  <a:lnTo>
                    <a:pt x="1415" y="671"/>
                  </a:lnTo>
                  <a:lnTo>
                    <a:pt x="1415" y="671"/>
                  </a:lnTo>
                  <a:lnTo>
                    <a:pt x="1419" y="746"/>
                  </a:lnTo>
                  <a:lnTo>
                    <a:pt x="1427" y="821"/>
                  </a:lnTo>
                  <a:lnTo>
                    <a:pt x="1436" y="897"/>
                  </a:lnTo>
                  <a:lnTo>
                    <a:pt x="1447" y="970"/>
                  </a:lnTo>
                  <a:lnTo>
                    <a:pt x="1447" y="970"/>
                  </a:lnTo>
                  <a:lnTo>
                    <a:pt x="1506" y="970"/>
                  </a:lnTo>
                  <a:lnTo>
                    <a:pt x="1568" y="969"/>
                  </a:lnTo>
                  <a:lnTo>
                    <a:pt x="1693" y="962"/>
                  </a:lnTo>
                  <a:lnTo>
                    <a:pt x="1945" y="948"/>
                  </a:lnTo>
                  <a:lnTo>
                    <a:pt x="1945" y="948"/>
                  </a:lnTo>
                  <a:lnTo>
                    <a:pt x="1941" y="872"/>
                  </a:lnTo>
                  <a:lnTo>
                    <a:pt x="1936" y="795"/>
                  </a:lnTo>
                  <a:lnTo>
                    <a:pt x="1923" y="643"/>
                  </a:lnTo>
                  <a:lnTo>
                    <a:pt x="1923" y="643"/>
                  </a:lnTo>
                  <a:close/>
                  <a:moveTo>
                    <a:pt x="1484" y="407"/>
                  </a:moveTo>
                  <a:lnTo>
                    <a:pt x="1484" y="407"/>
                  </a:lnTo>
                  <a:lnTo>
                    <a:pt x="1488" y="411"/>
                  </a:lnTo>
                  <a:lnTo>
                    <a:pt x="1491" y="417"/>
                  </a:lnTo>
                  <a:lnTo>
                    <a:pt x="1495" y="421"/>
                  </a:lnTo>
                  <a:lnTo>
                    <a:pt x="1499" y="426"/>
                  </a:lnTo>
                  <a:lnTo>
                    <a:pt x="1499" y="426"/>
                  </a:lnTo>
                  <a:lnTo>
                    <a:pt x="1506" y="421"/>
                  </a:lnTo>
                  <a:lnTo>
                    <a:pt x="1514" y="417"/>
                  </a:lnTo>
                  <a:lnTo>
                    <a:pt x="1521" y="413"/>
                  </a:lnTo>
                  <a:lnTo>
                    <a:pt x="1528" y="407"/>
                  </a:lnTo>
                  <a:lnTo>
                    <a:pt x="1538" y="395"/>
                  </a:lnTo>
                  <a:lnTo>
                    <a:pt x="1545" y="385"/>
                  </a:lnTo>
                  <a:lnTo>
                    <a:pt x="1545" y="385"/>
                  </a:lnTo>
                  <a:lnTo>
                    <a:pt x="1538" y="388"/>
                  </a:lnTo>
                  <a:lnTo>
                    <a:pt x="1531" y="390"/>
                  </a:lnTo>
                  <a:lnTo>
                    <a:pt x="1514" y="396"/>
                  </a:lnTo>
                  <a:lnTo>
                    <a:pt x="1498" y="400"/>
                  </a:lnTo>
                  <a:lnTo>
                    <a:pt x="1491" y="403"/>
                  </a:lnTo>
                  <a:lnTo>
                    <a:pt x="1484" y="407"/>
                  </a:lnTo>
                  <a:lnTo>
                    <a:pt x="1484" y="407"/>
                  </a:lnTo>
                  <a:close/>
                  <a:moveTo>
                    <a:pt x="1861" y="416"/>
                  </a:moveTo>
                  <a:lnTo>
                    <a:pt x="1861" y="416"/>
                  </a:lnTo>
                  <a:lnTo>
                    <a:pt x="1861" y="406"/>
                  </a:lnTo>
                  <a:lnTo>
                    <a:pt x="1863" y="402"/>
                  </a:lnTo>
                  <a:lnTo>
                    <a:pt x="1864" y="399"/>
                  </a:lnTo>
                  <a:lnTo>
                    <a:pt x="1864" y="399"/>
                  </a:lnTo>
                  <a:lnTo>
                    <a:pt x="1860" y="395"/>
                  </a:lnTo>
                  <a:lnTo>
                    <a:pt x="1854" y="392"/>
                  </a:lnTo>
                  <a:lnTo>
                    <a:pt x="1847" y="390"/>
                  </a:lnTo>
                  <a:lnTo>
                    <a:pt x="1839" y="389"/>
                  </a:lnTo>
                  <a:lnTo>
                    <a:pt x="1822" y="389"/>
                  </a:lnTo>
                  <a:lnTo>
                    <a:pt x="1809" y="390"/>
                  </a:lnTo>
                  <a:lnTo>
                    <a:pt x="1809" y="390"/>
                  </a:lnTo>
                  <a:lnTo>
                    <a:pt x="1820" y="399"/>
                  </a:lnTo>
                  <a:lnTo>
                    <a:pt x="1832" y="407"/>
                  </a:lnTo>
                  <a:lnTo>
                    <a:pt x="1837" y="410"/>
                  </a:lnTo>
                  <a:lnTo>
                    <a:pt x="1844" y="413"/>
                  </a:lnTo>
                  <a:lnTo>
                    <a:pt x="1853" y="416"/>
                  </a:lnTo>
                  <a:lnTo>
                    <a:pt x="1861" y="416"/>
                  </a:lnTo>
                  <a:lnTo>
                    <a:pt x="1861" y="416"/>
                  </a:lnTo>
                  <a:close/>
                  <a:moveTo>
                    <a:pt x="1926" y="459"/>
                  </a:moveTo>
                  <a:lnTo>
                    <a:pt x="1926" y="459"/>
                  </a:lnTo>
                  <a:lnTo>
                    <a:pt x="1923" y="455"/>
                  </a:lnTo>
                  <a:lnTo>
                    <a:pt x="1922" y="452"/>
                  </a:lnTo>
                  <a:lnTo>
                    <a:pt x="1920" y="448"/>
                  </a:lnTo>
                  <a:lnTo>
                    <a:pt x="1923" y="442"/>
                  </a:lnTo>
                  <a:lnTo>
                    <a:pt x="1923" y="442"/>
                  </a:lnTo>
                  <a:lnTo>
                    <a:pt x="1920" y="440"/>
                  </a:lnTo>
                  <a:lnTo>
                    <a:pt x="1916" y="438"/>
                  </a:lnTo>
                  <a:lnTo>
                    <a:pt x="1908" y="435"/>
                  </a:lnTo>
                  <a:lnTo>
                    <a:pt x="1898" y="434"/>
                  </a:lnTo>
                  <a:lnTo>
                    <a:pt x="1888" y="434"/>
                  </a:lnTo>
                  <a:lnTo>
                    <a:pt x="1867" y="435"/>
                  </a:lnTo>
                  <a:lnTo>
                    <a:pt x="1860" y="435"/>
                  </a:lnTo>
                  <a:lnTo>
                    <a:pt x="1853" y="434"/>
                  </a:lnTo>
                  <a:lnTo>
                    <a:pt x="1853" y="434"/>
                  </a:lnTo>
                  <a:lnTo>
                    <a:pt x="1870" y="442"/>
                  </a:lnTo>
                  <a:lnTo>
                    <a:pt x="1888" y="451"/>
                  </a:lnTo>
                  <a:lnTo>
                    <a:pt x="1906" y="456"/>
                  </a:lnTo>
                  <a:lnTo>
                    <a:pt x="1916" y="459"/>
                  </a:lnTo>
                  <a:lnTo>
                    <a:pt x="1926" y="459"/>
                  </a:lnTo>
                  <a:lnTo>
                    <a:pt x="1926" y="459"/>
                  </a:lnTo>
                  <a:close/>
                  <a:moveTo>
                    <a:pt x="1415" y="477"/>
                  </a:moveTo>
                  <a:lnTo>
                    <a:pt x="1415" y="477"/>
                  </a:lnTo>
                  <a:lnTo>
                    <a:pt x="1419" y="479"/>
                  </a:lnTo>
                  <a:lnTo>
                    <a:pt x="1423" y="480"/>
                  </a:lnTo>
                  <a:lnTo>
                    <a:pt x="1429" y="480"/>
                  </a:lnTo>
                  <a:lnTo>
                    <a:pt x="1433" y="480"/>
                  </a:lnTo>
                  <a:lnTo>
                    <a:pt x="1444" y="476"/>
                  </a:lnTo>
                  <a:lnTo>
                    <a:pt x="1455" y="470"/>
                  </a:lnTo>
                  <a:lnTo>
                    <a:pt x="1464" y="465"/>
                  </a:lnTo>
                  <a:lnTo>
                    <a:pt x="1471" y="458"/>
                  </a:lnTo>
                  <a:lnTo>
                    <a:pt x="1475" y="451"/>
                  </a:lnTo>
                  <a:lnTo>
                    <a:pt x="1477" y="448"/>
                  </a:lnTo>
                  <a:lnTo>
                    <a:pt x="1475" y="445"/>
                  </a:lnTo>
                  <a:lnTo>
                    <a:pt x="1475" y="445"/>
                  </a:lnTo>
                  <a:lnTo>
                    <a:pt x="1470" y="451"/>
                  </a:lnTo>
                  <a:lnTo>
                    <a:pt x="1461" y="454"/>
                  </a:lnTo>
                  <a:lnTo>
                    <a:pt x="1443" y="458"/>
                  </a:lnTo>
                  <a:lnTo>
                    <a:pt x="1433" y="461"/>
                  </a:lnTo>
                  <a:lnTo>
                    <a:pt x="1425" y="465"/>
                  </a:lnTo>
                  <a:lnTo>
                    <a:pt x="1419" y="469"/>
                  </a:lnTo>
                  <a:lnTo>
                    <a:pt x="1416" y="473"/>
                  </a:lnTo>
                  <a:lnTo>
                    <a:pt x="1415" y="477"/>
                  </a:lnTo>
                  <a:lnTo>
                    <a:pt x="1415" y="477"/>
                  </a:lnTo>
                  <a:close/>
                  <a:moveTo>
                    <a:pt x="1966" y="510"/>
                  </a:moveTo>
                  <a:lnTo>
                    <a:pt x="1966" y="510"/>
                  </a:lnTo>
                  <a:lnTo>
                    <a:pt x="1968" y="506"/>
                  </a:lnTo>
                  <a:lnTo>
                    <a:pt x="1969" y="501"/>
                  </a:lnTo>
                  <a:lnTo>
                    <a:pt x="1966" y="494"/>
                  </a:lnTo>
                  <a:lnTo>
                    <a:pt x="1964" y="489"/>
                  </a:lnTo>
                  <a:lnTo>
                    <a:pt x="1964" y="486"/>
                  </a:lnTo>
                  <a:lnTo>
                    <a:pt x="1964" y="483"/>
                  </a:lnTo>
                  <a:lnTo>
                    <a:pt x="1964" y="483"/>
                  </a:lnTo>
                  <a:lnTo>
                    <a:pt x="1954" y="483"/>
                  </a:lnTo>
                  <a:lnTo>
                    <a:pt x="1944" y="483"/>
                  </a:lnTo>
                  <a:lnTo>
                    <a:pt x="1927" y="480"/>
                  </a:lnTo>
                  <a:lnTo>
                    <a:pt x="1899" y="475"/>
                  </a:lnTo>
                  <a:lnTo>
                    <a:pt x="1899" y="475"/>
                  </a:lnTo>
                  <a:lnTo>
                    <a:pt x="1913" y="486"/>
                  </a:lnTo>
                  <a:lnTo>
                    <a:pt x="1929" y="496"/>
                  </a:lnTo>
                  <a:lnTo>
                    <a:pt x="1947" y="503"/>
                  </a:lnTo>
                  <a:lnTo>
                    <a:pt x="1966" y="510"/>
                  </a:lnTo>
                  <a:lnTo>
                    <a:pt x="1966" y="510"/>
                  </a:lnTo>
                  <a:close/>
                  <a:moveTo>
                    <a:pt x="1339" y="529"/>
                  </a:moveTo>
                  <a:lnTo>
                    <a:pt x="1339" y="529"/>
                  </a:lnTo>
                  <a:lnTo>
                    <a:pt x="1363" y="529"/>
                  </a:lnTo>
                  <a:lnTo>
                    <a:pt x="1373" y="528"/>
                  </a:lnTo>
                  <a:lnTo>
                    <a:pt x="1382" y="527"/>
                  </a:lnTo>
                  <a:lnTo>
                    <a:pt x="1391" y="524"/>
                  </a:lnTo>
                  <a:lnTo>
                    <a:pt x="1398" y="520"/>
                  </a:lnTo>
                  <a:lnTo>
                    <a:pt x="1415" y="510"/>
                  </a:lnTo>
                  <a:lnTo>
                    <a:pt x="1415" y="510"/>
                  </a:lnTo>
                  <a:lnTo>
                    <a:pt x="1415" y="506"/>
                  </a:lnTo>
                  <a:lnTo>
                    <a:pt x="1413" y="503"/>
                  </a:lnTo>
                  <a:lnTo>
                    <a:pt x="1411" y="501"/>
                  </a:lnTo>
                  <a:lnTo>
                    <a:pt x="1409" y="500"/>
                  </a:lnTo>
                  <a:lnTo>
                    <a:pt x="1409" y="500"/>
                  </a:lnTo>
                  <a:lnTo>
                    <a:pt x="1397" y="503"/>
                  </a:lnTo>
                  <a:lnTo>
                    <a:pt x="1384" y="504"/>
                  </a:lnTo>
                  <a:lnTo>
                    <a:pt x="1364" y="506"/>
                  </a:lnTo>
                  <a:lnTo>
                    <a:pt x="1356" y="507"/>
                  </a:lnTo>
                  <a:lnTo>
                    <a:pt x="1349" y="511"/>
                  </a:lnTo>
                  <a:lnTo>
                    <a:pt x="1343" y="518"/>
                  </a:lnTo>
                  <a:lnTo>
                    <a:pt x="1339" y="529"/>
                  </a:lnTo>
                  <a:lnTo>
                    <a:pt x="1339" y="529"/>
                  </a:lnTo>
                  <a:close/>
                  <a:moveTo>
                    <a:pt x="2002" y="567"/>
                  </a:moveTo>
                  <a:lnTo>
                    <a:pt x="2002" y="567"/>
                  </a:lnTo>
                  <a:lnTo>
                    <a:pt x="2006" y="562"/>
                  </a:lnTo>
                  <a:lnTo>
                    <a:pt x="2009" y="556"/>
                  </a:lnTo>
                  <a:lnTo>
                    <a:pt x="2016" y="543"/>
                  </a:lnTo>
                  <a:lnTo>
                    <a:pt x="2016" y="543"/>
                  </a:lnTo>
                  <a:lnTo>
                    <a:pt x="2007" y="543"/>
                  </a:lnTo>
                  <a:lnTo>
                    <a:pt x="1999" y="541"/>
                  </a:lnTo>
                  <a:lnTo>
                    <a:pt x="1983" y="535"/>
                  </a:lnTo>
                  <a:lnTo>
                    <a:pt x="1969" y="531"/>
                  </a:lnTo>
                  <a:lnTo>
                    <a:pt x="1964" y="529"/>
                  </a:lnTo>
                  <a:lnTo>
                    <a:pt x="1958" y="529"/>
                  </a:lnTo>
                  <a:lnTo>
                    <a:pt x="1958" y="529"/>
                  </a:lnTo>
                  <a:lnTo>
                    <a:pt x="1964" y="534"/>
                  </a:lnTo>
                  <a:lnTo>
                    <a:pt x="1969" y="538"/>
                  </a:lnTo>
                  <a:lnTo>
                    <a:pt x="1979" y="549"/>
                  </a:lnTo>
                  <a:lnTo>
                    <a:pt x="1989" y="559"/>
                  </a:lnTo>
                  <a:lnTo>
                    <a:pt x="1995" y="563"/>
                  </a:lnTo>
                  <a:lnTo>
                    <a:pt x="2002" y="567"/>
                  </a:lnTo>
                  <a:lnTo>
                    <a:pt x="2002" y="567"/>
                  </a:lnTo>
                  <a:close/>
                  <a:moveTo>
                    <a:pt x="1315" y="541"/>
                  </a:moveTo>
                  <a:lnTo>
                    <a:pt x="1315" y="541"/>
                  </a:lnTo>
                  <a:lnTo>
                    <a:pt x="1309" y="546"/>
                  </a:lnTo>
                  <a:lnTo>
                    <a:pt x="1307" y="553"/>
                  </a:lnTo>
                  <a:lnTo>
                    <a:pt x="1305" y="560"/>
                  </a:lnTo>
                  <a:lnTo>
                    <a:pt x="1305" y="567"/>
                  </a:lnTo>
                  <a:lnTo>
                    <a:pt x="1308" y="574"/>
                  </a:lnTo>
                  <a:lnTo>
                    <a:pt x="1312" y="581"/>
                  </a:lnTo>
                  <a:lnTo>
                    <a:pt x="1318" y="587"/>
                  </a:lnTo>
                  <a:lnTo>
                    <a:pt x="1325" y="590"/>
                  </a:lnTo>
                  <a:lnTo>
                    <a:pt x="1325" y="590"/>
                  </a:lnTo>
                  <a:lnTo>
                    <a:pt x="1328" y="583"/>
                  </a:lnTo>
                  <a:lnTo>
                    <a:pt x="1332" y="577"/>
                  </a:lnTo>
                  <a:lnTo>
                    <a:pt x="1338" y="572"/>
                  </a:lnTo>
                  <a:lnTo>
                    <a:pt x="1343" y="566"/>
                  </a:lnTo>
                  <a:lnTo>
                    <a:pt x="1356" y="558"/>
                  </a:lnTo>
                  <a:lnTo>
                    <a:pt x="1368" y="546"/>
                  </a:lnTo>
                  <a:lnTo>
                    <a:pt x="1368" y="546"/>
                  </a:lnTo>
                  <a:lnTo>
                    <a:pt x="1353" y="548"/>
                  </a:lnTo>
                  <a:lnTo>
                    <a:pt x="1340" y="548"/>
                  </a:lnTo>
                  <a:lnTo>
                    <a:pt x="1328" y="546"/>
                  </a:lnTo>
                  <a:lnTo>
                    <a:pt x="1315" y="541"/>
                  </a:lnTo>
                  <a:lnTo>
                    <a:pt x="1315" y="541"/>
                  </a:lnTo>
                  <a:close/>
                  <a:moveTo>
                    <a:pt x="570" y="1067"/>
                  </a:moveTo>
                  <a:lnTo>
                    <a:pt x="570" y="1067"/>
                  </a:lnTo>
                  <a:lnTo>
                    <a:pt x="563" y="1064"/>
                  </a:lnTo>
                  <a:lnTo>
                    <a:pt x="557" y="1063"/>
                  </a:lnTo>
                  <a:lnTo>
                    <a:pt x="546" y="1057"/>
                  </a:lnTo>
                  <a:lnTo>
                    <a:pt x="540" y="1055"/>
                  </a:lnTo>
                  <a:lnTo>
                    <a:pt x="536" y="1053"/>
                  </a:lnTo>
                  <a:lnTo>
                    <a:pt x="529" y="1053"/>
                  </a:lnTo>
                  <a:lnTo>
                    <a:pt x="523" y="1055"/>
                  </a:lnTo>
                  <a:lnTo>
                    <a:pt x="523" y="1055"/>
                  </a:lnTo>
                  <a:lnTo>
                    <a:pt x="519" y="1057"/>
                  </a:lnTo>
                  <a:lnTo>
                    <a:pt x="515" y="1060"/>
                  </a:lnTo>
                  <a:lnTo>
                    <a:pt x="512" y="1063"/>
                  </a:lnTo>
                  <a:lnTo>
                    <a:pt x="511" y="1066"/>
                  </a:lnTo>
                  <a:lnTo>
                    <a:pt x="509" y="1074"/>
                  </a:lnTo>
                  <a:lnTo>
                    <a:pt x="509" y="1083"/>
                  </a:lnTo>
                  <a:lnTo>
                    <a:pt x="514" y="1102"/>
                  </a:lnTo>
                  <a:lnTo>
                    <a:pt x="515" y="1111"/>
                  </a:lnTo>
                  <a:lnTo>
                    <a:pt x="515" y="1119"/>
                  </a:lnTo>
                  <a:lnTo>
                    <a:pt x="515" y="1119"/>
                  </a:lnTo>
                  <a:lnTo>
                    <a:pt x="504" y="1119"/>
                  </a:lnTo>
                  <a:lnTo>
                    <a:pt x="494" y="1122"/>
                  </a:lnTo>
                  <a:lnTo>
                    <a:pt x="487" y="1125"/>
                  </a:lnTo>
                  <a:lnTo>
                    <a:pt x="481" y="1130"/>
                  </a:lnTo>
                  <a:lnTo>
                    <a:pt x="476" y="1136"/>
                  </a:lnTo>
                  <a:lnTo>
                    <a:pt x="471" y="1143"/>
                  </a:lnTo>
                  <a:lnTo>
                    <a:pt x="466" y="1160"/>
                  </a:lnTo>
                  <a:lnTo>
                    <a:pt x="466" y="1160"/>
                  </a:lnTo>
                  <a:lnTo>
                    <a:pt x="469" y="1167"/>
                  </a:lnTo>
                  <a:lnTo>
                    <a:pt x="473" y="1174"/>
                  </a:lnTo>
                  <a:lnTo>
                    <a:pt x="485" y="1185"/>
                  </a:lnTo>
                  <a:lnTo>
                    <a:pt x="491" y="1189"/>
                  </a:lnTo>
                  <a:lnTo>
                    <a:pt x="497" y="1196"/>
                  </a:lnTo>
                  <a:lnTo>
                    <a:pt x="501" y="1203"/>
                  </a:lnTo>
                  <a:lnTo>
                    <a:pt x="502" y="1212"/>
                  </a:lnTo>
                  <a:lnTo>
                    <a:pt x="502" y="1212"/>
                  </a:lnTo>
                  <a:lnTo>
                    <a:pt x="497" y="1215"/>
                  </a:lnTo>
                  <a:lnTo>
                    <a:pt x="491" y="1217"/>
                  </a:lnTo>
                  <a:lnTo>
                    <a:pt x="478" y="1222"/>
                  </a:lnTo>
                  <a:lnTo>
                    <a:pt x="452" y="1226"/>
                  </a:lnTo>
                  <a:lnTo>
                    <a:pt x="439" y="1229"/>
                  </a:lnTo>
                  <a:lnTo>
                    <a:pt x="434" y="1230"/>
                  </a:lnTo>
                  <a:lnTo>
                    <a:pt x="428" y="1234"/>
                  </a:lnTo>
                  <a:lnTo>
                    <a:pt x="424" y="1237"/>
                  </a:lnTo>
                  <a:lnTo>
                    <a:pt x="421" y="1243"/>
                  </a:lnTo>
                  <a:lnTo>
                    <a:pt x="418" y="1248"/>
                  </a:lnTo>
                  <a:lnTo>
                    <a:pt x="415" y="1255"/>
                  </a:lnTo>
                  <a:lnTo>
                    <a:pt x="415" y="1255"/>
                  </a:lnTo>
                  <a:lnTo>
                    <a:pt x="415" y="1260"/>
                  </a:lnTo>
                  <a:lnTo>
                    <a:pt x="417" y="1262"/>
                  </a:lnTo>
                  <a:lnTo>
                    <a:pt x="418" y="1271"/>
                  </a:lnTo>
                  <a:lnTo>
                    <a:pt x="419" y="1274"/>
                  </a:lnTo>
                  <a:lnTo>
                    <a:pt x="419" y="1278"/>
                  </a:lnTo>
                  <a:lnTo>
                    <a:pt x="418" y="1283"/>
                  </a:lnTo>
                  <a:lnTo>
                    <a:pt x="415" y="1288"/>
                  </a:lnTo>
                  <a:lnTo>
                    <a:pt x="415" y="1288"/>
                  </a:lnTo>
                  <a:lnTo>
                    <a:pt x="408" y="1282"/>
                  </a:lnTo>
                  <a:lnTo>
                    <a:pt x="403" y="1279"/>
                  </a:lnTo>
                  <a:lnTo>
                    <a:pt x="396" y="1276"/>
                  </a:lnTo>
                  <a:lnTo>
                    <a:pt x="389" y="1275"/>
                  </a:lnTo>
                  <a:lnTo>
                    <a:pt x="382" y="1275"/>
                  </a:lnTo>
                  <a:lnTo>
                    <a:pt x="375" y="1276"/>
                  </a:lnTo>
                  <a:lnTo>
                    <a:pt x="362" y="1281"/>
                  </a:lnTo>
                  <a:lnTo>
                    <a:pt x="349" y="1288"/>
                  </a:lnTo>
                  <a:lnTo>
                    <a:pt x="338" y="1296"/>
                  </a:lnTo>
                  <a:lnTo>
                    <a:pt x="328" y="1307"/>
                  </a:lnTo>
                  <a:lnTo>
                    <a:pt x="318" y="1321"/>
                  </a:lnTo>
                  <a:lnTo>
                    <a:pt x="311" y="1335"/>
                  </a:lnTo>
                  <a:lnTo>
                    <a:pt x="306" y="1349"/>
                  </a:lnTo>
                  <a:lnTo>
                    <a:pt x="302" y="1363"/>
                  </a:lnTo>
                  <a:lnTo>
                    <a:pt x="302" y="1377"/>
                  </a:lnTo>
                  <a:lnTo>
                    <a:pt x="302" y="1390"/>
                  </a:lnTo>
                  <a:lnTo>
                    <a:pt x="306" y="1401"/>
                  </a:lnTo>
                  <a:lnTo>
                    <a:pt x="309" y="1407"/>
                  </a:lnTo>
                  <a:lnTo>
                    <a:pt x="313" y="1411"/>
                  </a:lnTo>
                  <a:lnTo>
                    <a:pt x="317" y="1415"/>
                  </a:lnTo>
                  <a:lnTo>
                    <a:pt x="323" y="1418"/>
                  </a:lnTo>
                  <a:lnTo>
                    <a:pt x="323" y="1418"/>
                  </a:lnTo>
                  <a:lnTo>
                    <a:pt x="334" y="1415"/>
                  </a:lnTo>
                  <a:lnTo>
                    <a:pt x="344" y="1415"/>
                  </a:lnTo>
                  <a:lnTo>
                    <a:pt x="352" y="1417"/>
                  </a:lnTo>
                  <a:lnTo>
                    <a:pt x="363" y="1421"/>
                  </a:lnTo>
                  <a:lnTo>
                    <a:pt x="363" y="1421"/>
                  </a:lnTo>
                  <a:lnTo>
                    <a:pt x="366" y="1414"/>
                  </a:lnTo>
                  <a:lnTo>
                    <a:pt x="370" y="1408"/>
                  </a:lnTo>
                  <a:lnTo>
                    <a:pt x="376" y="1404"/>
                  </a:lnTo>
                  <a:lnTo>
                    <a:pt x="382" y="1401"/>
                  </a:lnTo>
                  <a:lnTo>
                    <a:pt x="389" y="1399"/>
                  </a:lnTo>
                  <a:lnTo>
                    <a:pt x="397" y="1397"/>
                  </a:lnTo>
                  <a:lnTo>
                    <a:pt x="404" y="1396"/>
                  </a:lnTo>
                  <a:lnTo>
                    <a:pt x="412" y="1396"/>
                  </a:lnTo>
                  <a:lnTo>
                    <a:pt x="421" y="1397"/>
                  </a:lnTo>
                  <a:lnTo>
                    <a:pt x="428" y="1399"/>
                  </a:lnTo>
                  <a:lnTo>
                    <a:pt x="435" y="1401"/>
                  </a:lnTo>
                  <a:lnTo>
                    <a:pt x="441" y="1404"/>
                  </a:lnTo>
                  <a:lnTo>
                    <a:pt x="445" y="1408"/>
                  </a:lnTo>
                  <a:lnTo>
                    <a:pt x="449" y="1414"/>
                  </a:lnTo>
                  <a:lnTo>
                    <a:pt x="450" y="1420"/>
                  </a:lnTo>
                  <a:lnTo>
                    <a:pt x="450" y="1427"/>
                  </a:lnTo>
                  <a:lnTo>
                    <a:pt x="450" y="1427"/>
                  </a:lnTo>
                  <a:lnTo>
                    <a:pt x="434" y="1417"/>
                  </a:lnTo>
                  <a:lnTo>
                    <a:pt x="422" y="1413"/>
                  </a:lnTo>
                  <a:lnTo>
                    <a:pt x="412" y="1410"/>
                  </a:lnTo>
                  <a:lnTo>
                    <a:pt x="403" y="1408"/>
                  </a:lnTo>
                  <a:lnTo>
                    <a:pt x="398" y="1408"/>
                  </a:lnTo>
                  <a:lnTo>
                    <a:pt x="394" y="1410"/>
                  </a:lnTo>
                  <a:lnTo>
                    <a:pt x="390" y="1413"/>
                  </a:lnTo>
                  <a:lnTo>
                    <a:pt x="387" y="1417"/>
                  </a:lnTo>
                  <a:lnTo>
                    <a:pt x="383" y="1421"/>
                  </a:lnTo>
                  <a:lnTo>
                    <a:pt x="382" y="1427"/>
                  </a:lnTo>
                  <a:lnTo>
                    <a:pt x="382" y="1427"/>
                  </a:lnTo>
                  <a:lnTo>
                    <a:pt x="382" y="1431"/>
                  </a:lnTo>
                  <a:lnTo>
                    <a:pt x="382" y="1434"/>
                  </a:lnTo>
                  <a:lnTo>
                    <a:pt x="386" y="1441"/>
                  </a:lnTo>
                  <a:lnTo>
                    <a:pt x="387" y="1443"/>
                  </a:lnTo>
                  <a:lnTo>
                    <a:pt x="387" y="1446"/>
                  </a:lnTo>
                  <a:lnTo>
                    <a:pt x="387" y="1449"/>
                  </a:lnTo>
                  <a:lnTo>
                    <a:pt x="384" y="1453"/>
                  </a:lnTo>
                  <a:lnTo>
                    <a:pt x="384" y="1453"/>
                  </a:lnTo>
                  <a:lnTo>
                    <a:pt x="377" y="1452"/>
                  </a:lnTo>
                  <a:lnTo>
                    <a:pt x="372" y="1449"/>
                  </a:lnTo>
                  <a:lnTo>
                    <a:pt x="361" y="1441"/>
                  </a:lnTo>
                  <a:lnTo>
                    <a:pt x="355" y="1435"/>
                  </a:lnTo>
                  <a:lnTo>
                    <a:pt x="348" y="1431"/>
                  </a:lnTo>
                  <a:lnTo>
                    <a:pt x="341" y="1428"/>
                  </a:lnTo>
                  <a:lnTo>
                    <a:pt x="331" y="1427"/>
                  </a:lnTo>
                  <a:lnTo>
                    <a:pt x="331" y="1427"/>
                  </a:lnTo>
                  <a:lnTo>
                    <a:pt x="324" y="1431"/>
                  </a:lnTo>
                  <a:lnTo>
                    <a:pt x="318" y="1435"/>
                  </a:lnTo>
                  <a:lnTo>
                    <a:pt x="311" y="1441"/>
                  </a:lnTo>
                  <a:lnTo>
                    <a:pt x="306" y="1448"/>
                  </a:lnTo>
                  <a:lnTo>
                    <a:pt x="302" y="1456"/>
                  </a:lnTo>
                  <a:lnTo>
                    <a:pt x="297" y="1465"/>
                  </a:lnTo>
                  <a:lnTo>
                    <a:pt x="293" y="1473"/>
                  </a:lnTo>
                  <a:lnTo>
                    <a:pt x="292" y="1483"/>
                  </a:lnTo>
                  <a:lnTo>
                    <a:pt x="290" y="1491"/>
                  </a:lnTo>
                  <a:lnTo>
                    <a:pt x="290" y="1501"/>
                  </a:lnTo>
                  <a:lnTo>
                    <a:pt x="292" y="1509"/>
                  </a:lnTo>
                  <a:lnTo>
                    <a:pt x="295" y="1518"/>
                  </a:lnTo>
                  <a:lnTo>
                    <a:pt x="299" y="1526"/>
                  </a:lnTo>
                  <a:lnTo>
                    <a:pt x="304" y="1533"/>
                  </a:lnTo>
                  <a:lnTo>
                    <a:pt x="311" y="1540"/>
                  </a:lnTo>
                  <a:lnTo>
                    <a:pt x="320" y="1546"/>
                  </a:lnTo>
                  <a:lnTo>
                    <a:pt x="320" y="1546"/>
                  </a:lnTo>
                  <a:lnTo>
                    <a:pt x="320" y="1557"/>
                  </a:lnTo>
                  <a:lnTo>
                    <a:pt x="320" y="1557"/>
                  </a:lnTo>
                  <a:lnTo>
                    <a:pt x="310" y="1559"/>
                  </a:lnTo>
                  <a:lnTo>
                    <a:pt x="300" y="1563"/>
                  </a:lnTo>
                  <a:lnTo>
                    <a:pt x="292" y="1567"/>
                  </a:lnTo>
                  <a:lnTo>
                    <a:pt x="285" y="1573"/>
                  </a:lnTo>
                  <a:lnTo>
                    <a:pt x="279" y="1580"/>
                  </a:lnTo>
                  <a:lnTo>
                    <a:pt x="275" y="1588"/>
                  </a:lnTo>
                  <a:lnTo>
                    <a:pt x="272" y="1596"/>
                  </a:lnTo>
                  <a:lnTo>
                    <a:pt x="271" y="1604"/>
                  </a:lnTo>
                  <a:lnTo>
                    <a:pt x="271" y="1612"/>
                  </a:lnTo>
                  <a:lnTo>
                    <a:pt x="272" y="1620"/>
                  </a:lnTo>
                  <a:lnTo>
                    <a:pt x="275" y="1629"/>
                  </a:lnTo>
                  <a:lnTo>
                    <a:pt x="279" y="1634"/>
                  </a:lnTo>
                  <a:lnTo>
                    <a:pt x="285" y="1641"/>
                  </a:lnTo>
                  <a:lnTo>
                    <a:pt x="293" y="1646"/>
                  </a:lnTo>
                  <a:lnTo>
                    <a:pt x="303" y="1648"/>
                  </a:lnTo>
                  <a:lnTo>
                    <a:pt x="314" y="1650"/>
                  </a:lnTo>
                  <a:lnTo>
                    <a:pt x="314" y="1650"/>
                  </a:lnTo>
                  <a:lnTo>
                    <a:pt x="311" y="1657"/>
                  </a:lnTo>
                  <a:lnTo>
                    <a:pt x="309" y="1662"/>
                  </a:lnTo>
                  <a:lnTo>
                    <a:pt x="303" y="1668"/>
                  </a:lnTo>
                  <a:lnTo>
                    <a:pt x="297" y="1671"/>
                  </a:lnTo>
                  <a:lnTo>
                    <a:pt x="288" y="1679"/>
                  </a:lnTo>
                  <a:lnTo>
                    <a:pt x="282" y="1685"/>
                  </a:lnTo>
                  <a:lnTo>
                    <a:pt x="279" y="1691"/>
                  </a:lnTo>
                  <a:lnTo>
                    <a:pt x="279" y="1691"/>
                  </a:lnTo>
                  <a:lnTo>
                    <a:pt x="281" y="1726"/>
                  </a:lnTo>
                  <a:lnTo>
                    <a:pt x="282" y="1741"/>
                  </a:lnTo>
                  <a:lnTo>
                    <a:pt x="283" y="1757"/>
                  </a:lnTo>
                  <a:lnTo>
                    <a:pt x="288" y="1771"/>
                  </a:lnTo>
                  <a:lnTo>
                    <a:pt x="292" y="1785"/>
                  </a:lnTo>
                  <a:lnTo>
                    <a:pt x="297" y="1794"/>
                  </a:lnTo>
                  <a:lnTo>
                    <a:pt x="306" y="1804"/>
                  </a:lnTo>
                  <a:lnTo>
                    <a:pt x="306" y="1804"/>
                  </a:lnTo>
                  <a:lnTo>
                    <a:pt x="313" y="1808"/>
                  </a:lnTo>
                  <a:lnTo>
                    <a:pt x="320" y="1811"/>
                  </a:lnTo>
                  <a:lnTo>
                    <a:pt x="328" y="1813"/>
                  </a:lnTo>
                  <a:lnTo>
                    <a:pt x="337" y="1813"/>
                  </a:lnTo>
                  <a:lnTo>
                    <a:pt x="354" y="1813"/>
                  </a:lnTo>
                  <a:lnTo>
                    <a:pt x="363" y="1814"/>
                  </a:lnTo>
                  <a:lnTo>
                    <a:pt x="372" y="1818"/>
                  </a:lnTo>
                  <a:lnTo>
                    <a:pt x="372" y="1818"/>
                  </a:lnTo>
                  <a:lnTo>
                    <a:pt x="368" y="1828"/>
                  </a:lnTo>
                  <a:lnTo>
                    <a:pt x="363" y="1837"/>
                  </a:lnTo>
                  <a:lnTo>
                    <a:pt x="355" y="1852"/>
                  </a:lnTo>
                  <a:lnTo>
                    <a:pt x="352" y="1862"/>
                  </a:lnTo>
                  <a:lnTo>
                    <a:pt x="351" y="1870"/>
                  </a:lnTo>
                  <a:lnTo>
                    <a:pt x="351" y="1882"/>
                  </a:lnTo>
                  <a:lnTo>
                    <a:pt x="355" y="1894"/>
                  </a:lnTo>
                  <a:lnTo>
                    <a:pt x="355" y="1894"/>
                  </a:lnTo>
                  <a:lnTo>
                    <a:pt x="362" y="1900"/>
                  </a:lnTo>
                  <a:lnTo>
                    <a:pt x="370" y="1901"/>
                  </a:lnTo>
                  <a:lnTo>
                    <a:pt x="377" y="1901"/>
                  </a:lnTo>
                  <a:lnTo>
                    <a:pt x="386" y="1900"/>
                  </a:lnTo>
                  <a:lnTo>
                    <a:pt x="394" y="1900"/>
                  </a:lnTo>
                  <a:lnTo>
                    <a:pt x="403" y="1898"/>
                  </a:lnTo>
                  <a:lnTo>
                    <a:pt x="411" y="1900"/>
                  </a:lnTo>
                  <a:lnTo>
                    <a:pt x="418" y="1903"/>
                  </a:lnTo>
                  <a:lnTo>
                    <a:pt x="418" y="1903"/>
                  </a:lnTo>
                  <a:lnTo>
                    <a:pt x="418" y="1908"/>
                  </a:lnTo>
                  <a:lnTo>
                    <a:pt x="415" y="1912"/>
                  </a:lnTo>
                  <a:lnTo>
                    <a:pt x="411" y="1915"/>
                  </a:lnTo>
                  <a:lnTo>
                    <a:pt x="407" y="1918"/>
                  </a:lnTo>
                  <a:lnTo>
                    <a:pt x="398" y="1921"/>
                  </a:lnTo>
                  <a:lnTo>
                    <a:pt x="393" y="1924"/>
                  </a:lnTo>
                  <a:lnTo>
                    <a:pt x="390" y="1926"/>
                  </a:lnTo>
                  <a:lnTo>
                    <a:pt x="390" y="1926"/>
                  </a:lnTo>
                  <a:lnTo>
                    <a:pt x="386" y="1933"/>
                  </a:lnTo>
                  <a:lnTo>
                    <a:pt x="382" y="1940"/>
                  </a:lnTo>
                  <a:lnTo>
                    <a:pt x="380" y="1947"/>
                  </a:lnTo>
                  <a:lnTo>
                    <a:pt x="379" y="1956"/>
                  </a:lnTo>
                  <a:lnTo>
                    <a:pt x="377" y="1964"/>
                  </a:lnTo>
                  <a:lnTo>
                    <a:pt x="379" y="1971"/>
                  </a:lnTo>
                  <a:lnTo>
                    <a:pt x="382" y="1988"/>
                  </a:lnTo>
                  <a:lnTo>
                    <a:pt x="387" y="2002"/>
                  </a:lnTo>
                  <a:lnTo>
                    <a:pt x="396" y="2016"/>
                  </a:lnTo>
                  <a:lnTo>
                    <a:pt x="405" y="2026"/>
                  </a:lnTo>
                  <a:lnTo>
                    <a:pt x="410" y="2030"/>
                  </a:lnTo>
                  <a:lnTo>
                    <a:pt x="415" y="2033"/>
                  </a:lnTo>
                  <a:lnTo>
                    <a:pt x="415" y="2033"/>
                  </a:lnTo>
                  <a:lnTo>
                    <a:pt x="421" y="2035"/>
                  </a:lnTo>
                  <a:lnTo>
                    <a:pt x="425" y="2035"/>
                  </a:lnTo>
                  <a:lnTo>
                    <a:pt x="434" y="2035"/>
                  </a:lnTo>
                  <a:lnTo>
                    <a:pt x="436" y="2035"/>
                  </a:lnTo>
                  <a:lnTo>
                    <a:pt x="441" y="2036"/>
                  </a:lnTo>
                  <a:lnTo>
                    <a:pt x="443" y="2037"/>
                  </a:lnTo>
                  <a:lnTo>
                    <a:pt x="445" y="2042"/>
                  </a:lnTo>
                  <a:lnTo>
                    <a:pt x="445" y="2042"/>
                  </a:lnTo>
                  <a:lnTo>
                    <a:pt x="442" y="2057"/>
                  </a:lnTo>
                  <a:lnTo>
                    <a:pt x="441" y="2071"/>
                  </a:lnTo>
                  <a:lnTo>
                    <a:pt x="442" y="2084"/>
                  </a:lnTo>
                  <a:lnTo>
                    <a:pt x="446" y="2098"/>
                  </a:lnTo>
                  <a:lnTo>
                    <a:pt x="452" y="2110"/>
                  </a:lnTo>
                  <a:lnTo>
                    <a:pt x="460" y="2122"/>
                  </a:lnTo>
                  <a:lnTo>
                    <a:pt x="469" y="2131"/>
                  </a:lnTo>
                  <a:lnTo>
                    <a:pt x="478" y="2140"/>
                  </a:lnTo>
                  <a:lnTo>
                    <a:pt x="490" y="2147"/>
                  </a:lnTo>
                  <a:lnTo>
                    <a:pt x="501" y="2152"/>
                  </a:lnTo>
                  <a:lnTo>
                    <a:pt x="514" y="2157"/>
                  </a:lnTo>
                  <a:lnTo>
                    <a:pt x="526" y="2158"/>
                  </a:lnTo>
                  <a:lnTo>
                    <a:pt x="539" y="2157"/>
                  </a:lnTo>
                  <a:lnTo>
                    <a:pt x="550" y="2154"/>
                  </a:lnTo>
                  <a:lnTo>
                    <a:pt x="561" y="2147"/>
                  </a:lnTo>
                  <a:lnTo>
                    <a:pt x="572" y="2138"/>
                  </a:lnTo>
                  <a:lnTo>
                    <a:pt x="572" y="2138"/>
                  </a:lnTo>
                  <a:lnTo>
                    <a:pt x="578" y="2143"/>
                  </a:lnTo>
                  <a:lnTo>
                    <a:pt x="584" y="2147"/>
                  </a:lnTo>
                  <a:lnTo>
                    <a:pt x="591" y="2158"/>
                  </a:lnTo>
                  <a:lnTo>
                    <a:pt x="595" y="2164"/>
                  </a:lnTo>
                  <a:lnTo>
                    <a:pt x="599" y="2168"/>
                  </a:lnTo>
                  <a:lnTo>
                    <a:pt x="603" y="2171"/>
                  </a:lnTo>
                  <a:lnTo>
                    <a:pt x="610" y="2174"/>
                  </a:lnTo>
                  <a:lnTo>
                    <a:pt x="610" y="2174"/>
                  </a:lnTo>
                  <a:lnTo>
                    <a:pt x="617" y="2174"/>
                  </a:lnTo>
                  <a:lnTo>
                    <a:pt x="623" y="2174"/>
                  </a:lnTo>
                  <a:lnTo>
                    <a:pt x="629" y="2171"/>
                  </a:lnTo>
                  <a:lnTo>
                    <a:pt x="633" y="2169"/>
                  </a:lnTo>
                  <a:lnTo>
                    <a:pt x="636" y="2167"/>
                  </a:lnTo>
                  <a:lnTo>
                    <a:pt x="640" y="2162"/>
                  </a:lnTo>
                  <a:lnTo>
                    <a:pt x="644" y="2152"/>
                  </a:lnTo>
                  <a:lnTo>
                    <a:pt x="647" y="2143"/>
                  </a:lnTo>
                  <a:lnTo>
                    <a:pt x="647" y="2130"/>
                  </a:lnTo>
                  <a:lnTo>
                    <a:pt x="647" y="2119"/>
                  </a:lnTo>
                  <a:lnTo>
                    <a:pt x="645" y="2106"/>
                  </a:lnTo>
                  <a:lnTo>
                    <a:pt x="645" y="2106"/>
                  </a:lnTo>
                  <a:lnTo>
                    <a:pt x="654" y="2108"/>
                  </a:lnTo>
                  <a:lnTo>
                    <a:pt x="662" y="2109"/>
                  </a:lnTo>
                  <a:lnTo>
                    <a:pt x="676" y="2113"/>
                  </a:lnTo>
                  <a:lnTo>
                    <a:pt x="683" y="2116"/>
                  </a:lnTo>
                  <a:lnTo>
                    <a:pt x="690" y="2117"/>
                  </a:lnTo>
                  <a:lnTo>
                    <a:pt x="697" y="2119"/>
                  </a:lnTo>
                  <a:lnTo>
                    <a:pt x="706" y="2117"/>
                  </a:lnTo>
                  <a:lnTo>
                    <a:pt x="706" y="2117"/>
                  </a:lnTo>
                  <a:lnTo>
                    <a:pt x="709" y="2115"/>
                  </a:lnTo>
                  <a:lnTo>
                    <a:pt x="711" y="2110"/>
                  </a:lnTo>
                  <a:lnTo>
                    <a:pt x="714" y="2102"/>
                  </a:lnTo>
                  <a:lnTo>
                    <a:pt x="717" y="2098"/>
                  </a:lnTo>
                  <a:lnTo>
                    <a:pt x="720" y="2095"/>
                  </a:lnTo>
                  <a:lnTo>
                    <a:pt x="724" y="2092"/>
                  </a:lnTo>
                  <a:lnTo>
                    <a:pt x="730" y="2092"/>
                  </a:lnTo>
                  <a:lnTo>
                    <a:pt x="730" y="2092"/>
                  </a:lnTo>
                  <a:lnTo>
                    <a:pt x="734" y="2099"/>
                  </a:lnTo>
                  <a:lnTo>
                    <a:pt x="740" y="2105"/>
                  </a:lnTo>
                  <a:lnTo>
                    <a:pt x="747" y="2112"/>
                  </a:lnTo>
                  <a:lnTo>
                    <a:pt x="755" y="2117"/>
                  </a:lnTo>
                  <a:lnTo>
                    <a:pt x="763" y="2122"/>
                  </a:lnTo>
                  <a:lnTo>
                    <a:pt x="773" y="2123"/>
                  </a:lnTo>
                  <a:lnTo>
                    <a:pt x="782" y="2124"/>
                  </a:lnTo>
                  <a:lnTo>
                    <a:pt x="790" y="2123"/>
                  </a:lnTo>
                  <a:lnTo>
                    <a:pt x="790" y="2123"/>
                  </a:lnTo>
                  <a:lnTo>
                    <a:pt x="797" y="2120"/>
                  </a:lnTo>
                  <a:lnTo>
                    <a:pt x="801" y="2117"/>
                  </a:lnTo>
                  <a:lnTo>
                    <a:pt x="804" y="2112"/>
                  </a:lnTo>
                  <a:lnTo>
                    <a:pt x="806" y="2106"/>
                  </a:lnTo>
                  <a:lnTo>
                    <a:pt x="808" y="2094"/>
                  </a:lnTo>
                  <a:lnTo>
                    <a:pt x="810" y="2088"/>
                  </a:lnTo>
                  <a:lnTo>
                    <a:pt x="814" y="2082"/>
                  </a:lnTo>
                  <a:lnTo>
                    <a:pt x="814" y="2082"/>
                  </a:lnTo>
                  <a:lnTo>
                    <a:pt x="821" y="2086"/>
                  </a:lnTo>
                  <a:lnTo>
                    <a:pt x="828" y="2091"/>
                  </a:lnTo>
                  <a:lnTo>
                    <a:pt x="842" y="2102"/>
                  </a:lnTo>
                  <a:lnTo>
                    <a:pt x="848" y="2106"/>
                  </a:lnTo>
                  <a:lnTo>
                    <a:pt x="856" y="2109"/>
                  </a:lnTo>
                  <a:lnTo>
                    <a:pt x="866" y="2109"/>
                  </a:lnTo>
                  <a:lnTo>
                    <a:pt x="877" y="2106"/>
                  </a:lnTo>
                  <a:lnTo>
                    <a:pt x="877" y="2106"/>
                  </a:lnTo>
                  <a:lnTo>
                    <a:pt x="855" y="2060"/>
                  </a:lnTo>
                  <a:lnTo>
                    <a:pt x="842" y="2037"/>
                  </a:lnTo>
                  <a:lnTo>
                    <a:pt x="827" y="2016"/>
                  </a:lnTo>
                  <a:lnTo>
                    <a:pt x="818" y="2006"/>
                  </a:lnTo>
                  <a:lnTo>
                    <a:pt x="810" y="1997"/>
                  </a:lnTo>
                  <a:lnTo>
                    <a:pt x="800" y="1988"/>
                  </a:lnTo>
                  <a:lnTo>
                    <a:pt x="790" y="1980"/>
                  </a:lnTo>
                  <a:lnTo>
                    <a:pt x="780" y="1974"/>
                  </a:lnTo>
                  <a:lnTo>
                    <a:pt x="769" y="1969"/>
                  </a:lnTo>
                  <a:lnTo>
                    <a:pt x="756" y="1964"/>
                  </a:lnTo>
                  <a:lnTo>
                    <a:pt x="744" y="1962"/>
                  </a:lnTo>
                  <a:lnTo>
                    <a:pt x="744" y="1962"/>
                  </a:lnTo>
                  <a:lnTo>
                    <a:pt x="731" y="1960"/>
                  </a:lnTo>
                  <a:lnTo>
                    <a:pt x="718" y="1960"/>
                  </a:lnTo>
                  <a:lnTo>
                    <a:pt x="704" y="1960"/>
                  </a:lnTo>
                  <a:lnTo>
                    <a:pt x="692" y="1963"/>
                  </a:lnTo>
                  <a:lnTo>
                    <a:pt x="667" y="1967"/>
                  </a:lnTo>
                  <a:lnTo>
                    <a:pt x="640" y="1973"/>
                  </a:lnTo>
                  <a:lnTo>
                    <a:pt x="640" y="1973"/>
                  </a:lnTo>
                  <a:lnTo>
                    <a:pt x="640" y="1980"/>
                  </a:lnTo>
                  <a:lnTo>
                    <a:pt x="640" y="1988"/>
                  </a:lnTo>
                  <a:lnTo>
                    <a:pt x="638" y="1995"/>
                  </a:lnTo>
                  <a:lnTo>
                    <a:pt x="634" y="2002"/>
                  </a:lnTo>
                  <a:lnTo>
                    <a:pt x="630" y="2008"/>
                  </a:lnTo>
                  <a:lnTo>
                    <a:pt x="624" y="2013"/>
                  </a:lnTo>
                  <a:lnTo>
                    <a:pt x="617" y="2016"/>
                  </a:lnTo>
                  <a:lnTo>
                    <a:pt x="610" y="2019"/>
                  </a:lnTo>
                  <a:lnTo>
                    <a:pt x="610" y="2019"/>
                  </a:lnTo>
                  <a:lnTo>
                    <a:pt x="615" y="2033"/>
                  </a:lnTo>
                  <a:lnTo>
                    <a:pt x="615" y="2046"/>
                  </a:lnTo>
                  <a:lnTo>
                    <a:pt x="612" y="2057"/>
                  </a:lnTo>
                  <a:lnTo>
                    <a:pt x="608" y="2067"/>
                  </a:lnTo>
                  <a:lnTo>
                    <a:pt x="601" y="2075"/>
                  </a:lnTo>
                  <a:lnTo>
                    <a:pt x="592" y="2082"/>
                  </a:lnTo>
                  <a:lnTo>
                    <a:pt x="582" y="2086"/>
                  </a:lnTo>
                  <a:lnTo>
                    <a:pt x="572" y="2089"/>
                  </a:lnTo>
                  <a:lnTo>
                    <a:pt x="561" y="2092"/>
                  </a:lnTo>
                  <a:lnTo>
                    <a:pt x="550" y="2091"/>
                  </a:lnTo>
                  <a:lnTo>
                    <a:pt x="540" y="2089"/>
                  </a:lnTo>
                  <a:lnTo>
                    <a:pt x="530" y="2086"/>
                  </a:lnTo>
                  <a:lnTo>
                    <a:pt x="522" y="2081"/>
                  </a:lnTo>
                  <a:lnTo>
                    <a:pt x="515" y="2074"/>
                  </a:lnTo>
                  <a:lnTo>
                    <a:pt x="511" y="2064"/>
                  </a:lnTo>
                  <a:lnTo>
                    <a:pt x="509" y="2054"/>
                  </a:lnTo>
                  <a:lnTo>
                    <a:pt x="509" y="2054"/>
                  </a:lnTo>
                  <a:lnTo>
                    <a:pt x="514" y="2058"/>
                  </a:lnTo>
                  <a:lnTo>
                    <a:pt x="519" y="2064"/>
                  </a:lnTo>
                  <a:lnTo>
                    <a:pt x="532" y="2071"/>
                  </a:lnTo>
                  <a:lnTo>
                    <a:pt x="546" y="2075"/>
                  </a:lnTo>
                  <a:lnTo>
                    <a:pt x="554" y="2077"/>
                  </a:lnTo>
                  <a:lnTo>
                    <a:pt x="561" y="2077"/>
                  </a:lnTo>
                  <a:lnTo>
                    <a:pt x="567" y="2075"/>
                  </a:lnTo>
                  <a:lnTo>
                    <a:pt x="574" y="2074"/>
                  </a:lnTo>
                  <a:lnTo>
                    <a:pt x="580" y="2071"/>
                  </a:lnTo>
                  <a:lnTo>
                    <a:pt x="585" y="2067"/>
                  </a:lnTo>
                  <a:lnTo>
                    <a:pt x="591" y="2061"/>
                  </a:lnTo>
                  <a:lnTo>
                    <a:pt x="594" y="2056"/>
                  </a:lnTo>
                  <a:lnTo>
                    <a:pt x="596" y="2049"/>
                  </a:lnTo>
                  <a:lnTo>
                    <a:pt x="599" y="2039"/>
                  </a:lnTo>
                  <a:lnTo>
                    <a:pt x="599" y="2039"/>
                  </a:lnTo>
                  <a:lnTo>
                    <a:pt x="595" y="2032"/>
                  </a:lnTo>
                  <a:lnTo>
                    <a:pt x="591" y="2025"/>
                  </a:lnTo>
                  <a:lnTo>
                    <a:pt x="588" y="2018"/>
                  </a:lnTo>
                  <a:lnTo>
                    <a:pt x="584" y="2011"/>
                  </a:lnTo>
                  <a:lnTo>
                    <a:pt x="584" y="2011"/>
                  </a:lnTo>
                  <a:lnTo>
                    <a:pt x="595" y="2009"/>
                  </a:lnTo>
                  <a:lnTo>
                    <a:pt x="605" y="2006"/>
                  </a:lnTo>
                  <a:lnTo>
                    <a:pt x="612" y="2002"/>
                  </a:lnTo>
                  <a:lnTo>
                    <a:pt x="616" y="1997"/>
                  </a:lnTo>
                  <a:lnTo>
                    <a:pt x="620" y="1990"/>
                  </a:lnTo>
                  <a:lnTo>
                    <a:pt x="622" y="1983"/>
                  </a:lnTo>
                  <a:lnTo>
                    <a:pt x="622" y="1976"/>
                  </a:lnTo>
                  <a:lnTo>
                    <a:pt x="620" y="1967"/>
                  </a:lnTo>
                  <a:lnTo>
                    <a:pt x="617" y="1960"/>
                  </a:lnTo>
                  <a:lnTo>
                    <a:pt x="615" y="1953"/>
                  </a:lnTo>
                  <a:lnTo>
                    <a:pt x="610" y="1945"/>
                  </a:lnTo>
                  <a:lnTo>
                    <a:pt x="605" y="1939"/>
                  </a:lnTo>
                  <a:lnTo>
                    <a:pt x="598" y="1933"/>
                  </a:lnTo>
                  <a:lnTo>
                    <a:pt x="591" y="1928"/>
                  </a:lnTo>
                  <a:lnTo>
                    <a:pt x="584" y="1925"/>
                  </a:lnTo>
                  <a:lnTo>
                    <a:pt x="575" y="1924"/>
                  </a:lnTo>
                  <a:lnTo>
                    <a:pt x="575" y="1924"/>
                  </a:lnTo>
                  <a:lnTo>
                    <a:pt x="580" y="1918"/>
                  </a:lnTo>
                  <a:lnTo>
                    <a:pt x="585" y="1912"/>
                  </a:lnTo>
                  <a:lnTo>
                    <a:pt x="598" y="1900"/>
                  </a:lnTo>
                  <a:lnTo>
                    <a:pt x="605" y="1893"/>
                  </a:lnTo>
                  <a:lnTo>
                    <a:pt x="610" y="1886"/>
                  </a:lnTo>
                  <a:lnTo>
                    <a:pt x="615" y="1877"/>
                  </a:lnTo>
                  <a:lnTo>
                    <a:pt x="616" y="1867"/>
                  </a:lnTo>
                  <a:lnTo>
                    <a:pt x="616" y="1867"/>
                  </a:lnTo>
                  <a:lnTo>
                    <a:pt x="616" y="1859"/>
                  </a:lnTo>
                  <a:lnTo>
                    <a:pt x="613" y="1851"/>
                  </a:lnTo>
                  <a:lnTo>
                    <a:pt x="605" y="1834"/>
                  </a:lnTo>
                  <a:lnTo>
                    <a:pt x="605" y="1834"/>
                  </a:lnTo>
                  <a:lnTo>
                    <a:pt x="595" y="1832"/>
                  </a:lnTo>
                  <a:lnTo>
                    <a:pt x="587" y="1831"/>
                  </a:lnTo>
                  <a:lnTo>
                    <a:pt x="580" y="1825"/>
                  </a:lnTo>
                  <a:lnTo>
                    <a:pt x="572" y="1820"/>
                  </a:lnTo>
                  <a:lnTo>
                    <a:pt x="567" y="1813"/>
                  </a:lnTo>
                  <a:lnTo>
                    <a:pt x="563" y="1804"/>
                  </a:lnTo>
                  <a:lnTo>
                    <a:pt x="556" y="1787"/>
                  </a:lnTo>
                  <a:lnTo>
                    <a:pt x="556" y="1787"/>
                  </a:lnTo>
                  <a:lnTo>
                    <a:pt x="550" y="1792"/>
                  </a:lnTo>
                  <a:lnTo>
                    <a:pt x="544" y="1796"/>
                  </a:lnTo>
                  <a:lnTo>
                    <a:pt x="539" y="1799"/>
                  </a:lnTo>
                  <a:lnTo>
                    <a:pt x="533" y="1801"/>
                  </a:lnTo>
                  <a:lnTo>
                    <a:pt x="528" y="1803"/>
                  </a:lnTo>
                  <a:lnTo>
                    <a:pt x="522" y="1803"/>
                  </a:lnTo>
                  <a:lnTo>
                    <a:pt x="512" y="1801"/>
                  </a:lnTo>
                  <a:lnTo>
                    <a:pt x="502" y="1797"/>
                  </a:lnTo>
                  <a:lnTo>
                    <a:pt x="492" y="1790"/>
                  </a:lnTo>
                  <a:lnTo>
                    <a:pt x="485" y="1780"/>
                  </a:lnTo>
                  <a:lnTo>
                    <a:pt x="478" y="1771"/>
                  </a:lnTo>
                  <a:lnTo>
                    <a:pt x="473" y="1759"/>
                  </a:lnTo>
                  <a:lnTo>
                    <a:pt x="470" y="1748"/>
                  </a:lnTo>
                  <a:lnTo>
                    <a:pt x="469" y="1735"/>
                  </a:lnTo>
                  <a:lnTo>
                    <a:pt x="469" y="1724"/>
                  </a:lnTo>
                  <a:lnTo>
                    <a:pt x="471" y="1713"/>
                  </a:lnTo>
                  <a:lnTo>
                    <a:pt x="477" y="1705"/>
                  </a:lnTo>
                  <a:lnTo>
                    <a:pt x="481" y="1700"/>
                  </a:lnTo>
                  <a:lnTo>
                    <a:pt x="485" y="1696"/>
                  </a:lnTo>
                  <a:lnTo>
                    <a:pt x="491" y="1693"/>
                  </a:lnTo>
                  <a:lnTo>
                    <a:pt x="497" y="1691"/>
                  </a:lnTo>
                  <a:lnTo>
                    <a:pt x="497" y="1691"/>
                  </a:lnTo>
                  <a:lnTo>
                    <a:pt x="490" y="1707"/>
                  </a:lnTo>
                  <a:lnTo>
                    <a:pt x="487" y="1723"/>
                  </a:lnTo>
                  <a:lnTo>
                    <a:pt x="485" y="1740"/>
                  </a:lnTo>
                  <a:lnTo>
                    <a:pt x="485" y="1748"/>
                  </a:lnTo>
                  <a:lnTo>
                    <a:pt x="487" y="1755"/>
                  </a:lnTo>
                  <a:lnTo>
                    <a:pt x="490" y="1762"/>
                  </a:lnTo>
                  <a:lnTo>
                    <a:pt x="492" y="1769"/>
                  </a:lnTo>
                  <a:lnTo>
                    <a:pt x="497" y="1775"/>
                  </a:lnTo>
                  <a:lnTo>
                    <a:pt x="502" y="1780"/>
                  </a:lnTo>
                  <a:lnTo>
                    <a:pt x="508" y="1785"/>
                  </a:lnTo>
                  <a:lnTo>
                    <a:pt x="515" y="1789"/>
                  </a:lnTo>
                  <a:lnTo>
                    <a:pt x="523" y="1792"/>
                  </a:lnTo>
                  <a:lnTo>
                    <a:pt x="532" y="1793"/>
                  </a:lnTo>
                  <a:lnTo>
                    <a:pt x="532" y="1793"/>
                  </a:lnTo>
                  <a:lnTo>
                    <a:pt x="536" y="1789"/>
                  </a:lnTo>
                  <a:lnTo>
                    <a:pt x="539" y="1785"/>
                  </a:lnTo>
                  <a:lnTo>
                    <a:pt x="544" y="1776"/>
                  </a:lnTo>
                  <a:lnTo>
                    <a:pt x="547" y="1772"/>
                  </a:lnTo>
                  <a:lnTo>
                    <a:pt x="550" y="1768"/>
                  </a:lnTo>
                  <a:lnTo>
                    <a:pt x="556" y="1765"/>
                  </a:lnTo>
                  <a:lnTo>
                    <a:pt x="561" y="1764"/>
                  </a:lnTo>
                  <a:lnTo>
                    <a:pt x="561" y="1764"/>
                  </a:lnTo>
                  <a:lnTo>
                    <a:pt x="568" y="1778"/>
                  </a:lnTo>
                  <a:lnTo>
                    <a:pt x="574" y="1792"/>
                  </a:lnTo>
                  <a:lnTo>
                    <a:pt x="580" y="1804"/>
                  </a:lnTo>
                  <a:lnTo>
                    <a:pt x="587" y="1818"/>
                  </a:lnTo>
                  <a:lnTo>
                    <a:pt x="587" y="1818"/>
                  </a:lnTo>
                  <a:lnTo>
                    <a:pt x="595" y="1816"/>
                  </a:lnTo>
                  <a:lnTo>
                    <a:pt x="602" y="1816"/>
                  </a:lnTo>
                  <a:lnTo>
                    <a:pt x="615" y="1818"/>
                  </a:lnTo>
                  <a:lnTo>
                    <a:pt x="620" y="1818"/>
                  </a:lnTo>
                  <a:lnTo>
                    <a:pt x="627" y="1818"/>
                  </a:lnTo>
                  <a:lnTo>
                    <a:pt x="634" y="1817"/>
                  </a:lnTo>
                  <a:lnTo>
                    <a:pt x="643" y="1813"/>
                  </a:lnTo>
                  <a:lnTo>
                    <a:pt x="643" y="1813"/>
                  </a:lnTo>
                  <a:lnTo>
                    <a:pt x="645" y="1808"/>
                  </a:lnTo>
                  <a:lnTo>
                    <a:pt x="647" y="1804"/>
                  </a:lnTo>
                  <a:lnTo>
                    <a:pt x="648" y="1794"/>
                  </a:lnTo>
                  <a:lnTo>
                    <a:pt x="650" y="1785"/>
                  </a:lnTo>
                  <a:lnTo>
                    <a:pt x="651" y="1780"/>
                  </a:lnTo>
                  <a:lnTo>
                    <a:pt x="654" y="1778"/>
                  </a:lnTo>
                  <a:lnTo>
                    <a:pt x="654" y="1778"/>
                  </a:lnTo>
                  <a:lnTo>
                    <a:pt x="658" y="1780"/>
                  </a:lnTo>
                  <a:lnTo>
                    <a:pt x="662" y="1785"/>
                  </a:lnTo>
                  <a:lnTo>
                    <a:pt x="671" y="1792"/>
                  </a:lnTo>
                  <a:lnTo>
                    <a:pt x="675" y="1796"/>
                  </a:lnTo>
                  <a:lnTo>
                    <a:pt x="679" y="1799"/>
                  </a:lnTo>
                  <a:lnTo>
                    <a:pt x="685" y="1800"/>
                  </a:lnTo>
                  <a:lnTo>
                    <a:pt x="692" y="1801"/>
                  </a:lnTo>
                  <a:lnTo>
                    <a:pt x="692" y="1801"/>
                  </a:lnTo>
                  <a:lnTo>
                    <a:pt x="697" y="1799"/>
                  </a:lnTo>
                  <a:lnTo>
                    <a:pt x="702" y="1796"/>
                  </a:lnTo>
                  <a:lnTo>
                    <a:pt x="704" y="1792"/>
                  </a:lnTo>
                  <a:lnTo>
                    <a:pt x="707" y="1787"/>
                  </a:lnTo>
                  <a:lnTo>
                    <a:pt x="709" y="1778"/>
                  </a:lnTo>
                  <a:lnTo>
                    <a:pt x="709" y="1766"/>
                  </a:lnTo>
                  <a:lnTo>
                    <a:pt x="706" y="1745"/>
                  </a:lnTo>
                  <a:lnTo>
                    <a:pt x="704" y="1737"/>
                  </a:lnTo>
                  <a:lnTo>
                    <a:pt x="706" y="1728"/>
                  </a:lnTo>
                  <a:lnTo>
                    <a:pt x="706" y="1728"/>
                  </a:lnTo>
                  <a:lnTo>
                    <a:pt x="711" y="1733"/>
                  </a:lnTo>
                  <a:lnTo>
                    <a:pt x="717" y="1737"/>
                  </a:lnTo>
                  <a:lnTo>
                    <a:pt x="720" y="1743"/>
                  </a:lnTo>
                  <a:lnTo>
                    <a:pt x="723" y="1748"/>
                  </a:lnTo>
                  <a:lnTo>
                    <a:pt x="724" y="1754"/>
                  </a:lnTo>
                  <a:lnTo>
                    <a:pt x="726" y="1759"/>
                  </a:lnTo>
                  <a:lnTo>
                    <a:pt x="724" y="1772"/>
                  </a:lnTo>
                  <a:lnTo>
                    <a:pt x="721" y="1786"/>
                  </a:lnTo>
                  <a:lnTo>
                    <a:pt x="716" y="1797"/>
                  </a:lnTo>
                  <a:lnTo>
                    <a:pt x="709" y="1807"/>
                  </a:lnTo>
                  <a:lnTo>
                    <a:pt x="700" y="1816"/>
                  </a:lnTo>
                  <a:lnTo>
                    <a:pt x="700" y="1816"/>
                  </a:lnTo>
                  <a:lnTo>
                    <a:pt x="718" y="1831"/>
                  </a:lnTo>
                  <a:lnTo>
                    <a:pt x="735" y="1846"/>
                  </a:lnTo>
                  <a:lnTo>
                    <a:pt x="754" y="1863"/>
                  </a:lnTo>
                  <a:lnTo>
                    <a:pt x="770" y="1880"/>
                  </a:lnTo>
                  <a:lnTo>
                    <a:pt x="770" y="1880"/>
                  </a:lnTo>
                  <a:lnTo>
                    <a:pt x="780" y="1883"/>
                  </a:lnTo>
                  <a:lnTo>
                    <a:pt x="790" y="1889"/>
                  </a:lnTo>
                  <a:lnTo>
                    <a:pt x="808" y="1903"/>
                  </a:lnTo>
                  <a:lnTo>
                    <a:pt x="818" y="1907"/>
                  </a:lnTo>
                  <a:lnTo>
                    <a:pt x="828" y="1910"/>
                  </a:lnTo>
                  <a:lnTo>
                    <a:pt x="834" y="1910"/>
                  </a:lnTo>
                  <a:lnTo>
                    <a:pt x="838" y="1908"/>
                  </a:lnTo>
                  <a:lnTo>
                    <a:pt x="843" y="1907"/>
                  </a:lnTo>
                  <a:lnTo>
                    <a:pt x="849" y="1903"/>
                  </a:lnTo>
                  <a:lnTo>
                    <a:pt x="849" y="1903"/>
                  </a:lnTo>
                  <a:lnTo>
                    <a:pt x="848" y="1887"/>
                  </a:lnTo>
                  <a:lnTo>
                    <a:pt x="843" y="1873"/>
                  </a:lnTo>
                  <a:lnTo>
                    <a:pt x="839" y="1859"/>
                  </a:lnTo>
                  <a:lnTo>
                    <a:pt x="834" y="1845"/>
                  </a:lnTo>
                  <a:lnTo>
                    <a:pt x="818" y="1818"/>
                  </a:lnTo>
                  <a:lnTo>
                    <a:pt x="806" y="1793"/>
                  </a:lnTo>
                  <a:lnTo>
                    <a:pt x="806" y="1793"/>
                  </a:lnTo>
                  <a:lnTo>
                    <a:pt x="794" y="1785"/>
                  </a:lnTo>
                  <a:lnTo>
                    <a:pt x="784" y="1776"/>
                  </a:lnTo>
                  <a:lnTo>
                    <a:pt x="776" y="1766"/>
                  </a:lnTo>
                  <a:lnTo>
                    <a:pt x="768" y="1757"/>
                  </a:lnTo>
                  <a:lnTo>
                    <a:pt x="752" y="1735"/>
                  </a:lnTo>
                  <a:lnTo>
                    <a:pt x="738" y="1713"/>
                  </a:lnTo>
                  <a:lnTo>
                    <a:pt x="711" y="1665"/>
                  </a:lnTo>
                  <a:lnTo>
                    <a:pt x="697" y="1643"/>
                  </a:lnTo>
                  <a:lnTo>
                    <a:pt x="683" y="1622"/>
                  </a:lnTo>
                  <a:lnTo>
                    <a:pt x="683" y="1622"/>
                  </a:lnTo>
                  <a:lnTo>
                    <a:pt x="674" y="1622"/>
                  </a:lnTo>
                  <a:lnTo>
                    <a:pt x="667" y="1622"/>
                  </a:lnTo>
                  <a:lnTo>
                    <a:pt x="658" y="1619"/>
                  </a:lnTo>
                  <a:lnTo>
                    <a:pt x="651" y="1616"/>
                  </a:lnTo>
                  <a:lnTo>
                    <a:pt x="645" y="1611"/>
                  </a:lnTo>
                  <a:lnTo>
                    <a:pt x="640" y="1605"/>
                  </a:lnTo>
                  <a:lnTo>
                    <a:pt x="634" y="1599"/>
                  </a:lnTo>
                  <a:lnTo>
                    <a:pt x="630" y="1592"/>
                  </a:lnTo>
                  <a:lnTo>
                    <a:pt x="630" y="1592"/>
                  </a:lnTo>
                  <a:lnTo>
                    <a:pt x="624" y="1596"/>
                  </a:lnTo>
                  <a:lnTo>
                    <a:pt x="619" y="1601"/>
                  </a:lnTo>
                  <a:lnTo>
                    <a:pt x="615" y="1606"/>
                  </a:lnTo>
                  <a:lnTo>
                    <a:pt x="608" y="1609"/>
                  </a:lnTo>
                  <a:lnTo>
                    <a:pt x="608" y="1609"/>
                  </a:lnTo>
                  <a:lnTo>
                    <a:pt x="596" y="1605"/>
                  </a:lnTo>
                  <a:lnTo>
                    <a:pt x="588" y="1599"/>
                  </a:lnTo>
                  <a:lnTo>
                    <a:pt x="580" y="1594"/>
                  </a:lnTo>
                  <a:lnTo>
                    <a:pt x="574" y="1587"/>
                  </a:lnTo>
                  <a:lnTo>
                    <a:pt x="568" y="1578"/>
                  </a:lnTo>
                  <a:lnTo>
                    <a:pt x="564" y="1570"/>
                  </a:lnTo>
                  <a:lnTo>
                    <a:pt x="560" y="1560"/>
                  </a:lnTo>
                  <a:lnTo>
                    <a:pt x="558" y="1549"/>
                  </a:lnTo>
                  <a:lnTo>
                    <a:pt x="558" y="1549"/>
                  </a:lnTo>
                  <a:lnTo>
                    <a:pt x="561" y="1543"/>
                  </a:lnTo>
                  <a:lnTo>
                    <a:pt x="563" y="1538"/>
                  </a:lnTo>
                  <a:lnTo>
                    <a:pt x="564" y="1535"/>
                  </a:lnTo>
                  <a:lnTo>
                    <a:pt x="567" y="1533"/>
                  </a:lnTo>
                  <a:lnTo>
                    <a:pt x="571" y="1533"/>
                  </a:lnTo>
                  <a:lnTo>
                    <a:pt x="575" y="1535"/>
                  </a:lnTo>
                  <a:lnTo>
                    <a:pt x="575" y="1535"/>
                  </a:lnTo>
                  <a:lnTo>
                    <a:pt x="574" y="1545"/>
                  </a:lnTo>
                  <a:lnTo>
                    <a:pt x="574" y="1554"/>
                  </a:lnTo>
                  <a:lnTo>
                    <a:pt x="575" y="1564"/>
                  </a:lnTo>
                  <a:lnTo>
                    <a:pt x="580" y="1573"/>
                  </a:lnTo>
                  <a:lnTo>
                    <a:pt x="585" y="1581"/>
                  </a:lnTo>
                  <a:lnTo>
                    <a:pt x="592" y="1587"/>
                  </a:lnTo>
                  <a:lnTo>
                    <a:pt x="601" y="1591"/>
                  </a:lnTo>
                  <a:lnTo>
                    <a:pt x="610" y="1592"/>
                  </a:lnTo>
                  <a:lnTo>
                    <a:pt x="610" y="1592"/>
                  </a:lnTo>
                  <a:lnTo>
                    <a:pt x="613" y="1591"/>
                  </a:lnTo>
                  <a:lnTo>
                    <a:pt x="615" y="1587"/>
                  </a:lnTo>
                  <a:lnTo>
                    <a:pt x="616" y="1580"/>
                  </a:lnTo>
                  <a:lnTo>
                    <a:pt x="619" y="1573"/>
                  </a:lnTo>
                  <a:lnTo>
                    <a:pt x="622" y="1570"/>
                  </a:lnTo>
                  <a:lnTo>
                    <a:pt x="624" y="1568"/>
                  </a:lnTo>
                  <a:lnTo>
                    <a:pt x="624" y="1568"/>
                  </a:lnTo>
                  <a:lnTo>
                    <a:pt x="629" y="1570"/>
                  </a:lnTo>
                  <a:lnTo>
                    <a:pt x="631" y="1571"/>
                  </a:lnTo>
                  <a:lnTo>
                    <a:pt x="637" y="1575"/>
                  </a:lnTo>
                  <a:lnTo>
                    <a:pt x="641" y="1582"/>
                  </a:lnTo>
                  <a:lnTo>
                    <a:pt x="647" y="1591"/>
                  </a:lnTo>
                  <a:lnTo>
                    <a:pt x="651" y="1598"/>
                  </a:lnTo>
                  <a:lnTo>
                    <a:pt x="658" y="1605"/>
                  </a:lnTo>
                  <a:lnTo>
                    <a:pt x="662" y="1608"/>
                  </a:lnTo>
                  <a:lnTo>
                    <a:pt x="667" y="1609"/>
                  </a:lnTo>
                  <a:lnTo>
                    <a:pt x="671" y="1609"/>
                  </a:lnTo>
                  <a:lnTo>
                    <a:pt x="678" y="1609"/>
                  </a:lnTo>
                  <a:lnTo>
                    <a:pt x="678" y="1609"/>
                  </a:lnTo>
                  <a:lnTo>
                    <a:pt x="679" y="1609"/>
                  </a:lnTo>
                  <a:lnTo>
                    <a:pt x="681" y="1608"/>
                  </a:lnTo>
                  <a:lnTo>
                    <a:pt x="681" y="1604"/>
                  </a:lnTo>
                  <a:lnTo>
                    <a:pt x="681" y="1602"/>
                  </a:lnTo>
                  <a:lnTo>
                    <a:pt x="681" y="1601"/>
                  </a:lnTo>
                  <a:lnTo>
                    <a:pt x="683" y="1601"/>
                  </a:lnTo>
                  <a:lnTo>
                    <a:pt x="686" y="1601"/>
                  </a:lnTo>
                  <a:lnTo>
                    <a:pt x="686" y="1601"/>
                  </a:lnTo>
                  <a:lnTo>
                    <a:pt x="689" y="1601"/>
                  </a:lnTo>
                  <a:lnTo>
                    <a:pt x="692" y="1602"/>
                  </a:lnTo>
                  <a:lnTo>
                    <a:pt x="695" y="1606"/>
                  </a:lnTo>
                  <a:lnTo>
                    <a:pt x="699" y="1609"/>
                  </a:lnTo>
                  <a:lnTo>
                    <a:pt x="702" y="1611"/>
                  </a:lnTo>
                  <a:lnTo>
                    <a:pt x="706" y="1609"/>
                  </a:lnTo>
                  <a:lnTo>
                    <a:pt x="706" y="1609"/>
                  </a:lnTo>
                  <a:lnTo>
                    <a:pt x="714" y="1608"/>
                  </a:lnTo>
                  <a:lnTo>
                    <a:pt x="720" y="1605"/>
                  </a:lnTo>
                  <a:lnTo>
                    <a:pt x="726" y="1601"/>
                  </a:lnTo>
                  <a:lnTo>
                    <a:pt x="728" y="1596"/>
                  </a:lnTo>
                  <a:lnTo>
                    <a:pt x="731" y="1592"/>
                  </a:lnTo>
                  <a:lnTo>
                    <a:pt x="733" y="1587"/>
                  </a:lnTo>
                  <a:lnTo>
                    <a:pt x="733" y="1581"/>
                  </a:lnTo>
                  <a:lnTo>
                    <a:pt x="733" y="1575"/>
                  </a:lnTo>
                  <a:lnTo>
                    <a:pt x="730" y="1563"/>
                  </a:lnTo>
                  <a:lnTo>
                    <a:pt x="724" y="1549"/>
                  </a:lnTo>
                  <a:lnTo>
                    <a:pt x="714" y="1525"/>
                  </a:lnTo>
                  <a:lnTo>
                    <a:pt x="714" y="1525"/>
                  </a:lnTo>
                  <a:lnTo>
                    <a:pt x="718" y="1523"/>
                  </a:lnTo>
                  <a:lnTo>
                    <a:pt x="723" y="1522"/>
                  </a:lnTo>
                  <a:lnTo>
                    <a:pt x="730" y="1523"/>
                  </a:lnTo>
                  <a:lnTo>
                    <a:pt x="737" y="1523"/>
                  </a:lnTo>
                  <a:lnTo>
                    <a:pt x="740" y="1523"/>
                  </a:lnTo>
                  <a:lnTo>
                    <a:pt x="744" y="1522"/>
                  </a:lnTo>
                  <a:lnTo>
                    <a:pt x="744" y="1522"/>
                  </a:lnTo>
                  <a:lnTo>
                    <a:pt x="749" y="1532"/>
                  </a:lnTo>
                  <a:lnTo>
                    <a:pt x="756" y="1539"/>
                  </a:lnTo>
                  <a:lnTo>
                    <a:pt x="765" y="1545"/>
                  </a:lnTo>
                  <a:lnTo>
                    <a:pt x="773" y="1550"/>
                  </a:lnTo>
                  <a:lnTo>
                    <a:pt x="783" y="1554"/>
                  </a:lnTo>
                  <a:lnTo>
                    <a:pt x="794" y="1557"/>
                  </a:lnTo>
                  <a:lnTo>
                    <a:pt x="817" y="1563"/>
                  </a:lnTo>
                  <a:lnTo>
                    <a:pt x="817" y="1563"/>
                  </a:lnTo>
                  <a:lnTo>
                    <a:pt x="818" y="1559"/>
                  </a:lnTo>
                  <a:lnTo>
                    <a:pt x="818" y="1554"/>
                  </a:lnTo>
                  <a:lnTo>
                    <a:pt x="815" y="1546"/>
                  </a:lnTo>
                  <a:lnTo>
                    <a:pt x="813" y="1542"/>
                  </a:lnTo>
                  <a:lnTo>
                    <a:pt x="811" y="1538"/>
                  </a:lnTo>
                  <a:lnTo>
                    <a:pt x="811" y="1533"/>
                  </a:lnTo>
                  <a:lnTo>
                    <a:pt x="814" y="1528"/>
                  </a:lnTo>
                  <a:lnTo>
                    <a:pt x="814" y="1528"/>
                  </a:lnTo>
                  <a:lnTo>
                    <a:pt x="822" y="1530"/>
                  </a:lnTo>
                  <a:lnTo>
                    <a:pt x="828" y="1535"/>
                  </a:lnTo>
                  <a:lnTo>
                    <a:pt x="834" y="1539"/>
                  </a:lnTo>
                  <a:lnTo>
                    <a:pt x="838" y="1543"/>
                  </a:lnTo>
                  <a:lnTo>
                    <a:pt x="842" y="1549"/>
                  </a:lnTo>
                  <a:lnTo>
                    <a:pt x="846" y="1553"/>
                  </a:lnTo>
                  <a:lnTo>
                    <a:pt x="852" y="1556"/>
                  </a:lnTo>
                  <a:lnTo>
                    <a:pt x="860" y="1557"/>
                  </a:lnTo>
                  <a:lnTo>
                    <a:pt x="860" y="1557"/>
                  </a:lnTo>
                  <a:lnTo>
                    <a:pt x="867" y="1557"/>
                  </a:lnTo>
                  <a:lnTo>
                    <a:pt x="874" y="1556"/>
                  </a:lnTo>
                  <a:lnTo>
                    <a:pt x="881" y="1554"/>
                  </a:lnTo>
                  <a:lnTo>
                    <a:pt x="888" y="1550"/>
                  </a:lnTo>
                  <a:lnTo>
                    <a:pt x="894" y="1546"/>
                  </a:lnTo>
                  <a:lnTo>
                    <a:pt x="901" y="1542"/>
                  </a:lnTo>
                  <a:lnTo>
                    <a:pt x="911" y="1529"/>
                  </a:lnTo>
                  <a:lnTo>
                    <a:pt x="919" y="1515"/>
                  </a:lnTo>
                  <a:lnTo>
                    <a:pt x="926" y="1500"/>
                  </a:lnTo>
                  <a:lnTo>
                    <a:pt x="929" y="1483"/>
                  </a:lnTo>
                  <a:lnTo>
                    <a:pt x="930" y="1474"/>
                  </a:lnTo>
                  <a:lnTo>
                    <a:pt x="929" y="1467"/>
                  </a:lnTo>
                  <a:lnTo>
                    <a:pt x="929" y="1467"/>
                  </a:lnTo>
                  <a:lnTo>
                    <a:pt x="928" y="1465"/>
                  </a:lnTo>
                  <a:lnTo>
                    <a:pt x="926" y="1463"/>
                  </a:lnTo>
                  <a:lnTo>
                    <a:pt x="919" y="1462"/>
                  </a:lnTo>
                  <a:lnTo>
                    <a:pt x="912" y="1460"/>
                  </a:lnTo>
                  <a:lnTo>
                    <a:pt x="909" y="1459"/>
                  </a:lnTo>
                  <a:lnTo>
                    <a:pt x="909" y="1456"/>
                  </a:lnTo>
                  <a:lnTo>
                    <a:pt x="909" y="1456"/>
                  </a:lnTo>
                  <a:lnTo>
                    <a:pt x="921" y="1448"/>
                  </a:lnTo>
                  <a:lnTo>
                    <a:pt x="932" y="1442"/>
                  </a:lnTo>
                  <a:lnTo>
                    <a:pt x="957" y="1428"/>
                  </a:lnTo>
                  <a:lnTo>
                    <a:pt x="968" y="1421"/>
                  </a:lnTo>
                  <a:lnTo>
                    <a:pt x="977" y="1411"/>
                  </a:lnTo>
                  <a:lnTo>
                    <a:pt x="980" y="1406"/>
                  </a:lnTo>
                  <a:lnTo>
                    <a:pt x="982" y="1400"/>
                  </a:lnTo>
                  <a:lnTo>
                    <a:pt x="984" y="1393"/>
                  </a:lnTo>
                  <a:lnTo>
                    <a:pt x="985" y="1386"/>
                  </a:lnTo>
                  <a:lnTo>
                    <a:pt x="985" y="1386"/>
                  </a:lnTo>
                  <a:lnTo>
                    <a:pt x="984" y="1382"/>
                  </a:lnTo>
                  <a:lnTo>
                    <a:pt x="982" y="1379"/>
                  </a:lnTo>
                  <a:lnTo>
                    <a:pt x="980" y="1372"/>
                  </a:lnTo>
                  <a:lnTo>
                    <a:pt x="978" y="1369"/>
                  </a:lnTo>
                  <a:lnTo>
                    <a:pt x="977" y="1366"/>
                  </a:lnTo>
                  <a:lnTo>
                    <a:pt x="977" y="1362"/>
                  </a:lnTo>
                  <a:lnTo>
                    <a:pt x="980" y="1356"/>
                  </a:lnTo>
                  <a:lnTo>
                    <a:pt x="980" y="1356"/>
                  </a:lnTo>
                  <a:lnTo>
                    <a:pt x="973" y="1352"/>
                  </a:lnTo>
                  <a:lnTo>
                    <a:pt x="966" y="1348"/>
                  </a:lnTo>
                  <a:lnTo>
                    <a:pt x="959" y="1347"/>
                  </a:lnTo>
                  <a:lnTo>
                    <a:pt x="950" y="1345"/>
                  </a:lnTo>
                  <a:lnTo>
                    <a:pt x="935" y="1344"/>
                  </a:lnTo>
                  <a:lnTo>
                    <a:pt x="928" y="1344"/>
                  </a:lnTo>
                  <a:lnTo>
                    <a:pt x="921" y="1342"/>
                  </a:lnTo>
                  <a:lnTo>
                    <a:pt x="921" y="1342"/>
                  </a:lnTo>
                  <a:lnTo>
                    <a:pt x="925" y="1335"/>
                  </a:lnTo>
                  <a:lnTo>
                    <a:pt x="929" y="1328"/>
                  </a:lnTo>
                  <a:lnTo>
                    <a:pt x="939" y="1316"/>
                  </a:lnTo>
                  <a:lnTo>
                    <a:pt x="939" y="1316"/>
                  </a:lnTo>
                  <a:lnTo>
                    <a:pt x="935" y="1307"/>
                  </a:lnTo>
                  <a:lnTo>
                    <a:pt x="930" y="1300"/>
                  </a:lnTo>
                  <a:lnTo>
                    <a:pt x="923" y="1295"/>
                  </a:lnTo>
                  <a:lnTo>
                    <a:pt x="915" y="1290"/>
                  </a:lnTo>
                  <a:lnTo>
                    <a:pt x="907" y="1288"/>
                  </a:lnTo>
                  <a:lnTo>
                    <a:pt x="897" y="1286"/>
                  </a:lnTo>
                  <a:lnTo>
                    <a:pt x="888" y="1286"/>
                  </a:lnTo>
                  <a:lnTo>
                    <a:pt x="880" y="1288"/>
                  </a:lnTo>
                  <a:lnTo>
                    <a:pt x="880" y="1288"/>
                  </a:lnTo>
                  <a:lnTo>
                    <a:pt x="886" y="1282"/>
                  </a:lnTo>
                  <a:lnTo>
                    <a:pt x="893" y="1278"/>
                  </a:lnTo>
                  <a:lnTo>
                    <a:pt x="900" y="1275"/>
                  </a:lnTo>
                  <a:lnTo>
                    <a:pt x="907" y="1274"/>
                  </a:lnTo>
                  <a:lnTo>
                    <a:pt x="914" y="1274"/>
                  </a:lnTo>
                  <a:lnTo>
                    <a:pt x="921" y="1275"/>
                  </a:lnTo>
                  <a:lnTo>
                    <a:pt x="928" y="1278"/>
                  </a:lnTo>
                  <a:lnTo>
                    <a:pt x="935" y="1281"/>
                  </a:lnTo>
                  <a:lnTo>
                    <a:pt x="940" y="1285"/>
                  </a:lnTo>
                  <a:lnTo>
                    <a:pt x="945" y="1290"/>
                  </a:lnTo>
                  <a:lnTo>
                    <a:pt x="949" y="1296"/>
                  </a:lnTo>
                  <a:lnTo>
                    <a:pt x="952" y="1302"/>
                  </a:lnTo>
                  <a:lnTo>
                    <a:pt x="953" y="1309"/>
                  </a:lnTo>
                  <a:lnTo>
                    <a:pt x="953" y="1314"/>
                  </a:lnTo>
                  <a:lnTo>
                    <a:pt x="952" y="1321"/>
                  </a:lnTo>
                  <a:lnTo>
                    <a:pt x="947" y="1328"/>
                  </a:lnTo>
                  <a:lnTo>
                    <a:pt x="947" y="1328"/>
                  </a:lnTo>
                  <a:lnTo>
                    <a:pt x="960" y="1330"/>
                  </a:lnTo>
                  <a:lnTo>
                    <a:pt x="971" y="1334"/>
                  </a:lnTo>
                  <a:lnTo>
                    <a:pt x="980" y="1340"/>
                  </a:lnTo>
                  <a:lnTo>
                    <a:pt x="987" y="1347"/>
                  </a:lnTo>
                  <a:lnTo>
                    <a:pt x="992" y="1356"/>
                  </a:lnTo>
                  <a:lnTo>
                    <a:pt x="996" y="1366"/>
                  </a:lnTo>
                  <a:lnTo>
                    <a:pt x="998" y="1376"/>
                  </a:lnTo>
                  <a:lnTo>
                    <a:pt x="998" y="1387"/>
                  </a:lnTo>
                  <a:lnTo>
                    <a:pt x="996" y="1397"/>
                  </a:lnTo>
                  <a:lnTo>
                    <a:pt x="994" y="1408"/>
                  </a:lnTo>
                  <a:lnTo>
                    <a:pt x="989" y="1418"/>
                  </a:lnTo>
                  <a:lnTo>
                    <a:pt x="982" y="1428"/>
                  </a:lnTo>
                  <a:lnTo>
                    <a:pt x="975" y="1436"/>
                  </a:lnTo>
                  <a:lnTo>
                    <a:pt x="967" y="1443"/>
                  </a:lnTo>
                  <a:lnTo>
                    <a:pt x="956" y="1449"/>
                  </a:lnTo>
                  <a:lnTo>
                    <a:pt x="945" y="1453"/>
                  </a:lnTo>
                  <a:lnTo>
                    <a:pt x="945" y="1453"/>
                  </a:lnTo>
                  <a:lnTo>
                    <a:pt x="946" y="1463"/>
                  </a:lnTo>
                  <a:lnTo>
                    <a:pt x="946" y="1474"/>
                  </a:lnTo>
                  <a:lnTo>
                    <a:pt x="945" y="1484"/>
                  </a:lnTo>
                  <a:lnTo>
                    <a:pt x="943" y="1495"/>
                  </a:lnTo>
                  <a:lnTo>
                    <a:pt x="940" y="1505"/>
                  </a:lnTo>
                  <a:lnTo>
                    <a:pt x="936" y="1514"/>
                  </a:lnTo>
                  <a:lnTo>
                    <a:pt x="932" y="1523"/>
                  </a:lnTo>
                  <a:lnTo>
                    <a:pt x="928" y="1532"/>
                  </a:lnTo>
                  <a:lnTo>
                    <a:pt x="921" y="1540"/>
                  </a:lnTo>
                  <a:lnTo>
                    <a:pt x="914" y="1547"/>
                  </a:lnTo>
                  <a:lnTo>
                    <a:pt x="907" y="1554"/>
                  </a:lnTo>
                  <a:lnTo>
                    <a:pt x="898" y="1560"/>
                  </a:lnTo>
                  <a:lnTo>
                    <a:pt x="890" y="1564"/>
                  </a:lnTo>
                  <a:lnTo>
                    <a:pt x="880" y="1568"/>
                  </a:lnTo>
                  <a:lnTo>
                    <a:pt x="870" y="1573"/>
                  </a:lnTo>
                  <a:lnTo>
                    <a:pt x="860" y="1575"/>
                  </a:lnTo>
                  <a:lnTo>
                    <a:pt x="860" y="1575"/>
                  </a:lnTo>
                  <a:lnTo>
                    <a:pt x="857" y="1598"/>
                  </a:lnTo>
                  <a:lnTo>
                    <a:pt x="857" y="1620"/>
                  </a:lnTo>
                  <a:lnTo>
                    <a:pt x="857" y="1643"/>
                  </a:lnTo>
                  <a:lnTo>
                    <a:pt x="860" y="1665"/>
                  </a:lnTo>
                  <a:lnTo>
                    <a:pt x="864" y="1686"/>
                  </a:lnTo>
                  <a:lnTo>
                    <a:pt x="869" y="1707"/>
                  </a:lnTo>
                  <a:lnTo>
                    <a:pt x="874" y="1730"/>
                  </a:lnTo>
                  <a:lnTo>
                    <a:pt x="880" y="1750"/>
                  </a:lnTo>
                  <a:lnTo>
                    <a:pt x="895" y="1792"/>
                  </a:lnTo>
                  <a:lnTo>
                    <a:pt x="912" y="1831"/>
                  </a:lnTo>
                  <a:lnTo>
                    <a:pt x="947" y="1908"/>
                  </a:lnTo>
                  <a:lnTo>
                    <a:pt x="947" y="1908"/>
                  </a:lnTo>
                  <a:lnTo>
                    <a:pt x="952" y="1904"/>
                  </a:lnTo>
                  <a:lnTo>
                    <a:pt x="954" y="1898"/>
                  </a:lnTo>
                  <a:lnTo>
                    <a:pt x="957" y="1887"/>
                  </a:lnTo>
                  <a:lnTo>
                    <a:pt x="960" y="1882"/>
                  </a:lnTo>
                  <a:lnTo>
                    <a:pt x="963" y="1877"/>
                  </a:lnTo>
                  <a:lnTo>
                    <a:pt x="967" y="1874"/>
                  </a:lnTo>
                  <a:lnTo>
                    <a:pt x="973" y="1870"/>
                  </a:lnTo>
                  <a:lnTo>
                    <a:pt x="973" y="1870"/>
                  </a:lnTo>
                  <a:lnTo>
                    <a:pt x="980" y="1872"/>
                  </a:lnTo>
                  <a:lnTo>
                    <a:pt x="985" y="1873"/>
                  </a:lnTo>
                  <a:lnTo>
                    <a:pt x="989" y="1877"/>
                  </a:lnTo>
                  <a:lnTo>
                    <a:pt x="994" y="1880"/>
                  </a:lnTo>
                  <a:lnTo>
                    <a:pt x="994" y="1880"/>
                  </a:lnTo>
                  <a:lnTo>
                    <a:pt x="1002" y="1872"/>
                  </a:lnTo>
                  <a:lnTo>
                    <a:pt x="1008" y="1863"/>
                  </a:lnTo>
                  <a:lnTo>
                    <a:pt x="1012" y="1853"/>
                  </a:lnTo>
                  <a:lnTo>
                    <a:pt x="1015" y="1844"/>
                  </a:lnTo>
                  <a:lnTo>
                    <a:pt x="1016" y="1832"/>
                  </a:lnTo>
                  <a:lnTo>
                    <a:pt x="1018" y="1821"/>
                  </a:lnTo>
                  <a:lnTo>
                    <a:pt x="1016" y="1796"/>
                  </a:lnTo>
                  <a:lnTo>
                    <a:pt x="1016" y="1796"/>
                  </a:lnTo>
                  <a:lnTo>
                    <a:pt x="1020" y="1797"/>
                  </a:lnTo>
                  <a:lnTo>
                    <a:pt x="1027" y="1800"/>
                  </a:lnTo>
                  <a:lnTo>
                    <a:pt x="1043" y="1804"/>
                  </a:lnTo>
                  <a:lnTo>
                    <a:pt x="1053" y="1804"/>
                  </a:lnTo>
                  <a:lnTo>
                    <a:pt x="1062" y="1804"/>
                  </a:lnTo>
                  <a:lnTo>
                    <a:pt x="1072" y="1803"/>
                  </a:lnTo>
                  <a:lnTo>
                    <a:pt x="1081" y="1801"/>
                  </a:lnTo>
                  <a:lnTo>
                    <a:pt x="1081" y="1801"/>
                  </a:lnTo>
                  <a:lnTo>
                    <a:pt x="1086" y="1793"/>
                  </a:lnTo>
                  <a:lnTo>
                    <a:pt x="1091" y="1786"/>
                  </a:lnTo>
                  <a:lnTo>
                    <a:pt x="1093" y="1776"/>
                  </a:lnTo>
                  <a:lnTo>
                    <a:pt x="1096" y="1768"/>
                  </a:lnTo>
                  <a:lnTo>
                    <a:pt x="1096" y="1758"/>
                  </a:lnTo>
                  <a:lnTo>
                    <a:pt x="1096" y="1748"/>
                  </a:lnTo>
                  <a:lnTo>
                    <a:pt x="1095" y="1737"/>
                  </a:lnTo>
                  <a:lnTo>
                    <a:pt x="1092" y="1726"/>
                  </a:lnTo>
                  <a:lnTo>
                    <a:pt x="1092" y="1726"/>
                  </a:lnTo>
                  <a:lnTo>
                    <a:pt x="1078" y="1734"/>
                  </a:lnTo>
                  <a:lnTo>
                    <a:pt x="1061" y="1740"/>
                  </a:lnTo>
                  <a:lnTo>
                    <a:pt x="1043" y="1744"/>
                  </a:lnTo>
                  <a:lnTo>
                    <a:pt x="1025" y="1747"/>
                  </a:lnTo>
                  <a:lnTo>
                    <a:pt x="1006" y="1747"/>
                  </a:lnTo>
                  <a:lnTo>
                    <a:pt x="988" y="1744"/>
                  </a:lnTo>
                  <a:lnTo>
                    <a:pt x="970" y="1740"/>
                  </a:lnTo>
                  <a:lnTo>
                    <a:pt x="953" y="1731"/>
                  </a:lnTo>
                  <a:lnTo>
                    <a:pt x="953" y="1731"/>
                  </a:lnTo>
                  <a:lnTo>
                    <a:pt x="952" y="1724"/>
                  </a:lnTo>
                  <a:lnTo>
                    <a:pt x="950" y="1719"/>
                  </a:lnTo>
                  <a:lnTo>
                    <a:pt x="947" y="1713"/>
                  </a:lnTo>
                  <a:lnTo>
                    <a:pt x="943" y="1707"/>
                  </a:lnTo>
                  <a:lnTo>
                    <a:pt x="935" y="1698"/>
                  </a:lnTo>
                  <a:lnTo>
                    <a:pt x="925" y="1689"/>
                  </a:lnTo>
                  <a:lnTo>
                    <a:pt x="916" y="1681"/>
                  </a:lnTo>
                  <a:lnTo>
                    <a:pt x="908" y="1671"/>
                  </a:lnTo>
                  <a:lnTo>
                    <a:pt x="907" y="1667"/>
                  </a:lnTo>
                  <a:lnTo>
                    <a:pt x="904" y="1661"/>
                  </a:lnTo>
                  <a:lnTo>
                    <a:pt x="904" y="1654"/>
                  </a:lnTo>
                  <a:lnTo>
                    <a:pt x="904" y="1647"/>
                  </a:lnTo>
                  <a:lnTo>
                    <a:pt x="904" y="1647"/>
                  </a:lnTo>
                  <a:lnTo>
                    <a:pt x="905" y="1640"/>
                  </a:lnTo>
                  <a:lnTo>
                    <a:pt x="909" y="1634"/>
                  </a:lnTo>
                  <a:lnTo>
                    <a:pt x="914" y="1629"/>
                  </a:lnTo>
                  <a:lnTo>
                    <a:pt x="919" y="1626"/>
                  </a:lnTo>
                  <a:lnTo>
                    <a:pt x="926" y="1625"/>
                  </a:lnTo>
                  <a:lnTo>
                    <a:pt x="933" y="1623"/>
                  </a:lnTo>
                  <a:lnTo>
                    <a:pt x="949" y="1622"/>
                  </a:lnTo>
                  <a:lnTo>
                    <a:pt x="982" y="1623"/>
                  </a:lnTo>
                  <a:lnTo>
                    <a:pt x="996" y="1622"/>
                  </a:lnTo>
                  <a:lnTo>
                    <a:pt x="1003" y="1620"/>
                  </a:lnTo>
                  <a:lnTo>
                    <a:pt x="1008" y="1619"/>
                  </a:lnTo>
                  <a:lnTo>
                    <a:pt x="1008" y="1619"/>
                  </a:lnTo>
                  <a:lnTo>
                    <a:pt x="1008" y="1606"/>
                  </a:lnTo>
                  <a:lnTo>
                    <a:pt x="1008" y="1595"/>
                  </a:lnTo>
                  <a:lnTo>
                    <a:pt x="1010" y="1587"/>
                  </a:lnTo>
                  <a:lnTo>
                    <a:pt x="1015" y="1578"/>
                  </a:lnTo>
                  <a:lnTo>
                    <a:pt x="1022" y="1571"/>
                  </a:lnTo>
                  <a:lnTo>
                    <a:pt x="1029" y="1566"/>
                  </a:lnTo>
                  <a:lnTo>
                    <a:pt x="1036" y="1561"/>
                  </a:lnTo>
                  <a:lnTo>
                    <a:pt x="1046" y="1557"/>
                  </a:lnTo>
                  <a:lnTo>
                    <a:pt x="1065" y="1552"/>
                  </a:lnTo>
                  <a:lnTo>
                    <a:pt x="1088" y="1547"/>
                  </a:lnTo>
                  <a:lnTo>
                    <a:pt x="1130" y="1543"/>
                  </a:lnTo>
                  <a:lnTo>
                    <a:pt x="1130" y="1543"/>
                  </a:lnTo>
                  <a:lnTo>
                    <a:pt x="1130" y="1536"/>
                  </a:lnTo>
                  <a:lnTo>
                    <a:pt x="1133" y="1528"/>
                  </a:lnTo>
                  <a:lnTo>
                    <a:pt x="1135" y="1519"/>
                  </a:lnTo>
                  <a:lnTo>
                    <a:pt x="1140" y="1509"/>
                  </a:lnTo>
                  <a:lnTo>
                    <a:pt x="1149" y="1491"/>
                  </a:lnTo>
                  <a:lnTo>
                    <a:pt x="1162" y="1476"/>
                  </a:lnTo>
                  <a:lnTo>
                    <a:pt x="1162" y="1476"/>
                  </a:lnTo>
                  <a:lnTo>
                    <a:pt x="1159" y="1462"/>
                  </a:lnTo>
                  <a:lnTo>
                    <a:pt x="1155" y="1450"/>
                  </a:lnTo>
                  <a:lnTo>
                    <a:pt x="1149" y="1439"/>
                  </a:lnTo>
                  <a:lnTo>
                    <a:pt x="1144" y="1429"/>
                  </a:lnTo>
                  <a:lnTo>
                    <a:pt x="1135" y="1421"/>
                  </a:lnTo>
                  <a:lnTo>
                    <a:pt x="1126" y="1414"/>
                  </a:lnTo>
                  <a:lnTo>
                    <a:pt x="1116" y="1408"/>
                  </a:lnTo>
                  <a:lnTo>
                    <a:pt x="1105" y="1404"/>
                  </a:lnTo>
                  <a:lnTo>
                    <a:pt x="1105" y="1404"/>
                  </a:lnTo>
                  <a:lnTo>
                    <a:pt x="1099" y="1404"/>
                  </a:lnTo>
                  <a:lnTo>
                    <a:pt x="1096" y="1407"/>
                  </a:lnTo>
                  <a:lnTo>
                    <a:pt x="1089" y="1413"/>
                  </a:lnTo>
                  <a:lnTo>
                    <a:pt x="1082" y="1417"/>
                  </a:lnTo>
                  <a:lnTo>
                    <a:pt x="1078" y="1418"/>
                  </a:lnTo>
                  <a:lnTo>
                    <a:pt x="1072" y="1418"/>
                  </a:lnTo>
                  <a:lnTo>
                    <a:pt x="1072" y="1418"/>
                  </a:lnTo>
                  <a:lnTo>
                    <a:pt x="1076" y="1403"/>
                  </a:lnTo>
                  <a:lnTo>
                    <a:pt x="1079" y="1386"/>
                  </a:lnTo>
                  <a:lnTo>
                    <a:pt x="1079" y="1370"/>
                  </a:lnTo>
                  <a:lnTo>
                    <a:pt x="1079" y="1355"/>
                  </a:lnTo>
                  <a:lnTo>
                    <a:pt x="1075" y="1340"/>
                  </a:lnTo>
                  <a:lnTo>
                    <a:pt x="1069" y="1327"/>
                  </a:lnTo>
                  <a:lnTo>
                    <a:pt x="1062" y="1314"/>
                  </a:lnTo>
                  <a:lnTo>
                    <a:pt x="1057" y="1310"/>
                  </a:lnTo>
                  <a:lnTo>
                    <a:pt x="1051" y="1304"/>
                  </a:lnTo>
                  <a:lnTo>
                    <a:pt x="1051" y="1304"/>
                  </a:lnTo>
                  <a:lnTo>
                    <a:pt x="1050" y="1304"/>
                  </a:lnTo>
                  <a:lnTo>
                    <a:pt x="1048" y="1304"/>
                  </a:lnTo>
                  <a:lnTo>
                    <a:pt x="1043" y="1309"/>
                  </a:lnTo>
                  <a:lnTo>
                    <a:pt x="1040" y="1310"/>
                  </a:lnTo>
                  <a:lnTo>
                    <a:pt x="1036" y="1311"/>
                  </a:lnTo>
                  <a:lnTo>
                    <a:pt x="1033" y="1310"/>
                  </a:lnTo>
                  <a:lnTo>
                    <a:pt x="1029" y="1307"/>
                  </a:lnTo>
                  <a:lnTo>
                    <a:pt x="1029" y="1307"/>
                  </a:lnTo>
                  <a:lnTo>
                    <a:pt x="1034" y="1299"/>
                  </a:lnTo>
                  <a:lnTo>
                    <a:pt x="1039" y="1292"/>
                  </a:lnTo>
                  <a:lnTo>
                    <a:pt x="1040" y="1283"/>
                  </a:lnTo>
                  <a:lnTo>
                    <a:pt x="1041" y="1276"/>
                  </a:lnTo>
                  <a:lnTo>
                    <a:pt x="1041" y="1269"/>
                  </a:lnTo>
                  <a:lnTo>
                    <a:pt x="1039" y="1262"/>
                  </a:lnTo>
                  <a:lnTo>
                    <a:pt x="1036" y="1257"/>
                  </a:lnTo>
                  <a:lnTo>
                    <a:pt x="1032" y="1251"/>
                  </a:lnTo>
                  <a:lnTo>
                    <a:pt x="1026" y="1245"/>
                  </a:lnTo>
                  <a:lnTo>
                    <a:pt x="1020" y="1241"/>
                  </a:lnTo>
                  <a:lnTo>
                    <a:pt x="1013" y="1238"/>
                  </a:lnTo>
                  <a:lnTo>
                    <a:pt x="1006" y="1236"/>
                  </a:lnTo>
                  <a:lnTo>
                    <a:pt x="999" y="1233"/>
                  </a:lnTo>
                  <a:lnTo>
                    <a:pt x="991" y="1231"/>
                  </a:lnTo>
                  <a:lnTo>
                    <a:pt x="982" y="1231"/>
                  </a:lnTo>
                  <a:lnTo>
                    <a:pt x="973" y="1233"/>
                  </a:lnTo>
                  <a:lnTo>
                    <a:pt x="973" y="1233"/>
                  </a:lnTo>
                  <a:lnTo>
                    <a:pt x="985" y="1206"/>
                  </a:lnTo>
                  <a:lnTo>
                    <a:pt x="992" y="1192"/>
                  </a:lnTo>
                  <a:lnTo>
                    <a:pt x="996" y="1178"/>
                  </a:lnTo>
                  <a:lnTo>
                    <a:pt x="1001" y="1164"/>
                  </a:lnTo>
                  <a:lnTo>
                    <a:pt x="1001" y="1149"/>
                  </a:lnTo>
                  <a:lnTo>
                    <a:pt x="999" y="1133"/>
                  </a:lnTo>
                  <a:lnTo>
                    <a:pt x="996" y="1125"/>
                  </a:lnTo>
                  <a:lnTo>
                    <a:pt x="994" y="1116"/>
                  </a:lnTo>
                  <a:lnTo>
                    <a:pt x="994" y="1116"/>
                  </a:lnTo>
                  <a:lnTo>
                    <a:pt x="975" y="1102"/>
                  </a:lnTo>
                  <a:lnTo>
                    <a:pt x="959" y="1088"/>
                  </a:lnTo>
                  <a:lnTo>
                    <a:pt x="950" y="1081"/>
                  </a:lnTo>
                  <a:lnTo>
                    <a:pt x="942" y="1076"/>
                  </a:lnTo>
                  <a:lnTo>
                    <a:pt x="932" y="1073"/>
                  </a:lnTo>
                  <a:lnTo>
                    <a:pt x="921" y="1070"/>
                  </a:lnTo>
                  <a:lnTo>
                    <a:pt x="921" y="1070"/>
                  </a:lnTo>
                  <a:lnTo>
                    <a:pt x="914" y="1069"/>
                  </a:lnTo>
                  <a:lnTo>
                    <a:pt x="907" y="1070"/>
                  </a:lnTo>
                  <a:lnTo>
                    <a:pt x="895" y="1073"/>
                  </a:lnTo>
                  <a:lnTo>
                    <a:pt x="883" y="1078"/>
                  </a:lnTo>
                  <a:lnTo>
                    <a:pt x="873" y="1085"/>
                  </a:lnTo>
                  <a:lnTo>
                    <a:pt x="862" y="1092"/>
                  </a:lnTo>
                  <a:lnTo>
                    <a:pt x="852" y="1099"/>
                  </a:lnTo>
                  <a:lnTo>
                    <a:pt x="841" y="1105"/>
                  </a:lnTo>
                  <a:lnTo>
                    <a:pt x="828" y="1108"/>
                  </a:lnTo>
                  <a:lnTo>
                    <a:pt x="828" y="1108"/>
                  </a:lnTo>
                  <a:lnTo>
                    <a:pt x="831" y="1095"/>
                  </a:lnTo>
                  <a:lnTo>
                    <a:pt x="831" y="1084"/>
                  </a:lnTo>
                  <a:lnTo>
                    <a:pt x="829" y="1073"/>
                  </a:lnTo>
                  <a:lnTo>
                    <a:pt x="827" y="1064"/>
                  </a:lnTo>
                  <a:lnTo>
                    <a:pt x="821" y="1056"/>
                  </a:lnTo>
                  <a:lnTo>
                    <a:pt x="815" y="1050"/>
                  </a:lnTo>
                  <a:lnTo>
                    <a:pt x="807" y="1045"/>
                  </a:lnTo>
                  <a:lnTo>
                    <a:pt x="799" y="1040"/>
                  </a:lnTo>
                  <a:lnTo>
                    <a:pt x="799" y="1040"/>
                  </a:lnTo>
                  <a:lnTo>
                    <a:pt x="794" y="1045"/>
                  </a:lnTo>
                  <a:lnTo>
                    <a:pt x="790" y="1048"/>
                  </a:lnTo>
                  <a:lnTo>
                    <a:pt x="786" y="1052"/>
                  </a:lnTo>
                  <a:lnTo>
                    <a:pt x="783" y="1052"/>
                  </a:lnTo>
                  <a:lnTo>
                    <a:pt x="779" y="1052"/>
                  </a:lnTo>
                  <a:lnTo>
                    <a:pt x="779" y="1052"/>
                  </a:lnTo>
                  <a:lnTo>
                    <a:pt x="775" y="1038"/>
                  </a:lnTo>
                  <a:lnTo>
                    <a:pt x="769" y="1022"/>
                  </a:lnTo>
                  <a:lnTo>
                    <a:pt x="766" y="1014"/>
                  </a:lnTo>
                  <a:lnTo>
                    <a:pt x="762" y="1007"/>
                  </a:lnTo>
                  <a:lnTo>
                    <a:pt x="756" y="1001"/>
                  </a:lnTo>
                  <a:lnTo>
                    <a:pt x="749" y="997"/>
                  </a:lnTo>
                  <a:lnTo>
                    <a:pt x="749" y="997"/>
                  </a:lnTo>
                  <a:lnTo>
                    <a:pt x="744" y="997"/>
                  </a:lnTo>
                  <a:lnTo>
                    <a:pt x="738" y="1000"/>
                  </a:lnTo>
                  <a:lnTo>
                    <a:pt x="730" y="1004"/>
                  </a:lnTo>
                  <a:lnTo>
                    <a:pt x="724" y="1007"/>
                  </a:lnTo>
                  <a:lnTo>
                    <a:pt x="720" y="1008"/>
                  </a:lnTo>
                  <a:lnTo>
                    <a:pt x="714" y="1010"/>
                  </a:lnTo>
                  <a:lnTo>
                    <a:pt x="706" y="1008"/>
                  </a:lnTo>
                  <a:lnTo>
                    <a:pt x="706" y="1008"/>
                  </a:lnTo>
                  <a:lnTo>
                    <a:pt x="706" y="996"/>
                  </a:lnTo>
                  <a:lnTo>
                    <a:pt x="706" y="984"/>
                  </a:lnTo>
                  <a:lnTo>
                    <a:pt x="703" y="973"/>
                  </a:lnTo>
                  <a:lnTo>
                    <a:pt x="699" y="965"/>
                  </a:lnTo>
                  <a:lnTo>
                    <a:pt x="695" y="956"/>
                  </a:lnTo>
                  <a:lnTo>
                    <a:pt x="689" y="949"/>
                  </a:lnTo>
                  <a:lnTo>
                    <a:pt x="678" y="937"/>
                  </a:lnTo>
                  <a:lnTo>
                    <a:pt x="678" y="937"/>
                  </a:lnTo>
                  <a:lnTo>
                    <a:pt x="662" y="935"/>
                  </a:lnTo>
                  <a:lnTo>
                    <a:pt x="648" y="935"/>
                  </a:lnTo>
                  <a:lnTo>
                    <a:pt x="636" y="938"/>
                  </a:lnTo>
                  <a:lnTo>
                    <a:pt x="624" y="942"/>
                  </a:lnTo>
                  <a:lnTo>
                    <a:pt x="615" y="948"/>
                  </a:lnTo>
                  <a:lnTo>
                    <a:pt x="606" y="955"/>
                  </a:lnTo>
                  <a:lnTo>
                    <a:pt x="599" y="963"/>
                  </a:lnTo>
                  <a:lnTo>
                    <a:pt x="592" y="973"/>
                  </a:lnTo>
                  <a:lnTo>
                    <a:pt x="587" y="983"/>
                  </a:lnTo>
                  <a:lnTo>
                    <a:pt x="581" y="994"/>
                  </a:lnTo>
                  <a:lnTo>
                    <a:pt x="578" y="1005"/>
                  </a:lnTo>
                  <a:lnTo>
                    <a:pt x="575" y="1018"/>
                  </a:lnTo>
                  <a:lnTo>
                    <a:pt x="571" y="1042"/>
                  </a:lnTo>
                  <a:lnTo>
                    <a:pt x="570" y="1067"/>
                  </a:lnTo>
                  <a:lnTo>
                    <a:pt x="570" y="1067"/>
                  </a:lnTo>
                  <a:close/>
                  <a:moveTo>
                    <a:pt x="1478" y="1017"/>
                  </a:moveTo>
                  <a:lnTo>
                    <a:pt x="1478" y="1017"/>
                  </a:lnTo>
                  <a:lnTo>
                    <a:pt x="1524" y="1014"/>
                  </a:lnTo>
                  <a:lnTo>
                    <a:pt x="1566" y="1012"/>
                  </a:lnTo>
                  <a:lnTo>
                    <a:pt x="1641" y="1011"/>
                  </a:lnTo>
                  <a:lnTo>
                    <a:pt x="1641" y="1011"/>
                  </a:lnTo>
                  <a:lnTo>
                    <a:pt x="1684" y="1010"/>
                  </a:lnTo>
                  <a:lnTo>
                    <a:pt x="1724" y="1007"/>
                  </a:lnTo>
                  <a:lnTo>
                    <a:pt x="1759" y="1004"/>
                  </a:lnTo>
                  <a:lnTo>
                    <a:pt x="1792" y="1003"/>
                  </a:lnTo>
                  <a:lnTo>
                    <a:pt x="1792" y="1003"/>
                  </a:lnTo>
                  <a:lnTo>
                    <a:pt x="1818" y="1001"/>
                  </a:lnTo>
                  <a:lnTo>
                    <a:pt x="1844" y="1000"/>
                  </a:lnTo>
                  <a:lnTo>
                    <a:pt x="1871" y="997"/>
                  </a:lnTo>
                  <a:lnTo>
                    <a:pt x="1899" y="994"/>
                  </a:lnTo>
                  <a:lnTo>
                    <a:pt x="1899" y="994"/>
                  </a:lnTo>
                  <a:lnTo>
                    <a:pt x="1912" y="994"/>
                  </a:lnTo>
                  <a:lnTo>
                    <a:pt x="1930" y="996"/>
                  </a:lnTo>
                  <a:lnTo>
                    <a:pt x="1940" y="994"/>
                  </a:lnTo>
                  <a:lnTo>
                    <a:pt x="1947" y="991"/>
                  </a:lnTo>
                  <a:lnTo>
                    <a:pt x="1950" y="990"/>
                  </a:lnTo>
                  <a:lnTo>
                    <a:pt x="1951" y="987"/>
                  </a:lnTo>
                  <a:lnTo>
                    <a:pt x="1951" y="983"/>
                  </a:lnTo>
                  <a:lnTo>
                    <a:pt x="1951" y="980"/>
                  </a:lnTo>
                  <a:lnTo>
                    <a:pt x="1951" y="980"/>
                  </a:lnTo>
                  <a:lnTo>
                    <a:pt x="1950" y="975"/>
                  </a:lnTo>
                  <a:lnTo>
                    <a:pt x="1945" y="970"/>
                  </a:lnTo>
                  <a:lnTo>
                    <a:pt x="1938" y="969"/>
                  </a:lnTo>
                  <a:lnTo>
                    <a:pt x="1931" y="967"/>
                  </a:lnTo>
                  <a:lnTo>
                    <a:pt x="1916" y="967"/>
                  </a:lnTo>
                  <a:lnTo>
                    <a:pt x="1899" y="967"/>
                  </a:lnTo>
                  <a:lnTo>
                    <a:pt x="1899" y="967"/>
                  </a:lnTo>
                  <a:lnTo>
                    <a:pt x="1823" y="973"/>
                  </a:lnTo>
                  <a:lnTo>
                    <a:pt x="1823" y="973"/>
                  </a:lnTo>
                  <a:lnTo>
                    <a:pt x="1731" y="979"/>
                  </a:lnTo>
                  <a:lnTo>
                    <a:pt x="1638" y="983"/>
                  </a:lnTo>
                  <a:lnTo>
                    <a:pt x="1540" y="986"/>
                  </a:lnTo>
                  <a:lnTo>
                    <a:pt x="1434" y="986"/>
                  </a:lnTo>
                  <a:lnTo>
                    <a:pt x="1434" y="986"/>
                  </a:lnTo>
                  <a:lnTo>
                    <a:pt x="1430" y="997"/>
                  </a:lnTo>
                  <a:lnTo>
                    <a:pt x="1429" y="1003"/>
                  </a:lnTo>
                  <a:lnTo>
                    <a:pt x="1429" y="1007"/>
                  </a:lnTo>
                  <a:lnTo>
                    <a:pt x="1429" y="1010"/>
                  </a:lnTo>
                  <a:lnTo>
                    <a:pt x="1432" y="1012"/>
                  </a:lnTo>
                  <a:lnTo>
                    <a:pt x="1433" y="1014"/>
                  </a:lnTo>
                  <a:lnTo>
                    <a:pt x="1436" y="1017"/>
                  </a:lnTo>
                  <a:lnTo>
                    <a:pt x="1444" y="1018"/>
                  </a:lnTo>
                  <a:lnTo>
                    <a:pt x="1454" y="1018"/>
                  </a:lnTo>
                  <a:lnTo>
                    <a:pt x="1478" y="1017"/>
                  </a:lnTo>
                  <a:lnTo>
                    <a:pt x="1478" y="1017"/>
                  </a:lnTo>
                  <a:close/>
                  <a:moveTo>
                    <a:pt x="1722" y="1125"/>
                  </a:moveTo>
                  <a:lnTo>
                    <a:pt x="1722" y="1125"/>
                  </a:lnTo>
                  <a:lnTo>
                    <a:pt x="1743" y="1129"/>
                  </a:lnTo>
                  <a:lnTo>
                    <a:pt x="1763" y="1132"/>
                  </a:lnTo>
                  <a:lnTo>
                    <a:pt x="1781" y="1136"/>
                  </a:lnTo>
                  <a:lnTo>
                    <a:pt x="1790" y="1139"/>
                  </a:lnTo>
                  <a:lnTo>
                    <a:pt x="1798" y="1142"/>
                  </a:lnTo>
                  <a:lnTo>
                    <a:pt x="1798" y="1142"/>
                  </a:lnTo>
                  <a:lnTo>
                    <a:pt x="1802" y="1135"/>
                  </a:lnTo>
                  <a:lnTo>
                    <a:pt x="1806" y="1129"/>
                  </a:lnTo>
                  <a:lnTo>
                    <a:pt x="1809" y="1121"/>
                  </a:lnTo>
                  <a:lnTo>
                    <a:pt x="1809" y="1116"/>
                  </a:lnTo>
                  <a:lnTo>
                    <a:pt x="1809" y="1111"/>
                  </a:lnTo>
                  <a:lnTo>
                    <a:pt x="1809" y="1111"/>
                  </a:lnTo>
                  <a:lnTo>
                    <a:pt x="1797" y="1108"/>
                  </a:lnTo>
                  <a:lnTo>
                    <a:pt x="1785" y="1104"/>
                  </a:lnTo>
                  <a:lnTo>
                    <a:pt x="1764" y="1095"/>
                  </a:lnTo>
                  <a:lnTo>
                    <a:pt x="1745" y="1085"/>
                  </a:lnTo>
                  <a:lnTo>
                    <a:pt x="1725" y="1076"/>
                  </a:lnTo>
                  <a:lnTo>
                    <a:pt x="1725" y="1076"/>
                  </a:lnTo>
                  <a:lnTo>
                    <a:pt x="1722" y="1080"/>
                  </a:lnTo>
                  <a:lnTo>
                    <a:pt x="1719" y="1085"/>
                  </a:lnTo>
                  <a:lnTo>
                    <a:pt x="1719" y="1091"/>
                  </a:lnTo>
                  <a:lnTo>
                    <a:pt x="1719" y="1098"/>
                  </a:lnTo>
                  <a:lnTo>
                    <a:pt x="1721" y="1112"/>
                  </a:lnTo>
                  <a:lnTo>
                    <a:pt x="1722" y="1125"/>
                  </a:lnTo>
                  <a:lnTo>
                    <a:pt x="1722" y="1125"/>
                  </a:lnTo>
                  <a:close/>
                  <a:moveTo>
                    <a:pt x="1627" y="1101"/>
                  </a:moveTo>
                  <a:lnTo>
                    <a:pt x="1627" y="1101"/>
                  </a:lnTo>
                  <a:lnTo>
                    <a:pt x="1627" y="1106"/>
                  </a:lnTo>
                  <a:lnTo>
                    <a:pt x="1628" y="1111"/>
                  </a:lnTo>
                  <a:lnTo>
                    <a:pt x="1631" y="1119"/>
                  </a:lnTo>
                  <a:lnTo>
                    <a:pt x="1632" y="1128"/>
                  </a:lnTo>
                  <a:lnTo>
                    <a:pt x="1632" y="1133"/>
                  </a:lnTo>
                  <a:lnTo>
                    <a:pt x="1632" y="1139"/>
                  </a:lnTo>
                  <a:lnTo>
                    <a:pt x="1632" y="1139"/>
                  </a:lnTo>
                  <a:lnTo>
                    <a:pt x="1652" y="1137"/>
                  </a:lnTo>
                  <a:lnTo>
                    <a:pt x="1672" y="1133"/>
                  </a:lnTo>
                  <a:lnTo>
                    <a:pt x="1690" y="1129"/>
                  </a:lnTo>
                  <a:lnTo>
                    <a:pt x="1705" y="1128"/>
                  </a:lnTo>
                  <a:lnTo>
                    <a:pt x="1705" y="1128"/>
                  </a:lnTo>
                  <a:lnTo>
                    <a:pt x="1704" y="1114"/>
                  </a:lnTo>
                  <a:lnTo>
                    <a:pt x="1704" y="1101"/>
                  </a:lnTo>
                  <a:lnTo>
                    <a:pt x="1703" y="1090"/>
                  </a:lnTo>
                  <a:lnTo>
                    <a:pt x="1701" y="1084"/>
                  </a:lnTo>
                  <a:lnTo>
                    <a:pt x="1698" y="1078"/>
                  </a:lnTo>
                  <a:lnTo>
                    <a:pt x="1698" y="1078"/>
                  </a:lnTo>
                  <a:lnTo>
                    <a:pt x="1691" y="1085"/>
                  </a:lnTo>
                  <a:lnTo>
                    <a:pt x="1684" y="1090"/>
                  </a:lnTo>
                  <a:lnTo>
                    <a:pt x="1674" y="1092"/>
                  </a:lnTo>
                  <a:lnTo>
                    <a:pt x="1666" y="1094"/>
                  </a:lnTo>
                  <a:lnTo>
                    <a:pt x="1646" y="1097"/>
                  </a:lnTo>
                  <a:lnTo>
                    <a:pt x="1637" y="1098"/>
                  </a:lnTo>
                  <a:lnTo>
                    <a:pt x="1627" y="1101"/>
                  </a:lnTo>
                  <a:lnTo>
                    <a:pt x="1627" y="1101"/>
                  </a:lnTo>
                  <a:close/>
                  <a:moveTo>
                    <a:pt x="1597" y="1154"/>
                  </a:moveTo>
                  <a:lnTo>
                    <a:pt x="1597" y="1154"/>
                  </a:lnTo>
                  <a:lnTo>
                    <a:pt x="1596" y="1158"/>
                  </a:lnTo>
                  <a:lnTo>
                    <a:pt x="1594" y="1163"/>
                  </a:lnTo>
                  <a:lnTo>
                    <a:pt x="1596" y="1171"/>
                  </a:lnTo>
                  <a:lnTo>
                    <a:pt x="1596" y="1179"/>
                  </a:lnTo>
                  <a:lnTo>
                    <a:pt x="1596" y="1184"/>
                  </a:lnTo>
                  <a:lnTo>
                    <a:pt x="1594" y="1188"/>
                  </a:lnTo>
                  <a:lnTo>
                    <a:pt x="1594" y="1188"/>
                  </a:lnTo>
                  <a:lnTo>
                    <a:pt x="1613" y="1185"/>
                  </a:lnTo>
                  <a:lnTo>
                    <a:pt x="1630" y="1181"/>
                  </a:lnTo>
                  <a:lnTo>
                    <a:pt x="1646" y="1175"/>
                  </a:lnTo>
                  <a:lnTo>
                    <a:pt x="1665" y="1171"/>
                  </a:lnTo>
                  <a:lnTo>
                    <a:pt x="1665" y="1171"/>
                  </a:lnTo>
                  <a:lnTo>
                    <a:pt x="1666" y="1167"/>
                  </a:lnTo>
                  <a:lnTo>
                    <a:pt x="1669" y="1163"/>
                  </a:lnTo>
                  <a:lnTo>
                    <a:pt x="1679" y="1156"/>
                  </a:lnTo>
                  <a:lnTo>
                    <a:pt x="1683" y="1153"/>
                  </a:lnTo>
                  <a:lnTo>
                    <a:pt x="1687" y="1150"/>
                  </a:lnTo>
                  <a:lnTo>
                    <a:pt x="1689" y="1146"/>
                  </a:lnTo>
                  <a:lnTo>
                    <a:pt x="1687" y="1142"/>
                  </a:lnTo>
                  <a:lnTo>
                    <a:pt x="1687" y="1142"/>
                  </a:lnTo>
                  <a:lnTo>
                    <a:pt x="1667" y="1147"/>
                  </a:lnTo>
                  <a:lnTo>
                    <a:pt x="1646" y="1151"/>
                  </a:lnTo>
                  <a:lnTo>
                    <a:pt x="1624" y="1153"/>
                  </a:lnTo>
                  <a:lnTo>
                    <a:pt x="1597" y="1154"/>
                  </a:lnTo>
                  <a:lnTo>
                    <a:pt x="1597" y="1154"/>
                  </a:lnTo>
                  <a:close/>
                  <a:moveTo>
                    <a:pt x="1896" y="1203"/>
                  </a:moveTo>
                  <a:lnTo>
                    <a:pt x="1896" y="1203"/>
                  </a:lnTo>
                  <a:lnTo>
                    <a:pt x="1893" y="1191"/>
                  </a:lnTo>
                  <a:lnTo>
                    <a:pt x="1889" y="1181"/>
                  </a:lnTo>
                  <a:lnTo>
                    <a:pt x="1882" y="1172"/>
                  </a:lnTo>
                  <a:lnTo>
                    <a:pt x="1874" y="1165"/>
                  </a:lnTo>
                  <a:lnTo>
                    <a:pt x="1874" y="1165"/>
                  </a:lnTo>
                  <a:lnTo>
                    <a:pt x="1857" y="1168"/>
                  </a:lnTo>
                  <a:lnTo>
                    <a:pt x="1843" y="1170"/>
                  </a:lnTo>
                  <a:lnTo>
                    <a:pt x="1828" y="1168"/>
                  </a:lnTo>
                  <a:lnTo>
                    <a:pt x="1813" y="1164"/>
                  </a:lnTo>
                  <a:lnTo>
                    <a:pt x="1785" y="1156"/>
                  </a:lnTo>
                  <a:lnTo>
                    <a:pt x="1771" y="1151"/>
                  </a:lnTo>
                  <a:lnTo>
                    <a:pt x="1757" y="1149"/>
                  </a:lnTo>
                  <a:lnTo>
                    <a:pt x="1757" y="1149"/>
                  </a:lnTo>
                  <a:lnTo>
                    <a:pt x="1771" y="1163"/>
                  </a:lnTo>
                  <a:lnTo>
                    <a:pt x="1785" y="1174"/>
                  </a:lnTo>
                  <a:lnTo>
                    <a:pt x="1801" y="1182"/>
                  </a:lnTo>
                  <a:lnTo>
                    <a:pt x="1816" y="1189"/>
                  </a:lnTo>
                  <a:lnTo>
                    <a:pt x="1833" y="1194"/>
                  </a:lnTo>
                  <a:lnTo>
                    <a:pt x="1853" y="1198"/>
                  </a:lnTo>
                  <a:lnTo>
                    <a:pt x="1874" y="1201"/>
                  </a:lnTo>
                  <a:lnTo>
                    <a:pt x="1896" y="1203"/>
                  </a:lnTo>
                  <a:lnTo>
                    <a:pt x="1896" y="1203"/>
                  </a:lnTo>
                  <a:close/>
                  <a:moveTo>
                    <a:pt x="959" y="1714"/>
                  </a:moveTo>
                  <a:lnTo>
                    <a:pt x="959" y="1714"/>
                  </a:lnTo>
                  <a:lnTo>
                    <a:pt x="964" y="1719"/>
                  </a:lnTo>
                  <a:lnTo>
                    <a:pt x="971" y="1721"/>
                  </a:lnTo>
                  <a:lnTo>
                    <a:pt x="987" y="1726"/>
                  </a:lnTo>
                  <a:lnTo>
                    <a:pt x="1003" y="1730"/>
                  </a:lnTo>
                  <a:lnTo>
                    <a:pt x="1020" y="1734"/>
                  </a:lnTo>
                  <a:lnTo>
                    <a:pt x="1020" y="1734"/>
                  </a:lnTo>
                  <a:lnTo>
                    <a:pt x="1036" y="1730"/>
                  </a:lnTo>
                  <a:lnTo>
                    <a:pt x="1051" y="1724"/>
                  </a:lnTo>
                  <a:lnTo>
                    <a:pt x="1081" y="1712"/>
                  </a:lnTo>
                  <a:lnTo>
                    <a:pt x="1133" y="1685"/>
                  </a:lnTo>
                  <a:lnTo>
                    <a:pt x="1133" y="1685"/>
                  </a:lnTo>
                  <a:lnTo>
                    <a:pt x="1155" y="1668"/>
                  </a:lnTo>
                  <a:lnTo>
                    <a:pt x="1178" y="1653"/>
                  </a:lnTo>
                  <a:lnTo>
                    <a:pt x="1220" y="1625"/>
                  </a:lnTo>
                  <a:lnTo>
                    <a:pt x="1220" y="1625"/>
                  </a:lnTo>
                  <a:lnTo>
                    <a:pt x="1248" y="1605"/>
                  </a:lnTo>
                  <a:lnTo>
                    <a:pt x="1274" y="1587"/>
                  </a:lnTo>
                  <a:lnTo>
                    <a:pt x="1301" y="1567"/>
                  </a:lnTo>
                  <a:lnTo>
                    <a:pt x="1328" y="1549"/>
                  </a:lnTo>
                  <a:lnTo>
                    <a:pt x="1328" y="1549"/>
                  </a:lnTo>
                  <a:lnTo>
                    <a:pt x="1401" y="1501"/>
                  </a:lnTo>
                  <a:lnTo>
                    <a:pt x="1436" y="1476"/>
                  </a:lnTo>
                  <a:lnTo>
                    <a:pt x="1470" y="1450"/>
                  </a:lnTo>
                  <a:lnTo>
                    <a:pt x="1470" y="1450"/>
                  </a:lnTo>
                  <a:lnTo>
                    <a:pt x="1503" y="1422"/>
                  </a:lnTo>
                  <a:lnTo>
                    <a:pt x="1536" y="1394"/>
                  </a:lnTo>
                  <a:lnTo>
                    <a:pt x="1566" y="1365"/>
                  </a:lnTo>
                  <a:lnTo>
                    <a:pt x="1599" y="1335"/>
                  </a:lnTo>
                  <a:lnTo>
                    <a:pt x="1659" y="1276"/>
                  </a:lnTo>
                  <a:lnTo>
                    <a:pt x="1719" y="1215"/>
                  </a:lnTo>
                  <a:lnTo>
                    <a:pt x="1719" y="1215"/>
                  </a:lnTo>
                  <a:lnTo>
                    <a:pt x="1717" y="1209"/>
                  </a:lnTo>
                  <a:lnTo>
                    <a:pt x="1714" y="1201"/>
                  </a:lnTo>
                  <a:lnTo>
                    <a:pt x="1711" y="1182"/>
                  </a:lnTo>
                  <a:lnTo>
                    <a:pt x="1708" y="1164"/>
                  </a:lnTo>
                  <a:lnTo>
                    <a:pt x="1707" y="1157"/>
                  </a:lnTo>
                  <a:lnTo>
                    <a:pt x="1705" y="1151"/>
                  </a:lnTo>
                  <a:lnTo>
                    <a:pt x="1705" y="1151"/>
                  </a:lnTo>
                  <a:lnTo>
                    <a:pt x="1618" y="1229"/>
                  </a:lnTo>
                  <a:lnTo>
                    <a:pt x="1531" y="1304"/>
                  </a:lnTo>
                  <a:lnTo>
                    <a:pt x="1443" y="1380"/>
                  </a:lnTo>
                  <a:lnTo>
                    <a:pt x="1398" y="1417"/>
                  </a:lnTo>
                  <a:lnTo>
                    <a:pt x="1353" y="1453"/>
                  </a:lnTo>
                  <a:lnTo>
                    <a:pt x="1307" y="1490"/>
                  </a:lnTo>
                  <a:lnTo>
                    <a:pt x="1260" y="1523"/>
                  </a:lnTo>
                  <a:lnTo>
                    <a:pt x="1213" y="1559"/>
                  </a:lnTo>
                  <a:lnTo>
                    <a:pt x="1164" y="1591"/>
                  </a:lnTo>
                  <a:lnTo>
                    <a:pt x="1114" y="1623"/>
                  </a:lnTo>
                  <a:lnTo>
                    <a:pt x="1064" y="1655"/>
                  </a:lnTo>
                  <a:lnTo>
                    <a:pt x="1012" y="1685"/>
                  </a:lnTo>
                  <a:lnTo>
                    <a:pt x="959" y="1714"/>
                  </a:lnTo>
                  <a:lnTo>
                    <a:pt x="959" y="1714"/>
                  </a:lnTo>
                  <a:close/>
                  <a:moveTo>
                    <a:pt x="2091" y="1441"/>
                  </a:moveTo>
                  <a:lnTo>
                    <a:pt x="2091" y="1441"/>
                  </a:lnTo>
                  <a:lnTo>
                    <a:pt x="2042" y="1408"/>
                  </a:lnTo>
                  <a:lnTo>
                    <a:pt x="1996" y="1373"/>
                  </a:lnTo>
                  <a:lnTo>
                    <a:pt x="1951" y="1338"/>
                  </a:lnTo>
                  <a:lnTo>
                    <a:pt x="1908" y="1302"/>
                  </a:lnTo>
                  <a:lnTo>
                    <a:pt x="1820" y="1227"/>
                  </a:lnTo>
                  <a:lnTo>
                    <a:pt x="1776" y="1189"/>
                  </a:lnTo>
                  <a:lnTo>
                    <a:pt x="1731" y="1154"/>
                  </a:lnTo>
                  <a:lnTo>
                    <a:pt x="1731" y="1154"/>
                  </a:lnTo>
                  <a:lnTo>
                    <a:pt x="1731" y="1151"/>
                  </a:lnTo>
                  <a:lnTo>
                    <a:pt x="1729" y="1151"/>
                  </a:lnTo>
                  <a:lnTo>
                    <a:pt x="1725" y="1154"/>
                  </a:lnTo>
                  <a:lnTo>
                    <a:pt x="1725" y="1154"/>
                  </a:lnTo>
                  <a:lnTo>
                    <a:pt x="1725" y="1165"/>
                  </a:lnTo>
                  <a:lnTo>
                    <a:pt x="1725" y="1177"/>
                  </a:lnTo>
                  <a:lnTo>
                    <a:pt x="1728" y="1194"/>
                  </a:lnTo>
                  <a:lnTo>
                    <a:pt x="1732" y="1209"/>
                  </a:lnTo>
                  <a:lnTo>
                    <a:pt x="1733" y="1226"/>
                  </a:lnTo>
                  <a:lnTo>
                    <a:pt x="1733" y="1226"/>
                  </a:lnTo>
                  <a:lnTo>
                    <a:pt x="1764" y="1258"/>
                  </a:lnTo>
                  <a:lnTo>
                    <a:pt x="1795" y="1290"/>
                  </a:lnTo>
                  <a:lnTo>
                    <a:pt x="1795" y="1290"/>
                  </a:lnTo>
                  <a:lnTo>
                    <a:pt x="1812" y="1306"/>
                  </a:lnTo>
                  <a:lnTo>
                    <a:pt x="1830" y="1318"/>
                  </a:lnTo>
                  <a:lnTo>
                    <a:pt x="1849" y="1331"/>
                  </a:lnTo>
                  <a:lnTo>
                    <a:pt x="1867" y="1345"/>
                  </a:lnTo>
                  <a:lnTo>
                    <a:pt x="1867" y="1345"/>
                  </a:lnTo>
                  <a:lnTo>
                    <a:pt x="1877" y="1355"/>
                  </a:lnTo>
                  <a:lnTo>
                    <a:pt x="1886" y="1366"/>
                  </a:lnTo>
                  <a:lnTo>
                    <a:pt x="1895" y="1376"/>
                  </a:lnTo>
                  <a:lnTo>
                    <a:pt x="1905" y="1386"/>
                  </a:lnTo>
                  <a:lnTo>
                    <a:pt x="1905" y="1386"/>
                  </a:lnTo>
                  <a:lnTo>
                    <a:pt x="1931" y="1407"/>
                  </a:lnTo>
                  <a:lnTo>
                    <a:pt x="1958" y="1427"/>
                  </a:lnTo>
                  <a:lnTo>
                    <a:pt x="1986" y="1446"/>
                  </a:lnTo>
                  <a:lnTo>
                    <a:pt x="2013" y="1467"/>
                  </a:lnTo>
                  <a:lnTo>
                    <a:pt x="2013" y="1467"/>
                  </a:lnTo>
                  <a:lnTo>
                    <a:pt x="2093" y="1530"/>
                  </a:lnTo>
                  <a:lnTo>
                    <a:pt x="2134" y="1561"/>
                  </a:lnTo>
                  <a:lnTo>
                    <a:pt x="2174" y="1591"/>
                  </a:lnTo>
                  <a:lnTo>
                    <a:pt x="2218" y="1619"/>
                  </a:lnTo>
                  <a:lnTo>
                    <a:pt x="2261" y="1647"/>
                  </a:lnTo>
                  <a:lnTo>
                    <a:pt x="2308" y="1671"/>
                  </a:lnTo>
                  <a:lnTo>
                    <a:pt x="2355" y="1693"/>
                  </a:lnTo>
                  <a:lnTo>
                    <a:pt x="2355" y="1693"/>
                  </a:lnTo>
                  <a:lnTo>
                    <a:pt x="2361" y="1689"/>
                  </a:lnTo>
                  <a:lnTo>
                    <a:pt x="2367" y="1684"/>
                  </a:lnTo>
                  <a:lnTo>
                    <a:pt x="2371" y="1678"/>
                  </a:lnTo>
                  <a:lnTo>
                    <a:pt x="2375" y="1672"/>
                  </a:lnTo>
                  <a:lnTo>
                    <a:pt x="2379" y="1665"/>
                  </a:lnTo>
                  <a:lnTo>
                    <a:pt x="2381" y="1657"/>
                  </a:lnTo>
                  <a:lnTo>
                    <a:pt x="2383" y="1648"/>
                  </a:lnTo>
                  <a:lnTo>
                    <a:pt x="2385" y="1639"/>
                  </a:lnTo>
                  <a:lnTo>
                    <a:pt x="2385" y="1639"/>
                  </a:lnTo>
                  <a:lnTo>
                    <a:pt x="2353" y="1616"/>
                  </a:lnTo>
                  <a:lnTo>
                    <a:pt x="2319" y="1595"/>
                  </a:lnTo>
                  <a:lnTo>
                    <a:pt x="2287" y="1574"/>
                  </a:lnTo>
                  <a:lnTo>
                    <a:pt x="2253" y="1552"/>
                  </a:lnTo>
                  <a:lnTo>
                    <a:pt x="2253" y="1552"/>
                  </a:lnTo>
                  <a:lnTo>
                    <a:pt x="2216" y="1525"/>
                  </a:lnTo>
                  <a:lnTo>
                    <a:pt x="2195" y="1511"/>
                  </a:lnTo>
                  <a:lnTo>
                    <a:pt x="2176" y="1497"/>
                  </a:lnTo>
                  <a:lnTo>
                    <a:pt x="2153" y="1484"/>
                  </a:lnTo>
                  <a:lnTo>
                    <a:pt x="2132" y="1473"/>
                  </a:lnTo>
                  <a:lnTo>
                    <a:pt x="2111" y="1465"/>
                  </a:lnTo>
                  <a:lnTo>
                    <a:pt x="2091" y="1459"/>
                  </a:lnTo>
                  <a:lnTo>
                    <a:pt x="2091" y="1459"/>
                  </a:lnTo>
                  <a:lnTo>
                    <a:pt x="2093" y="1449"/>
                  </a:lnTo>
                  <a:lnTo>
                    <a:pt x="2093" y="1445"/>
                  </a:lnTo>
                  <a:lnTo>
                    <a:pt x="2091" y="1441"/>
                  </a:lnTo>
                  <a:lnTo>
                    <a:pt x="2091" y="1441"/>
                  </a:lnTo>
                  <a:close/>
                  <a:moveTo>
                    <a:pt x="1627" y="1203"/>
                  </a:moveTo>
                  <a:lnTo>
                    <a:pt x="1627" y="1203"/>
                  </a:lnTo>
                  <a:lnTo>
                    <a:pt x="1625" y="1199"/>
                  </a:lnTo>
                  <a:lnTo>
                    <a:pt x="1624" y="1198"/>
                  </a:lnTo>
                  <a:lnTo>
                    <a:pt x="1621" y="1198"/>
                  </a:lnTo>
                  <a:lnTo>
                    <a:pt x="1621" y="1198"/>
                  </a:lnTo>
                  <a:lnTo>
                    <a:pt x="1611" y="1201"/>
                  </a:lnTo>
                  <a:lnTo>
                    <a:pt x="1601" y="1202"/>
                  </a:lnTo>
                  <a:lnTo>
                    <a:pt x="1583" y="1205"/>
                  </a:lnTo>
                  <a:lnTo>
                    <a:pt x="1537" y="1206"/>
                  </a:lnTo>
                  <a:lnTo>
                    <a:pt x="1537" y="1206"/>
                  </a:lnTo>
                  <a:lnTo>
                    <a:pt x="1531" y="1217"/>
                  </a:lnTo>
                  <a:lnTo>
                    <a:pt x="1524" y="1229"/>
                  </a:lnTo>
                  <a:lnTo>
                    <a:pt x="1510" y="1250"/>
                  </a:lnTo>
                  <a:lnTo>
                    <a:pt x="1510" y="1250"/>
                  </a:lnTo>
                  <a:lnTo>
                    <a:pt x="1541" y="1240"/>
                  </a:lnTo>
                  <a:lnTo>
                    <a:pt x="1572" y="1230"/>
                  </a:lnTo>
                  <a:lnTo>
                    <a:pt x="1587" y="1224"/>
                  </a:lnTo>
                  <a:lnTo>
                    <a:pt x="1601" y="1219"/>
                  </a:lnTo>
                  <a:lnTo>
                    <a:pt x="1614" y="1212"/>
                  </a:lnTo>
                  <a:lnTo>
                    <a:pt x="1627" y="1203"/>
                  </a:lnTo>
                  <a:lnTo>
                    <a:pt x="1627" y="1203"/>
                  </a:lnTo>
                  <a:close/>
                  <a:moveTo>
                    <a:pt x="1975" y="1261"/>
                  </a:moveTo>
                  <a:lnTo>
                    <a:pt x="1975" y="1261"/>
                  </a:lnTo>
                  <a:lnTo>
                    <a:pt x="1971" y="1245"/>
                  </a:lnTo>
                  <a:lnTo>
                    <a:pt x="1968" y="1238"/>
                  </a:lnTo>
                  <a:lnTo>
                    <a:pt x="1964" y="1231"/>
                  </a:lnTo>
                  <a:lnTo>
                    <a:pt x="1959" y="1226"/>
                  </a:lnTo>
                  <a:lnTo>
                    <a:pt x="1955" y="1220"/>
                  </a:lnTo>
                  <a:lnTo>
                    <a:pt x="1950" y="1216"/>
                  </a:lnTo>
                  <a:lnTo>
                    <a:pt x="1943" y="1212"/>
                  </a:lnTo>
                  <a:lnTo>
                    <a:pt x="1943" y="1212"/>
                  </a:lnTo>
                  <a:lnTo>
                    <a:pt x="1931" y="1216"/>
                  </a:lnTo>
                  <a:lnTo>
                    <a:pt x="1917" y="1220"/>
                  </a:lnTo>
                  <a:lnTo>
                    <a:pt x="1902" y="1222"/>
                  </a:lnTo>
                  <a:lnTo>
                    <a:pt x="1885" y="1222"/>
                  </a:lnTo>
                  <a:lnTo>
                    <a:pt x="1868" y="1219"/>
                  </a:lnTo>
                  <a:lnTo>
                    <a:pt x="1853" y="1216"/>
                  </a:lnTo>
                  <a:lnTo>
                    <a:pt x="1837" y="1212"/>
                  </a:lnTo>
                  <a:lnTo>
                    <a:pt x="1823" y="1206"/>
                  </a:lnTo>
                  <a:lnTo>
                    <a:pt x="1823" y="1206"/>
                  </a:lnTo>
                  <a:lnTo>
                    <a:pt x="1829" y="1213"/>
                  </a:lnTo>
                  <a:lnTo>
                    <a:pt x="1835" y="1220"/>
                  </a:lnTo>
                  <a:lnTo>
                    <a:pt x="1842" y="1227"/>
                  </a:lnTo>
                  <a:lnTo>
                    <a:pt x="1849" y="1233"/>
                  </a:lnTo>
                  <a:lnTo>
                    <a:pt x="1865" y="1243"/>
                  </a:lnTo>
                  <a:lnTo>
                    <a:pt x="1884" y="1250"/>
                  </a:lnTo>
                  <a:lnTo>
                    <a:pt x="1905" y="1254"/>
                  </a:lnTo>
                  <a:lnTo>
                    <a:pt x="1926" y="1258"/>
                  </a:lnTo>
                  <a:lnTo>
                    <a:pt x="1950" y="1261"/>
                  </a:lnTo>
                  <a:lnTo>
                    <a:pt x="1975" y="1261"/>
                  </a:lnTo>
                  <a:lnTo>
                    <a:pt x="1975" y="1261"/>
                  </a:lnTo>
                  <a:close/>
                  <a:moveTo>
                    <a:pt x="1717" y="1236"/>
                  </a:moveTo>
                  <a:lnTo>
                    <a:pt x="1717" y="1236"/>
                  </a:lnTo>
                  <a:lnTo>
                    <a:pt x="1686" y="1271"/>
                  </a:lnTo>
                  <a:lnTo>
                    <a:pt x="1652" y="1306"/>
                  </a:lnTo>
                  <a:lnTo>
                    <a:pt x="1618" y="1340"/>
                  </a:lnTo>
                  <a:lnTo>
                    <a:pt x="1583" y="1373"/>
                  </a:lnTo>
                  <a:lnTo>
                    <a:pt x="1547" y="1406"/>
                  </a:lnTo>
                  <a:lnTo>
                    <a:pt x="1509" y="1438"/>
                  </a:lnTo>
                  <a:lnTo>
                    <a:pt x="1472" y="1467"/>
                  </a:lnTo>
                  <a:lnTo>
                    <a:pt x="1434" y="1497"/>
                  </a:lnTo>
                  <a:lnTo>
                    <a:pt x="1434" y="1497"/>
                  </a:lnTo>
                  <a:lnTo>
                    <a:pt x="1408" y="1515"/>
                  </a:lnTo>
                  <a:lnTo>
                    <a:pt x="1380" y="1530"/>
                  </a:lnTo>
                  <a:lnTo>
                    <a:pt x="1352" y="1547"/>
                  </a:lnTo>
                  <a:lnTo>
                    <a:pt x="1325" y="1566"/>
                  </a:lnTo>
                  <a:lnTo>
                    <a:pt x="1325" y="1566"/>
                  </a:lnTo>
                  <a:lnTo>
                    <a:pt x="1270" y="1606"/>
                  </a:lnTo>
                  <a:lnTo>
                    <a:pt x="1217" y="1647"/>
                  </a:lnTo>
                  <a:lnTo>
                    <a:pt x="1189" y="1667"/>
                  </a:lnTo>
                  <a:lnTo>
                    <a:pt x="1161" y="1685"/>
                  </a:lnTo>
                  <a:lnTo>
                    <a:pt x="1133" y="1702"/>
                  </a:lnTo>
                  <a:lnTo>
                    <a:pt x="1105" y="1717"/>
                  </a:lnTo>
                  <a:lnTo>
                    <a:pt x="1105" y="1717"/>
                  </a:lnTo>
                  <a:lnTo>
                    <a:pt x="1155" y="1904"/>
                  </a:lnTo>
                  <a:lnTo>
                    <a:pt x="1179" y="1994"/>
                  </a:lnTo>
                  <a:lnTo>
                    <a:pt x="1201" y="2084"/>
                  </a:lnTo>
                  <a:lnTo>
                    <a:pt x="1221" y="2175"/>
                  </a:lnTo>
                  <a:lnTo>
                    <a:pt x="1241" y="2268"/>
                  </a:lnTo>
                  <a:lnTo>
                    <a:pt x="1258" y="2367"/>
                  </a:lnTo>
                  <a:lnTo>
                    <a:pt x="1272" y="2473"/>
                  </a:lnTo>
                  <a:lnTo>
                    <a:pt x="1272" y="2473"/>
                  </a:lnTo>
                  <a:lnTo>
                    <a:pt x="1298" y="2467"/>
                  </a:lnTo>
                  <a:lnTo>
                    <a:pt x="1324" y="2460"/>
                  </a:lnTo>
                  <a:lnTo>
                    <a:pt x="1373" y="2443"/>
                  </a:lnTo>
                  <a:lnTo>
                    <a:pt x="1397" y="2435"/>
                  </a:lnTo>
                  <a:lnTo>
                    <a:pt x="1423" y="2426"/>
                  </a:lnTo>
                  <a:lnTo>
                    <a:pt x="1450" y="2419"/>
                  </a:lnTo>
                  <a:lnTo>
                    <a:pt x="1478" y="2414"/>
                  </a:lnTo>
                  <a:lnTo>
                    <a:pt x="1478" y="2414"/>
                  </a:lnTo>
                  <a:lnTo>
                    <a:pt x="1475" y="2400"/>
                  </a:lnTo>
                  <a:lnTo>
                    <a:pt x="1472" y="2390"/>
                  </a:lnTo>
                  <a:lnTo>
                    <a:pt x="1470" y="2380"/>
                  </a:lnTo>
                  <a:lnTo>
                    <a:pt x="1470" y="2370"/>
                  </a:lnTo>
                  <a:lnTo>
                    <a:pt x="1470" y="2370"/>
                  </a:lnTo>
                  <a:lnTo>
                    <a:pt x="1471" y="2364"/>
                  </a:lnTo>
                  <a:lnTo>
                    <a:pt x="1475" y="2359"/>
                  </a:lnTo>
                  <a:lnTo>
                    <a:pt x="1481" y="2350"/>
                  </a:lnTo>
                  <a:lnTo>
                    <a:pt x="1481" y="2350"/>
                  </a:lnTo>
                  <a:lnTo>
                    <a:pt x="1484" y="2342"/>
                  </a:lnTo>
                  <a:lnTo>
                    <a:pt x="1485" y="2332"/>
                  </a:lnTo>
                  <a:lnTo>
                    <a:pt x="1485" y="2322"/>
                  </a:lnTo>
                  <a:lnTo>
                    <a:pt x="1488" y="2315"/>
                  </a:lnTo>
                  <a:lnTo>
                    <a:pt x="1488" y="2315"/>
                  </a:lnTo>
                  <a:lnTo>
                    <a:pt x="1492" y="2307"/>
                  </a:lnTo>
                  <a:lnTo>
                    <a:pt x="1499" y="2300"/>
                  </a:lnTo>
                  <a:lnTo>
                    <a:pt x="1514" y="2289"/>
                  </a:lnTo>
                  <a:lnTo>
                    <a:pt x="1530" y="2277"/>
                  </a:lnTo>
                  <a:lnTo>
                    <a:pt x="1536" y="2270"/>
                  </a:lnTo>
                  <a:lnTo>
                    <a:pt x="1540" y="2263"/>
                  </a:lnTo>
                  <a:lnTo>
                    <a:pt x="1540" y="2263"/>
                  </a:lnTo>
                  <a:lnTo>
                    <a:pt x="1540" y="2259"/>
                  </a:lnTo>
                  <a:lnTo>
                    <a:pt x="1541" y="2254"/>
                  </a:lnTo>
                  <a:lnTo>
                    <a:pt x="1540" y="2238"/>
                  </a:lnTo>
                  <a:lnTo>
                    <a:pt x="1537" y="2204"/>
                  </a:lnTo>
                  <a:lnTo>
                    <a:pt x="1537" y="2204"/>
                  </a:lnTo>
                  <a:lnTo>
                    <a:pt x="1528" y="2063"/>
                  </a:lnTo>
                  <a:lnTo>
                    <a:pt x="1521" y="1984"/>
                  </a:lnTo>
                  <a:lnTo>
                    <a:pt x="1513" y="1903"/>
                  </a:lnTo>
                  <a:lnTo>
                    <a:pt x="1513" y="1903"/>
                  </a:lnTo>
                  <a:lnTo>
                    <a:pt x="1510" y="1870"/>
                  </a:lnTo>
                  <a:lnTo>
                    <a:pt x="1507" y="1835"/>
                  </a:lnTo>
                  <a:lnTo>
                    <a:pt x="1506" y="1818"/>
                  </a:lnTo>
                  <a:lnTo>
                    <a:pt x="1503" y="1801"/>
                  </a:lnTo>
                  <a:lnTo>
                    <a:pt x="1500" y="1786"/>
                  </a:lnTo>
                  <a:lnTo>
                    <a:pt x="1496" y="1772"/>
                  </a:lnTo>
                  <a:lnTo>
                    <a:pt x="1496" y="1772"/>
                  </a:lnTo>
                  <a:lnTo>
                    <a:pt x="1492" y="1766"/>
                  </a:lnTo>
                  <a:lnTo>
                    <a:pt x="1488" y="1761"/>
                  </a:lnTo>
                  <a:lnTo>
                    <a:pt x="1479" y="1750"/>
                  </a:lnTo>
                  <a:lnTo>
                    <a:pt x="1475" y="1744"/>
                  </a:lnTo>
                  <a:lnTo>
                    <a:pt x="1472" y="1738"/>
                  </a:lnTo>
                  <a:lnTo>
                    <a:pt x="1470" y="1733"/>
                  </a:lnTo>
                  <a:lnTo>
                    <a:pt x="1470" y="1726"/>
                  </a:lnTo>
                  <a:lnTo>
                    <a:pt x="1470" y="1726"/>
                  </a:lnTo>
                  <a:lnTo>
                    <a:pt x="1471" y="1720"/>
                  </a:lnTo>
                  <a:lnTo>
                    <a:pt x="1474" y="1714"/>
                  </a:lnTo>
                  <a:lnTo>
                    <a:pt x="1477" y="1707"/>
                  </a:lnTo>
                  <a:lnTo>
                    <a:pt x="1482" y="1703"/>
                  </a:lnTo>
                  <a:lnTo>
                    <a:pt x="1493" y="1692"/>
                  </a:lnTo>
                  <a:lnTo>
                    <a:pt x="1507" y="1685"/>
                  </a:lnTo>
                  <a:lnTo>
                    <a:pt x="1507" y="1685"/>
                  </a:lnTo>
                  <a:lnTo>
                    <a:pt x="1530" y="1678"/>
                  </a:lnTo>
                  <a:lnTo>
                    <a:pt x="1554" y="1672"/>
                  </a:lnTo>
                  <a:lnTo>
                    <a:pt x="1579" y="1669"/>
                  </a:lnTo>
                  <a:lnTo>
                    <a:pt x="1606" y="1668"/>
                  </a:lnTo>
                  <a:lnTo>
                    <a:pt x="1663" y="1667"/>
                  </a:lnTo>
                  <a:lnTo>
                    <a:pt x="1725" y="1665"/>
                  </a:lnTo>
                  <a:lnTo>
                    <a:pt x="1725" y="1665"/>
                  </a:lnTo>
                  <a:lnTo>
                    <a:pt x="1755" y="1664"/>
                  </a:lnTo>
                  <a:lnTo>
                    <a:pt x="1784" y="1664"/>
                  </a:lnTo>
                  <a:lnTo>
                    <a:pt x="1847" y="1665"/>
                  </a:lnTo>
                  <a:lnTo>
                    <a:pt x="1908" y="1671"/>
                  </a:lnTo>
                  <a:lnTo>
                    <a:pt x="1958" y="1677"/>
                  </a:lnTo>
                  <a:lnTo>
                    <a:pt x="1958" y="1677"/>
                  </a:lnTo>
                  <a:lnTo>
                    <a:pt x="1962" y="1681"/>
                  </a:lnTo>
                  <a:lnTo>
                    <a:pt x="1965" y="1686"/>
                  </a:lnTo>
                  <a:lnTo>
                    <a:pt x="1968" y="1692"/>
                  </a:lnTo>
                  <a:lnTo>
                    <a:pt x="1969" y="1696"/>
                  </a:lnTo>
                  <a:lnTo>
                    <a:pt x="1971" y="1707"/>
                  </a:lnTo>
                  <a:lnTo>
                    <a:pt x="1968" y="1719"/>
                  </a:lnTo>
                  <a:lnTo>
                    <a:pt x="1964" y="1730"/>
                  </a:lnTo>
                  <a:lnTo>
                    <a:pt x="1957" y="1738"/>
                  </a:lnTo>
                  <a:lnTo>
                    <a:pt x="1948" y="1745"/>
                  </a:lnTo>
                  <a:lnTo>
                    <a:pt x="1943" y="1747"/>
                  </a:lnTo>
                  <a:lnTo>
                    <a:pt x="1937" y="1750"/>
                  </a:lnTo>
                  <a:lnTo>
                    <a:pt x="1937" y="1750"/>
                  </a:lnTo>
                  <a:lnTo>
                    <a:pt x="1937" y="1818"/>
                  </a:lnTo>
                  <a:lnTo>
                    <a:pt x="1936" y="1887"/>
                  </a:lnTo>
                  <a:lnTo>
                    <a:pt x="1931" y="1955"/>
                  </a:lnTo>
                  <a:lnTo>
                    <a:pt x="1927" y="2021"/>
                  </a:lnTo>
                  <a:lnTo>
                    <a:pt x="1916" y="2148"/>
                  </a:lnTo>
                  <a:lnTo>
                    <a:pt x="1910" y="2211"/>
                  </a:lnTo>
                  <a:lnTo>
                    <a:pt x="1905" y="2272"/>
                  </a:lnTo>
                  <a:lnTo>
                    <a:pt x="1905" y="2272"/>
                  </a:lnTo>
                  <a:lnTo>
                    <a:pt x="1912" y="2276"/>
                  </a:lnTo>
                  <a:lnTo>
                    <a:pt x="1919" y="2282"/>
                  </a:lnTo>
                  <a:lnTo>
                    <a:pt x="1931" y="2294"/>
                  </a:lnTo>
                  <a:lnTo>
                    <a:pt x="1941" y="2310"/>
                  </a:lnTo>
                  <a:lnTo>
                    <a:pt x="1948" y="2327"/>
                  </a:lnTo>
                  <a:lnTo>
                    <a:pt x="1954" y="2345"/>
                  </a:lnTo>
                  <a:lnTo>
                    <a:pt x="1955" y="2353"/>
                  </a:lnTo>
                  <a:lnTo>
                    <a:pt x="1955" y="2363"/>
                  </a:lnTo>
                  <a:lnTo>
                    <a:pt x="1954" y="2372"/>
                  </a:lnTo>
                  <a:lnTo>
                    <a:pt x="1952" y="2380"/>
                  </a:lnTo>
                  <a:lnTo>
                    <a:pt x="1950" y="2388"/>
                  </a:lnTo>
                  <a:lnTo>
                    <a:pt x="1945" y="2397"/>
                  </a:lnTo>
                  <a:lnTo>
                    <a:pt x="1945" y="2397"/>
                  </a:lnTo>
                  <a:lnTo>
                    <a:pt x="1965" y="2405"/>
                  </a:lnTo>
                  <a:lnTo>
                    <a:pt x="1982" y="2414"/>
                  </a:lnTo>
                  <a:lnTo>
                    <a:pt x="2018" y="2433"/>
                  </a:lnTo>
                  <a:lnTo>
                    <a:pt x="2035" y="2443"/>
                  </a:lnTo>
                  <a:lnTo>
                    <a:pt x="2054" y="2452"/>
                  </a:lnTo>
                  <a:lnTo>
                    <a:pt x="2073" y="2460"/>
                  </a:lnTo>
                  <a:lnTo>
                    <a:pt x="2094" y="2466"/>
                  </a:lnTo>
                  <a:lnTo>
                    <a:pt x="2094" y="2466"/>
                  </a:lnTo>
                  <a:lnTo>
                    <a:pt x="2096" y="2470"/>
                  </a:lnTo>
                  <a:lnTo>
                    <a:pt x="2097" y="2475"/>
                  </a:lnTo>
                  <a:lnTo>
                    <a:pt x="2098" y="2477"/>
                  </a:lnTo>
                  <a:lnTo>
                    <a:pt x="2101" y="2478"/>
                  </a:lnTo>
                  <a:lnTo>
                    <a:pt x="2105" y="2478"/>
                  </a:lnTo>
                  <a:lnTo>
                    <a:pt x="2111" y="2478"/>
                  </a:lnTo>
                  <a:lnTo>
                    <a:pt x="2111" y="2478"/>
                  </a:lnTo>
                  <a:lnTo>
                    <a:pt x="2121" y="2419"/>
                  </a:lnTo>
                  <a:lnTo>
                    <a:pt x="2129" y="2364"/>
                  </a:lnTo>
                  <a:lnTo>
                    <a:pt x="2143" y="2254"/>
                  </a:lnTo>
                  <a:lnTo>
                    <a:pt x="2143" y="2254"/>
                  </a:lnTo>
                  <a:lnTo>
                    <a:pt x="2184" y="1945"/>
                  </a:lnTo>
                  <a:lnTo>
                    <a:pt x="2222" y="1641"/>
                  </a:lnTo>
                  <a:lnTo>
                    <a:pt x="2222" y="1641"/>
                  </a:lnTo>
                  <a:lnTo>
                    <a:pt x="2155" y="1595"/>
                  </a:lnTo>
                  <a:lnTo>
                    <a:pt x="2089" y="1546"/>
                  </a:lnTo>
                  <a:lnTo>
                    <a:pt x="2024" y="1497"/>
                  </a:lnTo>
                  <a:lnTo>
                    <a:pt x="1961" y="1448"/>
                  </a:lnTo>
                  <a:lnTo>
                    <a:pt x="1898" y="1396"/>
                  </a:lnTo>
                  <a:lnTo>
                    <a:pt x="1836" y="1344"/>
                  </a:lnTo>
                  <a:lnTo>
                    <a:pt x="1776" y="1290"/>
                  </a:lnTo>
                  <a:lnTo>
                    <a:pt x="1717" y="1236"/>
                  </a:lnTo>
                  <a:lnTo>
                    <a:pt x="1717" y="1236"/>
                  </a:lnTo>
                  <a:close/>
                  <a:moveTo>
                    <a:pt x="1429" y="1279"/>
                  </a:moveTo>
                  <a:lnTo>
                    <a:pt x="1429" y="1279"/>
                  </a:lnTo>
                  <a:lnTo>
                    <a:pt x="1422" y="1300"/>
                  </a:lnTo>
                  <a:lnTo>
                    <a:pt x="1419" y="1313"/>
                  </a:lnTo>
                  <a:lnTo>
                    <a:pt x="1418" y="1326"/>
                  </a:lnTo>
                  <a:lnTo>
                    <a:pt x="1418" y="1326"/>
                  </a:lnTo>
                  <a:lnTo>
                    <a:pt x="1430" y="1326"/>
                  </a:lnTo>
                  <a:lnTo>
                    <a:pt x="1443" y="1324"/>
                  </a:lnTo>
                  <a:lnTo>
                    <a:pt x="1455" y="1323"/>
                  </a:lnTo>
                  <a:lnTo>
                    <a:pt x="1467" y="1320"/>
                  </a:lnTo>
                  <a:lnTo>
                    <a:pt x="1478" y="1316"/>
                  </a:lnTo>
                  <a:lnTo>
                    <a:pt x="1489" y="1311"/>
                  </a:lnTo>
                  <a:lnTo>
                    <a:pt x="1509" y="1300"/>
                  </a:lnTo>
                  <a:lnTo>
                    <a:pt x="1527" y="1286"/>
                  </a:lnTo>
                  <a:lnTo>
                    <a:pt x="1543" y="1272"/>
                  </a:lnTo>
                  <a:lnTo>
                    <a:pt x="1571" y="1244"/>
                  </a:lnTo>
                  <a:lnTo>
                    <a:pt x="1571" y="1244"/>
                  </a:lnTo>
                  <a:lnTo>
                    <a:pt x="1555" y="1251"/>
                  </a:lnTo>
                  <a:lnTo>
                    <a:pt x="1538" y="1258"/>
                  </a:lnTo>
                  <a:lnTo>
                    <a:pt x="1521" y="1262"/>
                  </a:lnTo>
                  <a:lnTo>
                    <a:pt x="1505" y="1268"/>
                  </a:lnTo>
                  <a:lnTo>
                    <a:pt x="1468" y="1274"/>
                  </a:lnTo>
                  <a:lnTo>
                    <a:pt x="1429" y="1279"/>
                  </a:lnTo>
                  <a:lnTo>
                    <a:pt x="1429" y="1279"/>
                  </a:lnTo>
                  <a:close/>
                  <a:moveTo>
                    <a:pt x="2056" y="1328"/>
                  </a:moveTo>
                  <a:lnTo>
                    <a:pt x="2056" y="1328"/>
                  </a:lnTo>
                  <a:lnTo>
                    <a:pt x="2059" y="1317"/>
                  </a:lnTo>
                  <a:lnTo>
                    <a:pt x="2061" y="1307"/>
                  </a:lnTo>
                  <a:lnTo>
                    <a:pt x="2061" y="1302"/>
                  </a:lnTo>
                  <a:lnTo>
                    <a:pt x="2059" y="1296"/>
                  </a:lnTo>
                  <a:lnTo>
                    <a:pt x="2058" y="1290"/>
                  </a:lnTo>
                  <a:lnTo>
                    <a:pt x="2054" y="1285"/>
                  </a:lnTo>
                  <a:lnTo>
                    <a:pt x="2054" y="1285"/>
                  </a:lnTo>
                  <a:lnTo>
                    <a:pt x="2031" y="1283"/>
                  </a:lnTo>
                  <a:lnTo>
                    <a:pt x="2010" y="1282"/>
                  </a:lnTo>
                  <a:lnTo>
                    <a:pt x="1972" y="1278"/>
                  </a:lnTo>
                  <a:lnTo>
                    <a:pt x="1955" y="1275"/>
                  </a:lnTo>
                  <a:lnTo>
                    <a:pt x="1937" y="1274"/>
                  </a:lnTo>
                  <a:lnTo>
                    <a:pt x="1919" y="1274"/>
                  </a:lnTo>
                  <a:lnTo>
                    <a:pt x="1899" y="1276"/>
                  </a:lnTo>
                  <a:lnTo>
                    <a:pt x="1899" y="1276"/>
                  </a:lnTo>
                  <a:lnTo>
                    <a:pt x="1916" y="1286"/>
                  </a:lnTo>
                  <a:lnTo>
                    <a:pt x="1933" y="1295"/>
                  </a:lnTo>
                  <a:lnTo>
                    <a:pt x="1952" y="1302"/>
                  </a:lnTo>
                  <a:lnTo>
                    <a:pt x="1972" y="1309"/>
                  </a:lnTo>
                  <a:lnTo>
                    <a:pt x="2013" y="1318"/>
                  </a:lnTo>
                  <a:lnTo>
                    <a:pt x="2056" y="1328"/>
                  </a:lnTo>
                  <a:lnTo>
                    <a:pt x="2056" y="1328"/>
                  </a:lnTo>
                  <a:close/>
                  <a:moveTo>
                    <a:pt x="2170" y="1366"/>
                  </a:moveTo>
                  <a:lnTo>
                    <a:pt x="2170" y="1366"/>
                  </a:lnTo>
                  <a:lnTo>
                    <a:pt x="2162" y="1359"/>
                  </a:lnTo>
                  <a:lnTo>
                    <a:pt x="2152" y="1354"/>
                  </a:lnTo>
                  <a:lnTo>
                    <a:pt x="2141" y="1349"/>
                  </a:lnTo>
                  <a:lnTo>
                    <a:pt x="2128" y="1347"/>
                  </a:lnTo>
                  <a:lnTo>
                    <a:pt x="2115" y="1344"/>
                  </a:lnTo>
                  <a:lnTo>
                    <a:pt x="2101" y="1342"/>
                  </a:lnTo>
                  <a:lnTo>
                    <a:pt x="2072" y="1341"/>
                  </a:lnTo>
                  <a:lnTo>
                    <a:pt x="2041" y="1340"/>
                  </a:lnTo>
                  <a:lnTo>
                    <a:pt x="2013" y="1338"/>
                  </a:lnTo>
                  <a:lnTo>
                    <a:pt x="2000" y="1337"/>
                  </a:lnTo>
                  <a:lnTo>
                    <a:pt x="1989" y="1335"/>
                  </a:lnTo>
                  <a:lnTo>
                    <a:pt x="1978" y="1333"/>
                  </a:lnTo>
                  <a:lnTo>
                    <a:pt x="1969" y="1328"/>
                  </a:lnTo>
                  <a:lnTo>
                    <a:pt x="1969" y="1328"/>
                  </a:lnTo>
                  <a:lnTo>
                    <a:pt x="1988" y="1345"/>
                  </a:lnTo>
                  <a:lnTo>
                    <a:pt x="2009" y="1361"/>
                  </a:lnTo>
                  <a:lnTo>
                    <a:pt x="2032" y="1375"/>
                  </a:lnTo>
                  <a:lnTo>
                    <a:pt x="2056" y="1386"/>
                  </a:lnTo>
                  <a:lnTo>
                    <a:pt x="2070" y="1390"/>
                  </a:lnTo>
                  <a:lnTo>
                    <a:pt x="2083" y="1394"/>
                  </a:lnTo>
                  <a:lnTo>
                    <a:pt x="2097" y="1397"/>
                  </a:lnTo>
                  <a:lnTo>
                    <a:pt x="2111" y="1400"/>
                  </a:lnTo>
                  <a:lnTo>
                    <a:pt x="2125" y="1400"/>
                  </a:lnTo>
                  <a:lnTo>
                    <a:pt x="2139" y="1401"/>
                  </a:lnTo>
                  <a:lnTo>
                    <a:pt x="2155" y="1400"/>
                  </a:lnTo>
                  <a:lnTo>
                    <a:pt x="2170" y="1397"/>
                  </a:lnTo>
                  <a:lnTo>
                    <a:pt x="2170" y="1397"/>
                  </a:lnTo>
                  <a:lnTo>
                    <a:pt x="2167" y="1396"/>
                  </a:lnTo>
                  <a:lnTo>
                    <a:pt x="2166" y="1393"/>
                  </a:lnTo>
                  <a:lnTo>
                    <a:pt x="2166" y="1384"/>
                  </a:lnTo>
                  <a:lnTo>
                    <a:pt x="2167" y="1375"/>
                  </a:lnTo>
                  <a:lnTo>
                    <a:pt x="2170" y="1366"/>
                  </a:lnTo>
                  <a:lnTo>
                    <a:pt x="2170" y="1366"/>
                  </a:lnTo>
                  <a:close/>
                  <a:moveTo>
                    <a:pt x="1345" y="1356"/>
                  </a:moveTo>
                  <a:lnTo>
                    <a:pt x="1345" y="1356"/>
                  </a:lnTo>
                  <a:lnTo>
                    <a:pt x="1346" y="1379"/>
                  </a:lnTo>
                  <a:lnTo>
                    <a:pt x="1346" y="1387"/>
                  </a:lnTo>
                  <a:lnTo>
                    <a:pt x="1347" y="1394"/>
                  </a:lnTo>
                  <a:lnTo>
                    <a:pt x="1347" y="1394"/>
                  </a:lnTo>
                  <a:lnTo>
                    <a:pt x="1385" y="1384"/>
                  </a:lnTo>
                  <a:lnTo>
                    <a:pt x="1405" y="1379"/>
                  </a:lnTo>
                  <a:lnTo>
                    <a:pt x="1423" y="1372"/>
                  </a:lnTo>
                  <a:lnTo>
                    <a:pt x="1440" y="1363"/>
                  </a:lnTo>
                  <a:lnTo>
                    <a:pt x="1455" y="1354"/>
                  </a:lnTo>
                  <a:lnTo>
                    <a:pt x="1461" y="1348"/>
                  </a:lnTo>
                  <a:lnTo>
                    <a:pt x="1465" y="1342"/>
                  </a:lnTo>
                  <a:lnTo>
                    <a:pt x="1470" y="1335"/>
                  </a:lnTo>
                  <a:lnTo>
                    <a:pt x="1472" y="1328"/>
                  </a:lnTo>
                  <a:lnTo>
                    <a:pt x="1472" y="1328"/>
                  </a:lnTo>
                  <a:lnTo>
                    <a:pt x="1460" y="1335"/>
                  </a:lnTo>
                  <a:lnTo>
                    <a:pt x="1444" y="1340"/>
                  </a:lnTo>
                  <a:lnTo>
                    <a:pt x="1427" y="1344"/>
                  </a:lnTo>
                  <a:lnTo>
                    <a:pt x="1409" y="1347"/>
                  </a:lnTo>
                  <a:lnTo>
                    <a:pt x="1374" y="1351"/>
                  </a:lnTo>
                  <a:lnTo>
                    <a:pt x="1359" y="1354"/>
                  </a:lnTo>
                  <a:lnTo>
                    <a:pt x="1345" y="1356"/>
                  </a:lnTo>
                  <a:lnTo>
                    <a:pt x="1345" y="1356"/>
                  </a:lnTo>
                  <a:close/>
                  <a:moveTo>
                    <a:pt x="1333" y="1450"/>
                  </a:moveTo>
                  <a:lnTo>
                    <a:pt x="1333" y="1450"/>
                  </a:lnTo>
                  <a:lnTo>
                    <a:pt x="1346" y="1439"/>
                  </a:lnTo>
                  <a:lnTo>
                    <a:pt x="1360" y="1431"/>
                  </a:lnTo>
                  <a:lnTo>
                    <a:pt x="1373" y="1420"/>
                  </a:lnTo>
                  <a:lnTo>
                    <a:pt x="1378" y="1414"/>
                  </a:lnTo>
                  <a:lnTo>
                    <a:pt x="1382" y="1407"/>
                  </a:lnTo>
                  <a:lnTo>
                    <a:pt x="1382" y="1407"/>
                  </a:lnTo>
                  <a:lnTo>
                    <a:pt x="1390" y="1404"/>
                  </a:lnTo>
                  <a:lnTo>
                    <a:pt x="1398" y="1399"/>
                  </a:lnTo>
                  <a:lnTo>
                    <a:pt x="1404" y="1394"/>
                  </a:lnTo>
                  <a:lnTo>
                    <a:pt x="1402" y="1393"/>
                  </a:lnTo>
                  <a:lnTo>
                    <a:pt x="1399" y="1392"/>
                  </a:lnTo>
                  <a:lnTo>
                    <a:pt x="1399" y="1392"/>
                  </a:lnTo>
                  <a:lnTo>
                    <a:pt x="1387" y="1397"/>
                  </a:lnTo>
                  <a:lnTo>
                    <a:pt x="1373" y="1403"/>
                  </a:lnTo>
                  <a:lnTo>
                    <a:pt x="1357" y="1407"/>
                  </a:lnTo>
                  <a:lnTo>
                    <a:pt x="1340" y="1410"/>
                  </a:lnTo>
                  <a:lnTo>
                    <a:pt x="1324" y="1413"/>
                  </a:lnTo>
                  <a:lnTo>
                    <a:pt x="1305" y="1414"/>
                  </a:lnTo>
                  <a:lnTo>
                    <a:pt x="1288" y="1414"/>
                  </a:lnTo>
                  <a:lnTo>
                    <a:pt x="1272" y="1413"/>
                  </a:lnTo>
                  <a:lnTo>
                    <a:pt x="1272" y="1413"/>
                  </a:lnTo>
                  <a:lnTo>
                    <a:pt x="1272" y="1417"/>
                  </a:lnTo>
                  <a:lnTo>
                    <a:pt x="1269" y="1421"/>
                  </a:lnTo>
                  <a:lnTo>
                    <a:pt x="1265" y="1429"/>
                  </a:lnTo>
                  <a:lnTo>
                    <a:pt x="1262" y="1438"/>
                  </a:lnTo>
                  <a:lnTo>
                    <a:pt x="1260" y="1443"/>
                  </a:lnTo>
                  <a:lnTo>
                    <a:pt x="1260" y="1450"/>
                  </a:lnTo>
                  <a:lnTo>
                    <a:pt x="1260" y="1450"/>
                  </a:lnTo>
                  <a:lnTo>
                    <a:pt x="1265" y="1453"/>
                  </a:lnTo>
                  <a:lnTo>
                    <a:pt x="1269" y="1455"/>
                  </a:lnTo>
                  <a:lnTo>
                    <a:pt x="1277" y="1456"/>
                  </a:lnTo>
                  <a:lnTo>
                    <a:pt x="1286" y="1455"/>
                  </a:lnTo>
                  <a:lnTo>
                    <a:pt x="1294" y="1452"/>
                  </a:lnTo>
                  <a:lnTo>
                    <a:pt x="1302" y="1450"/>
                  </a:lnTo>
                  <a:lnTo>
                    <a:pt x="1312" y="1448"/>
                  </a:lnTo>
                  <a:lnTo>
                    <a:pt x="1322" y="1448"/>
                  </a:lnTo>
                  <a:lnTo>
                    <a:pt x="1333" y="1450"/>
                  </a:lnTo>
                  <a:lnTo>
                    <a:pt x="1333" y="1450"/>
                  </a:lnTo>
                  <a:close/>
                  <a:moveTo>
                    <a:pt x="2260" y="1476"/>
                  </a:moveTo>
                  <a:lnTo>
                    <a:pt x="2260" y="1476"/>
                  </a:lnTo>
                  <a:lnTo>
                    <a:pt x="2258" y="1459"/>
                  </a:lnTo>
                  <a:lnTo>
                    <a:pt x="2257" y="1452"/>
                  </a:lnTo>
                  <a:lnTo>
                    <a:pt x="2256" y="1446"/>
                  </a:lnTo>
                  <a:lnTo>
                    <a:pt x="2253" y="1441"/>
                  </a:lnTo>
                  <a:lnTo>
                    <a:pt x="2249" y="1435"/>
                  </a:lnTo>
                  <a:lnTo>
                    <a:pt x="2242" y="1428"/>
                  </a:lnTo>
                  <a:lnTo>
                    <a:pt x="2232" y="1422"/>
                  </a:lnTo>
                  <a:lnTo>
                    <a:pt x="2219" y="1418"/>
                  </a:lnTo>
                  <a:lnTo>
                    <a:pt x="2207" y="1417"/>
                  </a:lnTo>
                  <a:lnTo>
                    <a:pt x="2192" y="1415"/>
                  </a:lnTo>
                  <a:lnTo>
                    <a:pt x="2162" y="1417"/>
                  </a:lnTo>
                  <a:lnTo>
                    <a:pt x="2131" y="1417"/>
                  </a:lnTo>
                  <a:lnTo>
                    <a:pt x="2115" y="1417"/>
                  </a:lnTo>
                  <a:lnTo>
                    <a:pt x="2100" y="1414"/>
                  </a:lnTo>
                  <a:lnTo>
                    <a:pt x="2086" y="1411"/>
                  </a:lnTo>
                  <a:lnTo>
                    <a:pt x="2073" y="1407"/>
                  </a:lnTo>
                  <a:lnTo>
                    <a:pt x="2073" y="1407"/>
                  </a:lnTo>
                  <a:lnTo>
                    <a:pt x="2082" y="1415"/>
                  </a:lnTo>
                  <a:lnTo>
                    <a:pt x="2090" y="1424"/>
                  </a:lnTo>
                  <a:lnTo>
                    <a:pt x="2100" y="1431"/>
                  </a:lnTo>
                  <a:lnTo>
                    <a:pt x="2110" y="1436"/>
                  </a:lnTo>
                  <a:lnTo>
                    <a:pt x="2131" y="1446"/>
                  </a:lnTo>
                  <a:lnTo>
                    <a:pt x="2155" y="1455"/>
                  </a:lnTo>
                  <a:lnTo>
                    <a:pt x="2178" y="1462"/>
                  </a:lnTo>
                  <a:lnTo>
                    <a:pt x="2205" y="1467"/>
                  </a:lnTo>
                  <a:lnTo>
                    <a:pt x="2260" y="1476"/>
                  </a:lnTo>
                  <a:lnTo>
                    <a:pt x="2260" y="1476"/>
                  </a:lnTo>
                  <a:close/>
                  <a:moveTo>
                    <a:pt x="1162" y="1497"/>
                  </a:moveTo>
                  <a:lnTo>
                    <a:pt x="1162" y="1497"/>
                  </a:lnTo>
                  <a:lnTo>
                    <a:pt x="1158" y="1508"/>
                  </a:lnTo>
                  <a:lnTo>
                    <a:pt x="1154" y="1519"/>
                  </a:lnTo>
                  <a:lnTo>
                    <a:pt x="1144" y="1540"/>
                  </a:lnTo>
                  <a:lnTo>
                    <a:pt x="1144" y="1540"/>
                  </a:lnTo>
                  <a:lnTo>
                    <a:pt x="1158" y="1540"/>
                  </a:lnTo>
                  <a:lnTo>
                    <a:pt x="1172" y="1538"/>
                  </a:lnTo>
                  <a:lnTo>
                    <a:pt x="1183" y="1533"/>
                  </a:lnTo>
                  <a:lnTo>
                    <a:pt x="1196" y="1529"/>
                  </a:lnTo>
                  <a:lnTo>
                    <a:pt x="1221" y="1521"/>
                  </a:lnTo>
                  <a:lnTo>
                    <a:pt x="1235" y="1516"/>
                  </a:lnTo>
                  <a:lnTo>
                    <a:pt x="1249" y="1514"/>
                  </a:lnTo>
                  <a:lnTo>
                    <a:pt x="1249" y="1514"/>
                  </a:lnTo>
                  <a:lnTo>
                    <a:pt x="1252" y="1508"/>
                  </a:lnTo>
                  <a:lnTo>
                    <a:pt x="1256" y="1504"/>
                  </a:lnTo>
                  <a:lnTo>
                    <a:pt x="1266" y="1495"/>
                  </a:lnTo>
                  <a:lnTo>
                    <a:pt x="1277" y="1490"/>
                  </a:lnTo>
                  <a:lnTo>
                    <a:pt x="1290" y="1484"/>
                  </a:lnTo>
                  <a:lnTo>
                    <a:pt x="1290" y="1484"/>
                  </a:lnTo>
                  <a:lnTo>
                    <a:pt x="1290" y="1481"/>
                  </a:lnTo>
                  <a:lnTo>
                    <a:pt x="1293" y="1477"/>
                  </a:lnTo>
                  <a:lnTo>
                    <a:pt x="1300" y="1472"/>
                  </a:lnTo>
                  <a:lnTo>
                    <a:pt x="1304" y="1467"/>
                  </a:lnTo>
                  <a:lnTo>
                    <a:pt x="1304" y="1466"/>
                  </a:lnTo>
                  <a:lnTo>
                    <a:pt x="1301" y="1465"/>
                  </a:lnTo>
                  <a:lnTo>
                    <a:pt x="1301" y="1465"/>
                  </a:lnTo>
                  <a:lnTo>
                    <a:pt x="1269" y="1474"/>
                  </a:lnTo>
                  <a:lnTo>
                    <a:pt x="1231" y="1484"/>
                  </a:lnTo>
                  <a:lnTo>
                    <a:pt x="1194" y="1491"/>
                  </a:lnTo>
                  <a:lnTo>
                    <a:pt x="1162" y="1497"/>
                  </a:lnTo>
                  <a:lnTo>
                    <a:pt x="1162" y="1497"/>
                  </a:lnTo>
                  <a:close/>
                  <a:moveTo>
                    <a:pt x="2207" y="1502"/>
                  </a:moveTo>
                  <a:lnTo>
                    <a:pt x="2207" y="1502"/>
                  </a:lnTo>
                  <a:lnTo>
                    <a:pt x="2225" y="1507"/>
                  </a:lnTo>
                  <a:lnTo>
                    <a:pt x="2242" y="1512"/>
                  </a:lnTo>
                  <a:lnTo>
                    <a:pt x="2274" y="1523"/>
                  </a:lnTo>
                  <a:lnTo>
                    <a:pt x="2291" y="1529"/>
                  </a:lnTo>
                  <a:lnTo>
                    <a:pt x="2308" y="1535"/>
                  </a:lnTo>
                  <a:lnTo>
                    <a:pt x="2326" y="1538"/>
                  </a:lnTo>
                  <a:lnTo>
                    <a:pt x="2344" y="1540"/>
                  </a:lnTo>
                  <a:lnTo>
                    <a:pt x="2344" y="1540"/>
                  </a:lnTo>
                  <a:lnTo>
                    <a:pt x="2344" y="1533"/>
                  </a:lnTo>
                  <a:lnTo>
                    <a:pt x="2344" y="1526"/>
                  </a:lnTo>
                  <a:lnTo>
                    <a:pt x="2344" y="1519"/>
                  </a:lnTo>
                  <a:lnTo>
                    <a:pt x="2343" y="1512"/>
                  </a:lnTo>
                  <a:lnTo>
                    <a:pt x="2340" y="1507"/>
                  </a:lnTo>
                  <a:lnTo>
                    <a:pt x="2336" y="1501"/>
                  </a:lnTo>
                  <a:lnTo>
                    <a:pt x="2331" y="1497"/>
                  </a:lnTo>
                  <a:lnTo>
                    <a:pt x="2326" y="1494"/>
                  </a:lnTo>
                  <a:lnTo>
                    <a:pt x="2326" y="1494"/>
                  </a:lnTo>
                  <a:lnTo>
                    <a:pt x="2322" y="1494"/>
                  </a:lnTo>
                  <a:lnTo>
                    <a:pt x="2315" y="1494"/>
                  </a:lnTo>
                  <a:lnTo>
                    <a:pt x="2303" y="1497"/>
                  </a:lnTo>
                  <a:lnTo>
                    <a:pt x="2303" y="1497"/>
                  </a:lnTo>
                  <a:lnTo>
                    <a:pt x="2287" y="1495"/>
                  </a:lnTo>
                  <a:lnTo>
                    <a:pt x="2270" y="1493"/>
                  </a:lnTo>
                  <a:lnTo>
                    <a:pt x="2235" y="1487"/>
                  </a:lnTo>
                  <a:lnTo>
                    <a:pt x="2202" y="1481"/>
                  </a:lnTo>
                  <a:lnTo>
                    <a:pt x="2188" y="1481"/>
                  </a:lnTo>
                  <a:lnTo>
                    <a:pt x="2178" y="1481"/>
                  </a:lnTo>
                  <a:lnTo>
                    <a:pt x="2178" y="1481"/>
                  </a:lnTo>
                  <a:lnTo>
                    <a:pt x="2187" y="1486"/>
                  </a:lnTo>
                  <a:lnTo>
                    <a:pt x="2194" y="1491"/>
                  </a:lnTo>
                  <a:lnTo>
                    <a:pt x="2201" y="1495"/>
                  </a:lnTo>
                  <a:lnTo>
                    <a:pt x="2207" y="1502"/>
                  </a:lnTo>
                  <a:lnTo>
                    <a:pt x="2207" y="1502"/>
                  </a:lnTo>
                  <a:close/>
                  <a:moveTo>
                    <a:pt x="747" y="1604"/>
                  </a:moveTo>
                  <a:lnTo>
                    <a:pt x="747" y="1604"/>
                  </a:lnTo>
                  <a:lnTo>
                    <a:pt x="754" y="1618"/>
                  </a:lnTo>
                  <a:lnTo>
                    <a:pt x="761" y="1634"/>
                  </a:lnTo>
                  <a:lnTo>
                    <a:pt x="775" y="1674"/>
                  </a:lnTo>
                  <a:lnTo>
                    <a:pt x="783" y="1692"/>
                  </a:lnTo>
                  <a:lnTo>
                    <a:pt x="787" y="1699"/>
                  </a:lnTo>
                  <a:lnTo>
                    <a:pt x="793" y="1707"/>
                  </a:lnTo>
                  <a:lnTo>
                    <a:pt x="799" y="1713"/>
                  </a:lnTo>
                  <a:lnTo>
                    <a:pt x="806" y="1719"/>
                  </a:lnTo>
                  <a:lnTo>
                    <a:pt x="811" y="1723"/>
                  </a:lnTo>
                  <a:lnTo>
                    <a:pt x="820" y="1726"/>
                  </a:lnTo>
                  <a:lnTo>
                    <a:pt x="820" y="1726"/>
                  </a:lnTo>
                  <a:lnTo>
                    <a:pt x="813" y="1692"/>
                  </a:lnTo>
                  <a:lnTo>
                    <a:pt x="806" y="1655"/>
                  </a:lnTo>
                  <a:lnTo>
                    <a:pt x="804" y="1636"/>
                  </a:lnTo>
                  <a:lnTo>
                    <a:pt x="803" y="1616"/>
                  </a:lnTo>
                  <a:lnTo>
                    <a:pt x="804" y="1596"/>
                  </a:lnTo>
                  <a:lnTo>
                    <a:pt x="808" y="1575"/>
                  </a:lnTo>
                  <a:lnTo>
                    <a:pt x="808" y="1575"/>
                  </a:lnTo>
                  <a:lnTo>
                    <a:pt x="796" y="1573"/>
                  </a:lnTo>
                  <a:lnTo>
                    <a:pt x="784" y="1570"/>
                  </a:lnTo>
                  <a:lnTo>
                    <a:pt x="773" y="1566"/>
                  </a:lnTo>
                  <a:lnTo>
                    <a:pt x="765" y="1561"/>
                  </a:lnTo>
                  <a:lnTo>
                    <a:pt x="756" y="1554"/>
                  </a:lnTo>
                  <a:lnTo>
                    <a:pt x="749" y="1549"/>
                  </a:lnTo>
                  <a:lnTo>
                    <a:pt x="735" y="1535"/>
                  </a:lnTo>
                  <a:lnTo>
                    <a:pt x="735" y="1535"/>
                  </a:lnTo>
                  <a:lnTo>
                    <a:pt x="741" y="1552"/>
                  </a:lnTo>
                  <a:lnTo>
                    <a:pt x="748" y="1568"/>
                  </a:lnTo>
                  <a:lnTo>
                    <a:pt x="751" y="1577"/>
                  </a:lnTo>
                  <a:lnTo>
                    <a:pt x="751" y="1585"/>
                  </a:lnTo>
                  <a:lnTo>
                    <a:pt x="751" y="1595"/>
                  </a:lnTo>
                  <a:lnTo>
                    <a:pt x="747" y="1604"/>
                  </a:lnTo>
                  <a:lnTo>
                    <a:pt x="747" y="1604"/>
                  </a:lnTo>
                  <a:close/>
                  <a:moveTo>
                    <a:pt x="1034" y="1575"/>
                  </a:moveTo>
                  <a:lnTo>
                    <a:pt x="1034" y="1575"/>
                  </a:lnTo>
                  <a:lnTo>
                    <a:pt x="1030" y="1585"/>
                  </a:lnTo>
                  <a:lnTo>
                    <a:pt x="1025" y="1595"/>
                  </a:lnTo>
                  <a:lnTo>
                    <a:pt x="1022" y="1606"/>
                  </a:lnTo>
                  <a:lnTo>
                    <a:pt x="1022" y="1613"/>
                  </a:lnTo>
                  <a:lnTo>
                    <a:pt x="1023" y="1622"/>
                  </a:lnTo>
                  <a:lnTo>
                    <a:pt x="1023" y="1622"/>
                  </a:lnTo>
                  <a:lnTo>
                    <a:pt x="1051" y="1616"/>
                  </a:lnTo>
                  <a:lnTo>
                    <a:pt x="1078" y="1611"/>
                  </a:lnTo>
                  <a:lnTo>
                    <a:pt x="1103" y="1602"/>
                  </a:lnTo>
                  <a:lnTo>
                    <a:pt x="1128" y="1592"/>
                  </a:lnTo>
                  <a:lnTo>
                    <a:pt x="1151" y="1581"/>
                  </a:lnTo>
                  <a:lnTo>
                    <a:pt x="1172" y="1568"/>
                  </a:lnTo>
                  <a:lnTo>
                    <a:pt x="1192" y="1553"/>
                  </a:lnTo>
                  <a:lnTo>
                    <a:pt x="1208" y="1538"/>
                  </a:lnTo>
                  <a:lnTo>
                    <a:pt x="1208" y="1538"/>
                  </a:lnTo>
                  <a:lnTo>
                    <a:pt x="1187" y="1545"/>
                  </a:lnTo>
                  <a:lnTo>
                    <a:pt x="1166" y="1550"/>
                  </a:lnTo>
                  <a:lnTo>
                    <a:pt x="1144" y="1554"/>
                  </a:lnTo>
                  <a:lnTo>
                    <a:pt x="1121" y="1559"/>
                  </a:lnTo>
                  <a:lnTo>
                    <a:pt x="1076" y="1566"/>
                  </a:lnTo>
                  <a:lnTo>
                    <a:pt x="1055" y="1570"/>
                  </a:lnTo>
                  <a:lnTo>
                    <a:pt x="1034" y="1575"/>
                  </a:lnTo>
                  <a:lnTo>
                    <a:pt x="1034" y="1575"/>
                  </a:lnTo>
                  <a:close/>
                  <a:moveTo>
                    <a:pt x="2385" y="1615"/>
                  </a:moveTo>
                  <a:lnTo>
                    <a:pt x="2385" y="1615"/>
                  </a:lnTo>
                  <a:lnTo>
                    <a:pt x="2393" y="1605"/>
                  </a:lnTo>
                  <a:lnTo>
                    <a:pt x="2400" y="1594"/>
                  </a:lnTo>
                  <a:lnTo>
                    <a:pt x="2402" y="1588"/>
                  </a:lnTo>
                  <a:lnTo>
                    <a:pt x="2403" y="1582"/>
                  </a:lnTo>
                  <a:lnTo>
                    <a:pt x="2402" y="1577"/>
                  </a:lnTo>
                  <a:lnTo>
                    <a:pt x="2399" y="1568"/>
                  </a:lnTo>
                  <a:lnTo>
                    <a:pt x="2399" y="1568"/>
                  </a:lnTo>
                  <a:lnTo>
                    <a:pt x="2381" y="1568"/>
                  </a:lnTo>
                  <a:lnTo>
                    <a:pt x="2362" y="1566"/>
                  </a:lnTo>
                  <a:lnTo>
                    <a:pt x="2344" y="1561"/>
                  </a:lnTo>
                  <a:lnTo>
                    <a:pt x="2326" y="1556"/>
                  </a:lnTo>
                  <a:lnTo>
                    <a:pt x="2292" y="1546"/>
                  </a:lnTo>
                  <a:lnTo>
                    <a:pt x="2277" y="1542"/>
                  </a:lnTo>
                  <a:lnTo>
                    <a:pt x="2263" y="1540"/>
                  </a:lnTo>
                  <a:lnTo>
                    <a:pt x="2263" y="1540"/>
                  </a:lnTo>
                  <a:lnTo>
                    <a:pt x="2323" y="1578"/>
                  </a:lnTo>
                  <a:lnTo>
                    <a:pt x="2354" y="1596"/>
                  </a:lnTo>
                  <a:lnTo>
                    <a:pt x="2385" y="1615"/>
                  </a:lnTo>
                  <a:lnTo>
                    <a:pt x="2385" y="1615"/>
                  </a:lnTo>
                  <a:close/>
                  <a:moveTo>
                    <a:pt x="820" y="1575"/>
                  </a:moveTo>
                  <a:lnTo>
                    <a:pt x="820" y="1575"/>
                  </a:lnTo>
                  <a:lnTo>
                    <a:pt x="817" y="1582"/>
                  </a:lnTo>
                  <a:lnTo>
                    <a:pt x="815" y="1589"/>
                  </a:lnTo>
                  <a:lnTo>
                    <a:pt x="814" y="1606"/>
                  </a:lnTo>
                  <a:lnTo>
                    <a:pt x="815" y="1622"/>
                  </a:lnTo>
                  <a:lnTo>
                    <a:pt x="818" y="1639"/>
                  </a:lnTo>
                  <a:lnTo>
                    <a:pt x="827" y="1672"/>
                  </a:lnTo>
                  <a:lnTo>
                    <a:pt x="834" y="1703"/>
                  </a:lnTo>
                  <a:lnTo>
                    <a:pt x="834" y="1703"/>
                  </a:lnTo>
                  <a:lnTo>
                    <a:pt x="835" y="1712"/>
                  </a:lnTo>
                  <a:lnTo>
                    <a:pt x="835" y="1720"/>
                  </a:lnTo>
                  <a:lnTo>
                    <a:pt x="834" y="1727"/>
                  </a:lnTo>
                  <a:lnTo>
                    <a:pt x="832" y="1731"/>
                  </a:lnTo>
                  <a:lnTo>
                    <a:pt x="829" y="1735"/>
                  </a:lnTo>
                  <a:lnTo>
                    <a:pt x="825" y="1738"/>
                  </a:lnTo>
                  <a:lnTo>
                    <a:pt x="821" y="1740"/>
                  </a:lnTo>
                  <a:lnTo>
                    <a:pt x="817" y="1740"/>
                  </a:lnTo>
                  <a:lnTo>
                    <a:pt x="811" y="1738"/>
                  </a:lnTo>
                  <a:lnTo>
                    <a:pt x="807" y="1737"/>
                  </a:lnTo>
                  <a:lnTo>
                    <a:pt x="796" y="1733"/>
                  </a:lnTo>
                  <a:lnTo>
                    <a:pt x="786" y="1724"/>
                  </a:lnTo>
                  <a:lnTo>
                    <a:pt x="779" y="1714"/>
                  </a:lnTo>
                  <a:lnTo>
                    <a:pt x="779" y="1714"/>
                  </a:lnTo>
                  <a:lnTo>
                    <a:pt x="772" y="1703"/>
                  </a:lnTo>
                  <a:lnTo>
                    <a:pt x="766" y="1691"/>
                  </a:lnTo>
                  <a:lnTo>
                    <a:pt x="756" y="1664"/>
                  </a:lnTo>
                  <a:lnTo>
                    <a:pt x="747" y="1639"/>
                  </a:lnTo>
                  <a:lnTo>
                    <a:pt x="741" y="1626"/>
                  </a:lnTo>
                  <a:lnTo>
                    <a:pt x="735" y="1615"/>
                  </a:lnTo>
                  <a:lnTo>
                    <a:pt x="735" y="1615"/>
                  </a:lnTo>
                  <a:lnTo>
                    <a:pt x="727" y="1618"/>
                  </a:lnTo>
                  <a:lnTo>
                    <a:pt x="720" y="1620"/>
                  </a:lnTo>
                  <a:lnTo>
                    <a:pt x="706" y="1627"/>
                  </a:lnTo>
                  <a:lnTo>
                    <a:pt x="706" y="1627"/>
                  </a:lnTo>
                  <a:lnTo>
                    <a:pt x="717" y="1646"/>
                  </a:lnTo>
                  <a:lnTo>
                    <a:pt x="727" y="1665"/>
                  </a:lnTo>
                  <a:lnTo>
                    <a:pt x="751" y="1700"/>
                  </a:lnTo>
                  <a:lnTo>
                    <a:pt x="773" y="1735"/>
                  </a:lnTo>
                  <a:lnTo>
                    <a:pt x="796" y="1772"/>
                  </a:lnTo>
                  <a:lnTo>
                    <a:pt x="796" y="1772"/>
                  </a:lnTo>
                  <a:lnTo>
                    <a:pt x="803" y="1776"/>
                  </a:lnTo>
                  <a:lnTo>
                    <a:pt x="811" y="1783"/>
                  </a:lnTo>
                  <a:lnTo>
                    <a:pt x="818" y="1792"/>
                  </a:lnTo>
                  <a:lnTo>
                    <a:pt x="825" y="1800"/>
                  </a:lnTo>
                  <a:lnTo>
                    <a:pt x="841" y="1823"/>
                  </a:lnTo>
                  <a:lnTo>
                    <a:pt x="846" y="1835"/>
                  </a:lnTo>
                  <a:lnTo>
                    <a:pt x="853" y="1846"/>
                  </a:lnTo>
                  <a:lnTo>
                    <a:pt x="857" y="1859"/>
                  </a:lnTo>
                  <a:lnTo>
                    <a:pt x="860" y="1872"/>
                  </a:lnTo>
                  <a:lnTo>
                    <a:pt x="863" y="1884"/>
                  </a:lnTo>
                  <a:lnTo>
                    <a:pt x="863" y="1896"/>
                  </a:lnTo>
                  <a:lnTo>
                    <a:pt x="862" y="1905"/>
                  </a:lnTo>
                  <a:lnTo>
                    <a:pt x="859" y="1915"/>
                  </a:lnTo>
                  <a:lnTo>
                    <a:pt x="853" y="1922"/>
                  </a:lnTo>
                  <a:lnTo>
                    <a:pt x="845" y="1929"/>
                  </a:lnTo>
                  <a:lnTo>
                    <a:pt x="845" y="1929"/>
                  </a:lnTo>
                  <a:lnTo>
                    <a:pt x="831" y="1926"/>
                  </a:lnTo>
                  <a:lnTo>
                    <a:pt x="817" y="1922"/>
                  </a:lnTo>
                  <a:lnTo>
                    <a:pt x="804" y="1917"/>
                  </a:lnTo>
                  <a:lnTo>
                    <a:pt x="791" y="1910"/>
                  </a:lnTo>
                  <a:lnTo>
                    <a:pt x="779" y="1903"/>
                  </a:lnTo>
                  <a:lnTo>
                    <a:pt x="768" y="1894"/>
                  </a:lnTo>
                  <a:lnTo>
                    <a:pt x="747" y="1876"/>
                  </a:lnTo>
                  <a:lnTo>
                    <a:pt x="704" y="1838"/>
                  </a:lnTo>
                  <a:lnTo>
                    <a:pt x="682" y="1820"/>
                  </a:lnTo>
                  <a:lnTo>
                    <a:pt x="671" y="1811"/>
                  </a:lnTo>
                  <a:lnTo>
                    <a:pt x="660" y="1804"/>
                  </a:lnTo>
                  <a:lnTo>
                    <a:pt x="660" y="1804"/>
                  </a:lnTo>
                  <a:lnTo>
                    <a:pt x="660" y="1808"/>
                  </a:lnTo>
                  <a:lnTo>
                    <a:pt x="658" y="1811"/>
                  </a:lnTo>
                  <a:lnTo>
                    <a:pt x="655" y="1817"/>
                  </a:lnTo>
                  <a:lnTo>
                    <a:pt x="651" y="1821"/>
                  </a:lnTo>
                  <a:lnTo>
                    <a:pt x="648" y="1827"/>
                  </a:lnTo>
                  <a:lnTo>
                    <a:pt x="648" y="1827"/>
                  </a:lnTo>
                  <a:lnTo>
                    <a:pt x="657" y="1837"/>
                  </a:lnTo>
                  <a:lnTo>
                    <a:pt x="668" y="1845"/>
                  </a:lnTo>
                  <a:lnTo>
                    <a:pt x="690" y="1862"/>
                  </a:lnTo>
                  <a:lnTo>
                    <a:pt x="700" y="1872"/>
                  </a:lnTo>
                  <a:lnTo>
                    <a:pt x="707" y="1882"/>
                  </a:lnTo>
                  <a:lnTo>
                    <a:pt x="710" y="1886"/>
                  </a:lnTo>
                  <a:lnTo>
                    <a:pt x="711" y="1891"/>
                  </a:lnTo>
                  <a:lnTo>
                    <a:pt x="713" y="1897"/>
                  </a:lnTo>
                  <a:lnTo>
                    <a:pt x="711" y="1903"/>
                  </a:lnTo>
                  <a:lnTo>
                    <a:pt x="711" y="1903"/>
                  </a:lnTo>
                  <a:lnTo>
                    <a:pt x="710" y="1910"/>
                  </a:lnTo>
                  <a:lnTo>
                    <a:pt x="706" y="1915"/>
                  </a:lnTo>
                  <a:lnTo>
                    <a:pt x="702" y="1919"/>
                  </a:lnTo>
                  <a:lnTo>
                    <a:pt x="697" y="1921"/>
                  </a:lnTo>
                  <a:lnTo>
                    <a:pt x="692" y="1922"/>
                  </a:lnTo>
                  <a:lnTo>
                    <a:pt x="685" y="1924"/>
                  </a:lnTo>
                  <a:lnTo>
                    <a:pt x="671" y="1922"/>
                  </a:lnTo>
                  <a:lnTo>
                    <a:pt x="637" y="1917"/>
                  </a:lnTo>
                  <a:lnTo>
                    <a:pt x="620" y="1915"/>
                  </a:lnTo>
                  <a:lnTo>
                    <a:pt x="612" y="1917"/>
                  </a:lnTo>
                  <a:lnTo>
                    <a:pt x="605" y="1918"/>
                  </a:lnTo>
                  <a:lnTo>
                    <a:pt x="605" y="1918"/>
                  </a:lnTo>
                  <a:lnTo>
                    <a:pt x="613" y="1926"/>
                  </a:lnTo>
                  <a:lnTo>
                    <a:pt x="622" y="1935"/>
                  </a:lnTo>
                  <a:lnTo>
                    <a:pt x="629" y="1945"/>
                  </a:lnTo>
                  <a:lnTo>
                    <a:pt x="631" y="1952"/>
                  </a:lnTo>
                  <a:lnTo>
                    <a:pt x="634" y="1959"/>
                  </a:lnTo>
                  <a:lnTo>
                    <a:pt x="634" y="1959"/>
                  </a:lnTo>
                  <a:lnTo>
                    <a:pt x="665" y="1952"/>
                  </a:lnTo>
                  <a:lnTo>
                    <a:pt x="695" y="1949"/>
                  </a:lnTo>
                  <a:lnTo>
                    <a:pt x="723" y="1947"/>
                  </a:lnTo>
                  <a:lnTo>
                    <a:pt x="737" y="1949"/>
                  </a:lnTo>
                  <a:lnTo>
                    <a:pt x="749" y="1950"/>
                  </a:lnTo>
                  <a:lnTo>
                    <a:pt x="762" y="1953"/>
                  </a:lnTo>
                  <a:lnTo>
                    <a:pt x="773" y="1957"/>
                  </a:lnTo>
                  <a:lnTo>
                    <a:pt x="786" y="1962"/>
                  </a:lnTo>
                  <a:lnTo>
                    <a:pt x="797" y="1967"/>
                  </a:lnTo>
                  <a:lnTo>
                    <a:pt x="807" y="1973"/>
                  </a:lnTo>
                  <a:lnTo>
                    <a:pt x="818" y="1981"/>
                  </a:lnTo>
                  <a:lnTo>
                    <a:pt x="828" y="1990"/>
                  </a:lnTo>
                  <a:lnTo>
                    <a:pt x="836" y="1998"/>
                  </a:lnTo>
                  <a:lnTo>
                    <a:pt x="836" y="1998"/>
                  </a:lnTo>
                  <a:lnTo>
                    <a:pt x="852" y="2022"/>
                  </a:lnTo>
                  <a:lnTo>
                    <a:pt x="866" y="2047"/>
                  </a:lnTo>
                  <a:lnTo>
                    <a:pt x="879" y="2074"/>
                  </a:lnTo>
                  <a:lnTo>
                    <a:pt x="891" y="2102"/>
                  </a:lnTo>
                  <a:lnTo>
                    <a:pt x="902" y="2130"/>
                  </a:lnTo>
                  <a:lnTo>
                    <a:pt x="912" y="2158"/>
                  </a:lnTo>
                  <a:lnTo>
                    <a:pt x="919" y="2185"/>
                  </a:lnTo>
                  <a:lnTo>
                    <a:pt x="926" y="2210"/>
                  </a:lnTo>
                  <a:lnTo>
                    <a:pt x="926" y="2210"/>
                  </a:lnTo>
                  <a:lnTo>
                    <a:pt x="937" y="2223"/>
                  </a:lnTo>
                  <a:lnTo>
                    <a:pt x="947" y="2235"/>
                  </a:lnTo>
                  <a:lnTo>
                    <a:pt x="963" y="2262"/>
                  </a:lnTo>
                  <a:lnTo>
                    <a:pt x="971" y="2275"/>
                  </a:lnTo>
                  <a:lnTo>
                    <a:pt x="981" y="2287"/>
                  </a:lnTo>
                  <a:lnTo>
                    <a:pt x="994" y="2297"/>
                  </a:lnTo>
                  <a:lnTo>
                    <a:pt x="1001" y="2303"/>
                  </a:lnTo>
                  <a:lnTo>
                    <a:pt x="1008" y="2307"/>
                  </a:lnTo>
                  <a:lnTo>
                    <a:pt x="1008" y="2307"/>
                  </a:lnTo>
                  <a:lnTo>
                    <a:pt x="996" y="2261"/>
                  </a:lnTo>
                  <a:lnTo>
                    <a:pt x="985" y="2211"/>
                  </a:lnTo>
                  <a:lnTo>
                    <a:pt x="964" y="2112"/>
                  </a:lnTo>
                  <a:lnTo>
                    <a:pt x="964" y="2112"/>
                  </a:lnTo>
                  <a:lnTo>
                    <a:pt x="960" y="2113"/>
                  </a:lnTo>
                  <a:lnTo>
                    <a:pt x="954" y="2113"/>
                  </a:lnTo>
                  <a:lnTo>
                    <a:pt x="945" y="2112"/>
                  </a:lnTo>
                  <a:lnTo>
                    <a:pt x="935" y="2108"/>
                  </a:lnTo>
                  <a:lnTo>
                    <a:pt x="926" y="2101"/>
                  </a:lnTo>
                  <a:lnTo>
                    <a:pt x="919" y="2094"/>
                  </a:lnTo>
                  <a:lnTo>
                    <a:pt x="918" y="2089"/>
                  </a:lnTo>
                  <a:lnTo>
                    <a:pt x="916" y="2084"/>
                  </a:lnTo>
                  <a:lnTo>
                    <a:pt x="916" y="2079"/>
                  </a:lnTo>
                  <a:lnTo>
                    <a:pt x="918" y="2075"/>
                  </a:lnTo>
                  <a:lnTo>
                    <a:pt x="921" y="2070"/>
                  </a:lnTo>
                  <a:lnTo>
                    <a:pt x="923" y="2065"/>
                  </a:lnTo>
                  <a:lnTo>
                    <a:pt x="923" y="2065"/>
                  </a:lnTo>
                  <a:lnTo>
                    <a:pt x="918" y="2064"/>
                  </a:lnTo>
                  <a:lnTo>
                    <a:pt x="912" y="2061"/>
                  </a:lnTo>
                  <a:lnTo>
                    <a:pt x="907" y="2058"/>
                  </a:lnTo>
                  <a:lnTo>
                    <a:pt x="904" y="2054"/>
                  </a:lnTo>
                  <a:lnTo>
                    <a:pt x="901" y="2049"/>
                  </a:lnTo>
                  <a:lnTo>
                    <a:pt x="898" y="2043"/>
                  </a:lnTo>
                  <a:lnTo>
                    <a:pt x="895" y="2030"/>
                  </a:lnTo>
                  <a:lnTo>
                    <a:pt x="895" y="2030"/>
                  </a:lnTo>
                  <a:lnTo>
                    <a:pt x="902" y="2026"/>
                  </a:lnTo>
                  <a:lnTo>
                    <a:pt x="911" y="2022"/>
                  </a:lnTo>
                  <a:lnTo>
                    <a:pt x="922" y="2021"/>
                  </a:lnTo>
                  <a:lnTo>
                    <a:pt x="933" y="2019"/>
                  </a:lnTo>
                  <a:lnTo>
                    <a:pt x="933" y="2019"/>
                  </a:lnTo>
                  <a:lnTo>
                    <a:pt x="932" y="2009"/>
                  </a:lnTo>
                  <a:lnTo>
                    <a:pt x="933" y="2001"/>
                  </a:lnTo>
                  <a:lnTo>
                    <a:pt x="935" y="1994"/>
                  </a:lnTo>
                  <a:lnTo>
                    <a:pt x="936" y="1984"/>
                  </a:lnTo>
                  <a:lnTo>
                    <a:pt x="936" y="1984"/>
                  </a:lnTo>
                  <a:lnTo>
                    <a:pt x="937" y="1983"/>
                  </a:lnTo>
                  <a:lnTo>
                    <a:pt x="942" y="1983"/>
                  </a:lnTo>
                  <a:lnTo>
                    <a:pt x="949" y="1981"/>
                  </a:lnTo>
                  <a:lnTo>
                    <a:pt x="956" y="1981"/>
                  </a:lnTo>
                  <a:lnTo>
                    <a:pt x="960" y="1980"/>
                  </a:lnTo>
                  <a:lnTo>
                    <a:pt x="961" y="1978"/>
                  </a:lnTo>
                  <a:lnTo>
                    <a:pt x="961" y="1978"/>
                  </a:lnTo>
                  <a:lnTo>
                    <a:pt x="956" y="1974"/>
                  </a:lnTo>
                  <a:lnTo>
                    <a:pt x="950" y="1970"/>
                  </a:lnTo>
                  <a:lnTo>
                    <a:pt x="947" y="1964"/>
                  </a:lnTo>
                  <a:lnTo>
                    <a:pt x="945" y="1959"/>
                  </a:lnTo>
                  <a:lnTo>
                    <a:pt x="942" y="1943"/>
                  </a:lnTo>
                  <a:lnTo>
                    <a:pt x="939" y="1926"/>
                  </a:lnTo>
                  <a:lnTo>
                    <a:pt x="939" y="1926"/>
                  </a:lnTo>
                  <a:lnTo>
                    <a:pt x="919" y="1886"/>
                  </a:lnTo>
                  <a:lnTo>
                    <a:pt x="901" y="1845"/>
                  </a:lnTo>
                  <a:lnTo>
                    <a:pt x="883" y="1801"/>
                  </a:lnTo>
                  <a:lnTo>
                    <a:pt x="867" y="1757"/>
                  </a:lnTo>
                  <a:lnTo>
                    <a:pt x="862" y="1734"/>
                  </a:lnTo>
                  <a:lnTo>
                    <a:pt x="856" y="1710"/>
                  </a:lnTo>
                  <a:lnTo>
                    <a:pt x="850" y="1686"/>
                  </a:lnTo>
                  <a:lnTo>
                    <a:pt x="846" y="1662"/>
                  </a:lnTo>
                  <a:lnTo>
                    <a:pt x="843" y="1639"/>
                  </a:lnTo>
                  <a:lnTo>
                    <a:pt x="842" y="1615"/>
                  </a:lnTo>
                  <a:lnTo>
                    <a:pt x="842" y="1591"/>
                  </a:lnTo>
                  <a:lnTo>
                    <a:pt x="842" y="1566"/>
                  </a:lnTo>
                  <a:lnTo>
                    <a:pt x="842" y="1566"/>
                  </a:lnTo>
                  <a:lnTo>
                    <a:pt x="838" y="1566"/>
                  </a:lnTo>
                  <a:lnTo>
                    <a:pt x="835" y="1567"/>
                  </a:lnTo>
                  <a:lnTo>
                    <a:pt x="831" y="1570"/>
                  </a:lnTo>
                  <a:lnTo>
                    <a:pt x="827" y="1574"/>
                  </a:lnTo>
                  <a:lnTo>
                    <a:pt x="824" y="1575"/>
                  </a:lnTo>
                  <a:lnTo>
                    <a:pt x="820" y="1575"/>
                  </a:lnTo>
                  <a:lnTo>
                    <a:pt x="820" y="1575"/>
                  </a:lnTo>
                  <a:close/>
                  <a:moveTo>
                    <a:pt x="921" y="1644"/>
                  </a:moveTo>
                  <a:lnTo>
                    <a:pt x="921" y="1644"/>
                  </a:lnTo>
                  <a:lnTo>
                    <a:pt x="922" y="1654"/>
                  </a:lnTo>
                  <a:lnTo>
                    <a:pt x="925" y="1661"/>
                  </a:lnTo>
                  <a:lnTo>
                    <a:pt x="928" y="1668"/>
                  </a:lnTo>
                  <a:lnTo>
                    <a:pt x="933" y="1675"/>
                  </a:lnTo>
                  <a:lnTo>
                    <a:pt x="937" y="1681"/>
                  </a:lnTo>
                  <a:lnTo>
                    <a:pt x="943" y="1685"/>
                  </a:lnTo>
                  <a:lnTo>
                    <a:pt x="956" y="1693"/>
                  </a:lnTo>
                  <a:lnTo>
                    <a:pt x="956" y="1693"/>
                  </a:lnTo>
                  <a:lnTo>
                    <a:pt x="992" y="1677"/>
                  </a:lnTo>
                  <a:lnTo>
                    <a:pt x="1027" y="1658"/>
                  </a:lnTo>
                  <a:lnTo>
                    <a:pt x="1060" y="1639"/>
                  </a:lnTo>
                  <a:lnTo>
                    <a:pt x="1092" y="1619"/>
                  </a:lnTo>
                  <a:lnTo>
                    <a:pt x="1092" y="1619"/>
                  </a:lnTo>
                  <a:lnTo>
                    <a:pt x="1069" y="1626"/>
                  </a:lnTo>
                  <a:lnTo>
                    <a:pt x="1048" y="1630"/>
                  </a:lnTo>
                  <a:lnTo>
                    <a:pt x="1027" y="1633"/>
                  </a:lnTo>
                  <a:lnTo>
                    <a:pt x="1006" y="1634"/>
                  </a:lnTo>
                  <a:lnTo>
                    <a:pt x="964" y="1637"/>
                  </a:lnTo>
                  <a:lnTo>
                    <a:pt x="943" y="1640"/>
                  </a:lnTo>
                  <a:lnTo>
                    <a:pt x="921" y="1644"/>
                  </a:lnTo>
                  <a:lnTo>
                    <a:pt x="921" y="1644"/>
                  </a:lnTo>
                  <a:close/>
                  <a:moveTo>
                    <a:pt x="1757" y="1679"/>
                  </a:moveTo>
                  <a:lnTo>
                    <a:pt x="1757" y="1679"/>
                  </a:lnTo>
                  <a:lnTo>
                    <a:pt x="1705" y="1681"/>
                  </a:lnTo>
                  <a:lnTo>
                    <a:pt x="1648" y="1684"/>
                  </a:lnTo>
                  <a:lnTo>
                    <a:pt x="1592" y="1689"/>
                  </a:lnTo>
                  <a:lnTo>
                    <a:pt x="1565" y="1692"/>
                  </a:lnTo>
                  <a:lnTo>
                    <a:pt x="1543" y="1696"/>
                  </a:lnTo>
                  <a:lnTo>
                    <a:pt x="1543" y="1696"/>
                  </a:lnTo>
                  <a:lnTo>
                    <a:pt x="1523" y="1702"/>
                  </a:lnTo>
                  <a:lnTo>
                    <a:pt x="1513" y="1705"/>
                  </a:lnTo>
                  <a:lnTo>
                    <a:pt x="1503" y="1709"/>
                  </a:lnTo>
                  <a:lnTo>
                    <a:pt x="1496" y="1713"/>
                  </a:lnTo>
                  <a:lnTo>
                    <a:pt x="1491" y="1720"/>
                  </a:lnTo>
                  <a:lnTo>
                    <a:pt x="1489" y="1724"/>
                  </a:lnTo>
                  <a:lnTo>
                    <a:pt x="1489" y="1728"/>
                  </a:lnTo>
                  <a:lnTo>
                    <a:pt x="1489" y="1734"/>
                  </a:lnTo>
                  <a:lnTo>
                    <a:pt x="1491" y="1740"/>
                  </a:lnTo>
                  <a:lnTo>
                    <a:pt x="1491" y="1740"/>
                  </a:lnTo>
                  <a:lnTo>
                    <a:pt x="1503" y="1734"/>
                  </a:lnTo>
                  <a:lnTo>
                    <a:pt x="1519" y="1728"/>
                  </a:lnTo>
                  <a:lnTo>
                    <a:pt x="1536" y="1724"/>
                  </a:lnTo>
                  <a:lnTo>
                    <a:pt x="1554" y="1721"/>
                  </a:lnTo>
                  <a:lnTo>
                    <a:pt x="1593" y="1717"/>
                  </a:lnTo>
                  <a:lnTo>
                    <a:pt x="1635" y="1714"/>
                  </a:lnTo>
                  <a:lnTo>
                    <a:pt x="1635" y="1714"/>
                  </a:lnTo>
                  <a:lnTo>
                    <a:pt x="1677" y="1713"/>
                  </a:lnTo>
                  <a:lnTo>
                    <a:pt x="1718" y="1713"/>
                  </a:lnTo>
                  <a:lnTo>
                    <a:pt x="1797" y="1716"/>
                  </a:lnTo>
                  <a:lnTo>
                    <a:pt x="1874" y="1719"/>
                  </a:lnTo>
                  <a:lnTo>
                    <a:pt x="1951" y="1723"/>
                  </a:lnTo>
                  <a:lnTo>
                    <a:pt x="1951" y="1723"/>
                  </a:lnTo>
                  <a:lnTo>
                    <a:pt x="1954" y="1719"/>
                  </a:lnTo>
                  <a:lnTo>
                    <a:pt x="1955" y="1714"/>
                  </a:lnTo>
                  <a:lnTo>
                    <a:pt x="1954" y="1706"/>
                  </a:lnTo>
                  <a:lnTo>
                    <a:pt x="1952" y="1698"/>
                  </a:lnTo>
                  <a:lnTo>
                    <a:pt x="1951" y="1693"/>
                  </a:lnTo>
                  <a:lnTo>
                    <a:pt x="1951" y="1688"/>
                  </a:lnTo>
                  <a:lnTo>
                    <a:pt x="1951" y="1688"/>
                  </a:lnTo>
                  <a:lnTo>
                    <a:pt x="1927" y="1688"/>
                  </a:lnTo>
                  <a:lnTo>
                    <a:pt x="1902" y="1686"/>
                  </a:lnTo>
                  <a:lnTo>
                    <a:pt x="1853" y="1682"/>
                  </a:lnTo>
                  <a:lnTo>
                    <a:pt x="1804" y="1679"/>
                  </a:lnTo>
                  <a:lnTo>
                    <a:pt x="1780" y="1679"/>
                  </a:lnTo>
                  <a:lnTo>
                    <a:pt x="1757" y="1679"/>
                  </a:lnTo>
                  <a:lnTo>
                    <a:pt x="1757" y="1679"/>
                  </a:lnTo>
                  <a:close/>
                  <a:moveTo>
                    <a:pt x="1513" y="1761"/>
                  </a:moveTo>
                  <a:lnTo>
                    <a:pt x="1513" y="1761"/>
                  </a:lnTo>
                  <a:lnTo>
                    <a:pt x="1521" y="1820"/>
                  </a:lnTo>
                  <a:lnTo>
                    <a:pt x="1528" y="1883"/>
                  </a:lnTo>
                  <a:lnTo>
                    <a:pt x="1534" y="1946"/>
                  </a:lnTo>
                  <a:lnTo>
                    <a:pt x="1540" y="2012"/>
                  </a:lnTo>
                  <a:lnTo>
                    <a:pt x="1548" y="2140"/>
                  </a:lnTo>
                  <a:lnTo>
                    <a:pt x="1557" y="2261"/>
                  </a:lnTo>
                  <a:lnTo>
                    <a:pt x="1557" y="2261"/>
                  </a:lnTo>
                  <a:lnTo>
                    <a:pt x="1592" y="2259"/>
                  </a:lnTo>
                  <a:lnTo>
                    <a:pt x="1635" y="2256"/>
                  </a:lnTo>
                  <a:lnTo>
                    <a:pt x="1679" y="2254"/>
                  </a:lnTo>
                  <a:lnTo>
                    <a:pt x="1700" y="2254"/>
                  </a:lnTo>
                  <a:lnTo>
                    <a:pt x="1719" y="2254"/>
                  </a:lnTo>
                  <a:lnTo>
                    <a:pt x="1719" y="2254"/>
                  </a:lnTo>
                  <a:lnTo>
                    <a:pt x="1717" y="2188"/>
                  </a:lnTo>
                  <a:lnTo>
                    <a:pt x="1715" y="2120"/>
                  </a:lnTo>
                  <a:lnTo>
                    <a:pt x="1715" y="1984"/>
                  </a:lnTo>
                  <a:lnTo>
                    <a:pt x="1715" y="1852"/>
                  </a:lnTo>
                  <a:lnTo>
                    <a:pt x="1715" y="1790"/>
                  </a:lnTo>
                  <a:lnTo>
                    <a:pt x="1714" y="1731"/>
                  </a:lnTo>
                  <a:lnTo>
                    <a:pt x="1714" y="1731"/>
                  </a:lnTo>
                  <a:lnTo>
                    <a:pt x="1686" y="1733"/>
                  </a:lnTo>
                  <a:lnTo>
                    <a:pt x="1656" y="1733"/>
                  </a:lnTo>
                  <a:lnTo>
                    <a:pt x="1628" y="1733"/>
                  </a:lnTo>
                  <a:lnTo>
                    <a:pt x="1600" y="1733"/>
                  </a:lnTo>
                  <a:lnTo>
                    <a:pt x="1575" y="1735"/>
                  </a:lnTo>
                  <a:lnTo>
                    <a:pt x="1562" y="1737"/>
                  </a:lnTo>
                  <a:lnTo>
                    <a:pt x="1551" y="1740"/>
                  </a:lnTo>
                  <a:lnTo>
                    <a:pt x="1541" y="1744"/>
                  </a:lnTo>
                  <a:lnTo>
                    <a:pt x="1530" y="1748"/>
                  </a:lnTo>
                  <a:lnTo>
                    <a:pt x="1521" y="1754"/>
                  </a:lnTo>
                  <a:lnTo>
                    <a:pt x="1513" y="1761"/>
                  </a:lnTo>
                  <a:lnTo>
                    <a:pt x="1513" y="1761"/>
                  </a:lnTo>
                  <a:close/>
                  <a:moveTo>
                    <a:pt x="1731" y="1731"/>
                  </a:moveTo>
                  <a:lnTo>
                    <a:pt x="1731" y="1731"/>
                  </a:lnTo>
                  <a:lnTo>
                    <a:pt x="1731" y="1999"/>
                  </a:lnTo>
                  <a:lnTo>
                    <a:pt x="1732" y="2127"/>
                  </a:lnTo>
                  <a:lnTo>
                    <a:pt x="1733" y="2254"/>
                  </a:lnTo>
                  <a:lnTo>
                    <a:pt x="1733" y="2254"/>
                  </a:lnTo>
                  <a:lnTo>
                    <a:pt x="1755" y="2256"/>
                  </a:lnTo>
                  <a:lnTo>
                    <a:pt x="1774" y="2256"/>
                  </a:lnTo>
                  <a:lnTo>
                    <a:pt x="1811" y="2255"/>
                  </a:lnTo>
                  <a:lnTo>
                    <a:pt x="1829" y="2255"/>
                  </a:lnTo>
                  <a:lnTo>
                    <a:pt x="1849" y="2256"/>
                  </a:lnTo>
                  <a:lnTo>
                    <a:pt x="1867" y="2259"/>
                  </a:lnTo>
                  <a:lnTo>
                    <a:pt x="1888" y="2263"/>
                  </a:lnTo>
                  <a:lnTo>
                    <a:pt x="1888" y="2263"/>
                  </a:lnTo>
                  <a:lnTo>
                    <a:pt x="1892" y="2235"/>
                  </a:lnTo>
                  <a:lnTo>
                    <a:pt x="1893" y="2204"/>
                  </a:lnTo>
                  <a:lnTo>
                    <a:pt x="1896" y="2143"/>
                  </a:lnTo>
                  <a:lnTo>
                    <a:pt x="1899" y="2112"/>
                  </a:lnTo>
                  <a:lnTo>
                    <a:pt x="1902" y="2079"/>
                  </a:lnTo>
                  <a:lnTo>
                    <a:pt x="1906" y="2049"/>
                  </a:lnTo>
                  <a:lnTo>
                    <a:pt x="1915" y="2019"/>
                  </a:lnTo>
                  <a:lnTo>
                    <a:pt x="1915" y="2019"/>
                  </a:lnTo>
                  <a:lnTo>
                    <a:pt x="1915" y="1949"/>
                  </a:lnTo>
                  <a:lnTo>
                    <a:pt x="1916" y="1873"/>
                  </a:lnTo>
                  <a:lnTo>
                    <a:pt x="1917" y="1801"/>
                  </a:lnTo>
                  <a:lnTo>
                    <a:pt x="1917" y="1769"/>
                  </a:lnTo>
                  <a:lnTo>
                    <a:pt x="1917" y="1740"/>
                  </a:lnTo>
                  <a:lnTo>
                    <a:pt x="1917" y="1740"/>
                  </a:lnTo>
                  <a:lnTo>
                    <a:pt x="1825" y="1734"/>
                  </a:lnTo>
                  <a:lnTo>
                    <a:pt x="1778" y="1731"/>
                  </a:lnTo>
                  <a:lnTo>
                    <a:pt x="1731" y="1731"/>
                  </a:lnTo>
                  <a:lnTo>
                    <a:pt x="1731" y="1731"/>
                  </a:lnTo>
                  <a:close/>
                  <a:moveTo>
                    <a:pt x="2225" y="1755"/>
                  </a:moveTo>
                  <a:lnTo>
                    <a:pt x="2225" y="1755"/>
                  </a:lnTo>
                  <a:lnTo>
                    <a:pt x="2235" y="1758"/>
                  </a:lnTo>
                  <a:lnTo>
                    <a:pt x="2244" y="1762"/>
                  </a:lnTo>
                  <a:lnTo>
                    <a:pt x="2250" y="1765"/>
                  </a:lnTo>
                  <a:lnTo>
                    <a:pt x="2256" y="1765"/>
                  </a:lnTo>
                  <a:lnTo>
                    <a:pt x="2260" y="1765"/>
                  </a:lnTo>
                  <a:lnTo>
                    <a:pt x="2265" y="1764"/>
                  </a:lnTo>
                  <a:lnTo>
                    <a:pt x="2265" y="1764"/>
                  </a:lnTo>
                  <a:lnTo>
                    <a:pt x="2264" y="1757"/>
                  </a:lnTo>
                  <a:lnTo>
                    <a:pt x="2261" y="1751"/>
                  </a:lnTo>
                  <a:lnTo>
                    <a:pt x="2257" y="1747"/>
                  </a:lnTo>
                  <a:lnTo>
                    <a:pt x="2250" y="1744"/>
                  </a:lnTo>
                  <a:lnTo>
                    <a:pt x="2243" y="1743"/>
                  </a:lnTo>
                  <a:lnTo>
                    <a:pt x="2236" y="1743"/>
                  </a:lnTo>
                  <a:lnTo>
                    <a:pt x="2225" y="1743"/>
                  </a:lnTo>
                  <a:lnTo>
                    <a:pt x="2225" y="1743"/>
                  </a:lnTo>
                  <a:lnTo>
                    <a:pt x="2226" y="1744"/>
                  </a:lnTo>
                  <a:lnTo>
                    <a:pt x="2228" y="1744"/>
                  </a:lnTo>
                  <a:lnTo>
                    <a:pt x="2226" y="1747"/>
                  </a:lnTo>
                  <a:lnTo>
                    <a:pt x="2223" y="1751"/>
                  </a:lnTo>
                  <a:lnTo>
                    <a:pt x="2223" y="1752"/>
                  </a:lnTo>
                  <a:lnTo>
                    <a:pt x="2225" y="1755"/>
                  </a:lnTo>
                  <a:lnTo>
                    <a:pt x="2225" y="1755"/>
                  </a:lnTo>
                  <a:close/>
                  <a:moveTo>
                    <a:pt x="2219" y="1816"/>
                  </a:moveTo>
                  <a:lnTo>
                    <a:pt x="2219" y="1816"/>
                  </a:lnTo>
                  <a:lnTo>
                    <a:pt x="2230" y="1828"/>
                  </a:lnTo>
                  <a:lnTo>
                    <a:pt x="2242" y="1839"/>
                  </a:lnTo>
                  <a:lnTo>
                    <a:pt x="2268" y="1862"/>
                  </a:lnTo>
                  <a:lnTo>
                    <a:pt x="2294" y="1882"/>
                  </a:lnTo>
                  <a:lnTo>
                    <a:pt x="2306" y="1893"/>
                  </a:lnTo>
                  <a:lnTo>
                    <a:pt x="2317" y="1903"/>
                  </a:lnTo>
                  <a:lnTo>
                    <a:pt x="2317" y="1903"/>
                  </a:lnTo>
                  <a:lnTo>
                    <a:pt x="2344" y="1931"/>
                  </a:lnTo>
                  <a:lnTo>
                    <a:pt x="2374" y="1959"/>
                  </a:lnTo>
                  <a:lnTo>
                    <a:pt x="2389" y="1973"/>
                  </a:lnTo>
                  <a:lnTo>
                    <a:pt x="2406" y="1984"/>
                  </a:lnTo>
                  <a:lnTo>
                    <a:pt x="2423" y="1995"/>
                  </a:lnTo>
                  <a:lnTo>
                    <a:pt x="2442" y="2005"/>
                  </a:lnTo>
                  <a:lnTo>
                    <a:pt x="2442" y="2005"/>
                  </a:lnTo>
                  <a:lnTo>
                    <a:pt x="2447" y="1998"/>
                  </a:lnTo>
                  <a:lnTo>
                    <a:pt x="2451" y="1991"/>
                  </a:lnTo>
                  <a:lnTo>
                    <a:pt x="2455" y="1984"/>
                  </a:lnTo>
                  <a:lnTo>
                    <a:pt x="2459" y="1978"/>
                  </a:lnTo>
                  <a:lnTo>
                    <a:pt x="2459" y="1978"/>
                  </a:lnTo>
                  <a:lnTo>
                    <a:pt x="2396" y="1929"/>
                  </a:lnTo>
                  <a:lnTo>
                    <a:pt x="2333" y="1879"/>
                  </a:lnTo>
                  <a:lnTo>
                    <a:pt x="2303" y="1853"/>
                  </a:lnTo>
                  <a:lnTo>
                    <a:pt x="2274" y="1827"/>
                  </a:lnTo>
                  <a:lnTo>
                    <a:pt x="2247" y="1800"/>
                  </a:lnTo>
                  <a:lnTo>
                    <a:pt x="2222" y="1772"/>
                  </a:lnTo>
                  <a:lnTo>
                    <a:pt x="2222" y="1772"/>
                  </a:lnTo>
                  <a:lnTo>
                    <a:pt x="2222" y="1779"/>
                  </a:lnTo>
                  <a:lnTo>
                    <a:pt x="2222" y="1785"/>
                  </a:lnTo>
                  <a:lnTo>
                    <a:pt x="2219" y="1796"/>
                  </a:lnTo>
                  <a:lnTo>
                    <a:pt x="2216" y="1806"/>
                  </a:lnTo>
                  <a:lnTo>
                    <a:pt x="2218" y="1811"/>
                  </a:lnTo>
                  <a:lnTo>
                    <a:pt x="2219" y="1816"/>
                  </a:lnTo>
                  <a:lnTo>
                    <a:pt x="2219" y="1816"/>
                  </a:lnTo>
                  <a:close/>
                  <a:moveTo>
                    <a:pt x="2317" y="1821"/>
                  </a:moveTo>
                  <a:lnTo>
                    <a:pt x="2317" y="1821"/>
                  </a:lnTo>
                  <a:lnTo>
                    <a:pt x="2320" y="1813"/>
                  </a:lnTo>
                  <a:lnTo>
                    <a:pt x="2323" y="1804"/>
                  </a:lnTo>
                  <a:lnTo>
                    <a:pt x="2323" y="1804"/>
                  </a:lnTo>
                  <a:lnTo>
                    <a:pt x="2313" y="1803"/>
                  </a:lnTo>
                  <a:lnTo>
                    <a:pt x="2305" y="1801"/>
                  </a:lnTo>
                  <a:lnTo>
                    <a:pt x="2289" y="1796"/>
                  </a:lnTo>
                  <a:lnTo>
                    <a:pt x="2274" y="1790"/>
                  </a:lnTo>
                  <a:lnTo>
                    <a:pt x="2260" y="1783"/>
                  </a:lnTo>
                  <a:lnTo>
                    <a:pt x="2260" y="1783"/>
                  </a:lnTo>
                  <a:lnTo>
                    <a:pt x="2270" y="1797"/>
                  </a:lnTo>
                  <a:lnTo>
                    <a:pt x="2275" y="1804"/>
                  </a:lnTo>
                  <a:lnTo>
                    <a:pt x="2282" y="1808"/>
                  </a:lnTo>
                  <a:lnTo>
                    <a:pt x="2289" y="1814"/>
                  </a:lnTo>
                  <a:lnTo>
                    <a:pt x="2298" y="1817"/>
                  </a:lnTo>
                  <a:lnTo>
                    <a:pt x="2308" y="1820"/>
                  </a:lnTo>
                  <a:lnTo>
                    <a:pt x="2317" y="1821"/>
                  </a:lnTo>
                  <a:lnTo>
                    <a:pt x="2317" y="1821"/>
                  </a:lnTo>
                  <a:close/>
                  <a:moveTo>
                    <a:pt x="1032" y="1816"/>
                  </a:moveTo>
                  <a:lnTo>
                    <a:pt x="1032" y="1816"/>
                  </a:lnTo>
                  <a:lnTo>
                    <a:pt x="1033" y="1831"/>
                  </a:lnTo>
                  <a:lnTo>
                    <a:pt x="1032" y="1845"/>
                  </a:lnTo>
                  <a:lnTo>
                    <a:pt x="1027" y="1859"/>
                  </a:lnTo>
                  <a:lnTo>
                    <a:pt x="1022" y="1872"/>
                  </a:lnTo>
                  <a:lnTo>
                    <a:pt x="1013" y="1882"/>
                  </a:lnTo>
                  <a:lnTo>
                    <a:pt x="1008" y="1886"/>
                  </a:lnTo>
                  <a:lnTo>
                    <a:pt x="1002" y="1889"/>
                  </a:lnTo>
                  <a:lnTo>
                    <a:pt x="996" y="1891"/>
                  </a:lnTo>
                  <a:lnTo>
                    <a:pt x="991" y="1891"/>
                  </a:lnTo>
                  <a:lnTo>
                    <a:pt x="984" y="1893"/>
                  </a:lnTo>
                  <a:lnTo>
                    <a:pt x="977" y="1891"/>
                  </a:lnTo>
                  <a:lnTo>
                    <a:pt x="977" y="1891"/>
                  </a:lnTo>
                  <a:lnTo>
                    <a:pt x="973" y="1901"/>
                  </a:lnTo>
                  <a:lnTo>
                    <a:pt x="967" y="1910"/>
                  </a:lnTo>
                  <a:lnTo>
                    <a:pt x="964" y="1914"/>
                  </a:lnTo>
                  <a:lnTo>
                    <a:pt x="960" y="1917"/>
                  </a:lnTo>
                  <a:lnTo>
                    <a:pt x="956" y="1919"/>
                  </a:lnTo>
                  <a:lnTo>
                    <a:pt x="950" y="1921"/>
                  </a:lnTo>
                  <a:lnTo>
                    <a:pt x="950" y="1921"/>
                  </a:lnTo>
                  <a:lnTo>
                    <a:pt x="952" y="1928"/>
                  </a:lnTo>
                  <a:lnTo>
                    <a:pt x="953" y="1936"/>
                  </a:lnTo>
                  <a:lnTo>
                    <a:pt x="960" y="1950"/>
                  </a:lnTo>
                  <a:lnTo>
                    <a:pt x="963" y="1957"/>
                  </a:lnTo>
                  <a:lnTo>
                    <a:pt x="966" y="1964"/>
                  </a:lnTo>
                  <a:lnTo>
                    <a:pt x="966" y="1971"/>
                  </a:lnTo>
                  <a:lnTo>
                    <a:pt x="964" y="1978"/>
                  </a:lnTo>
                  <a:lnTo>
                    <a:pt x="964" y="1978"/>
                  </a:lnTo>
                  <a:lnTo>
                    <a:pt x="974" y="1978"/>
                  </a:lnTo>
                  <a:lnTo>
                    <a:pt x="982" y="1977"/>
                  </a:lnTo>
                  <a:lnTo>
                    <a:pt x="996" y="1973"/>
                  </a:lnTo>
                  <a:lnTo>
                    <a:pt x="996" y="1973"/>
                  </a:lnTo>
                  <a:lnTo>
                    <a:pt x="992" y="1959"/>
                  </a:lnTo>
                  <a:lnTo>
                    <a:pt x="991" y="1950"/>
                  </a:lnTo>
                  <a:lnTo>
                    <a:pt x="991" y="1940"/>
                  </a:lnTo>
                  <a:lnTo>
                    <a:pt x="991" y="1940"/>
                  </a:lnTo>
                  <a:lnTo>
                    <a:pt x="995" y="1938"/>
                  </a:lnTo>
                  <a:lnTo>
                    <a:pt x="1003" y="1935"/>
                  </a:lnTo>
                  <a:lnTo>
                    <a:pt x="1020" y="1933"/>
                  </a:lnTo>
                  <a:lnTo>
                    <a:pt x="1037" y="1933"/>
                  </a:lnTo>
                  <a:lnTo>
                    <a:pt x="1043" y="1932"/>
                  </a:lnTo>
                  <a:lnTo>
                    <a:pt x="1046" y="1931"/>
                  </a:lnTo>
                  <a:lnTo>
                    <a:pt x="1046" y="1929"/>
                  </a:lnTo>
                  <a:lnTo>
                    <a:pt x="1046" y="1929"/>
                  </a:lnTo>
                  <a:lnTo>
                    <a:pt x="1039" y="1928"/>
                  </a:lnTo>
                  <a:lnTo>
                    <a:pt x="1032" y="1925"/>
                  </a:lnTo>
                  <a:lnTo>
                    <a:pt x="1027" y="1921"/>
                  </a:lnTo>
                  <a:lnTo>
                    <a:pt x="1025" y="1917"/>
                  </a:lnTo>
                  <a:lnTo>
                    <a:pt x="1025" y="1912"/>
                  </a:lnTo>
                  <a:lnTo>
                    <a:pt x="1025" y="1908"/>
                  </a:lnTo>
                  <a:lnTo>
                    <a:pt x="1026" y="1903"/>
                  </a:lnTo>
                  <a:lnTo>
                    <a:pt x="1027" y="1897"/>
                  </a:lnTo>
                  <a:lnTo>
                    <a:pt x="1032" y="1893"/>
                  </a:lnTo>
                  <a:lnTo>
                    <a:pt x="1036" y="1889"/>
                  </a:lnTo>
                  <a:lnTo>
                    <a:pt x="1040" y="1886"/>
                  </a:lnTo>
                  <a:lnTo>
                    <a:pt x="1046" y="1883"/>
                  </a:lnTo>
                  <a:lnTo>
                    <a:pt x="1051" y="1882"/>
                  </a:lnTo>
                  <a:lnTo>
                    <a:pt x="1057" y="1882"/>
                  </a:lnTo>
                  <a:lnTo>
                    <a:pt x="1062" y="1883"/>
                  </a:lnTo>
                  <a:lnTo>
                    <a:pt x="1069" y="1886"/>
                  </a:lnTo>
                  <a:lnTo>
                    <a:pt x="1069" y="1886"/>
                  </a:lnTo>
                  <a:lnTo>
                    <a:pt x="1068" y="1874"/>
                  </a:lnTo>
                  <a:lnTo>
                    <a:pt x="1069" y="1865"/>
                  </a:lnTo>
                  <a:lnTo>
                    <a:pt x="1074" y="1856"/>
                  </a:lnTo>
                  <a:lnTo>
                    <a:pt x="1079" y="1849"/>
                  </a:lnTo>
                  <a:lnTo>
                    <a:pt x="1088" y="1844"/>
                  </a:lnTo>
                  <a:lnTo>
                    <a:pt x="1096" y="1841"/>
                  </a:lnTo>
                  <a:lnTo>
                    <a:pt x="1107" y="1838"/>
                  </a:lnTo>
                  <a:lnTo>
                    <a:pt x="1119" y="1837"/>
                  </a:lnTo>
                  <a:lnTo>
                    <a:pt x="1119" y="1837"/>
                  </a:lnTo>
                  <a:lnTo>
                    <a:pt x="1116" y="1824"/>
                  </a:lnTo>
                  <a:lnTo>
                    <a:pt x="1112" y="1813"/>
                  </a:lnTo>
                  <a:lnTo>
                    <a:pt x="1107" y="1801"/>
                  </a:lnTo>
                  <a:lnTo>
                    <a:pt x="1105" y="1790"/>
                  </a:lnTo>
                  <a:lnTo>
                    <a:pt x="1105" y="1790"/>
                  </a:lnTo>
                  <a:lnTo>
                    <a:pt x="1100" y="1799"/>
                  </a:lnTo>
                  <a:lnTo>
                    <a:pt x="1093" y="1806"/>
                  </a:lnTo>
                  <a:lnTo>
                    <a:pt x="1086" y="1811"/>
                  </a:lnTo>
                  <a:lnTo>
                    <a:pt x="1076" y="1816"/>
                  </a:lnTo>
                  <a:lnTo>
                    <a:pt x="1067" y="1818"/>
                  </a:lnTo>
                  <a:lnTo>
                    <a:pt x="1055" y="1820"/>
                  </a:lnTo>
                  <a:lnTo>
                    <a:pt x="1043" y="1818"/>
                  </a:lnTo>
                  <a:lnTo>
                    <a:pt x="1032" y="1816"/>
                  </a:lnTo>
                  <a:lnTo>
                    <a:pt x="1032" y="1816"/>
                  </a:lnTo>
                  <a:close/>
                  <a:moveTo>
                    <a:pt x="619" y="1900"/>
                  </a:moveTo>
                  <a:lnTo>
                    <a:pt x="619" y="1900"/>
                  </a:lnTo>
                  <a:lnTo>
                    <a:pt x="638" y="1904"/>
                  </a:lnTo>
                  <a:lnTo>
                    <a:pt x="657" y="1907"/>
                  </a:lnTo>
                  <a:lnTo>
                    <a:pt x="676" y="1908"/>
                  </a:lnTo>
                  <a:lnTo>
                    <a:pt x="695" y="1905"/>
                  </a:lnTo>
                  <a:lnTo>
                    <a:pt x="695" y="1905"/>
                  </a:lnTo>
                  <a:lnTo>
                    <a:pt x="695" y="1898"/>
                  </a:lnTo>
                  <a:lnTo>
                    <a:pt x="692" y="1891"/>
                  </a:lnTo>
                  <a:lnTo>
                    <a:pt x="689" y="1886"/>
                  </a:lnTo>
                  <a:lnTo>
                    <a:pt x="686" y="1880"/>
                  </a:lnTo>
                  <a:lnTo>
                    <a:pt x="678" y="1870"/>
                  </a:lnTo>
                  <a:lnTo>
                    <a:pt x="668" y="1862"/>
                  </a:lnTo>
                  <a:lnTo>
                    <a:pt x="668" y="1862"/>
                  </a:lnTo>
                  <a:lnTo>
                    <a:pt x="650" y="1845"/>
                  </a:lnTo>
                  <a:lnTo>
                    <a:pt x="640" y="1838"/>
                  </a:lnTo>
                  <a:lnTo>
                    <a:pt x="627" y="1834"/>
                  </a:lnTo>
                  <a:lnTo>
                    <a:pt x="627" y="1834"/>
                  </a:lnTo>
                  <a:lnTo>
                    <a:pt x="624" y="1834"/>
                  </a:lnTo>
                  <a:lnTo>
                    <a:pt x="623" y="1835"/>
                  </a:lnTo>
                  <a:lnTo>
                    <a:pt x="622" y="1837"/>
                  </a:lnTo>
                  <a:lnTo>
                    <a:pt x="622" y="1837"/>
                  </a:lnTo>
                  <a:lnTo>
                    <a:pt x="626" y="1842"/>
                  </a:lnTo>
                  <a:lnTo>
                    <a:pt x="629" y="1851"/>
                  </a:lnTo>
                  <a:lnTo>
                    <a:pt x="630" y="1859"/>
                  </a:lnTo>
                  <a:lnTo>
                    <a:pt x="630" y="1869"/>
                  </a:lnTo>
                  <a:lnTo>
                    <a:pt x="629" y="1877"/>
                  </a:lnTo>
                  <a:lnTo>
                    <a:pt x="626" y="1886"/>
                  </a:lnTo>
                  <a:lnTo>
                    <a:pt x="623" y="1894"/>
                  </a:lnTo>
                  <a:lnTo>
                    <a:pt x="619" y="1900"/>
                  </a:lnTo>
                  <a:lnTo>
                    <a:pt x="619" y="1900"/>
                  </a:lnTo>
                  <a:close/>
                  <a:moveTo>
                    <a:pt x="2303" y="2400"/>
                  </a:moveTo>
                  <a:lnTo>
                    <a:pt x="2303" y="2400"/>
                  </a:lnTo>
                  <a:lnTo>
                    <a:pt x="2306" y="2393"/>
                  </a:lnTo>
                  <a:lnTo>
                    <a:pt x="2310" y="2383"/>
                  </a:lnTo>
                  <a:lnTo>
                    <a:pt x="2317" y="2373"/>
                  </a:lnTo>
                  <a:lnTo>
                    <a:pt x="2317" y="2373"/>
                  </a:lnTo>
                  <a:lnTo>
                    <a:pt x="2326" y="2329"/>
                  </a:lnTo>
                  <a:lnTo>
                    <a:pt x="2338" y="2286"/>
                  </a:lnTo>
                  <a:lnTo>
                    <a:pt x="2351" y="2242"/>
                  </a:lnTo>
                  <a:lnTo>
                    <a:pt x="2367" y="2197"/>
                  </a:lnTo>
                  <a:lnTo>
                    <a:pt x="2381" y="2152"/>
                  </a:lnTo>
                  <a:lnTo>
                    <a:pt x="2395" y="2108"/>
                  </a:lnTo>
                  <a:lnTo>
                    <a:pt x="2406" y="2061"/>
                  </a:lnTo>
                  <a:lnTo>
                    <a:pt x="2416" y="2016"/>
                  </a:lnTo>
                  <a:lnTo>
                    <a:pt x="2416" y="2016"/>
                  </a:lnTo>
                  <a:lnTo>
                    <a:pt x="2389" y="1995"/>
                  </a:lnTo>
                  <a:lnTo>
                    <a:pt x="2362" y="1973"/>
                  </a:lnTo>
                  <a:lnTo>
                    <a:pt x="2337" y="1950"/>
                  </a:lnTo>
                  <a:lnTo>
                    <a:pt x="2313" y="1926"/>
                  </a:lnTo>
                  <a:lnTo>
                    <a:pt x="2264" y="1879"/>
                  </a:lnTo>
                  <a:lnTo>
                    <a:pt x="2239" y="1856"/>
                  </a:lnTo>
                  <a:lnTo>
                    <a:pt x="2214" y="1834"/>
                  </a:lnTo>
                  <a:lnTo>
                    <a:pt x="2214" y="1834"/>
                  </a:lnTo>
                  <a:lnTo>
                    <a:pt x="2205" y="1910"/>
                  </a:lnTo>
                  <a:lnTo>
                    <a:pt x="2197" y="1984"/>
                  </a:lnTo>
                  <a:lnTo>
                    <a:pt x="2178" y="2136"/>
                  </a:lnTo>
                  <a:lnTo>
                    <a:pt x="2157" y="2291"/>
                  </a:lnTo>
                  <a:lnTo>
                    <a:pt x="2135" y="2452"/>
                  </a:lnTo>
                  <a:lnTo>
                    <a:pt x="2135" y="2452"/>
                  </a:lnTo>
                  <a:lnTo>
                    <a:pt x="2153" y="2457"/>
                  </a:lnTo>
                  <a:lnTo>
                    <a:pt x="2170" y="2463"/>
                  </a:lnTo>
                  <a:lnTo>
                    <a:pt x="2204" y="2477"/>
                  </a:lnTo>
                  <a:lnTo>
                    <a:pt x="2235" y="2492"/>
                  </a:lnTo>
                  <a:lnTo>
                    <a:pt x="2268" y="2506"/>
                  </a:lnTo>
                  <a:lnTo>
                    <a:pt x="2268" y="2506"/>
                  </a:lnTo>
                  <a:lnTo>
                    <a:pt x="2277" y="2496"/>
                  </a:lnTo>
                  <a:lnTo>
                    <a:pt x="2284" y="2485"/>
                  </a:lnTo>
                  <a:lnTo>
                    <a:pt x="2289" y="2473"/>
                  </a:lnTo>
                  <a:lnTo>
                    <a:pt x="2292" y="2459"/>
                  </a:lnTo>
                  <a:lnTo>
                    <a:pt x="2298" y="2429"/>
                  </a:lnTo>
                  <a:lnTo>
                    <a:pt x="2299" y="2415"/>
                  </a:lnTo>
                  <a:lnTo>
                    <a:pt x="2303" y="2400"/>
                  </a:lnTo>
                  <a:lnTo>
                    <a:pt x="2303" y="2400"/>
                  </a:lnTo>
                  <a:close/>
                  <a:moveTo>
                    <a:pt x="2369" y="1862"/>
                  </a:moveTo>
                  <a:lnTo>
                    <a:pt x="2369" y="1862"/>
                  </a:lnTo>
                  <a:lnTo>
                    <a:pt x="2368" y="1856"/>
                  </a:lnTo>
                  <a:lnTo>
                    <a:pt x="2368" y="1852"/>
                  </a:lnTo>
                  <a:lnTo>
                    <a:pt x="2368" y="1849"/>
                  </a:lnTo>
                  <a:lnTo>
                    <a:pt x="2367" y="1845"/>
                  </a:lnTo>
                  <a:lnTo>
                    <a:pt x="2367" y="1845"/>
                  </a:lnTo>
                  <a:lnTo>
                    <a:pt x="2361" y="1845"/>
                  </a:lnTo>
                  <a:lnTo>
                    <a:pt x="2354" y="1845"/>
                  </a:lnTo>
                  <a:lnTo>
                    <a:pt x="2340" y="1842"/>
                  </a:lnTo>
                  <a:lnTo>
                    <a:pt x="2326" y="1841"/>
                  </a:lnTo>
                  <a:lnTo>
                    <a:pt x="2320" y="1841"/>
                  </a:lnTo>
                  <a:lnTo>
                    <a:pt x="2315" y="1842"/>
                  </a:lnTo>
                  <a:lnTo>
                    <a:pt x="2315" y="1842"/>
                  </a:lnTo>
                  <a:lnTo>
                    <a:pt x="2327" y="1848"/>
                  </a:lnTo>
                  <a:lnTo>
                    <a:pt x="2341" y="1853"/>
                  </a:lnTo>
                  <a:lnTo>
                    <a:pt x="2369" y="1862"/>
                  </a:lnTo>
                  <a:lnTo>
                    <a:pt x="2369" y="1862"/>
                  </a:lnTo>
                  <a:close/>
                  <a:moveTo>
                    <a:pt x="1083" y="1865"/>
                  </a:moveTo>
                  <a:lnTo>
                    <a:pt x="1083" y="1865"/>
                  </a:lnTo>
                  <a:lnTo>
                    <a:pt x="1086" y="1867"/>
                  </a:lnTo>
                  <a:lnTo>
                    <a:pt x="1088" y="1872"/>
                  </a:lnTo>
                  <a:lnTo>
                    <a:pt x="1089" y="1880"/>
                  </a:lnTo>
                  <a:lnTo>
                    <a:pt x="1089" y="1880"/>
                  </a:lnTo>
                  <a:lnTo>
                    <a:pt x="1095" y="1880"/>
                  </a:lnTo>
                  <a:lnTo>
                    <a:pt x="1099" y="1879"/>
                  </a:lnTo>
                  <a:lnTo>
                    <a:pt x="1105" y="1873"/>
                  </a:lnTo>
                  <a:lnTo>
                    <a:pt x="1107" y="1872"/>
                  </a:lnTo>
                  <a:lnTo>
                    <a:pt x="1112" y="1869"/>
                  </a:lnTo>
                  <a:lnTo>
                    <a:pt x="1116" y="1867"/>
                  </a:lnTo>
                  <a:lnTo>
                    <a:pt x="1121" y="1867"/>
                  </a:lnTo>
                  <a:lnTo>
                    <a:pt x="1121" y="1867"/>
                  </a:lnTo>
                  <a:lnTo>
                    <a:pt x="1120" y="1873"/>
                  </a:lnTo>
                  <a:lnTo>
                    <a:pt x="1119" y="1877"/>
                  </a:lnTo>
                  <a:lnTo>
                    <a:pt x="1119" y="1877"/>
                  </a:lnTo>
                  <a:lnTo>
                    <a:pt x="1124" y="1872"/>
                  </a:lnTo>
                  <a:lnTo>
                    <a:pt x="1127" y="1867"/>
                  </a:lnTo>
                  <a:lnTo>
                    <a:pt x="1128" y="1863"/>
                  </a:lnTo>
                  <a:lnTo>
                    <a:pt x="1128" y="1860"/>
                  </a:lnTo>
                  <a:lnTo>
                    <a:pt x="1128" y="1858"/>
                  </a:lnTo>
                  <a:lnTo>
                    <a:pt x="1126" y="1855"/>
                  </a:lnTo>
                  <a:lnTo>
                    <a:pt x="1120" y="1852"/>
                  </a:lnTo>
                  <a:lnTo>
                    <a:pt x="1110" y="1852"/>
                  </a:lnTo>
                  <a:lnTo>
                    <a:pt x="1100" y="1853"/>
                  </a:lnTo>
                  <a:lnTo>
                    <a:pt x="1091" y="1858"/>
                  </a:lnTo>
                  <a:lnTo>
                    <a:pt x="1088" y="1862"/>
                  </a:lnTo>
                  <a:lnTo>
                    <a:pt x="1083" y="1865"/>
                  </a:lnTo>
                  <a:lnTo>
                    <a:pt x="1083" y="1865"/>
                  </a:lnTo>
                  <a:close/>
                  <a:moveTo>
                    <a:pt x="2424" y="1905"/>
                  </a:moveTo>
                  <a:lnTo>
                    <a:pt x="2424" y="1905"/>
                  </a:lnTo>
                  <a:lnTo>
                    <a:pt x="2426" y="1891"/>
                  </a:lnTo>
                  <a:lnTo>
                    <a:pt x="2424" y="1884"/>
                  </a:lnTo>
                  <a:lnTo>
                    <a:pt x="2421" y="1880"/>
                  </a:lnTo>
                  <a:lnTo>
                    <a:pt x="2421" y="1880"/>
                  </a:lnTo>
                  <a:lnTo>
                    <a:pt x="2406" y="1880"/>
                  </a:lnTo>
                  <a:lnTo>
                    <a:pt x="2393" y="1882"/>
                  </a:lnTo>
                  <a:lnTo>
                    <a:pt x="2383" y="1882"/>
                  </a:lnTo>
                  <a:lnTo>
                    <a:pt x="2369" y="1880"/>
                  </a:lnTo>
                  <a:lnTo>
                    <a:pt x="2369" y="1880"/>
                  </a:lnTo>
                  <a:lnTo>
                    <a:pt x="2375" y="1886"/>
                  </a:lnTo>
                  <a:lnTo>
                    <a:pt x="2381" y="1891"/>
                  </a:lnTo>
                  <a:lnTo>
                    <a:pt x="2388" y="1896"/>
                  </a:lnTo>
                  <a:lnTo>
                    <a:pt x="2395" y="1898"/>
                  </a:lnTo>
                  <a:lnTo>
                    <a:pt x="2409" y="1901"/>
                  </a:lnTo>
                  <a:lnTo>
                    <a:pt x="2424" y="1905"/>
                  </a:lnTo>
                  <a:lnTo>
                    <a:pt x="2424" y="1905"/>
                  </a:lnTo>
                  <a:close/>
                  <a:moveTo>
                    <a:pt x="936" y="2086"/>
                  </a:moveTo>
                  <a:lnTo>
                    <a:pt x="936" y="2086"/>
                  </a:lnTo>
                  <a:lnTo>
                    <a:pt x="939" y="2089"/>
                  </a:lnTo>
                  <a:lnTo>
                    <a:pt x="945" y="2092"/>
                  </a:lnTo>
                  <a:lnTo>
                    <a:pt x="949" y="2092"/>
                  </a:lnTo>
                  <a:lnTo>
                    <a:pt x="954" y="2091"/>
                  </a:lnTo>
                  <a:lnTo>
                    <a:pt x="964" y="2088"/>
                  </a:lnTo>
                  <a:lnTo>
                    <a:pt x="973" y="2082"/>
                  </a:lnTo>
                  <a:lnTo>
                    <a:pt x="973" y="2082"/>
                  </a:lnTo>
                  <a:lnTo>
                    <a:pt x="988" y="2077"/>
                  </a:lnTo>
                  <a:lnTo>
                    <a:pt x="1001" y="2068"/>
                  </a:lnTo>
                  <a:lnTo>
                    <a:pt x="1015" y="2061"/>
                  </a:lnTo>
                  <a:lnTo>
                    <a:pt x="1026" y="2051"/>
                  </a:lnTo>
                  <a:lnTo>
                    <a:pt x="1050" y="2033"/>
                  </a:lnTo>
                  <a:lnTo>
                    <a:pt x="1071" y="2012"/>
                  </a:lnTo>
                  <a:lnTo>
                    <a:pt x="1092" y="1990"/>
                  </a:lnTo>
                  <a:lnTo>
                    <a:pt x="1110" y="1967"/>
                  </a:lnTo>
                  <a:lnTo>
                    <a:pt x="1144" y="1921"/>
                  </a:lnTo>
                  <a:lnTo>
                    <a:pt x="1144" y="1921"/>
                  </a:lnTo>
                  <a:lnTo>
                    <a:pt x="1141" y="1917"/>
                  </a:lnTo>
                  <a:lnTo>
                    <a:pt x="1140" y="1912"/>
                  </a:lnTo>
                  <a:lnTo>
                    <a:pt x="1140" y="1903"/>
                  </a:lnTo>
                  <a:lnTo>
                    <a:pt x="1138" y="1897"/>
                  </a:lnTo>
                  <a:lnTo>
                    <a:pt x="1138" y="1893"/>
                  </a:lnTo>
                  <a:lnTo>
                    <a:pt x="1135" y="1889"/>
                  </a:lnTo>
                  <a:lnTo>
                    <a:pt x="1130" y="1886"/>
                  </a:lnTo>
                  <a:lnTo>
                    <a:pt x="1130" y="1886"/>
                  </a:lnTo>
                  <a:lnTo>
                    <a:pt x="1120" y="1901"/>
                  </a:lnTo>
                  <a:lnTo>
                    <a:pt x="1110" y="1915"/>
                  </a:lnTo>
                  <a:lnTo>
                    <a:pt x="1089" y="1943"/>
                  </a:lnTo>
                  <a:lnTo>
                    <a:pt x="1065" y="1969"/>
                  </a:lnTo>
                  <a:lnTo>
                    <a:pt x="1040" y="1992"/>
                  </a:lnTo>
                  <a:lnTo>
                    <a:pt x="987" y="2039"/>
                  </a:lnTo>
                  <a:lnTo>
                    <a:pt x="961" y="2063"/>
                  </a:lnTo>
                  <a:lnTo>
                    <a:pt x="936" y="2086"/>
                  </a:lnTo>
                  <a:lnTo>
                    <a:pt x="936" y="2086"/>
                  </a:lnTo>
                  <a:close/>
                  <a:moveTo>
                    <a:pt x="1043" y="1900"/>
                  </a:moveTo>
                  <a:lnTo>
                    <a:pt x="1043" y="1900"/>
                  </a:lnTo>
                  <a:lnTo>
                    <a:pt x="1043" y="1904"/>
                  </a:lnTo>
                  <a:lnTo>
                    <a:pt x="1044" y="1908"/>
                  </a:lnTo>
                  <a:lnTo>
                    <a:pt x="1047" y="1914"/>
                  </a:lnTo>
                  <a:lnTo>
                    <a:pt x="1051" y="1921"/>
                  </a:lnTo>
                  <a:lnTo>
                    <a:pt x="1051" y="1925"/>
                  </a:lnTo>
                  <a:lnTo>
                    <a:pt x="1051" y="1929"/>
                  </a:lnTo>
                  <a:lnTo>
                    <a:pt x="1051" y="1929"/>
                  </a:lnTo>
                  <a:lnTo>
                    <a:pt x="1067" y="1921"/>
                  </a:lnTo>
                  <a:lnTo>
                    <a:pt x="1082" y="1912"/>
                  </a:lnTo>
                  <a:lnTo>
                    <a:pt x="1089" y="1908"/>
                  </a:lnTo>
                  <a:lnTo>
                    <a:pt x="1095" y="1903"/>
                  </a:lnTo>
                  <a:lnTo>
                    <a:pt x="1099" y="1897"/>
                  </a:lnTo>
                  <a:lnTo>
                    <a:pt x="1100" y="1891"/>
                  </a:lnTo>
                  <a:lnTo>
                    <a:pt x="1100" y="1891"/>
                  </a:lnTo>
                  <a:lnTo>
                    <a:pt x="1095" y="1894"/>
                  </a:lnTo>
                  <a:lnTo>
                    <a:pt x="1088" y="1897"/>
                  </a:lnTo>
                  <a:lnTo>
                    <a:pt x="1074" y="1900"/>
                  </a:lnTo>
                  <a:lnTo>
                    <a:pt x="1060" y="1900"/>
                  </a:lnTo>
                  <a:lnTo>
                    <a:pt x="1043" y="1900"/>
                  </a:lnTo>
                  <a:lnTo>
                    <a:pt x="1043" y="1900"/>
                  </a:lnTo>
                  <a:close/>
                  <a:moveTo>
                    <a:pt x="2465" y="1952"/>
                  </a:moveTo>
                  <a:lnTo>
                    <a:pt x="2465" y="1952"/>
                  </a:lnTo>
                  <a:lnTo>
                    <a:pt x="2468" y="1940"/>
                  </a:lnTo>
                  <a:lnTo>
                    <a:pt x="2468" y="1926"/>
                  </a:lnTo>
                  <a:lnTo>
                    <a:pt x="2468" y="1926"/>
                  </a:lnTo>
                  <a:lnTo>
                    <a:pt x="2461" y="1928"/>
                  </a:lnTo>
                  <a:lnTo>
                    <a:pt x="2454" y="1928"/>
                  </a:lnTo>
                  <a:lnTo>
                    <a:pt x="2440" y="1925"/>
                  </a:lnTo>
                  <a:lnTo>
                    <a:pt x="2428" y="1922"/>
                  </a:lnTo>
                  <a:lnTo>
                    <a:pt x="2421" y="1922"/>
                  </a:lnTo>
                  <a:lnTo>
                    <a:pt x="2416" y="1924"/>
                  </a:lnTo>
                  <a:lnTo>
                    <a:pt x="2416" y="1924"/>
                  </a:lnTo>
                  <a:lnTo>
                    <a:pt x="2427" y="1931"/>
                  </a:lnTo>
                  <a:lnTo>
                    <a:pt x="2438" y="1940"/>
                  </a:lnTo>
                  <a:lnTo>
                    <a:pt x="2444" y="1945"/>
                  </a:lnTo>
                  <a:lnTo>
                    <a:pt x="2451" y="1947"/>
                  </a:lnTo>
                  <a:lnTo>
                    <a:pt x="2458" y="1950"/>
                  </a:lnTo>
                  <a:lnTo>
                    <a:pt x="2465" y="1952"/>
                  </a:lnTo>
                  <a:lnTo>
                    <a:pt x="2465" y="1952"/>
                  </a:lnTo>
                  <a:close/>
                  <a:moveTo>
                    <a:pt x="1008" y="1949"/>
                  </a:moveTo>
                  <a:lnTo>
                    <a:pt x="1008" y="1949"/>
                  </a:lnTo>
                  <a:lnTo>
                    <a:pt x="1008" y="1956"/>
                  </a:lnTo>
                  <a:lnTo>
                    <a:pt x="1009" y="1963"/>
                  </a:lnTo>
                  <a:lnTo>
                    <a:pt x="1010" y="1969"/>
                  </a:lnTo>
                  <a:lnTo>
                    <a:pt x="1013" y="1973"/>
                  </a:lnTo>
                  <a:lnTo>
                    <a:pt x="1013" y="1973"/>
                  </a:lnTo>
                  <a:lnTo>
                    <a:pt x="1022" y="1969"/>
                  </a:lnTo>
                  <a:lnTo>
                    <a:pt x="1030" y="1964"/>
                  </a:lnTo>
                  <a:lnTo>
                    <a:pt x="1036" y="1963"/>
                  </a:lnTo>
                  <a:lnTo>
                    <a:pt x="1040" y="1962"/>
                  </a:lnTo>
                  <a:lnTo>
                    <a:pt x="1044" y="1962"/>
                  </a:lnTo>
                  <a:lnTo>
                    <a:pt x="1048" y="1964"/>
                  </a:lnTo>
                  <a:lnTo>
                    <a:pt x="1048" y="1964"/>
                  </a:lnTo>
                  <a:lnTo>
                    <a:pt x="1050" y="1960"/>
                  </a:lnTo>
                  <a:lnTo>
                    <a:pt x="1053" y="1956"/>
                  </a:lnTo>
                  <a:lnTo>
                    <a:pt x="1060" y="1949"/>
                  </a:lnTo>
                  <a:lnTo>
                    <a:pt x="1065" y="1943"/>
                  </a:lnTo>
                  <a:lnTo>
                    <a:pt x="1065" y="1940"/>
                  </a:lnTo>
                  <a:lnTo>
                    <a:pt x="1064" y="1940"/>
                  </a:lnTo>
                  <a:lnTo>
                    <a:pt x="1064" y="1940"/>
                  </a:lnTo>
                  <a:lnTo>
                    <a:pt x="1050" y="1945"/>
                  </a:lnTo>
                  <a:lnTo>
                    <a:pt x="1039" y="1946"/>
                  </a:lnTo>
                  <a:lnTo>
                    <a:pt x="1026" y="1949"/>
                  </a:lnTo>
                  <a:lnTo>
                    <a:pt x="1008" y="1949"/>
                  </a:lnTo>
                  <a:lnTo>
                    <a:pt x="1008" y="1949"/>
                  </a:lnTo>
                  <a:close/>
                  <a:moveTo>
                    <a:pt x="1110" y="1990"/>
                  </a:moveTo>
                  <a:lnTo>
                    <a:pt x="1110" y="1990"/>
                  </a:lnTo>
                  <a:lnTo>
                    <a:pt x="1102" y="2001"/>
                  </a:lnTo>
                  <a:lnTo>
                    <a:pt x="1093" y="2013"/>
                  </a:lnTo>
                  <a:lnTo>
                    <a:pt x="1086" y="2023"/>
                  </a:lnTo>
                  <a:lnTo>
                    <a:pt x="1078" y="2033"/>
                  </a:lnTo>
                  <a:lnTo>
                    <a:pt x="1078" y="2033"/>
                  </a:lnTo>
                  <a:lnTo>
                    <a:pt x="1067" y="2044"/>
                  </a:lnTo>
                  <a:lnTo>
                    <a:pt x="1055" y="2053"/>
                  </a:lnTo>
                  <a:lnTo>
                    <a:pt x="1030" y="2070"/>
                  </a:lnTo>
                  <a:lnTo>
                    <a:pt x="1006" y="2086"/>
                  </a:lnTo>
                  <a:lnTo>
                    <a:pt x="982" y="2103"/>
                  </a:lnTo>
                  <a:lnTo>
                    <a:pt x="982" y="2103"/>
                  </a:lnTo>
                  <a:lnTo>
                    <a:pt x="987" y="2137"/>
                  </a:lnTo>
                  <a:lnTo>
                    <a:pt x="995" y="2172"/>
                  </a:lnTo>
                  <a:lnTo>
                    <a:pt x="1003" y="2206"/>
                  </a:lnTo>
                  <a:lnTo>
                    <a:pt x="1010" y="2240"/>
                  </a:lnTo>
                  <a:lnTo>
                    <a:pt x="1010" y="2240"/>
                  </a:lnTo>
                  <a:lnTo>
                    <a:pt x="1027" y="2311"/>
                  </a:lnTo>
                  <a:lnTo>
                    <a:pt x="1036" y="2345"/>
                  </a:lnTo>
                  <a:lnTo>
                    <a:pt x="1046" y="2379"/>
                  </a:lnTo>
                  <a:lnTo>
                    <a:pt x="1057" y="2411"/>
                  </a:lnTo>
                  <a:lnTo>
                    <a:pt x="1068" y="2440"/>
                  </a:lnTo>
                  <a:lnTo>
                    <a:pt x="1081" y="2467"/>
                  </a:lnTo>
                  <a:lnTo>
                    <a:pt x="1095" y="2492"/>
                  </a:lnTo>
                  <a:lnTo>
                    <a:pt x="1095" y="2492"/>
                  </a:lnTo>
                  <a:lnTo>
                    <a:pt x="1133" y="2468"/>
                  </a:lnTo>
                  <a:lnTo>
                    <a:pt x="1172" y="2446"/>
                  </a:lnTo>
                  <a:lnTo>
                    <a:pt x="1208" y="2421"/>
                  </a:lnTo>
                  <a:lnTo>
                    <a:pt x="1227" y="2408"/>
                  </a:lnTo>
                  <a:lnTo>
                    <a:pt x="1244" y="2394"/>
                  </a:lnTo>
                  <a:lnTo>
                    <a:pt x="1244" y="2394"/>
                  </a:lnTo>
                  <a:lnTo>
                    <a:pt x="1235" y="2332"/>
                  </a:lnTo>
                  <a:lnTo>
                    <a:pt x="1225" y="2272"/>
                  </a:lnTo>
                  <a:lnTo>
                    <a:pt x="1213" y="2211"/>
                  </a:lnTo>
                  <a:lnTo>
                    <a:pt x="1200" y="2152"/>
                  </a:lnTo>
                  <a:lnTo>
                    <a:pt x="1187" y="2096"/>
                  </a:lnTo>
                  <a:lnTo>
                    <a:pt x="1173" y="2042"/>
                  </a:lnTo>
                  <a:lnTo>
                    <a:pt x="1148" y="1940"/>
                  </a:lnTo>
                  <a:lnTo>
                    <a:pt x="1148" y="1940"/>
                  </a:lnTo>
                  <a:lnTo>
                    <a:pt x="1140" y="1955"/>
                  </a:lnTo>
                  <a:lnTo>
                    <a:pt x="1131" y="1966"/>
                  </a:lnTo>
                  <a:lnTo>
                    <a:pt x="1110" y="1990"/>
                  </a:lnTo>
                  <a:lnTo>
                    <a:pt x="1110" y="1990"/>
                  </a:lnTo>
                  <a:close/>
                  <a:moveTo>
                    <a:pt x="947" y="1998"/>
                  </a:moveTo>
                  <a:lnTo>
                    <a:pt x="947" y="1998"/>
                  </a:lnTo>
                  <a:lnTo>
                    <a:pt x="947" y="2009"/>
                  </a:lnTo>
                  <a:lnTo>
                    <a:pt x="949" y="2013"/>
                  </a:lnTo>
                  <a:lnTo>
                    <a:pt x="950" y="2016"/>
                  </a:lnTo>
                  <a:lnTo>
                    <a:pt x="950" y="2016"/>
                  </a:lnTo>
                  <a:lnTo>
                    <a:pt x="973" y="2011"/>
                  </a:lnTo>
                  <a:lnTo>
                    <a:pt x="998" y="2002"/>
                  </a:lnTo>
                  <a:lnTo>
                    <a:pt x="1009" y="1998"/>
                  </a:lnTo>
                  <a:lnTo>
                    <a:pt x="1018" y="1994"/>
                  </a:lnTo>
                  <a:lnTo>
                    <a:pt x="1020" y="1991"/>
                  </a:lnTo>
                  <a:lnTo>
                    <a:pt x="1022" y="1988"/>
                  </a:lnTo>
                  <a:lnTo>
                    <a:pt x="1023" y="1984"/>
                  </a:lnTo>
                  <a:lnTo>
                    <a:pt x="1023" y="1981"/>
                  </a:lnTo>
                  <a:lnTo>
                    <a:pt x="1023" y="1981"/>
                  </a:lnTo>
                  <a:lnTo>
                    <a:pt x="1003" y="1988"/>
                  </a:lnTo>
                  <a:lnTo>
                    <a:pt x="984" y="1991"/>
                  </a:lnTo>
                  <a:lnTo>
                    <a:pt x="966" y="1995"/>
                  </a:lnTo>
                  <a:lnTo>
                    <a:pt x="947" y="1998"/>
                  </a:lnTo>
                  <a:lnTo>
                    <a:pt x="947" y="1998"/>
                  </a:lnTo>
                  <a:close/>
                  <a:moveTo>
                    <a:pt x="915" y="2042"/>
                  </a:moveTo>
                  <a:lnTo>
                    <a:pt x="915" y="2042"/>
                  </a:lnTo>
                  <a:lnTo>
                    <a:pt x="919" y="2047"/>
                  </a:lnTo>
                  <a:lnTo>
                    <a:pt x="925" y="2051"/>
                  </a:lnTo>
                  <a:lnTo>
                    <a:pt x="930" y="2054"/>
                  </a:lnTo>
                  <a:lnTo>
                    <a:pt x="939" y="2057"/>
                  </a:lnTo>
                  <a:lnTo>
                    <a:pt x="939" y="2057"/>
                  </a:lnTo>
                  <a:lnTo>
                    <a:pt x="942" y="2053"/>
                  </a:lnTo>
                  <a:lnTo>
                    <a:pt x="946" y="2049"/>
                  </a:lnTo>
                  <a:lnTo>
                    <a:pt x="956" y="2042"/>
                  </a:lnTo>
                  <a:lnTo>
                    <a:pt x="964" y="2035"/>
                  </a:lnTo>
                  <a:lnTo>
                    <a:pt x="967" y="2032"/>
                  </a:lnTo>
                  <a:lnTo>
                    <a:pt x="967" y="2028"/>
                  </a:lnTo>
                  <a:lnTo>
                    <a:pt x="967" y="2028"/>
                  </a:lnTo>
                  <a:lnTo>
                    <a:pt x="963" y="2030"/>
                  </a:lnTo>
                  <a:lnTo>
                    <a:pt x="956" y="2032"/>
                  </a:lnTo>
                  <a:lnTo>
                    <a:pt x="940" y="2033"/>
                  </a:lnTo>
                  <a:lnTo>
                    <a:pt x="933" y="2035"/>
                  </a:lnTo>
                  <a:lnTo>
                    <a:pt x="926" y="2036"/>
                  </a:lnTo>
                  <a:lnTo>
                    <a:pt x="921" y="2039"/>
                  </a:lnTo>
                  <a:lnTo>
                    <a:pt x="915" y="2042"/>
                  </a:lnTo>
                  <a:lnTo>
                    <a:pt x="915" y="2042"/>
                  </a:lnTo>
                  <a:close/>
                  <a:moveTo>
                    <a:pt x="806" y="2228"/>
                  </a:moveTo>
                  <a:lnTo>
                    <a:pt x="806" y="2228"/>
                  </a:lnTo>
                  <a:lnTo>
                    <a:pt x="815" y="2228"/>
                  </a:lnTo>
                  <a:lnTo>
                    <a:pt x="824" y="2228"/>
                  </a:lnTo>
                  <a:lnTo>
                    <a:pt x="831" y="2230"/>
                  </a:lnTo>
                  <a:lnTo>
                    <a:pt x="836" y="2228"/>
                  </a:lnTo>
                  <a:lnTo>
                    <a:pt x="836" y="2228"/>
                  </a:lnTo>
                  <a:lnTo>
                    <a:pt x="843" y="2213"/>
                  </a:lnTo>
                  <a:lnTo>
                    <a:pt x="845" y="2206"/>
                  </a:lnTo>
                  <a:lnTo>
                    <a:pt x="845" y="2196"/>
                  </a:lnTo>
                  <a:lnTo>
                    <a:pt x="845" y="2196"/>
                  </a:lnTo>
                  <a:lnTo>
                    <a:pt x="835" y="2193"/>
                  </a:lnTo>
                  <a:lnTo>
                    <a:pt x="827" y="2189"/>
                  </a:lnTo>
                  <a:lnTo>
                    <a:pt x="818" y="2185"/>
                  </a:lnTo>
                  <a:lnTo>
                    <a:pt x="808" y="2182"/>
                  </a:lnTo>
                  <a:lnTo>
                    <a:pt x="808" y="2182"/>
                  </a:lnTo>
                  <a:lnTo>
                    <a:pt x="806" y="2203"/>
                  </a:lnTo>
                  <a:lnTo>
                    <a:pt x="804" y="2216"/>
                  </a:lnTo>
                  <a:lnTo>
                    <a:pt x="806" y="2228"/>
                  </a:lnTo>
                  <a:lnTo>
                    <a:pt x="806" y="2228"/>
                  </a:lnTo>
                  <a:close/>
                  <a:moveTo>
                    <a:pt x="801" y="2240"/>
                  </a:moveTo>
                  <a:lnTo>
                    <a:pt x="801" y="2240"/>
                  </a:lnTo>
                  <a:lnTo>
                    <a:pt x="801" y="2262"/>
                  </a:lnTo>
                  <a:lnTo>
                    <a:pt x="801" y="2279"/>
                  </a:lnTo>
                  <a:lnTo>
                    <a:pt x="801" y="2294"/>
                  </a:lnTo>
                  <a:lnTo>
                    <a:pt x="799" y="2313"/>
                  </a:lnTo>
                  <a:lnTo>
                    <a:pt x="799" y="2313"/>
                  </a:lnTo>
                  <a:lnTo>
                    <a:pt x="810" y="2317"/>
                  </a:lnTo>
                  <a:lnTo>
                    <a:pt x="821" y="2320"/>
                  </a:lnTo>
                  <a:lnTo>
                    <a:pt x="832" y="2321"/>
                  </a:lnTo>
                  <a:lnTo>
                    <a:pt x="843" y="2321"/>
                  </a:lnTo>
                  <a:lnTo>
                    <a:pt x="853" y="2320"/>
                  </a:lnTo>
                  <a:lnTo>
                    <a:pt x="862" y="2314"/>
                  </a:lnTo>
                  <a:lnTo>
                    <a:pt x="869" y="2307"/>
                  </a:lnTo>
                  <a:lnTo>
                    <a:pt x="872" y="2303"/>
                  </a:lnTo>
                  <a:lnTo>
                    <a:pt x="874" y="2297"/>
                  </a:lnTo>
                  <a:lnTo>
                    <a:pt x="874" y="2297"/>
                  </a:lnTo>
                  <a:lnTo>
                    <a:pt x="872" y="2287"/>
                  </a:lnTo>
                  <a:lnTo>
                    <a:pt x="870" y="2277"/>
                  </a:lnTo>
                  <a:lnTo>
                    <a:pt x="870" y="2275"/>
                  </a:lnTo>
                  <a:lnTo>
                    <a:pt x="870" y="2270"/>
                  </a:lnTo>
                  <a:lnTo>
                    <a:pt x="873" y="2266"/>
                  </a:lnTo>
                  <a:lnTo>
                    <a:pt x="877" y="2263"/>
                  </a:lnTo>
                  <a:lnTo>
                    <a:pt x="877" y="2263"/>
                  </a:lnTo>
                  <a:lnTo>
                    <a:pt x="894" y="2269"/>
                  </a:lnTo>
                  <a:lnTo>
                    <a:pt x="912" y="2275"/>
                  </a:lnTo>
                  <a:lnTo>
                    <a:pt x="912" y="2275"/>
                  </a:lnTo>
                  <a:lnTo>
                    <a:pt x="918" y="2269"/>
                  </a:lnTo>
                  <a:lnTo>
                    <a:pt x="923" y="2263"/>
                  </a:lnTo>
                  <a:lnTo>
                    <a:pt x="928" y="2256"/>
                  </a:lnTo>
                  <a:lnTo>
                    <a:pt x="929" y="2248"/>
                  </a:lnTo>
                  <a:lnTo>
                    <a:pt x="929" y="2248"/>
                  </a:lnTo>
                  <a:lnTo>
                    <a:pt x="914" y="2234"/>
                  </a:lnTo>
                  <a:lnTo>
                    <a:pt x="905" y="2227"/>
                  </a:lnTo>
                  <a:lnTo>
                    <a:pt x="895" y="2220"/>
                  </a:lnTo>
                  <a:lnTo>
                    <a:pt x="886" y="2214"/>
                  </a:lnTo>
                  <a:lnTo>
                    <a:pt x="876" y="2210"/>
                  </a:lnTo>
                  <a:lnTo>
                    <a:pt x="864" y="2209"/>
                  </a:lnTo>
                  <a:lnTo>
                    <a:pt x="855" y="2207"/>
                  </a:lnTo>
                  <a:lnTo>
                    <a:pt x="855" y="2207"/>
                  </a:lnTo>
                  <a:lnTo>
                    <a:pt x="856" y="2213"/>
                  </a:lnTo>
                  <a:lnTo>
                    <a:pt x="856" y="2218"/>
                  </a:lnTo>
                  <a:lnTo>
                    <a:pt x="855" y="2223"/>
                  </a:lnTo>
                  <a:lnTo>
                    <a:pt x="853" y="2227"/>
                  </a:lnTo>
                  <a:lnTo>
                    <a:pt x="849" y="2234"/>
                  </a:lnTo>
                  <a:lnTo>
                    <a:pt x="842" y="2240"/>
                  </a:lnTo>
                  <a:lnTo>
                    <a:pt x="834" y="2242"/>
                  </a:lnTo>
                  <a:lnTo>
                    <a:pt x="824" y="2244"/>
                  </a:lnTo>
                  <a:lnTo>
                    <a:pt x="813" y="2244"/>
                  </a:lnTo>
                  <a:lnTo>
                    <a:pt x="801" y="2240"/>
                  </a:lnTo>
                  <a:lnTo>
                    <a:pt x="801" y="2240"/>
                  </a:lnTo>
                  <a:close/>
                  <a:moveTo>
                    <a:pt x="898" y="2289"/>
                  </a:moveTo>
                  <a:lnTo>
                    <a:pt x="898" y="2289"/>
                  </a:lnTo>
                  <a:lnTo>
                    <a:pt x="907" y="2301"/>
                  </a:lnTo>
                  <a:lnTo>
                    <a:pt x="914" y="2314"/>
                  </a:lnTo>
                  <a:lnTo>
                    <a:pt x="929" y="2341"/>
                  </a:lnTo>
                  <a:lnTo>
                    <a:pt x="937" y="2353"/>
                  </a:lnTo>
                  <a:lnTo>
                    <a:pt x="946" y="2364"/>
                  </a:lnTo>
                  <a:lnTo>
                    <a:pt x="956" y="2376"/>
                  </a:lnTo>
                  <a:lnTo>
                    <a:pt x="967" y="2386"/>
                  </a:lnTo>
                  <a:lnTo>
                    <a:pt x="967" y="2386"/>
                  </a:lnTo>
                  <a:lnTo>
                    <a:pt x="960" y="2377"/>
                  </a:lnTo>
                  <a:lnTo>
                    <a:pt x="956" y="2367"/>
                  </a:lnTo>
                  <a:lnTo>
                    <a:pt x="954" y="2356"/>
                  </a:lnTo>
                  <a:lnTo>
                    <a:pt x="954" y="2345"/>
                  </a:lnTo>
                  <a:lnTo>
                    <a:pt x="957" y="2334"/>
                  </a:lnTo>
                  <a:lnTo>
                    <a:pt x="961" y="2322"/>
                  </a:lnTo>
                  <a:lnTo>
                    <a:pt x="968" y="2313"/>
                  </a:lnTo>
                  <a:lnTo>
                    <a:pt x="977" y="2304"/>
                  </a:lnTo>
                  <a:lnTo>
                    <a:pt x="977" y="2304"/>
                  </a:lnTo>
                  <a:lnTo>
                    <a:pt x="967" y="2293"/>
                  </a:lnTo>
                  <a:lnTo>
                    <a:pt x="960" y="2282"/>
                  </a:lnTo>
                  <a:lnTo>
                    <a:pt x="952" y="2269"/>
                  </a:lnTo>
                  <a:lnTo>
                    <a:pt x="946" y="2265"/>
                  </a:lnTo>
                  <a:lnTo>
                    <a:pt x="942" y="2261"/>
                  </a:lnTo>
                  <a:lnTo>
                    <a:pt x="942" y="2261"/>
                  </a:lnTo>
                  <a:lnTo>
                    <a:pt x="939" y="2268"/>
                  </a:lnTo>
                  <a:lnTo>
                    <a:pt x="936" y="2275"/>
                  </a:lnTo>
                  <a:lnTo>
                    <a:pt x="932" y="2280"/>
                  </a:lnTo>
                  <a:lnTo>
                    <a:pt x="926" y="2284"/>
                  </a:lnTo>
                  <a:lnTo>
                    <a:pt x="921" y="2287"/>
                  </a:lnTo>
                  <a:lnTo>
                    <a:pt x="914" y="2289"/>
                  </a:lnTo>
                  <a:lnTo>
                    <a:pt x="905" y="2290"/>
                  </a:lnTo>
                  <a:lnTo>
                    <a:pt x="898" y="2289"/>
                  </a:lnTo>
                  <a:lnTo>
                    <a:pt x="898" y="2289"/>
                  </a:lnTo>
                  <a:close/>
                  <a:moveTo>
                    <a:pt x="648" y="2313"/>
                  </a:moveTo>
                  <a:lnTo>
                    <a:pt x="648" y="2313"/>
                  </a:lnTo>
                  <a:lnTo>
                    <a:pt x="667" y="2311"/>
                  </a:lnTo>
                  <a:lnTo>
                    <a:pt x="674" y="2310"/>
                  </a:lnTo>
                  <a:lnTo>
                    <a:pt x="679" y="2308"/>
                  </a:lnTo>
                  <a:lnTo>
                    <a:pt x="685" y="2304"/>
                  </a:lnTo>
                  <a:lnTo>
                    <a:pt x="690" y="2300"/>
                  </a:lnTo>
                  <a:lnTo>
                    <a:pt x="693" y="2293"/>
                  </a:lnTo>
                  <a:lnTo>
                    <a:pt x="697" y="2283"/>
                  </a:lnTo>
                  <a:lnTo>
                    <a:pt x="697" y="2283"/>
                  </a:lnTo>
                  <a:lnTo>
                    <a:pt x="688" y="2279"/>
                  </a:lnTo>
                  <a:lnTo>
                    <a:pt x="676" y="2275"/>
                  </a:lnTo>
                  <a:lnTo>
                    <a:pt x="665" y="2270"/>
                  </a:lnTo>
                  <a:lnTo>
                    <a:pt x="654" y="2266"/>
                  </a:lnTo>
                  <a:lnTo>
                    <a:pt x="654" y="2266"/>
                  </a:lnTo>
                  <a:lnTo>
                    <a:pt x="653" y="2277"/>
                  </a:lnTo>
                  <a:lnTo>
                    <a:pt x="651" y="2289"/>
                  </a:lnTo>
                  <a:lnTo>
                    <a:pt x="650" y="2301"/>
                  </a:lnTo>
                  <a:lnTo>
                    <a:pt x="648" y="2313"/>
                  </a:lnTo>
                  <a:lnTo>
                    <a:pt x="648" y="2313"/>
                  </a:lnTo>
                  <a:close/>
                  <a:moveTo>
                    <a:pt x="1752" y="2283"/>
                  </a:moveTo>
                  <a:lnTo>
                    <a:pt x="1752" y="2283"/>
                  </a:lnTo>
                  <a:lnTo>
                    <a:pt x="1726" y="2283"/>
                  </a:lnTo>
                  <a:lnTo>
                    <a:pt x="1703" y="2280"/>
                  </a:lnTo>
                  <a:lnTo>
                    <a:pt x="1656" y="2276"/>
                  </a:lnTo>
                  <a:lnTo>
                    <a:pt x="1635" y="2273"/>
                  </a:lnTo>
                  <a:lnTo>
                    <a:pt x="1614" y="2273"/>
                  </a:lnTo>
                  <a:lnTo>
                    <a:pt x="1594" y="2273"/>
                  </a:lnTo>
                  <a:lnTo>
                    <a:pt x="1578" y="2275"/>
                  </a:lnTo>
                  <a:lnTo>
                    <a:pt x="1578" y="2275"/>
                  </a:lnTo>
                  <a:lnTo>
                    <a:pt x="1562" y="2277"/>
                  </a:lnTo>
                  <a:lnTo>
                    <a:pt x="1548" y="2283"/>
                  </a:lnTo>
                  <a:lnTo>
                    <a:pt x="1536" y="2290"/>
                  </a:lnTo>
                  <a:lnTo>
                    <a:pt x="1524" y="2300"/>
                  </a:lnTo>
                  <a:lnTo>
                    <a:pt x="1514" y="2308"/>
                  </a:lnTo>
                  <a:lnTo>
                    <a:pt x="1507" y="2320"/>
                  </a:lnTo>
                  <a:lnTo>
                    <a:pt x="1502" y="2331"/>
                  </a:lnTo>
                  <a:lnTo>
                    <a:pt x="1502" y="2336"/>
                  </a:lnTo>
                  <a:lnTo>
                    <a:pt x="1502" y="2341"/>
                  </a:lnTo>
                  <a:lnTo>
                    <a:pt x="1502" y="2341"/>
                  </a:lnTo>
                  <a:lnTo>
                    <a:pt x="1528" y="2338"/>
                  </a:lnTo>
                  <a:lnTo>
                    <a:pt x="1555" y="2335"/>
                  </a:lnTo>
                  <a:lnTo>
                    <a:pt x="1609" y="2331"/>
                  </a:lnTo>
                  <a:lnTo>
                    <a:pt x="1660" y="2331"/>
                  </a:lnTo>
                  <a:lnTo>
                    <a:pt x="1712" y="2331"/>
                  </a:lnTo>
                  <a:lnTo>
                    <a:pt x="1766" y="2332"/>
                  </a:lnTo>
                  <a:lnTo>
                    <a:pt x="1819" y="2331"/>
                  </a:lnTo>
                  <a:lnTo>
                    <a:pt x="1874" y="2329"/>
                  </a:lnTo>
                  <a:lnTo>
                    <a:pt x="1901" y="2327"/>
                  </a:lnTo>
                  <a:lnTo>
                    <a:pt x="1929" y="2324"/>
                  </a:lnTo>
                  <a:lnTo>
                    <a:pt x="1929" y="2324"/>
                  </a:lnTo>
                  <a:lnTo>
                    <a:pt x="1924" y="2313"/>
                  </a:lnTo>
                  <a:lnTo>
                    <a:pt x="1917" y="2303"/>
                  </a:lnTo>
                  <a:lnTo>
                    <a:pt x="1910" y="2296"/>
                  </a:lnTo>
                  <a:lnTo>
                    <a:pt x="1902" y="2290"/>
                  </a:lnTo>
                  <a:lnTo>
                    <a:pt x="1892" y="2286"/>
                  </a:lnTo>
                  <a:lnTo>
                    <a:pt x="1882" y="2282"/>
                  </a:lnTo>
                  <a:lnTo>
                    <a:pt x="1871" y="2280"/>
                  </a:lnTo>
                  <a:lnTo>
                    <a:pt x="1858" y="2279"/>
                  </a:lnTo>
                  <a:lnTo>
                    <a:pt x="1833" y="2279"/>
                  </a:lnTo>
                  <a:lnTo>
                    <a:pt x="1805" y="2280"/>
                  </a:lnTo>
                  <a:lnTo>
                    <a:pt x="1778" y="2283"/>
                  </a:lnTo>
                  <a:lnTo>
                    <a:pt x="1752" y="2283"/>
                  </a:lnTo>
                  <a:lnTo>
                    <a:pt x="1752" y="2283"/>
                  </a:lnTo>
                  <a:close/>
                  <a:moveTo>
                    <a:pt x="645" y="2324"/>
                  </a:moveTo>
                  <a:lnTo>
                    <a:pt x="645" y="2324"/>
                  </a:lnTo>
                  <a:lnTo>
                    <a:pt x="643" y="2350"/>
                  </a:lnTo>
                  <a:lnTo>
                    <a:pt x="643" y="2377"/>
                  </a:lnTo>
                  <a:lnTo>
                    <a:pt x="644" y="2390"/>
                  </a:lnTo>
                  <a:lnTo>
                    <a:pt x="645" y="2402"/>
                  </a:lnTo>
                  <a:lnTo>
                    <a:pt x="650" y="2412"/>
                  </a:lnTo>
                  <a:lnTo>
                    <a:pt x="657" y="2419"/>
                  </a:lnTo>
                  <a:lnTo>
                    <a:pt x="657" y="2419"/>
                  </a:lnTo>
                  <a:lnTo>
                    <a:pt x="664" y="2422"/>
                  </a:lnTo>
                  <a:lnTo>
                    <a:pt x="671" y="2422"/>
                  </a:lnTo>
                  <a:lnTo>
                    <a:pt x="676" y="2422"/>
                  </a:lnTo>
                  <a:lnTo>
                    <a:pt x="682" y="2421"/>
                  </a:lnTo>
                  <a:lnTo>
                    <a:pt x="686" y="2418"/>
                  </a:lnTo>
                  <a:lnTo>
                    <a:pt x="692" y="2415"/>
                  </a:lnTo>
                  <a:lnTo>
                    <a:pt x="699" y="2407"/>
                  </a:lnTo>
                  <a:lnTo>
                    <a:pt x="704" y="2397"/>
                  </a:lnTo>
                  <a:lnTo>
                    <a:pt x="707" y="2386"/>
                  </a:lnTo>
                  <a:lnTo>
                    <a:pt x="709" y="2373"/>
                  </a:lnTo>
                  <a:lnTo>
                    <a:pt x="709" y="2362"/>
                  </a:lnTo>
                  <a:lnTo>
                    <a:pt x="709" y="2362"/>
                  </a:lnTo>
                  <a:lnTo>
                    <a:pt x="714" y="2360"/>
                  </a:lnTo>
                  <a:lnTo>
                    <a:pt x="718" y="2360"/>
                  </a:lnTo>
                  <a:lnTo>
                    <a:pt x="728" y="2363"/>
                  </a:lnTo>
                  <a:lnTo>
                    <a:pt x="738" y="2366"/>
                  </a:lnTo>
                  <a:lnTo>
                    <a:pt x="744" y="2367"/>
                  </a:lnTo>
                  <a:lnTo>
                    <a:pt x="749" y="2367"/>
                  </a:lnTo>
                  <a:lnTo>
                    <a:pt x="749" y="2367"/>
                  </a:lnTo>
                  <a:lnTo>
                    <a:pt x="755" y="2360"/>
                  </a:lnTo>
                  <a:lnTo>
                    <a:pt x="759" y="2355"/>
                  </a:lnTo>
                  <a:lnTo>
                    <a:pt x="762" y="2348"/>
                  </a:lnTo>
                  <a:lnTo>
                    <a:pt x="763" y="2342"/>
                  </a:lnTo>
                  <a:lnTo>
                    <a:pt x="765" y="2336"/>
                  </a:lnTo>
                  <a:lnTo>
                    <a:pt x="763" y="2329"/>
                  </a:lnTo>
                  <a:lnTo>
                    <a:pt x="762" y="2325"/>
                  </a:lnTo>
                  <a:lnTo>
                    <a:pt x="759" y="2320"/>
                  </a:lnTo>
                  <a:lnTo>
                    <a:pt x="755" y="2314"/>
                  </a:lnTo>
                  <a:lnTo>
                    <a:pt x="751" y="2310"/>
                  </a:lnTo>
                  <a:lnTo>
                    <a:pt x="740" y="2303"/>
                  </a:lnTo>
                  <a:lnTo>
                    <a:pt x="727" y="2296"/>
                  </a:lnTo>
                  <a:lnTo>
                    <a:pt x="711" y="2291"/>
                  </a:lnTo>
                  <a:lnTo>
                    <a:pt x="711" y="2291"/>
                  </a:lnTo>
                  <a:lnTo>
                    <a:pt x="710" y="2301"/>
                  </a:lnTo>
                  <a:lnTo>
                    <a:pt x="704" y="2310"/>
                  </a:lnTo>
                  <a:lnTo>
                    <a:pt x="697" y="2317"/>
                  </a:lnTo>
                  <a:lnTo>
                    <a:pt x="689" y="2322"/>
                  </a:lnTo>
                  <a:lnTo>
                    <a:pt x="679" y="2325"/>
                  </a:lnTo>
                  <a:lnTo>
                    <a:pt x="669" y="2327"/>
                  </a:lnTo>
                  <a:lnTo>
                    <a:pt x="657" y="2327"/>
                  </a:lnTo>
                  <a:lnTo>
                    <a:pt x="645" y="2324"/>
                  </a:lnTo>
                  <a:lnTo>
                    <a:pt x="645" y="2324"/>
                  </a:lnTo>
                  <a:close/>
                  <a:moveTo>
                    <a:pt x="886" y="2313"/>
                  </a:moveTo>
                  <a:lnTo>
                    <a:pt x="886" y="2313"/>
                  </a:lnTo>
                  <a:lnTo>
                    <a:pt x="877" y="2322"/>
                  </a:lnTo>
                  <a:lnTo>
                    <a:pt x="867" y="2329"/>
                  </a:lnTo>
                  <a:lnTo>
                    <a:pt x="856" y="2335"/>
                  </a:lnTo>
                  <a:lnTo>
                    <a:pt x="842" y="2338"/>
                  </a:lnTo>
                  <a:lnTo>
                    <a:pt x="842" y="2338"/>
                  </a:lnTo>
                  <a:lnTo>
                    <a:pt x="835" y="2339"/>
                  </a:lnTo>
                  <a:lnTo>
                    <a:pt x="828" y="2338"/>
                  </a:lnTo>
                  <a:lnTo>
                    <a:pt x="815" y="2334"/>
                  </a:lnTo>
                  <a:lnTo>
                    <a:pt x="806" y="2331"/>
                  </a:lnTo>
                  <a:lnTo>
                    <a:pt x="800" y="2331"/>
                  </a:lnTo>
                  <a:lnTo>
                    <a:pt x="796" y="2332"/>
                  </a:lnTo>
                  <a:lnTo>
                    <a:pt x="796" y="2332"/>
                  </a:lnTo>
                  <a:lnTo>
                    <a:pt x="808" y="2353"/>
                  </a:lnTo>
                  <a:lnTo>
                    <a:pt x="821" y="2374"/>
                  </a:lnTo>
                  <a:lnTo>
                    <a:pt x="836" y="2394"/>
                  </a:lnTo>
                  <a:lnTo>
                    <a:pt x="853" y="2414"/>
                  </a:lnTo>
                  <a:lnTo>
                    <a:pt x="886" y="2456"/>
                  </a:lnTo>
                  <a:lnTo>
                    <a:pt x="901" y="2477"/>
                  </a:lnTo>
                  <a:lnTo>
                    <a:pt x="915" y="2498"/>
                  </a:lnTo>
                  <a:lnTo>
                    <a:pt x="915" y="2498"/>
                  </a:lnTo>
                  <a:lnTo>
                    <a:pt x="918" y="2495"/>
                  </a:lnTo>
                  <a:lnTo>
                    <a:pt x="921" y="2492"/>
                  </a:lnTo>
                  <a:lnTo>
                    <a:pt x="928" y="2489"/>
                  </a:lnTo>
                  <a:lnTo>
                    <a:pt x="935" y="2488"/>
                  </a:lnTo>
                  <a:lnTo>
                    <a:pt x="943" y="2489"/>
                  </a:lnTo>
                  <a:lnTo>
                    <a:pt x="960" y="2491"/>
                  </a:lnTo>
                  <a:lnTo>
                    <a:pt x="967" y="2489"/>
                  </a:lnTo>
                  <a:lnTo>
                    <a:pt x="973" y="2487"/>
                  </a:lnTo>
                  <a:lnTo>
                    <a:pt x="973" y="2487"/>
                  </a:lnTo>
                  <a:lnTo>
                    <a:pt x="966" y="2484"/>
                  </a:lnTo>
                  <a:lnTo>
                    <a:pt x="959" y="2480"/>
                  </a:lnTo>
                  <a:lnTo>
                    <a:pt x="952" y="2475"/>
                  </a:lnTo>
                  <a:lnTo>
                    <a:pt x="946" y="2470"/>
                  </a:lnTo>
                  <a:lnTo>
                    <a:pt x="942" y="2464"/>
                  </a:lnTo>
                  <a:lnTo>
                    <a:pt x="936" y="2459"/>
                  </a:lnTo>
                  <a:lnTo>
                    <a:pt x="933" y="2452"/>
                  </a:lnTo>
                  <a:lnTo>
                    <a:pt x="930" y="2445"/>
                  </a:lnTo>
                  <a:lnTo>
                    <a:pt x="929" y="2437"/>
                  </a:lnTo>
                  <a:lnTo>
                    <a:pt x="928" y="2432"/>
                  </a:lnTo>
                  <a:lnTo>
                    <a:pt x="929" y="2425"/>
                  </a:lnTo>
                  <a:lnTo>
                    <a:pt x="930" y="2418"/>
                  </a:lnTo>
                  <a:lnTo>
                    <a:pt x="932" y="2411"/>
                  </a:lnTo>
                  <a:lnTo>
                    <a:pt x="936" y="2404"/>
                  </a:lnTo>
                  <a:lnTo>
                    <a:pt x="940" y="2397"/>
                  </a:lnTo>
                  <a:lnTo>
                    <a:pt x="947" y="2391"/>
                  </a:lnTo>
                  <a:lnTo>
                    <a:pt x="947" y="2391"/>
                  </a:lnTo>
                  <a:lnTo>
                    <a:pt x="939" y="2381"/>
                  </a:lnTo>
                  <a:lnTo>
                    <a:pt x="933" y="2370"/>
                  </a:lnTo>
                  <a:lnTo>
                    <a:pt x="921" y="2348"/>
                  </a:lnTo>
                  <a:lnTo>
                    <a:pt x="914" y="2338"/>
                  </a:lnTo>
                  <a:lnTo>
                    <a:pt x="905" y="2328"/>
                  </a:lnTo>
                  <a:lnTo>
                    <a:pt x="897" y="2320"/>
                  </a:lnTo>
                  <a:lnTo>
                    <a:pt x="886" y="2313"/>
                  </a:lnTo>
                  <a:lnTo>
                    <a:pt x="886" y="2313"/>
                  </a:lnTo>
                  <a:close/>
                  <a:moveTo>
                    <a:pt x="964" y="2348"/>
                  </a:moveTo>
                  <a:lnTo>
                    <a:pt x="964" y="2348"/>
                  </a:lnTo>
                  <a:lnTo>
                    <a:pt x="967" y="2353"/>
                  </a:lnTo>
                  <a:lnTo>
                    <a:pt x="970" y="2359"/>
                  </a:lnTo>
                  <a:lnTo>
                    <a:pt x="973" y="2364"/>
                  </a:lnTo>
                  <a:lnTo>
                    <a:pt x="977" y="2369"/>
                  </a:lnTo>
                  <a:lnTo>
                    <a:pt x="985" y="2376"/>
                  </a:lnTo>
                  <a:lnTo>
                    <a:pt x="989" y="2380"/>
                  </a:lnTo>
                  <a:lnTo>
                    <a:pt x="994" y="2386"/>
                  </a:lnTo>
                  <a:lnTo>
                    <a:pt x="994" y="2386"/>
                  </a:lnTo>
                  <a:lnTo>
                    <a:pt x="992" y="2390"/>
                  </a:lnTo>
                  <a:lnTo>
                    <a:pt x="991" y="2393"/>
                  </a:lnTo>
                  <a:lnTo>
                    <a:pt x="987" y="2395"/>
                  </a:lnTo>
                  <a:lnTo>
                    <a:pt x="984" y="2397"/>
                  </a:lnTo>
                  <a:lnTo>
                    <a:pt x="975" y="2398"/>
                  </a:lnTo>
                  <a:lnTo>
                    <a:pt x="971" y="2400"/>
                  </a:lnTo>
                  <a:lnTo>
                    <a:pt x="967" y="2402"/>
                  </a:lnTo>
                  <a:lnTo>
                    <a:pt x="967" y="2402"/>
                  </a:lnTo>
                  <a:lnTo>
                    <a:pt x="974" y="2409"/>
                  </a:lnTo>
                  <a:lnTo>
                    <a:pt x="975" y="2414"/>
                  </a:lnTo>
                  <a:lnTo>
                    <a:pt x="977" y="2419"/>
                  </a:lnTo>
                  <a:lnTo>
                    <a:pt x="977" y="2419"/>
                  </a:lnTo>
                  <a:lnTo>
                    <a:pt x="970" y="2419"/>
                  </a:lnTo>
                  <a:lnTo>
                    <a:pt x="963" y="2416"/>
                  </a:lnTo>
                  <a:lnTo>
                    <a:pt x="957" y="2412"/>
                  </a:lnTo>
                  <a:lnTo>
                    <a:pt x="950" y="2408"/>
                  </a:lnTo>
                  <a:lnTo>
                    <a:pt x="950" y="2408"/>
                  </a:lnTo>
                  <a:lnTo>
                    <a:pt x="945" y="2416"/>
                  </a:lnTo>
                  <a:lnTo>
                    <a:pt x="942" y="2423"/>
                  </a:lnTo>
                  <a:lnTo>
                    <a:pt x="942" y="2429"/>
                  </a:lnTo>
                  <a:lnTo>
                    <a:pt x="942" y="2436"/>
                  </a:lnTo>
                  <a:lnTo>
                    <a:pt x="945" y="2442"/>
                  </a:lnTo>
                  <a:lnTo>
                    <a:pt x="947" y="2446"/>
                  </a:lnTo>
                  <a:lnTo>
                    <a:pt x="956" y="2456"/>
                  </a:lnTo>
                  <a:lnTo>
                    <a:pt x="978" y="2473"/>
                  </a:lnTo>
                  <a:lnTo>
                    <a:pt x="988" y="2481"/>
                  </a:lnTo>
                  <a:lnTo>
                    <a:pt x="991" y="2487"/>
                  </a:lnTo>
                  <a:lnTo>
                    <a:pt x="994" y="2492"/>
                  </a:lnTo>
                  <a:lnTo>
                    <a:pt x="994" y="2492"/>
                  </a:lnTo>
                  <a:lnTo>
                    <a:pt x="991" y="2496"/>
                  </a:lnTo>
                  <a:lnTo>
                    <a:pt x="988" y="2501"/>
                  </a:lnTo>
                  <a:lnTo>
                    <a:pt x="985" y="2502"/>
                  </a:lnTo>
                  <a:lnTo>
                    <a:pt x="982" y="2503"/>
                  </a:lnTo>
                  <a:lnTo>
                    <a:pt x="974" y="2505"/>
                  </a:lnTo>
                  <a:lnTo>
                    <a:pt x="964" y="2505"/>
                  </a:lnTo>
                  <a:lnTo>
                    <a:pt x="946" y="2502"/>
                  </a:lnTo>
                  <a:lnTo>
                    <a:pt x="937" y="2503"/>
                  </a:lnTo>
                  <a:lnTo>
                    <a:pt x="933" y="2505"/>
                  </a:lnTo>
                  <a:lnTo>
                    <a:pt x="929" y="2506"/>
                  </a:lnTo>
                  <a:lnTo>
                    <a:pt x="929" y="2506"/>
                  </a:lnTo>
                  <a:lnTo>
                    <a:pt x="930" y="2512"/>
                  </a:lnTo>
                  <a:lnTo>
                    <a:pt x="930" y="2518"/>
                  </a:lnTo>
                  <a:lnTo>
                    <a:pt x="935" y="2526"/>
                  </a:lnTo>
                  <a:lnTo>
                    <a:pt x="939" y="2533"/>
                  </a:lnTo>
                  <a:lnTo>
                    <a:pt x="942" y="2541"/>
                  </a:lnTo>
                  <a:lnTo>
                    <a:pt x="942" y="2541"/>
                  </a:lnTo>
                  <a:lnTo>
                    <a:pt x="935" y="2544"/>
                  </a:lnTo>
                  <a:lnTo>
                    <a:pt x="929" y="2546"/>
                  </a:lnTo>
                  <a:lnTo>
                    <a:pt x="916" y="2547"/>
                  </a:lnTo>
                  <a:lnTo>
                    <a:pt x="905" y="2550"/>
                  </a:lnTo>
                  <a:lnTo>
                    <a:pt x="900" y="2553"/>
                  </a:lnTo>
                  <a:lnTo>
                    <a:pt x="895" y="2557"/>
                  </a:lnTo>
                  <a:lnTo>
                    <a:pt x="895" y="2557"/>
                  </a:lnTo>
                  <a:lnTo>
                    <a:pt x="895" y="2567"/>
                  </a:lnTo>
                  <a:lnTo>
                    <a:pt x="897" y="2576"/>
                  </a:lnTo>
                  <a:lnTo>
                    <a:pt x="900" y="2585"/>
                  </a:lnTo>
                  <a:lnTo>
                    <a:pt x="902" y="2592"/>
                  </a:lnTo>
                  <a:lnTo>
                    <a:pt x="908" y="2598"/>
                  </a:lnTo>
                  <a:lnTo>
                    <a:pt x="914" y="2603"/>
                  </a:lnTo>
                  <a:lnTo>
                    <a:pt x="919" y="2607"/>
                  </a:lnTo>
                  <a:lnTo>
                    <a:pt x="926" y="2612"/>
                  </a:lnTo>
                  <a:lnTo>
                    <a:pt x="926" y="2612"/>
                  </a:lnTo>
                  <a:lnTo>
                    <a:pt x="922" y="2619"/>
                  </a:lnTo>
                  <a:lnTo>
                    <a:pt x="918" y="2627"/>
                  </a:lnTo>
                  <a:lnTo>
                    <a:pt x="915" y="2635"/>
                  </a:lnTo>
                  <a:lnTo>
                    <a:pt x="915" y="2641"/>
                  </a:lnTo>
                  <a:lnTo>
                    <a:pt x="915" y="2647"/>
                  </a:lnTo>
                  <a:lnTo>
                    <a:pt x="915" y="2647"/>
                  </a:lnTo>
                  <a:lnTo>
                    <a:pt x="922" y="2648"/>
                  </a:lnTo>
                  <a:lnTo>
                    <a:pt x="929" y="2648"/>
                  </a:lnTo>
                  <a:lnTo>
                    <a:pt x="935" y="2647"/>
                  </a:lnTo>
                  <a:lnTo>
                    <a:pt x="939" y="2644"/>
                  </a:lnTo>
                  <a:lnTo>
                    <a:pt x="943" y="2641"/>
                  </a:lnTo>
                  <a:lnTo>
                    <a:pt x="947" y="2637"/>
                  </a:lnTo>
                  <a:lnTo>
                    <a:pt x="953" y="2626"/>
                  </a:lnTo>
                  <a:lnTo>
                    <a:pt x="956" y="2614"/>
                  </a:lnTo>
                  <a:lnTo>
                    <a:pt x="959" y="2602"/>
                  </a:lnTo>
                  <a:lnTo>
                    <a:pt x="961" y="2582"/>
                  </a:lnTo>
                  <a:lnTo>
                    <a:pt x="961" y="2582"/>
                  </a:lnTo>
                  <a:lnTo>
                    <a:pt x="971" y="2585"/>
                  </a:lnTo>
                  <a:lnTo>
                    <a:pt x="982" y="2588"/>
                  </a:lnTo>
                  <a:lnTo>
                    <a:pt x="994" y="2589"/>
                  </a:lnTo>
                  <a:lnTo>
                    <a:pt x="1005" y="2589"/>
                  </a:lnTo>
                  <a:lnTo>
                    <a:pt x="1015" y="2588"/>
                  </a:lnTo>
                  <a:lnTo>
                    <a:pt x="1022" y="2585"/>
                  </a:lnTo>
                  <a:lnTo>
                    <a:pt x="1025" y="2582"/>
                  </a:lnTo>
                  <a:lnTo>
                    <a:pt x="1027" y="2579"/>
                  </a:lnTo>
                  <a:lnTo>
                    <a:pt x="1029" y="2575"/>
                  </a:lnTo>
                  <a:lnTo>
                    <a:pt x="1029" y="2571"/>
                  </a:lnTo>
                  <a:lnTo>
                    <a:pt x="1029" y="2571"/>
                  </a:lnTo>
                  <a:lnTo>
                    <a:pt x="1027" y="2567"/>
                  </a:lnTo>
                  <a:lnTo>
                    <a:pt x="1026" y="2562"/>
                  </a:lnTo>
                  <a:lnTo>
                    <a:pt x="1020" y="2557"/>
                  </a:lnTo>
                  <a:lnTo>
                    <a:pt x="1019" y="2553"/>
                  </a:lnTo>
                  <a:lnTo>
                    <a:pt x="1018" y="2550"/>
                  </a:lnTo>
                  <a:lnTo>
                    <a:pt x="1018" y="2547"/>
                  </a:lnTo>
                  <a:lnTo>
                    <a:pt x="1020" y="2541"/>
                  </a:lnTo>
                  <a:lnTo>
                    <a:pt x="1020" y="2541"/>
                  </a:lnTo>
                  <a:lnTo>
                    <a:pt x="1040" y="2544"/>
                  </a:lnTo>
                  <a:lnTo>
                    <a:pt x="1050" y="2543"/>
                  </a:lnTo>
                  <a:lnTo>
                    <a:pt x="1060" y="2541"/>
                  </a:lnTo>
                  <a:lnTo>
                    <a:pt x="1060" y="2541"/>
                  </a:lnTo>
                  <a:lnTo>
                    <a:pt x="1064" y="2533"/>
                  </a:lnTo>
                  <a:lnTo>
                    <a:pt x="1067" y="2526"/>
                  </a:lnTo>
                  <a:lnTo>
                    <a:pt x="1068" y="2518"/>
                  </a:lnTo>
                  <a:lnTo>
                    <a:pt x="1068" y="2511"/>
                  </a:lnTo>
                  <a:lnTo>
                    <a:pt x="1067" y="2495"/>
                  </a:lnTo>
                  <a:lnTo>
                    <a:pt x="1062" y="2480"/>
                  </a:lnTo>
                  <a:lnTo>
                    <a:pt x="1050" y="2447"/>
                  </a:lnTo>
                  <a:lnTo>
                    <a:pt x="1044" y="2429"/>
                  </a:lnTo>
                  <a:lnTo>
                    <a:pt x="1040" y="2411"/>
                  </a:lnTo>
                  <a:lnTo>
                    <a:pt x="1040" y="2411"/>
                  </a:lnTo>
                  <a:lnTo>
                    <a:pt x="1034" y="2411"/>
                  </a:lnTo>
                  <a:lnTo>
                    <a:pt x="1030" y="2411"/>
                  </a:lnTo>
                  <a:lnTo>
                    <a:pt x="1026" y="2412"/>
                  </a:lnTo>
                  <a:lnTo>
                    <a:pt x="1023" y="2415"/>
                  </a:lnTo>
                  <a:lnTo>
                    <a:pt x="1020" y="2416"/>
                  </a:lnTo>
                  <a:lnTo>
                    <a:pt x="1019" y="2421"/>
                  </a:lnTo>
                  <a:lnTo>
                    <a:pt x="1016" y="2429"/>
                  </a:lnTo>
                  <a:lnTo>
                    <a:pt x="1016" y="2429"/>
                  </a:lnTo>
                  <a:lnTo>
                    <a:pt x="1019" y="2433"/>
                  </a:lnTo>
                  <a:lnTo>
                    <a:pt x="1022" y="2437"/>
                  </a:lnTo>
                  <a:lnTo>
                    <a:pt x="1029" y="2447"/>
                  </a:lnTo>
                  <a:lnTo>
                    <a:pt x="1032" y="2452"/>
                  </a:lnTo>
                  <a:lnTo>
                    <a:pt x="1032" y="2456"/>
                  </a:lnTo>
                  <a:lnTo>
                    <a:pt x="1029" y="2460"/>
                  </a:lnTo>
                  <a:lnTo>
                    <a:pt x="1023" y="2463"/>
                  </a:lnTo>
                  <a:lnTo>
                    <a:pt x="1023" y="2463"/>
                  </a:lnTo>
                  <a:lnTo>
                    <a:pt x="1018" y="2460"/>
                  </a:lnTo>
                  <a:lnTo>
                    <a:pt x="1013" y="2457"/>
                  </a:lnTo>
                  <a:lnTo>
                    <a:pt x="1010" y="2453"/>
                  </a:lnTo>
                  <a:lnTo>
                    <a:pt x="1008" y="2447"/>
                  </a:lnTo>
                  <a:lnTo>
                    <a:pt x="1005" y="2436"/>
                  </a:lnTo>
                  <a:lnTo>
                    <a:pt x="1003" y="2425"/>
                  </a:lnTo>
                  <a:lnTo>
                    <a:pt x="1005" y="2419"/>
                  </a:lnTo>
                  <a:lnTo>
                    <a:pt x="1006" y="2414"/>
                  </a:lnTo>
                  <a:lnTo>
                    <a:pt x="1009" y="2408"/>
                  </a:lnTo>
                  <a:lnTo>
                    <a:pt x="1012" y="2404"/>
                  </a:lnTo>
                  <a:lnTo>
                    <a:pt x="1016" y="2401"/>
                  </a:lnTo>
                  <a:lnTo>
                    <a:pt x="1022" y="2398"/>
                  </a:lnTo>
                  <a:lnTo>
                    <a:pt x="1027" y="2397"/>
                  </a:lnTo>
                  <a:lnTo>
                    <a:pt x="1034" y="2397"/>
                  </a:lnTo>
                  <a:lnTo>
                    <a:pt x="1034" y="2397"/>
                  </a:lnTo>
                  <a:lnTo>
                    <a:pt x="1030" y="2379"/>
                  </a:lnTo>
                  <a:lnTo>
                    <a:pt x="1025" y="2362"/>
                  </a:lnTo>
                  <a:lnTo>
                    <a:pt x="1019" y="2345"/>
                  </a:lnTo>
                  <a:lnTo>
                    <a:pt x="1013" y="2327"/>
                  </a:lnTo>
                  <a:lnTo>
                    <a:pt x="1013" y="2327"/>
                  </a:lnTo>
                  <a:lnTo>
                    <a:pt x="1006" y="2322"/>
                  </a:lnTo>
                  <a:lnTo>
                    <a:pt x="998" y="2321"/>
                  </a:lnTo>
                  <a:lnTo>
                    <a:pt x="991" y="2322"/>
                  </a:lnTo>
                  <a:lnTo>
                    <a:pt x="984" y="2325"/>
                  </a:lnTo>
                  <a:lnTo>
                    <a:pt x="978" y="2329"/>
                  </a:lnTo>
                  <a:lnTo>
                    <a:pt x="973" y="2335"/>
                  </a:lnTo>
                  <a:lnTo>
                    <a:pt x="964" y="2348"/>
                  </a:lnTo>
                  <a:lnTo>
                    <a:pt x="964" y="2348"/>
                  </a:lnTo>
                  <a:close/>
                  <a:moveTo>
                    <a:pt x="744" y="2381"/>
                  </a:moveTo>
                  <a:lnTo>
                    <a:pt x="744" y="2381"/>
                  </a:lnTo>
                  <a:lnTo>
                    <a:pt x="761" y="2405"/>
                  </a:lnTo>
                  <a:lnTo>
                    <a:pt x="777" y="2430"/>
                  </a:lnTo>
                  <a:lnTo>
                    <a:pt x="810" y="2480"/>
                  </a:lnTo>
                  <a:lnTo>
                    <a:pt x="825" y="2503"/>
                  </a:lnTo>
                  <a:lnTo>
                    <a:pt x="842" y="2527"/>
                  </a:lnTo>
                  <a:lnTo>
                    <a:pt x="860" y="2550"/>
                  </a:lnTo>
                  <a:lnTo>
                    <a:pt x="880" y="2571"/>
                  </a:lnTo>
                  <a:lnTo>
                    <a:pt x="880" y="2571"/>
                  </a:lnTo>
                  <a:lnTo>
                    <a:pt x="880" y="2562"/>
                  </a:lnTo>
                  <a:lnTo>
                    <a:pt x="880" y="2555"/>
                  </a:lnTo>
                  <a:lnTo>
                    <a:pt x="884" y="2548"/>
                  </a:lnTo>
                  <a:lnTo>
                    <a:pt x="888" y="2543"/>
                  </a:lnTo>
                  <a:lnTo>
                    <a:pt x="895" y="2539"/>
                  </a:lnTo>
                  <a:lnTo>
                    <a:pt x="902" y="2536"/>
                  </a:lnTo>
                  <a:lnTo>
                    <a:pt x="911" y="2533"/>
                  </a:lnTo>
                  <a:lnTo>
                    <a:pt x="921" y="2533"/>
                  </a:lnTo>
                  <a:lnTo>
                    <a:pt x="921" y="2533"/>
                  </a:lnTo>
                  <a:lnTo>
                    <a:pt x="919" y="2527"/>
                  </a:lnTo>
                  <a:lnTo>
                    <a:pt x="915" y="2523"/>
                  </a:lnTo>
                  <a:lnTo>
                    <a:pt x="907" y="2515"/>
                  </a:lnTo>
                  <a:lnTo>
                    <a:pt x="897" y="2509"/>
                  </a:lnTo>
                  <a:lnTo>
                    <a:pt x="888" y="2501"/>
                  </a:lnTo>
                  <a:lnTo>
                    <a:pt x="888" y="2501"/>
                  </a:lnTo>
                  <a:lnTo>
                    <a:pt x="893" y="2501"/>
                  </a:lnTo>
                  <a:lnTo>
                    <a:pt x="894" y="2499"/>
                  </a:lnTo>
                  <a:lnTo>
                    <a:pt x="895" y="2498"/>
                  </a:lnTo>
                  <a:lnTo>
                    <a:pt x="895" y="2498"/>
                  </a:lnTo>
                  <a:lnTo>
                    <a:pt x="890" y="2487"/>
                  </a:lnTo>
                  <a:lnTo>
                    <a:pt x="883" y="2475"/>
                  </a:lnTo>
                  <a:lnTo>
                    <a:pt x="874" y="2463"/>
                  </a:lnTo>
                  <a:lnTo>
                    <a:pt x="864" y="2450"/>
                  </a:lnTo>
                  <a:lnTo>
                    <a:pt x="845" y="2428"/>
                  </a:lnTo>
                  <a:lnTo>
                    <a:pt x="825" y="2408"/>
                  </a:lnTo>
                  <a:lnTo>
                    <a:pt x="825" y="2408"/>
                  </a:lnTo>
                  <a:lnTo>
                    <a:pt x="815" y="2388"/>
                  </a:lnTo>
                  <a:lnTo>
                    <a:pt x="804" y="2370"/>
                  </a:lnTo>
                  <a:lnTo>
                    <a:pt x="791" y="2352"/>
                  </a:lnTo>
                  <a:lnTo>
                    <a:pt x="779" y="2335"/>
                  </a:lnTo>
                  <a:lnTo>
                    <a:pt x="779" y="2335"/>
                  </a:lnTo>
                  <a:lnTo>
                    <a:pt x="776" y="2353"/>
                  </a:lnTo>
                  <a:lnTo>
                    <a:pt x="775" y="2362"/>
                  </a:lnTo>
                  <a:lnTo>
                    <a:pt x="772" y="2369"/>
                  </a:lnTo>
                  <a:lnTo>
                    <a:pt x="768" y="2374"/>
                  </a:lnTo>
                  <a:lnTo>
                    <a:pt x="762" y="2380"/>
                  </a:lnTo>
                  <a:lnTo>
                    <a:pt x="754" y="2381"/>
                  </a:lnTo>
                  <a:lnTo>
                    <a:pt x="744" y="2381"/>
                  </a:lnTo>
                  <a:lnTo>
                    <a:pt x="744" y="2381"/>
                  </a:lnTo>
                  <a:close/>
                  <a:moveTo>
                    <a:pt x="1931" y="2341"/>
                  </a:moveTo>
                  <a:lnTo>
                    <a:pt x="1931" y="2341"/>
                  </a:lnTo>
                  <a:lnTo>
                    <a:pt x="1930" y="2343"/>
                  </a:lnTo>
                  <a:lnTo>
                    <a:pt x="1926" y="2345"/>
                  </a:lnTo>
                  <a:lnTo>
                    <a:pt x="1926" y="2345"/>
                  </a:lnTo>
                  <a:lnTo>
                    <a:pt x="1867" y="2348"/>
                  </a:lnTo>
                  <a:lnTo>
                    <a:pt x="1811" y="2349"/>
                  </a:lnTo>
                  <a:lnTo>
                    <a:pt x="1753" y="2349"/>
                  </a:lnTo>
                  <a:lnTo>
                    <a:pt x="1693" y="2348"/>
                  </a:lnTo>
                  <a:lnTo>
                    <a:pt x="1693" y="2348"/>
                  </a:lnTo>
                  <a:lnTo>
                    <a:pt x="1666" y="2348"/>
                  </a:lnTo>
                  <a:lnTo>
                    <a:pt x="1639" y="2348"/>
                  </a:lnTo>
                  <a:lnTo>
                    <a:pt x="1587" y="2352"/>
                  </a:lnTo>
                  <a:lnTo>
                    <a:pt x="1538" y="2357"/>
                  </a:lnTo>
                  <a:lnTo>
                    <a:pt x="1513" y="2359"/>
                  </a:lnTo>
                  <a:lnTo>
                    <a:pt x="1491" y="2359"/>
                  </a:lnTo>
                  <a:lnTo>
                    <a:pt x="1491" y="2359"/>
                  </a:lnTo>
                  <a:lnTo>
                    <a:pt x="1489" y="2373"/>
                  </a:lnTo>
                  <a:lnTo>
                    <a:pt x="1491" y="2387"/>
                  </a:lnTo>
                  <a:lnTo>
                    <a:pt x="1493" y="2400"/>
                  </a:lnTo>
                  <a:lnTo>
                    <a:pt x="1495" y="2404"/>
                  </a:lnTo>
                  <a:lnTo>
                    <a:pt x="1499" y="2408"/>
                  </a:lnTo>
                  <a:lnTo>
                    <a:pt x="1499" y="2408"/>
                  </a:lnTo>
                  <a:lnTo>
                    <a:pt x="1526" y="2409"/>
                  </a:lnTo>
                  <a:lnTo>
                    <a:pt x="1552" y="2411"/>
                  </a:lnTo>
                  <a:lnTo>
                    <a:pt x="1607" y="2409"/>
                  </a:lnTo>
                  <a:lnTo>
                    <a:pt x="1662" y="2407"/>
                  </a:lnTo>
                  <a:lnTo>
                    <a:pt x="1715" y="2404"/>
                  </a:lnTo>
                  <a:lnTo>
                    <a:pt x="1823" y="2394"/>
                  </a:lnTo>
                  <a:lnTo>
                    <a:pt x="1877" y="2390"/>
                  </a:lnTo>
                  <a:lnTo>
                    <a:pt x="1929" y="2388"/>
                  </a:lnTo>
                  <a:lnTo>
                    <a:pt x="1929" y="2388"/>
                  </a:lnTo>
                  <a:lnTo>
                    <a:pt x="1931" y="2384"/>
                  </a:lnTo>
                  <a:lnTo>
                    <a:pt x="1934" y="2379"/>
                  </a:lnTo>
                  <a:lnTo>
                    <a:pt x="1936" y="2373"/>
                  </a:lnTo>
                  <a:lnTo>
                    <a:pt x="1937" y="2366"/>
                  </a:lnTo>
                  <a:lnTo>
                    <a:pt x="1937" y="2359"/>
                  </a:lnTo>
                  <a:lnTo>
                    <a:pt x="1937" y="2352"/>
                  </a:lnTo>
                  <a:lnTo>
                    <a:pt x="1934" y="2346"/>
                  </a:lnTo>
                  <a:lnTo>
                    <a:pt x="1931" y="2341"/>
                  </a:lnTo>
                  <a:lnTo>
                    <a:pt x="1931" y="2341"/>
                  </a:lnTo>
                  <a:close/>
                  <a:moveTo>
                    <a:pt x="526" y="2422"/>
                  </a:moveTo>
                  <a:lnTo>
                    <a:pt x="526" y="2422"/>
                  </a:lnTo>
                  <a:lnTo>
                    <a:pt x="540" y="2421"/>
                  </a:lnTo>
                  <a:lnTo>
                    <a:pt x="547" y="2418"/>
                  </a:lnTo>
                  <a:lnTo>
                    <a:pt x="553" y="2415"/>
                  </a:lnTo>
                  <a:lnTo>
                    <a:pt x="557" y="2412"/>
                  </a:lnTo>
                  <a:lnTo>
                    <a:pt x="561" y="2407"/>
                  </a:lnTo>
                  <a:lnTo>
                    <a:pt x="563" y="2401"/>
                  </a:lnTo>
                  <a:lnTo>
                    <a:pt x="564" y="2394"/>
                  </a:lnTo>
                  <a:lnTo>
                    <a:pt x="564" y="2394"/>
                  </a:lnTo>
                  <a:lnTo>
                    <a:pt x="560" y="2390"/>
                  </a:lnTo>
                  <a:lnTo>
                    <a:pt x="556" y="2388"/>
                  </a:lnTo>
                  <a:lnTo>
                    <a:pt x="544" y="2384"/>
                  </a:lnTo>
                  <a:lnTo>
                    <a:pt x="533" y="2381"/>
                  </a:lnTo>
                  <a:lnTo>
                    <a:pt x="523" y="2376"/>
                  </a:lnTo>
                  <a:lnTo>
                    <a:pt x="523" y="2376"/>
                  </a:lnTo>
                  <a:lnTo>
                    <a:pt x="521" y="2388"/>
                  </a:lnTo>
                  <a:lnTo>
                    <a:pt x="519" y="2402"/>
                  </a:lnTo>
                  <a:lnTo>
                    <a:pt x="519" y="2408"/>
                  </a:lnTo>
                  <a:lnTo>
                    <a:pt x="521" y="2414"/>
                  </a:lnTo>
                  <a:lnTo>
                    <a:pt x="522" y="2419"/>
                  </a:lnTo>
                  <a:lnTo>
                    <a:pt x="526" y="2422"/>
                  </a:lnTo>
                  <a:lnTo>
                    <a:pt x="526" y="2422"/>
                  </a:lnTo>
                  <a:close/>
                  <a:moveTo>
                    <a:pt x="2562" y="2397"/>
                  </a:moveTo>
                  <a:lnTo>
                    <a:pt x="2562" y="2397"/>
                  </a:lnTo>
                  <a:lnTo>
                    <a:pt x="2565" y="2405"/>
                  </a:lnTo>
                  <a:lnTo>
                    <a:pt x="2565" y="2412"/>
                  </a:lnTo>
                  <a:lnTo>
                    <a:pt x="2562" y="2418"/>
                  </a:lnTo>
                  <a:lnTo>
                    <a:pt x="2559" y="2423"/>
                  </a:lnTo>
                  <a:lnTo>
                    <a:pt x="2549" y="2435"/>
                  </a:lnTo>
                  <a:lnTo>
                    <a:pt x="2546" y="2440"/>
                  </a:lnTo>
                  <a:lnTo>
                    <a:pt x="2543" y="2446"/>
                  </a:lnTo>
                  <a:lnTo>
                    <a:pt x="2543" y="2446"/>
                  </a:lnTo>
                  <a:lnTo>
                    <a:pt x="2545" y="2445"/>
                  </a:lnTo>
                  <a:lnTo>
                    <a:pt x="2545" y="2446"/>
                  </a:lnTo>
                  <a:lnTo>
                    <a:pt x="2549" y="2450"/>
                  </a:lnTo>
                  <a:lnTo>
                    <a:pt x="2552" y="2457"/>
                  </a:lnTo>
                  <a:lnTo>
                    <a:pt x="2552" y="2457"/>
                  </a:lnTo>
                  <a:lnTo>
                    <a:pt x="2552" y="2463"/>
                  </a:lnTo>
                  <a:lnTo>
                    <a:pt x="2550" y="2467"/>
                  </a:lnTo>
                  <a:lnTo>
                    <a:pt x="2549" y="2473"/>
                  </a:lnTo>
                  <a:lnTo>
                    <a:pt x="2549" y="2475"/>
                  </a:lnTo>
                  <a:lnTo>
                    <a:pt x="2549" y="2478"/>
                  </a:lnTo>
                  <a:lnTo>
                    <a:pt x="2549" y="2478"/>
                  </a:lnTo>
                  <a:lnTo>
                    <a:pt x="2565" y="2474"/>
                  </a:lnTo>
                  <a:lnTo>
                    <a:pt x="2577" y="2474"/>
                  </a:lnTo>
                  <a:lnTo>
                    <a:pt x="2588" y="2477"/>
                  </a:lnTo>
                  <a:lnTo>
                    <a:pt x="2600" y="2481"/>
                  </a:lnTo>
                  <a:lnTo>
                    <a:pt x="2608" y="2488"/>
                  </a:lnTo>
                  <a:lnTo>
                    <a:pt x="2615" y="2496"/>
                  </a:lnTo>
                  <a:lnTo>
                    <a:pt x="2619" y="2508"/>
                  </a:lnTo>
                  <a:lnTo>
                    <a:pt x="2622" y="2519"/>
                  </a:lnTo>
                  <a:lnTo>
                    <a:pt x="2622" y="2519"/>
                  </a:lnTo>
                  <a:lnTo>
                    <a:pt x="2633" y="2512"/>
                  </a:lnTo>
                  <a:lnTo>
                    <a:pt x="2645" y="2509"/>
                  </a:lnTo>
                  <a:lnTo>
                    <a:pt x="2656" y="2508"/>
                  </a:lnTo>
                  <a:lnTo>
                    <a:pt x="2666" y="2508"/>
                  </a:lnTo>
                  <a:lnTo>
                    <a:pt x="2675" y="2511"/>
                  </a:lnTo>
                  <a:lnTo>
                    <a:pt x="2684" y="2515"/>
                  </a:lnTo>
                  <a:lnTo>
                    <a:pt x="2691" y="2520"/>
                  </a:lnTo>
                  <a:lnTo>
                    <a:pt x="2696" y="2527"/>
                  </a:lnTo>
                  <a:lnTo>
                    <a:pt x="2701" y="2534"/>
                  </a:lnTo>
                  <a:lnTo>
                    <a:pt x="2703" y="2543"/>
                  </a:lnTo>
                  <a:lnTo>
                    <a:pt x="2706" y="2551"/>
                  </a:lnTo>
                  <a:lnTo>
                    <a:pt x="2705" y="2560"/>
                  </a:lnTo>
                  <a:lnTo>
                    <a:pt x="2703" y="2568"/>
                  </a:lnTo>
                  <a:lnTo>
                    <a:pt x="2699" y="2576"/>
                  </a:lnTo>
                  <a:lnTo>
                    <a:pt x="2692" y="2585"/>
                  </a:lnTo>
                  <a:lnTo>
                    <a:pt x="2684" y="2591"/>
                  </a:lnTo>
                  <a:lnTo>
                    <a:pt x="2684" y="2591"/>
                  </a:lnTo>
                  <a:lnTo>
                    <a:pt x="2691" y="2595"/>
                  </a:lnTo>
                  <a:lnTo>
                    <a:pt x="2698" y="2602"/>
                  </a:lnTo>
                  <a:lnTo>
                    <a:pt x="2702" y="2609"/>
                  </a:lnTo>
                  <a:lnTo>
                    <a:pt x="2706" y="2617"/>
                  </a:lnTo>
                  <a:lnTo>
                    <a:pt x="2708" y="2626"/>
                  </a:lnTo>
                  <a:lnTo>
                    <a:pt x="2708" y="2634"/>
                  </a:lnTo>
                  <a:lnTo>
                    <a:pt x="2705" y="2644"/>
                  </a:lnTo>
                  <a:lnTo>
                    <a:pt x="2701" y="2652"/>
                  </a:lnTo>
                  <a:lnTo>
                    <a:pt x="2701" y="2652"/>
                  </a:lnTo>
                  <a:lnTo>
                    <a:pt x="2706" y="2658"/>
                  </a:lnTo>
                  <a:lnTo>
                    <a:pt x="2713" y="2664"/>
                  </a:lnTo>
                  <a:lnTo>
                    <a:pt x="2722" y="2666"/>
                  </a:lnTo>
                  <a:lnTo>
                    <a:pt x="2729" y="2668"/>
                  </a:lnTo>
                  <a:lnTo>
                    <a:pt x="2733" y="2666"/>
                  </a:lnTo>
                  <a:lnTo>
                    <a:pt x="2736" y="2665"/>
                  </a:lnTo>
                  <a:lnTo>
                    <a:pt x="2739" y="2664"/>
                  </a:lnTo>
                  <a:lnTo>
                    <a:pt x="2741" y="2659"/>
                  </a:lnTo>
                  <a:lnTo>
                    <a:pt x="2744" y="2655"/>
                  </a:lnTo>
                  <a:lnTo>
                    <a:pt x="2744" y="2651"/>
                  </a:lnTo>
                  <a:lnTo>
                    <a:pt x="2744" y="2645"/>
                  </a:lnTo>
                  <a:lnTo>
                    <a:pt x="2744" y="2637"/>
                  </a:lnTo>
                  <a:lnTo>
                    <a:pt x="2744" y="2637"/>
                  </a:lnTo>
                  <a:lnTo>
                    <a:pt x="2739" y="2634"/>
                  </a:lnTo>
                  <a:lnTo>
                    <a:pt x="2733" y="2631"/>
                  </a:lnTo>
                  <a:lnTo>
                    <a:pt x="2727" y="2628"/>
                  </a:lnTo>
                  <a:lnTo>
                    <a:pt x="2725" y="2626"/>
                  </a:lnTo>
                  <a:lnTo>
                    <a:pt x="2723" y="2623"/>
                  </a:lnTo>
                  <a:lnTo>
                    <a:pt x="2723" y="2623"/>
                  </a:lnTo>
                  <a:lnTo>
                    <a:pt x="2729" y="2617"/>
                  </a:lnTo>
                  <a:lnTo>
                    <a:pt x="2730" y="2612"/>
                  </a:lnTo>
                  <a:lnTo>
                    <a:pt x="2730" y="2606"/>
                  </a:lnTo>
                  <a:lnTo>
                    <a:pt x="2729" y="2600"/>
                  </a:lnTo>
                  <a:lnTo>
                    <a:pt x="2723" y="2588"/>
                  </a:lnTo>
                  <a:lnTo>
                    <a:pt x="2722" y="2582"/>
                  </a:lnTo>
                  <a:lnTo>
                    <a:pt x="2720" y="2576"/>
                  </a:lnTo>
                  <a:lnTo>
                    <a:pt x="2720" y="2576"/>
                  </a:lnTo>
                  <a:lnTo>
                    <a:pt x="2726" y="2571"/>
                  </a:lnTo>
                  <a:lnTo>
                    <a:pt x="2732" y="2565"/>
                  </a:lnTo>
                  <a:lnTo>
                    <a:pt x="2743" y="2554"/>
                  </a:lnTo>
                  <a:lnTo>
                    <a:pt x="2748" y="2550"/>
                  </a:lnTo>
                  <a:lnTo>
                    <a:pt x="2753" y="2544"/>
                  </a:lnTo>
                  <a:lnTo>
                    <a:pt x="2757" y="2537"/>
                  </a:lnTo>
                  <a:lnTo>
                    <a:pt x="2758" y="2530"/>
                  </a:lnTo>
                  <a:lnTo>
                    <a:pt x="2758" y="2530"/>
                  </a:lnTo>
                  <a:lnTo>
                    <a:pt x="2760" y="2520"/>
                  </a:lnTo>
                  <a:lnTo>
                    <a:pt x="2760" y="2513"/>
                  </a:lnTo>
                  <a:lnTo>
                    <a:pt x="2758" y="2506"/>
                  </a:lnTo>
                  <a:lnTo>
                    <a:pt x="2755" y="2501"/>
                  </a:lnTo>
                  <a:lnTo>
                    <a:pt x="2753" y="2496"/>
                  </a:lnTo>
                  <a:lnTo>
                    <a:pt x="2748" y="2492"/>
                  </a:lnTo>
                  <a:lnTo>
                    <a:pt x="2744" y="2489"/>
                  </a:lnTo>
                  <a:lnTo>
                    <a:pt x="2739" y="2487"/>
                  </a:lnTo>
                  <a:lnTo>
                    <a:pt x="2727" y="2484"/>
                  </a:lnTo>
                  <a:lnTo>
                    <a:pt x="2715" y="2482"/>
                  </a:lnTo>
                  <a:lnTo>
                    <a:pt x="2689" y="2481"/>
                  </a:lnTo>
                  <a:lnTo>
                    <a:pt x="2689" y="2481"/>
                  </a:lnTo>
                  <a:lnTo>
                    <a:pt x="2691" y="2474"/>
                  </a:lnTo>
                  <a:lnTo>
                    <a:pt x="2694" y="2467"/>
                  </a:lnTo>
                  <a:lnTo>
                    <a:pt x="2694" y="2461"/>
                  </a:lnTo>
                  <a:lnTo>
                    <a:pt x="2692" y="2454"/>
                  </a:lnTo>
                  <a:lnTo>
                    <a:pt x="2692" y="2454"/>
                  </a:lnTo>
                  <a:lnTo>
                    <a:pt x="2687" y="2449"/>
                  </a:lnTo>
                  <a:lnTo>
                    <a:pt x="2680" y="2447"/>
                  </a:lnTo>
                  <a:lnTo>
                    <a:pt x="2673" y="2446"/>
                  </a:lnTo>
                  <a:lnTo>
                    <a:pt x="2664" y="2447"/>
                  </a:lnTo>
                  <a:lnTo>
                    <a:pt x="2647" y="2450"/>
                  </a:lnTo>
                  <a:lnTo>
                    <a:pt x="2639" y="2450"/>
                  </a:lnTo>
                  <a:lnTo>
                    <a:pt x="2630" y="2449"/>
                  </a:lnTo>
                  <a:lnTo>
                    <a:pt x="2630" y="2449"/>
                  </a:lnTo>
                  <a:lnTo>
                    <a:pt x="2635" y="2437"/>
                  </a:lnTo>
                  <a:lnTo>
                    <a:pt x="2638" y="2426"/>
                  </a:lnTo>
                  <a:lnTo>
                    <a:pt x="2646" y="2405"/>
                  </a:lnTo>
                  <a:lnTo>
                    <a:pt x="2646" y="2405"/>
                  </a:lnTo>
                  <a:lnTo>
                    <a:pt x="2642" y="2400"/>
                  </a:lnTo>
                  <a:lnTo>
                    <a:pt x="2639" y="2395"/>
                  </a:lnTo>
                  <a:lnTo>
                    <a:pt x="2629" y="2387"/>
                  </a:lnTo>
                  <a:lnTo>
                    <a:pt x="2618" y="2383"/>
                  </a:lnTo>
                  <a:lnTo>
                    <a:pt x="2607" y="2380"/>
                  </a:lnTo>
                  <a:lnTo>
                    <a:pt x="2594" y="2379"/>
                  </a:lnTo>
                  <a:lnTo>
                    <a:pt x="2581" y="2381"/>
                  </a:lnTo>
                  <a:lnTo>
                    <a:pt x="2576" y="2384"/>
                  </a:lnTo>
                  <a:lnTo>
                    <a:pt x="2570" y="2387"/>
                  </a:lnTo>
                  <a:lnTo>
                    <a:pt x="2566" y="2391"/>
                  </a:lnTo>
                  <a:lnTo>
                    <a:pt x="2562" y="2397"/>
                  </a:lnTo>
                  <a:lnTo>
                    <a:pt x="2562" y="2397"/>
                  </a:lnTo>
                  <a:close/>
                  <a:moveTo>
                    <a:pt x="674" y="2437"/>
                  </a:moveTo>
                  <a:lnTo>
                    <a:pt x="674" y="2437"/>
                  </a:lnTo>
                  <a:lnTo>
                    <a:pt x="713" y="2494"/>
                  </a:lnTo>
                  <a:lnTo>
                    <a:pt x="752" y="2550"/>
                  </a:lnTo>
                  <a:lnTo>
                    <a:pt x="791" y="2605"/>
                  </a:lnTo>
                  <a:lnTo>
                    <a:pt x="834" y="2658"/>
                  </a:lnTo>
                  <a:lnTo>
                    <a:pt x="834" y="2658"/>
                  </a:lnTo>
                  <a:lnTo>
                    <a:pt x="856" y="2650"/>
                  </a:lnTo>
                  <a:lnTo>
                    <a:pt x="867" y="2645"/>
                  </a:lnTo>
                  <a:lnTo>
                    <a:pt x="877" y="2641"/>
                  </a:lnTo>
                  <a:lnTo>
                    <a:pt x="887" y="2634"/>
                  </a:lnTo>
                  <a:lnTo>
                    <a:pt x="894" y="2627"/>
                  </a:lnTo>
                  <a:lnTo>
                    <a:pt x="898" y="2619"/>
                  </a:lnTo>
                  <a:lnTo>
                    <a:pt x="901" y="2609"/>
                  </a:lnTo>
                  <a:lnTo>
                    <a:pt x="901" y="2609"/>
                  </a:lnTo>
                  <a:lnTo>
                    <a:pt x="895" y="2609"/>
                  </a:lnTo>
                  <a:lnTo>
                    <a:pt x="893" y="2610"/>
                  </a:lnTo>
                  <a:lnTo>
                    <a:pt x="890" y="2613"/>
                  </a:lnTo>
                  <a:lnTo>
                    <a:pt x="886" y="2614"/>
                  </a:lnTo>
                  <a:lnTo>
                    <a:pt x="886" y="2614"/>
                  </a:lnTo>
                  <a:lnTo>
                    <a:pt x="864" y="2586"/>
                  </a:lnTo>
                  <a:lnTo>
                    <a:pt x="845" y="2558"/>
                  </a:lnTo>
                  <a:lnTo>
                    <a:pt x="806" y="2499"/>
                  </a:lnTo>
                  <a:lnTo>
                    <a:pt x="766" y="2442"/>
                  </a:lnTo>
                  <a:lnTo>
                    <a:pt x="745" y="2415"/>
                  </a:lnTo>
                  <a:lnTo>
                    <a:pt x="724" y="2388"/>
                  </a:lnTo>
                  <a:lnTo>
                    <a:pt x="724" y="2388"/>
                  </a:lnTo>
                  <a:lnTo>
                    <a:pt x="717" y="2407"/>
                  </a:lnTo>
                  <a:lnTo>
                    <a:pt x="713" y="2415"/>
                  </a:lnTo>
                  <a:lnTo>
                    <a:pt x="709" y="2422"/>
                  </a:lnTo>
                  <a:lnTo>
                    <a:pt x="703" y="2429"/>
                  </a:lnTo>
                  <a:lnTo>
                    <a:pt x="695" y="2433"/>
                  </a:lnTo>
                  <a:lnTo>
                    <a:pt x="686" y="2436"/>
                  </a:lnTo>
                  <a:lnTo>
                    <a:pt x="674" y="2437"/>
                  </a:lnTo>
                  <a:lnTo>
                    <a:pt x="674" y="2437"/>
                  </a:lnTo>
                  <a:close/>
                  <a:moveTo>
                    <a:pt x="521" y="2435"/>
                  </a:moveTo>
                  <a:lnTo>
                    <a:pt x="521" y="2435"/>
                  </a:lnTo>
                  <a:lnTo>
                    <a:pt x="521" y="2447"/>
                  </a:lnTo>
                  <a:lnTo>
                    <a:pt x="519" y="2460"/>
                  </a:lnTo>
                  <a:lnTo>
                    <a:pt x="516" y="2481"/>
                  </a:lnTo>
                  <a:lnTo>
                    <a:pt x="514" y="2501"/>
                  </a:lnTo>
                  <a:lnTo>
                    <a:pt x="514" y="2511"/>
                  </a:lnTo>
                  <a:lnTo>
                    <a:pt x="515" y="2522"/>
                  </a:lnTo>
                  <a:lnTo>
                    <a:pt x="515" y="2522"/>
                  </a:lnTo>
                  <a:lnTo>
                    <a:pt x="528" y="2519"/>
                  </a:lnTo>
                  <a:lnTo>
                    <a:pt x="539" y="2515"/>
                  </a:lnTo>
                  <a:lnTo>
                    <a:pt x="549" y="2508"/>
                  </a:lnTo>
                  <a:lnTo>
                    <a:pt x="557" y="2499"/>
                  </a:lnTo>
                  <a:lnTo>
                    <a:pt x="563" y="2489"/>
                  </a:lnTo>
                  <a:lnTo>
                    <a:pt x="568" y="2480"/>
                  </a:lnTo>
                  <a:lnTo>
                    <a:pt x="575" y="2460"/>
                  </a:lnTo>
                  <a:lnTo>
                    <a:pt x="575" y="2460"/>
                  </a:lnTo>
                  <a:lnTo>
                    <a:pt x="581" y="2461"/>
                  </a:lnTo>
                  <a:lnTo>
                    <a:pt x="587" y="2463"/>
                  </a:lnTo>
                  <a:lnTo>
                    <a:pt x="595" y="2466"/>
                  </a:lnTo>
                  <a:lnTo>
                    <a:pt x="603" y="2470"/>
                  </a:lnTo>
                  <a:lnTo>
                    <a:pt x="608" y="2471"/>
                  </a:lnTo>
                  <a:lnTo>
                    <a:pt x="613" y="2473"/>
                  </a:lnTo>
                  <a:lnTo>
                    <a:pt x="613" y="2473"/>
                  </a:lnTo>
                  <a:lnTo>
                    <a:pt x="620" y="2468"/>
                  </a:lnTo>
                  <a:lnTo>
                    <a:pt x="626" y="2463"/>
                  </a:lnTo>
                  <a:lnTo>
                    <a:pt x="630" y="2457"/>
                  </a:lnTo>
                  <a:lnTo>
                    <a:pt x="634" y="2450"/>
                  </a:lnTo>
                  <a:lnTo>
                    <a:pt x="636" y="2442"/>
                  </a:lnTo>
                  <a:lnTo>
                    <a:pt x="637" y="2433"/>
                  </a:lnTo>
                  <a:lnTo>
                    <a:pt x="640" y="2416"/>
                  </a:lnTo>
                  <a:lnTo>
                    <a:pt x="640" y="2416"/>
                  </a:lnTo>
                  <a:lnTo>
                    <a:pt x="626" y="2414"/>
                  </a:lnTo>
                  <a:lnTo>
                    <a:pt x="612" y="2408"/>
                  </a:lnTo>
                  <a:lnTo>
                    <a:pt x="596" y="2402"/>
                  </a:lnTo>
                  <a:lnTo>
                    <a:pt x="581" y="2397"/>
                  </a:lnTo>
                  <a:lnTo>
                    <a:pt x="581" y="2397"/>
                  </a:lnTo>
                  <a:lnTo>
                    <a:pt x="578" y="2405"/>
                  </a:lnTo>
                  <a:lnTo>
                    <a:pt x="574" y="2414"/>
                  </a:lnTo>
                  <a:lnTo>
                    <a:pt x="568" y="2421"/>
                  </a:lnTo>
                  <a:lnTo>
                    <a:pt x="563" y="2426"/>
                  </a:lnTo>
                  <a:lnTo>
                    <a:pt x="554" y="2432"/>
                  </a:lnTo>
                  <a:lnTo>
                    <a:pt x="544" y="2435"/>
                  </a:lnTo>
                  <a:lnTo>
                    <a:pt x="533" y="2435"/>
                  </a:lnTo>
                  <a:lnTo>
                    <a:pt x="521" y="2435"/>
                  </a:lnTo>
                  <a:lnTo>
                    <a:pt x="521" y="2435"/>
                  </a:lnTo>
                  <a:close/>
                  <a:moveTo>
                    <a:pt x="1926" y="2411"/>
                  </a:moveTo>
                  <a:lnTo>
                    <a:pt x="1926" y="2411"/>
                  </a:lnTo>
                  <a:lnTo>
                    <a:pt x="1910" y="2409"/>
                  </a:lnTo>
                  <a:lnTo>
                    <a:pt x="1895" y="2409"/>
                  </a:lnTo>
                  <a:lnTo>
                    <a:pt x="1864" y="2411"/>
                  </a:lnTo>
                  <a:lnTo>
                    <a:pt x="1833" y="2412"/>
                  </a:lnTo>
                  <a:lnTo>
                    <a:pt x="1804" y="2414"/>
                  </a:lnTo>
                  <a:lnTo>
                    <a:pt x="1804" y="2414"/>
                  </a:lnTo>
                  <a:lnTo>
                    <a:pt x="1763" y="2415"/>
                  </a:lnTo>
                  <a:lnTo>
                    <a:pt x="1724" y="2418"/>
                  </a:lnTo>
                  <a:lnTo>
                    <a:pt x="1644" y="2426"/>
                  </a:lnTo>
                  <a:lnTo>
                    <a:pt x="1606" y="2428"/>
                  </a:lnTo>
                  <a:lnTo>
                    <a:pt x="1566" y="2429"/>
                  </a:lnTo>
                  <a:lnTo>
                    <a:pt x="1528" y="2428"/>
                  </a:lnTo>
                  <a:lnTo>
                    <a:pt x="1509" y="2426"/>
                  </a:lnTo>
                  <a:lnTo>
                    <a:pt x="1491" y="2422"/>
                  </a:lnTo>
                  <a:lnTo>
                    <a:pt x="1491" y="2422"/>
                  </a:lnTo>
                  <a:lnTo>
                    <a:pt x="1397" y="2453"/>
                  </a:lnTo>
                  <a:lnTo>
                    <a:pt x="1353" y="2467"/>
                  </a:lnTo>
                  <a:lnTo>
                    <a:pt x="1312" y="2481"/>
                  </a:lnTo>
                  <a:lnTo>
                    <a:pt x="1312" y="2481"/>
                  </a:lnTo>
                  <a:lnTo>
                    <a:pt x="1401" y="2477"/>
                  </a:lnTo>
                  <a:lnTo>
                    <a:pt x="1491" y="2475"/>
                  </a:lnTo>
                  <a:lnTo>
                    <a:pt x="1583" y="2475"/>
                  </a:lnTo>
                  <a:lnTo>
                    <a:pt x="1679" y="2475"/>
                  </a:lnTo>
                  <a:lnTo>
                    <a:pt x="1872" y="2478"/>
                  </a:lnTo>
                  <a:lnTo>
                    <a:pt x="1971" y="2478"/>
                  </a:lnTo>
                  <a:lnTo>
                    <a:pt x="2068" y="2478"/>
                  </a:lnTo>
                  <a:lnTo>
                    <a:pt x="2068" y="2478"/>
                  </a:lnTo>
                  <a:lnTo>
                    <a:pt x="2049" y="2471"/>
                  </a:lnTo>
                  <a:lnTo>
                    <a:pt x="2031" y="2461"/>
                  </a:lnTo>
                  <a:lnTo>
                    <a:pt x="1997" y="2442"/>
                  </a:lnTo>
                  <a:lnTo>
                    <a:pt x="1981" y="2432"/>
                  </a:lnTo>
                  <a:lnTo>
                    <a:pt x="1964" y="2422"/>
                  </a:lnTo>
                  <a:lnTo>
                    <a:pt x="1945" y="2415"/>
                  </a:lnTo>
                  <a:lnTo>
                    <a:pt x="1926" y="2411"/>
                  </a:lnTo>
                  <a:lnTo>
                    <a:pt x="1926" y="2411"/>
                  </a:lnTo>
                  <a:close/>
                  <a:moveTo>
                    <a:pt x="1086" y="2513"/>
                  </a:moveTo>
                  <a:lnTo>
                    <a:pt x="1086" y="2513"/>
                  </a:lnTo>
                  <a:lnTo>
                    <a:pt x="1085" y="2527"/>
                  </a:lnTo>
                  <a:lnTo>
                    <a:pt x="1082" y="2534"/>
                  </a:lnTo>
                  <a:lnTo>
                    <a:pt x="1078" y="2543"/>
                  </a:lnTo>
                  <a:lnTo>
                    <a:pt x="1072" y="2550"/>
                  </a:lnTo>
                  <a:lnTo>
                    <a:pt x="1065" y="2554"/>
                  </a:lnTo>
                  <a:lnTo>
                    <a:pt x="1057" y="2557"/>
                  </a:lnTo>
                  <a:lnTo>
                    <a:pt x="1051" y="2557"/>
                  </a:lnTo>
                  <a:lnTo>
                    <a:pt x="1046" y="2557"/>
                  </a:lnTo>
                  <a:lnTo>
                    <a:pt x="1046" y="2557"/>
                  </a:lnTo>
                  <a:lnTo>
                    <a:pt x="1047" y="2564"/>
                  </a:lnTo>
                  <a:lnTo>
                    <a:pt x="1047" y="2569"/>
                  </a:lnTo>
                  <a:lnTo>
                    <a:pt x="1046" y="2576"/>
                  </a:lnTo>
                  <a:lnTo>
                    <a:pt x="1043" y="2582"/>
                  </a:lnTo>
                  <a:lnTo>
                    <a:pt x="1040" y="2586"/>
                  </a:lnTo>
                  <a:lnTo>
                    <a:pt x="1036" y="2592"/>
                  </a:lnTo>
                  <a:lnTo>
                    <a:pt x="1027" y="2599"/>
                  </a:lnTo>
                  <a:lnTo>
                    <a:pt x="1015" y="2605"/>
                  </a:lnTo>
                  <a:lnTo>
                    <a:pt x="1002" y="2607"/>
                  </a:lnTo>
                  <a:lnTo>
                    <a:pt x="989" y="2607"/>
                  </a:lnTo>
                  <a:lnTo>
                    <a:pt x="977" y="2606"/>
                  </a:lnTo>
                  <a:lnTo>
                    <a:pt x="977" y="2606"/>
                  </a:lnTo>
                  <a:lnTo>
                    <a:pt x="968" y="2627"/>
                  </a:lnTo>
                  <a:lnTo>
                    <a:pt x="964" y="2638"/>
                  </a:lnTo>
                  <a:lnTo>
                    <a:pt x="957" y="2647"/>
                  </a:lnTo>
                  <a:lnTo>
                    <a:pt x="950" y="2654"/>
                  </a:lnTo>
                  <a:lnTo>
                    <a:pt x="940" y="2659"/>
                  </a:lnTo>
                  <a:lnTo>
                    <a:pt x="929" y="2664"/>
                  </a:lnTo>
                  <a:lnTo>
                    <a:pt x="915" y="2664"/>
                  </a:lnTo>
                  <a:lnTo>
                    <a:pt x="915" y="2664"/>
                  </a:lnTo>
                  <a:lnTo>
                    <a:pt x="911" y="2659"/>
                  </a:lnTo>
                  <a:lnTo>
                    <a:pt x="908" y="2655"/>
                  </a:lnTo>
                  <a:lnTo>
                    <a:pt x="904" y="2651"/>
                  </a:lnTo>
                  <a:lnTo>
                    <a:pt x="901" y="2650"/>
                  </a:lnTo>
                  <a:lnTo>
                    <a:pt x="898" y="2650"/>
                  </a:lnTo>
                  <a:lnTo>
                    <a:pt x="898" y="2650"/>
                  </a:lnTo>
                  <a:lnTo>
                    <a:pt x="866" y="2664"/>
                  </a:lnTo>
                  <a:lnTo>
                    <a:pt x="849" y="2671"/>
                  </a:lnTo>
                  <a:lnTo>
                    <a:pt x="831" y="2675"/>
                  </a:lnTo>
                  <a:lnTo>
                    <a:pt x="831" y="2675"/>
                  </a:lnTo>
                  <a:lnTo>
                    <a:pt x="822" y="2694"/>
                  </a:lnTo>
                  <a:lnTo>
                    <a:pt x="811" y="2711"/>
                  </a:lnTo>
                  <a:lnTo>
                    <a:pt x="797" y="2725"/>
                  </a:lnTo>
                  <a:lnTo>
                    <a:pt x="782" y="2738"/>
                  </a:lnTo>
                  <a:lnTo>
                    <a:pt x="765" y="2748"/>
                  </a:lnTo>
                  <a:lnTo>
                    <a:pt x="745" y="2755"/>
                  </a:lnTo>
                  <a:lnTo>
                    <a:pt x="735" y="2758"/>
                  </a:lnTo>
                  <a:lnTo>
                    <a:pt x="726" y="2759"/>
                  </a:lnTo>
                  <a:lnTo>
                    <a:pt x="714" y="2759"/>
                  </a:lnTo>
                  <a:lnTo>
                    <a:pt x="703" y="2759"/>
                  </a:lnTo>
                  <a:lnTo>
                    <a:pt x="703" y="2759"/>
                  </a:lnTo>
                  <a:lnTo>
                    <a:pt x="693" y="2746"/>
                  </a:lnTo>
                  <a:lnTo>
                    <a:pt x="688" y="2741"/>
                  </a:lnTo>
                  <a:lnTo>
                    <a:pt x="685" y="2738"/>
                  </a:lnTo>
                  <a:lnTo>
                    <a:pt x="681" y="2737"/>
                  </a:lnTo>
                  <a:lnTo>
                    <a:pt x="681" y="2737"/>
                  </a:lnTo>
                  <a:lnTo>
                    <a:pt x="678" y="2737"/>
                  </a:lnTo>
                  <a:lnTo>
                    <a:pt x="675" y="2738"/>
                  </a:lnTo>
                  <a:lnTo>
                    <a:pt x="668" y="2744"/>
                  </a:lnTo>
                  <a:lnTo>
                    <a:pt x="660" y="2751"/>
                  </a:lnTo>
                  <a:lnTo>
                    <a:pt x="655" y="2752"/>
                  </a:lnTo>
                  <a:lnTo>
                    <a:pt x="651" y="2753"/>
                  </a:lnTo>
                  <a:lnTo>
                    <a:pt x="651" y="2753"/>
                  </a:lnTo>
                  <a:lnTo>
                    <a:pt x="681" y="2787"/>
                  </a:lnTo>
                  <a:lnTo>
                    <a:pt x="710" y="2818"/>
                  </a:lnTo>
                  <a:lnTo>
                    <a:pt x="742" y="2849"/>
                  </a:lnTo>
                  <a:lnTo>
                    <a:pt x="775" y="2878"/>
                  </a:lnTo>
                  <a:lnTo>
                    <a:pt x="807" y="2908"/>
                  </a:lnTo>
                  <a:lnTo>
                    <a:pt x="841" y="2936"/>
                  </a:lnTo>
                  <a:lnTo>
                    <a:pt x="909" y="2992"/>
                  </a:lnTo>
                  <a:lnTo>
                    <a:pt x="909" y="2992"/>
                  </a:lnTo>
                  <a:lnTo>
                    <a:pt x="922" y="2992"/>
                  </a:lnTo>
                  <a:lnTo>
                    <a:pt x="933" y="2995"/>
                  </a:lnTo>
                  <a:lnTo>
                    <a:pt x="945" y="2999"/>
                  </a:lnTo>
                  <a:lnTo>
                    <a:pt x="956" y="3001"/>
                  </a:lnTo>
                  <a:lnTo>
                    <a:pt x="956" y="3001"/>
                  </a:lnTo>
                  <a:lnTo>
                    <a:pt x="956" y="2992"/>
                  </a:lnTo>
                  <a:lnTo>
                    <a:pt x="957" y="2986"/>
                  </a:lnTo>
                  <a:lnTo>
                    <a:pt x="959" y="2981"/>
                  </a:lnTo>
                  <a:lnTo>
                    <a:pt x="959" y="2974"/>
                  </a:lnTo>
                  <a:lnTo>
                    <a:pt x="959" y="2974"/>
                  </a:lnTo>
                  <a:lnTo>
                    <a:pt x="973" y="2953"/>
                  </a:lnTo>
                  <a:lnTo>
                    <a:pt x="987" y="2932"/>
                  </a:lnTo>
                  <a:lnTo>
                    <a:pt x="1012" y="2890"/>
                  </a:lnTo>
                  <a:lnTo>
                    <a:pt x="1025" y="2870"/>
                  </a:lnTo>
                  <a:lnTo>
                    <a:pt x="1040" y="2850"/>
                  </a:lnTo>
                  <a:lnTo>
                    <a:pt x="1055" y="2832"/>
                  </a:lnTo>
                  <a:lnTo>
                    <a:pt x="1075" y="2815"/>
                  </a:lnTo>
                  <a:lnTo>
                    <a:pt x="1075" y="2815"/>
                  </a:lnTo>
                  <a:lnTo>
                    <a:pt x="1106" y="2791"/>
                  </a:lnTo>
                  <a:lnTo>
                    <a:pt x="1138" y="2767"/>
                  </a:lnTo>
                  <a:lnTo>
                    <a:pt x="1171" y="2745"/>
                  </a:lnTo>
                  <a:lnTo>
                    <a:pt x="1185" y="2732"/>
                  </a:lnTo>
                  <a:lnTo>
                    <a:pt x="1200" y="2720"/>
                  </a:lnTo>
                  <a:lnTo>
                    <a:pt x="1214" y="2707"/>
                  </a:lnTo>
                  <a:lnTo>
                    <a:pt x="1227" y="2692"/>
                  </a:lnTo>
                  <a:lnTo>
                    <a:pt x="1238" y="2678"/>
                  </a:lnTo>
                  <a:lnTo>
                    <a:pt x="1249" y="2661"/>
                  </a:lnTo>
                  <a:lnTo>
                    <a:pt x="1258" y="2644"/>
                  </a:lnTo>
                  <a:lnTo>
                    <a:pt x="1265" y="2624"/>
                  </a:lnTo>
                  <a:lnTo>
                    <a:pt x="1269" y="2605"/>
                  </a:lnTo>
                  <a:lnTo>
                    <a:pt x="1272" y="2582"/>
                  </a:lnTo>
                  <a:lnTo>
                    <a:pt x="1272" y="2582"/>
                  </a:lnTo>
                  <a:lnTo>
                    <a:pt x="1263" y="2581"/>
                  </a:lnTo>
                  <a:lnTo>
                    <a:pt x="1255" y="2576"/>
                  </a:lnTo>
                  <a:lnTo>
                    <a:pt x="1248" y="2572"/>
                  </a:lnTo>
                  <a:lnTo>
                    <a:pt x="1241" y="2567"/>
                  </a:lnTo>
                  <a:lnTo>
                    <a:pt x="1237" y="2560"/>
                  </a:lnTo>
                  <a:lnTo>
                    <a:pt x="1232" y="2551"/>
                  </a:lnTo>
                  <a:lnTo>
                    <a:pt x="1229" y="2543"/>
                  </a:lnTo>
                  <a:lnTo>
                    <a:pt x="1228" y="2534"/>
                  </a:lnTo>
                  <a:lnTo>
                    <a:pt x="1227" y="2525"/>
                  </a:lnTo>
                  <a:lnTo>
                    <a:pt x="1228" y="2516"/>
                  </a:lnTo>
                  <a:lnTo>
                    <a:pt x="1229" y="2508"/>
                  </a:lnTo>
                  <a:lnTo>
                    <a:pt x="1232" y="2499"/>
                  </a:lnTo>
                  <a:lnTo>
                    <a:pt x="1235" y="2491"/>
                  </a:lnTo>
                  <a:lnTo>
                    <a:pt x="1239" y="2485"/>
                  </a:lnTo>
                  <a:lnTo>
                    <a:pt x="1245" y="2480"/>
                  </a:lnTo>
                  <a:lnTo>
                    <a:pt x="1252" y="2475"/>
                  </a:lnTo>
                  <a:lnTo>
                    <a:pt x="1252" y="2475"/>
                  </a:lnTo>
                  <a:lnTo>
                    <a:pt x="1249" y="2459"/>
                  </a:lnTo>
                  <a:lnTo>
                    <a:pt x="1248" y="2439"/>
                  </a:lnTo>
                  <a:lnTo>
                    <a:pt x="1245" y="2423"/>
                  </a:lnTo>
                  <a:lnTo>
                    <a:pt x="1244" y="2418"/>
                  </a:lnTo>
                  <a:lnTo>
                    <a:pt x="1241" y="2414"/>
                  </a:lnTo>
                  <a:lnTo>
                    <a:pt x="1241" y="2414"/>
                  </a:lnTo>
                  <a:lnTo>
                    <a:pt x="1204" y="2442"/>
                  </a:lnTo>
                  <a:lnTo>
                    <a:pt x="1165" y="2468"/>
                  </a:lnTo>
                  <a:lnTo>
                    <a:pt x="1145" y="2481"/>
                  </a:lnTo>
                  <a:lnTo>
                    <a:pt x="1126" y="2494"/>
                  </a:lnTo>
                  <a:lnTo>
                    <a:pt x="1106" y="2503"/>
                  </a:lnTo>
                  <a:lnTo>
                    <a:pt x="1086" y="2513"/>
                  </a:lnTo>
                  <a:lnTo>
                    <a:pt x="1086" y="2513"/>
                  </a:lnTo>
                  <a:close/>
                  <a:moveTo>
                    <a:pt x="602" y="2487"/>
                  </a:moveTo>
                  <a:lnTo>
                    <a:pt x="602" y="2487"/>
                  </a:lnTo>
                  <a:lnTo>
                    <a:pt x="622" y="2518"/>
                  </a:lnTo>
                  <a:lnTo>
                    <a:pt x="641" y="2548"/>
                  </a:lnTo>
                  <a:lnTo>
                    <a:pt x="664" y="2576"/>
                  </a:lnTo>
                  <a:lnTo>
                    <a:pt x="686" y="2606"/>
                  </a:lnTo>
                  <a:lnTo>
                    <a:pt x="733" y="2661"/>
                  </a:lnTo>
                  <a:lnTo>
                    <a:pt x="779" y="2715"/>
                  </a:lnTo>
                  <a:lnTo>
                    <a:pt x="779" y="2715"/>
                  </a:lnTo>
                  <a:lnTo>
                    <a:pt x="786" y="2713"/>
                  </a:lnTo>
                  <a:lnTo>
                    <a:pt x="791" y="2708"/>
                  </a:lnTo>
                  <a:lnTo>
                    <a:pt x="796" y="2703"/>
                  </a:lnTo>
                  <a:lnTo>
                    <a:pt x="800" y="2697"/>
                  </a:lnTo>
                  <a:lnTo>
                    <a:pt x="807" y="2685"/>
                  </a:lnTo>
                  <a:lnTo>
                    <a:pt x="814" y="2672"/>
                  </a:lnTo>
                  <a:lnTo>
                    <a:pt x="814" y="2672"/>
                  </a:lnTo>
                  <a:lnTo>
                    <a:pt x="796" y="2642"/>
                  </a:lnTo>
                  <a:lnTo>
                    <a:pt x="777" y="2613"/>
                  </a:lnTo>
                  <a:lnTo>
                    <a:pt x="737" y="2555"/>
                  </a:lnTo>
                  <a:lnTo>
                    <a:pt x="695" y="2498"/>
                  </a:lnTo>
                  <a:lnTo>
                    <a:pt x="651" y="2443"/>
                  </a:lnTo>
                  <a:lnTo>
                    <a:pt x="651" y="2443"/>
                  </a:lnTo>
                  <a:lnTo>
                    <a:pt x="650" y="2453"/>
                  </a:lnTo>
                  <a:lnTo>
                    <a:pt x="645" y="2463"/>
                  </a:lnTo>
                  <a:lnTo>
                    <a:pt x="640" y="2470"/>
                  </a:lnTo>
                  <a:lnTo>
                    <a:pt x="634" y="2475"/>
                  </a:lnTo>
                  <a:lnTo>
                    <a:pt x="627" y="2481"/>
                  </a:lnTo>
                  <a:lnTo>
                    <a:pt x="619" y="2484"/>
                  </a:lnTo>
                  <a:lnTo>
                    <a:pt x="610" y="2487"/>
                  </a:lnTo>
                  <a:lnTo>
                    <a:pt x="602" y="2487"/>
                  </a:lnTo>
                  <a:lnTo>
                    <a:pt x="602" y="2487"/>
                  </a:lnTo>
                  <a:close/>
                  <a:moveTo>
                    <a:pt x="1356" y="2579"/>
                  </a:moveTo>
                  <a:lnTo>
                    <a:pt x="1356" y="2579"/>
                  </a:lnTo>
                  <a:lnTo>
                    <a:pt x="1427" y="2585"/>
                  </a:lnTo>
                  <a:lnTo>
                    <a:pt x="1493" y="2588"/>
                  </a:lnTo>
                  <a:lnTo>
                    <a:pt x="1558" y="2588"/>
                  </a:lnTo>
                  <a:lnTo>
                    <a:pt x="1624" y="2585"/>
                  </a:lnTo>
                  <a:lnTo>
                    <a:pt x="1624" y="2585"/>
                  </a:lnTo>
                  <a:lnTo>
                    <a:pt x="1674" y="2584"/>
                  </a:lnTo>
                  <a:lnTo>
                    <a:pt x="1726" y="2584"/>
                  </a:lnTo>
                  <a:lnTo>
                    <a:pt x="1833" y="2584"/>
                  </a:lnTo>
                  <a:lnTo>
                    <a:pt x="1941" y="2584"/>
                  </a:lnTo>
                  <a:lnTo>
                    <a:pt x="1997" y="2582"/>
                  </a:lnTo>
                  <a:lnTo>
                    <a:pt x="2054" y="2579"/>
                  </a:lnTo>
                  <a:lnTo>
                    <a:pt x="2054" y="2579"/>
                  </a:lnTo>
                  <a:lnTo>
                    <a:pt x="2069" y="2578"/>
                  </a:lnTo>
                  <a:lnTo>
                    <a:pt x="2084" y="2575"/>
                  </a:lnTo>
                  <a:lnTo>
                    <a:pt x="2100" y="2572"/>
                  </a:lnTo>
                  <a:lnTo>
                    <a:pt x="2114" y="2568"/>
                  </a:lnTo>
                  <a:lnTo>
                    <a:pt x="2127" y="2561"/>
                  </a:lnTo>
                  <a:lnTo>
                    <a:pt x="2136" y="2554"/>
                  </a:lnTo>
                  <a:lnTo>
                    <a:pt x="2141" y="2550"/>
                  </a:lnTo>
                  <a:lnTo>
                    <a:pt x="2143" y="2546"/>
                  </a:lnTo>
                  <a:lnTo>
                    <a:pt x="2145" y="2541"/>
                  </a:lnTo>
                  <a:lnTo>
                    <a:pt x="2146" y="2536"/>
                  </a:lnTo>
                  <a:lnTo>
                    <a:pt x="2146" y="2536"/>
                  </a:lnTo>
                  <a:lnTo>
                    <a:pt x="2146" y="2526"/>
                  </a:lnTo>
                  <a:lnTo>
                    <a:pt x="2143" y="2518"/>
                  </a:lnTo>
                  <a:lnTo>
                    <a:pt x="2139" y="2511"/>
                  </a:lnTo>
                  <a:lnTo>
                    <a:pt x="2134" y="2505"/>
                  </a:lnTo>
                  <a:lnTo>
                    <a:pt x="2127" y="2501"/>
                  </a:lnTo>
                  <a:lnTo>
                    <a:pt x="2118" y="2498"/>
                  </a:lnTo>
                  <a:lnTo>
                    <a:pt x="2108" y="2496"/>
                  </a:lnTo>
                  <a:lnTo>
                    <a:pt x="2097" y="2495"/>
                  </a:lnTo>
                  <a:lnTo>
                    <a:pt x="2075" y="2495"/>
                  </a:lnTo>
                  <a:lnTo>
                    <a:pt x="2052" y="2495"/>
                  </a:lnTo>
                  <a:lnTo>
                    <a:pt x="2013" y="2498"/>
                  </a:lnTo>
                  <a:lnTo>
                    <a:pt x="2013" y="2498"/>
                  </a:lnTo>
                  <a:lnTo>
                    <a:pt x="1947" y="2498"/>
                  </a:lnTo>
                  <a:lnTo>
                    <a:pt x="1885" y="2496"/>
                  </a:lnTo>
                  <a:lnTo>
                    <a:pt x="1822" y="2495"/>
                  </a:lnTo>
                  <a:lnTo>
                    <a:pt x="1755" y="2495"/>
                  </a:lnTo>
                  <a:lnTo>
                    <a:pt x="1755" y="2495"/>
                  </a:lnTo>
                  <a:lnTo>
                    <a:pt x="1649" y="2495"/>
                  </a:lnTo>
                  <a:lnTo>
                    <a:pt x="1599" y="2495"/>
                  </a:lnTo>
                  <a:lnTo>
                    <a:pt x="1548" y="2495"/>
                  </a:lnTo>
                  <a:lnTo>
                    <a:pt x="1548" y="2495"/>
                  </a:lnTo>
                  <a:lnTo>
                    <a:pt x="1527" y="2495"/>
                  </a:lnTo>
                  <a:lnTo>
                    <a:pt x="1507" y="2492"/>
                  </a:lnTo>
                  <a:lnTo>
                    <a:pt x="1491" y="2491"/>
                  </a:lnTo>
                  <a:lnTo>
                    <a:pt x="1475" y="2489"/>
                  </a:lnTo>
                  <a:lnTo>
                    <a:pt x="1475" y="2489"/>
                  </a:lnTo>
                  <a:lnTo>
                    <a:pt x="1443" y="2489"/>
                  </a:lnTo>
                  <a:lnTo>
                    <a:pt x="1411" y="2491"/>
                  </a:lnTo>
                  <a:lnTo>
                    <a:pt x="1350" y="2494"/>
                  </a:lnTo>
                  <a:lnTo>
                    <a:pt x="1249" y="2501"/>
                  </a:lnTo>
                  <a:lnTo>
                    <a:pt x="1249" y="2501"/>
                  </a:lnTo>
                  <a:lnTo>
                    <a:pt x="1244" y="2512"/>
                  </a:lnTo>
                  <a:lnTo>
                    <a:pt x="1242" y="2522"/>
                  </a:lnTo>
                  <a:lnTo>
                    <a:pt x="1242" y="2530"/>
                  </a:lnTo>
                  <a:lnTo>
                    <a:pt x="1244" y="2539"/>
                  </a:lnTo>
                  <a:lnTo>
                    <a:pt x="1248" y="2546"/>
                  </a:lnTo>
                  <a:lnTo>
                    <a:pt x="1253" y="2551"/>
                  </a:lnTo>
                  <a:lnTo>
                    <a:pt x="1260" y="2557"/>
                  </a:lnTo>
                  <a:lnTo>
                    <a:pt x="1269" y="2561"/>
                  </a:lnTo>
                  <a:lnTo>
                    <a:pt x="1277" y="2565"/>
                  </a:lnTo>
                  <a:lnTo>
                    <a:pt x="1288" y="2568"/>
                  </a:lnTo>
                  <a:lnTo>
                    <a:pt x="1311" y="2574"/>
                  </a:lnTo>
                  <a:lnTo>
                    <a:pt x="1333" y="2576"/>
                  </a:lnTo>
                  <a:lnTo>
                    <a:pt x="1356" y="2579"/>
                  </a:lnTo>
                  <a:lnTo>
                    <a:pt x="1356" y="2579"/>
                  </a:lnTo>
                  <a:close/>
                  <a:moveTo>
                    <a:pt x="589" y="2498"/>
                  </a:moveTo>
                  <a:lnTo>
                    <a:pt x="589" y="2498"/>
                  </a:lnTo>
                  <a:lnTo>
                    <a:pt x="584" y="2498"/>
                  </a:lnTo>
                  <a:lnTo>
                    <a:pt x="584" y="2498"/>
                  </a:lnTo>
                  <a:lnTo>
                    <a:pt x="584" y="2496"/>
                  </a:lnTo>
                  <a:lnTo>
                    <a:pt x="582" y="2495"/>
                  </a:lnTo>
                  <a:lnTo>
                    <a:pt x="581" y="2495"/>
                  </a:lnTo>
                  <a:lnTo>
                    <a:pt x="581" y="2495"/>
                  </a:lnTo>
                  <a:lnTo>
                    <a:pt x="575" y="2501"/>
                  </a:lnTo>
                  <a:lnTo>
                    <a:pt x="570" y="2508"/>
                  </a:lnTo>
                  <a:lnTo>
                    <a:pt x="558" y="2522"/>
                  </a:lnTo>
                  <a:lnTo>
                    <a:pt x="551" y="2527"/>
                  </a:lnTo>
                  <a:lnTo>
                    <a:pt x="544" y="2532"/>
                  </a:lnTo>
                  <a:lnTo>
                    <a:pt x="536" y="2534"/>
                  </a:lnTo>
                  <a:lnTo>
                    <a:pt x="526" y="2533"/>
                  </a:lnTo>
                  <a:lnTo>
                    <a:pt x="526" y="2533"/>
                  </a:lnTo>
                  <a:lnTo>
                    <a:pt x="537" y="2551"/>
                  </a:lnTo>
                  <a:lnTo>
                    <a:pt x="553" y="2568"/>
                  </a:lnTo>
                  <a:lnTo>
                    <a:pt x="570" y="2586"/>
                  </a:lnTo>
                  <a:lnTo>
                    <a:pt x="589" y="2605"/>
                  </a:lnTo>
                  <a:lnTo>
                    <a:pt x="627" y="2641"/>
                  </a:lnTo>
                  <a:lnTo>
                    <a:pt x="644" y="2659"/>
                  </a:lnTo>
                  <a:lnTo>
                    <a:pt x="660" y="2678"/>
                  </a:lnTo>
                  <a:lnTo>
                    <a:pt x="660" y="2678"/>
                  </a:lnTo>
                  <a:lnTo>
                    <a:pt x="679" y="2704"/>
                  </a:lnTo>
                  <a:lnTo>
                    <a:pt x="689" y="2715"/>
                  </a:lnTo>
                  <a:lnTo>
                    <a:pt x="702" y="2727"/>
                  </a:lnTo>
                  <a:lnTo>
                    <a:pt x="709" y="2731"/>
                  </a:lnTo>
                  <a:lnTo>
                    <a:pt x="714" y="2735"/>
                  </a:lnTo>
                  <a:lnTo>
                    <a:pt x="723" y="2738"/>
                  </a:lnTo>
                  <a:lnTo>
                    <a:pt x="730" y="2739"/>
                  </a:lnTo>
                  <a:lnTo>
                    <a:pt x="738" y="2739"/>
                  </a:lnTo>
                  <a:lnTo>
                    <a:pt x="748" y="2739"/>
                  </a:lnTo>
                  <a:lnTo>
                    <a:pt x="756" y="2737"/>
                  </a:lnTo>
                  <a:lnTo>
                    <a:pt x="768" y="2734"/>
                  </a:lnTo>
                  <a:lnTo>
                    <a:pt x="768" y="2734"/>
                  </a:lnTo>
                  <a:lnTo>
                    <a:pt x="747" y="2706"/>
                  </a:lnTo>
                  <a:lnTo>
                    <a:pt x="724" y="2678"/>
                  </a:lnTo>
                  <a:lnTo>
                    <a:pt x="678" y="2620"/>
                  </a:lnTo>
                  <a:lnTo>
                    <a:pt x="654" y="2591"/>
                  </a:lnTo>
                  <a:lnTo>
                    <a:pt x="631" y="2561"/>
                  </a:lnTo>
                  <a:lnTo>
                    <a:pt x="610" y="2530"/>
                  </a:lnTo>
                  <a:lnTo>
                    <a:pt x="589" y="2498"/>
                  </a:lnTo>
                  <a:lnTo>
                    <a:pt x="589" y="2498"/>
                  </a:lnTo>
                  <a:close/>
                  <a:moveTo>
                    <a:pt x="1290" y="2588"/>
                  </a:moveTo>
                  <a:lnTo>
                    <a:pt x="1290" y="2588"/>
                  </a:lnTo>
                  <a:lnTo>
                    <a:pt x="1287" y="2603"/>
                  </a:lnTo>
                  <a:lnTo>
                    <a:pt x="1284" y="2619"/>
                  </a:lnTo>
                  <a:lnTo>
                    <a:pt x="1279" y="2634"/>
                  </a:lnTo>
                  <a:lnTo>
                    <a:pt x="1273" y="2648"/>
                  </a:lnTo>
                  <a:lnTo>
                    <a:pt x="1258" y="2678"/>
                  </a:lnTo>
                  <a:lnTo>
                    <a:pt x="1244" y="2701"/>
                  </a:lnTo>
                  <a:lnTo>
                    <a:pt x="1244" y="2701"/>
                  </a:lnTo>
                  <a:lnTo>
                    <a:pt x="1229" y="2720"/>
                  </a:lnTo>
                  <a:lnTo>
                    <a:pt x="1213" y="2737"/>
                  </a:lnTo>
                  <a:lnTo>
                    <a:pt x="1194" y="2751"/>
                  </a:lnTo>
                  <a:lnTo>
                    <a:pt x="1175" y="2765"/>
                  </a:lnTo>
                  <a:lnTo>
                    <a:pt x="1134" y="2793"/>
                  </a:lnTo>
                  <a:lnTo>
                    <a:pt x="1114" y="2807"/>
                  </a:lnTo>
                  <a:lnTo>
                    <a:pt x="1095" y="2821"/>
                  </a:lnTo>
                  <a:lnTo>
                    <a:pt x="1095" y="2821"/>
                  </a:lnTo>
                  <a:lnTo>
                    <a:pt x="1074" y="2839"/>
                  </a:lnTo>
                  <a:lnTo>
                    <a:pt x="1054" y="2860"/>
                  </a:lnTo>
                  <a:lnTo>
                    <a:pt x="1037" y="2883"/>
                  </a:lnTo>
                  <a:lnTo>
                    <a:pt x="1022" y="2905"/>
                  </a:lnTo>
                  <a:lnTo>
                    <a:pt x="1008" y="2929"/>
                  </a:lnTo>
                  <a:lnTo>
                    <a:pt x="995" y="2954"/>
                  </a:lnTo>
                  <a:lnTo>
                    <a:pt x="967" y="3003"/>
                  </a:lnTo>
                  <a:lnTo>
                    <a:pt x="967" y="3003"/>
                  </a:lnTo>
                  <a:lnTo>
                    <a:pt x="982" y="3008"/>
                  </a:lnTo>
                  <a:lnTo>
                    <a:pt x="998" y="3010"/>
                  </a:lnTo>
                  <a:lnTo>
                    <a:pt x="1032" y="3013"/>
                  </a:lnTo>
                  <a:lnTo>
                    <a:pt x="1065" y="3015"/>
                  </a:lnTo>
                  <a:lnTo>
                    <a:pt x="1082" y="3016"/>
                  </a:lnTo>
                  <a:lnTo>
                    <a:pt x="1098" y="3017"/>
                  </a:lnTo>
                  <a:lnTo>
                    <a:pt x="1098" y="3017"/>
                  </a:lnTo>
                  <a:lnTo>
                    <a:pt x="1114" y="3022"/>
                  </a:lnTo>
                  <a:lnTo>
                    <a:pt x="1130" y="3027"/>
                  </a:lnTo>
                  <a:lnTo>
                    <a:pt x="1145" y="3034"/>
                  </a:lnTo>
                  <a:lnTo>
                    <a:pt x="1162" y="3038"/>
                  </a:lnTo>
                  <a:lnTo>
                    <a:pt x="1162" y="3038"/>
                  </a:lnTo>
                  <a:lnTo>
                    <a:pt x="1213" y="3047"/>
                  </a:lnTo>
                  <a:lnTo>
                    <a:pt x="1265" y="3054"/>
                  </a:lnTo>
                  <a:lnTo>
                    <a:pt x="1315" y="3059"/>
                  </a:lnTo>
                  <a:lnTo>
                    <a:pt x="1368" y="3064"/>
                  </a:lnTo>
                  <a:lnTo>
                    <a:pt x="1368" y="3064"/>
                  </a:lnTo>
                  <a:lnTo>
                    <a:pt x="1573" y="3079"/>
                  </a:lnTo>
                  <a:lnTo>
                    <a:pt x="1676" y="3085"/>
                  </a:lnTo>
                  <a:lnTo>
                    <a:pt x="1777" y="3088"/>
                  </a:lnTo>
                  <a:lnTo>
                    <a:pt x="1777" y="3088"/>
                  </a:lnTo>
                  <a:lnTo>
                    <a:pt x="1804" y="3086"/>
                  </a:lnTo>
                  <a:lnTo>
                    <a:pt x="1830" y="3085"/>
                  </a:lnTo>
                  <a:lnTo>
                    <a:pt x="1858" y="3081"/>
                  </a:lnTo>
                  <a:lnTo>
                    <a:pt x="1885" y="3079"/>
                  </a:lnTo>
                  <a:lnTo>
                    <a:pt x="1885" y="3079"/>
                  </a:lnTo>
                  <a:lnTo>
                    <a:pt x="1933" y="3076"/>
                  </a:lnTo>
                  <a:lnTo>
                    <a:pt x="1982" y="3075"/>
                  </a:lnTo>
                  <a:lnTo>
                    <a:pt x="2031" y="3074"/>
                  </a:lnTo>
                  <a:lnTo>
                    <a:pt x="2055" y="3071"/>
                  </a:lnTo>
                  <a:lnTo>
                    <a:pt x="2079" y="3068"/>
                  </a:lnTo>
                  <a:lnTo>
                    <a:pt x="2079" y="3068"/>
                  </a:lnTo>
                  <a:lnTo>
                    <a:pt x="2132" y="3059"/>
                  </a:lnTo>
                  <a:lnTo>
                    <a:pt x="2184" y="3052"/>
                  </a:lnTo>
                  <a:lnTo>
                    <a:pt x="2184" y="3052"/>
                  </a:lnTo>
                  <a:lnTo>
                    <a:pt x="2237" y="3047"/>
                  </a:lnTo>
                  <a:lnTo>
                    <a:pt x="2263" y="3044"/>
                  </a:lnTo>
                  <a:lnTo>
                    <a:pt x="2285" y="3038"/>
                  </a:lnTo>
                  <a:lnTo>
                    <a:pt x="2285" y="3038"/>
                  </a:lnTo>
                  <a:lnTo>
                    <a:pt x="2302" y="3033"/>
                  </a:lnTo>
                  <a:lnTo>
                    <a:pt x="2317" y="3026"/>
                  </a:lnTo>
                  <a:lnTo>
                    <a:pt x="2333" y="3017"/>
                  </a:lnTo>
                  <a:lnTo>
                    <a:pt x="2348" y="3009"/>
                  </a:lnTo>
                  <a:lnTo>
                    <a:pt x="2379" y="2991"/>
                  </a:lnTo>
                  <a:lnTo>
                    <a:pt x="2407" y="2971"/>
                  </a:lnTo>
                  <a:lnTo>
                    <a:pt x="2407" y="2971"/>
                  </a:lnTo>
                  <a:lnTo>
                    <a:pt x="2423" y="2963"/>
                  </a:lnTo>
                  <a:lnTo>
                    <a:pt x="2437" y="2954"/>
                  </a:lnTo>
                  <a:lnTo>
                    <a:pt x="2468" y="2940"/>
                  </a:lnTo>
                  <a:lnTo>
                    <a:pt x="2483" y="2932"/>
                  </a:lnTo>
                  <a:lnTo>
                    <a:pt x="2497" y="2925"/>
                  </a:lnTo>
                  <a:lnTo>
                    <a:pt x="2511" y="2915"/>
                  </a:lnTo>
                  <a:lnTo>
                    <a:pt x="2524" y="2905"/>
                  </a:lnTo>
                  <a:lnTo>
                    <a:pt x="2524" y="2905"/>
                  </a:lnTo>
                  <a:lnTo>
                    <a:pt x="2513" y="2894"/>
                  </a:lnTo>
                  <a:lnTo>
                    <a:pt x="2500" y="2884"/>
                  </a:lnTo>
                  <a:lnTo>
                    <a:pt x="2486" y="2874"/>
                  </a:lnTo>
                  <a:lnTo>
                    <a:pt x="2472" y="2864"/>
                  </a:lnTo>
                  <a:lnTo>
                    <a:pt x="2442" y="2849"/>
                  </a:lnTo>
                  <a:lnTo>
                    <a:pt x="2411" y="2833"/>
                  </a:lnTo>
                  <a:lnTo>
                    <a:pt x="2378" y="2819"/>
                  </a:lnTo>
                  <a:lnTo>
                    <a:pt x="2344" y="2807"/>
                  </a:lnTo>
                  <a:lnTo>
                    <a:pt x="2277" y="2780"/>
                  </a:lnTo>
                  <a:lnTo>
                    <a:pt x="2244" y="2765"/>
                  </a:lnTo>
                  <a:lnTo>
                    <a:pt x="2212" y="2749"/>
                  </a:lnTo>
                  <a:lnTo>
                    <a:pt x="2184" y="2731"/>
                  </a:lnTo>
                  <a:lnTo>
                    <a:pt x="2170" y="2721"/>
                  </a:lnTo>
                  <a:lnTo>
                    <a:pt x="2157" y="2710"/>
                  </a:lnTo>
                  <a:lnTo>
                    <a:pt x="2145" y="2699"/>
                  </a:lnTo>
                  <a:lnTo>
                    <a:pt x="2135" y="2687"/>
                  </a:lnTo>
                  <a:lnTo>
                    <a:pt x="2124" y="2673"/>
                  </a:lnTo>
                  <a:lnTo>
                    <a:pt x="2115" y="2661"/>
                  </a:lnTo>
                  <a:lnTo>
                    <a:pt x="2107" y="2645"/>
                  </a:lnTo>
                  <a:lnTo>
                    <a:pt x="2101" y="2630"/>
                  </a:lnTo>
                  <a:lnTo>
                    <a:pt x="2096" y="2612"/>
                  </a:lnTo>
                  <a:lnTo>
                    <a:pt x="2091" y="2593"/>
                  </a:lnTo>
                  <a:lnTo>
                    <a:pt x="2091" y="2593"/>
                  </a:lnTo>
                  <a:lnTo>
                    <a:pt x="1889" y="2600"/>
                  </a:lnTo>
                  <a:lnTo>
                    <a:pt x="1788" y="2603"/>
                  </a:lnTo>
                  <a:lnTo>
                    <a:pt x="1687" y="2606"/>
                  </a:lnTo>
                  <a:lnTo>
                    <a:pt x="1586" y="2605"/>
                  </a:lnTo>
                  <a:lnTo>
                    <a:pt x="1485" y="2603"/>
                  </a:lnTo>
                  <a:lnTo>
                    <a:pt x="1436" y="2600"/>
                  </a:lnTo>
                  <a:lnTo>
                    <a:pt x="1387" y="2598"/>
                  </a:lnTo>
                  <a:lnTo>
                    <a:pt x="1338" y="2593"/>
                  </a:lnTo>
                  <a:lnTo>
                    <a:pt x="1290" y="2588"/>
                  </a:lnTo>
                  <a:lnTo>
                    <a:pt x="1290" y="2588"/>
                  </a:lnTo>
                  <a:close/>
                  <a:moveTo>
                    <a:pt x="761" y="3120"/>
                  </a:moveTo>
                  <a:lnTo>
                    <a:pt x="761" y="3120"/>
                  </a:lnTo>
                  <a:lnTo>
                    <a:pt x="791" y="3128"/>
                  </a:lnTo>
                  <a:lnTo>
                    <a:pt x="821" y="3138"/>
                  </a:lnTo>
                  <a:lnTo>
                    <a:pt x="852" y="3147"/>
                  </a:lnTo>
                  <a:lnTo>
                    <a:pt x="883" y="3155"/>
                  </a:lnTo>
                  <a:lnTo>
                    <a:pt x="883" y="3155"/>
                  </a:lnTo>
                  <a:lnTo>
                    <a:pt x="1010" y="3180"/>
                  </a:lnTo>
                  <a:lnTo>
                    <a:pt x="1074" y="3194"/>
                  </a:lnTo>
                  <a:lnTo>
                    <a:pt x="1135" y="3207"/>
                  </a:lnTo>
                  <a:lnTo>
                    <a:pt x="1135" y="3207"/>
                  </a:lnTo>
                  <a:lnTo>
                    <a:pt x="1152" y="3208"/>
                  </a:lnTo>
                  <a:lnTo>
                    <a:pt x="1168" y="3208"/>
                  </a:lnTo>
                  <a:lnTo>
                    <a:pt x="1185" y="3207"/>
                  </a:lnTo>
                  <a:lnTo>
                    <a:pt x="1203" y="3207"/>
                  </a:lnTo>
                  <a:lnTo>
                    <a:pt x="1203" y="3207"/>
                  </a:lnTo>
                  <a:lnTo>
                    <a:pt x="1224" y="3208"/>
                  </a:lnTo>
                  <a:lnTo>
                    <a:pt x="1245" y="3210"/>
                  </a:lnTo>
                  <a:lnTo>
                    <a:pt x="1287" y="3217"/>
                  </a:lnTo>
                  <a:lnTo>
                    <a:pt x="1331" y="3224"/>
                  </a:lnTo>
                  <a:lnTo>
                    <a:pt x="1352" y="3228"/>
                  </a:lnTo>
                  <a:lnTo>
                    <a:pt x="1374" y="3229"/>
                  </a:lnTo>
                  <a:lnTo>
                    <a:pt x="1374" y="3229"/>
                  </a:lnTo>
                  <a:lnTo>
                    <a:pt x="1441" y="3235"/>
                  </a:lnTo>
                  <a:lnTo>
                    <a:pt x="1507" y="3238"/>
                  </a:lnTo>
                  <a:lnTo>
                    <a:pt x="1572" y="3241"/>
                  </a:lnTo>
                  <a:lnTo>
                    <a:pt x="1635" y="3241"/>
                  </a:lnTo>
                  <a:lnTo>
                    <a:pt x="1764" y="3241"/>
                  </a:lnTo>
                  <a:lnTo>
                    <a:pt x="1893" y="3242"/>
                  </a:lnTo>
                  <a:lnTo>
                    <a:pt x="1893" y="3242"/>
                  </a:lnTo>
                  <a:lnTo>
                    <a:pt x="1929" y="3241"/>
                  </a:lnTo>
                  <a:lnTo>
                    <a:pt x="1964" y="3239"/>
                  </a:lnTo>
                  <a:lnTo>
                    <a:pt x="2035" y="3232"/>
                  </a:lnTo>
                  <a:lnTo>
                    <a:pt x="2035" y="3232"/>
                  </a:lnTo>
                  <a:lnTo>
                    <a:pt x="2100" y="3228"/>
                  </a:lnTo>
                  <a:lnTo>
                    <a:pt x="2132" y="3225"/>
                  </a:lnTo>
                  <a:lnTo>
                    <a:pt x="2163" y="3221"/>
                  </a:lnTo>
                  <a:lnTo>
                    <a:pt x="2163" y="3221"/>
                  </a:lnTo>
                  <a:lnTo>
                    <a:pt x="2195" y="3215"/>
                  </a:lnTo>
                  <a:lnTo>
                    <a:pt x="2228" y="3210"/>
                  </a:lnTo>
                  <a:lnTo>
                    <a:pt x="2291" y="3196"/>
                  </a:lnTo>
                  <a:lnTo>
                    <a:pt x="2353" y="3182"/>
                  </a:lnTo>
                  <a:lnTo>
                    <a:pt x="2413" y="3169"/>
                  </a:lnTo>
                  <a:lnTo>
                    <a:pt x="2413" y="3169"/>
                  </a:lnTo>
                  <a:lnTo>
                    <a:pt x="2489" y="3155"/>
                  </a:lnTo>
                  <a:lnTo>
                    <a:pt x="2527" y="3148"/>
                  </a:lnTo>
                  <a:lnTo>
                    <a:pt x="2565" y="3140"/>
                  </a:lnTo>
                  <a:lnTo>
                    <a:pt x="2601" y="3131"/>
                  </a:lnTo>
                  <a:lnTo>
                    <a:pt x="2635" y="3120"/>
                  </a:lnTo>
                  <a:lnTo>
                    <a:pt x="2668" y="3107"/>
                  </a:lnTo>
                  <a:lnTo>
                    <a:pt x="2684" y="3100"/>
                  </a:lnTo>
                  <a:lnTo>
                    <a:pt x="2698" y="3093"/>
                  </a:lnTo>
                  <a:lnTo>
                    <a:pt x="2698" y="3093"/>
                  </a:lnTo>
                  <a:lnTo>
                    <a:pt x="2720" y="3079"/>
                  </a:lnTo>
                  <a:lnTo>
                    <a:pt x="2733" y="3071"/>
                  </a:lnTo>
                  <a:lnTo>
                    <a:pt x="2744" y="3061"/>
                  </a:lnTo>
                  <a:lnTo>
                    <a:pt x="2755" y="3051"/>
                  </a:lnTo>
                  <a:lnTo>
                    <a:pt x="2765" y="3040"/>
                  </a:lnTo>
                  <a:lnTo>
                    <a:pt x="2772" y="3030"/>
                  </a:lnTo>
                  <a:lnTo>
                    <a:pt x="2776" y="3020"/>
                  </a:lnTo>
                  <a:lnTo>
                    <a:pt x="2776" y="3020"/>
                  </a:lnTo>
                  <a:lnTo>
                    <a:pt x="2778" y="3009"/>
                  </a:lnTo>
                  <a:lnTo>
                    <a:pt x="2776" y="2996"/>
                  </a:lnTo>
                  <a:lnTo>
                    <a:pt x="2775" y="2984"/>
                  </a:lnTo>
                  <a:lnTo>
                    <a:pt x="2771" y="2971"/>
                  </a:lnTo>
                  <a:lnTo>
                    <a:pt x="2764" y="2960"/>
                  </a:lnTo>
                  <a:lnTo>
                    <a:pt x="2757" y="2951"/>
                  </a:lnTo>
                  <a:lnTo>
                    <a:pt x="2751" y="2949"/>
                  </a:lnTo>
                  <a:lnTo>
                    <a:pt x="2747" y="2946"/>
                  </a:lnTo>
                  <a:lnTo>
                    <a:pt x="2741" y="2943"/>
                  </a:lnTo>
                  <a:lnTo>
                    <a:pt x="2736" y="2943"/>
                  </a:lnTo>
                  <a:lnTo>
                    <a:pt x="2736" y="2943"/>
                  </a:lnTo>
                  <a:lnTo>
                    <a:pt x="2727" y="2943"/>
                  </a:lnTo>
                  <a:lnTo>
                    <a:pt x="2718" y="2946"/>
                  </a:lnTo>
                  <a:lnTo>
                    <a:pt x="2692" y="2954"/>
                  </a:lnTo>
                  <a:lnTo>
                    <a:pt x="2649" y="2971"/>
                  </a:lnTo>
                  <a:lnTo>
                    <a:pt x="2649" y="2971"/>
                  </a:lnTo>
                  <a:lnTo>
                    <a:pt x="2591" y="2991"/>
                  </a:lnTo>
                  <a:lnTo>
                    <a:pt x="2534" y="3006"/>
                  </a:lnTo>
                  <a:lnTo>
                    <a:pt x="2475" y="3020"/>
                  </a:lnTo>
                  <a:lnTo>
                    <a:pt x="2414" y="3033"/>
                  </a:lnTo>
                  <a:lnTo>
                    <a:pt x="2354" y="3045"/>
                  </a:lnTo>
                  <a:lnTo>
                    <a:pt x="2292" y="3055"/>
                  </a:lnTo>
                  <a:lnTo>
                    <a:pt x="2166" y="3076"/>
                  </a:lnTo>
                  <a:lnTo>
                    <a:pt x="2166" y="3076"/>
                  </a:lnTo>
                  <a:lnTo>
                    <a:pt x="2058" y="3093"/>
                  </a:lnTo>
                  <a:lnTo>
                    <a:pt x="2004" y="3100"/>
                  </a:lnTo>
                  <a:lnTo>
                    <a:pt x="1954" y="3104"/>
                  </a:lnTo>
                  <a:lnTo>
                    <a:pt x="1954" y="3104"/>
                  </a:lnTo>
                  <a:lnTo>
                    <a:pt x="1906" y="3107"/>
                  </a:lnTo>
                  <a:lnTo>
                    <a:pt x="1858" y="3110"/>
                  </a:lnTo>
                  <a:lnTo>
                    <a:pt x="1764" y="3110"/>
                  </a:lnTo>
                  <a:lnTo>
                    <a:pt x="1672" y="3109"/>
                  </a:lnTo>
                  <a:lnTo>
                    <a:pt x="1580" y="3107"/>
                  </a:lnTo>
                  <a:lnTo>
                    <a:pt x="1580" y="3107"/>
                  </a:lnTo>
                  <a:lnTo>
                    <a:pt x="1536" y="3107"/>
                  </a:lnTo>
                  <a:lnTo>
                    <a:pt x="1492" y="3104"/>
                  </a:lnTo>
                  <a:lnTo>
                    <a:pt x="1406" y="3096"/>
                  </a:lnTo>
                  <a:lnTo>
                    <a:pt x="1406" y="3096"/>
                  </a:lnTo>
                  <a:lnTo>
                    <a:pt x="1346" y="3092"/>
                  </a:lnTo>
                  <a:lnTo>
                    <a:pt x="1288" y="3086"/>
                  </a:lnTo>
                  <a:lnTo>
                    <a:pt x="1232" y="3078"/>
                  </a:lnTo>
                  <a:lnTo>
                    <a:pt x="1204" y="3074"/>
                  </a:lnTo>
                  <a:lnTo>
                    <a:pt x="1176" y="3068"/>
                  </a:lnTo>
                  <a:lnTo>
                    <a:pt x="1176" y="3068"/>
                  </a:lnTo>
                  <a:lnTo>
                    <a:pt x="1110" y="3052"/>
                  </a:lnTo>
                  <a:lnTo>
                    <a:pt x="1043" y="3038"/>
                  </a:lnTo>
                  <a:lnTo>
                    <a:pt x="908" y="3013"/>
                  </a:lnTo>
                  <a:lnTo>
                    <a:pt x="842" y="2998"/>
                  </a:lnTo>
                  <a:lnTo>
                    <a:pt x="776" y="2982"/>
                  </a:lnTo>
                  <a:lnTo>
                    <a:pt x="744" y="2972"/>
                  </a:lnTo>
                  <a:lnTo>
                    <a:pt x="713" y="2963"/>
                  </a:lnTo>
                  <a:lnTo>
                    <a:pt x="682" y="2951"/>
                  </a:lnTo>
                  <a:lnTo>
                    <a:pt x="651" y="2939"/>
                  </a:lnTo>
                  <a:lnTo>
                    <a:pt x="651" y="2939"/>
                  </a:lnTo>
                  <a:lnTo>
                    <a:pt x="626" y="2930"/>
                  </a:lnTo>
                  <a:lnTo>
                    <a:pt x="610" y="2925"/>
                  </a:lnTo>
                  <a:lnTo>
                    <a:pt x="596" y="2922"/>
                  </a:lnTo>
                  <a:lnTo>
                    <a:pt x="581" y="2919"/>
                  </a:lnTo>
                  <a:lnTo>
                    <a:pt x="568" y="2919"/>
                  </a:lnTo>
                  <a:lnTo>
                    <a:pt x="556" y="2920"/>
                  </a:lnTo>
                  <a:lnTo>
                    <a:pt x="551" y="2922"/>
                  </a:lnTo>
                  <a:lnTo>
                    <a:pt x="546" y="2925"/>
                  </a:lnTo>
                  <a:lnTo>
                    <a:pt x="546" y="2925"/>
                  </a:lnTo>
                  <a:lnTo>
                    <a:pt x="542" y="2929"/>
                  </a:lnTo>
                  <a:lnTo>
                    <a:pt x="537" y="2935"/>
                  </a:lnTo>
                  <a:lnTo>
                    <a:pt x="535" y="2940"/>
                  </a:lnTo>
                  <a:lnTo>
                    <a:pt x="532" y="2946"/>
                  </a:lnTo>
                  <a:lnTo>
                    <a:pt x="530" y="2957"/>
                  </a:lnTo>
                  <a:lnTo>
                    <a:pt x="530" y="2971"/>
                  </a:lnTo>
                  <a:lnTo>
                    <a:pt x="532" y="2984"/>
                  </a:lnTo>
                  <a:lnTo>
                    <a:pt x="535" y="2998"/>
                  </a:lnTo>
                  <a:lnTo>
                    <a:pt x="543" y="3023"/>
                  </a:lnTo>
                  <a:lnTo>
                    <a:pt x="543" y="3023"/>
                  </a:lnTo>
                  <a:lnTo>
                    <a:pt x="565" y="3044"/>
                  </a:lnTo>
                  <a:lnTo>
                    <a:pt x="578" y="3054"/>
                  </a:lnTo>
                  <a:lnTo>
                    <a:pt x="591" y="3062"/>
                  </a:lnTo>
                  <a:lnTo>
                    <a:pt x="603" y="3071"/>
                  </a:lnTo>
                  <a:lnTo>
                    <a:pt x="617" y="3078"/>
                  </a:lnTo>
                  <a:lnTo>
                    <a:pt x="633" y="3085"/>
                  </a:lnTo>
                  <a:lnTo>
                    <a:pt x="648" y="3090"/>
                  </a:lnTo>
                  <a:lnTo>
                    <a:pt x="648" y="3090"/>
                  </a:lnTo>
                  <a:lnTo>
                    <a:pt x="653" y="3092"/>
                  </a:lnTo>
                  <a:lnTo>
                    <a:pt x="651" y="3088"/>
                  </a:lnTo>
                  <a:lnTo>
                    <a:pt x="651" y="3088"/>
                  </a:lnTo>
                  <a:lnTo>
                    <a:pt x="664" y="3095"/>
                  </a:lnTo>
                  <a:lnTo>
                    <a:pt x="676" y="3100"/>
                  </a:lnTo>
                  <a:lnTo>
                    <a:pt x="689" y="3104"/>
                  </a:lnTo>
                  <a:lnTo>
                    <a:pt x="703" y="3107"/>
                  </a:lnTo>
                  <a:lnTo>
                    <a:pt x="733" y="3113"/>
                  </a:lnTo>
                  <a:lnTo>
                    <a:pt x="761" y="3120"/>
                  </a:lnTo>
                  <a:lnTo>
                    <a:pt x="761" y="3120"/>
                  </a:lnTo>
                  <a:close/>
                  <a:moveTo>
                    <a:pt x="2416" y="3194"/>
                  </a:moveTo>
                  <a:lnTo>
                    <a:pt x="2416" y="3194"/>
                  </a:lnTo>
                  <a:lnTo>
                    <a:pt x="2330" y="3211"/>
                  </a:lnTo>
                  <a:lnTo>
                    <a:pt x="2243" y="3227"/>
                  </a:lnTo>
                  <a:lnTo>
                    <a:pt x="2155" y="3241"/>
                  </a:lnTo>
                  <a:lnTo>
                    <a:pt x="2111" y="3246"/>
                  </a:lnTo>
                  <a:lnTo>
                    <a:pt x="2068" y="3250"/>
                  </a:lnTo>
                  <a:lnTo>
                    <a:pt x="2068" y="3250"/>
                  </a:lnTo>
                  <a:lnTo>
                    <a:pt x="1968" y="3257"/>
                  </a:lnTo>
                  <a:lnTo>
                    <a:pt x="1867" y="3263"/>
                  </a:lnTo>
                  <a:lnTo>
                    <a:pt x="1767" y="3267"/>
                  </a:lnTo>
                  <a:lnTo>
                    <a:pt x="1670" y="3267"/>
                  </a:lnTo>
                  <a:lnTo>
                    <a:pt x="1670" y="3267"/>
                  </a:lnTo>
                  <a:lnTo>
                    <a:pt x="1559" y="3266"/>
                  </a:lnTo>
                  <a:lnTo>
                    <a:pt x="1450" y="3260"/>
                  </a:lnTo>
                  <a:lnTo>
                    <a:pt x="1340" y="3252"/>
                  </a:lnTo>
                  <a:lnTo>
                    <a:pt x="1286" y="3246"/>
                  </a:lnTo>
                  <a:lnTo>
                    <a:pt x="1232" y="3241"/>
                  </a:lnTo>
                  <a:lnTo>
                    <a:pt x="1179" y="3234"/>
                  </a:lnTo>
                  <a:lnTo>
                    <a:pt x="1126" y="3225"/>
                  </a:lnTo>
                  <a:lnTo>
                    <a:pt x="1072" y="3217"/>
                  </a:lnTo>
                  <a:lnTo>
                    <a:pt x="1019" y="3207"/>
                  </a:lnTo>
                  <a:lnTo>
                    <a:pt x="967" y="3197"/>
                  </a:lnTo>
                  <a:lnTo>
                    <a:pt x="915" y="3186"/>
                  </a:lnTo>
                  <a:lnTo>
                    <a:pt x="864" y="3173"/>
                  </a:lnTo>
                  <a:lnTo>
                    <a:pt x="814" y="3161"/>
                  </a:lnTo>
                  <a:lnTo>
                    <a:pt x="814" y="3161"/>
                  </a:lnTo>
                  <a:lnTo>
                    <a:pt x="737" y="3140"/>
                  </a:lnTo>
                  <a:lnTo>
                    <a:pt x="699" y="3128"/>
                  </a:lnTo>
                  <a:lnTo>
                    <a:pt x="664" y="3116"/>
                  </a:lnTo>
                  <a:lnTo>
                    <a:pt x="629" y="3102"/>
                  </a:lnTo>
                  <a:lnTo>
                    <a:pt x="596" y="3086"/>
                  </a:lnTo>
                  <a:lnTo>
                    <a:pt x="565" y="3069"/>
                  </a:lnTo>
                  <a:lnTo>
                    <a:pt x="551" y="3059"/>
                  </a:lnTo>
                  <a:lnTo>
                    <a:pt x="537" y="3050"/>
                  </a:lnTo>
                  <a:lnTo>
                    <a:pt x="537" y="3050"/>
                  </a:lnTo>
                  <a:lnTo>
                    <a:pt x="526" y="3065"/>
                  </a:lnTo>
                  <a:lnTo>
                    <a:pt x="518" y="3082"/>
                  </a:lnTo>
                  <a:lnTo>
                    <a:pt x="509" y="3100"/>
                  </a:lnTo>
                  <a:lnTo>
                    <a:pt x="502" y="3120"/>
                  </a:lnTo>
                  <a:lnTo>
                    <a:pt x="487" y="3162"/>
                  </a:lnTo>
                  <a:lnTo>
                    <a:pt x="480" y="3182"/>
                  </a:lnTo>
                  <a:lnTo>
                    <a:pt x="471" y="3201"/>
                  </a:lnTo>
                  <a:lnTo>
                    <a:pt x="471" y="3201"/>
                  </a:lnTo>
                  <a:lnTo>
                    <a:pt x="300" y="3534"/>
                  </a:lnTo>
                  <a:lnTo>
                    <a:pt x="300" y="3534"/>
                  </a:lnTo>
                  <a:lnTo>
                    <a:pt x="266" y="3597"/>
                  </a:lnTo>
                  <a:lnTo>
                    <a:pt x="258" y="3613"/>
                  </a:lnTo>
                  <a:lnTo>
                    <a:pt x="252" y="3628"/>
                  </a:lnTo>
                  <a:lnTo>
                    <a:pt x="248" y="3639"/>
                  </a:lnTo>
                  <a:lnTo>
                    <a:pt x="247" y="3645"/>
                  </a:lnTo>
                  <a:lnTo>
                    <a:pt x="247" y="3648"/>
                  </a:lnTo>
                  <a:lnTo>
                    <a:pt x="247" y="3648"/>
                  </a:lnTo>
                  <a:lnTo>
                    <a:pt x="250" y="3651"/>
                  </a:lnTo>
                  <a:lnTo>
                    <a:pt x="254" y="3653"/>
                  </a:lnTo>
                  <a:lnTo>
                    <a:pt x="255" y="3655"/>
                  </a:lnTo>
                  <a:lnTo>
                    <a:pt x="255" y="3656"/>
                  </a:lnTo>
                  <a:lnTo>
                    <a:pt x="254" y="3658"/>
                  </a:lnTo>
                  <a:lnTo>
                    <a:pt x="251" y="3659"/>
                  </a:lnTo>
                  <a:lnTo>
                    <a:pt x="251" y="3659"/>
                  </a:lnTo>
                  <a:lnTo>
                    <a:pt x="257" y="3659"/>
                  </a:lnTo>
                  <a:lnTo>
                    <a:pt x="264" y="3660"/>
                  </a:lnTo>
                  <a:lnTo>
                    <a:pt x="276" y="3666"/>
                  </a:lnTo>
                  <a:lnTo>
                    <a:pt x="290" y="3672"/>
                  </a:lnTo>
                  <a:lnTo>
                    <a:pt x="297" y="3673"/>
                  </a:lnTo>
                  <a:lnTo>
                    <a:pt x="306" y="3674"/>
                  </a:lnTo>
                  <a:lnTo>
                    <a:pt x="306" y="3674"/>
                  </a:lnTo>
                  <a:lnTo>
                    <a:pt x="323" y="3684"/>
                  </a:lnTo>
                  <a:lnTo>
                    <a:pt x="339" y="3694"/>
                  </a:lnTo>
                  <a:lnTo>
                    <a:pt x="358" y="3703"/>
                  </a:lnTo>
                  <a:lnTo>
                    <a:pt x="377" y="3710"/>
                  </a:lnTo>
                  <a:lnTo>
                    <a:pt x="417" y="3725"/>
                  </a:lnTo>
                  <a:lnTo>
                    <a:pt x="459" y="3738"/>
                  </a:lnTo>
                  <a:lnTo>
                    <a:pt x="542" y="3761"/>
                  </a:lnTo>
                  <a:lnTo>
                    <a:pt x="580" y="3776"/>
                  </a:lnTo>
                  <a:lnTo>
                    <a:pt x="616" y="3790"/>
                  </a:lnTo>
                  <a:lnTo>
                    <a:pt x="616" y="3790"/>
                  </a:lnTo>
                  <a:lnTo>
                    <a:pt x="626" y="3790"/>
                  </a:lnTo>
                  <a:lnTo>
                    <a:pt x="637" y="3790"/>
                  </a:lnTo>
                  <a:lnTo>
                    <a:pt x="647" y="3792"/>
                  </a:lnTo>
                  <a:lnTo>
                    <a:pt x="657" y="3794"/>
                  </a:lnTo>
                  <a:lnTo>
                    <a:pt x="679" y="3801"/>
                  </a:lnTo>
                  <a:lnTo>
                    <a:pt x="703" y="3808"/>
                  </a:lnTo>
                  <a:lnTo>
                    <a:pt x="703" y="3808"/>
                  </a:lnTo>
                  <a:lnTo>
                    <a:pt x="723" y="3811"/>
                  </a:lnTo>
                  <a:lnTo>
                    <a:pt x="741" y="3812"/>
                  </a:lnTo>
                  <a:lnTo>
                    <a:pt x="758" y="3813"/>
                  </a:lnTo>
                  <a:lnTo>
                    <a:pt x="770" y="3816"/>
                  </a:lnTo>
                  <a:lnTo>
                    <a:pt x="770" y="3816"/>
                  </a:lnTo>
                  <a:lnTo>
                    <a:pt x="775" y="3819"/>
                  </a:lnTo>
                  <a:lnTo>
                    <a:pt x="776" y="3823"/>
                  </a:lnTo>
                  <a:lnTo>
                    <a:pt x="777" y="3826"/>
                  </a:lnTo>
                  <a:lnTo>
                    <a:pt x="782" y="3827"/>
                  </a:lnTo>
                  <a:lnTo>
                    <a:pt x="782" y="3827"/>
                  </a:lnTo>
                  <a:lnTo>
                    <a:pt x="825" y="3830"/>
                  </a:lnTo>
                  <a:lnTo>
                    <a:pt x="846" y="3833"/>
                  </a:lnTo>
                  <a:lnTo>
                    <a:pt x="867" y="3836"/>
                  </a:lnTo>
                  <a:lnTo>
                    <a:pt x="888" y="3839"/>
                  </a:lnTo>
                  <a:lnTo>
                    <a:pt x="908" y="3844"/>
                  </a:lnTo>
                  <a:lnTo>
                    <a:pt x="926" y="3851"/>
                  </a:lnTo>
                  <a:lnTo>
                    <a:pt x="945" y="3860"/>
                  </a:lnTo>
                  <a:lnTo>
                    <a:pt x="945" y="3860"/>
                  </a:lnTo>
                  <a:lnTo>
                    <a:pt x="956" y="3857"/>
                  </a:lnTo>
                  <a:lnTo>
                    <a:pt x="967" y="3856"/>
                  </a:lnTo>
                  <a:lnTo>
                    <a:pt x="977" y="3856"/>
                  </a:lnTo>
                  <a:lnTo>
                    <a:pt x="988" y="3858"/>
                  </a:lnTo>
                  <a:lnTo>
                    <a:pt x="1009" y="3865"/>
                  </a:lnTo>
                  <a:lnTo>
                    <a:pt x="1032" y="3871"/>
                  </a:lnTo>
                  <a:lnTo>
                    <a:pt x="1032" y="3871"/>
                  </a:lnTo>
                  <a:lnTo>
                    <a:pt x="1047" y="3874"/>
                  </a:lnTo>
                  <a:lnTo>
                    <a:pt x="1062" y="3877"/>
                  </a:lnTo>
                  <a:lnTo>
                    <a:pt x="1095" y="3878"/>
                  </a:lnTo>
                  <a:lnTo>
                    <a:pt x="1127" y="3881"/>
                  </a:lnTo>
                  <a:lnTo>
                    <a:pt x="1159" y="3884"/>
                  </a:lnTo>
                  <a:lnTo>
                    <a:pt x="1159" y="3884"/>
                  </a:lnTo>
                  <a:lnTo>
                    <a:pt x="1251" y="3895"/>
                  </a:lnTo>
                  <a:lnTo>
                    <a:pt x="1295" y="3899"/>
                  </a:lnTo>
                  <a:lnTo>
                    <a:pt x="1339" y="3903"/>
                  </a:lnTo>
                  <a:lnTo>
                    <a:pt x="1381" y="3906"/>
                  </a:lnTo>
                  <a:lnTo>
                    <a:pt x="1423" y="3907"/>
                  </a:lnTo>
                  <a:lnTo>
                    <a:pt x="1464" y="3907"/>
                  </a:lnTo>
                  <a:lnTo>
                    <a:pt x="1505" y="3906"/>
                  </a:lnTo>
                  <a:lnTo>
                    <a:pt x="1505" y="3906"/>
                  </a:lnTo>
                  <a:lnTo>
                    <a:pt x="1513" y="3909"/>
                  </a:lnTo>
                  <a:lnTo>
                    <a:pt x="1520" y="3912"/>
                  </a:lnTo>
                  <a:lnTo>
                    <a:pt x="1528" y="3913"/>
                  </a:lnTo>
                  <a:lnTo>
                    <a:pt x="1537" y="3915"/>
                  </a:lnTo>
                  <a:lnTo>
                    <a:pt x="1537" y="3915"/>
                  </a:lnTo>
                  <a:lnTo>
                    <a:pt x="1596" y="3917"/>
                  </a:lnTo>
                  <a:lnTo>
                    <a:pt x="1652" y="3917"/>
                  </a:lnTo>
                  <a:lnTo>
                    <a:pt x="1707" y="3916"/>
                  </a:lnTo>
                  <a:lnTo>
                    <a:pt x="1760" y="3913"/>
                  </a:lnTo>
                  <a:lnTo>
                    <a:pt x="1865" y="3907"/>
                  </a:lnTo>
                  <a:lnTo>
                    <a:pt x="1919" y="3905"/>
                  </a:lnTo>
                  <a:lnTo>
                    <a:pt x="1972" y="3903"/>
                  </a:lnTo>
                  <a:lnTo>
                    <a:pt x="1972" y="3903"/>
                  </a:lnTo>
                  <a:lnTo>
                    <a:pt x="1988" y="3899"/>
                  </a:lnTo>
                  <a:lnTo>
                    <a:pt x="2004" y="3895"/>
                  </a:lnTo>
                  <a:lnTo>
                    <a:pt x="2038" y="3888"/>
                  </a:lnTo>
                  <a:lnTo>
                    <a:pt x="2072" y="3884"/>
                  </a:lnTo>
                  <a:lnTo>
                    <a:pt x="2105" y="3881"/>
                  </a:lnTo>
                  <a:lnTo>
                    <a:pt x="2173" y="3878"/>
                  </a:lnTo>
                  <a:lnTo>
                    <a:pt x="2205" y="3875"/>
                  </a:lnTo>
                  <a:lnTo>
                    <a:pt x="2236" y="3871"/>
                  </a:lnTo>
                  <a:lnTo>
                    <a:pt x="2236" y="3871"/>
                  </a:lnTo>
                  <a:lnTo>
                    <a:pt x="2285" y="3863"/>
                  </a:lnTo>
                  <a:lnTo>
                    <a:pt x="2334" y="3851"/>
                  </a:lnTo>
                  <a:lnTo>
                    <a:pt x="2434" y="3827"/>
                  </a:lnTo>
                  <a:lnTo>
                    <a:pt x="2434" y="3827"/>
                  </a:lnTo>
                  <a:lnTo>
                    <a:pt x="2504" y="3811"/>
                  </a:lnTo>
                  <a:lnTo>
                    <a:pt x="2573" y="3792"/>
                  </a:lnTo>
                  <a:lnTo>
                    <a:pt x="2643" y="3773"/>
                  </a:lnTo>
                  <a:lnTo>
                    <a:pt x="2712" y="3756"/>
                  </a:lnTo>
                  <a:lnTo>
                    <a:pt x="2712" y="3756"/>
                  </a:lnTo>
                  <a:lnTo>
                    <a:pt x="2746" y="3746"/>
                  </a:lnTo>
                  <a:lnTo>
                    <a:pt x="2779" y="3738"/>
                  </a:lnTo>
                  <a:lnTo>
                    <a:pt x="2813" y="3726"/>
                  </a:lnTo>
                  <a:lnTo>
                    <a:pt x="2845" y="3715"/>
                  </a:lnTo>
                  <a:lnTo>
                    <a:pt x="2878" y="3704"/>
                  </a:lnTo>
                  <a:lnTo>
                    <a:pt x="2908" y="3690"/>
                  </a:lnTo>
                  <a:lnTo>
                    <a:pt x="2939" y="3676"/>
                  </a:lnTo>
                  <a:lnTo>
                    <a:pt x="2967" y="3659"/>
                  </a:lnTo>
                  <a:lnTo>
                    <a:pt x="2967" y="3659"/>
                  </a:lnTo>
                  <a:lnTo>
                    <a:pt x="2941" y="3586"/>
                  </a:lnTo>
                  <a:lnTo>
                    <a:pt x="2914" y="3514"/>
                  </a:lnTo>
                  <a:lnTo>
                    <a:pt x="2886" y="3443"/>
                  </a:lnTo>
                  <a:lnTo>
                    <a:pt x="2856" y="3373"/>
                  </a:lnTo>
                  <a:lnTo>
                    <a:pt x="2827" y="3302"/>
                  </a:lnTo>
                  <a:lnTo>
                    <a:pt x="2798" y="3234"/>
                  </a:lnTo>
                  <a:lnTo>
                    <a:pt x="2765" y="3165"/>
                  </a:lnTo>
                  <a:lnTo>
                    <a:pt x="2733" y="3096"/>
                  </a:lnTo>
                  <a:lnTo>
                    <a:pt x="2733" y="3096"/>
                  </a:lnTo>
                  <a:lnTo>
                    <a:pt x="2716" y="3106"/>
                  </a:lnTo>
                  <a:lnTo>
                    <a:pt x="2699" y="3114"/>
                  </a:lnTo>
                  <a:lnTo>
                    <a:pt x="2663" y="3131"/>
                  </a:lnTo>
                  <a:lnTo>
                    <a:pt x="2625" y="3145"/>
                  </a:lnTo>
                  <a:lnTo>
                    <a:pt x="2584" y="3156"/>
                  </a:lnTo>
                  <a:lnTo>
                    <a:pt x="2543" y="3168"/>
                  </a:lnTo>
                  <a:lnTo>
                    <a:pt x="2501" y="3177"/>
                  </a:lnTo>
                  <a:lnTo>
                    <a:pt x="2416" y="3194"/>
                  </a:lnTo>
                  <a:lnTo>
                    <a:pt x="2416" y="3194"/>
                  </a:lnTo>
                  <a:close/>
                  <a:moveTo>
                    <a:pt x="151" y="3680"/>
                  </a:moveTo>
                  <a:lnTo>
                    <a:pt x="151" y="3680"/>
                  </a:lnTo>
                  <a:lnTo>
                    <a:pt x="149" y="3686"/>
                  </a:lnTo>
                  <a:lnTo>
                    <a:pt x="146" y="3691"/>
                  </a:lnTo>
                  <a:lnTo>
                    <a:pt x="143" y="3701"/>
                  </a:lnTo>
                  <a:lnTo>
                    <a:pt x="143" y="3712"/>
                  </a:lnTo>
                  <a:lnTo>
                    <a:pt x="146" y="3724"/>
                  </a:lnTo>
                  <a:lnTo>
                    <a:pt x="150" y="3735"/>
                  </a:lnTo>
                  <a:lnTo>
                    <a:pt x="156" y="3745"/>
                  </a:lnTo>
                  <a:lnTo>
                    <a:pt x="170" y="3764"/>
                  </a:lnTo>
                  <a:lnTo>
                    <a:pt x="170" y="3764"/>
                  </a:lnTo>
                  <a:lnTo>
                    <a:pt x="188" y="3777"/>
                  </a:lnTo>
                  <a:lnTo>
                    <a:pt x="208" y="3790"/>
                  </a:lnTo>
                  <a:lnTo>
                    <a:pt x="229" y="3801"/>
                  </a:lnTo>
                  <a:lnTo>
                    <a:pt x="248" y="3811"/>
                  </a:lnTo>
                  <a:lnTo>
                    <a:pt x="292" y="3829"/>
                  </a:lnTo>
                  <a:lnTo>
                    <a:pt x="337" y="3846"/>
                  </a:lnTo>
                  <a:lnTo>
                    <a:pt x="428" y="3878"/>
                  </a:lnTo>
                  <a:lnTo>
                    <a:pt x="473" y="3893"/>
                  </a:lnTo>
                  <a:lnTo>
                    <a:pt x="518" y="3912"/>
                  </a:lnTo>
                  <a:lnTo>
                    <a:pt x="518" y="3912"/>
                  </a:lnTo>
                  <a:lnTo>
                    <a:pt x="528" y="3912"/>
                  </a:lnTo>
                  <a:lnTo>
                    <a:pt x="535" y="3913"/>
                  </a:lnTo>
                  <a:lnTo>
                    <a:pt x="543" y="3915"/>
                  </a:lnTo>
                  <a:lnTo>
                    <a:pt x="553" y="3915"/>
                  </a:lnTo>
                  <a:lnTo>
                    <a:pt x="553" y="3915"/>
                  </a:lnTo>
                  <a:lnTo>
                    <a:pt x="560" y="3922"/>
                  </a:lnTo>
                  <a:lnTo>
                    <a:pt x="570" y="3926"/>
                  </a:lnTo>
                  <a:lnTo>
                    <a:pt x="581" y="3929"/>
                  </a:lnTo>
                  <a:lnTo>
                    <a:pt x="594" y="3931"/>
                  </a:lnTo>
                  <a:lnTo>
                    <a:pt x="617" y="3934"/>
                  </a:lnTo>
                  <a:lnTo>
                    <a:pt x="627" y="3936"/>
                  </a:lnTo>
                  <a:lnTo>
                    <a:pt x="637" y="3938"/>
                  </a:lnTo>
                  <a:lnTo>
                    <a:pt x="637" y="3938"/>
                  </a:lnTo>
                  <a:lnTo>
                    <a:pt x="640" y="3938"/>
                  </a:lnTo>
                  <a:lnTo>
                    <a:pt x="643" y="3938"/>
                  </a:lnTo>
                  <a:lnTo>
                    <a:pt x="645" y="3938"/>
                  </a:lnTo>
                  <a:lnTo>
                    <a:pt x="648" y="3938"/>
                  </a:lnTo>
                  <a:lnTo>
                    <a:pt x="648" y="3938"/>
                  </a:lnTo>
                  <a:lnTo>
                    <a:pt x="710" y="3952"/>
                  </a:lnTo>
                  <a:lnTo>
                    <a:pt x="773" y="3968"/>
                  </a:lnTo>
                  <a:lnTo>
                    <a:pt x="804" y="3973"/>
                  </a:lnTo>
                  <a:lnTo>
                    <a:pt x="838" y="3979"/>
                  </a:lnTo>
                  <a:lnTo>
                    <a:pt x="874" y="3985"/>
                  </a:lnTo>
                  <a:lnTo>
                    <a:pt x="912" y="3988"/>
                  </a:lnTo>
                  <a:lnTo>
                    <a:pt x="912" y="3988"/>
                  </a:lnTo>
                  <a:lnTo>
                    <a:pt x="967" y="3999"/>
                  </a:lnTo>
                  <a:lnTo>
                    <a:pt x="1022" y="4009"/>
                  </a:lnTo>
                  <a:lnTo>
                    <a:pt x="1079" y="4017"/>
                  </a:lnTo>
                  <a:lnTo>
                    <a:pt x="1107" y="4020"/>
                  </a:lnTo>
                  <a:lnTo>
                    <a:pt x="1135" y="4023"/>
                  </a:lnTo>
                  <a:lnTo>
                    <a:pt x="1135" y="4023"/>
                  </a:lnTo>
                  <a:lnTo>
                    <a:pt x="1151" y="4023"/>
                  </a:lnTo>
                  <a:lnTo>
                    <a:pt x="1165" y="4021"/>
                  </a:lnTo>
                  <a:lnTo>
                    <a:pt x="1180" y="4021"/>
                  </a:lnTo>
                  <a:lnTo>
                    <a:pt x="1194" y="4023"/>
                  </a:lnTo>
                  <a:lnTo>
                    <a:pt x="1194" y="4023"/>
                  </a:lnTo>
                  <a:lnTo>
                    <a:pt x="1224" y="4027"/>
                  </a:lnTo>
                  <a:lnTo>
                    <a:pt x="1252" y="4031"/>
                  </a:lnTo>
                  <a:lnTo>
                    <a:pt x="1281" y="4032"/>
                  </a:lnTo>
                  <a:lnTo>
                    <a:pt x="1309" y="4034"/>
                  </a:lnTo>
                  <a:lnTo>
                    <a:pt x="1366" y="4035"/>
                  </a:lnTo>
                  <a:lnTo>
                    <a:pt x="1420" y="4037"/>
                  </a:lnTo>
                  <a:lnTo>
                    <a:pt x="1420" y="4037"/>
                  </a:lnTo>
                  <a:lnTo>
                    <a:pt x="1441" y="4039"/>
                  </a:lnTo>
                  <a:lnTo>
                    <a:pt x="1464" y="4042"/>
                  </a:lnTo>
                  <a:lnTo>
                    <a:pt x="1486" y="4046"/>
                  </a:lnTo>
                  <a:lnTo>
                    <a:pt x="1507" y="4049"/>
                  </a:lnTo>
                  <a:lnTo>
                    <a:pt x="1507" y="4049"/>
                  </a:lnTo>
                  <a:lnTo>
                    <a:pt x="1592" y="4051"/>
                  </a:lnTo>
                  <a:lnTo>
                    <a:pt x="1679" y="4051"/>
                  </a:lnTo>
                  <a:lnTo>
                    <a:pt x="1770" y="4048"/>
                  </a:lnTo>
                  <a:lnTo>
                    <a:pt x="1864" y="4042"/>
                  </a:lnTo>
                  <a:lnTo>
                    <a:pt x="1864" y="4042"/>
                  </a:lnTo>
                  <a:lnTo>
                    <a:pt x="1888" y="4039"/>
                  </a:lnTo>
                  <a:lnTo>
                    <a:pt x="1910" y="4037"/>
                  </a:lnTo>
                  <a:lnTo>
                    <a:pt x="1933" y="4034"/>
                  </a:lnTo>
                  <a:lnTo>
                    <a:pt x="1943" y="4034"/>
                  </a:lnTo>
                  <a:lnTo>
                    <a:pt x="1951" y="4034"/>
                  </a:lnTo>
                  <a:lnTo>
                    <a:pt x="1951" y="4034"/>
                  </a:lnTo>
                  <a:lnTo>
                    <a:pt x="1957" y="4035"/>
                  </a:lnTo>
                  <a:lnTo>
                    <a:pt x="1958" y="4037"/>
                  </a:lnTo>
                  <a:lnTo>
                    <a:pt x="1959" y="4038"/>
                  </a:lnTo>
                  <a:lnTo>
                    <a:pt x="1959" y="4038"/>
                  </a:lnTo>
                  <a:lnTo>
                    <a:pt x="1964" y="4034"/>
                  </a:lnTo>
                  <a:lnTo>
                    <a:pt x="1964" y="4034"/>
                  </a:lnTo>
                  <a:lnTo>
                    <a:pt x="1968" y="4032"/>
                  </a:lnTo>
                  <a:lnTo>
                    <a:pt x="1974" y="4031"/>
                  </a:lnTo>
                  <a:lnTo>
                    <a:pt x="1992" y="4031"/>
                  </a:lnTo>
                  <a:lnTo>
                    <a:pt x="2011" y="4031"/>
                  </a:lnTo>
                  <a:lnTo>
                    <a:pt x="2024" y="4031"/>
                  </a:lnTo>
                  <a:lnTo>
                    <a:pt x="2024" y="4031"/>
                  </a:lnTo>
                  <a:lnTo>
                    <a:pt x="2127" y="4018"/>
                  </a:lnTo>
                  <a:lnTo>
                    <a:pt x="2176" y="4011"/>
                  </a:lnTo>
                  <a:lnTo>
                    <a:pt x="2214" y="4004"/>
                  </a:lnTo>
                  <a:lnTo>
                    <a:pt x="2214" y="4004"/>
                  </a:lnTo>
                  <a:lnTo>
                    <a:pt x="2250" y="3999"/>
                  </a:lnTo>
                  <a:lnTo>
                    <a:pt x="2289" y="3995"/>
                  </a:lnTo>
                  <a:lnTo>
                    <a:pt x="2327" y="3989"/>
                  </a:lnTo>
                  <a:lnTo>
                    <a:pt x="2367" y="3982"/>
                  </a:lnTo>
                  <a:lnTo>
                    <a:pt x="2367" y="3982"/>
                  </a:lnTo>
                  <a:lnTo>
                    <a:pt x="2403" y="3973"/>
                  </a:lnTo>
                  <a:lnTo>
                    <a:pt x="2438" y="3964"/>
                  </a:lnTo>
                  <a:lnTo>
                    <a:pt x="2508" y="3944"/>
                  </a:lnTo>
                  <a:lnTo>
                    <a:pt x="2508" y="3944"/>
                  </a:lnTo>
                  <a:lnTo>
                    <a:pt x="2573" y="3929"/>
                  </a:lnTo>
                  <a:lnTo>
                    <a:pt x="2639" y="3915"/>
                  </a:lnTo>
                  <a:lnTo>
                    <a:pt x="2703" y="3898"/>
                  </a:lnTo>
                  <a:lnTo>
                    <a:pt x="2734" y="3889"/>
                  </a:lnTo>
                  <a:lnTo>
                    <a:pt x="2761" y="3881"/>
                  </a:lnTo>
                  <a:lnTo>
                    <a:pt x="2761" y="3881"/>
                  </a:lnTo>
                  <a:lnTo>
                    <a:pt x="2781" y="3871"/>
                  </a:lnTo>
                  <a:lnTo>
                    <a:pt x="2800" y="3861"/>
                  </a:lnTo>
                  <a:lnTo>
                    <a:pt x="2821" y="3850"/>
                  </a:lnTo>
                  <a:lnTo>
                    <a:pt x="2842" y="3840"/>
                  </a:lnTo>
                  <a:lnTo>
                    <a:pt x="2842" y="3840"/>
                  </a:lnTo>
                  <a:lnTo>
                    <a:pt x="2875" y="3827"/>
                  </a:lnTo>
                  <a:lnTo>
                    <a:pt x="2908" y="3818"/>
                  </a:lnTo>
                  <a:lnTo>
                    <a:pt x="2942" y="3806"/>
                  </a:lnTo>
                  <a:lnTo>
                    <a:pt x="2973" y="3797"/>
                  </a:lnTo>
                  <a:lnTo>
                    <a:pt x="2973" y="3797"/>
                  </a:lnTo>
                  <a:lnTo>
                    <a:pt x="2984" y="3791"/>
                  </a:lnTo>
                  <a:lnTo>
                    <a:pt x="2997" y="3785"/>
                  </a:lnTo>
                  <a:lnTo>
                    <a:pt x="3024" y="3769"/>
                  </a:lnTo>
                  <a:lnTo>
                    <a:pt x="3046" y="3753"/>
                  </a:lnTo>
                  <a:lnTo>
                    <a:pt x="3053" y="3746"/>
                  </a:lnTo>
                  <a:lnTo>
                    <a:pt x="3057" y="3740"/>
                  </a:lnTo>
                  <a:lnTo>
                    <a:pt x="3057" y="3740"/>
                  </a:lnTo>
                  <a:lnTo>
                    <a:pt x="3059" y="3736"/>
                  </a:lnTo>
                  <a:lnTo>
                    <a:pt x="3060" y="3729"/>
                  </a:lnTo>
                  <a:lnTo>
                    <a:pt x="3060" y="3711"/>
                  </a:lnTo>
                  <a:lnTo>
                    <a:pt x="3059" y="3691"/>
                  </a:lnTo>
                  <a:lnTo>
                    <a:pt x="3057" y="3683"/>
                  </a:lnTo>
                  <a:lnTo>
                    <a:pt x="3054" y="3677"/>
                  </a:lnTo>
                  <a:lnTo>
                    <a:pt x="3054" y="3677"/>
                  </a:lnTo>
                  <a:lnTo>
                    <a:pt x="3050" y="3670"/>
                  </a:lnTo>
                  <a:lnTo>
                    <a:pt x="3045" y="3665"/>
                  </a:lnTo>
                  <a:lnTo>
                    <a:pt x="3038" y="3660"/>
                  </a:lnTo>
                  <a:lnTo>
                    <a:pt x="3031" y="3658"/>
                  </a:lnTo>
                  <a:lnTo>
                    <a:pt x="3015" y="3653"/>
                  </a:lnTo>
                  <a:lnTo>
                    <a:pt x="3000" y="3651"/>
                  </a:lnTo>
                  <a:lnTo>
                    <a:pt x="3000" y="3651"/>
                  </a:lnTo>
                  <a:lnTo>
                    <a:pt x="3001" y="3659"/>
                  </a:lnTo>
                  <a:lnTo>
                    <a:pt x="3001" y="3666"/>
                  </a:lnTo>
                  <a:lnTo>
                    <a:pt x="3000" y="3674"/>
                  </a:lnTo>
                  <a:lnTo>
                    <a:pt x="3000" y="3674"/>
                  </a:lnTo>
                  <a:lnTo>
                    <a:pt x="2967" y="3688"/>
                  </a:lnTo>
                  <a:lnTo>
                    <a:pt x="2934" y="3703"/>
                  </a:lnTo>
                  <a:lnTo>
                    <a:pt x="2865" y="3728"/>
                  </a:lnTo>
                  <a:lnTo>
                    <a:pt x="2795" y="3752"/>
                  </a:lnTo>
                  <a:lnTo>
                    <a:pt x="2723" y="3773"/>
                  </a:lnTo>
                  <a:lnTo>
                    <a:pt x="2650" y="3792"/>
                  </a:lnTo>
                  <a:lnTo>
                    <a:pt x="2576" y="3812"/>
                  </a:lnTo>
                  <a:lnTo>
                    <a:pt x="2428" y="3851"/>
                  </a:lnTo>
                  <a:lnTo>
                    <a:pt x="2428" y="3851"/>
                  </a:lnTo>
                  <a:lnTo>
                    <a:pt x="2362" y="3867"/>
                  </a:lnTo>
                  <a:lnTo>
                    <a:pt x="2298" y="3881"/>
                  </a:lnTo>
                  <a:lnTo>
                    <a:pt x="2232" y="3891"/>
                  </a:lnTo>
                  <a:lnTo>
                    <a:pt x="2166" y="3898"/>
                  </a:lnTo>
                  <a:lnTo>
                    <a:pt x="2166" y="3898"/>
                  </a:lnTo>
                  <a:lnTo>
                    <a:pt x="2118" y="3902"/>
                  </a:lnTo>
                  <a:lnTo>
                    <a:pt x="2069" y="3909"/>
                  </a:lnTo>
                  <a:lnTo>
                    <a:pt x="1969" y="3922"/>
                  </a:lnTo>
                  <a:lnTo>
                    <a:pt x="1919" y="3929"/>
                  </a:lnTo>
                  <a:lnTo>
                    <a:pt x="1870" y="3934"/>
                  </a:lnTo>
                  <a:lnTo>
                    <a:pt x="1819" y="3938"/>
                  </a:lnTo>
                  <a:lnTo>
                    <a:pt x="1769" y="3941"/>
                  </a:lnTo>
                  <a:lnTo>
                    <a:pt x="1769" y="3941"/>
                  </a:lnTo>
                  <a:lnTo>
                    <a:pt x="1745" y="3941"/>
                  </a:lnTo>
                  <a:lnTo>
                    <a:pt x="1721" y="3938"/>
                  </a:lnTo>
                  <a:lnTo>
                    <a:pt x="1697" y="3937"/>
                  </a:lnTo>
                  <a:lnTo>
                    <a:pt x="1673" y="3936"/>
                  </a:lnTo>
                  <a:lnTo>
                    <a:pt x="1673" y="3936"/>
                  </a:lnTo>
                  <a:lnTo>
                    <a:pt x="1547" y="3936"/>
                  </a:lnTo>
                  <a:lnTo>
                    <a:pt x="1484" y="3934"/>
                  </a:lnTo>
                  <a:lnTo>
                    <a:pt x="1418" y="3933"/>
                  </a:lnTo>
                  <a:lnTo>
                    <a:pt x="1418" y="3933"/>
                  </a:lnTo>
                  <a:lnTo>
                    <a:pt x="1367" y="3930"/>
                  </a:lnTo>
                  <a:lnTo>
                    <a:pt x="1318" y="3926"/>
                  </a:lnTo>
                  <a:lnTo>
                    <a:pt x="1267" y="3920"/>
                  </a:lnTo>
                  <a:lnTo>
                    <a:pt x="1217" y="3915"/>
                  </a:lnTo>
                  <a:lnTo>
                    <a:pt x="1217" y="3915"/>
                  </a:lnTo>
                  <a:lnTo>
                    <a:pt x="1067" y="3898"/>
                  </a:lnTo>
                  <a:lnTo>
                    <a:pt x="991" y="3888"/>
                  </a:lnTo>
                  <a:lnTo>
                    <a:pt x="953" y="3881"/>
                  </a:lnTo>
                  <a:lnTo>
                    <a:pt x="915" y="3874"/>
                  </a:lnTo>
                  <a:lnTo>
                    <a:pt x="915" y="3874"/>
                  </a:lnTo>
                  <a:lnTo>
                    <a:pt x="876" y="3865"/>
                  </a:lnTo>
                  <a:lnTo>
                    <a:pt x="836" y="3854"/>
                  </a:lnTo>
                  <a:lnTo>
                    <a:pt x="817" y="3850"/>
                  </a:lnTo>
                  <a:lnTo>
                    <a:pt x="797" y="3847"/>
                  </a:lnTo>
                  <a:lnTo>
                    <a:pt x="776" y="3846"/>
                  </a:lnTo>
                  <a:lnTo>
                    <a:pt x="755" y="3846"/>
                  </a:lnTo>
                  <a:lnTo>
                    <a:pt x="755" y="3846"/>
                  </a:lnTo>
                  <a:lnTo>
                    <a:pt x="668" y="3823"/>
                  </a:lnTo>
                  <a:lnTo>
                    <a:pt x="584" y="3799"/>
                  </a:lnTo>
                  <a:lnTo>
                    <a:pt x="497" y="3777"/>
                  </a:lnTo>
                  <a:lnTo>
                    <a:pt x="404" y="3753"/>
                  </a:lnTo>
                  <a:lnTo>
                    <a:pt x="404" y="3753"/>
                  </a:lnTo>
                  <a:lnTo>
                    <a:pt x="383" y="3739"/>
                  </a:lnTo>
                  <a:lnTo>
                    <a:pt x="359" y="3728"/>
                  </a:lnTo>
                  <a:lnTo>
                    <a:pt x="335" y="3718"/>
                  </a:lnTo>
                  <a:lnTo>
                    <a:pt x="311" y="3710"/>
                  </a:lnTo>
                  <a:lnTo>
                    <a:pt x="262" y="3693"/>
                  </a:lnTo>
                  <a:lnTo>
                    <a:pt x="238" y="3684"/>
                  </a:lnTo>
                  <a:lnTo>
                    <a:pt x="216" y="3674"/>
                  </a:lnTo>
                  <a:lnTo>
                    <a:pt x="216" y="3674"/>
                  </a:lnTo>
                  <a:lnTo>
                    <a:pt x="213" y="3673"/>
                  </a:lnTo>
                  <a:lnTo>
                    <a:pt x="213" y="3670"/>
                  </a:lnTo>
                  <a:lnTo>
                    <a:pt x="215" y="3665"/>
                  </a:lnTo>
                  <a:lnTo>
                    <a:pt x="215" y="3663"/>
                  </a:lnTo>
                  <a:lnTo>
                    <a:pt x="213" y="3660"/>
                  </a:lnTo>
                  <a:lnTo>
                    <a:pt x="212" y="3659"/>
                  </a:lnTo>
                  <a:lnTo>
                    <a:pt x="206" y="3659"/>
                  </a:lnTo>
                  <a:lnTo>
                    <a:pt x="206" y="3659"/>
                  </a:lnTo>
                  <a:lnTo>
                    <a:pt x="191" y="3663"/>
                  </a:lnTo>
                  <a:lnTo>
                    <a:pt x="175" y="3666"/>
                  </a:lnTo>
                  <a:lnTo>
                    <a:pt x="168" y="3669"/>
                  </a:lnTo>
                  <a:lnTo>
                    <a:pt x="163" y="3672"/>
                  </a:lnTo>
                  <a:lnTo>
                    <a:pt x="157" y="3674"/>
                  </a:lnTo>
                  <a:lnTo>
                    <a:pt x="151" y="3680"/>
                  </a:lnTo>
                  <a:lnTo>
                    <a:pt x="151" y="368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36" name="Freeform 72"/>
            <p:cNvSpPr>
              <a:spLocks noEditPoints="1"/>
            </p:cNvSpPr>
            <p:nvPr>
              <p:custDataLst>
                <p:tags r:id="rId31"/>
              </p:custDataLst>
            </p:nvPr>
          </p:nvSpPr>
          <p:spPr bwMode="auto">
            <a:xfrm>
              <a:off x="5110163" y="1930400"/>
              <a:ext cx="187325" cy="468313"/>
            </a:xfrm>
            <a:custGeom>
              <a:avLst/>
              <a:gdLst/>
              <a:ahLst/>
              <a:cxnLst>
                <a:cxn ang="0">
                  <a:pos x="104" y="0"/>
                </a:cxn>
                <a:cxn ang="0">
                  <a:pos x="133" y="11"/>
                </a:cxn>
                <a:cxn ang="0">
                  <a:pos x="167" y="45"/>
                </a:cxn>
                <a:cxn ang="0">
                  <a:pos x="188" y="93"/>
                </a:cxn>
                <a:cxn ang="0">
                  <a:pos x="216" y="135"/>
                </a:cxn>
                <a:cxn ang="0">
                  <a:pos x="282" y="329"/>
                </a:cxn>
                <a:cxn ang="0">
                  <a:pos x="331" y="525"/>
                </a:cxn>
                <a:cxn ang="0">
                  <a:pos x="355" y="661"/>
                </a:cxn>
                <a:cxn ang="0">
                  <a:pos x="351" y="720"/>
                </a:cxn>
                <a:cxn ang="0">
                  <a:pos x="346" y="786"/>
                </a:cxn>
                <a:cxn ang="0">
                  <a:pos x="338" y="802"/>
                </a:cxn>
                <a:cxn ang="0">
                  <a:pos x="287" y="852"/>
                </a:cxn>
                <a:cxn ang="0">
                  <a:pos x="243" y="876"/>
                </a:cxn>
                <a:cxn ang="0">
                  <a:pos x="209" y="885"/>
                </a:cxn>
                <a:cxn ang="0">
                  <a:pos x="189" y="883"/>
                </a:cxn>
                <a:cxn ang="0">
                  <a:pos x="171" y="869"/>
                </a:cxn>
                <a:cxn ang="0">
                  <a:pos x="161" y="847"/>
                </a:cxn>
                <a:cxn ang="0">
                  <a:pos x="160" y="796"/>
                </a:cxn>
                <a:cxn ang="0">
                  <a:pos x="160" y="694"/>
                </a:cxn>
                <a:cxn ang="0">
                  <a:pos x="153" y="586"/>
                </a:cxn>
                <a:cxn ang="0">
                  <a:pos x="143" y="534"/>
                </a:cxn>
                <a:cxn ang="0">
                  <a:pos x="99" y="393"/>
                </a:cxn>
                <a:cxn ang="0">
                  <a:pos x="64" y="282"/>
                </a:cxn>
                <a:cxn ang="0">
                  <a:pos x="36" y="213"/>
                </a:cxn>
                <a:cxn ang="0">
                  <a:pos x="9" y="146"/>
                </a:cxn>
                <a:cxn ang="0">
                  <a:pos x="0" y="104"/>
                </a:cxn>
                <a:cxn ang="0">
                  <a:pos x="2" y="80"/>
                </a:cxn>
                <a:cxn ang="0">
                  <a:pos x="9" y="69"/>
                </a:cxn>
                <a:cxn ang="0">
                  <a:pos x="35" y="53"/>
                </a:cxn>
                <a:cxn ang="0">
                  <a:pos x="64" y="39"/>
                </a:cxn>
                <a:cxn ang="0">
                  <a:pos x="75" y="30"/>
                </a:cxn>
                <a:cxn ang="0">
                  <a:pos x="87" y="6"/>
                </a:cxn>
                <a:cxn ang="0">
                  <a:pos x="300" y="820"/>
                </a:cxn>
                <a:cxn ang="0">
                  <a:pos x="318" y="779"/>
                </a:cxn>
                <a:cxn ang="0">
                  <a:pos x="328" y="736"/>
                </a:cxn>
                <a:cxn ang="0">
                  <a:pos x="330" y="681"/>
                </a:cxn>
                <a:cxn ang="0">
                  <a:pos x="324" y="605"/>
                </a:cxn>
                <a:cxn ang="0">
                  <a:pos x="308" y="528"/>
                </a:cxn>
                <a:cxn ang="0">
                  <a:pos x="255" y="303"/>
                </a:cxn>
                <a:cxn ang="0">
                  <a:pos x="213" y="181"/>
                </a:cxn>
                <a:cxn ang="0">
                  <a:pos x="193" y="146"/>
                </a:cxn>
                <a:cxn ang="0">
                  <a:pos x="170" y="107"/>
                </a:cxn>
                <a:cxn ang="0">
                  <a:pos x="139" y="49"/>
                </a:cxn>
                <a:cxn ang="0">
                  <a:pos x="120" y="35"/>
                </a:cxn>
                <a:cxn ang="0">
                  <a:pos x="98" y="42"/>
                </a:cxn>
                <a:cxn ang="0">
                  <a:pos x="39" y="79"/>
                </a:cxn>
                <a:cxn ang="0">
                  <a:pos x="24" y="98"/>
                </a:cxn>
                <a:cxn ang="0">
                  <a:pos x="25" y="110"/>
                </a:cxn>
                <a:cxn ang="0">
                  <a:pos x="42" y="159"/>
                </a:cxn>
                <a:cxn ang="0">
                  <a:pos x="77" y="249"/>
                </a:cxn>
                <a:cxn ang="0">
                  <a:pos x="94" y="292"/>
                </a:cxn>
                <a:cxn ang="0">
                  <a:pos x="134" y="430"/>
                </a:cxn>
                <a:cxn ang="0">
                  <a:pos x="153" y="504"/>
                </a:cxn>
                <a:cxn ang="0">
                  <a:pos x="171" y="563"/>
                </a:cxn>
                <a:cxn ang="0">
                  <a:pos x="174" y="593"/>
                </a:cxn>
                <a:cxn ang="0">
                  <a:pos x="184" y="643"/>
                </a:cxn>
                <a:cxn ang="0">
                  <a:pos x="186" y="706"/>
                </a:cxn>
                <a:cxn ang="0">
                  <a:pos x="186" y="786"/>
                </a:cxn>
                <a:cxn ang="0">
                  <a:pos x="191" y="837"/>
                </a:cxn>
                <a:cxn ang="0">
                  <a:pos x="205" y="861"/>
                </a:cxn>
                <a:cxn ang="0">
                  <a:pos x="241" y="852"/>
                </a:cxn>
                <a:cxn ang="0">
                  <a:pos x="300" y="820"/>
                </a:cxn>
              </a:cxnLst>
              <a:rect l="0" t="0" r="r" b="b"/>
              <a:pathLst>
                <a:path w="355" h="885">
                  <a:moveTo>
                    <a:pt x="91" y="1"/>
                  </a:moveTo>
                  <a:lnTo>
                    <a:pt x="91" y="1"/>
                  </a:lnTo>
                  <a:lnTo>
                    <a:pt x="104" y="0"/>
                  </a:lnTo>
                  <a:lnTo>
                    <a:pt x="115" y="1"/>
                  </a:lnTo>
                  <a:lnTo>
                    <a:pt x="125" y="6"/>
                  </a:lnTo>
                  <a:lnTo>
                    <a:pt x="133" y="11"/>
                  </a:lnTo>
                  <a:lnTo>
                    <a:pt x="141" y="18"/>
                  </a:lnTo>
                  <a:lnTo>
                    <a:pt x="150" y="27"/>
                  </a:lnTo>
                  <a:lnTo>
                    <a:pt x="167" y="45"/>
                  </a:lnTo>
                  <a:lnTo>
                    <a:pt x="167" y="45"/>
                  </a:lnTo>
                  <a:lnTo>
                    <a:pt x="177" y="70"/>
                  </a:lnTo>
                  <a:lnTo>
                    <a:pt x="188" y="93"/>
                  </a:lnTo>
                  <a:lnTo>
                    <a:pt x="200" y="114"/>
                  </a:lnTo>
                  <a:lnTo>
                    <a:pt x="216" y="135"/>
                  </a:lnTo>
                  <a:lnTo>
                    <a:pt x="216" y="135"/>
                  </a:lnTo>
                  <a:lnTo>
                    <a:pt x="240" y="199"/>
                  </a:lnTo>
                  <a:lnTo>
                    <a:pt x="262" y="264"/>
                  </a:lnTo>
                  <a:lnTo>
                    <a:pt x="282" y="329"/>
                  </a:lnTo>
                  <a:lnTo>
                    <a:pt x="300" y="393"/>
                  </a:lnTo>
                  <a:lnTo>
                    <a:pt x="317" y="459"/>
                  </a:lnTo>
                  <a:lnTo>
                    <a:pt x="331" y="525"/>
                  </a:lnTo>
                  <a:lnTo>
                    <a:pt x="344" y="593"/>
                  </a:lnTo>
                  <a:lnTo>
                    <a:pt x="355" y="661"/>
                  </a:lnTo>
                  <a:lnTo>
                    <a:pt x="355" y="661"/>
                  </a:lnTo>
                  <a:lnTo>
                    <a:pt x="352" y="674"/>
                  </a:lnTo>
                  <a:lnTo>
                    <a:pt x="352" y="689"/>
                  </a:lnTo>
                  <a:lnTo>
                    <a:pt x="351" y="720"/>
                  </a:lnTo>
                  <a:lnTo>
                    <a:pt x="349" y="754"/>
                  </a:lnTo>
                  <a:lnTo>
                    <a:pt x="348" y="771"/>
                  </a:lnTo>
                  <a:lnTo>
                    <a:pt x="346" y="786"/>
                  </a:lnTo>
                  <a:lnTo>
                    <a:pt x="346" y="786"/>
                  </a:lnTo>
                  <a:lnTo>
                    <a:pt x="342" y="793"/>
                  </a:lnTo>
                  <a:lnTo>
                    <a:pt x="338" y="802"/>
                  </a:lnTo>
                  <a:lnTo>
                    <a:pt x="324" y="819"/>
                  </a:lnTo>
                  <a:lnTo>
                    <a:pt x="307" y="835"/>
                  </a:lnTo>
                  <a:lnTo>
                    <a:pt x="287" y="852"/>
                  </a:lnTo>
                  <a:lnTo>
                    <a:pt x="265" y="866"/>
                  </a:lnTo>
                  <a:lnTo>
                    <a:pt x="254" y="872"/>
                  </a:lnTo>
                  <a:lnTo>
                    <a:pt x="243" y="876"/>
                  </a:lnTo>
                  <a:lnTo>
                    <a:pt x="231" y="880"/>
                  </a:lnTo>
                  <a:lnTo>
                    <a:pt x="220" y="883"/>
                  </a:lnTo>
                  <a:lnTo>
                    <a:pt x="209" y="885"/>
                  </a:lnTo>
                  <a:lnTo>
                    <a:pt x="198" y="885"/>
                  </a:lnTo>
                  <a:lnTo>
                    <a:pt x="198" y="885"/>
                  </a:lnTo>
                  <a:lnTo>
                    <a:pt x="189" y="883"/>
                  </a:lnTo>
                  <a:lnTo>
                    <a:pt x="182" y="880"/>
                  </a:lnTo>
                  <a:lnTo>
                    <a:pt x="175" y="875"/>
                  </a:lnTo>
                  <a:lnTo>
                    <a:pt x="171" y="869"/>
                  </a:lnTo>
                  <a:lnTo>
                    <a:pt x="167" y="862"/>
                  </a:lnTo>
                  <a:lnTo>
                    <a:pt x="164" y="855"/>
                  </a:lnTo>
                  <a:lnTo>
                    <a:pt x="161" y="847"/>
                  </a:lnTo>
                  <a:lnTo>
                    <a:pt x="160" y="837"/>
                  </a:lnTo>
                  <a:lnTo>
                    <a:pt x="158" y="817"/>
                  </a:lnTo>
                  <a:lnTo>
                    <a:pt x="160" y="796"/>
                  </a:lnTo>
                  <a:lnTo>
                    <a:pt x="161" y="754"/>
                  </a:lnTo>
                  <a:lnTo>
                    <a:pt x="161" y="754"/>
                  </a:lnTo>
                  <a:lnTo>
                    <a:pt x="160" y="694"/>
                  </a:lnTo>
                  <a:lnTo>
                    <a:pt x="158" y="639"/>
                  </a:lnTo>
                  <a:lnTo>
                    <a:pt x="155" y="612"/>
                  </a:lnTo>
                  <a:lnTo>
                    <a:pt x="153" y="586"/>
                  </a:lnTo>
                  <a:lnTo>
                    <a:pt x="148" y="560"/>
                  </a:lnTo>
                  <a:lnTo>
                    <a:pt x="143" y="534"/>
                  </a:lnTo>
                  <a:lnTo>
                    <a:pt x="143" y="534"/>
                  </a:lnTo>
                  <a:lnTo>
                    <a:pt x="134" y="500"/>
                  </a:lnTo>
                  <a:lnTo>
                    <a:pt x="123" y="465"/>
                  </a:lnTo>
                  <a:lnTo>
                    <a:pt x="99" y="393"/>
                  </a:lnTo>
                  <a:lnTo>
                    <a:pt x="99" y="393"/>
                  </a:lnTo>
                  <a:lnTo>
                    <a:pt x="75" y="319"/>
                  </a:lnTo>
                  <a:lnTo>
                    <a:pt x="64" y="282"/>
                  </a:lnTo>
                  <a:lnTo>
                    <a:pt x="50" y="246"/>
                  </a:lnTo>
                  <a:lnTo>
                    <a:pt x="50" y="246"/>
                  </a:lnTo>
                  <a:lnTo>
                    <a:pt x="36" y="213"/>
                  </a:lnTo>
                  <a:lnTo>
                    <a:pt x="21" y="176"/>
                  </a:lnTo>
                  <a:lnTo>
                    <a:pt x="21" y="176"/>
                  </a:lnTo>
                  <a:lnTo>
                    <a:pt x="9" y="146"/>
                  </a:lnTo>
                  <a:lnTo>
                    <a:pt x="5" y="132"/>
                  </a:lnTo>
                  <a:lnTo>
                    <a:pt x="1" y="118"/>
                  </a:lnTo>
                  <a:lnTo>
                    <a:pt x="0" y="104"/>
                  </a:lnTo>
                  <a:lnTo>
                    <a:pt x="0" y="91"/>
                  </a:lnTo>
                  <a:lnTo>
                    <a:pt x="1" y="86"/>
                  </a:lnTo>
                  <a:lnTo>
                    <a:pt x="2" y="80"/>
                  </a:lnTo>
                  <a:lnTo>
                    <a:pt x="5" y="74"/>
                  </a:lnTo>
                  <a:lnTo>
                    <a:pt x="9" y="69"/>
                  </a:lnTo>
                  <a:lnTo>
                    <a:pt x="9" y="69"/>
                  </a:lnTo>
                  <a:lnTo>
                    <a:pt x="14" y="65"/>
                  </a:lnTo>
                  <a:lnTo>
                    <a:pt x="21" y="60"/>
                  </a:lnTo>
                  <a:lnTo>
                    <a:pt x="35" y="53"/>
                  </a:lnTo>
                  <a:lnTo>
                    <a:pt x="52" y="48"/>
                  </a:lnTo>
                  <a:lnTo>
                    <a:pt x="59" y="44"/>
                  </a:lnTo>
                  <a:lnTo>
                    <a:pt x="64" y="39"/>
                  </a:lnTo>
                  <a:lnTo>
                    <a:pt x="64" y="39"/>
                  </a:lnTo>
                  <a:lnTo>
                    <a:pt x="71" y="34"/>
                  </a:lnTo>
                  <a:lnTo>
                    <a:pt x="75" y="30"/>
                  </a:lnTo>
                  <a:lnTo>
                    <a:pt x="81" y="20"/>
                  </a:lnTo>
                  <a:lnTo>
                    <a:pt x="85" y="10"/>
                  </a:lnTo>
                  <a:lnTo>
                    <a:pt x="87" y="6"/>
                  </a:lnTo>
                  <a:lnTo>
                    <a:pt x="91" y="1"/>
                  </a:lnTo>
                  <a:lnTo>
                    <a:pt x="91" y="1"/>
                  </a:lnTo>
                  <a:close/>
                  <a:moveTo>
                    <a:pt x="300" y="820"/>
                  </a:moveTo>
                  <a:lnTo>
                    <a:pt x="300" y="820"/>
                  </a:lnTo>
                  <a:lnTo>
                    <a:pt x="310" y="800"/>
                  </a:lnTo>
                  <a:lnTo>
                    <a:pt x="318" y="779"/>
                  </a:lnTo>
                  <a:lnTo>
                    <a:pt x="325" y="758"/>
                  </a:lnTo>
                  <a:lnTo>
                    <a:pt x="328" y="747"/>
                  </a:lnTo>
                  <a:lnTo>
                    <a:pt x="328" y="736"/>
                  </a:lnTo>
                  <a:lnTo>
                    <a:pt x="328" y="736"/>
                  </a:lnTo>
                  <a:lnTo>
                    <a:pt x="330" y="708"/>
                  </a:lnTo>
                  <a:lnTo>
                    <a:pt x="330" y="681"/>
                  </a:lnTo>
                  <a:lnTo>
                    <a:pt x="330" y="656"/>
                  </a:lnTo>
                  <a:lnTo>
                    <a:pt x="327" y="630"/>
                  </a:lnTo>
                  <a:lnTo>
                    <a:pt x="324" y="605"/>
                  </a:lnTo>
                  <a:lnTo>
                    <a:pt x="320" y="581"/>
                  </a:lnTo>
                  <a:lnTo>
                    <a:pt x="308" y="528"/>
                  </a:lnTo>
                  <a:lnTo>
                    <a:pt x="308" y="528"/>
                  </a:lnTo>
                  <a:lnTo>
                    <a:pt x="289" y="442"/>
                  </a:lnTo>
                  <a:lnTo>
                    <a:pt x="268" y="350"/>
                  </a:lnTo>
                  <a:lnTo>
                    <a:pt x="255" y="303"/>
                  </a:lnTo>
                  <a:lnTo>
                    <a:pt x="243" y="258"/>
                  </a:lnTo>
                  <a:lnTo>
                    <a:pt x="228" y="218"/>
                  </a:lnTo>
                  <a:lnTo>
                    <a:pt x="213" y="181"/>
                  </a:lnTo>
                  <a:lnTo>
                    <a:pt x="213" y="181"/>
                  </a:lnTo>
                  <a:lnTo>
                    <a:pt x="203" y="164"/>
                  </a:lnTo>
                  <a:lnTo>
                    <a:pt x="193" y="146"/>
                  </a:lnTo>
                  <a:lnTo>
                    <a:pt x="181" y="126"/>
                  </a:lnTo>
                  <a:lnTo>
                    <a:pt x="170" y="107"/>
                  </a:lnTo>
                  <a:lnTo>
                    <a:pt x="170" y="107"/>
                  </a:lnTo>
                  <a:lnTo>
                    <a:pt x="157" y="83"/>
                  </a:lnTo>
                  <a:lnTo>
                    <a:pt x="146" y="59"/>
                  </a:lnTo>
                  <a:lnTo>
                    <a:pt x="139" y="49"/>
                  </a:lnTo>
                  <a:lnTo>
                    <a:pt x="133" y="42"/>
                  </a:lnTo>
                  <a:lnTo>
                    <a:pt x="125" y="37"/>
                  </a:lnTo>
                  <a:lnTo>
                    <a:pt x="120" y="35"/>
                  </a:lnTo>
                  <a:lnTo>
                    <a:pt x="118" y="34"/>
                  </a:lnTo>
                  <a:lnTo>
                    <a:pt x="118" y="34"/>
                  </a:lnTo>
                  <a:lnTo>
                    <a:pt x="98" y="42"/>
                  </a:lnTo>
                  <a:lnTo>
                    <a:pt x="67" y="59"/>
                  </a:lnTo>
                  <a:lnTo>
                    <a:pt x="53" y="69"/>
                  </a:lnTo>
                  <a:lnTo>
                    <a:pt x="39" y="79"/>
                  </a:lnTo>
                  <a:lnTo>
                    <a:pt x="29" y="88"/>
                  </a:lnTo>
                  <a:lnTo>
                    <a:pt x="26" y="93"/>
                  </a:lnTo>
                  <a:lnTo>
                    <a:pt x="24" y="98"/>
                  </a:lnTo>
                  <a:lnTo>
                    <a:pt x="24" y="98"/>
                  </a:lnTo>
                  <a:lnTo>
                    <a:pt x="24" y="103"/>
                  </a:lnTo>
                  <a:lnTo>
                    <a:pt x="25" y="110"/>
                  </a:lnTo>
                  <a:lnTo>
                    <a:pt x="28" y="125"/>
                  </a:lnTo>
                  <a:lnTo>
                    <a:pt x="42" y="159"/>
                  </a:lnTo>
                  <a:lnTo>
                    <a:pt x="42" y="159"/>
                  </a:lnTo>
                  <a:lnTo>
                    <a:pt x="60" y="206"/>
                  </a:lnTo>
                  <a:lnTo>
                    <a:pt x="77" y="249"/>
                  </a:lnTo>
                  <a:lnTo>
                    <a:pt x="77" y="249"/>
                  </a:lnTo>
                  <a:lnTo>
                    <a:pt x="84" y="270"/>
                  </a:lnTo>
                  <a:lnTo>
                    <a:pt x="94" y="292"/>
                  </a:lnTo>
                  <a:lnTo>
                    <a:pt x="94" y="292"/>
                  </a:lnTo>
                  <a:lnTo>
                    <a:pt x="109" y="337"/>
                  </a:lnTo>
                  <a:lnTo>
                    <a:pt x="123" y="383"/>
                  </a:lnTo>
                  <a:lnTo>
                    <a:pt x="134" y="430"/>
                  </a:lnTo>
                  <a:lnTo>
                    <a:pt x="146" y="477"/>
                  </a:lnTo>
                  <a:lnTo>
                    <a:pt x="146" y="477"/>
                  </a:lnTo>
                  <a:lnTo>
                    <a:pt x="153" y="504"/>
                  </a:lnTo>
                  <a:lnTo>
                    <a:pt x="161" y="528"/>
                  </a:lnTo>
                  <a:lnTo>
                    <a:pt x="168" y="552"/>
                  </a:lnTo>
                  <a:lnTo>
                    <a:pt x="171" y="563"/>
                  </a:lnTo>
                  <a:lnTo>
                    <a:pt x="172" y="574"/>
                  </a:lnTo>
                  <a:lnTo>
                    <a:pt x="172" y="574"/>
                  </a:lnTo>
                  <a:lnTo>
                    <a:pt x="174" y="593"/>
                  </a:lnTo>
                  <a:lnTo>
                    <a:pt x="178" y="609"/>
                  </a:lnTo>
                  <a:lnTo>
                    <a:pt x="181" y="626"/>
                  </a:lnTo>
                  <a:lnTo>
                    <a:pt x="184" y="643"/>
                  </a:lnTo>
                  <a:lnTo>
                    <a:pt x="184" y="643"/>
                  </a:lnTo>
                  <a:lnTo>
                    <a:pt x="186" y="675"/>
                  </a:lnTo>
                  <a:lnTo>
                    <a:pt x="186" y="706"/>
                  </a:lnTo>
                  <a:lnTo>
                    <a:pt x="186" y="762"/>
                  </a:lnTo>
                  <a:lnTo>
                    <a:pt x="186" y="762"/>
                  </a:lnTo>
                  <a:lnTo>
                    <a:pt x="186" y="786"/>
                  </a:lnTo>
                  <a:lnTo>
                    <a:pt x="186" y="812"/>
                  </a:lnTo>
                  <a:lnTo>
                    <a:pt x="188" y="824"/>
                  </a:lnTo>
                  <a:lnTo>
                    <a:pt x="191" y="837"/>
                  </a:lnTo>
                  <a:lnTo>
                    <a:pt x="196" y="849"/>
                  </a:lnTo>
                  <a:lnTo>
                    <a:pt x="205" y="861"/>
                  </a:lnTo>
                  <a:lnTo>
                    <a:pt x="205" y="861"/>
                  </a:lnTo>
                  <a:lnTo>
                    <a:pt x="217" y="859"/>
                  </a:lnTo>
                  <a:lnTo>
                    <a:pt x="230" y="856"/>
                  </a:lnTo>
                  <a:lnTo>
                    <a:pt x="241" y="852"/>
                  </a:lnTo>
                  <a:lnTo>
                    <a:pt x="254" y="847"/>
                  </a:lnTo>
                  <a:lnTo>
                    <a:pt x="278" y="834"/>
                  </a:lnTo>
                  <a:lnTo>
                    <a:pt x="300" y="820"/>
                  </a:lnTo>
                  <a:lnTo>
                    <a:pt x="300" y="82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37" name="Freeform 73"/>
            <p:cNvSpPr>
              <a:spLocks noEditPoints="1"/>
            </p:cNvSpPr>
            <p:nvPr>
              <p:custDataLst>
                <p:tags r:id="rId32"/>
              </p:custDataLst>
            </p:nvPr>
          </p:nvSpPr>
          <p:spPr bwMode="auto">
            <a:xfrm>
              <a:off x="4967288" y="1998663"/>
              <a:ext cx="200025" cy="473075"/>
            </a:xfrm>
            <a:custGeom>
              <a:avLst/>
              <a:gdLst/>
              <a:ahLst/>
              <a:cxnLst>
                <a:cxn ang="0">
                  <a:pos x="194" y="3"/>
                </a:cxn>
                <a:cxn ang="0">
                  <a:pos x="223" y="31"/>
                </a:cxn>
                <a:cxn ang="0">
                  <a:pos x="257" y="82"/>
                </a:cxn>
                <a:cxn ang="0">
                  <a:pos x="271" y="111"/>
                </a:cxn>
                <a:cxn ang="0">
                  <a:pos x="287" y="171"/>
                </a:cxn>
                <a:cxn ang="0">
                  <a:pos x="299" y="245"/>
                </a:cxn>
                <a:cxn ang="0">
                  <a:pos x="338" y="398"/>
                </a:cxn>
                <a:cxn ang="0">
                  <a:pos x="367" y="514"/>
                </a:cxn>
                <a:cxn ang="0">
                  <a:pos x="374" y="569"/>
                </a:cxn>
                <a:cxn ang="0">
                  <a:pos x="375" y="614"/>
                </a:cxn>
                <a:cxn ang="0">
                  <a:pos x="379" y="705"/>
                </a:cxn>
                <a:cxn ang="0">
                  <a:pos x="369" y="763"/>
                </a:cxn>
                <a:cxn ang="0">
                  <a:pos x="355" y="791"/>
                </a:cxn>
                <a:cxn ang="0">
                  <a:pos x="338" y="808"/>
                </a:cxn>
                <a:cxn ang="0">
                  <a:pos x="299" y="834"/>
                </a:cxn>
                <a:cxn ang="0">
                  <a:pos x="211" y="875"/>
                </a:cxn>
                <a:cxn ang="0">
                  <a:pos x="178" y="889"/>
                </a:cxn>
                <a:cxn ang="0">
                  <a:pos x="145" y="893"/>
                </a:cxn>
                <a:cxn ang="0">
                  <a:pos x="122" y="886"/>
                </a:cxn>
                <a:cxn ang="0">
                  <a:pos x="114" y="872"/>
                </a:cxn>
                <a:cxn ang="0">
                  <a:pos x="124" y="767"/>
                </a:cxn>
                <a:cxn ang="0">
                  <a:pos x="122" y="597"/>
                </a:cxn>
                <a:cxn ang="0">
                  <a:pos x="103" y="442"/>
                </a:cxn>
                <a:cxn ang="0">
                  <a:pos x="93" y="381"/>
                </a:cxn>
                <a:cxn ang="0">
                  <a:pos x="62" y="268"/>
                </a:cxn>
                <a:cxn ang="0">
                  <a:pos x="32" y="171"/>
                </a:cxn>
                <a:cxn ang="0">
                  <a:pos x="7" y="115"/>
                </a:cxn>
                <a:cxn ang="0">
                  <a:pos x="0" y="84"/>
                </a:cxn>
                <a:cxn ang="0">
                  <a:pos x="7" y="75"/>
                </a:cxn>
                <a:cxn ang="0">
                  <a:pos x="31" y="63"/>
                </a:cxn>
                <a:cxn ang="0">
                  <a:pos x="79" y="41"/>
                </a:cxn>
                <a:cxn ang="0">
                  <a:pos x="157" y="6"/>
                </a:cxn>
                <a:cxn ang="0">
                  <a:pos x="190" y="0"/>
                </a:cxn>
                <a:cxn ang="0">
                  <a:pos x="264" y="823"/>
                </a:cxn>
                <a:cxn ang="0">
                  <a:pos x="313" y="792"/>
                </a:cxn>
                <a:cxn ang="0">
                  <a:pos x="334" y="768"/>
                </a:cxn>
                <a:cxn ang="0">
                  <a:pos x="350" y="736"/>
                </a:cxn>
                <a:cxn ang="0">
                  <a:pos x="355" y="691"/>
                </a:cxn>
                <a:cxn ang="0">
                  <a:pos x="345" y="563"/>
                </a:cxn>
                <a:cxn ang="0">
                  <a:pos x="326" y="433"/>
                </a:cxn>
                <a:cxn ang="0">
                  <a:pos x="303" y="351"/>
                </a:cxn>
                <a:cxn ang="0">
                  <a:pos x="270" y="216"/>
                </a:cxn>
                <a:cxn ang="0">
                  <a:pos x="233" y="100"/>
                </a:cxn>
                <a:cxn ang="0">
                  <a:pos x="198" y="38"/>
                </a:cxn>
                <a:cxn ang="0">
                  <a:pos x="191" y="38"/>
                </a:cxn>
                <a:cxn ang="0">
                  <a:pos x="180" y="30"/>
                </a:cxn>
                <a:cxn ang="0">
                  <a:pos x="164" y="35"/>
                </a:cxn>
                <a:cxn ang="0">
                  <a:pos x="110" y="54"/>
                </a:cxn>
                <a:cxn ang="0">
                  <a:pos x="35" y="90"/>
                </a:cxn>
                <a:cxn ang="0">
                  <a:pos x="69" y="219"/>
                </a:cxn>
                <a:cxn ang="0">
                  <a:pos x="110" y="347"/>
                </a:cxn>
                <a:cxn ang="0">
                  <a:pos x="128" y="430"/>
                </a:cxn>
                <a:cxn ang="0">
                  <a:pos x="145" y="576"/>
                </a:cxn>
                <a:cxn ang="0">
                  <a:pos x="152" y="709"/>
                </a:cxn>
                <a:cxn ang="0">
                  <a:pos x="148" y="789"/>
                </a:cxn>
                <a:cxn ang="0">
                  <a:pos x="149" y="847"/>
                </a:cxn>
                <a:cxn ang="0">
                  <a:pos x="164" y="868"/>
                </a:cxn>
                <a:cxn ang="0">
                  <a:pos x="198" y="859"/>
                </a:cxn>
                <a:cxn ang="0">
                  <a:pos x="242" y="834"/>
                </a:cxn>
              </a:cxnLst>
              <a:rect l="0" t="0" r="r" b="b"/>
              <a:pathLst>
                <a:path w="379" h="893">
                  <a:moveTo>
                    <a:pt x="190" y="0"/>
                  </a:moveTo>
                  <a:lnTo>
                    <a:pt x="190" y="0"/>
                  </a:lnTo>
                  <a:lnTo>
                    <a:pt x="194" y="3"/>
                  </a:lnTo>
                  <a:lnTo>
                    <a:pt x="199" y="7"/>
                  </a:lnTo>
                  <a:lnTo>
                    <a:pt x="211" y="17"/>
                  </a:lnTo>
                  <a:lnTo>
                    <a:pt x="223" y="31"/>
                  </a:lnTo>
                  <a:lnTo>
                    <a:pt x="235" y="48"/>
                  </a:lnTo>
                  <a:lnTo>
                    <a:pt x="246" y="65"/>
                  </a:lnTo>
                  <a:lnTo>
                    <a:pt x="257" y="82"/>
                  </a:lnTo>
                  <a:lnTo>
                    <a:pt x="265" y="97"/>
                  </a:lnTo>
                  <a:lnTo>
                    <a:pt x="271" y="111"/>
                  </a:lnTo>
                  <a:lnTo>
                    <a:pt x="271" y="111"/>
                  </a:lnTo>
                  <a:lnTo>
                    <a:pt x="275" y="125"/>
                  </a:lnTo>
                  <a:lnTo>
                    <a:pt x="279" y="139"/>
                  </a:lnTo>
                  <a:lnTo>
                    <a:pt x="287" y="171"/>
                  </a:lnTo>
                  <a:lnTo>
                    <a:pt x="294" y="208"/>
                  </a:lnTo>
                  <a:lnTo>
                    <a:pt x="299" y="245"/>
                  </a:lnTo>
                  <a:lnTo>
                    <a:pt x="299" y="245"/>
                  </a:lnTo>
                  <a:lnTo>
                    <a:pt x="308" y="282"/>
                  </a:lnTo>
                  <a:lnTo>
                    <a:pt x="317" y="320"/>
                  </a:lnTo>
                  <a:lnTo>
                    <a:pt x="338" y="398"/>
                  </a:lnTo>
                  <a:lnTo>
                    <a:pt x="350" y="437"/>
                  </a:lnTo>
                  <a:lnTo>
                    <a:pt x="358" y="476"/>
                  </a:lnTo>
                  <a:lnTo>
                    <a:pt x="367" y="514"/>
                  </a:lnTo>
                  <a:lnTo>
                    <a:pt x="372" y="552"/>
                  </a:lnTo>
                  <a:lnTo>
                    <a:pt x="372" y="552"/>
                  </a:lnTo>
                  <a:lnTo>
                    <a:pt x="374" y="569"/>
                  </a:lnTo>
                  <a:lnTo>
                    <a:pt x="375" y="584"/>
                  </a:lnTo>
                  <a:lnTo>
                    <a:pt x="375" y="614"/>
                  </a:lnTo>
                  <a:lnTo>
                    <a:pt x="375" y="614"/>
                  </a:lnTo>
                  <a:lnTo>
                    <a:pt x="378" y="656"/>
                  </a:lnTo>
                  <a:lnTo>
                    <a:pt x="379" y="680"/>
                  </a:lnTo>
                  <a:lnTo>
                    <a:pt x="379" y="705"/>
                  </a:lnTo>
                  <a:lnTo>
                    <a:pt x="376" y="729"/>
                  </a:lnTo>
                  <a:lnTo>
                    <a:pt x="372" y="751"/>
                  </a:lnTo>
                  <a:lnTo>
                    <a:pt x="369" y="763"/>
                  </a:lnTo>
                  <a:lnTo>
                    <a:pt x="365" y="772"/>
                  </a:lnTo>
                  <a:lnTo>
                    <a:pt x="361" y="782"/>
                  </a:lnTo>
                  <a:lnTo>
                    <a:pt x="355" y="791"/>
                  </a:lnTo>
                  <a:lnTo>
                    <a:pt x="355" y="791"/>
                  </a:lnTo>
                  <a:lnTo>
                    <a:pt x="347" y="799"/>
                  </a:lnTo>
                  <a:lnTo>
                    <a:pt x="338" y="808"/>
                  </a:lnTo>
                  <a:lnTo>
                    <a:pt x="329" y="816"/>
                  </a:lnTo>
                  <a:lnTo>
                    <a:pt x="319" y="823"/>
                  </a:lnTo>
                  <a:lnTo>
                    <a:pt x="299" y="834"/>
                  </a:lnTo>
                  <a:lnTo>
                    <a:pt x="277" y="844"/>
                  </a:lnTo>
                  <a:lnTo>
                    <a:pt x="233" y="864"/>
                  </a:lnTo>
                  <a:lnTo>
                    <a:pt x="211" y="875"/>
                  </a:lnTo>
                  <a:lnTo>
                    <a:pt x="190" y="889"/>
                  </a:lnTo>
                  <a:lnTo>
                    <a:pt x="190" y="889"/>
                  </a:lnTo>
                  <a:lnTo>
                    <a:pt x="178" y="889"/>
                  </a:lnTo>
                  <a:lnTo>
                    <a:pt x="167" y="890"/>
                  </a:lnTo>
                  <a:lnTo>
                    <a:pt x="156" y="892"/>
                  </a:lnTo>
                  <a:lnTo>
                    <a:pt x="145" y="893"/>
                  </a:lnTo>
                  <a:lnTo>
                    <a:pt x="135" y="892"/>
                  </a:lnTo>
                  <a:lnTo>
                    <a:pt x="126" y="889"/>
                  </a:lnTo>
                  <a:lnTo>
                    <a:pt x="122" y="886"/>
                  </a:lnTo>
                  <a:lnTo>
                    <a:pt x="119" y="882"/>
                  </a:lnTo>
                  <a:lnTo>
                    <a:pt x="117" y="878"/>
                  </a:lnTo>
                  <a:lnTo>
                    <a:pt x="114" y="872"/>
                  </a:lnTo>
                  <a:lnTo>
                    <a:pt x="114" y="872"/>
                  </a:lnTo>
                  <a:lnTo>
                    <a:pt x="119" y="820"/>
                  </a:lnTo>
                  <a:lnTo>
                    <a:pt x="124" y="767"/>
                  </a:lnTo>
                  <a:lnTo>
                    <a:pt x="125" y="711"/>
                  </a:lnTo>
                  <a:lnTo>
                    <a:pt x="125" y="653"/>
                  </a:lnTo>
                  <a:lnTo>
                    <a:pt x="122" y="597"/>
                  </a:lnTo>
                  <a:lnTo>
                    <a:pt x="117" y="542"/>
                  </a:lnTo>
                  <a:lnTo>
                    <a:pt x="111" y="490"/>
                  </a:lnTo>
                  <a:lnTo>
                    <a:pt x="103" y="442"/>
                  </a:lnTo>
                  <a:lnTo>
                    <a:pt x="103" y="442"/>
                  </a:lnTo>
                  <a:lnTo>
                    <a:pt x="96" y="402"/>
                  </a:lnTo>
                  <a:lnTo>
                    <a:pt x="93" y="381"/>
                  </a:lnTo>
                  <a:lnTo>
                    <a:pt x="89" y="361"/>
                  </a:lnTo>
                  <a:lnTo>
                    <a:pt x="89" y="361"/>
                  </a:lnTo>
                  <a:lnTo>
                    <a:pt x="62" y="268"/>
                  </a:lnTo>
                  <a:lnTo>
                    <a:pt x="49" y="223"/>
                  </a:lnTo>
                  <a:lnTo>
                    <a:pt x="32" y="171"/>
                  </a:lnTo>
                  <a:lnTo>
                    <a:pt x="32" y="171"/>
                  </a:lnTo>
                  <a:lnTo>
                    <a:pt x="24" y="152"/>
                  </a:lnTo>
                  <a:lnTo>
                    <a:pt x="13" y="127"/>
                  </a:lnTo>
                  <a:lnTo>
                    <a:pt x="7" y="115"/>
                  </a:lnTo>
                  <a:lnTo>
                    <a:pt x="3" y="103"/>
                  </a:lnTo>
                  <a:lnTo>
                    <a:pt x="0" y="93"/>
                  </a:lnTo>
                  <a:lnTo>
                    <a:pt x="0" y="84"/>
                  </a:lnTo>
                  <a:lnTo>
                    <a:pt x="0" y="84"/>
                  </a:lnTo>
                  <a:lnTo>
                    <a:pt x="3" y="79"/>
                  </a:lnTo>
                  <a:lnTo>
                    <a:pt x="7" y="75"/>
                  </a:lnTo>
                  <a:lnTo>
                    <a:pt x="11" y="72"/>
                  </a:lnTo>
                  <a:lnTo>
                    <a:pt x="17" y="69"/>
                  </a:lnTo>
                  <a:lnTo>
                    <a:pt x="31" y="63"/>
                  </a:lnTo>
                  <a:lnTo>
                    <a:pt x="44" y="59"/>
                  </a:lnTo>
                  <a:lnTo>
                    <a:pt x="44" y="59"/>
                  </a:lnTo>
                  <a:lnTo>
                    <a:pt x="79" y="41"/>
                  </a:lnTo>
                  <a:lnTo>
                    <a:pt x="118" y="21"/>
                  </a:lnTo>
                  <a:lnTo>
                    <a:pt x="138" y="13"/>
                  </a:lnTo>
                  <a:lnTo>
                    <a:pt x="157" y="6"/>
                  </a:lnTo>
                  <a:lnTo>
                    <a:pt x="174" y="2"/>
                  </a:lnTo>
                  <a:lnTo>
                    <a:pt x="190" y="0"/>
                  </a:lnTo>
                  <a:lnTo>
                    <a:pt x="190" y="0"/>
                  </a:lnTo>
                  <a:close/>
                  <a:moveTo>
                    <a:pt x="242" y="834"/>
                  </a:moveTo>
                  <a:lnTo>
                    <a:pt x="242" y="834"/>
                  </a:lnTo>
                  <a:lnTo>
                    <a:pt x="264" y="823"/>
                  </a:lnTo>
                  <a:lnTo>
                    <a:pt x="285" y="810"/>
                  </a:lnTo>
                  <a:lnTo>
                    <a:pt x="305" y="799"/>
                  </a:lnTo>
                  <a:lnTo>
                    <a:pt x="313" y="792"/>
                  </a:lnTo>
                  <a:lnTo>
                    <a:pt x="322" y="785"/>
                  </a:lnTo>
                  <a:lnTo>
                    <a:pt x="329" y="777"/>
                  </a:lnTo>
                  <a:lnTo>
                    <a:pt x="334" y="768"/>
                  </a:lnTo>
                  <a:lnTo>
                    <a:pt x="341" y="758"/>
                  </a:lnTo>
                  <a:lnTo>
                    <a:pt x="345" y="747"/>
                  </a:lnTo>
                  <a:lnTo>
                    <a:pt x="350" y="736"/>
                  </a:lnTo>
                  <a:lnTo>
                    <a:pt x="352" y="722"/>
                  </a:lnTo>
                  <a:lnTo>
                    <a:pt x="354" y="708"/>
                  </a:lnTo>
                  <a:lnTo>
                    <a:pt x="355" y="691"/>
                  </a:lnTo>
                  <a:lnTo>
                    <a:pt x="355" y="691"/>
                  </a:lnTo>
                  <a:lnTo>
                    <a:pt x="350" y="608"/>
                  </a:lnTo>
                  <a:lnTo>
                    <a:pt x="345" y="563"/>
                  </a:lnTo>
                  <a:lnTo>
                    <a:pt x="341" y="520"/>
                  </a:lnTo>
                  <a:lnTo>
                    <a:pt x="334" y="476"/>
                  </a:lnTo>
                  <a:lnTo>
                    <a:pt x="326" y="433"/>
                  </a:lnTo>
                  <a:lnTo>
                    <a:pt x="316" y="391"/>
                  </a:lnTo>
                  <a:lnTo>
                    <a:pt x="309" y="371"/>
                  </a:lnTo>
                  <a:lnTo>
                    <a:pt x="303" y="351"/>
                  </a:lnTo>
                  <a:lnTo>
                    <a:pt x="303" y="351"/>
                  </a:lnTo>
                  <a:lnTo>
                    <a:pt x="287" y="282"/>
                  </a:lnTo>
                  <a:lnTo>
                    <a:pt x="270" y="216"/>
                  </a:lnTo>
                  <a:lnTo>
                    <a:pt x="251" y="156"/>
                  </a:lnTo>
                  <a:lnTo>
                    <a:pt x="233" y="100"/>
                  </a:lnTo>
                  <a:lnTo>
                    <a:pt x="233" y="100"/>
                  </a:lnTo>
                  <a:lnTo>
                    <a:pt x="214" y="70"/>
                  </a:lnTo>
                  <a:lnTo>
                    <a:pt x="205" y="55"/>
                  </a:lnTo>
                  <a:lnTo>
                    <a:pt x="198" y="38"/>
                  </a:lnTo>
                  <a:lnTo>
                    <a:pt x="198" y="38"/>
                  </a:lnTo>
                  <a:lnTo>
                    <a:pt x="194" y="40"/>
                  </a:lnTo>
                  <a:lnTo>
                    <a:pt x="191" y="38"/>
                  </a:lnTo>
                  <a:lnTo>
                    <a:pt x="187" y="34"/>
                  </a:lnTo>
                  <a:lnTo>
                    <a:pt x="183" y="30"/>
                  </a:lnTo>
                  <a:lnTo>
                    <a:pt x="180" y="30"/>
                  </a:lnTo>
                  <a:lnTo>
                    <a:pt x="178" y="32"/>
                  </a:lnTo>
                  <a:lnTo>
                    <a:pt x="178" y="32"/>
                  </a:lnTo>
                  <a:lnTo>
                    <a:pt x="164" y="35"/>
                  </a:lnTo>
                  <a:lnTo>
                    <a:pt x="148" y="40"/>
                  </a:lnTo>
                  <a:lnTo>
                    <a:pt x="129" y="47"/>
                  </a:lnTo>
                  <a:lnTo>
                    <a:pt x="110" y="54"/>
                  </a:lnTo>
                  <a:lnTo>
                    <a:pt x="70" y="73"/>
                  </a:lnTo>
                  <a:lnTo>
                    <a:pt x="35" y="90"/>
                  </a:lnTo>
                  <a:lnTo>
                    <a:pt x="35" y="90"/>
                  </a:lnTo>
                  <a:lnTo>
                    <a:pt x="45" y="134"/>
                  </a:lnTo>
                  <a:lnTo>
                    <a:pt x="56" y="177"/>
                  </a:lnTo>
                  <a:lnTo>
                    <a:pt x="69" y="219"/>
                  </a:lnTo>
                  <a:lnTo>
                    <a:pt x="83" y="263"/>
                  </a:lnTo>
                  <a:lnTo>
                    <a:pt x="97" y="305"/>
                  </a:lnTo>
                  <a:lnTo>
                    <a:pt x="110" y="347"/>
                  </a:lnTo>
                  <a:lnTo>
                    <a:pt x="121" y="389"/>
                  </a:lnTo>
                  <a:lnTo>
                    <a:pt x="128" y="430"/>
                  </a:lnTo>
                  <a:lnTo>
                    <a:pt x="128" y="430"/>
                  </a:lnTo>
                  <a:lnTo>
                    <a:pt x="133" y="469"/>
                  </a:lnTo>
                  <a:lnTo>
                    <a:pt x="139" y="506"/>
                  </a:lnTo>
                  <a:lnTo>
                    <a:pt x="145" y="576"/>
                  </a:lnTo>
                  <a:lnTo>
                    <a:pt x="149" y="643"/>
                  </a:lnTo>
                  <a:lnTo>
                    <a:pt x="152" y="709"/>
                  </a:lnTo>
                  <a:lnTo>
                    <a:pt x="152" y="709"/>
                  </a:lnTo>
                  <a:lnTo>
                    <a:pt x="152" y="729"/>
                  </a:lnTo>
                  <a:lnTo>
                    <a:pt x="150" y="750"/>
                  </a:lnTo>
                  <a:lnTo>
                    <a:pt x="148" y="789"/>
                  </a:lnTo>
                  <a:lnTo>
                    <a:pt x="146" y="809"/>
                  </a:lnTo>
                  <a:lnTo>
                    <a:pt x="148" y="827"/>
                  </a:lnTo>
                  <a:lnTo>
                    <a:pt x="149" y="847"/>
                  </a:lnTo>
                  <a:lnTo>
                    <a:pt x="155" y="866"/>
                  </a:lnTo>
                  <a:lnTo>
                    <a:pt x="155" y="866"/>
                  </a:lnTo>
                  <a:lnTo>
                    <a:pt x="164" y="868"/>
                  </a:lnTo>
                  <a:lnTo>
                    <a:pt x="176" y="866"/>
                  </a:lnTo>
                  <a:lnTo>
                    <a:pt x="187" y="864"/>
                  </a:lnTo>
                  <a:lnTo>
                    <a:pt x="198" y="859"/>
                  </a:lnTo>
                  <a:lnTo>
                    <a:pt x="219" y="847"/>
                  </a:lnTo>
                  <a:lnTo>
                    <a:pt x="242" y="834"/>
                  </a:lnTo>
                  <a:lnTo>
                    <a:pt x="242" y="834"/>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38" name="Freeform 74"/>
            <p:cNvSpPr/>
            <p:nvPr>
              <p:custDataLst>
                <p:tags r:id="rId33"/>
              </p:custDataLst>
            </p:nvPr>
          </p:nvSpPr>
          <p:spPr bwMode="auto">
            <a:xfrm>
              <a:off x="4230688" y="2865438"/>
              <a:ext cx="15875" cy="31750"/>
            </a:xfrm>
            <a:custGeom>
              <a:avLst/>
              <a:gdLst/>
              <a:ahLst/>
              <a:cxnLst>
                <a:cxn ang="0">
                  <a:pos x="19" y="60"/>
                </a:cxn>
                <a:cxn ang="0">
                  <a:pos x="19" y="60"/>
                </a:cxn>
                <a:cxn ang="0">
                  <a:pos x="16" y="55"/>
                </a:cxn>
                <a:cxn ang="0">
                  <a:pos x="14" y="48"/>
                </a:cxn>
                <a:cxn ang="0">
                  <a:pos x="9" y="34"/>
                </a:cxn>
                <a:cxn ang="0">
                  <a:pos x="5" y="17"/>
                </a:cxn>
                <a:cxn ang="0">
                  <a:pos x="0" y="0"/>
                </a:cxn>
                <a:cxn ang="0">
                  <a:pos x="0" y="0"/>
                </a:cxn>
                <a:cxn ang="0">
                  <a:pos x="8" y="3"/>
                </a:cxn>
                <a:cxn ang="0">
                  <a:pos x="14" y="8"/>
                </a:cxn>
                <a:cxn ang="0">
                  <a:pos x="18" y="14"/>
                </a:cxn>
                <a:cxn ang="0">
                  <a:pos x="21" y="21"/>
                </a:cxn>
                <a:cxn ang="0">
                  <a:pos x="25" y="38"/>
                </a:cxn>
                <a:cxn ang="0">
                  <a:pos x="28" y="45"/>
                </a:cxn>
                <a:cxn ang="0">
                  <a:pos x="32" y="52"/>
                </a:cxn>
                <a:cxn ang="0">
                  <a:pos x="32" y="52"/>
                </a:cxn>
                <a:cxn ang="0">
                  <a:pos x="26" y="55"/>
                </a:cxn>
                <a:cxn ang="0">
                  <a:pos x="23" y="56"/>
                </a:cxn>
                <a:cxn ang="0">
                  <a:pos x="19" y="60"/>
                </a:cxn>
                <a:cxn ang="0">
                  <a:pos x="19" y="60"/>
                </a:cxn>
              </a:cxnLst>
              <a:rect l="0" t="0" r="r" b="b"/>
              <a:pathLst>
                <a:path w="32" h="60">
                  <a:moveTo>
                    <a:pt x="19" y="60"/>
                  </a:moveTo>
                  <a:lnTo>
                    <a:pt x="19" y="60"/>
                  </a:lnTo>
                  <a:lnTo>
                    <a:pt x="16" y="55"/>
                  </a:lnTo>
                  <a:lnTo>
                    <a:pt x="14" y="48"/>
                  </a:lnTo>
                  <a:lnTo>
                    <a:pt x="9" y="34"/>
                  </a:lnTo>
                  <a:lnTo>
                    <a:pt x="5" y="17"/>
                  </a:lnTo>
                  <a:lnTo>
                    <a:pt x="0" y="0"/>
                  </a:lnTo>
                  <a:lnTo>
                    <a:pt x="0" y="0"/>
                  </a:lnTo>
                  <a:lnTo>
                    <a:pt x="8" y="3"/>
                  </a:lnTo>
                  <a:lnTo>
                    <a:pt x="14" y="8"/>
                  </a:lnTo>
                  <a:lnTo>
                    <a:pt x="18" y="14"/>
                  </a:lnTo>
                  <a:lnTo>
                    <a:pt x="21" y="21"/>
                  </a:lnTo>
                  <a:lnTo>
                    <a:pt x="25" y="38"/>
                  </a:lnTo>
                  <a:lnTo>
                    <a:pt x="28" y="45"/>
                  </a:lnTo>
                  <a:lnTo>
                    <a:pt x="32" y="52"/>
                  </a:lnTo>
                  <a:lnTo>
                    <a:pt x="32" y="52"/>
                  </a:lnTo>
                  <a:lnTo>
                    <a:pt x="26" y="55"/>
                  </a:lnTo>
                  <a:lnTo>
                    <a:pt x="23" y="56"/>
                  </a:lnTo>
                  <a:lnTo>
                    <a:pt x="19" y="60"/>
                  </a:lnTo>
                  <a:lnTo>
                    <a:pt x="19" y="6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39" name="Freeform 75"/>
            <p:cNvSpPr/>
            <p:nvPr>
              <p:custDataLst>
                <p:tags r:id="rId34"/>
              </p:custDataLst>
            </p:nvPr>
          </p:nvSpPr>
          <p:spPr bwMode="auto">
            <a:xfrm>
              <a:off x="4119563" y="2951163"/>
              <a:ext cx="12700" cy="23813"/>
            </a:xfrm>
            <a:custGeom>
              <a:avLst/>
              <a:gdLst/>
              <a:ahLst/>
              <a:cxnLst>
                <a:cxn ang="0">
                  <a:pos x="23" y="0"/>
                </a:cxn>
                <a:cxn ang="0">
                  <a:pos x="23" y="0"/>
                </a:cxn>
                <a:cxn ang="0">
                  <a:pos x="24" y="13"/>
                </a:cxn>
                <a:cxn ang="0">
                  <a:pos x="23" y="21"/>
                </a:cxn>
                <a:cxn ang="0">
                  <a:pos x="21" y="28"/>
                </a:cxn>
                <a:cxn ang="0">
                  <a:pos x="19" y="35"/>
                </a:cxn>
                <a:cxn ang="0">
                  <a:pos x="14" y="41"/>
                </a:cxn>
                <a:cxn ang="0">
                  <a:pos x="12" y="44"/>
                </a:cxn>
                <a:cxn ang="0">
                  <a:pos x="9" y="45"/>
                </a:cxn>
                <a:cxn ang="0">
                  <a:pos x="5" y="45"/>
                </a:cxn>
                <a:cxn ang="0">
                  <a:pos x="0" y="44"/>
                </a:cxn>
                <a:cxn ang="0">
                  <a:pos x="0" y="44"/>
                </a:cxn>
                <a:cxn ang="0">
                  <a:pos x="2" y="38"/>
                </a:cxn>
                <a:cxn ang="0">
                  <a:pos x="3" y="32"/>
                </a:cxn>
                <a:cxn ang="0">
                  <a:pos x="7" y="23"/>
                </a:cxn>
                <a:cxn ang="0">
                  <a:pos x="12" y="14"/>
                </a:cxn>
                <a:cxn ang="0">
                  <a:pos x="14" y="9"/>
                </a:cxn>
                <a:cxn ang="0">
                  <a:pos x="14" y="4"/>
                </a:cxn>
                <a:cxn ang="0">
                  <a:pos x="14" y="4"/>
                </a:cxn>
                <a:cxn ang="0">
                  <a:pos x="20" y="3"/>
                </a:cxn>
                <a:cxn ang="0">
                  <a:pos x="23" y="3"/>
                </a:cxn>
                <a:cxn ang="0">
                  <a:pos x="23" y="0"/>
                </a:cxn>
                <a:cxn ang="0">
                  <a:pos x="23" y="0"/>
                </a:cxn>
              </a:cxnLst>
              <a:rect l="0" t="0" r="r" b="b"/>
              <a:pathLst>
                <a:path w="24" h="45">
                  <a:moveTo>
                    <a:pt x="23" y="0"/>
                  </a:moveTo>
                  <a:lnTo>
                    <a:pt x="23" y="0"/>
                  </a:lnTo>
                  <a:lnTo>
                    <a:pt x="24" y="13"/>
                  </a:lnTo>
                  <a:lnTo>
                    <a:pt x="23" y="21"/>
                  </a:lnTo>
                  <a:lnTo>
                    <a:pt x="21" y="28"/>
                  </a:lnTo>
                  <a:lnTo>
                    <a:pt x="19" y="35"/>
                  </a:lnTo>
                  <a:lnTo>
                    <a:pt x="14" y="41"/>
                  </a:lnTo>
                  <a:lnTo>
                    <a:pt x="12" y="44"/>
                  </a:lnTo>
                  <a:lnTo>
                    <a:pt x="9" y="45"/>
                  </a:lnTo>
                  <a:lnTo>
                    <a:pt x="5" y="45"/>
                  </a:lnTo>
                  <a:lnTo>
                    <a:pt x="0" y="44"/>
                  </a:lnTo>
                  <a:lnTo>
                    <a:pt x="0" y="44"/>
                  </a:lnTo>
                  <a:lnTo>
                    <a:pt x="2" y="38"/>
                  </a:lnTo>
                  <a:lnTo>
                    <a:pt x="3" y="32"/>
                  </a:lnTo>
                  <a:lnTo>
                    <a:pt x="7" y="23"/>
                  </a:lnTo>
                  <a:lnTo>
                    <a:pt x="12" y="14"/>
                  </a:lnTo>
                  <a:lnTo>
                    <a:pt x="14" y="9"/>
                  </a:lnTo>
                  <a:lnTo>
                    <a:pt x="14" y="4"/>
                  </a:lnTo>
                  <a:lnTo>
                    <a:pt x="14" y="4"/>
                  </a:lnTo>
                  <a:lnTo>
                    <a:pt x="20" y="3"/>
                  </a:lnTo>
                  <a:lnTo>
                    <a:pt x="23" y="3"/>
                  </a:lnTo>
                  <a:lnTo>
                    <a:pt x="23" y="0"/>
                  </a:lnTo>
                  <a:lnTo>
                    <a:pt x="23" y="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40" name="Freeform 76"/>
            <p:cNvSpPr>
              <a:spLocks noEditPoints="1"/>
            </p:cNvSpPr>
            <p:nvPr>
              <p:custDataLst>
                <p:tags r:id="rId35"/>
              </p:custDataLst>
            </p:nvPr>
          </p:nvSpPr>
          <p:spPr bwMode="auto">
            <a:xfrm>
              <a:off x="4922838" y="1717675"/>
              <a:ext cx="204788" cy="206375"/>
            </a:xfrm>
            <a:custGeom>
              <a:avLst/>
              <a:gdLst/>
              <a:ahLst/>
              <a:cxnLst>
                <a:cxn ang="0">
                  <a:pos x="373" y="267"/>
                </a:cxn>
                <a:cxn ang="0">
                  <a:pos x="378" y="289"/>
                </a:cxn>
                <a:cxn ang="0">
                  <a:pos x="387" y="320"/>
                </a:cxn>
                <a:cxn ang="0">
                  <a:pos x="383" y="341"/>
                </a:cxn>
                <a:cxn ang="0">
                  <a:pos x="366" y="367"/>
                </a:cxn>
                <a:cxn ang="0">
                  <a:pos x="340" y="383"/>
                </a:cxn>
                <a:cxn ang="0">
                  <a:pos x="310" y="390"/>
                </a:cxn>
                <a:cxn ang="0">
                  <a:pos x="281" y="385"/>
                </a:cxn>
                <a:cxn ang="0">
                  <a:pos x="265" y="374"/>
                </a:cxn>
                <a:cxn ang="0">
                  <a:pos x="189" y="264"/>
                </a:cxn>
                <a:cxn ang="0">
                  <a:pos x="101" y="166"/>
                </a:cxn>
                <a:cxn ang="0">
                  <a:pos x="28" y="98"/>
                </a:cxn>
                <a:cxn ang="0">
                  <a:pos x="3" y="69"/>
                </a:cxn>
                <a:cxn ang="0">
                  <a:pos x="0" y="51"/>
                </a:cxn>
                <a:cxn ang="0">
                  <a:pos x="6" y="32"/>
                </a:cxn>
                <a:cxn ang="0">
                  <a:pos x="15" y="21"/>
                </a:cxn>
                <a:cxn ang="0">
                  <a:pos x="36" y="7"/>
                </a:cxn>
                <a:cxn ang="0">
                  <a:pos x="74" y="0"/>
                </a:cxn>
                <a:cxn ang="0">
                  <a:pos x="122" y="14"/>
                </a:cxn>
                <a:cxn ang="0">
                  <a:pos x="167" y="42"/>
                </a:cxn>
                <a:cxn ang="0">
                  <a:pos x="239" y="103"/>
                </a:cxn>
                <a:cxn ang="0">
                  <a:pos x="275" y="129"/>
                </a:cxn>
                <a:cxn ang="0">
                  <a:pos x="292" y="146"/>
                </a:cxn>
                <a:cxn ang="0">
                  <a:pos x="309" y="173"/>
                </a:cxn>
                <a:cxn ang="0">
                  <a:pos x="347" y="211"/>
                </a:cxn>
                <a:cxn ang="0">
                  <a:pos x="369" y="244"/>
                </a:cxn>
                <a:cxn ang="0">
                  <a:pos x="347" y="352"/>
                </a:cxn>
                <a:cxn ang="0">
                  <a:pos x="356" y="336"/>
                </a:cxn>
                <a:cxn ang="0">
                  <a:pos x="361" y="306"/>
                </a:cxn>
                <a:cxn ang="0">
                  <a:pos x="356" y="278"/>
                </a:cxn>
                <a:cxn ang="0">
                  <a:pos x="330" y="226"/>
                </a:cxn>
                <a:cxn ang="0">
                  <a:pos x="285" y="174"/>
                </a:cxn>
                <a:cxn ang="0">
                  <a:pos x="250" y="138"/>
                </a:cxn>
                <a:cxn ang="0">
                  <a:pos x="167" y="66"/>
                </a:cxn>
                <a:cxn ang="0">
                  <a:pos x="140" y="48"/>
                </a:cxn>
                <a:cxn ang="0">
                  <a:pos x="88" y="27"/>
                </a:cxn>
                <a:cxn ang="0">
                  <a:pos x="55" y="27"/>
                </a:cxn>
                <a:cxn ang="0">
                  <a:pos x="35" y="37"/>
                </a:cxn>
                <a:cxn ang="0">
                  <a:pos x="21" y="59"/>
                </a:cxn>
                <a:cxn ang="0">
                  <a:pos x="60" y="94"/>
                </a:cxn>
                <a:cxn ang="0">
                  <a:pos x="168" y="206"/>
                </a:cxn>
                <a:cxn ang="0">
                  <a:pos x="306" y="364"/>
                </a:cxn>
                <a:cxn ang="0">
                  <a:pos x="327" y="360"/>
                </a:cxn>
                <a:cxn ang="0">
                  <a:pos x="347" y="352"/>
                </a:cxn>
              </a:cxnLst>
              <a:rect l="0" t="0" r="r" b="b"/>
              <a:pathLst>
                <a:path w="387" h="390">
                  <a:moveTo>
                    <a:pt x="375" y="257"/>
                  </a:moveTo>
                  <a:lnTo>
                    <a:pt x="375" y="257"/>
                  </a:lnTo>
                  <a:lnTo>
                    <a:pt x="373" y="267"/>
                  </a:lnTo>
                  <a:lnTo>
                    <a:pt x="373" y="275"/>
                  </a:lnTo>
                  <a:lnTo>
                    <a:pt x="375" y="282"/>
                  </a:lnTo>
                  <a:lnTo>
                    <a:pt x="378" y="289"/>
                  </a:lnTo>
                  <a:lnTo>
                    <a:pt x="385" y="303"/>
                  </a:lnTo>
                  <a:lnTo>
                    <a:pt x="386" y="312"/>
                  </a:lnTo>
                  <a:lnTo>
                    <a:pt x="387" y="320"/>
                  </a:lnTo>
                  <a:lnTo>
                    <a:pt x="387" y="320"/>
                  </a:lnTo>
                  <a:lnTo>
                    <a:pt x="386" y="331"/>
                  </a:lnTo>
                  <a:lnTo>
                    <a:pt x="383" y="341"/>
                  </a:lnTo>
                  <a:lnTo>
                    <a:pt x="378" y="350"/>
                  </a:lnTo>
                  <a:lnTo>
                    <a:pt x="372" y="358"/>
                  </a:lnTo>
                  <a:lnTo>
                    <a:pt x="366" y="367"/>
                  </a:lnTo>
                  <a:lnTo>
                    <a:pt x="358" y="374"/>
                  </a:lnTo>
                  <a:lnTo>
                    <a:pt x="349" y="379"/>
                  </a:lnTo>
                  <a:lnTo>
                    <a:pt x="340" y="383"/>
                  </a:lnTo>
                  <a:lnTo>
                    <a:pt x="330" y="388"/>
                  </a:lnTo>
                  <a:lnTo>
                    <a:pt x="320" y="390"/>
                  </a:lnTo>
                  <a:lnTo>
                    <a:pt x="310" y="390"/>
                  </a:lnTo>
                  <a:lnTo>
                    <a:pt x="300" y="390"/>
                  </a:lnTo>
                  <a:lnTo>
                    <a:pt x="290" y="389"/>
                  </a:lnTo>
                  <a:lnTo>
                    <a:pt x="281" y="385"/>
                  </a:lnTo>
                  <a:lnTo>
                    <a:pt x="272" y="379"/>
                  </a:lnTo>
                  <a:lnTo>
                    <a:pt x="265" y="374"/>
                  </a:lnTo>
                  <a:lnTo>
                    <a:pt x="265" y="374"/>
                  </a:lnTo>
                  <a:lnTo>
                    <a:pt x="241" y="334"/>
                  </a:lnTo>
                  <a:lnTo>
                    <a:pt x="216" y="298"/>
                  </a:lnTo>
                  <a:lnTo>
                    <a:pt x="189" y="264"/>
                  </a:lnTo>
                  <a:lnTo>
                    <a:pt x="161" y="230"/>
                  </a:lnTo>
                  <a:lnTo>
                    <a:pt x="132" y="198"/>
                  </a:lnTo>
                  <a:lnTo>
                    <a:pt x="101" y="166"/>
                  </a:lnTo>
                  <a:lnTo>
                    <a:pt x="41" y="103"/>
                  </a:lnTo>
                  <a:lnTo>
                    <a:pt x="41" y="103"/>
                  </a:lnTo>
                  <a:lnTo>
                    <a:pt x="28" y="98"/>
                  </a:lnTo>
                  <a:lnTo>
                    <a:pt x="17" y="90"/>
                  </a:lnTo>
                  <a:lnTo>
                    <a:pt x="8" y="80"/>
                  </a:lnTo>
                  <a:lnTo>
                    <a:pt x="3" y="69"/>
                  </a:lnTo>
                  <a:lnTo>
                    <a:pt x="0" y="63"/>
                  </a:lnTo>
                  <a:lnTo>
                    <a:pt x="0" y="58"/>
                  </a:lnTo>
                  <a:lnTo>
                    <a:pt x="0" y="51"/>
                  </a:lnTo>
                  <a:lnTo>
                    <a:pt x="0" y="45"/>
                  </a:lnTo>
                  <a:lnTo>
                    <a:pt x="3" y="39"/>
                  </a:lnTo>
                  <a:lnTo>
                    <a:pt x="6" y="32"/>
                  </a:lnTo>
                  <a:lnTo>
                    <a:pt x="10" y="27"/>
                  </a:lnTo>
                  <a:lnTo>
                    <a:pt x="15" y="21"/>
                  </a:lnTo>
                  <a:lnTo>
                    <a:pt x="15" y="21"/>
                  </a:lnTo>
                  <a:lnTo>
                    <a:pt x="22" y="16"/>
                  </a:lnTo>
                  <a:lnTo>
                    <a:pt x="29" y="11"/>
                  </a:lnTo>
                  <a:lnTo>
                    <a:pt x="36" y="7"/>
                  </a:lnTo>
                  <a:lnTo>
                    <a:pt x="45" y="4"/>
                  </a:lnTo>
                  <a:lnTo>
                    <a:pt x="59" y="1"/>
                  </a:lnTo>
                  <a:lnTo>
                    <a:pt x="74" y="0"/>
                  </a:lnTo>
                  <a:lnTo>
                    <a:pt x="90" y="3"/>
                  </a:lnTo>
                  <a:lnTo>
                    <a:pt x="105" y="7"/>
                  </a:lnTo>
                  <a:lnTo>
                    <a:pt x="122" y="14"/>
                  </a:lnTo>
                  <a:lnTo>
                    <a:pt x="136" y="23"/>
                  </a:lnTo>
                  <a:lnTo>
                    <a:pt x="152" y="31"/>
                  </a:lnTo>
                  <a:lnTo>
                    <a:pt x="167" y="42"/>
                  </a:lnTo>
                  <a:lnTo>
                    <a:pt x="194" y="63"/>
                  </a:lnTo>
                  <a:lnTo>
                    <a:pt x="239" y="103"/>
                  </a:lnTo>
                  <a:lnTo>
                    <a:pt x="239" y="103"/>
                  </a:lnTo>
                  <a:lnTo>
                    <a:pt x="251" y="112"/>
                  </a:lnTo>
                  <a:lnTo>
                    <a:pt x="264" y="121"/>
                  </a:lnTo>
                  <a:lnTo>
                    <a:pt x="275" y="129"/>
                  </a:lnTo>
                  <a:lnTo>
                    <a:pt x="285" y="138"/>
                  </a:lnTo>
                  <a:lnTo>
                    <a:pt x="285" y="138"/>
                  </a:lnTo>
                  <a:lnTo>
                    <a:pt x="292" y="146"/>
                  </a:lnTo>
                  <a:lnTo>
                    <a:pt x="298" y="155"/>
                  </a:lnTo>
                  <a:lnTo>
                    <a:pt x="302" y="164"/>
                  </a:lnTo>
                  <a:lnTo>
                    <a:pt x="309" y="173"/>
                  </a:lnTo>
                  <a:lnTo>
                    <a:pt x="309" y="173"/>
                  </a:lnTo>
                  <a:lnTo>
                    <a:pt x="327" y="191"/>
                  </a:lnTo>
                  <a:lnTo>
                    <a:pt x="347" y="211"/>
                  </a:lnTo>
                  <a:lnTo>
                    <a:pt x="355" y="222"/>
                  </a:lnTo>
                  <a:lnTo>
                    <a:pt x="363" y="232"/>
                  </a:lnTo>
                  <a:lnTo>
                    <a:pt x="369" y="244"/>
                  </a:lnTo>
                  <a:lnTo>
                    <a:pt x="375" y="257"/>
                  </a:lnTo>
                  <a:lnTo>
                    <a:pt x="375" y="257"/>
                  </a:lnTo>
                  <a:close/>
                  <a:moveTo>
                    <a:pt x="347" y="352"/>
                  </a:moveTo>
                  <a:lnTo>
                    <a:pt x="347" y="352"/>
                  </a:lnTo>
                  <a:lnTo>
                    <a:pt x="352" y="344"/>
                  </a:lnTo>
                  <a:lnTo>
                    <a:pt x="356" y="336"/>
                  </a:lnTo>
                  <a:lnTo>
                    <a:pt x="359" y="326"/>
                  </a:lnTo>
                  <a:lnTo>
                    <a:pt x="361" y="316"/>
                  </a:lnTo>
                  <a:lnTo>
                    <a:pt x="361" y="306"/>
                  </a:lnTo>
                  <a:lnTo>
                    <a:pt x="361" y="296"/>
                  </a:lnTo>
                  <a:lnTo>
                    <a:pt x="359" y="287"/>
                  </a:lnTo>
                  <a:lnTo>
                    <a:pt x="356" y="278"/>
                  </a:lnTo>
                  <a:lnTo>
                    <a:pt x="349" y="258"/>
                  </a:lnTo>
                  <a:lnTo>
                    <a:pt x="340" y="242"/>
                  </a:lnTo>
                  <a:lnTo>
                    <a:pt x="330" y="226"/>
                  </a:lnTo>
                  <a:lnTo>
                    <a:pt x="320" y="213"/>
                  </a:lnTo>
                  <a:lnTo>
                    <a:pt x="320" y="213"/>
                  </a:lnTo>
                  <a:lnTo>
                    <a:pt x="285" y="174"/>
                  </a:lnTo>
                  <a:lnTo>
                    <a:pt x="269" y="156"/>
                  </a:lnTo>
                  <a:lnTo>
                    <a:pt x="250" y="138"/>
                  </a:lnTo>
                  <a:lnTo>
                    <a:pt x="250" y="138"/>
                  </a:lnTo>
                  <a:lnTo>
                    <a:pt x="225" y="114"/>
                  </a:lnTo>
                  <a:lnTo>
                    <a:pt x="195" y="89"/>
                  </a:lnTo>
                  <a:lnTo>
                    <a:pt x="167" y="66"/>
                  </a:lnTo>
                  <a:lnTo>
                    <a:pt x="153" y="56"/>
                  </a:lnTo>
                  <a:lnTo>
                    <a:pt x="140" y="48"/>
                  </a:lnTo>
                  <a:lnTo>
                    <a:pt x="140" y="48"/>
                  </a:lnTo>
                  <a:lnTo>
                    <a:pt x="123" y="39"/>
                  </a:lnTo>
                  <a:lnTo>
                    <a:pt x="105" y="32"/>
                  </a:lnTo>
                  <a:lnTo>
                    <a:pt x="88" y="27"/>
                  </a:lnTo>
                  <a:lnTo>
                    <a:pt x="71" y="25"/>
                  </a:lnTo>
                  <a:lnTo>
                    <a:pt x="63" y="25"/>
                  </a:lnTo>
                  <a:lnTo>
                    <a:pt x="55" y="27"/>
                  </a:lnTo>
                  <a:lnTo>
                    <a:pt x="48" y="28"/>
                  </a:lnTo>
                  <a:lnTo>
                    <a:pt x="41" y="32"/>
                  </a:lnTo>
                  <a:lnTo>
                    <a:pt x="35" y="37"/>
                  </a:lnTo>
                  <a:lnTo>
                    <a:pt x="29" y="44"/>
                  </a:lnTo>
                  <a:lnTo>
                    <a:pt x="25" y="51"/>
                  </a:lnTo>
                  <a:lnTo>
                    <a:pt x="21" y="59"/>
                  </a:lnTo>
                  <a:lnTo>
                    <a:pt x="21" y="59"/>
                  </a:lnTo>
                  <a:lnTo>
                    <a:pt x="41" y="76"/>
                  </a:lnTo>
                  <a:lnTo>
                    <a:pt x="60" y="94"/>
                  </a:lnTo>
                  <a:lnTo>
                    <a:pt x="98" y="129"/>
                  </a:lnTo>
                  <a:lnTo>
                    <a:pt x="133" y="169"/>
                  </a:lnTo>
                  <a:lnTo>
                    <a:pt x="168" y="206"/>
                  </a:lnTo>
                  <a:lnTo>
                    <a:pt x="236" y="287"/>
                  </a:lnTo>
                  <a:lnTo>
                    <a:pt x="269" y="326"/>
                  </a:lnTo>
                  <a:lnTo>
                    <a:pt x="306" y="364"/>
                  </a:lnTo>
                  <a:lnTo>
                    <a:pt x="306" y="364"/>
                  </a:lnTo>
                  <a:lnTo>
                    <a:pt x="317" y="362"/>
                  </a:lnTo>
                  <a:lnTo>
                    <a:pt x="327" y="360"/>
                  </a:lnTo>
                  <a:lnTo>
                    <a:pt x="335" y="355"/>
                  </a:lnTo>
                  <a:lnTo>
                    <a:pt x="347" y="352"/>
                  </a:lnTo>
                  <a:lnTo>
                    <a:pt x="347" y="352"/>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41" name="Freeform 77"/>
            <p:cNvSpPr>
              <a:spLocks noEditPoints="1"/>
            </p:cNvSpPr>
            <p:nvPr>
              <p:custDataLst>
                <p:tags r:id="rId36"/>
              </p:custDataLst>
            </p:nvPr>
          </p:nvSpPr>
          <p:spPr bwMode="auto">
            <a:xfrm>
              <a:off x="4486276" y="1719263"/>
              <a:ext cx="173038" cy="227013"/>
            </a:xfrm>
            <a:custGeom>
              <a:avLst/>
              <a:gdLst/>
              <a:ahLst/>
              <a:cxnLst>
                <a:cxn ang="0">
                  <a:pos x="187" y="427"/>
                </a:cxn>
                <a:cxn ang="0">
                  <a:pos x="16" y="371"/>
                </a:cxn>
                <a:cxn ang="0">
                  <a:pos x="0" y="232"/>
                </a:cxn>
                <a:cxn ang="0">
                  <a:pos x="28" y="97"/>
                </a:cxn>
                <a:cxn ang="0">
                  <a:pos x="96" y="12"/>
                </a:cxn>
                <a:cxn ang="0">
                  <a:pos x="156" y="3"/>
                </a:cxn>
                <a:cxn ang="0">
                  <a:pos x="212" y="28"/>
                </a:cxn>
                <a:cxn ang="0">
                  <a:pos x="280" y="111"/>
                </a:cxn>
                <a:cxn ang="0">
                  <a:pos x="326" y="288"/>
                </a:cxn>
                <a:cxn ang="0">
                  <a:pos x="115" y="23"/>
                </a:cxn>
                <a:cxn ang="0">
                  <a:pos x="127" y="63"/>
                </a:cxn>
                <a:cxn ang="0">
                  <a:pos x="169" y="54"/>
                </a:cxn>
                <a:cxn ang="0">
                  <a:pos x="149" y="24"/>
                </a:cxn>
                <a:cxn ang="0">
                  <a:pos x="86" y="41"/>
                </a:cxn>
                <a:cxn ang="0">
                  <a:pos x="104" y="82"/>
                </a:cxn>
                <a:cxn ang="0">
                  <a:pos x="114" y="65"/>
                </a:cxn>
                <a:cxn ang="0">
                  <a:pos x="93" y="35"/>
                </a:cxn>
                <a:cxn ang="0">
                  <a:pos x="190" y="72"/>
                </a:cxn>
                <a:cxn ang="0">
                  <a:pos x="193" y="40"/>
                </a:cxn>
                <a:cxn ang="0">
                  <a:pos x="180" y="68"/>
                </a:cxn>
                <a:cxn ang="0">
                  <a:pos x="82" y="405"/>
                </a:cxn>
                <a:cxn ang="0">
                  <a:pos x="281" y="399"/>
                </a:cxn>
                <a:cxn ang="0">
                  <a:pos x="303" y="267"/>
                </a:cxn>
                <a:cxn ang="0">
                  <a:pos x="273" y="144"/>
                </a:cxn>
                <a:cxn ang="0">
                  <a:pos x="219" y="58"/>
                </a:cxn>
                <a:cxn ang="0">
                  <a:pos x="188" y="110"/>
                </a:cxn>
                <a:cxn ang="0">
                  <a:pos x="225" y="139"/>
                </a:cxn>
                <a:cxn ang="0">
                  <a:pos x="238" y="198"/>
                </a:cxn>
                <a:cxn ang="0">
                  <a:pos x="252" y="259"/>
                </a:cxn>
                <a:cxn ang="0">
                  <a:pos x="282" y="294"/>
                </a:cxn>
                <a:cxn ang="0">
                  <a:pos x="266" y="330"/>
                </a:cxn>
                <a:cxn ang="0">
                  <a:pos x="205" y="357"/>
                </a:cxn>
                <a:cxn ang="0">
                  <a:pos x="82" y="336"/>
                </a:cxn>
                <a:cxn ang="0">
                  <a:pos x="40" y="299"/>
                </a:cxn>
                <a:cxn ang="0">
                  <a:pos x="56" y="270"/>
                </a:cxn>
                <a:cxn ang="0">
                  <a:pos x="87" y="221"/>
                </a:cxn>
                <a:cxn ang="0">
                  <a:pos x="93" y="152"/>
                </a:cxn>
                <a:cxn ang="0">
                  <a:pos x="118" y="107"/>
                </a:cxn>
                <a:cxn ang="0">
                  <a:pos x="92" y="90"/>
                </a:cxn>
                <a:cxn ang="0">
                  <a:pos x="72" y="52"/>
                </a:cxn>
                <a:cxn ang="0">
                  <a:pos x="30" y="149"/>
                </a:cxn>
                <a:cxn ang="0">
                  <a:pos x="20" y="295"/>
                </a:cxn>
                <a:cxn ang="0">
                  <a:pos x="48" y="406"/>
                </a:cxn>
                <a:cxn ang="0">
                  <a:pos x="162" y="108"/>
                </a:cxn>
                <a:cxn ang="0">
                  <a:pos x="172" y="99"/>
                </a:cxn>
                <a:cxn ang="0">
                  <a:pos x="165" y="92"/>
                </a:cxn>
                <a:cxn ang="0">
                  <a:pos x="160" y="75"/>
                </a:cxn>
                <a:cxn ang="0">
                  <a:pos x="128" y="100"/>
                </a:cxn>
                <a:cxn ang="0">
                  <a:pos x="218" y="165"/>
                </a:cxn>
                <a:cxn ang="0">
                  <a:pos x="198" y="129"/>
                </a:cxn>
                <a:cxn ang="0">
                  <a:pos x="156" y="120"/>
                </a:cxn>
                <a:cxn ang="0">
                  <a:pos x="113" y="158"/>
                </a:cxn>
                <a:cxn ang="0">
                  <a:pos x="83" y="264"/>
                </a:cxn>
                <a:cxn ang="0">
                  <a:pos x="186" y="288"/>
                </a:cxn>
                <a:cxn ang="0">
                  <a:pos x="233" y="271"/>
                </a:cxn>
                <a:cxn ang="0">
                  <a:pos x="216" y="180"/>
                </a:cxn>
                <a:cxn ang="0">
                  <a:pos x="87" y="285"/>
                </a:cxn>
                <a:cxn ang="0">
                  <a:pos x="56" y="290"/>
                </a:cxn>
                <a:cxn ang="0">
                  <a:pos x="99" y="327"/>
                </a:cxn>
                <a:cxn ang="0">
                  <a:pos x="205" y="346"/>
                </a:cxn>
                <a:cxn ang="0">
                  <a:pos x="256" y="316"/>
                </a:cxn>
                <a:cxn ang="0">
                  <a:pos x="260" y="285"/>
                </a:cxn>
                <a:cxn ang="0">
                  <a:pos x="177" y="306"/>
                </a:cxn>
              </a:cxnLst>
              <a:rect l="0" t="0" r="r" b="b"/>
              <a:pathLst>
                <a:path w="327" h="427">
                  <a:moveTo>
                    <a:pt x="322" y="406"/>
                  </a:moveTo>
                  <a:lnTo>
                    <a:pt x="322" y="406"/>
                  </a:lnTo>
                  <a:lnTo>
                    <a:pt x="288" y="416"/>
                  </a:lnTo>
                  <a:lnTo>
                    <a:pt x="256" y="423"/>
                  </a:lnTo>
                  <a:lnTo>
                    <a:pt x="222" y="426"/>
                  </a:lnTo>
                  <a:lnTo>
                    <a:pt x="187" y="427"/>
                  </a:lnTo>
                  <a:lnTo>
                    <a:pt x="152" y="426"/>
                  </a:lnTo>
                  <a:lnTo>
                    <a:pt x="114" y="424"/>
                  </a:lnTo>
                  <a:lnTo>
                    <a:pt x="31" y="419"/>
                  </a:lnTo>
                  <a:lnTo>
                    <a:pt x="31" y="419"/>
                  </a:lnTo>
                  <a:lnTo>
                    <a:pt x="23" y="395"/>
                  </a:lnTo>
                  <a:lnTo>
                    <a:pt x="16" y="371"/>
                  </a:lnTo>
                  <a:lnTo>
                    <a:pt x="10" y="347"/>
                  </a:lnTo>
                  <a:lnTo>
                    <a:pt x="6" y="325"/>
                  </a:lnTo>
                  <a:lnTo>
                    <a:pt x="2" y="301"/>
                  </a:lnTo>
                  <a:lnTo>
                    <a:pt x="0" y="278"/>
                  </a:lnTo>
                  <a:lnTo>
                    <a:pt x="0" y="254"/>
                  </a:lnTo>
                  <a:lnTo>
                    <a:pt x="0" y="232"/>
                  </a:lnTo>
                  <a:lnTo>
                    <a:pt x="2" y="209"/>
                  </a:lnTo>
                  <a:lnTo>
                    <a:pt x="4" y="187"/>
                  </a:lnTo>
                  <a:lnTo>
                    <a:pt x="9" y="165"/>
                  </a:lnTo>
                  <a:lnTo>
                    <a:pt x="14" y="142"/>
                  </a:lnTo>
                  <a:lnTo>
                    <a:pt x="21" y="120"/>
                  </a:lnTo>
                  <a:lnTo>
                    <a:pt x="28" y="97"/>
                  </a:lnTo>
                  <a:lnTo>
                    <a:pt x="37" y="75"/>
                  </a:lnTo>
                  <a:lnTo>
                    <a:pt x="45" y="52"/>
                  </a:lnTo>
                  <a:lnTo>
                    <a:pt x="45" y="52"/>
                  </a:lnTo>
                  <a:lnTo>
                    <a:pt x="69" y="30"/>
                  </a:lnTo>
                  <a:lnTo>
                    <a:pt x="82" y="20"/>
                  </a:lnTo>
                  <a:lnTo>
                    <a:pt x="96" y="12"/>
                  </a:lnTo>
                  <a:lnTo>
                    <a:pt x="111" y="5"/>
                  </a:lnTo>
                  <a:lnTo>
                    <a:pt x="118" y="3"/>
                  </a:lnTo>
                  <a:lnTo>
                    <a:pt x="128" y="2"/>
                  </a:lnTo>
                  <a:lnTo>
                    <a:pt x="136" y="0"/>
                  </a:lnTo>
                  <a:lnTo>
                    <a:pt x="146" y="2"/>
                  </a:lnTo>
                  <a:lnTo>
                    <a:pt x="156" y="3"/>
                  </a:lnTo>
                  <a:lnTo>
                    <a:pt x="167" y="6"/>
                  </a:lnTo>
                  <a:lnTo>
                    <a:pt x="167" y="6"/>
                  </a:lnTo>
                  <a:lnTo>
                    <a:pt x="180" y="10"/>
                  </a:lnTo>
                  <a:lnTo>
                    <a:pt x="191" y="16"/>
                  </a:lnTo>
                  <a:lnTo>
                    <a:pt x="202" y="21"/>
                  </a:lnTo>
                  <a:lnTo>
                    <a:pt x="212" y="28"/>
                  </a:lnTo>
                  <a:lnTo>
                    <a:pt x="222" y="37"/>
                  </a:lnTo>
                  <a:lnTo>
                    <a:pt x="232" y="45"/>
                  </a:lnTo>
                  <a:lnTo>
                    <a:pt x="242" y="55"/>
                  </a:lnTo>
                  <a:lnTo>
                    <a:pt x="250" y="65"/>
                  </a:lnTo>
                  <a:lnTo>
                    <a:pt x="266" y="87"/>
                  </a:lnTo>
                  <a:lnTo>
                    <a:pt x="280" y="111"/>
                  </a:lnTo>
                  <a:lnTo>
                    <a:pt x="292" y="138"/>
                  </a:lnTo>
                  <a:lnTo>
                    <a:pt x="302" y="167"/>
                  </a:lnTo>
                  <a:lnTo>
                    <a:pt x="311" y="197"/>
                  </a:lnTo>
                  <a:lnTo>
                    <a:pt x="318" y="226"/>
                  </a:lnTo>
                  <a:lnTo>
                    <a:pt x="323" y="257"/>
                  </a:lnTo>
                  <a:lnTo>
                    <a:pt x="326" y="288"/>
                  </a:lnTo>
                  <a:lnTo>
                    <a:pt x="327" y="319"/>
                  </a:lnTo>
                  <a:lnTo>
                    <a:pt x="327" y="350"/>
                  </a:lnTo>
                  <a:lnTo>
                    <a:pt x="325" y="379"/>
                  </a:lnTo>
                  <a:lnTo>
                    <a:pt x="322" y="406"/>
                  </a:lnTo>
                  <a:lnTo>
                    <a:pt x="322" y="406"/>
                  </a:lnTo>
                  <a:close/>
                  <a:moveTo>
                    <a:pt x="115" y="23"/>
                  </a:moveTo>
                  <a:lnTo>
                    <a:pt x="115" y="23"/>
                  </a:lnTo>
                  <a:lnTo>
                    <a:pt x="117" y="34"/>
                  </a:lnTo>
                  <a:lnTo>
                    <a:pt x="120" y="44"/>
                  </a:lnTo>
                  <a:lnTo>
                    <a:pt x="124" y="54"/>
                  </a:lnTo>
                  <a:lnTo>
                    <a:pt x="127" y="63"/>
                  </a:lnTo>
                  <a:lnTo>
                    <a:pt x="127" y="63"/>
                  </a:lnTo>
                  <a:lnTo>
                    <a:pt x="138" y="61"/>
                  </a:lnTo>
                  <a:lnTo>
                    <a:pt x="148" y="61"/>
                  </a:lnTo>
                  <a:lnTo>
                    <a:pt x="157" y="61"/>
                  </a:lnTo>
                  <a:lnTo>
                    <a:pt x="167" y="58"/>
                  </a:lnTo>
                  <a:lnTo>
                    <a:pt x="167" y="58"/>
                  </a:lnTo>
                  <a:lnTo>
                    <a:pt x="169" y="54"/>
                  </a:lnTo>
                  <a:lnTo>
                    <a:pt x="170" y="49"/>
                  </a:lnTo>
                  <a:lnTo>
                    <a:pt x="170" y="40"/>
                  </a:lnTo>
                  <a:lnTo>
                    <a:pt x="167" y="31"/>
                  </a:lnTo>
                  <a:lnTo>
                    <a:pt x="165" y="23"/>
                  </a:lnTo>
                  <a:lnTo>
                    <a:pt x="165" y="23"/>
                  </a:lnTo>
                  <a:lnTo>
                    <a:pt x="149" y="24"/>
                  </a:lnTo>
                  <a:lnTo>
                    <a:pt x="138" y="23"/>
                  </a:lnTo>
                  <a:lnTo>
                    <a:pt x="127" y="21"/>
                  </a:lnTo>
                  <a:lnTo>
                    <a:pt x="121" y="21"/>
                  </a:lnTo>
                  <a:lnTo>
                    <a:pt x="115" y="23"/>
                  </a:lnTo>
                  <a:lnTo>
                    <a:pt x="115" y="23"/>
                  </a:lnTo>
                  <a:close/>
                  <a:moveTo>
                    <a:pt x="86" y="41"/>
                  </a:moveTo>
                  <a:lnTo>
                    <a:pt x="86" y="41"/>
                  </a:lnTo>
                  <a:lnTo>
                    <a:pt x="89" y="51"/>
                  </a:lnTo>
                  <a:lnTo>
                    <a:pt x="93" y="63"/>
                  </a:lnTo>
                  <a:lnTo>
                    <a:pt x="96" y="70"/>
                  </a:lnTo>
                  <a:lnTo>
                    <a:pt x="99" y="78"/>
                  </a:lnTo>
                  <a:lnTo>
                    <a:pt x="104" y="82"/>
                  </a:lnTo>
                  <a:lnTo>
                    <a:pt x="110" y="85"/>
                  </a:lnTo>
                  <a:lnTo>
                    <a:pt x="110" y="85"/>
                  </a:lnTo>
                  <a:lnTo>
                    <a:pt x="113" y="82"/>
                  </a:lnTo>
                  <a:lnTo>
                    <a:pt x="114" y="79"/>
                  </a:lnTo>
                  <a:lnTo>
                    <a:pt x="115" y="73"/>
                  </a:lnTo>
                  <a:lnTo>
                    <a:pt x="114" y="65"/>
                  </a:lnTo>
                  <a:lnTo>
                    <a:pt x="111" y="56"/>
                  </a:lnTo>
                  <a:lnTo>
                    <a:pt x="103" y="41"/>
                  </a:lnTo>
                  <a:lnTo>
                    <a:pt x="97" y="30"/>
                  </a:lnTo>
                  <a:lnTo>
                    <a:pt x="97" y="30"/>
                  </a:lnTo>
                  <a:lnTo>
                    <a:pt x="96" y="33"/>
                  </a:lnTo>
                  <a:lnTo>
                    <a:pt x="93" y="35"/>
                  </a:lnTo>
                  <a:lnTo>
                    <a:pt x="89" y="38"/>
                  </a:lnTo>
                  <a:lnTo>
                    <a:pt x="86" y="41"/>
                  </a:lnTo>
                  <a:lnTo>
                    <a:pt x="86" y="41"/>
                  </a:lnTo>
                  <a:close/>
                  <a:moveTo>
                    <a:pt x="181" y="76"/>
                  </a:moveTo>
                  <a:lnTo>
                    <a:pt x="181" y="76"/>
                  </a:lnTo>
                  <a:lnTo>
                    <a:pt x="190" y="72"/>
                  </a:lnTo>
                  <a:lnTo>
                    <a:pt x="195" y="68"/>
                  </a:lnTo>
                  <a:lnTo>
                    <a:pt x="200" y="62"/>
                  </a:lnTo>
                  <a:lnTo>
                    <a:pt x="201" y="55"/>
                  </a:lnTo>
                  <a:lnTo>
                    <a:pt x="201" y="49"/>
                  </a:lnTo>
                  <a:lnTo>
                    <a:pt x="198" y="44"/>
                  </a:lnTo>
                  <a:lnTo>
                    <a:pt x="193" y="40"/>
                  </a:lnTo>
                  <a:lnTo>
                    <a:pt x="186" y="38"/>
                  </a:lnTo>
                  <a:lnTo>
                    <a:pt x="186" y="38"/>
                  </a:lnTo>
                  <a:lnTo>
                    <a:pt x="186" y="44"/>
                  </a:lnTo>
                  <a:lnTo>
                    <a:pt x="186" y="49"/>
                  </a:lnTo>
                  <a:lnTo>
                    <a:pt x="183" y="59"/>
                  </a:lnTo>
                  <a:lnTo>
                    <a:pt x="180" y="68"/>
                  </a:lnTo>
                  <a:lnTo>
                    <a:pt x="180" y="72"/>
                  </a:lnTo>
                  <a:lnTo>
                    <a:pt x="181" y="76"/>
                  </a:lnTo>
                  <a:lnTo>
                    <a:pt x="181" y="76"/>
                  </a:lnTo>
                  <a:close/>
                  <a:moveTo>
                    <a:pt x="48" y="406"/>
                  </a:moveTo>
                  <a:lnTo>
                    <a:pt x="48" y="406"/>
                  </a:lnTo>
                  <a:lnTo>
                    <a:pt x="82" y="405"/>
                  </a:lnTo>
                  <a:lnTo>
                    <a:pt x="117" y="405"/>
                  </a:lnTo>
                  <a:lnTo>
                    <a:pt x="186" y="407"/>
                  </a:lnTo>
                  <a:lnTo>
                    <a:pt x="219" y="407"/>
                  </a:lnTo>
                  <a:lnTo>
                    <a:pt x="252" y="405"/>
                  </a:lnTo>
                  <a:lnTo>
                    <a:pt x="267" y="403"/>
                  </a:lnTo>
                  <a:lnTo>
                    <a:pt x="281" y="399"/>
                  </a:lnTo>
                  <a:lnTo>
                    <a:pt x="294" y="395"/>
                  </a:lnTo>
                  <a:lnTo>
                    <a:pt x="306" y="389"/>
                  </a:lnTo>
                  <a:lnTo>
                    <a:pt x="306" y="389"/>
                  </a:lnTo>
                  <a:lnTo>
                    <a:pt x="308" y="337"/>
                  </a:lnTo>
                  <a:lnTo>
                    <a:pt x="306" y="290"/>
                  </a:lnTo>
                  <a:lnTo>
                    <a:pt x="303" y="267"/>
                  </a:lnTo>
                  <a:lnTo>
                    <a:pt x="301" y="245"/>
                  </a:lnTo>
                  <a:lnTo>
                    <a:pt x="296" y="222"/>
                  </a:lnTo>
                  <a:lnTo>
                    <a:pt x="292" y="201"/>
                  </a:lnTo>
                  <a:lnTo>
                    <a:pt x="287" y="181"/>
                  </a:lnTo>
                  <a:lnTo>
                    <a:pt x="280" y="162"/>
                  </a:lnTo>
                  <a:lnTo>
                    <a:pt x="273" y="144"/>
                  </a:lnTo>
                  <a:lnTo>
                    <a:pt x="264" y="125"/>
                  </a:lnTo>
                  <a:lnTo>
                    <a:pt x="254" y="107"/>
                  </a:lnTo>
                  <a:lnTo>
                    <a:pt x="245" y="90"/>
                  </a:lnTo>
                  <a:lnTo>
                    <a:pt x="232" y="75"/>
                  </a:lnTo>
                  <a:lnTo>
                    <a:pt x="219" y="58"/>
                  </a:lnTo>
                  <a:lnTo>
                    <a:pt x="219" y="58"/>
                  </a:lnTo>
                  <a:lnTo>
                    <a:pt x="209" y="70"/>
                  </a:lnTo>
                  <a:lnTo>
                    <a:pt x="198" y="82"/>
                  </a:lnTo>
                  <a:lnTo>
                    <a:pt x="194" y="87"/>
                  </a:lnTo>
                  <a:lnTo>
                    <a:pt x="190" y="94"/>
                  </a:lnTo>
                  <a:lnTo>
                    <a:pt x="188" y="103"/>
                  </a:lnTo>
                  <a:lnTo>
                    <a:pt x="188" y="110"/>
                  </a:lnTo>
                  <a:lnTo>
                    <a:pt x="188" y="110"/>
                  </a:lnTo>
                  <a:lnTo>
                    <a:pt x="198" y="118"/>
                  </a:lnTo>
                  <a:lnTo>
                    <a:pt x="208" y="125"/>
                  </a:lnTo>
                  <a:lnTo>
                    <a:pt x="218" y="131"/>
                  </a:lnTo>
                  <a:lnTo>
                    <a:pt x="222" y="135"/>
                  </a:lnTo>
                  <a:lnTo>
                    <a:pt x="225" y="139"/>
                  </a:lnTo>
                  <a:lnTo>
                    <a:pt x="225" y="139"/>
                  </a:lnTo>
                  <a:lnTo>
                    <a:pt x="229" y="145"/>
                  </a:lnTo>
                  <a:lnTo>
                    <a:pt x="230" y="151"/>
                  </a:lnTo>
                  <a:lnTo>
                    <a:pt x="235" y="165"/>
                  </a:lnTo>
                  <a:lnTo>
                    <a:pt x="236" y="180"/>
                  </a:lnTo>
                  <a:lnTo>
                    <a:pt x="238" y="198"/>
                  </a:lnTo>
                  <a:lnTo>
                    <a:pt x="239" y="215"/>
                  </a:lnTo>
                  <a:lnTo>
                    <a:pt x="242" y="232"/>
                  </a:lnTo>
                  <a:lnTo>
                    <a:pt x="246" y="246"/>
                  </a:lnTo>
                  <a:lnTo>
                    <a:pt x="249" y="253"/>
                  </a:lnTo>
                  <a:lnTo>
                    <a:pt x="252" y="259"/>
                  </a:lnTo>
                  <a:lnTo>
                    <a:pt x="252" y="259"/>
                  </a:lnTo>
                  <a:lnTo>
                    <a:pt x="256" y="264"/>
                  </a:lnTo>
                  <a:lnTo>
                    <a:pt x="261" y="270"/>
                  </a:lnTo>
                  <a:lnTo>
                    <a:pt x="273" y="278"/>
                  </a:lnTo>
                  <a:lnTo>
                    <a:pt x="277" y="283"/>
                  </a:lnTo>
                  <a:lnTo>
                    <a:pt x="281" y="288"/>
                  </a:lnTo>
                  <a:lnTo>
                    <a:pt x="282" y="294"/>
                  </a:lnTo>
                  <a:lnTo>
                    <a:pt x="284" y="302"/>
                  </a:lnTo>
                  <a:lnTo>
                    <a:pt x="284" y="302"/>
                  </a:lnTo>
                  <a:lnTo>
                    <a:pt x="282" y="308"/>
                  </a:lnTo>
                  <a:lnTo>
                    <a:pt x="281" y="312"/>
                  </a:lnTo>
                  <a:lnTo>
                    <a:pt x="275" y="322"/>
                  </a:lnTo>
                  <a:lnTo>
                    <a:pt x="266" y="330"/>
                  </a:lnTo>
                  <a:lnTo>
                    <a:pt x="256" y="339"/>
                  </a:lnTo>
                  <a:lnTo>
                    <a:pt x="243" y="344"/>
                  </a:lnTo>
                  <a:lnTo>
                    <a:pt x="230" y="350"/>
                  </a:lnTo>
                  <a:lnTo>
                    <a:pt x="218" y="354"/>
                  </a:lnTo>
                  <a:lnTo>
                    <a:pt x="205" y="357"/>
                  </a:lnTo>
                  <a:lnTo>
                    <a:pt x="205" y="357"/>
                  </a:lnTo>
                  <a:lnTo>
                    <a:pt x="195" y="358"/>
                  </a:lnTo>
                  <a:lnTo>
                    <a:pt x="184" y="358"/>
                  </a:lnTo>
                  <a:lnTo>
                    <a:pt x="160" y="357"/>
                  </a:lnTo>
                  <a:lnTo>
                    <a:pt x="132" y="353"/>
                  </a:lnTo>
                  <a:lnTo>
                    <a:pt x="106" y="346"/>
                  </a:lnTo>
                  <a:lnTo>
                    <a:pt x="82" y="336"/>
                  </a:lnTo>
                  <a:lnTo>
                    <a:pt x="70" y="330"/>
                  </a:lnTo>
                  <a:lnTo>
                    <a:pt x="61" y="325"/>
                  </a:lnTo>
                  <a:lnTo>
                    <a:pt x="52" y="319"/>
                  </a:lnTo>
                  <a:lnTo>
                    <a:pt x="47" y="313"/>
                  </a:lnTo>
                  <a:lnTo>
                    <a:pt x="42" y="306"/>
                  </a:lnTo>
                  <a:lnTo>
                    <a:pt x="40" y="299"/>
                  </a:lnTo>
                  <a:lnTo>
                    <a:pt x="40" y="299"/>
                  </a:lnTo>
                  <a:lnTo>
                    <a:pt x="40" y="295"/>
                  </a:lnTo>
                  <a:lnTo>
                    <a:pt x="41" y="291"/>
                  </a:lnTo>
                  <a:lnTo>
                    <a:pt x="44" y="284"/>
                  </a:lnTo>
                  <a:lnTo>
                    <a:pt x="49" y="277"/>
                  </a:lnTo>
                  <a:lnTo>
                    <a:pt x="56" y="270"/>
                  </a:lnTo>
                  <a:lnTo>
                    <a:pt x="72" y="256"/>
                  </a:lnTo>
                  <a:lnTo>
                    <a:pt x="79" y="247"/>
                  </a:lnTo>
                  <a:lnTo>
                    <a:pt x="83" y="238"/>
                  </a:lnTo>
                  <a:lnTo>
                    <a:pt x="83" y="238"/>
                  </a:lnTo>
                  <a:lnTo>
                    <a:pt x="86" y="229"/>
                  </a:lnTo>
                  <a:lnTo>
                    <a:pt x="87" y="221"/>
                  </a:lnTo>
                  <a:lnTo>
                    <a:pt x="87" y="202"/>
                  </a:lnTo>
                  <a:lnTo>
                    <a:pt x="86" y="186"/>
                  </a:lnTo>
                  <a:lnTo>
                    <a:pt x="86" y="169"/>
                  </a:lnTo>
                  <a:lnTo>
                    <a:pt x="86" y="169"/>
                  </a:lnTo>
                  <a:lnTo>
                    <a:pt x="89" y="160"/>
                  </a:lnTo>
                  <a:lnTo>
                    <a:pt x="93" y="152"/>
                  </a:lnTo>
                  <a:lnTo>
                    <a:pt x="97" y="145"/>
                  </a:lnTo>
                  <a:lnTo>
                    <a:pt x="103" y="138"/>
                  </a:lnTo>
                  <a:lnTo>
                    <a:pt x="108" y="132"/>
                  </a:lnTo>
                  <a:lnTo>
                    <a:pt x="113" y="125"/>
                  </a:lnTo>
                  <a:lnTo>
                    <a:pt x="117" y="117"/>
                  </a:lnTo>
                  <a:lnTo>
                    <a:pt x="118" y="107"/>
                  </a:lnTo>
                  <a:lnTo>
                    <a:pt x="118" y="107"/>
                  </a:lnTo>
                  <a:lnTo>
                    <a:pt x="117" y="104"/>
                  </a:lnTo>
                  <a:lnTo>
                    <a:pt x="114" y="101"/>
                  </a:lnTo>
                  <a:lnTo>
                    <a:pt x="107" y="97"/>
                  </a:lnTo>
                  <a:lnTo>
                    <a:pt x="92" y="90"/>
                  </a:lnTo>
                  <a:lnTo>
                    <a:pt x="92" y="90"/>
                  </a:lnTo>
                  <a:lnTo>
                    <a:pt x="89" y="87"/>
                  </a:lnTo>
                  <a:lnTo>
                    <a:pt x="84" y="83"/>
                  </a:lnTo>
                  <a:lnTo>
                    <a:pt x="82" y="72"/>
                  </a:lnTo>
                  <a:lnTo>
                    <a:pt x="77" y="61"/>
                  </a:lnTo>
                  <a:lnTo>
                    <a:pt x="75" y="56"/>
                  </a:lnTo>
                  <a:lnTo>
                    <a:pt x="72" y="52"/>
                  </a:lnTo>
                  <a:lnTo>
                    <a:pt x="72" y="52"/>
                  </a:lnTo>
                  <a:lnTo>
                    <a:pt x="61" y="68"/>
                  </a:lnTo>
                  <a:lnTo>
                    <a:pt x="52" y="86"/>
                  </a:lnTo>
                  <a:lnTo>
                    <a:pt x="44" y="106"/>
                  </a:lnTo>
                  <a:lnTo>
                    <a:pt x="35" y="127"/>
                  </a:lnTo>
                  <a:lnTo>
                    <a:pt x="30" y="149"/>
                  </a:lnTo>
                  <a:lnTo>
                    <a:pt x="26" y="172"/>
                  </a:lnTo>
                  <a:lnTo>
                    <a:pt x="21" y="195"/>
                  </a:lnTo>
                  <a:lnTo>
                    <a:pt x="19" y="221"/>
                  </a:lnTo>
                  <a:lnTo>
                    <a:pt x="19" y="246"/>
                  </a:lnTo>
                  <a:lnTo>
                    <a:pt x="19" y="270"/>
                  </a:lnTo>
                  <a:lnTo>
                    <a:pt x="20" y="295"/>
                  </a:lnTo>
                  <a:lnTo>
                    <a:pt x="23" y="319"/>
                  </a:lnTo>
                  <a:lnTo>
                    <a:pt x="27" y="343"/>
                  </a:lnTo>
                  <a:lnTo>
                    <a:pt x="33" y="365"/>
                  </a:lnTo>
                  <a:lnTo>
                    <a:pt x="40" y="386"/>
                  </a:lnTo>
                  <a:lnTo>
                    <a:pt x="48" y="406"/>
                  </a:lnTo>
                  <a:lnTo>
                    <a:pt x="48" y="406"/>
                  </a:lnTo>
                  <a:close/>
                  <a:moveTo>
                    <a:pt x="132" y="110"/>
                  </a:moveTo>
                  <a:lnTo>
                    <a:pt x="132" y="110"/>
                  </a:lnTo>
                  <a:lnTo>
                    <a:pt x="138" y="108"/>
                  </a:lnTo>
                  <a:lnTo>
                    <a:pt x="143" y="108"/>
                  </a:lnTo>
                  <a:lnTo>
                    <a:pt x="155" y="108"/>
                  </a:lnTo>
                  <a:lnTo>
                    <a:pt x="162" y="108"/>
                  </a:lnTo>
                  <a:lnTo>
                    <a:pt x="166" y="107"/>
                  </a:lnTo>
                  <a:lnTo>
                    <a:pt x="170" y="106"/>
                  </a:lnTo>
                  <a:lnTo>
                    <a:pt x="173" y="101"/>
                  </a:lnTo>
                  <a:lnTo>
                    <a:pt x="173" y="101"/>
                  </a:lnTo>
                  <a:lnTo>
                    <a:pt x="173" y="100"/>
                  </a:lnTo>
                  <a:lnTo>
                    <a:pt x="172" y="99"/>
                  </a:lnTo>
                  <a:lnTo>
                    <a:pt x="167" y="99"/>
                  </a:lnTo>
                  <a:lnTo>
                    <a:pt x="163" y="99"/>
                  </a:lnTo>
                  <a:lnTo>
                    <a:pt x="162" y="99"/>
                  </a:lnTo>
                  <a:lnTo>
                    <a:pt x="162" y="96"/>
                  </a:lnTo>
                  <a:lnTo>
                    <a:pt x="162" y="96"/>
                  </a:lnTo>
                  <a:lnTo>
                    <a:pt x="165" y="92"/>
                  </a:lnTo>
                  <a:lnTo>
                    <a:pt x="167" y="89"/>
                  </a:lnTo>
                  <a:lnTo>
                    <a:pt x="170" y="85"/>
                  </a:lnTo>
                  <a:lnTo>
                    <a:pt x="170" y="82"/>
                  </a:lnTo>
                  <a:lnTo>
                    <a:pt x="170" y="79"/>
                  </a:lnTo>
                  <a:lnTo>
                    <a:pt x="170" y="79"/>
                  </a:lnTo>
                  <a:lnTo>
                    <a:pt x="160" y="75"/>
                  </a:lnTo>
                  <a:lnTo>
                    <a:pt x="150" y="73"/>
                  </a:lnTo>
                  <a:lnTo>
                    <a:pt x="142" y="75"/>
                  </a:lnTo>
                  <a:lnTo>
                    <a:pt x="135" y="79"/>
                  </a:lnTo>
                  <a:lnTo>
                    <a:pt x="131" y="83"/>
                  </a:lnTo>
                  <a:lnTo>
                    <a:pt x="128" y="92"/>
                  </a:lnTo>
                  <a:lnTo>
                    <a:pt x="128" y="100"/>
                  </a:lnTo>
                  <a:lnTo>
                    <a:pt x="132" y="110"/>
                  </a:lnTo>
                  <a:lnTo>
                    <a:pt x="132" y="110"/>
                  </a:lnTo>
                  <a:close/>
                  <a:moveTo>
                    <a:pt x="216" y="180"/>
                  </a:moveTo>
                  <a:lnTo>
                    <a:pt x="216" y="180"/>
                  </a:lnTo>
                  <a:lnTo>
                    <a:pt x="216" y="173"/>
                  </a:lnTo>
                  <a:lnTo>
                    <a:pt x="218" y="165"/>
                  </a:lnTo>
                  <a:lnTo>
                    <a:pt x="218" y="155"/>
                  </a:lnTo>
                  <a:lnTo>
                    <a:pt x="216" y="148"/>
                  </a:lnTo>
                  <a:lnTo>
                    <a:pt x="216" y="148"/>
                  </a:lnTo>
                  <a:lnTo>
                    <a:pt x="212" y="141"/>
                  </a:lnTo>
                  <a:lnTo>
                    <a:pt x="205" y="135"/>
                  </a:lnTo>
                  <a:lnTo>
                    <a:pt x="198" y="129"/>
                  </a:lnTo>
                  <a:lnTo>
                    <a:pt x="190" y="125"/>
                  </a:lnTo>
                  <a:lnTo>
                    <a:pt x="180" y="122"/>
                  </a:lnTo>
                  <a:lnTo>
                    <a:pt x="172" y="120"/>
                  </a:lnTo>
                  <a:lnTo>
                    <a:pt x="163" y="120"/>
                  </a:lnTo>
                  <a:lnTo>
                    <a:pt x="156" y="120"/>
                  </a:lnTo>
                  <a:lnTo>
                    <a:pt x="156" y="120"/>
                  </a:lnTo>
                  <a:lnTo>
                    <a:pt x="145" y="121"/>
                  </a:lnTo>
                  <a:lnTo>
                    <a:pt x="136" y="125"/>
                  </a:lnTo>
                  <a:lnTo>
                    <a:pt x="128" y="131"/>
                  </a:lnTo>
                  <a:lnTo>
                    <a:pt x="122" y="139"/>
                  </a:lnTo>
                  <a:lnTo>
                    <a:pt x="117" y="148"/>
                  </a:lnTo>
                  <a:lnTo>
                    <a:pt x="113" y="158"/>
                  </a:lnTo>
                  <a:lnTo>
                    <a:pt x="107" y="179"/>
                  </a:lnTo>
                  <a:lnTo>
                    <a:pt x="97" y="226"/>
                  </a:lnTo>
                  <a:lnTo>
                    <a:pt x="92" y="247"/>
                  </a:lnTo>
                  <a:lnTo>
                    <a:pt x="87" y="256"/>
                  </a:lnTo>
                  <a:lnTo>
                    <a:pt x="83" y="264"/>
                  </a:lnTo>
                  <a:lnTo>
                    <a:pt x="83" y="264"/>
                  </a:lnTo>
                  <a:lnTo>
                    <a:pt x="99" y="271"/>
                  </a:lnTo>
                  <a:lnTo>
                    <a:pt x="115" y="277"/>
                  </a:lnTo>
                  <a:lnTo>
                    <a:pt x="132" y="281"/>
                  </a:lnTo>
                  <a:lnTo>
                    <a:pt x="149" y="284"/>
                  </a:lnTo>
                  <a:lnTo>
                    <a:pt x="167" y="287"/>
                  </a:lnTo>
                  <a:lnTo>
                    <a:pt x="186" y="288"/>
                  </a:lnTo>
                  <a:lnTo>
                    <a:pt x="204" y="288"/>
                  </a:lnTo>
                  <a:lnTo>
                    <a:pt x="222" y="288"/>
                  </a:lnTo>
                  <a:lnTo>
                    <a:pt x="222" y="288"/>
                  </a:lnTo>
                  <a:lnTo>
                    <a:pt x="228" y="283"/>
                  </a:lnTo>
                  <a:lnTo>
                    <a:pt x="230" y="277"/>
                  </a:lnTo>
                  <a:lnTo>
                    <a:pt x="233" y="271"/>
                  </a:lnTo>
                  <a:lnTo>
                    <a:pt x="235" y="264"/>
                  </a:lnTo>
                  <a:lnTo>
                    <a:pt x="235" y="252"/>
                  </a:lnTo>
                  <a:lnTo>
                    <a:pt x="232" y="239"/>
                  </a:lnTo>
                  <a:lnTo>
                    <a:pt x="223" y="211"/>
                  </a:lnTo>
                  <a:lnTo>
                    <a:pt x="219" y="195"/>
                  </a:lnTo>
                  <a:lnTo>
                    <a:pt x="216" y="180"/>
                  </a:lnTo>
                  <a:lnTo>
                    <a:pt x="216" y="180"/>
                  </a:lnTo>
                  <a:close/>
                  <a:moveTo>
                    <a:pt x="121" y="299"/>
                  </a:moveTo>
                  <a:lnTo>
                    <a:pt x="121" y="299"/>
                  </a:lnTo>
                  <a:lnTo>
                    <a:pt x="110" y="295"/>
                  </a:lnTo>
                  <a:lnTo>
                    <a:pt x="99" y="291"/>
                  </a:lnTo>
                  <a:lnTo>
                    <a:pt x="87" y="285"/>
                  </a:lnTo>
                  <a:lnTo>
                    <a:pt x="77" y="281"/>
                  </a:lnTo>
                  <a:lnTo>
                    <a:pt x="69" y="280"/>
                  </a:lnTo>
                  <a:lnTo>
                    <a:pt x="65" y="281"/>
                  </a:lnTo>
                  <a:lnTo>
                    <a:pt x="62" y="283"/>
                  </a:lnTo>
                  <a:lnTo>
                    <a:pt x="59" y="285"/>
                  </a:lnTo>
                  <a:lnTo>
                    <a:pt x="56" y="290"/>
                  </a:lnTo>
                  <a:lnTo>
                    <a:pt x="55" y="295"/>
                  </a:lnTo>
                  <a:lnTo>
                    <a:pt x="54" y="302"/>
                  </a:lnTo>
                  <a:lnTo>
                    <a:pt x="54" y="302"/>
                  </a:lnTo>
                  <a:lnTo>
                    <a:pt x="66" y="311"/>
                  </a:lnTo>
                  <a:lnTo>
                    <a:pt x="80" y="319"/>
                  </a:lnTo>
                  <a:lnTo>
                    <a:pt x="99" y="327"/>
                  </a:lnTo>
                  <a:lnTo>
                    <a:pt x="120" y="336"/>
                  </a:lnTo>
                  <a:lnTo>
                    <a:pt x="141" y="341"/>
                  </a:lnTo>
                  <a:lnTo>
                    <a:pt x="163" y="346"/>
                  </a:lnTo>
                  <a:lnTo>
                    <a:pt x="184" y="347"/>
                  </a:lnTo>
                  <a:lnTo>
                    <a:pt x="195" y="347"/>
                  </a:lnTo>
                  <a:lnTo>
                    <a:pt x="205" y="346"/>
                  </a:lnTo>
                  <a:lnTo>
                    <a:pt x="205" y="346"/>
                  </a:lnTo>
                  <a:lnTo>
                    <a:pt x="216" y="343"/>
                  </a:lnTo>
                  <a:lnTo>
                    <a:pt x="228" y="339"/>
                  </a:lnTo>
                  <a:lnTo>
                    <a:pt x="239" y="333"/>
                  </a:lnTo>
                  <a:lnTo>
                    <a:pt x="249" y="326"/>
                  </a:lnTo>
                  <a:lnTo>
                    <a:pt x="256" y="316"/>
                  </a:lnTo>
                  <a:lnTo>
                    <a:pt x="260" y="312"/>
                  </a:lnTo>
                  <a:lnTo>
                    <a:pt x="261" y="306"/>
                  </a:lnTo>
                  <a:lnTo>
                    <a:pt x="263" y="302"/>
                  </a:lnTo>
                  <a:lnTo>
                    <a:pt x="263" y="297"/>
                  </a:lnTo>
                  <a:lnTo>
                    <a:pt x="263" y="291"/>
                  </a:lnTo>
                  <a:lnTo>
                    <a:pt x="260" y="285"/>
                  </a:lnTo>
                  <a:lnTo>
                    <a:pt x="260" y="285"/>
                  </a:lnTo>
                  <a:lnTo>
                    <a:pt x="245" y="292"/>
                  </a:lnTo>
                  <a:lnTo>
                    <a:pt x="229" y="299"/>
                  </a:lnTo>
                  <a:lnTo>
                    <a:pt x="212" y="304"/>
                  </a:lnTo>
                  <a:lnTo>
                    <a:pt x="195" y="305"/>
                  </a:lnTo>
                  <a:lnTo>
                    <a:pt x="177" y="306"/>
                  </a:lnTo>
                  <a:lnTo>
                    <a:pt x="159" y="305"/>
                  </a:lnTo>
                  <a:lnTo>
                    <a:pt x="141" y="304"/>
                  </a:lnTo>
                  <a:lnTo>
                    <a:pt x="121" y="299"/>
                  </a:lnTo>
                  <a:lnTo>
                    <a:pt x="121" y="299"/>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sp>
          <p:nvSpPr>
            <p:cNvPr id="142" name="Freeform 78"/>
            <p:cNvSpPr>
              <a:spLocks noEditPoints="1"/>
            </p:cNvSpPr>
            <p:nvPr>
              <p:custDataLst>
                <p:tags r:id="rId37"/>
              </p:custDataLst>
            </p:nvPr>
          </p:nvSpPr>
          <p:spPr bwMode="auto">
            <a:xfrm>
              <a:off x="4832351" y="1771650"/>
              <a:ext cx="214313" cy="219075"/>
            </a:xfrm>
            <a:custGeom>
              <a:avLst/>
              <a:gdLst/>
              <a:ahLst/>
              <a:cxnLst>
                <a:cxn ang="0">
                  <a:pos x="121" y="2"/>
                </a:cxn>
                <a:cxn ang="0">
                  <a:pos x="124" y="0"/>
                </a:cxn>
                <a:cxn ang="0">
                  <a:pos x="124" y="2"/>
                </a:cxn>
                <a:cxn ang="0">
                  <a:pos x="159" y="20"/>
                </a:cxn>
                <a:cxn ang="0">
                  <a:pos x="194" y="47"/>
                </a:cxn>
                <a:cxn ang="0">
                  <a:pos x="258" y="104"/>
                </a:cxn>
                <a:cxn ang="0">
                  <a:pos x="288" y="132"/>
                </a:cxn>
                <a:cxn ang="0">
                  <a:pos x="350" y="198"/>
                </a:cxn>
                <a:cxn ang="0">
                  <a:pos x="376" y="235"/>
                </a:cxn>
                <a:cxn ang="0">
                  <a:pos x="387" y="251"/>
                </a:cxn>
                <a:cxn ang="0">
                  <a:pos x="403" y="282"/>
                </a:cxn>
                <a:cxn ang="0">
                  <a:pos x="406" y="303"/>
                </a:cxn>
                <a:cxn ang="0">
                  <a:pos x="403" y="317"/>
                </a:cxn>
                <a:cxn ang="0">
                  <a:pos x="396" y="330"/>
                </a:cxn>
                <a:cxn ang="0">
                  <a:pos x="385" y="344"/>
                </a:cxn>
                <a:cxn ang="0">
                  <a:pos x="376" y="350"/>
                </a:cxn>
                <a:cxn ang="0">
                  <a:pos x="331" y="381"/>
                </a:cxn>
                <a:cxn ang="0">
                  <a:pos x="292" y="402"/>
                </a:cxn>
                <a:cxn ang="0">
                  <a:pos x="257" y="413"/>
                </a:cxn>
                <a:cxn ang="0">
                  <a:pos x="243" y="414"/>
                </a:cxn>
                <a:cxn ang="0">
                  <a:pos x="239" y="413"/>
                </a:cxn>
                <a:cxn ang="0">
                  <a:pos x="226" y="402"/>
                </a:cxn>
                <a:cxn ang="0">
                  <a:pos x="205" y="376"/>
                </a:cxn>
                <a:cxn ang="0">
                  <a:pos x="174" y="325"/>
                </a:cxn>
                <a:cxn ang="0">
                  <a:pos x="160" y="302"/>
                </a:cxn>
                <a:cxn ang="0">
                  <a:pos x="115" y="243"/>
                </a:cxn>
                <a:cxn ang="0">
                  <a:pos x="103" y="225"/>
                </a:cxn>
                <a:cxn ang="0">
                  <a:pos x="74" y="184"/>
                </a:cxn>
                <a:cxn ang="0">
                  <a:pos x="58" y="162"/>
                </a:cxn>
                <a:cxn ang="0">
                  <a:pos x="21" y="122"/>
                </a:cxn>
                <a:cxn ang="0">
                  <a:pos x="6" y="100"/>
                </a:cxn>
                <a:cxn ang="0">
                  <a:pos x="0" y="80"/>
                </a:cxn>
                <a:cxn ang="0">
                  <a:pos x="0" y="72"/>
                </a:cxn>
                <a:cxn ang="0">
                  <a:pos x="7" y="55"/>
                </a:cxn>
                <a:cxn ang="0">
                  <a:pos x="18" y="42"/>
                </a:cxn>
                <a:cxn ang="0">
                  <a:pos x="44" y="27"/>
                </a:cxn>
                <a:cxn ang="0">
                  <a:pos x="83" y="13"/>
                </a:cxn>
                <a:cxn ang="0">
                  <a:pos x="121" y="2"/>
                </a:cxn>
                <a:cxn ang="0">
                  <a:pos x="376" y="292"/>
                </a:cxn>
                <a:cxn ang="0">
                  <a:pos x="358" y="257"/>
                </a:cxn>
                <a:cxn ang="0">
                  <a:pos x="307" y="188"/>
                </a:cxn>
                <a:cxn ang="0">
                  <a:pos x="246" y="122"/>
                </a:cxn>
                <a:cxn ang="0">
                  <a:pos x="181" y="65"/>
                </a:cxn>
                <a:cxn ang="0">
                  <a:pos x="150" y="39"/>
                </a:cxn>
                <a:cxn ang="0">
                  <a:pos x="133" y="31"/>
                </a:cxn>
                <a:cxn ang="0">
                  <a:pos x="114" y="28"/>
                </a:cxn>
                <a:cxn ang="0">
                  <a:pos x="94" y="31"/>
                </a:cxn>
                <a:cxn ang="0">
                  <a:pos x="74" y="38"/>
                </a:cxn>
                <a:cxn ang="0">
                  <a:pos x="58" y="48"/>
                </a:cxn>
                <a:cxn ang="0">
                  <a:pos x="42" y="61"/>
                </a:cxn>
                <a:cxn ang="0">
                  <a:pos x="30" y="75"/>
                </a:cxn>
                <a:cxn ang="0">
                  <a:pos x="22" y="89"/>
                </a:cxn>
                <a:cxn ang="0">
                  <a:pos x="52" y="125"/>
                </a:cxn>
                <a:cxn ang="0">
                  <a:pos x="139" y="236"/>
                </a:cxn>
                <a:cxn ang="0">
                  <a:pos x="249" y="388"/>
                </a:cxn>
                <a:cxn ang="0">
                  <a:pos x="267" y="378"/>
                </a:cxn>
                <a:cxn ang="0">
                  <a:pos x="305" y="360"/>
                </a:cxn>
                <a:cxn ang="0">
                  <a:pos x="341" y="340"/>
                </a:cxn>
                <a:cxn ang="0">
                  <a:pos x="357" y="327"/>
                </a:cxn>
                <a:cxn ang="0">
                  <a:pos x="368" y="312"/>
                </a:cxn>
                <a:cxn ang="0">
                  <a:pos x="376" y="292"/>
                </a:cxn>
              </a:cxnLst>
              <a:rect l="0" t="0" r="r" b="b"/>
              <a:pathLst>
                <a:path w="406" h="412">
                  <a:moveTo>
                    <a:pt x="121" y="2"/>
                  </a:moveTo>
                  <a:lnTo>
                    <a:pt x="121" y="2"/>
                  </a:lnTo>
                  <a:lnTo>
                    <a:pt x="122" y="0"/>
                  </a:lnTo>
                  <a:lnTo>
                    <a:pt x="124" y="0"/>
                  </a:lnTo>
                  <a:lnTo>
                    <a:pt x="124" y="2"/>
                  </a:lnTo>
                  <a:lnTo>
                    <a:pt x="124" y="2"/>
                  </a:lnTo>
                  <a:lnTo>
                    <a:pt x="142" y="10"/>
                  </a:lnTo>
                  <a:lnTo>
                    <a:pt x="159" y="20"/>
                  </a:lnTo>
                  <a:lnTo>
                    <a:pt x="177" y="32"/>
                  </a:lnTo>
                  <a:lnTo>
                    <a:pt x="194" y="47"/>
                  </a:lnTo>
                  <a:lnTo>
                    <a:pt x="226" y="75"/>
                  </a:lnTo>
                  <a:lnTo>
                    <a:pt x="258" y="104"/>
                  </a:lnTo>
                  <a:lnTo>
                    <a:pt x="258" y="104"/>
                  </a:lnTo>
                  <a:lnTo>
                    <a:pt x="288" y="132"/>
                  </a:lnTo>
                  <a:lnTo>
                    <a:pt x="319" y="164"/>
                  </a:lnTo>
                  <a:lnTo>
                    <a:pt x="350" y="198"/>
                  </a:lnTo>
                  <a:lnTo>
                    <a:pt x="364" y="216"/>
                  </a:lnTo>
                  <a:lnTo>
                    <a:pt x="376" y="235"/>
                  </a:lnTo>
                  <a:lnTo>
                    <a:pt x="376" y="235"/>
                  </a:lnTo>
                  <a:lnTo>
                    <a:pt x="387" y="251"/>
                  </a:lnTo>
                  <a:lnTo>
                    <a:pt x="396" y="267"/>
                  </a:lnTo>
                  <a:lnTo>
                    <a:pt x="403" y="282"/>
                  </a:lnTo>
                  <a:lnTo>
                    <a:pt x="406" y="296"/>
                  </a:lnTo>
                  <a:lnTo>
                    <a:pt x="406" y="303"/>
                  </a:lnTo>
                  <a:lnTo>
                    <a:pt x="404" y="310"/>
                  </a:lnTo>
                  <a:lnTo>
                    <a:pt x="403" y="317"/>
                  </a:lnTo>
                  <a:lnTo>
                    <a:pt x="400" y="325"/>
                  </a:lnTo>
                  <a:lnTo>
                    <a:pt x="396" y="330"/>
                  </a:lnTo>
                  <a:lnTo>
                    <a:pt x="390" y="337"/>
                  </a:lnTo>
                  <a:lnTo>
                    <a:pt x="385" y="344"/>
                  </a:lnTo>
                  <a:lnTo>
                    <a:pt x="376" y="350"/>
                  </a:lnTo>
                  <a:lnTo>
                    <a:pt x="376" y="350"/>
                  </a:lnTo>
                  <a:lnTo>
                    <a:pt x="350" y="369"/>
                  </a:lnTo>
                  <a:lnTo>
                    <a:pt x="331" y="381"/>
                  </a:lnTo>
                  <a:lnTo>
                    <a:pt x="312" y="392"/>
                  </a:lnTo>
                  <a:lnTo>
                    <a:pt x="292" y="402"/>
                  </a:lnTo>
                  <a:lnTo>
                    <a:pt x="274" y="409"/>
                  </a:lnTo>
                  <a:lnTo>
                    <a:pt x="257" y="413"/>
                  </a:lnTo>
                  <a:lnTo>
                    <a:pt x="250" y="414"/>
                  </a:lnTo>
                  <a:lnTo>
                    <a:pt x="243" y="414"/>
                  </a:lnTo>
                  <a:lnTo>
                    <a:pt x="243" y="414"/>
                  </a:lnTo>
                  <a:lnTo>
                    <a:pt x="239" y="413"/>
                  </a:lnTo>
                  <a:lnTo>
                    <a:pt x="234" y="410"/>
                  </a:lnTo>
                  <a:lnTo>
                    <a:pt x="226" y="402"/>
                  </a:lnTo>
                  <a:lnTo>
                    <a:pt x="215" y="390"/>
                  </a:lnTo>
                  <a:lnTo>
                    <a:pt x="205" y="376"/>
                  </a:lnTo>
                  <a:lnTo>
                    <a:pt x="187" y="347"/>
                  </a:lnTo>
                  <a:lnTo>
                    <a:pt x="174" y="325"/>
                  </a:lnTo>
                  <a:lnTo>
                    <a:pt x="174" y="325"/>
                  </a:lnTo>
                  <a:lnTo>
                    <a:pt x="160" y="302"/>
                  </a:lnTo>
                  <a:lnTo>
                    <a:pt x="145" y="281"/>
                  </a:lnTo>
                  <a:lnTo>
                    <a:pt x="115" y="243"/>
                  </a:lnTo>
                  <a:lnTo>
                    <a:pt x="115" y="243"/>
                  </a:lnTo>
                  <a:lnTo>
                    <a:pt x="103" y="225"/>
                  </a:lnTo>
                  <a:lnTo>
                    <a:pt x="88" y="205"/>
                  </a:lnTo>
                  <a:lnTo>
                    <a:pt x="74" y="184"/>
                  </a:lnTo>
                  <a:lnTo>
                    <a:pt x="58" y="162"/>
                  </a:lnTo>
                  <a:lnTo>
                    <a:pt x="58" y="162"/>
                  </a:lnTo>
                  <a:lnTo>
                    <a:pt x="41" y="143"/>
                  </a:lnTo>
                  <a:lnTo>
                    <a:pt x="21" y="122"/>
                  </a:lnTo>
                  <a:lnTo>
                    <a:pt x="13" y="111"/>
                  </a:lnTo>
                  <a:lnTo>
                    <a:pt x="6" y="100"/>
                  </a:lnTo>
                  <a:lnTo>
                    <a:pt x="1" y="90"/>
                  </a:lnTo>
                  <a:lnTo>
                    <a:pt x="0" y="80"/>
                  </a:lnTo>
                  <a:lnTo>
                    <a:pt x="0" y="80"/>
                  </a:lnTo>
                  <a:lnTo>
                    <a:pt x="0" y="72"/>
                  </a:lnTo>
                  <a:lnTo>
                    <a:pt x="3" y="63"/>
                  </a:lnTo>
                  <a:lnTo>
                    <a:pt x="7" y="55"/>
                  </a:lnTo>
                  <a:lnTo>
                    <a:pt x="13" y="48"/>
                  </a:lnTo>
                  <a:lnTo>
                    <a:pt x="18" y="42"/>
                  </a:lnTo>
                  <a:lnTo>
                    <a:pt x="25" y="37"/>
                  </a:lnTo>
                  <a:lnTo>
                    <a:pt x="44" y="27"/>
                  </a:lnTo>
                  <a:lnTo>
                    <a:pt x="62" y="20"/>
                  </a:lnTo>
                  <a:lnTo>
                    <a:pt x="83" y="13"/>
                  </a:lnTo>
                  <a:lnTo>
                    <a:pt x="121" y="2"/>
                  </a:lnTo>
                  <a:lnTo>
                    <a:pt x="121" y="2"/>
                  </a:lnTo>
                  <a:close/>
                  <a:moveTo>
                    <a:pt x="376" y="292"/>
                  </a:moveTo>
                  <a:lnTo>
                    <a:pt x="376" y="292"/>
                  </a:lnTo>
                  <a:lnTo>
                    <a:pt x="368" y="275"/>
                  </a:lnTo>
                  <a:lnTo>
                    <a:pt x="358" y="257"/>
                  </a:lnTo>
                  <a:lnTo>
                    <a:pt x="334" y="222"/>
                  </a:lnTo>
                  <a:lnTo>
                    <a:pt x="307" y="188"/>
                  </a:lnTo>
                  <a:lnTo>
                    <a:pt x="278" y="155"/>
                  </a:lnTo>
                  <a:lnTo>
                    <a:pt x="246" y="122"/>
                  </a:lnTo>
                  <a:lnTo>
                    <a:pt x="213" y="93"/>
                  </a:lnTo>
                  <a:lnTo>
                    <a:pt x="181" y="65"/>
                  </a:lnTo>
                  <a:lnTo>
                    <a:pt x="150" y="39"/>
                  </a:lnTo>
                  <a:lnTo>
                    <a:pt x="150" y="39"/>
                  </a:lnTo>
                  <a:lnTo>
                    <a:pt x="142" y="34"/>
                  </a:lnTo>
                  <a:lnTo>
                    <a:pt x="133" y="31"/>
                  </a:lnTo>
                  <a:lnTo>
                    <a:pt x="124" y="30"/>
                  </a:lnTo>
                  <a:lnTo>
                    <a:pt x="114" y="28"/>
                  </a:lnTo>
                  <a:lnTo>
                    <a:pt x="104" y="30"/>
                  </a:lnTo>
                  <a:lnTo>
                    <a:pt x="94" y="31"/>
                  </a:lnTo>
                  <a:lnTo>
                    <a:pt x="84" y="34"/>
                  </a:lnTo>
                  <a:lnTo>
                    <a:pt x="74" y="38"/>
                  </a:lnTo>
                  <a:lnTo>
                    <a:pt x="66" y="42"/>
                  </a:lnTo>
                  <a:lnTo>
                    <a:pt x="58" y="48"/>
                  </a:lnTo>
                  <a:lnTo>
                    <a:pt x="49" y="54"/>
                  </a:lnTo>
                  <a:lnTo>
                    <a:pt x="42" y="61"/>
                  </a:lnTo>
                  <a:lnTo>
                    <a:pt x="35" y="68"/>
                  </a:lnTo>
                  <a:lnTo>
                    <a:pt x="30" y="75"/>
                  </a:lnTo>
                  <a:lnTo>
                    <a:pt x="25" y="82"/>
                  </a:lnTo>
                  <a:lnTo>
                    <a:pt x="22" y="89"/>
                  </a:lnTo>
                  <a:lnTo>
                    <a:pt x="22" y="89"/>
                  </a:lnTo>
                  <a:lnTo>
                    <a:pt x="52" y="125"/>
                  </a:lnTo>
                  <a:lnTo>
                    <a:pt x="81" y="162"/>
                  </a:lnTo>
                  <a:lnTo>
                    <a:pt x="139" y="236"/>
                  </a:lnTo>
                  <a:lnTo>
                    <a:pt x="194" y="312"/>
                  </a:lnTo>
                  <a:lnTo>
                    <a:pt x="249" y="388"/>
                  </a:lnTo>
                  <a:lnTo>
                    <a:pt x="249" y="388"/>
                  </a:lnTo>
                  <a:lnTo>
                    <a:pt x="267" y="378"/>
                  </a:lnTo>
                  <a:lnTo>
                    <a:pt x="285" y="368"/>
                  </a:lnTo>
                  <a:lnTo>
                    <a:pt x="305" y="360"/>
                  </a:lnTo>
                  <a:lnTo>
                    <a:pt x="323" y="351"/>
                  </a:lnTo>
                  <a:lnTo>
                    <a:pt x="341" y="340"/>
                  </a:lnTo>
                  <a:lnTo>
                    <a:pt x="348" y="334"/>
                  </a:lnTo>
                  <a:lnTo>
                    <a:pt x="357" y="327"/>
                  </a:lnTo>
                  <a:lnTo>
                    <a:pt x="362" y="320"/>
                  </a:lnTo>
                  <a:lnTo>
                    <a:pt x="368" y="312"/>
                  </a:lnTo>
                  <a:lnTo>
                    <a:pt x="373" y="302"/>
                  </a:lnTo>
                  <a:lnTo>
                    <a:pt x="376" y="292"/>
                  </a:lnTo>
                  <a:lnTo>
                    <a:pt x="376" y="292"/>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p>
              <a:endParaRPr lang="zh-CN" altLang="en-US">
                <a:solidFill>
                  <a:schemeClr val="tx1">
                    <a:lumMod val="75000"/>
                    <a:lumOff val="25000"/>
                  </a:schemeClr>
                </a:solidFill>
              </a:endParaRPr>
            </a:p>
          </p:txBody>
        </p:sp>
      </p:grpSp>
    </p:spTree>
  </p:cSld>
  <p:clrMapOvr>
    <a:masterClrMapping/>
  </p:clrMapOvr>
  <p:transition>
    <p:comb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1"/>
          <p:cNvSpPr txBox="1"/>
          <p:nvPr/>
        </p:nvSpPr>
        <p:spPr>
          <a:xfrm>
            <a:off x="4247964" y="1888468"/>
            <a:ext cx="3404615" cy="560705"/>
          </a:xfrm>
          <a:prstGeom prst="rect">
            <a:avLst/>
          </a:prstGeom>
          <a:noFill/>
          <a:effectLst/>
        </p:spPr>
        <p:txBody>
          <a:bodyPr wrap="square" lIns="68581" tIns="34291" rIns="68581" bIns="34291" rtlCol="0">
            <a:spAutoFit/>
          </a:bodyPr>
          <a:lstStyle>
            <a:defPPr>
              <a:defRPr lang="zh-CN"/>
            </a:defPPr>
            <a:lvl1pPr algn="ctr">
              <a:defRPr sz="2800" b="1" spc="600">
                <a:solidFill>
                  <a:schemeClr val="tx1">
                    <a:lumMod val="50000"/>
                    <a:lumOff val="50000"/>
                  </a:schemeClr>
                </a:solidFill>
                <a:latin typeface="微软雅黑" panose="020B0503020204020204" pitchFamily="34" charset="-122"/>
                <a:ea typeface="微软雅黑" panose="020B0503020204020204" pitchFamily="34" charset="-122"/>
              </a:defRPr>
            </a:lvl1pPr>
          </a:lstStyle>
          <a:p>
            <a:r>
              <a:rPr lang="zh-CN" altLang="en-US" sz="3200" dirty="0">
                <a:solidFill>
                  <a:schemeClr val="tx1">
                    <a:lumMod val="75000"/>
                    <a:lumOff val="25000"/>
                  </a:schemeClr>
                </a:solidFill>
                <a:latin typeface="hakuyoxingshu7000" pitchFamily="2" charset="-122"/>
                <a:ea typeface="hakuyoxingshu7000" pitchFamily="2" charset="-122"/>
                <a:cs typeface="hakuyoxingshu7000" pitchFamily="2" charset="-122"/>
              </a:rPr>
              <a:t>实践运用</a:t>
            </a:r>
            <a:endParaRPr lang="zh-CN" altLang="en-US" sz="3200" dirty="0">
              <a:solidFill>
                <a:schemeClr val="tx1">
                  <a:lumMod val="75000"/>
                  <a:lumOff val="25000"/>
                </a:schemeClr>
              </a:solidFill>
              <a:latin typeface="hakuyoxingshu7000" pitchFamily="2" charset="-122"/>
              <a:ea typeface="hakuyoxingshu7000" pitchFamily="2" charset="-122"/>
              <a:cs typeface="hakuyoxingshu7000" pitchFamily="2" charset="-122"/>
            </a:endParaRPr>
          </a:p>
        </p:txBody>
      </p:sp>
      <p:sp>
        <p:nvSpPr>
          <p:cNvPr id="7" name="Freeform 11"/>
          <p:cNvSpPr/>
          <p:nvPr/>
        </p:nvSpPr>
        <p:spPr bwMode="auto">
          <a:xfrm rot="10800000">
            <a:off x="3524577" y="1766086"/>
            <a:ext cx="828000" cy="828000"/>
          </a:xfrm>
          <a:custGeom>
            <a:avLst/>
            <a:gdLst>
              <a:gd name="T0" fmla="*/ 1390 w 1390"/>
              <a:gd name="T1" fmla="*/ 710 h 1416"/>
              <a:gd name="T2" fmla="*/ 1389 w 1390"/>
              <a:gd name="T3" fmla="*/ 756 h 1416"/>
              <a:gd name="T4" fmla="*/ 1385 w 1390"/>
              <a:gd name="T5" fmla="*/ 802 h 1416"/>
              <a:gd name="T6" fmla="*/ 1377 w 1390"/>
              <a:gd name="T7" fmla="*/ 848 h 1416"/>
              <a:gd name="T8" fmla="*/ 1320 w 1390"/>
              <a:gd name="T9" fmla="*/ 999 h 1416"/>
              <a:gd name="T10" fmla="*/ 1302 w 1390"/>
              <a:gd name="T11" fmla="*/ 1035 h 1416"/>
              <a:gd name="T12" fmla="*/ 910 w 1390"/>
              <a:gd name="T13" fmla="*/ 1363 h 1416"/>
              <a:gd name="T14" fmla="*/ 878 w 1390"/>
              <a:gd name="T15" fmla="*/ 1372 h 1416"/>
              <a:gd name="T16" fmla="*/ 845 w 1390"/>
              <a:gd name="T17" fmla="*/ 1379 h 1416"/>
              <a:gd name="T18" fmla="*/ 818 w 1390"/>
              <a:gd name="T19" fmla="*/ 1384 h 1416"/>
              <a:gd name="T20" fmla="*/ 441 w 1390"/>
              <a:gd name="T21" fmla="*/ 1340 h 1416"/>
              <a:gd name="T22" fmla="*/ 414 w 1390"/>
              <a:gd name="T23" fmla="*/ 1327 h 1416"/>
              <a:gd name="T24" fmla="*/ 188 w 1390"/>
              <a:gd name="T25" fmla="*/ 1155 h 1416"/>
              <a:gd name="T26" fmla="*/ 172 w 1390"/>
              <a:gd name="T27" fmla="*/ 1134 h 1416"/>
              <a:gd name="T28" fmla="*/ 156 w 1390"/>
              <a:gd name="T29" fmla="*/ 1114 h 1416"/>
              <a:gd name="T30" fmla="*/ 117 w 1390"/>
              <a:gd name="T31" fmla="*/ 1062 h 1416"/>
              <a:gd name="T32" fmla="*/ 101 w 1390"/>
              <a:gd name="T33" fmla="*/ 1035 h 1416"/>
              <a:gd name="T34" fmla="*/ 14 w 1390"/>
              <a:gd name="T35" fmla="*/ 774 h 1416"/>
              <a:gd name="T36" fmla="*/ 10 w 1390"/>
              <a:gd name="T37" fmla="*/ 745 h 1416"/>
              <a:gd name="T38" fmla="*/ 45 w 1390"/>
              <a:gd name="T39" fmla="*/ 519 h 1416"/>
              <a:gd name="T40" fmla="*/ 52 w 1390"/>
              <a:gd name="T41" fmla="*/ 496 h 1416"/>
              <a:gd name="T42" fmla="*/ 80 w 1390"/>
              <a:gd name="T43" fmla="*/ 429 h 1416"/>
              <a:gd name="T44" fmla="*/ 94 w 1390"/>
              <a:gd name="T45" fmla="*/ 399 h 1416"/>
              <a:gd name="T46" fmla="*/ 354 w 1390"/>
              <a:gd name="T47" fmla="*/ 124 h 1416"/>
              <a:gd name="T48" fmla="*/ 393 w 1390"/>
              <a:gd name="T49" fmla="*/ 104 h 1416"/>
              <a:gd name="T50" fmla="*/ 840 w 1390"/>
              <a:gd name="T51" fmla="*/ 37 h 1416"/>
              <a:gd name="T52" fmla="*/ 887 w 1390"/>
              <a:gd name="T53" fmla="*/ 45 h 1416"/>
              <a:gd name="T54" fmla="*/ 1167 w 1390"/>
              <a:gd name="T55" fmla="*/ 190 h 1416"/>
              <a:gd name="T56" fmla="*/ 1192 w 1390"/>
              <a:gd name="T57" fmla="*/ 219 h 1416"/>
              <a:gd name="T58" fmla="*/ 1213 w 1390"/>
              <a:gd name="T59" fmla="*/ 251 h 1416"/>
              <a:gd name="T60" fmla="*/ 1388 w 1390"/>
              <a:gd name="T61" fmla="*/ 661 h 1416"/>
              <a:gd name="T62" fmla="*/ 1390 w 1390"/>
              <a:gd name="T63" fmla="*/ 710 h 1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90" h="1416">
                <a:moveTo>
                  <a:pt x="1390" y="710"/>
                </a:moveTo>
                <a:cubicBezTo>
                  <a:pt x="1390" y="725"/>
                  <a:pt x="1390" y="741"/>
                  <a:pt x="1389" y="756"/>
                </a:cubicBezTo>
                <a:cubicBezTo>
                  <a:pt x="1388" y="771"/>
                  <a:pt x="1387" y="787"/>
                  <a:pt x="1385" y="802"/>
                </a:cubicBezTo>
                <a:cubicBezTo>
                  <a:pt x="1383" y="818"/>
                  <a:pt x="1380" y="833"/>
                  <a:pt x="1377" y="848"/>
                </a:cubicBezTo>
                <a:cubicBezTo>
                  <a:pt x="1363" y="901"/>
                  <a:pt x="1344" y="951"/>
                  <a:pt x="1320" y="999"/>
                </a:cubicBezTo>
                <a:cubicBezTo>
                  <a:pt x="1314" y="1011"/>
                  <a:pt x="1308" y="1023"/>
                  <a:pt x="1302" y="1035"/>
                </a:cubicBezTo>
                <a:cubicBezTo>
                  <a:pt x="1238" y="1212"/>
                  <a:pt x="1090" y="1324"/>
                  <a:pt x="910" y="1363"/>
                </a:cubicBezTo>
                <a:cubicBezTo>
                  <a:pt x="899" y="1366"/>
                  <a:pt x="889" y="1369"/>
                  <a:pt x="878" y="1372"/>
                </a:cubicBezTo>
                <a:cubicBezTo>
                  <a:pt x="867" y="1375"/>
                  <a:pt x="856" y="1377"/>
                  <a:pt x="845" y="1379"/>
                </a:cubicBezTo>
                <a:cubicBezTo>
                  <a:pt x="836" y="1381"/>
                  <a:pt x="827" y="1383"/>
                  <a:pt x="818" y="1384"/>
                </a:cubicBezTo>
                <a:cubicBezTo>
                  <a:pt x="690" y="1416"/>
                  <a:pt x="562" y="1376"/>
                  <a:pt x="441" y="1340"/>
                </a:cubicBezTo>
                <a:cubicBezTo>
                  <a:pt x="432" y="1336"/>
                  <a:pt x="423" y="1332"/>
                  <a:pt x="414" y="1327"/>
                </a:cubicBezTo>
                <a:cubicBezTo>
                  <a:pt x="330" y="1284"/>
                  <a:pt x="246" y="1236"/>
                  <a:pt x="188" y="1155"/>
                </a:cubicBezTo>
                <a:cubicBezTo>
                  <a:pt x="183" y="1148"/>
                  <a:pt x="177" y="1141"/>
                  <a:pt x="172" y="1134"/>
                </a:cubicBezTo>
                <a:cubicBezTo>
                  <a:pt x="166" y="1128"/>
                  <a:pt x="161" y="1121"/>
                  <a:pt x="156" y="1114"/>
                </a:cubicBezTo>
                <a:cubicBezTo>
                  <a:pt x="142" y="1097"/>
                  <a:pt x="129" y="1080"/>
                  <a:pt x="117" y="1062"/>
                </a:cubicBezTo>
                <a:cubicBezTo>
                  <a:pt x="112" y="1053"/>
                  <a:pt x="106" y="1044"/>
                  <a:pt x="101" y="1035"/>
                </a:cubicBezTo>
                <a:cubicBezTo>
                  <a:pt x="46" y="960"/>
                  <a:pt x="18" y="872"/>
                  <a:pt x="14" y="774"/>
                </a:cubicBezTo>
                <a:cubicBezTo>
                  <a:pt x="13" y="764"/>
                  <a:pt x="11" y="755"/>
                  <a:pt x="10" y="745"/>
                </a:cubicBezTo>
                <a:cubicBezTo>
                  <a:pt x="0" y="670"/>
                  <a:pt x="14" y="593"/>
                  <a:pt x="45" y="519"/>
                </a:cubicBezTo>
                <a:cubicBezTo>
                  <a:pt x="47" y="511"/>
                  <a:pt x="50" y="504"/>
                  <a:pt x="52" y="496"/>
                </a:cubicBezTo>
                <a:cubicBezTo>
                  <a:pt x="61" y="473"/>
                  <a:pt x="70" y="451"/>
                  <a:pt x="80" y="429"/>
                </a:cubicBezTo>
                <a:cubicBezTo>
                  <a:pt x="84" y="419"/>
                  <a:pt x="89" y="409"/>
                  <a:pt x="94" y="399"/>
                </a:cubicBezTo>
                <a:cubicBezTo>
                  <a:pt x="152" y="286"/>
                  <a:pt x="240" y="187"/>
                  <a:pt x="354" y="124"/>
                </a:cubicBezTo>
                <a:cubicBezTo>
                  <a:pt x="367" y="116"/>
                  <a:pt x="380" y="110"/>
                  <a:pt x="393" y="104"/>
                </a:cubicBezTo>
                <a:cubicBezTo>
                  <a:pt x="530" y="24"/>
                  <a:pt x="690" y="0"/>
                  <a:pt x="840" y="37"/>
                </a:cubicBezTo>
                <a:cubicBezTo>
                  <a:pt x="856" y="39"/>
                  <a:pt x="871" y="42"/>
                  <a:pt x="887" y="45"/>
                </a:cubicBezTo>
                <a:cubicBezTo>
                  <a:pt x="993" y="67"/>
                  <a:pt x="1094" y="110"/>
                  <a:pt x="1167" y="190"/>
                </a:cubicBezTo>
                <a:cubicBezTo>
                  <a:pt x="1176" y="199"/>
                  <a:pt x="1184" y="209"/>
                  <a:pt x="1192" y="219"/>
                </a:cubicBezTo>
                <a:cubicBezTo>
                  <a:pt x="1199" y="229"/>
                  <a:pt x="1206" y="240"/>
                  <a:pt x="1213" y="251"/>
                </a:cubicBezTo>
                <a:cubicBezTo>
                  <a:pt x="1322" y="360"/>
                  <a:pt x="1374" y="512"/>
                  <a:pt x="1388" y="661"/>
                </a:cubicBezTo>
                <a:cubicBezTo>
                  <a:pt x="1390" y="677"/>
                  <a:pt x="1390" y="694"/>
                  <a:pt x="1390" y="710"/>
                </a:cubicBezTo>
                <a:close/>
              </a:path>
            </a:pathLst>
          </a:custGeom>
          <a:noFill/>
          <a:ln w="28575">
            <a:solidFill>
              <a:srgbClr val="261F1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1" tIns="34291" rIns="68581" bIns="34291" numCol="1" spcCol="0" rtlCol="0" fromWordArt="0" anchor="ctr" anchorCtr="0" forceAA="0" compatLnSpc="1">
            <a:noAutofit/>
          </a:bodyPr>
          <a:lstStyle/>
          <a:p>
            <a:pPr algn="ctr"/>
            <a:endParaRPr lang="zh-CN" altLang="en-US" sz="800" dirty="0">
              <a:solidFill>
                <a:srgbClr val="7F7F7F"/>
              </a:solidFill>
              <a:latin typeface="微软雅黑" panose="020B0503020204020204" pitchFamily="34" charset="-122"/>
              <a:ea typeface="微软雅黑" panose="020B0503020204020204" pitchFamily="34" charset="-122"/>
            </a:endParaRPr>
          </a:p>
        </p:txBody>
      </p:sp>
      <p:sp>
        <p:nvSpPr>
          <p:cNvPr id="8" name="文本框 1"/>
          <p:cNvSpPr txBox="1"/>
          <p:nvPr/>
        </p:nvSpPr>
        <p:spPr>
          <a:xfrm>
            <a:off x="3608092" y="1874098"/>
            <a:ext cx="720080" cy="560705"/>
          </a:xfrm>
          <a:prstGeom prst="rect">
            <a:avLst/>
          </a:prstGeom>
          <a:noFill/>
          <a:effectLst/>
        </p:spPr>
        <p:txBody>
          <a:bodyPr wrap="square" lIns="68581" tIns="34291" rIns="68581" bIns="34291"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3200" b="1" spc="450" dirty="0">
                <a:solidFill>
                  <a:schemeClr val="tx1">
                    <a:lumMod val="75000"/>
                    <a:lumOff val="25000"/>
                  </a:schemeClr>
                </a:solidFill>
                <a:latin typeface="hakuyoxingshu7000" pitchFamily="2" charset="-122"/>
                <a:ea typeface="hakuyoxingshu7000" pitchFamily="2" charset="-122"/>
                <a:cs typeface="hakuyoxingshu7000" pitchFamily="2" charset="-122"/>
              </a:rPr>
              <a:t>04</a:t>
            </a:r>
            <a:endParaRPr lang="en-GB" altLang="zh-CN" sz="3200" b="1" spc="450" dirty="0">
              <a:solidFill>
                <a:schemeClr val="tx1">
                  <a:lumMod val="75000"/>
                  <a:lumOff val="25000"/>
                </a:schemeClr>
              </a:solidFill>
              <a:latin typeface="hakuyoxingshu7000" pitchFamily="2" charset="-122"/>
              <a:ea typeface="hakuyoxingshu7000" pitchFamily="2" charset="-122"/>
              <a:cs typeface="hakuyoxingshu7000" pitchFamily="2" charset="-122"/>
            </a:endParaRPr>
          </a:p>
        </p:txBody>
      </p:sp>
      <p:pic>
        <p:nvPicPr>
          <p:cNvPr id="10" name="Picture 2" descr="D:\1\13e1b1eada54150ef5fc11fe8bb74598.png"/>
          <p:cNvPicPr>
            <a:picLocks noChangeAspect="1" noChangeArrowheads="1"/>
          </p:cNvPicPr>
          <p:nvPr/>
        </p:nvPicPr>
        <p:blipFill>
          <a:blip r:embed="rId1" cstate="print">
            <a:lum bright="-41000"/>
          </a:blip>
          <a:srcRect/>
          <a:stretch>
            <a:fillRect/>
          </a:stretch>
        </p:blipFill>
        <p:spPr bwMode="auto">
          <a:xfrm>
            <a:off x="251520" y="2392524"/>
            <a:ext cx="3348372" cy="2195816"/>
          </a:xfrm>
          <a:prstGeom prst="rect">
            <a:avLst/>
          </a:prstGeom>
          <a:noFill/>
        </p:spPr>
      </p:pic>
    </p:spTree>
  </p:cSld>
  <p:clrMapOvr>
    <a:masterClrMapping/>
  </p:clrMapOvr>
  <p:transition>
    <p:push dir="u"/>
  </p:transition>
  <p:timing>
    <p:tnLst>
      <p:par>
        <p:cTn id="1" dur="indefinite" restart="never" nodeType="tmRoot"/>
      </p:par>
    </p:tnLst>
    <p:bldLst>
      <p:bldP spid="5" grpId="0"/>
      <p:bldP spid="7" grpId="0" animBg="1"/>
      <p:bldP spid="7" grpId="1" animBg="1"/>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8"/>
          <p:cNvGrpSpPr/>
          <p:nvPr>
            <p:custDataLst>
              <p:tags r:id="rId1"/>
            </p:custDataLst>
          </p:nvPr>
        </p:nvGrpSpPr>
        <p:grpSpPr>
          <a:xfrm>
            <a:off x="2290985" y="1157891"/>
            <a:ext cx="1658864" cy="861128"/>
            <a:chOff x="0" y="75809"/>
            <a:chExt cx="1658597" cy="861392"/>
          </a:xfrm>
        </p:grpSpPr>
        <p:sp>
          <p:nvSpPr>
            <p:cNvPr id="3" name="椭圆形标注 11">
              <a:hlinkClick r:id="rId2"/>
            </p:cNvPr>
            <p:cNvSpPr>
              <a:spLocks noChangeArrowheads="1"/>
            </p:cNvSpPr>
            <p:nvPr>
              <p:custDataLst>
                <p:tags r:id="rId3"/>
              </p:custDataLst>
            </p:nvPr>
          </p:nvSpPr>
          <p:spPr bwMode="auto">
            <a:xfrm>
              <a:off x="0" y="75809"/>
              <a:ext cx="907774" cy="861392"/>
            </a:xfrm>
            <a:prstGeom prst="wedgeEllipseCallout">
              <a:avLst>
                <a:gd name="adj1" fmla="val -71926"/>
                <a:gd name="adj2" fmla="val -1347"/>
              </a:avLst>
            </a:prstGeom>
            <a:solidFill>
              <a:schemeClr val="bg1"/>
            </a:solidFill>
            <a:ln w="12700" cap="flat" cmpd="sng">
              <a:solidFill>
                <a:schemeClr val="tx1">
                  <a:lumMod val="75000"/>
                  <a:lumOff val="25000"/>
                </a:schemeClr>
              </a:solidFill>
              <a:bevel/>
            </a:ln>
          </p:spPr>
          <p:txBody>
            <a:bodyPr anchor="ctr"/>
            <a:lstStyle/>
            <a:p>
              <a:pPr algn="ctr"/>
              <a:endParaRPr lang="zh-CN" altLang="zh-CN" sz="1100">
                <a:solidFill>
                  <a:schemeClr val="tx1">
                    <a:lumMod val="75000"/>
                    <a:lumOff val="25000"/>
                  </a:schemeClr>
                </a:solidFill>
                <a:latin typeface="宋体" panose="02010600030101010101" pitchFamily="2" charset="-122"/>
                <a:sym typeface="宋体" panose="02010600030101010101" pitchFamily="2" charset="-122"/>
              </a:endParaRPr>
            </a:p>
          </p:txBody>
        </p:sp>
        <p:sp>
          <p:nvSpPr>
            <p:cNvPr id="4" name="矩形 12"/>
            <p:cNvSpPr>
              <a:spLocks noChangeArrowheads="1"/>
            </p:cNvSpPr>
            <p:nvPr>
              <p:custDataLst>
                <p:tags r:id="rId4"/>
              </p:custDataLst>
            </p:nvPr>
          </p:nvSpPr>
          <p:spPr bwMode="auto">
            <a:xfrm>
              <a:off x="120756" y="107838"/>
              <a:ext cx="1537841" cy="662757"/>
            </a:xfrm>
            <a:prstGeom prst="rect">
              <a:avLst/>
            </a:prstGeom>
            <a:noFill/>
            <a:ln w="9525">
              <a:noFill/>
              <a:miter lim="800000"/>
            </a:ln>
          </p:spPr>
          <p:txBody>
            <a:bodyPr wrap="square">
              <a:spAutoFit/>
            </a:bodyPr>
            <a:lstStyle/>
            <a:p>
              <a:pPr algn="just">
                <a:lnSpc>
                  <a:spcPct val="150000"/>
                </a:lnSpc>
                <a:buClr>
                  <a:srgbClr val="0070C0"/>
                </a:buClr>
              </a:pPr>
              <a:r>
                <a:rPr lang="en-US" sz="2800" b="1" dirty="0">
                  <a:solidFill>
                    <a:schemeClr val="tx1">
                      <a:lumMod val="75000"/>
                      <a:lumOff val="25000"/>
                    </a:schemeClr>
                  </a:solidFill>
                  <a:latin typeface="微软雅黑" panose="020B0503020204020204" pitchFamily="34" charset="-122"/>
                  <a:ea typeface="微软雅黑" panose="020B0503020204020204" pitchFamily="34" charset="-122"/>
                  <a:sym typeface="微软雅黑" panose="020B0503020204020204" pitchFamily="34" charset="-122"/>
                </a:rPr>
                <a:t>01</a:t>
              </a:r>
              <a:endParaRPr lang="zh-CN" altLang="en-US" sz="2800" b="1" dirty="0">
                <a:solidFill>
                  <a:schemeClr val="tx1">
                    <a:lumMod val="75000"/>
                    <a:lumOff val="25000"/>
                  </a:schemeClr>
                </a:solidFill>
                <a:latin typeface="微软雅黑" panose="020B0503020204020204" pitchFamily="34" charset="-122"/>
                <a:ea typeface="微软雅黑" panose="020B0503020204020204" pitchFamily="34" charset="-122"/>
                <a:sym typeface="微软雅黑" panose="020B0503020204020204" pitchFamily="34" charset="-122"/>
              </a:endParaRPr>
            </a:p>
          </p:txBody>
        </p:sp>
      </p:grpSp>
      <p:sp>
        <p:nvSpPr>
          <p:cNvPr id="5" name="Text Box 11">
            <a:hlinkClick r:id="rId2"/>
          </p:cNvPr>
          <p:cNvSpPr>
            <a:spLocks noChangeArrowheads="1"/>
          </p:cNvSpPr>
          <p:nvPr>
            <p:custDataLst>
              <p:tags r:id="rId5"/>
            </p:custDataLst>
          </p:nvPr>
        </p:nvSpPr>
        <p:spPr bwMode="auto">
          <a:xfrm>
            <a:off x="3239135" y="1189990"/>
            <a:ext cx="5233670" cy="1081405"/>
          </a:xfrm>
          <a:prstGeom prst="rect">
            <a:avLst/>
          </a:prstGeom>
          <a:noFill/>
          <a:ln w="9525">
            <a:noFill/>
            <a:miter lim="800000"/>
          </a:ln>
        </p:spPr>
        <p:txBody>
          <a:bodyPr wrap="square">
            <a:spAutoFit/>
          </a:bodyPr>
          <a:lstStyle/>
          <a:p>
            <a:pPr indent="0" algn="just" fontAlgn="auto">
              <a:lnSpc>
                <a:spcPct val="115000"/>
              </a:lnSpc>
              <a:buClr>
                <a:srgbClr val="0070C0"/>
              </a:buClr>
            </a:pP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第一</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努力创造出既符合原文语义又体现原文文化特色的译作。。然而</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两种语言代表着两种完全不同的文化</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文化可能有类似的因素</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但不可能完全相同。因此</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完全展现原文文化内涵的完美的翻译作品是不可能存在的</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译者只能最大限度地再现源语文化。</a:t>
            </a:r>
            <a:endPar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endParaRPr>
          </a:p>
        </p:txBody>
      </p:sp>
      <p:grpSp>
        <p:nvGrpSpPr>
          <p:cNvPr id="17" name="组合 16"/>
          <p:cNvGrpSpPr/>
          <p:nvPr>
            <p:custDataLst>
              <p:tags r:id="rId6"/>
            </p:custDataLst>
          </p:nvPr>
        </p:nvGrpSpPr>
        <p:grpSpPr>
          <a:xfrm>
            <a:off x="423545" y="2464309"/>
            <a:ext cx="7088205" cy="2566161"/>
            <a:chOff x="605" y="3179"/>
            <a:chExt cx="11163" cy="4041"/>
          </a:xfrm>
        </p:grpSpPr>
        <p:sp>
          <p:nvSpPr>
            <p:cNvPr id="6" name="矩形 18">
              <a:hlinkClick r:id="rId2"/>
            </p:cNvPr>
            <p:cNvSpPr>
              <a:spLocks noChangeArrowheads="1"/>
            </p:cNvSpPr>
            <p:nvPr>
              <p:custDataLst>
                <p:tags r:id="rId7"/>
              </p:custDataLst>
            </p:nvPr>
          </p:nvSpPr>
          <p:spPr bwMode="auto">
            <a:xfrm>
              <a:off x="605" y="3179"/>
              <a:ext cx="8630" cy="4041"/>
            </a:xfrm>
            <a:prstGeom prst="rect">
              <a:avLst/>
            </a:prstGeom>
            <a:noFill/>
            <a:ln w="9525">
              <a:noFill/>
              <a:miter lim="800000"/>
            </a:ln>
          </p:spPr>
          <p:txBody>
            <a:bodyPr wrap="square">
              <a:spAutoFit/>
            </a:bodyPr>
            <a:lstStyle/>
            <a:p>
              <a:pPr algn="just">
                <a:lnSpc>
                  <a:spcPct val="115000"/>
                </a:lnSpc>
                <a:buClr>
                  <a:srgbClr val="0070C0"/>
                </a:buClr>
                <a:buSzTx/>
                <a:buFontTx/>
              </a:pP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第二,如果意义和文化不能同时兼顾,译者只有舍弃形式对等,通过在译文中改变原文的形式达到再现原文语义和文化的目的。例如,英语谚语“</a:t>
              </a:r>
              <a:r>
                <a:rPr lang="zh-CN" altLang="en-US" sz="1400" dirty="0">
                  <a:solidFill>
                    <a:schemeClr val="tx1">
                      <a:lumMod val="75000"/>
                      <a:lumOff val="25000"/>
                    </a:schemeClr>
                  </a:solidFill>
                  <a:latin typeface="Times New Roman" panose="02020603050405020304" charset="0"/>
                  <a:ea typeface="迷你简卡通" pitchFamily="65" charset="-122"/>
                  <a:cs typeface="Times New Roman" panose="02020603050405020304" charset="0"/>
                  <a:sym typeface="微软雅黑" panose="020B0503020204020204" pitchFamily="34" charset="-122"/>
                </a:rPr>
                <a:t>white as snow</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”翻译成汉语可以是字面意义上的“白如雪”。但是,中国南方几乎全年无雪,在他们的文化背景知识中,没有“雪”的概念,如何理解雪的内涵? 在译文中,译者可以通过改变词汇的形式来消除文化上的差异。因此,这个谚语在汉语中可以译作“白如蘑菇”,“白如白鹭毛”(郭建中,</a:t>
              </a:r>
              <a:r>
                <a:rPr lang="zh-CN" altLang="en-US" sz="1400">
                  <a:latin typeface="Times New Roman" panose="02020603050405020304" charset="0"/>
                  <a:cs typeface="Times New Roman" panose="02020603050405020304" charset="0"/>
                  <a:sym typeface="微软雅黑" panose="020B0503020204020204" pitchFamily="34" charset="-122"/>
                </a:rPr>
                <a:t>2000 ,P63</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 。再如,英语成语“</a:t>
              </a:r>
              <a:r>
                <a:rPr lang="zh-CN" altLang="en-US" sz="1400" dirty="0">
                  <a:solidFill>
                    <a:schemeClr val="tx1">
                      <a:lumMod val="75000"/>
                      <a:lumOff val="25000"/>
                    </a:schemeClr>
                  </a:solidFill>
                  <a:latin typeface="Times New Roman" panose="02020603050405020304" charset="0"/>
                  <a:ea typeface="迷你简卡通" pitchFamily="65" charset="-122"/>
                  <a:cs typeface="Times New Roman" panose="02020603050405020304" charset="0"/>
                  <a:sym typeface="微软雅黑" panose="020B0503020204020204" pitchFamily="34" charset="-122"/>
                </a:rPr>
                <a:t>spring up like mushroom”中“mushroom</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”原意为“蘑菇”, 但译为汉语多为“雨后春笋”,而不是“雨后蘑菇”,因为在中国文化中,人们更为熟悉的成语和理解的意象是“雨后春笋</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endPar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endParaRPr>
            </a:p>
          </p:txBody>
        </p:sp>
        <p:grpSp>
          <p:nvGrpSpPr>
            <p:cNvPr id="8" name="组合 8"/>
            <p:cNvGrpSpPr/>
            <p:nvPr>
              <p:custDataLst>
                <p:tags r:id="rId8"/>
              </p:custDataLst>
            </p:nvPr>
          </p:nvGrpSpPr>
          <p:grpSpPr>
            <a:xfrm>
              <a:off x="9490" y="3636"/>
              <a:ext cx="1430" cy="1356"/>
              <a:chOff x="0" y="75809"/>
              <a:chExt cx="907774" cy="861392"/>
            </a:xfrm>
          </p:grpSpPr>
          <p:sp>
            <p:nvSpPr>
              <p:cNvPr id="9" name="椭圆形标注 11">
                <a:hlinkClick r:id="rId2"/>
              </p:cNvPr>
              <p:cNvSpPr>
                <a:spLocks noChangeArrowheads="1"/>
              </p:cNvSpPr>
              <p:nvPr>
                <p:custDataLst>
                  <p:tags r:id="rId9"/>
                </p:custDataLst>
              </p:nvPr>
            </p:nvSpPr>
            <p:spPr bwMode="auto">
              <a:xfrm>
                <a:off x="0" y="75809"/>
                <a:ext cx="907774" cy="861392"/>
              </a:xfrm>
              <a:prstGeom prst="wedgeEllipseCallout">
                <a:avLst>
                  <a:gd name="adj1" fmla="val -71926"/>
                  <a:gd name="adj2" fmla="val -1347"/>
                </a:avLst>
              </a:prstGeom>
              <a:solidFill>
                <a:schemeClr val="bg1"/>
              </a:solidFill>
              <a:ln w="12700" cap="flat" cmpd="sng">
                <a:solidFill>
                  <a:schemeClr val="tx1">
                    <a:lumMod val="75000"/>
                    <a:lumOff val="25000"/>
                  </a:schemeClr>
                </a:solidFill>
                <a:bevel/>
              </a:ln>
            </p:spPr>
            <p:txBody>
              <a:bodyPr anchor="ctr"/>
              <a:lstStyle/>
              <a:p>
                <a:pPr algn="ctr"/>
                <a:endParaRPr lang="zh-CN" altLang="zh-CN" sz="700">
                  <a:solidFill>
                    <a:schemeClr val="tx1">
                      <a:lumMod val="75000"/>
                      <a:lumOff val="25000"/>
                    </a:schemeClr>
                  </a:solidFill>
                  <a:latin typeface="宋体" panose="02010600030101010101" pitchFamily="2" charset="-122"/>
                  <a:sym typeface="宋体" panose="02010600030101010101" pitchFamily="2" charset="-122"/>
                </a:endParaRPr>
              </a:p>
            </p:txBody>
          </p:sp>
          <p:sp>
            <p:nvSpPr>
              <p:cNvPr id="10" name="矩形 12"/>
              <p:cNvSpPr>
                <a:spLocks noChangeArrowheads="1"/>
              </p:cNvSpPr>
              <p:nvPr>
                <p:custDataLst>
                  <p:tags r:id="rId10"/>
                </p:custDataLst>
              </p:nvPr>
            </p:nvSpPr>
            <p:spPr bwMode="auto">
              <a:xfrm>
                <a:off x="100751" y="141063"/>
                <a:ext cx="677285" cy="738890"/>
              </a:xfrm>
              <a:prstGeom prst="rect">
                <a:avLst/>
              </a:prstGeom>
              <a:noFill/>
              <a:ln w="9525">
                <a:noFill/>
                <a:miter lim="800000"/>
              </a:ln>
            </p:spPr>
            <p:txBody>
              <a:bodyPr wrap="square">
                <a:spAutoFit/>
              </a:bodyPr>
              <a:lstStyle/>
              <a:p>
                <a:pPr algn="just">
                  <a:lnSpc>
                    <a:spcPct val="150000"/>
                  </a:lnSpc>
                  <a:buClr>
                    <a:srgbClr val="0070C0"/>
                  </a:buClr>
                </a:pPr>
                <a:r>
                  <a:rPr lang="en-US" sz="2800" b="1" dirty="0">
                    <a:solidFill>
                      <a:schemeClr val="tx1">
                        <a:lumMod val="75000"/>
                        <a:lumOff val="25000"/>
                      </a:schemeClr>
                    </a:solidFill>
                    <a:latin typeface="微软雅黑" panose="020B0503020204020204" pitchFamily="34" charset="-122"/>
                    <a:ea typeface="微软雅黑" panose="020B0503020204020204" pitchFamily="34" charset="-122"/>
                    <a:sym typeface="微软雅黑" panose="020B0503020204020204" pitchFamily="34" charset="-122"/>
                  </a:rPr>
                  <a:t>02</a:t>
                </a:r>
                <a:endParaRPr lang="zh-CN" altLang="en-US" sz="2800" b="1" dirty="0">
                  <a:solidFill>
                    <a:schemeClr val="tx1">
                      <a:lumMod val="75000"/>
                      <a:lumOff val="25000"/>
                    </a:schemeClr>
                  </a:solidFill>
                  <a:latin typeface="微软雅黑" panose="020B0503020204020204" pitchFamily="34" charset="-122"/>
                  <a:ea typeface="微软雅黑" panose="020B0503020204020204" pitchFamily="34" charset="-122"/>
                  <a:sym typeface="微软雅黑" panose="020B0503020204020204" pitchFamily="34" charset="-122"/>
                </a:endParaRPr>
              </a:p>
            </p:txBody>
          </p:sp>
        </p:grpSp>
        <p:sp>
          <p:nvSpPr>
            <p:cNvPr id="75" name="Freeform 24"/>
            <p:cNvSpPr>
              <a:spLocks noEditPoints="1"/>
            </p:cNvSpPr>
            <p:nvPr>
              <p:custDataLst>
                <p:tags r:id="rId11"/>
              </p:custDataLst>
            </p:nvPr>
          </p:nvSpPr>
          <p:spPr bwMode="auto">
            <a:xfrm>
              <a:off x="10800" y="3179"/>
              <a:ext cx="968" cy="1991"/>
            </a:xfrm>
            <a:custGeom>
              <a:avLst/>
              <a:gdLst/>
              <a:ahLst/>
              <a:cxnLst>
                <a:cxn ang="0">
                  <a:pos x="317" y="1182"/>
                </a:cxn>
                <a:cxn ang="0">
                  <a:pos x="127" y="621"/>
                </a:cxn>
                <a:cxn ang="0">
                  <a:pos x="227" y="428"/>
                </a:cxn>
                <a:cxn ang="0">
                  <a:pos x="284" y="66"/>
                </a:cxn>
                <a:cxn ang="0">
                  <a:pos x="660" y="982"/>
                </a:cxn>
                <a:cxn ang="0">
                  <a:pos x="734" y="462"/>
                </a:cxn>
                <a:cxn ang="0">
                  <a:pos x="805" y="5"/>
                </a:cxn>
                <a:cxn ang="0">
                  <a:pos x="834" y="613"/>
                </a:cxn>
                <a:cxn ang="0">
                  <a:pos x="922" y="708"/>
                </a:cxn>
                <a:cxn ang="0">
                  <a:pos x="1130" y="377"/>
                </a:cxn>
                <a:cxn ang="0">
                  <a:pos x="1047" y="917"/>
                </a:cxn>
                <a:cxn ang="0">
                  <a:pos x="1089" y="1928"/>
                </a:cxn>
                <a:cxn ang="0">
                  <a:pos x="801" y="112"/>
                </a:cxn>
                <a:cxn ang="0">
                  <a:pos x="725" y="419"/>
                </a:cxn>
                <a:cxn ang="0">
                  <a:pos x="836" y="138"/>
                </a:cxn>
                <a:cxn ang="0">
                  <a:pos x="232" y="305"/>
                </a:cxn>
                <a:cxn ang="0">
                  <a:pos x="357" y="533"/>
                </a:cxn>
                <a:cxn ang="0">
                  <a:pos x="381" y="411"/>
                </a:cxn>
                <a:cxn ang="0">
                  <a:pos x="341" y="302"/>
                </a:cxn>
                <a:cxn ang="0">
                  <a:pos x="273" y="243"/>
                </a:cxn>
                <a:cxn ang="0">
                  <a:pos x="1048" y="457"/>
                </a:cxn>
                <a:cxn ang="0">
                  <a:pos x="1062" y="351"/>
                </a:cxn>
                <a:cxn ang="0">
                  <a:pos x="821" y="448"/>
                </a:cxn>
                <a:cxn ang="0">
                  <a:pos x="1053" y="476"/>
                </a:cxn>
                <a:cxn ang="0">
                  <a:pos x="452" y="503"/>
                </a:cxn>
                <a:cxn ang="0">
                  <a:pos x="524" y="576"/>
                </a:cxn>
                <a:cxn ang="0">
                  <a:pos x="447" y="1210"/>
                </a:cxn>
                <a:cxn ang="0">
                  <a:pos x="732" y="625"/>
                </a:cxn>
                <a:cxn ang="0">
                  <a:pos x="43" y="689"/>
                </a:cxn>
                <a:cxn ang="0">
                  <a:pos x="420" y="1312"/>
                </a:cxn>
                <a:cxn ang="0">
                  <a:pos x="691" y="825"/>
                </a:cxn>
                <a:cxn ang="0">
                  <a:pos x="734" y="1142"/>
                </a:cxn>
                <a:cxn ang="0">
                  <a:pos x="938" y="683"/>
                </a:cxn>
                <a:cxn ang="0">
                  <a:pos x="940" y="717"/>
                </a:cxn>
                <a:cxn ang="0">
                  <a:pos x="985" y="810"/>
                </a:cxn>
                <a:cxn ang="0">
                  <a:pos x="900" y="941"/>
                </a:cxn>
                <a:cxn ang="0">
                  <a:pos x="1004" y="868"/>
                </a:cxn>
                <a:cxn ang="0">
                  <a:pos x="1029" y="982"/>
                </a:cxn>
                <a:cxn ang="0">
                  <a:pos x="814" y="914"/>
                </a:cxn>
                <a:cxn ang="0">
                  <a:pos x="850" y="927"/>
                </a:cxn>
                <a:cxn ang="0">
                  <a:pos x="1096" y="1016"/>
                </a:cxn>
                <a:cxn ang="0">
                  <a:pos x="759" y="1286"/>
                </a:cxn>
                <a:cxn ang="0">
                  <a:pos x="842" y="1045"/>
                </a:cxn>
                <a:cxn ang="0">
                  <a:pos x="573" y="1261"/>
                </a:cxn>
                <a:cxn ang="0">
                  <a:pos x="622" y="1076"/>
                </a:cxn>
                <a:cxn ang="0">
                  <a:pos x="1020" y="1144"/>
                </a:cxn>
                <a:cxn ang="0">
                  <a:pos x="643" y="1531"/>
                </a:cxn>
                <a:cxn ang="0">
                  <a:pos x="322" y="1327"/>
                </a:cxn>
                <a:cxn ang="0">
                  <a:pos x="950" y="1247"/>
                </a:cxn>
                <a:cxn ang="0">
                  <a:pos x="439" y="1482"/>
                </a:cxn>
                <a:cxn ang="0">
                  <a:pos x="417" y="1545"/>
                </a:cxn>
                <a:cxn ang="0">
                  <a:pos x="439" y="1371"/>
                </a:cxn>
                <a:cxn ang="0">
                  <a:pos x="773" y="1659"/>
                </a:cxn>
                <a:cxn ang="0">
                  <a:pos x="832" y="1788"/>
                </a:cxn>
                <a:cxn ang="0">
                  <a:pos x="810" y="1533"/>
                </a:cxn>
                <a:cxn ang="0">
                  <a:pos x="743" y="1641"/>
                </a:cxn>
                <a:cxn ang="0">
                  <a:pos x="408" y="2090"/>
                </a:cxn>
                <a:cxn ang="0">
                  <a:pos x="1074" y="1832"/>
                </a:cxn>
                <a:cxn ang="0">
                  <a:pos x="800" y="2062"/>
                </a:cxn>
                <a:cxn ang="0">
                  <a:pos x="584" y="1658"/>
                </a:cxn>
                <a:cxn ang="0">
                  <a:pos x="810" y="1813"/>
                </a:cxn>
                <a:cxn ang="0">
                  <a:pos x="635" y="1789"/>
                </a:cxn>
                <a:cxn ang="0">
                  <a:pos x="907" y="1780"/>
                </a:cxn>
              </a:cxnLst>
              <a:rect l="0" t="0" r="r" b="b"/>
              <a:pathLst>
                <a:path w="1161" h="2388">
                  <a:moveTo>
                    <a:pt x="410" y="2315"/>
                  </a:moveTo>
                  <a:lnTo>
                    <a:pt x="410" y="2315"/>
                  </a:lnTo>
                  <a:lnTo>
                    <a:pt x="408" y="2269"/>
                  </a:lnTo>
                  <a:lnTo>
                    <a:pt x="403" y="2224"/>
                  </a:lnTo>
                  <a:lnTo>
                    <a:pt x="398" y="2180"/>
                  </a:lnTo>
                  <a:lnTo>
                    <a:pt x="393" y="2135"/>
                  </a:lnTo>
                  <a:lnTo>
                    <a:pt x="381" y="2043"/>
                  </a:lnTo>
                  <a:lnTo>
                    <a:pt x="377" y="1994"/>
                  </a:lnTo>
                  <a:lnTo>
                    <a:pt x="372" y="1944"/>
                  </a:lnTo>
                  <a:lnTo>
                    <a:pt x="372" y="1944"/>
                  </a:lnTo>
                  <a:lnTo>
                    <a:pt x="371" y="1924"/>
                  </a:lnTo>
                  <a:lnTo>
                    <a:pt x="372" y="1902"/>
                  </a:lnTo>
                  <a:lnTo>
                    <a:pt x="372" y="1881"/>
                  </a:lnTo>
                  <a:lnTo>
                    <a:pt x="371" y="1870"/>
                  </a:lnTo>
                  <a:lnTo>
                    <a:pt x="370" y="1859"/>
                  </a:lnTo>
                  <a:lnTo>
                    <a:pt x="370" y="1859"/>
                  </a:lnTo>
                  <a:lnTo>
                    <a:pt x="361" y="1794"/>
                  </a:lnTo>
                  <a:lnTo>
                    <a:pt x="351" y="1726"/>
                  </a:lnTo>
                  <a:lnTo>
                    <a:pt x="342" y="1658"/>
                  </a:lnTo>
                  <a:lnTo>
                    <a:pt x="337" y="1595"/>
                  </a:lnTo>
                  <a:lnTo>
                    <a:pt x="337" y="1595"/>
                  </a:lnTo>
                  <a:lnTo>
                    <a:pt x="337" y="1592"/>
                  </a:lnTo>
                  <a:lnTo>
                    <a:pt x="338" y="1588"/>
                  </a:lnTo>
                  <a:lnTo>
                    <a:pt x="339" y="1583"/>
                  </a:lnTo>
                  <a:lnTo>
                    <a:pt x="339" y="1579"/>
                  </a:lnTo>
                  <a:lnTo>
                    <a:pt x="339" y="1579"/>
                  </a:lnTo>
                  <a:lnTo>
                    <a:pt x="337" y="1568"/>
                  </a:lnTo>
                  <a:lnTo>
                    <a:pt x="335" y="1559"/>
                  </a:lnTo>
                  <a:lnTo>
                    <a:pt x="333" y="1549"/>
                  </a:lnTo>
                  <a:lnTo>
                    <a:pt x="333" y="1544"/>
                  </a:lnTo>
                  <a:lnTo>
                    <a:pt x="333" y="1539"/>
                  </a:lnTo>
                  <a:lnTo>
                    <a:pt x="333" y="1539"/>
                  </a:lnTo>
                  <a:lnTo>
                    <a:pt x="334" y="1533"/>
                  </a:lnTo>
                  <a:lnTo>
                    <a:pt x="336" y="1528"/>
                  </a:lnTo>
                  <a:lnTo>
                    <a:pt x="338" y="1521"/>
                  </a:lnTo>
                  <a:lnTo>
                    <a:pt x="341" y="1516"/>
                  </a:lnTo>
                  <a:lnTo>
                    <a:pt x="346" y="1510"/>
                  </a:lnTo>
                  <a:lnTo>
                    <a:pt x="350" y="1505"/>
                  </a:lnTo>
                  <a:lnTo>
                    <a:pt x="355" y="1502"/>
                  </a:lnTo>
                  <a:lnTo>
                    <a:pt x="362" y="1498"/>
                  </a:lnTo>
                  <a:lnTo>
                    <a:pt x="362" y="1498"/>
                  </a:lnTo>
                  <a:lnTo>
                    <a:pt x="347" y="1452"/>
                  </a:lnTo>
                  <a:lnTo>
                    <a:pt x="332" y="1406"/>
                  </a:lnTo>
                  <a:lnTo>
                    <a:pt x="324" y="1383"/>
                  </a:lnTo>
                  <a:lnTo>
                    <a:pt x="316" y="1361"/>
                  </a:lnTo>
                  <a:lnTo>
                    <a:pt x="306" y="1339"/>
                  </a:lnTo>
                  <a:lnTo>
                    <a:pt x="295" y="1319"/>
                  </a:lnTo>
                  <a:lnTo>
                    <a:pt x="295" y="1319"/>
                  </a:lnTo>
                  <a:lnTo>
                    <a:pt x="297" y="1314"/>
                  </a:lnTo>
                  <a:lnTo>
                    <a:pt x="299" y="1311"/>
                  </a:lnTo>
                  <a:lnTo>
                    <a:pt x="302" y="1307"/>
                  </a:lnTo>
                  <a:lnTo>
                    <a:pt x="304" y="1303"/>
                  </a:lnTo>
                  <a:lnTo>
                    <a:pt x="304" y="1303"/>
                  </a:lnTo>
                  <a:lnTo>
                    <a:pt x="303" y="1286"/>
                  </a:lnTo>
                  <a:lnTo>
                    <a:pt x="303" y="1270"/>
                  </a:lnTo>
                  <a:lnTo>
                    <a:pt x="306" y="1253"/>
                  </a:lnTo>
                  <a:lnTo>
                    <a:pt x="309" y="1238"/>
                  </a:lnTo>
                  <a:lnTo>
                    <a:pt x="314" y="1210"/>
                  </a:lnTo>
                  <a:lnTo>
                    <a:pt x="317" y="1196"/>
                  </a:lnTo>
                  <a:lnTo>
                    <a:pt x="317" y="1182"/>
                  </a:lnTo>
                  <a:lnTo>
                    <a:pt x="317" y="1182"/>
                  </a:lnTo>
                  <a:lnTo>
                    <a:pt x="309" y="1179"/>
                  </a:lnTo>
                  <a:lnTo>
                    <a:pt x="303" y="1174"/>
                  </a:lnTo>
                  <a:lnTo>
                    <a:pt x="287" y="1169"/>
                  </a:lnTo>
                  <a:lnTo>
                    <a:pt x="270" y="1165"/>
                  </a:lnTo>
                  <a:lnTo>
                    <a:pt x="251" y="1162"/>
                  </a:lnTo>
                  <a:lnTo>
                    <a:pt x="232" y="1160"/>
                  </a:lnTo>
                  <a:lnTo>
                    <a:pt x="215" y="1159"/>
                  </a:lnTo>
                  <a:lnTo>
                    <a:pt x="183" y="1159"/>
                  </a:lnTo>
                  <a:lnTo>
                    <a:pt x="183" y="1159"/>
                  </a:lnTo>
                  <a:lnTo>
                    <a:pt x="175" y="1157"/>
                  </a:lnTo>
                  <a:lnTo>
                    <a:pt x="168" y="1154"/>
                  </a:lnTo>
                  <a:lnTo>
                    <a:pt x="154" y="1145"/>
                  </a:lnTo>
                  <a:lnTo>
                    <a:pt x="140" y="1138"/>
                  </a:lnTo>
                  <a:lnTo>
                    <a:pt x="132" y="1135"/>
                  </a:lnTo>
                  <a:lnTo>
                    <a:pt x="125" y="1132"/>
                  </a:lnTo>
                  <a:lnTo>
                    <a:pt x="125" y="1132"/>
                  </a:lnTo>
                  <a:lnTo>
                    <a:pt x="114" y="1124"/>
                  </a:lnTo>
                  <a:lnTo>
                    <a:pt x="104" y="1115"/>
                  </a:lnTo>
                  <a:lnTo>
                    <a:pt x="94" y="1106"/>
                  </a:lnTo>
                  <a:lnTo>
                    <a:pt x="84" y="1095"/>
                  </a:lnTo>
                  <a:lnTo>
                    <a:pt x="75" y="1084"/>
                  </a:lnTo>
                  <a:lnTo>
                    <a:pt x="66" y="1073"/>
                  </a:lnTo>
                  <a:lnTo>
                    <a:pt x="58" y="1060"/>
                  </a:lnTo>
                  <a:lnTo>
                    <a:pt x="49" y="1046"/>
                  </a:lnTo>
                  <a:lnTo>
                    <a:pt x="41" y="1032"/>
                  </a:lnTo>
                  <a:lnTo>
                    <a:pt x="35" y="1018"/>
                  </a:lnTo>
                  <a:lnTo>
                    <a:pt x="29" y="1003"/>
                  </a:lnTo>
                  <a:lnTo>
                    <a:pt x="22" y="987"/>
                  </a:lnTo>
                  <a:lnTo>
                    <a:pt x="18" y="971"/>
                  </a:lnTo>
                  <a:lnTo>
                    <a:pt x="13" y="955"/>
                  </a:lnTo>
                  <a:lnTo>
                    <a:pt x="9" y="938"/>
                  </a:lnTo>
                  <a:lnTo>
                    <a:pt x="6" y="920"/>
                  </a:lnTo>
                  <a:lnTo>
                    <a:pt x="6" y="920"/>
                  </a:lnTo>
                  <a:lnTo>
                    <a:pt x="4" y="900"/>
                  </a:lnTo>
                  <a:lnTo>
                    <a:pt x="2" y="878"/>
                  </a:lnTo>
                  <a:lnTo>
                    <a:pt x="0" y="853"/>
                  </a:lnTo>
                  <a:lnTo>
                    <a:pt x="0" y="828"/>
                  </a:lnTo>
                  <a:lnTo>
                    <a:pt x="0" y="804"/>
                  </a:lnTo>
                  <a:lnTo>
                    <a:pt x="1" y="779"/>
                  </a:lnTo>
                  <a:lnTo>
                    <a:pt x="3" y="755"/>
                  </a:lnTo>
                  <a:lnTo>
                    <a:pt x="6" y="731"/>
                  </a:lnTo>
                  <a:lnTo>
                    <a:pt x="6" y="731"/>
                  </a:lnTo>
                  <a:lnTo>
                    <a:pt x="9" y="719"/>
                  </a:lnTo>
                  <a:lnTo>
                    <a:pt x="14" y="707"/>
                  </a:lnTo>
                  <a:lnTo>
                    <a:pt x="18" y="697"/>
                  </a:lnTo>
                  <a:lnTo>
                    <a:pt x="23" y="687"/>
                  </a:lnTo>
                  <a:lnTo>
                    <a:pt x="29" y="677"/>
                  </a:lnTo>
                  <a:lnTo>
                    <a:pt x="35" y="669"/>
                  </a:lnTo>
                  <a:lnTo>
                    <a:pt x="48" y="653"/>
                  </a:lnTo>
                  <a:lnTo>
                    <a:pt x="48" y="653"/>
                  </a:lnTo>
                  <a:lnTo>
                    <a:pt x="55" y="650"/>
                  </a:lnTo>
                  <a:lnTo>
                    <a:pt x="63" y="647"/>
                  </a:lnTo>
                  <a:lnTo>
                    <a:pt x="77" y="639"/>
                  </a:lnTo>
                  <a:lnTo>
                    <a:pt x="91" y="631"/>
                  </a:lnTo>
                  <a:lnTo>
                    <a:pt x="97" y="628"/>
                  </a:lnTo>
                  <a:lnTo>
                    <a:pt x="105" y="625"/>
                  </a:lnTo>
                  <a:lnTo>
                    <a:pt x="105" y="625"/>
                  </a:lnTo>
                  <a:lnTo>
                    <a:pt x="115" y="623"/>
                  </a:lnTo>
                  <a:lnTo>
                    <a:pt x="127" y="621"/>
                  </a:lnTo>
                  <a:lnTo>
                    <a:pt x="139" y="619"/>
                  </a:lnTo>
                  <a:lnTo>
                    <a:pt x="151" y="619"/>
                  </a:lnTo>
                  <a:lnTo>
                    <a:pt x="162" y="619"/>
                  </a:lnTo>
                  <a:lnTo>
                    <a:pt x="173" y="621"/>
                  </a:lnTo>
                  <a:lnTo>
                    <a:pt x="184" y="623"/>
                  </a:lnTo>
                  <a:lnTo>
                    <a:pt x="193" y="627"/>
                  </a:lnTo>
                  <a:lnTo>
                    <a:pt x="193" y="627"/>
                  </a:lnTo>
                  <a:lnTo>
                    <a:pt x="206" y="636"/>
                  </a:lnTo>
                  <a:lnTo>
                    <a:pt x="218" y="645"/>
                  </a:lnTo>
                  <a:lnTo>
                    <a:pt x="229" y="655"/>
                  </a:lnTo>
                  <a:lnTo>
                    <a:pt x="240" y="667"/>
                  </a:lnTo>
                  <a:lnTo>
                    <a:pt x="248" y="680"/>
                  </a:lnTo>
                  <a:lnTo>
                    <a:pt x="257" y="692"/>
                  </a:lnTo>
                  <a:lnTo>
                    <a:pt x="264" y="705"/>
                  </a:lnTo>
                  <a:lnTo>
                    <a:pt x="271" y="719"/>
                  </a:lnTo>
                  <a:lnTo>
                    <a:pt x="271" y="719"/>
                  </a:lnTo>
                  <a:lnTo>
                    <a:pt x="271" y="698"/>
                  </a:lnTo>
                  <a:lnTo>
                    <a:pt x="272" y="678"/>
                  </a:lnTo>
                  <a:lnTo>
                    <a:pt x="274" y="659"/>
                  </a:lnTo>
                  <a:lnTo>
                    <a:pt x="278" y="642"/>
                  </a:lnTo>
                  <a:lnTo>
                    <a:pt x="283" y="625"/>
                  </a:lnTo>
                  <a:lnTo>
                    <a:pt x="291" y="609"/>
                  </a:lnTo>
                  <a:lnTo>
                    <a:pt x="298" y="594"/>
                  </a:lnTo>
                  <a:lnTo>
                    <a:pt x="308" y="580"/>
                  </a:lnTo>
                  <a:lnTo>
                    <a:pt x="308" y="580"/>
                  </a:lnTo>
                  <a:lnTo>
                    <a:pt x="305" y="576"/>
                  </a:lnTo>
                  <a:lnTo>
                    <a:pt x="301" y="572"/>
                  </a:lnTo>
                  <a:lnTo>
                    <a:pt x="296" y="571"/>
                  </a:lnTo>
                  <a:lnTo>
                    <a:pt x="291" y="570"/>
                  </a:lnTo>
                  <a:lnTo>
                    <a:pt x="282" y="568"/>
                  </a:lnTo>
                  <a:lnTo>
                    <a:pt x="279" y="566"/>
                  </a:lnTo>
                  <a:lnTo>
                    <a:pt x="277" y="563"/>
                  </a:lnTo>
                  <a:lnTo>
                    <a:pt x="277" y="563"/>
                  </a:lnTo>
                  <a:lnTo>
                    <a:pt x="276" y="561"/>
                  </a:lnTo>
                  <a:lnTo>
                    <a:pt x="276" y="559"/>
                  </a:lnTo>
                  <a:lnTo>
                    <a:pt x="277" y="553"/>
                  </a:lnTo>
                  <a:lnTo>
                    <a:pt x="279" y="548"/>
                  </a:lnTo>
                  <a:lnTo>
                    <a:pt x="282" y="543"/>
                  </a:lnTo>
                  <a:lnTo>
                    <a:pt x="287" y="536"/>
                  </a:lnTo>
                  <a:lnTo>
                    <a:pt x="289" y="530"/>
                  </a:lnTo>
                  <a:lnTo>
                    <a:pt x="291" y="522"/>
                  </a:lnTo>
                  <a:lnTo>
                    <a:pt x="291" y="515"/>
                  </a:lnTo>
                  <a:lnTo>
                    <a:pt x="291" y="515"/>
                  </a:lnTo>
                  <a:lnTo>
                    <a:pt x="286" y="511"/>
                  </a:lnTo>
                  <a:lnTo>
                    <a:pt x="279" y="508"/>
                  </a:lnTo>
                  <a:lnTo>
                    <a:pt x="266" y="504"/>
                  </a:lnTo>
                  <a:lnTo>
                    <a:pt x="253" y="498"/>
                  </a:lnTo>
                  <a:lnTo>
                    <a:pt x="248" y="494"/>
                  </a:lnTo>
                  <a:lnTo>
                    <a:pt x="244" y="490"/>
                  </a:lnTo>
                  <a:lnTo>
                    <a:pt x="244" y="490"/>
                  </a:lnTo>
                  <a:lnTo>
                    <a:pt x="244" y="486"/>
                  </a:lnTo>
                  <a:lnTo>
                    <a:pt x="245" y="481"/>
                  </a:lnTo>
                  <a:lnTo>
                    <a:pt x="248" y="471"/>
                  </a:lnTo>
                  <a:lnTo>
                    <a:pt x="252" y="459"/>
                  </a:lnTo>
                  <a:lnTo>
                    <a:pt x="256" y="448"/>
                  </a:lnTo>
                  <a:lnTo>
                    <a:pt x="256" y="448"/>
                  </a:lnTo>
                  <a:lnTo>
                    <a:pt x="252" y="444"/>
                  </a:lnTo>
                  <a:lnTo>
                    <a:pt x="248" y="440"/>
                  </a:lnTo>
                  <a:lnTo>
                    <a:pt x="237" y="433"/>
                  </a:lnTo>
                  <a:lnTo>
                    <a:pt x="227" y="428"/>
                  </a:lnTo>
                  <a:lnTo>
                    <a:pt x="221" y="425"/>
                  </a:lnTo>
                  <a:lnTo>
                    <a:pt x="216" y="422"/>
                  </a:lnTo>
                  <a:lnTo>
                    <a:pt x="216" y="422"/>
                  </a:lnTo>
                  <a:lnTo>
                    <a:pt x="222" y="411"/>
                  </a:lnTo>
                  <a:lnTo>
                    <a:pt x="228" y="399"/>
                  </a:lnTo>
                  <a:lnTo>
                    <a:pt x="232" y="387"/>
                  </a:lnTo>
                  <a:lnTo>
                    <a:pt x="235" y="373"/>
                  </a:lnTo>
                  <a:lnTo>
                    <a:pt x="235" y="373"/>
                  </a:lnTo>
                  <a:lnTo>
                    <a:pt x="232" y="368"/>
                  </a:lnTo>
                  <a:lnTo>
                    <a:pt x="227" y="363"/>
                  </a:lnTo>
                  <a:lnTo>
                    <a:pt x="221" y="359"/>
                  </a:lnTo>
                  <a:lnTo>
                    <a:pt x="215" y="356"/>
                  </a:lnTo>
                  <a:lnTo>
                    <a:pt x="202" y="350"/>
                  </a:lnTo>
                  <a:lnTo>
                    <a:pt x="197" y="345"/>
                  </a:lnTo>
                  <a:lnTo>
                    <a:pt x="191" y="340"/>
                  </a:lnTo>
                  <a:lnTo>
                    <a:pt x="191" y="340"/>
                  </a:lnTo>
                  <a:lnTo>
                    <a:pt x="193" y="335"/>
                  </a:lnTo>
                  <a:lnTo>
                    <a:pt x="196" y="329"/>
                  </a:lnTo>
                  <a:lnTo>
                    <a:pt x="198" y="324"/>
                  </a:lnTo>
                  <a:lnTo>
                    <a:pt x="202" y="320"/>
                  </a:lnTo>
                  <a:lnTo>
                    <a:pt x="210" y="311"/>
                  </a:lnTo>
                  <a:lnTo>
                    <a:pt x="216" y="304"/>
                  </a:lnTo>
                  <a:lnTo>
                    <a:pt x="216" y="304"/>
                  </a:lnTo>
                  <a:lnTo>
                    <a:pt x="214" y="299"/>
                  </a:lnTo>
                  <a:lnTo>
                    <a:pt x="210" y="296"/>
                  </a:lnTo>
                  <a:lnTo>
                    <a:pt x="202" y="291"/>
                  </a:lnTo>
                  <a:lnTo>
                    <a:pt x="192" y="287"/>
                  </a:lnTo>
                  <a:lnTo>
                    <a:pt x="183" y="282"/>
                  </a:lnTo>
                  <a:lnTo>
                    <a:pt x="183" y="282"/>
                  </a:lnTo>
                  <a:lnTo>
                    <a:pt x="176" y="265"/>
                  </a:lnTo>
                  <a:lnTo>
                    <a:pt x="168" y="248"/>
                  </a:lnTo>
                  <a:lnTo>
                    <a:pt x="150" y="214"/>
                  </a:lnTo>
                  <a:lnTo>
                    <a:pt x="142" y="198"/>
                  </a:lnTo>
                  <a:lnTo>
                    <a:pt x="136" y="181"/>
                  </a:lnTo>
                  <a:lnTo>
                    <a:pt x="134" y="172"/>
                  </a:lnTo>
                  <a:lnTo>
                    <a:pt x="132" y="163"/>
                  </a:lnTo>
                  <a:lnTo>
                    <a:pt x="131" y="154"/>
                  </a:lnTo>
                  <a:lnTo>
                    <a:pt x="131" y="145"/>
                  </a:lnTo>
                  <a:lnTo>
                    <a:pt x="131" y="145"/>
                  </a:lnTo>
                  <a:lnTo>
                    <a:pt x="137" y="141"/>
                  </a:lnTo>
                  <a:lnTo>
                    <a:pt x="140" y="136"/>
                  </a:lnTo>
                  <a:lnTo>
                    <a:pt x="143" y="128"/>
                  </a:lnTo>
                  <a:lnTo>
                    <a:pt x="146" y="122"/>
                  </a:lnTo>
                  <a:lnTo>
                    <a:pt x="150" y="107"/>
                  </a:lnTo>
                  <a:lnTo>
                    <a:pt x="152" y="94"/>
                  </a:lnTo>
                  <a:lnTo>
                    <a:pt x="152" y="94"/>
                  </a:lnTo>
                  <a:lnTo>
                    <a:pt x="164" y="89"/>
                  </a:lnTo>
                  <a:lnTo>
                    <a:pt x="173" y="83"/>
                  </a:lnTo>
                  <a:lnTo>
                    <a:pt x="190" y="70"/>
                  </a:lnTo>
                  <a:lnTo>
                    <a:pt x="199" y="64"/>
                  </a:lnTo>
                  <a:lnTo>
                    <a:pt x="208" y="59"/>
                  </a:lnTo>
                  <a:lnTo>
                    <a:pt x="219" y="54"/>
                  </a:lnTo>
                  <a:lnTo>
                    <a:pt x="231" y="52"/>
                  </a:lnTo>
                  <a:lnTo>
                    <a:pt x="231" y="52"/>
                  </a:lnTo>
                  <a:lnTo>
                    <a:pt x="238" y="51"/>
                  </a:lnTo>
                  <a:lnTo>
                    <a:pt x="246" y="52"/>
                  </a:lnTo>
                  <a:lnTo>
                    <a:pt x="253" y="53"/>
                  </a:lnTo>
                  <a:lnTo>
                    <a:pt x="260" y="54"/>
                  </a:lnTo>
                  <a:lnTo>
                    <a:pt x="273" y="59"/>
                  </a:lnTo>
                  <a:lnTo>
                    <a:pt x="284" y="66"/>
                  </a:lnTo>
                  <a:lnTo>
                    <a:pt x="296" y="74"/>
                  </a:lnTo>
                  <a:lnTo>
                    <a:pt x="307" y="82"/>
                  </a:lnTo>
                  <a:lnTo>
                    <a:pt x="328" y="99"/>
                  </a:lnTo>
                  <a:lnTo>
                    <a:pt x="328" y="99"/>
                  </a:lnTo>
                  <a:lnTo>
                    <a:pt x="336" y="128"/>
                  </a:lnTo>
                  <a:lnTo>
                    <a:pt x="343" y="156"/>
                  </a:lnTo>
                  <a:lnTo>
                    <a:pt x="353" y="183"/>
                  </a:lnTo>
                  <a:lnTo>
                    <a:pt x="362" y="210"/>
                  </a:lnTo>
                  <a:lnTo>
                    <a:pt x="383" y="262"/>
                  </a:lnTo>
                  <a:lnTo>
                    <a:pt x="404" y="313"/>
                  </a:lnTo>
                  <a:lnTo>
                    <a:pt x="426" y="364"/>
                  </a:lnTo>
                  <a:lnTo>
                    <a:pt x="446" y="415"/>
                  </a:lnTo>
                  <a:lnTo>
                    <a:pt x="455" y="441"/>
                  </a:lnTo>
                  <a:lnTo>
                    <a:pt x="463" y="468"/>
                  </a:lnTo>
                  <a:lnTo>
                    <a:pt x="472" y="494"/>
                  </a:lnTo>
                  <a:lnTo>
                    <a:pt x="478" y="521"/>
                  </a:lnTo>
                  <a:lnTo>
                    <a:pt x="478" y="521"/>
                  </a:lnTo>
                  <a:lnTo>
                    <a:pt x="490" y="528"/>
                  </a:lnTo>
                  <a:lnTo>
                    <a:pt x="502" y="534"/>
                  </a:lnTo>
                  <a:lnTo>
                    <a:pt x="514" y="540"/>
                  </a:lnTo>
                  <a:lnTo>
                    <a:pt x="526" y="547"/>
                  </a:lnTo>
                  <a:lnTo>
                    <a:pt x="526" y="547"/>
                  </a:lnTo>
                  <a:lnTo>
                    <a:pt x="560" y="612"/>
                  </a:lnTo>
                  <a:lnTo>
                    <a:pt x="595" y="680"/>
                  </a:lnTo>
                  <a:lnTo>
                    <a:pt x="595" y="680"/>
                  </a:lnTo>
                  <a:lnTo>
                    <a:pt x="613" y="747"/>
                  </a:lnTo>
                  <a:lnTo>
                    <a:pt x="631" y="817"/>
                  </a:lnTo>
                  <a:lnTo>
                    <a:pt x="631" y="817"/>
                  </a:lnTo>
                  <a:lnTo>
                    <a:pt x="630" y="826"/>
                  </a:lnTo>
                  <a:lnTo>
                    <a:pt x="630" y="836"/>
                  </a:lnTo>
                  <a:lnTo>
                    <a:pt x="630" y="855"/>
                  </a:lnTo>
                  <a:lnTo>
                    <a:pt x="632" y="899"/>
                  </a:lnTo>
                  <a:lnTo>
                    <a:pt x="632" y="920"/>
                  </a:lnTo>
                  <a:lnTo>
                    <a:pt x="630" y="943"/>
                  </a:lnTo>
                  <a:lnTo>
                    <a:pt x="628" y="955"/>
                  </a:lnTo>
                  <a:lnTo>
                    <a:pt x="626" y="965"/>
                  </a:lnTo>
                  <a:lnTo>
                    <a:pt x="622" y="976"/>
                  </a:lnTo>
                  <a:lnTo>
                    <a:pt x="617" y="987"/>
                  </a:lnTo>
                  <a:lnTo>
                    <a:pt x="617" y="987"/>
                  </a:lnTo>
                  <a:lnTo>
                    <a:pt x="620" y="989"/>
                  </a:lnTo>
                  <a:lnTo>
                    <a:pt x="623" y="992"/>
                  </a:lnTo>
                  <a:lnTo>
                    <a:pt x="626" y="1001"/>
                  </a:lnTo>
                  <a:lnTo>
                    <a:pt x="628" y="1011"/>
                  </a:lnTo>
                  <a:lnTo>
                    <a:pt x="631" y="1022"/>
                  </a:lnTo>
                  <a:lnTo>
                    <a:pt x="634" y="1034"/>
                  </a:lnTo>
                  <a:lnTo>
                    <a:pt x="637" y="1045"/>
                  </a:lnTo>
                  <a:lnTo>
                    <a:pt x="641" y="1054"/>
                  </a:lnTo>
                  <a:lnTo>
                    <a:pt x="643" y="1059"/>
                  </a:lnTo>
                  <a:lnTo>
                    <a:pt x="646" y="1062"/>
                  </a:lnTo>
                  <a:lnTo>
                    <a:pt x="646" y="1062"/>
                  </a:lnTo>
                  <a:lnTo>
                    <a:pt x="644" y="1069"/>
                  </a:lnTo>
                  <a:lnTo>
                    <a:pt x="645" y="1076"/>
                  </a:lnTo>
                  <a:lnTo>
                    <a:pt x="646" y="1082"/>
                  </a:lnTo>
                  <a:lnTo>
                    <a:pt x="651" y="1089"/>
                  </a:lnTo>
                  <a:lnTo>
                    <a:pt x="651" y="1089"/>
                  </a:lnTo>
                  <a:lnTo>
                    <a:pt x="655" y="1073"/>
                  </a:lnTo>
                  <a:lnTo>
                    <a:pt x="657" y="1054"/>
                  </a:lnTo>
                  <a:lnTo>
                    <a:pt x="659" y="1036"/>
                  </a:lnTo>
                  <a:lnTo>
                    <a:pt x="659" y="1018"/>
                  </a:lnTo>
                  <a:lnTo>
                    <a:pt x="660" y="982"/>
                  </a:lnTo>
                  <a:lnTo>
                    <a:pt x="660" y="964"/>
                  </a:lnTo>
                  <a:lnTo>
                    <a:pt x="661" y="947"/>
                  </a:lnTo>
                  <a:lnTo>
                    <a:pt x="661" y="947"/>
                  </a:lnTo>
                  <a:lnTo>
                    <a:pt x="664" y="931"/>
                  </a:lnTo>
                  <a:lnTo>
                    <a:pt x="667" y="915"/>
                  </a:lnTo>
                  <a:lnTo>
                    <a:pt x="670" y="898"/>
                  </a:lnTo>
                  <a:lnTo>
                    <a:pt x="671" y="881"/>
                  </a:lnTo>
                  <a:lnTo>
                    <a:pt x="671" y="881"/>
                  </a:lnTo>
                  <a:lnTo>
                    <a:pt x="672" y="852"/>
                  </a:lnTo>
                  <a:lnTo>
                    <a:pt x="671" y="823"/>
                  </a:lnTo>
                  <a:lnTo>
                    <a:pt x="672" y="795"/>
                  </a:lnTo>
                  <a:lnTo>
                    <a:pt x="673" y="781"/>
                  </a:lnTo>
                  <a:lnTo>
                    <a:pt x="675" y="768"/>
                  </a:lnTo>
                  <a:lnTo>
                    <a:pt x="675" y="768"/>
                  </a:lnTo>
                  <a:lnTo>
                    <a:pt x="677" y="765"/>
                  </a:lnTo>
                  <a:lnTo>
                    <a:pt x="680" y="761"/>
                  </a:lnTo>
                  <a:lnTo>
                    <a:pt x="682" y="758"/>
                  </a:lnTo>
                  <a:lnTo>
                    <a:pt x="684" y="755"/>
                  </a:lnTo>
                  <a:lnTo>
                    <a:pt x="684" y="755"/>
                  </a:lnTo>
                  <a:lnTo>
                    <a:pt x="685" y="747"/>
                  </a:lnTo>
                  <a:lnTo>
                    <a:pt x="686" y="740"/>
                  </a:lnTo>
                  <a:lnTo>
                    <a:pt x="686" y="726"/>
                  </a:lnTo>
                  <a:lnTo>
                    <a:pt x="687" y="718"/>
                  </a:lnTo>
                  <a:lnTo>
                    <a:pt x="688" y="711"/>
                  </a:lnTo>
                  <a:lnTo>
                    <a:pt x="690" y="704"/>
                  </a:lnTo>
                  <a:lnTo>
                    <a:pt x="695" y="698"/>
                  </a:lnTo>
                  <a:lnTo>
                    <a:pt x="695" y="698"/>
                  </a:lnTo>
                  <a:lnTo>
                    <a:pt x="692" y="687"/>
                  </a:lnTo>
                  <a:lnTo>
                    <a:pt x="692" y="677"/>
                  </a:lnTo>
                  <a:lnTo>
                    <a:pt x="694" y="668"/>
                  </a:lnTo>
                  <a:lnTo>
                    <a:pt x="699" y="658"/>
                  </a:lnTo>
                  <a:lnTo>
                    <a:pt x="699" y="658"/>
                  </a:lnTo>
                  <a:lnTo>
                    <a:pt x="692" y="651"/>
                  </a:lnTo>
                  <a:lnTo>
                    <a:pt x="690" y="646"/>
                  </a:lnTo>
                  <a:lnTo>
                    <a:pt x="688" y="642"/>
                  </a:lnTo>
                  <a:lnTo>
                    <a:pt x="688" y="642"/>
                  </a:lnTo>
                  <a:lnTo>
                    <a:pt x="688" y="635"/>
                  </a:lnTo>
                  <a:lnTo>
                    <a:pt x="690" y="629"/>
                  </a:lnTo>
                  <a:lnTo>
                    <a:pt x="694" y="625"/>
                  </a:lnTo>
                  <a:lnTo>
                    <a:pt x="698" y="622"/>
                  </a:lnTo>
                  <a:lnTo>
                    <a:pt x="706" y="614"/>
                  </a:lnTo>
                  <a:lnTo>
                    <a:pt x="710" y="611"/>
                  </a:lnTo>
                  <a:lnTo>
                    <a:pt x="713" y="607"/>
                  </a:lnTo>
                  <a:lnTo>
                    <a:pt x="713" y="607"/>
                  </a:lnTo>
                  <a:lnTo>
                    <a:pt x="713" y="600"/>
                  </a:lnTo>
                  <a:lnTo>
                    <a:pt x="712" y="594"/>
                  </a:lnTo>
                  <a:lnTo>
                    <a:pt x="714" y="580"/>
                  </a:lnTo>
                  <a:lnTo>
                    <a:pt x="716" y="565"/>
                  </a:lnTo>
                  <a:lnTo>
                    <a:pt x="720" y="549"/>
                  </a:lnTo>
                  <a:lnTo>
                    <a:pt x="723" y="532"/>
                  </a:lnTo>
                  <a:lnTo>
                    <a:pt x="727" y="515"/>
                  </a:lnTo>
                  <a:lnTo>
                    <a:pt x="729" y="496"/>
                  </a:lnTo>
                  <a:lnTo>
                    <a:pt x="730" y="478"/>
                  </a:lnTo>
                  <a:lnTo>
                    <a:pt x="730" y="478"/>
                  </a:lnTo>
                  <a:lnTo>
                    <a:pt x="734" y="472"/>
                  </a:lnTo>
                  <a:lnTo>
                    <a:pt x="736" y="470"/>
                  </a:lnTo>
                  <a:lnTo>
                    <a:pt x="740" y="468"/>
                  </a:lnTo>
                  <a:lnTo>
                    <a:pt x="740" y="468"/>
                  </a:lnTo>
                  <a:lnTo>
                    <a:pt x="736" y="465"/>
                  </a:lnTo>
                  <a:lnTo>
                    <a:pt x="734" y="462"/>
                  </a:lnTo>
                  <a:lnTo>
                    <a:pt x="732" y="459"/>
                  </a:lnTo>
                  <a:lnTo>
                    <a:pt x="730" y="456"/>
                  </a:lnTo>
                  <a:lnTo>
                    <a:pt x="729" y="448"/>
                  </a:lnTo>
                  <a:lnTo>
                    <a:pt x="730" y="443"/>
                  </a:lnTo>
                  <a:lnTo>
                    <a:pt x="730" y="443"/>
                  </a:lnTo>
                  <a:lnTo>
                    <a:pt x="713" y="426"/>
                  </a:lnTo>
                  <a:lnTo>
                    <a:pt x="697" y="408"/>
                  </a:lnTo>
                  <a:lnTo>
                    <a:pt x="682" y="389"/>
                  </a:lnTo>
                  <a:lnTo>
                    <a:pt x="666" y="372"/>
                  </a:lnTo>
                  <a:lnTo>
                    <a:pt x="666" y="372"/>
                  </a:lnTo>
                  <a:lnTo>
                    <a:pt x="664" y="364"/>
                  </a:lnTo>
                  <a:lnTo>
                    <a:pt x="660" y="355"/>
                  </a:lnTo>
                  <a:lnTo>
                    <a:pt x="654" y="340"/>
                  </a:lnTo>
                  <a:lnTo>
                    <a:pt x="646" y="324"/>
                  </a:lnTo>
                  <a:lnTo>
                    <a:pt x="644" y="317"/>
                  </a:lnTo>
                  <a:lnTo>
                    <a:pt x="642" y="307"/>
                  </a:lnTo>
                  <a:lnTo>
                    <a:pt x="642" y="307"/>
                  </a:lnTo>
                  <a:lnTo>
                    <a:pt x="641" y="298"/>
                  </a:lnTo>
                  <a:lnTo>
                    <a:pt x="641" y="289"/>
                  </a:lnTo>
                  <a:lnTo>
                    <a:pt x="643" y="271"/>
                  </a:lnTo>
                  <a:lnTo>
                    <a:pt x="646" y="251"/>
                  </a:lnTo>
                  <a:lnTo>
                    <a:pt x="651" y="232"/>
                  </a:lnTo>
                  <a:lnTo>
                    <a:pt x="657" y="214"/>
                  </a:lnTo>
                  <a:lnTo>
                    <a:pt x="665" y="196"/>
                  </a:lnTo>
                  <a:lnTo>
                    <a:pt x="672" y="180"/>
                  </a:lnTo>
                  <a:lnTo>
                    <a:pt x="680" y="165"/>
                  </a:lnTo>
                  <a:lnTo>
                    <a:pt x="680" y="165"/>
                  </a:lnTo>
                  <a:lnTo>
                    <a:pt x="684" y="158"/>
                  </a:lnTo>
                  <a:lnTo>
                    <a:pt x="691" y="153"/>
                  </a:lnTo>
                  <a:lnTo>
                    <a:pt x="707" y="139"/>
                  </a:lnTo>
                  <a:lnTo>
                    <a:pt x="715" y="131"/>
                  </a:lnTo>
                  <a:lnTo>
                    <a:pt x="721" y="124"/>
                  </a:lnTo>
                  <a:lnTo>
                    <a:pt x="723" y="120"/>
                  </a:lnTo>
                  <a:lnTo>
                    <a:pt x="726" y="115"/>
                  </a:lnTo>
                  <a:lnTo>
                    <a:pt x="726" y="111"/>
                  </a:lnTo>
                  <a:lnTo>
                    <a:pt x="726" y="106"/>
                  </a:lnTo>
                  <a:lnTo>
                    <a:pt x="726" y="106"/>
                  </a:lnTo>
                  <a:lnTo>
                    <a:pt x="730" y="106"/>
                  </a:lnTo>
                  <a:lnTo>
                    <a:pt x="733" y="105"/>
                  </a:lnTo>
                  <a:lnTo>
                    <a:pt x="736" y="100"/>
                  </a:lnTo>
                  <a:lnTo>
                    <a:pt x="738" y="96"/>
                  </a:lnTo>
                  <a:lnTo>
                    <a:pt x="743" y="87"/>
                  </a:lnTo>
                  <a:lnTo>
                    <a:pt x="746" y="83"/>
                  </a:lnTo>
                  <a:lnTo>
                    <a:pt x="750" y="81"/>
                  </a:lnTo>
                  <a:lnTo>
                    <a:pt x="750" y="81"/>
                  </a:lnTo>
                  <a:lnTo>
                    <a:pt x="751" y="76"/>
                  </a:lnTo>
                  <a:lnTo>
                    <a:pt x="753" y="70"/>
                  </a:lnTo>
                  <a:lnTo>
                    <a:pt x="756" y="66"/>
                  </a:lnTo>
                  <a:lnTo>
                    <a:pt x="757" y="60"/>
                  </a:lnTo>
                  <a:lnTo>
                    <a:pt x="757" y="60"/>
                  </a:lnTo>
                  <a:lnTo>
                    <a:pt x="763" y="59"/>
                  </a:lnTo>
                  <a:lnTo>
                    <a:pt x="768" y="56"/>
                  </a:lnTo>
                  <a:lnTo>
                    <a:pt x="773" y="54"/>
                  </a:lnTo>
                  <a:lnTo>
                    <a:pt x="776" y="50"/>
                  </a:lnTo>
                  <a:lnTo>
                    <a:pt x="782" y="41"/>
                  </a:lnTo>
                  <a:lnTo>
                    <a:pt x="788" y="32"/>
                  </a:lnTo>
                  <a:lnTo>
                    <a:pt x="793" y="22"/>
                  </a:lnTo>
                  <a:lnTo>
                    <a:pt x="798" y="13"/>
                  </a:lnTo>
                  <a:lnTo>
                    <a:pt x="802" y="9"/>
                  </a:lnTo>
                  <a:lnTo>
                    <a:pt x="805" y="5"/>
                  </a:lnTo>
                  <a:lnTo>
                    <a:pt x="809" y="2"/>
                  </a:lnTo>
                  <a:lnTo>
                    <a:pt x="814" y="0"/>
                  </a:lnTo>
                  <a:lnTo>
                    <a:pt x="814" y="0"/>
                  </a:lnTo>
                  <a:lnTo>
                    <a:pt x="818" y="8"/>
                  </a:lnTo>
                  <a:lnTo>
                    <a:pt x="819" y="17"/>
                  </a:lnTo>
                  <a:lnTo>
                    <a:pt x="820" y="25"/>
                  </a:lnTo>
                  <a:lnTo>
                    <a:pt x="820" y="34"/>
                  </a:lnTo>
                  <a:lnTo>
                    <a:pt x="819" y="51"/>
                  </a:lnTo>
                  <a:lnTo>
                    <a:pt x="820" y="61"/>
                  </a:lnTo>
                  <a:lnTo>
                    <a:pt x="821" y="70"/>
                  </a:lnTo>
                  <a:lnTo>
                    <a:pt x="821" y="70"/>
                  </a:lnTo>
                  <a:lnTo>
                    <a:pt x="825" y="83"/>
                  </a:lnTo>
                  <a:lnTo>
                    <a:pt x="831" y="95"/>
                  </a:lnTo>
                  <a:lnTo>
                    <a:pt x="837" y="108"/>
                  </a:lnTo>
                  <a:lnTo>
                    <a:pt x="844" y="120"/>
                  </a:lnTo>
                  <a:lnTo>
                    <a:pt x="859" y="143"/>
                  </a:lnTo>
                  <a:lnTo>
                    <a:pt x="867" y="156"/>
                  </a:lnTo>
                  <a:lnTo>
                    <a:pt x="873" y="168"/>
                  </a:lnTo>
                  <a:lnTo>
                    <a:pt x="873" y="168"/>
                  </a:lnTo>
                  <a:lnTo>
                    <a:pt x="882" y="193"/>
                  </a:lnTo>
                  <a:lnTo>
                    <a:pt x="888" y="217"/>
                  </a:lnTo>
                  <a:lnTo>
                    <a:pt x="894" y="242"/>
                  </a:lnTo>
                  <a:lnTo>
                    <a:pt x="896" y="265"/>
                  </a:lnTo>
                  <a:lnTo>
                    <a:pt x="895" y="289"/>
                  </a:lnTo>
                  <a:lnTo>
                    <a:pt x="894" y="312"/>
                  </a:lnTo>
                  <a:lnTo>
                    <a:pt x="889" y="336"/>
                  </a:lnTo>
                  <a:lnTo>
                    <a:pt x="883" y="359"/>
                  </a:lnTo>
                  <a:lnTo>
                    <a:pt x="883" y="359"/>
                  </a:lnTo>
                  <a:lnTo>
                    <a:pt x="877" y="368"/>
                  </a:lnTo>
                  <a:lnTo>
                    <a:pt x="870" y="377"/>
                  </a:lnTo>
                  <a:lnTo>
                    <a:pt x="858" y="395"/>
                  </a:lnTo>
                  <a:lnTo>
                    <a:pt x="847" y="413"/>
                  </a:lnTo>
                  <a:lnTo>
                    <a:pt x="840" y="422"/>
                  </a:lnTo>
                  <a:lnTo>
                    <a:pt x="834" y="430"/>
                  </a:lnTo>
                  <a:lnTo>
                    <a:pt x="834" y="430"/>
                  </a:lnTo>
                  <a:lnTo>
                    <a:pt x="839" y="442"/>
                  </a:lnTo>
                  <a:lnTo>
                    <a:pt x="841" y="447"/>
                  </a:lnTo>
                  <a:lnTo>
                    <a:pt x="841" y="455"/>
                  </a:lnTo>
                  <a:lnTo>
                    <a:pt x="841" y="455"/>
                  </a:lnTo>
                  <a:lnTo>
                    <a:pt x="840" y="458"/>
                  </a:lnTo>
                  <a:lnTo>
                    <a:pt x="839" y="459"/>
                  </a:lnTo>
                  <a:lnTo>
                    <a:pt x="835" y="462"/>
                  </a:lnTo>
                  <a:lnTo>
                    <a:pt x="829" y="464"/>
                  </a:lnTo>
                  <a:lnTo>
                    <a:pt x="827" y="465"/>
                  </a:lnTo>
                  <a:lnTo>
                    <a:pt x="825" y="468"/>
                  </a:lnTo>
                  <a:lnTo>
                    <a:pt x="825" y="468"/>
                  </a:lnTo>
                  <a:lnTo>
                    <a:pt x="828" y="479"/>
                  </a:lnTo>
                  <a:lnTo>
                    <a:pt x="831" y="494"/>
                  </a:lnTo>
                  <a:lnTo>
                    <a:pt x="832" y="509"/>
                  </a:lnTo>
                  <a:lnTo>
                    <a:pt x="833" y="526"/>
                  </a:lnTo>
                  <a:lnTo>
                    <a:pt x="833" y="560"/>
                  </a:lnTo>
                  <a:lnTo>
                    <a:pt x="834" y="592"/>
                  </a:lnTo>
                  <a:lnTo>
                    <a:pt x="834" y="592"/>
                  </a:lnTo>
                  <a:lnTo>
                    <a:pt x="835" y="598"/>
                  </a:lnTo>
                  <a:lnTo>
                    <a:pt x="837" y="604"/>
                  </a:lnTo>
                  <a:lnTo>
                    <a:pt x="837" y="606"/>
                  </a:lnTo>
                  <a:lnTo>
                    <a:pt x="837" y="608"/>
                  </a:lnTo>
                  <a:lnTo>
                    <a:pt x="836" y="611"/>
                  </a:lnTo>
                  <a:lnTo>
                    <a:pt x="834" y="613"/>
                  </a:lnTo>
                  <a:lnTo>
                    <a:pt x="834" y="613"/>
                  </a:lnTo>
                  <a:lnTo>
                    <a:pt x="839" y="617"/>
                  </a:lnTo>
                  <a:lnTo>
                    <a:pt x="844" y="624"/>
                  </a:lnTo>
                  <a:lnTo>
                    <a:pt x="852" y="638"/>
                  </a:lnTo>
                  <a:lnTo>
                    <a:pt x="852" y="638"/>
                  </a:lnTo>
                  <a:lnTo>
                    <a:pt x="850" y="645"/>
                  </a:lnTo>
                  <a:lnTo>
                    <a:pt x="846" y="652"/>
                  </a:lnTo>
                  <a:lnTo>
                    <a:pt x="842" y="658"/>
                  </a:lnTo>
                  <a:lnTo>
                    <a:pt x="840" y="665"/>
                  </a:lnTo>
                  <a:lnTo>
                    <a:pt x="840" y="665"/>
                  </a:lnTo>
                  <a:lnTo>
                    <a:pt x="839" y="671"/>
                  </a:lnTo>
                  <a:lnTo>
                    <a:pt x="839" y="676"/>
                  </a:lnTo>
                  <a:lnTo>
                    <a:pt x="841" y="688"/>
                  </a:lnTo>
                  <a:lnTo>
                    <a:pt x="844" y="701"/>
                  </a:lnTo>
                  <a:lnTo>
                    <a:pt x="846" y="713"/>
                  </a:lnTo>
                  <a:lnTo>
                    <a:pt x="846" y="713"/>
                  </a:lnTo>
                  <a:lnTo>
                    <a:pt x="846" y="721"/>
                  </a:lnTo>
                  <a:lnTo>
                    <a:pt x="843" y="730"/>
                  </a:lnTo>
                  <a:lnTo>
                    <a:pt x="842" y="738"/>
                  </a:lnTo>
                  <a:lnTo>
                    <a:pt x="841" y="748"/>
                  </a:lnTo>
                  <a:lnTo>
                    <a:pt x="841" y="748"/>
                  </a:lnTo>
                  <a:lnTo>
                    <a:pt x="843" y="773"/>
                  </a:lnTo>
                  <a:lnTo>
                    <a:pt x="844" y="797"/>
                  </a:lnTo>
                  <a:lnTo>
                    <a:pt x="846" y="822"/>
                  </a:lnTo>
                  <a:lnTo>
                    <a:pt x="846" y="834"/>
                  </a:lnTo>
                  <a:lnTo>
                    <a:pt x="843" y="846"/>
                  </a:lnTo>
                  <a:lnTo>
                    <a:pt x="843" y="846"/>
                  </a:lnTo>
                  <a:lnTo>
                    <a:pt x="844" y="849"/>
                  </a:lnTo>
                  <a:lnTo>
                    <a:pt x="843" y="851"/>
                  </a:lnTo>
                  <a:lnTo>
                    <a:pt x="842" y="852"/>
                  </a:lnTo>
                  <a:lnTo>
                    <a:pt x="841" y="853"/>
                  </a:lnTo>
                  <a:lnTo>
                    <a:pt x="838" y="855"/>
                  </a:lnTo>
                  <a:lnTo>
                    <a:pt x="836" y="856"/>
                  </a:lnTo>
                  <a:lnTo>
                    <a:pt x="836" y="858"/>
                  </a:lnTo>
                  <a:lnTo>
                    <a:pt x="836" y="858"/>
                  </a:lnTo>
                  <a:lnTo>
                    <a:pt x="844" y="884"/>
                  </a:lnTo>
                  <a:lnTo>
                    <a:pt x="855" y="909"/>
                  </a:lnTo>
                  <a:lnTo>
                    <a:pt x="877" y="958"/>
                  </a:lnTo>
                  <a:lnTo>
                    <a:pt x="877" y="958"/>
                  </a:lnTo>
                  <a:lnTo>
                    <a:pt x="880" y="953"/>
                  </a:lnTo>
                  <a:lnTo>
                    <a:pt x="882" y="946"/>
                  </a:lnTo>
                  <a:lnTo>
                    <a:pt x="885" y="931"/>
                  </a:lnTo>
                  <a:lnTo>
                    <a:pt x="885" y="916"/>
                  </a:lnTo>
                  <a:lnTo>
                    <a:pt x="885" y="903"/>
                  </a:lnTo>
                  <a:lnTo>
                    <a:pt x="885" y="903"/>
                  </a:lnTo>
                  <a:lnTo>
                    <a:pt x="894" y="878"/>
                  </a:lnTo>
                  <a:lnTo>
                    <a:pt x="900" y="851"/>
                  </a:lnTo>
                  <a:lnTo>
                    <a:pt x="903" y="837"/>
                  </a:lnTo>
                  <a:lnTo>
                    <a:pt x="906" y="823"/>
                  </a:lnTo>
                  <a:lnTo>
                    <a:pt x="907" y="810"/>
                  </a:lnTo>
                  <a:lnTo>
                    <a:pt x="907" y="797"/>
                  </a:lnTo>
                  <a:lnTo>
                    <a:pt x="907" y="797"/>
                  </a:lnTo>
                  <a:lnTo>
                    <a:pt x="911" y="791"/>
                  </a:lnTo>
                  <a:lnTo>
                    <a:pt x="913" y="788"/>
                  </a:lnTo>
                  <a:lnTo>
                    <a:pt x="916" y="786"/>
                  </a:lnTo>
                  <a:lnTo>
                    <a:pt x="916" y="786"/>
                  </a:lnTo>
                  <a:lnTo>
                    <a:pt x="915" y="775"/>
                  </a:lnTo>
                  <a:lnTo>
                    <a:pt x="916" y="763"/>
                  </a:lnTo>
                  <a:lnTo>
                    <a:pt x="919" y="736"/>
                  </a:lnTo>
                  <a:lnTo>
                    <a:pt x="920" y="722"/>
                  </a:lnTo>
                  <a:lnTo>
                    <a:pt x="922" y="708"/>
                  </a:lnTo>
                  <a:lnTo>
                    <a:pt x="922" y="695"/>
                  </a:lnTo>
                  <a:lnTo>
                    <a:pt x="920" y="682"/>
                  </a:lnTo>
                  <a:lnTo>
                    <a:pt x="920" y="682"/>
                  </a:lnTo>
                  <a:lnTo>
                    <a:pt x="924" y="680"/>
                  </a:lnTo>
                  <a:lnTo>
                    <a:pt x="926" y="677"/>
                  </a:lnTo>
                  <a:lnTo>
                    <a:pt x="930" y="671"/>
                  </a:lnTo>
                  <a:lnTo>
                    <a:pt x="931" y="669"/>
                  </a:lnTo>
                  <a:lnTo>
                    <a:pt x="933" y="667"/>
                  </a:lnTo>
                  <a:lnTo>
                    <a:pt x="937" y="666"/>
                  </a:lnTo>
                  <a:lnTo>
                    <a:pt x="940" y="667"/>
                  </a:lnTo>
                  <a:lnTo>
                    <a:pt x="940" y="667"/>
                  </a:lnTo>
                  <a:lnTo>
                    <a:pt x="949" y="646"/>
                  </a:lnTo>
                  <a:lnTo>
                    <a:pt x="958" y="625"/>
                  </a:lnTo>
                  <a:lnTo>
                    <a:pt x="965" y="602"/>
                  </a:lnTo>
                  <a:lnTo>
                    <a:pt x="973" y="580"/>
                  </a:lnTo>
                  <a:lnTo>
                    <a:pt x="986" y="536"/>
                  </a:lnTo>
                  <a:lnTo>
                    <a:pt x="992" y="515"/>
                  </a:lnTo>
                  <a:lnTo>
                    <a:pt x="1000" y="494"/>
                  </a:lnTo>
                  <a:lnTo>
                    <a:pt x="1000" y="494"/>
                  </a:lnTo>
                  <a:lnTo>
                    <a:pt x="995" y="487"/>
                  </a:lnTo>
                  <a:lnTo>
                    <a:pt x="991" y="479"/>
                  </a:lnTo>
                  <a:lnTo>
                    <a:pt x="991" y="479"/>
                  </a:lnTo>
                  <a:lnTo>
                    <a:pt x="993" y="476"/>
                  </a:lnTo>
                  <a:lnTo>
                    <a:pt x="994" y="472"/>
                  </a:lnTo>
                  <a:lnTo>
                    <a:pt x="1000" y="465"/>
                  </a:lnTo>
                  <a:lnTo>
                    <a:pt x="1000" y="465"/>
                  </a:lnTo>
                  <a:lnTo>
                    <a:pt x="992" y="453"/>
                  </a:lnTo>
                  <a:lnTo>
                    <a:pt x="988" y="447"/>
                  </a:lnTo>
                  <a:lnTo>
                    <a:pt x="983" y="443"/>
                  </a:lnTo>
                  <a:lnTo>
                    <a:pt x="983" y="443"/>
                  </a:lnTo>
                  <a:lnTo>
                    <a:pt x="977" y="408"/>
                  </a:lnTo>
                  <a:lnTo>
                    <a:pt x="975" y="393"/>
                  </a:lnTo>
                  <a:lnTo>
                    <a:pt x="971" y="375"/>
                  </a:lnTo>
                  <a:lnTo>
                    <a:pt x="971" y="375"/>
                  </a:lnTo>
                  <a:lnTo>
                    <a:pt x="975" y="345"/>
                  </a:lnTo>
                  <a:lnTo>
                    <a:pt x="983" y="311"/>
                  </a:lnTo>
                  <a:lnTo>
                    <a:pt x="987" y="294"/>
                  </a:lnTo>
                  <a:lnTo>
                    <a:pt x="992" y="278"/>
                  </a:lnTo>
                  <a:lnTo>
                    <a:pt x="998" y="262"/>
                  </a:lnTo>
                  <a:lnTo>
                    <a:pt x="1004" y="247"/>
                  </a:lnTo>
                  <a:lnTo>
                    <a:pt x="1004" y="247"/>
                  </a:lnTo>
                  <a:lnTo>
                    <a:pt x="1008" y="245"/>
                  </a:lnTo>
                  <a:lnTo>
                    <a:pt x="1014" y="243"/>
                  </a:lnTo>
                  <a:lnTo>
                    <a:pt x="1024" y="242"/>
                  </a:lnTo>
                  <a:lnTo>
                    <a:pt x="1036" y="242"/>
                  </a:lnTo>
                  <a:lnTo>
                    <a:pt x="1047" y="243"/>
                  </a:lnTo>
                  <a:lnTo>
                    <a:pt x="1070" y="246"/>
                  </a:lnTo>
                  <a:lnTo>
                    <a:pt x="1081" y="247"/>
                  </a:lnTo>
                  <a:lnTo>
                    <a:pt x="1091" y="245"/>
                  </a:lnTo>
                  <a:lnTo>
                    <a:pt x="1091" y="245"/>
                  </a:lnTo>
                  <a:lnTo>
                    <a:pt x="1096" y="249"/>
                  </a:lnTo>
                  <a:lnTo>
                    <a:pt x="1100" y="252"/>
                  </a:lnTo>
                  <a:lnTo>
                    <a:pt x="1112" y="258"/>
                  </a:lnTo>
                  <a:lnTo>
                    <a:pt x="1124" y="262"/>
                  </a:lnTo>
                  <a:lnTo>
                    <a:pt x="1135" y="268"/>
                  </a:lnTo>
                  <a:lnTo>
                    <a:pt x="1135" y="268"/>
                  </a:lnTo>
                  <a:lnTo>
                    <a:pt x="1136" y="294"/>
                  </a:lnTo>
                  <a:lnTo>
                    <a:pt x="1136" y="322"/>
                  </a:lnTo>
                  <a:lnTo>
                    <a:pt x="1135" y="350"/>
                  </a:lnTo>
                  <a:lnTo>
                    <a:pt x="1130" y="377"/>
                  </a:lnTo>
                  <a:lnTo>
                    <a:pt x="1127" y="390"/>
                  </a:lnTo>
                  <a:lnTo>
                    <a:pt x="1123" y="403"/>
                  </a:lnTo>
                  <a:lnTo>
                    <a:pt x="1119" y="416"/>
                  </a:lnTo>
                  <a:lnTo>
                    <a:pt x="1113" y="429"/>
                  </a:lnTo>
                  <a:lnTo>
                    <a:pt x="1108" y="441"/>
                  </a:lnTo>
                  <a:lnTo>
                    <a:pt x="1101" y="453"/>
                  </a:lnTo>
                  <a:lnTo>
                    <a:pt x="1093" y="463"/>
                  </a:lnTo>
                  <a:lnTo>
                    <a:pt x="1084" y="474"/>
                  </a:lnTo>
                  <a:lnTo>
                    <a:pt x="1084" y="474"/>
                  </a:lnTo>
                  <a:lnTo>
                    <a:pt x="1085" y="477"/>
                  </a:lnTo>
                  <a:lnTo>
                    <a:pt x="1088" y="479"/>
                  </a:lnTo>
                  <a:lnTo>
                    <a:pt x="1093" y="481"/>
                  </a:lnTo>
                  <a:lnTo>
                    <a:pt x="1098" y="485"/>
                  </a:lnTo>
                  <a:lnTo>
                    <a:pt x="1100" y="487"/>
                  </a:lnTo>
                  <a:lnTo>
                    <a:pt x="1101" y="490"/>
                  </a:lnTo>
                  <a:lnTo>
                    <a:pt x="1101" y="490"/>
                  </a:lnTo>
                  <a:lnTo>
                    <a:pt x="1098" y="498"/>
                  </a:lnTo>
                  <a:lnTo>
                    <a:pt x="1096" y="502"/>
                  </a:lnTo>
                  <a:lnTo>
                    <a:pt x="1094" y="504"/>
                  </a:lnTo>
                  <a:lnTo>
                    <a:pt x="1091" y="506"/>
                  </a:lnTo>
                  <a:lnTo>
                    <a:pt x="1086" y="508"/>
                  </a:lnTo>
                  <a:lnTo>
                    <a:pt x="1082" y="509"/>
                  </a:lnTo>
                  <a:lnTo>
                    <a:pt x="1077" y="509"/>
                  </a:lnTo>
                  <a:lnTo>
                    <a:pt x="1077" y="509"/>
                  </a:lnTo>
                  <a:lnTo>
                    <a:pt x="1075" y="550"/>
                  </a:lnTo>
                  <a:lnTo>
                    <a:pt x="1074" y="594"/>
                  </a:lnTo>
                  <a:lnTo>
                    <a:pt x="1074" y="639"/>
                  </a:lnTo>
                  <a:lnTo>
                    <a:pt x="1073" y="682"/>
                  </a:lnTo>
                  <a:lnTo>
                    <a:pt x="1073" y="682"/>
                  </a:lnTo>
                  <a:lnTo>
                    <a:pt x="1078" y="683"/>
                  </a:lnTo>
                  <a:lnTo>
                    <a:pt x="1083" y="686"/>
                  </a:lnTo>
                  <a:lnTo>
                    <a:pt x="1089" y="690"/>
                  </a:lnTo>
                  <a:lnTo>
                    <a:pt x="1090" y="693"/>
                  </a:lnTo>
                  <a:lnTo>
                    <a:pt x="1091" y="696"/>
                  </a:lnTo>
                  <a:lnTo>
                    <a:pt x="1091" y="696"/>
                  </a:lnTo>
                  <a:lnTo>
                    <a:pt x="1091" y="699"/>
                  </a:lnTo>
                  <a:lnTo>
                    <a:pt x="1091" y="702"/>
                  </a:lnTo>
                  <a:lnTo>
                    <a:pt x="1086" y="707"/>
                  </a:lnTo>
                  <a:lnTo>
                    <a:pt x="1081" y="713"/>
                  </a:lnTo>
                  <a:lnTo>
                    <a:pt x="1077" y="719"/>
                  </a:lnTo>
                  <a:lnTo>
                    <a:pt x="1077" y="719"/>
                  </a:lnTo>
                  <a:lnTo>
                    <a:pt x="1070" y="733"/>
                  </a:lnTo>
                  <a:lnTo>
                    <a:pt x="1066" y="747"/>
                  </a:lnTo>
                  <a:lnTo>
                    <a:pt x="1063" y="762"/>
                  </a:lnTo>
                  <a:lnTo>
                    <a:pt x="1062" y="776"/>
                  </a:lnTo>
                  <a:lnTo>
                    <a:pt x="1060" y="805"/>
                  </a:lnTo>
                  <a:lnTo>
                    <a:pt x="1059" y="819"/>
                  </a:lnTo>
                  <a:lnTo>
                    <a:pt x="1055" y="833"/>
                  </a:lnTo>
                  <a:lnTo>
                    <a:pt x="1055" y="833"/>
                  </a:lnTo>
                  <a:lnTo>
                    <a:pt x="1052" y="847"/>
                  </a:lnTo>
                  <a:lnTo>
                    <a:pt x="1048" y="861"/>
                  </a:lnTo>
                  <a:lnTo>
                    <a:pt x="1038" y="886"/>
                  </a:lnTo>
                  <a:lnTo>
                    <a:pt x="1034" y="899"/>
                  </a:lnTo>
                  <a:lnTo>
                    <a:pt x="1030" y="911"/>
                  </a:lnTo>
                  <a:lnTo>
                    <a:pt x="1028" y="924"/>
                  </a:lnTo>
                  <a:lnTo>
                    <a:pt x="1026" y="937"/>
                  </a:lnTo>
                  <a:lnTo>
                    <a:pt x="1026" y="937"/>
                  </a:lnTo>
                  <a:lnTo>
                    <a:pt x="1034" y="931"/>
                  </a:lnTo>
                  <a:lnTo>
                    <a:pt x="1041" y="925"/>
                  </a:lnTo>
                  <a:lnTo>
                    <a:pt x="1047" y="917"/>
                  </a:lnTo>
                  <a:lnTo>
                    <a:pt x="1053" y="910"/>
                  </a:lnTo>
                  <a:lnTo>
                    <a:pt x="1064" y="893"/>
                  </a:lnTo>
                  <a:lnTo>
                    <a:pt x="1075" y="874"/>
                  </a:lnTo>
                  <a:lnTo>
                    <a:pt x="1075" y="874"/>
                  </a:lnTo>
                  <a:lnTo>
                    <a:pt x="1085" y="857"/>
                  </a:lnTo>
                  <a:lnTo>
                    <a:pt x="1095" y="839"/>
                  </a:lnTo>
                  <a:lnTo>
                    <a:pt x="1095" y="839"/>
                  </a:lnTo>
                  <a:lnTo>
                    <a:pt x="1099" y="831"/>
                  </a:lnTo>
                  <a:lnTo>
                    <a:pt x="1104" y="821"/>
                  </a:lnTo>
                  <a:lnTo>
                    <a:pt x="1106" y="817"/>
                  </a:lnTo>
                  <a:lnTo>
                    <a:pt x="1110" y="814"/>
                  </a:lnTo>
                  <a:lnTo>
                    <a:pt x="1114" y="813"/>
                  </a:lnTo>
                  <a:lnTo>
                    <a:pt x="1120" y="814"/>
                  </a:lnTo>
                  <a:lnTo>
                    <a:pt x="1120" y="814"/>
                  </a:lnTo>
                  <a:lnTo>
                    <a:pt x="1127" y="866"/>
                  </a:lnTo>
                  <a:lnTo>
                    <a:pt x="1131" y="889"/>
                  </a:lnTo>
                  <a:lnTo>
                    <a:pt x="1136" y="913"/>
                  </a:lnTo>
                  <a:lnTo>
                    <a:pt x="1141" y="935"/>
                  </a:lnTo>
                  <a:lnTo>
                    <a:pt x="1147" y="957"/>
                  </a:lnTo>
                  <a:lnTo>
                    <a:pt x="1154" y="978"/>
                  </a:lnTo>
                  <a:lnTo>
                    <a:pt x="1161" y="1000"/>
                  </a:lnTo>
                  <a:lnTo>
                    <a:pt x="1161" y="1000"/>
                  </a:lnTo>
                  <a:lnTo>
                    <a:pt x="1156" y="1016"/>
                  </a:lnTo>
                  <a:lnTo>
                    <a:pt x="1152" y="1033"/>
                  </a:lnTo>
                  <a:lnTo>
                    <a:pt x="1147" y="1051"/>
                  </a:lnTo>
                  <a:lnTo>
                    <a:pt x="1144" y="1069"/>
                  </a:lnTo>
                  <a:lnTo>
                    <a:pt x="1139" y="1104"/>
                  </a:lnTo>
                  <a:lnTo>
                    <a:pt x="1136" y="1120"/>
                  </a:lnTo>
                  <a:lnTo>
                    <a:pt x="1132" y="1135"/>
                  </a:lnTo>
                  <a:lnTo>
                    <a:pt x="1132" y="1135"/>
                  </a:lnTo>
                  <a:lnTo>
                    <a:pt x="1134" y="1139"/>
                  </a:lnTo>
                  <a:lnTo>
                    <a:pt x="1134" y="1143"/>
                  </a:lnTo>
                  <a:lnTo>
                    <a:pt x="1132" y="1152"/>
                  </a:lnTo>
                  <a:lnTo>
                    <a:pt x="1130" y="1159"/>
                  </a:lnTo>
                  <a:lnTo>
                    <a:pt x="1128" y="1168"/>
                  </a:lnTo>
                  <a:lnTo>
                    <a:pt x="1128" y="1168"/>
                  </a:lnTo>
                  <a:lnTo>
                    <a:pt x="1120" y="1249"/>
                  </a:lnTo>
                  <a:lnTo>
                    <a:pt x="1110" y="1328"/>
                  </a:lnTo>
                  <a:lnTo>
                    <a:pt x="1099" y="1403"/>
                  </a:lnTo>
                  <a:lnTo>
                    <a:pt x="1094" y="1440"/>
                  </a:lnTo>
                  <a:lnTo>
                    <a:pt x="1086" y="1475"/>
                  </a:lnTo>
                  <a:lnTo>
                    <a:pt x="1086" y="1475"/>
                  </a:lnTo>
                  <a:lnTo>
                    <a:pt x="1093" y="1482"/>
                  </a:lnTo>
                  <a:lnTo>
                    <a:pt x="1098" y="1487"/>
                  </a:lnTo>
                  <a:lnTo>
                    <a:pt x="1105" y="1493"/>
                  </a:lnTo>
                  <a:lnTo>
                    <a:pt x="1110" y="1500"/>
                  </a:lnTo>
                  <a:lnTo>
                    <a:pt x="1110" y="1500"/>
                  </a:lnTo>
                  <a:lnTo>
                    <a:pt x="1108" y="1543"/>
                  </a:lnTo>
                  <a:lnTo>
                    <a:pt x="1106" y="1583"/>
                  </a:lnTo>
                  <a:lnTo>
                    <a:pt x="1099" y="1660"/>
                  </a:lnTo>
                  <a:lnTo>
                    <a:pt x="1095" y="1699"/>
                  </a:lnTo>
                  <a:lnTo>
                    <a:pt x="1093" y="1739"/>
                  </a:lnTo>
                  <a:lnTo>
                    <a:pt x="1090" y="1780"/>
                  </a:lnTo>
                  <a:lnTo>
                    <a:pt x="1089" y="1824"/>
                  </a:lnTo>
                  <a:lnTo>
                    <a:pt x="1089" y="1824"/>
                  </a:lnTo>
                  <a:lnTo>
                    <a:pt x="1090" y="1850"/>
                  </a:lnTo>
                  <a:lnTo>
                    <a:pt x="1090" y="1877"/>
                  </a:lnTo>
                  <a:lnTo>
                    <a:pt x="1090" y="1902"/>
                  </a:lnTo>
                  <a:lnTo>
                    <a:pt x="1089" y="1928"/>
                  </a:lnTo>
                  <a:lnTo>
                    <a:pt x="1089" y="1928"/>
                  </a:lnTo>
                  <a:lnTo>
                    <a:pt x="1086" y="1954"/>
                  </a:lnTo>
                  <a:lnTo>
                    <a:pt x="1082" y="1980"/>
                  </a:lnTo>
                  <a:lnTo>
                    <a:pt x="1079" y="2007"/>
                  </a:lnTo>
                  <a:lnTo>
                    <a:pt x="1077" y="2034"/>
                  </a:lnTo>
                  <a:lnTo>
                    <a:pt x="1077" y="2034"/>
                  </a:lnTo>
                  <a:lnTo>
                    <a:pt x="1071" y="2103"/>
                  </a:lnTo>
                  <a:lnTo>
                    <a:pt x="1066" y="2172"/>
                  </a:lnTo>
                  <a:lnTo>
                    <a:pt x="1062" y="2207"/>
                  </a:lnTo>
                  <a:lnTo>
                    <a:pt x="1058" y="2242"/>
                  </a:lnTo>
                  <a:lnTo>
                    <a:pt x="1052" y="2276"/>
                  </a:lnTo>
                  <a:lnTo>
                    <a:pt x="1046" y="2310"/>
                  </a:lnTo>
                  <a:lnTo>
                    <a:pt x="1046" y="2310"/>
                  </a:lnTo>
                  <a:lnTo>
                    <a:pt x="1045" y="2312"/>
                  </a:lnTo>
                  <a:lnTo>
                    <a:pt x="1044" y="2315"/>
                  </a:lnTo>
                  <a:lnTo>
                    <a:pt x="1039" y="2317"/>
                  </a:lnTo>
                  <a:lnTo>
                    <a:pt x="1036" y="2320"/>
                  </a:lnTo>
                  <a:lnTo>
                    <a:pt x="1034" y="2323"/>
                  </a:lnTo>
                  <a:lnTo>
                    <a:pt x="1033" y="2327"/>
                  </a:lnTo>
                  <a:lnTo>
                    <a:pt x="1033" y="2327"/>
                  </a:lnTo>
                  <a:lnTo>
                    <a:pt x="1023" y="2328"/>
                  </a:lnTo>
                  <a:lnTo>
                    <a:pt x="1014" y="2332"/>
                  </a:lnTo>
                  <a:lnTo>
                    <a:pt x="1005" y="2335"/>
                  </a:lnTo>
                  <a:lnTo>
                    <a:pt x="997" y="2339"/>
                  </a:lnTo>
                  <a:lnTo>
                    <a:pt x="978" y="2349"/>
                  </a:lnTo>
                  <a:lnTo>
                    <a:pt x="970" y="2352"/>
                  </a:lnTo>
                  <a:lnTo>
                    <a:pt x="960" y="2356"/>
                  </a:lnTo>
                  <a:lnTo>
                    <a:pt x="960" y="2356"/>
                  </a:lnTo>
                  <a:lnTo>
                    <a:pt x="944" y="2361"/>
                  </a:lnTo>
                  <a:lnTo>
                    <a:pt x="928" y="2365"/>
                  </a:lnTo>
                  <a:lnTo>
                    <a:pt x="892" y="2370"/>
                  </a:lnTo>
                  <a:lnTo>
                    <a:pt x="854" y="2377"/>
                  </a:lnTo>
                  <a:lnTo>
                    <a:pt x="817" y="2383"/>
                  </a:lnTo>
                  <a:lnTo>
                    <a:pt x="817" y="2383"/>
                  </a:lnTo>
                  <a:lnTo>
                    <a:pt x="800" y="2386"/>
                  </a:lnTo>
                  <a:lnTo>
                    <a:pt x="781" y="2387"/>
                  </a:lnTo>
                  <a:lnTo>
                    <a:pt x="762" y="2388"/>
                  </a:lnTo>
                  <a:lnTo>
                    <a:pt x="742" y="2387"/>
                  </a:lnTo>
                  <a:lnTo>
                    <a:pt x="742" y="2387"/>
                  </a:lnTo>
                  <a:lnTo>
                    <a:pt x="705" y="2384"/>
                  </a:lnTo>
                  <a:lnTo>
                    <a:pt x="669" y="2381"/>
                  </a:lnTo>
                  <a:lnTo>
                    <a:pt x="631" y="2377"/>
                  </a:lnTo>
                  <a:lnTo>
                    <a:pt x="594" y="2371"/>
                  </a:lnTo>
                  <a:lnTo>
                    <a:pt x="558" y="2365"/>
                  </a:lnTo>
                  <a:lnTo>
                    <a:pt x="522" y="2358"/>
                  </a:lnTo>
                  <a:lnTo>
                    <a:pt x="487" y="2352"/>
                  </a:lnTo>
                  <a:lnTo>
                    <a:pt x="454" y="2343"/>
                  </a:lnTo>
                  <a:lnTo>
                    <a:pt x="454" y="2343"/>
                  </a:lnTo>
                  <a:lnTo>
                    <a:pt x="410" y="2315"/>
                  </a:lnTo>
                  <a:lnTo>
                    <a:pt x="410" y="2315"/>
                  </a:lnTo>
                  <a:close/>
                  <a:moveTo>
                    <a:pt x="827" y="187"/>
                  </a:moveTo>
                  <a:lnTo>
                    <a:pt x="827" y="187"/>
                  </a:lnTo>
                  <a:lnTo>
                    <a:pt x="821" y="177"/>
                  </a:lnTo>
                  <a:lnTo>
                    <a:pt x="817" y="166"/>
                  </a:lnTo>
                  <a:lnTo>
                    <a:pt x="813" y="154"/>
                  </a:lnTo>
                  <a:lnTo>
                    <a:pt x="811" y="142"/>
                  </a:lnTo>
                  <a:lnTo>
                    <a:pt x="807" y="119"/>
                  </a:lnTo>
                  <a:lnTo>
                    <a:pt x="805" y="107"/>
                  </a:lnTo>
                  <a:lnTo>
                    <a:pt x="801" y="95"/>
                  </a:lnTo>
                  <a:lnTo>
                    <a:pt x="801" y="95"/>
                  </a:lnTo>
                  <a:lnTo>
                    <a:pt x="801" y="112"/>
                  </a:lnTo>
                  <a:lnTo>
                    <a:pt x="800" y="133"/>
                  </a:lnTo>
                  <a:lnTo>
                    <a:pt x="796" y="178"/>
                  </a:lnTo>
                  <a:lnTo>
                    <a:pt x="796" y="178"/>
                  </a:lnTo>
                  <a:lnTo>
                    <a:pt x="791" y="147"/>
                  </a:lnTo>
                  <a:lnTo>
                    <a:pt x="789" y="131"/>
                  </a:lnTo>
                  <a:lnTo>
                    <a:pt x="788" y="114"/>
                  </a:lnTo>
                  <a:lnTo>
                    <a:pt x="788" y="98"/>
                  </a:lnTo>
                  <a:lnTo>
                    <a:pt x="789" y="82"/>
                  </a:lnTo>
                  <a:lnTo>
                    <a:pt x="791" y="67"/>
                  </a:lnTo>
                  <a:lnTo>
                    <a:pt x="794" y="54"/>
                  </a:lnTo>
                  <a:lnTo>
                    <a:pt x="794" y="54"/>
                  </a:lnTo>
                  <a:lnTo>
                    <a:pt x="779" y="76"/>
                  </a:lnTo>
                  <a:lnTo>
                    <a:pt x="763" y="97"/>
                  </a:lnTo>
                  <a:lnTo>
                    <a:pt x="747" y="119"/>
                  </a:lnTo>
                  <a:lnTo>
                    <a:pt x="732" y="142"/>
                  </a:lnTo>
                  <a:lnTo>
                    <a:pt x="726" y="153"/>
                  </a:lnTo>
                  <a:lnTo>
                    <a:pt x="719" y="166"/>
                  </a:lnTo>
                  <a:lnTo>
                    <a:pt x="714" y="177"/>
                  </a:lnTo>
                  <a:lnTo>
                    <a:pt x="708" y="190"/>
                  </a:lnTo>
                  <a:lnTo>
                    <a:pt x="704" y="204"/>
                  </a:lnTo>
                  <a:lnTo>
                    <a:pt x="701" y="218"/>
                  </a:lnTo>
                  <a:lnTo>
                    <a:pt x="699" y="232"/>
                  </a:lnTo>
                  <a:lnTo>
                    <a:pt x="699" y="247"/>
                  </a:lnTo>
                  <a:lnTo>
                    <a:pt x="699" y="247"/>
                  </a:lnTo>
                  <a:lnTo>
                    <a:pt x="696" y="247"/>
                  </a:lnTo>
                  <a:lnTo>
                    <a:pt x="694" y="246"/>
                  </a:lnTo>
                  <a:lnTo>
                    <a:pt x="692" y="246"/>
                  </a:lnTo>
                  <a:lnTo>
                    <a:pt x="690" y="247"/>
                  </a:lnTo>
                  <a:lnTo>
                    <a:pt x="690" y="247"/>
                  </a:lnTo>
                  <a:lnTo>
                    <a:pt x="690" y="261"/>
                  </a:lnTo>
                  <a:lnTo>
                    <a:pt x="691" y="274"/>
                  </a:lnTo>
                  <a:lnTo>
                    <a:pt x="692" y="287"/>
                  </a:lnTo>
                  <a:lnTo>
                    <a:pt x="692" y="294"/>
                  </a:lnTo>
                  <a:lnTo>
                    <a:pt x="692" y="302"/>
                  </a:lnTo>
                  <a:lnTo>
                    <a:pt x="692" y="302"/>
                  </a:lnTo>
                  <a:lnTo>
                    <a:pt x="688" y="297"/>
                  </a:lnTo>
                  <a:lnTo>
                    <a:pt x="685" y="293"/>
                  </a:lnTo>
                  <a:lnTo>
                    <a:pt x="682" y="288"/>
                  </a:lnTo>
                  <a:lnTo>
                    <a:pt x="680" y="282"/>
                  </a:lnTo>
                  <a:lnTo>
                    <a:pt x="677" y="271"/>
                  </a:lnTo>
                  <a:lnTo>
                    <a:pt x="676" y="257"/>
                  </a:lnTo>
                  <a:lnTo>
                    <a:pt x="677" y="242"/>
                  </a:lnTo>
                  <a:lnTo>
                    <a:pt x="677" y="227"/>
                  </a:lnTo>
                  <a:lnTo>
                    <a:pt x="680" y="200"/>
                  </a:lnTo>
                  <a:lnTo>
                    <a:pt x="680" y="200"/>
                  </a:lnTo>
                  <a:lnTo>
                    <a:pt x="671" y="215"/>
                  </a:lnTo>
                  <a:lnTo>
                    <a:pt x="665" y="231"/>
                  </a:lnTo>
                  <a:lnTo>
                    <a:pt x="660" y="248"/>
                  </a:lnTo>
                  <a:lnTo>
                    <a:pt x="657" y="264"/>
                  </a:lnTo>
                  <a:lnTo>
                    <a:pt x="657" y="281"/>
                  </a:lnTo>
                  <a:lnTo>
                    <a:pt x="658" y="297"/>
                  </a:lnTo>
                  <a:lnTo>
                    <a:pt x="660" y="313"/>
                  </a:lnTo>
                  <a:lnTo>
                    <a:pt x="665" y="329"/>
                  </a:lnTo>
                  <a:lnTo>
                    <a:pt x="670" y="344"/>
                  </a:lnTo>
                  <a:lnTo>
                    <a:pt x="677" y="359"/>
                  </a:lnTo>
                  <a:lnTo>
                    <a:pt x="685" y="373"/>
                  </a:lnTo>
                  <a:lnTo>
                    <a:pt x="694" y="386"/>
                  </a:lnTo>
                  <a:lnTo>
                    <a:pt x="703" y="398"/>
                  </a:lnTo>
                  <a:lnTo>
                    <a:pt x="714" y="410"/>
                  </a:lnTo>
                  <a:lnTo>
                    <a:pt x="725" y="419"/>
                  </a:lnTo>
                  <a:lnTo>
                    <a:pt x="735" y="428"/>
                  </a:lnTo>
                  <a:lnTo>
                    <a:pt x="735" y="428"/>
                  </a:lnTo>
                  <a:lnTo>
                    <a:pt x="747" y="426"/>
                  </a:lnTo>
                  <a:lnTo>
                    <a:pt x="753" y="426"/>
                  </a:lnTo>
                  <a:lnTo>
                    <a:pt x="761" y="426"/>
                  </a:lnTo>
                  <a:lnTo>
                    <a:pt x="761" y="426"/>
                  </a:lnTo>
                  <a:lnTo>
                    <a:pt x="753" y="392"/>
                  </a:lnTo>
                  <a:lnTo>
                    <a:pt x="751" y="374"/>
                  </a:lnTo>
                  <a:lnTo>
                    <a:pt x="750" y="356"/>
                  </a:lnTo>
                  <a:lnTo>
                    <a:pt x="750" y="340"/>
                  </a:lnTo>
                  <a:lnTo>
                    <a:pt x="752" y="324"/>
                  </a:lnTo>
                  <a:lnTo>
                    <a:pt x="755" y="318"/>
                  </a:lnTo>
                  <a:lnTo>
                    <a:pt x="757" y="310"/>
                  </a:lnTo>
                  <a:lnTo>
                    <a:pt x="761" y="305"/>
                  </a:lnTo>
                  <a:lnTo>
                    <a:pt x="765" y="299"/>
                  </a:lnTo>
                  <a:lnTo>
                    <a:pt x="765" y="299"/>
                  </a:lnTo>
                  <a:lnTo>
                    <a:pt x="763" y="331"/>
                  </a:lnTo>
                  <a:lnTo>
                    <a:pt x="762" y="347"/>
                  </a:lnTo>
                  <a:lnTo>
                    <a:pt x="763" y="362"/>
                  </a:lnTo>
                  <a:lnTo>
                    <a:pt x="765" y="378"/>
                  </a:lnTo>
                  <a:lnTo>
                    <a:pt x="768" y="392"/>
                  </a:lnTo>
                  <a:lnTo>
                    <a:pt x="773" y="405"/>
                  </a:lnTo>
                  <a:lnTo>
                    <a:pt x="779" y="417"/>
                  </a:lnTo>
                  <a:lnTo>
                    <a:pt x="779" y="417"/>
                  </a:lnTo>
                  <a:lnTo>
                    <a:pt x="782" y="404"/>
                  </a:lnTo>
                  <a:lnTo>
                    <a:pt x="785" y="392"/>
                  </a:lnTo>
                  <a:lnTo>
                    <a:pt x="787" y="366"/>
                  </a:lnTo>
                  <a:lnTo>
                    <a:pt x="789" y="353"/>
                  </a:lnTo>
                  <a:lnTo>
                    <a:pt x="791" y="340"/>
                  </a:lnTo>
                  <a:lnTo>
                    <a:pt x="794" y="326"/>
                  </a:lnTo>
                  <a:lnTo>
                    <a:pt x="798" y="313"/>
                  </a:lnTo>
                  <a:lnTo>
                    <a:pt x="798" y="313"/>
                  </a:lnTo>
                  <a:lnTo>
                    <a:pt x="800" y="326"/>
                  </a:lnTo>
                  <a:lnTo>
                    <a:pt x="801" y="340"/>
                  </a:lnTo>
                  <a:lnTo>
                    <a:pt x="800" y="368"/>
                  </a:lnTo>
                  <a:lnTo>
                    <a:pt x="796" y="422"/>
                  </a:lnTo>
                  <a:lnTo>
                    <a:pt x="796" y="422"/>
                  </a:lnTo>
                  <a:lnTo>
                    <a:pt x="803" y="422"/>
                  </a:lnTo>
                  <a:lnTo>
                    <a:pt x="808" y="423"/>
                  </a:lnTo>
                  <a:lnTo>
                    <a:pt x="817" y="426"/>
                  </a:lnTo>
                  <a:lnTo>
                    <a:pt x="817" y="426"/>
                  </a:lnTo>
                  <a:lnTo>
                    <a:pt x="831" y="410"/>
                  </a:lnTo>
                  <a:lnTo>
                    <a:pt x="843" y="392"/>
                  </a:lnTo>
                  <a:lnTo>
                    <a:pt x="855" y="372"/>
                  </a:lnTo>
                  <a:lnTo>
                    <a:pt x="866" y="351"/>
                  </a:lnTo>
                  <a:lnTo>
                    <a:pt x="869" y="340"/>
                  </a:lnTo>
                  <a:lnTo>
                    <a:pt x="873" y="328"/>
                  </a:lnTo>
                  <a:lnTo>
                    <a:pt x="877" y="317"/>
                  </a:lnTo>
                  <a:lnTo>
                    <a:pt x="879" y="304"/>
                  </a:lnTo>
                  <a:lnTo>
                    <a:pt x="880" y="291"/>
                  </a:lnTo>
                  <a:lnTo>
                    <a:pt x="881" y="278"/>
                  </a:lnTo>
                  <a:lnTo>
                    <a:pt x="880" y="265"/>
                  </a:lnTo>
                  <a:lnTo>
                    <a:pt x="879" y="251"/>
                  </a:lnTo>
                  <a:lnTo>
                    <a:pt x="879" y="251"/>
                  </a:lnTo>
                  <a:lnTo>
                    <a:pt x="876" y="230"/>
                  </a:lnTo>
                  <a:lnTo>
                    <a:pt x="870" y="210"/>
                  </a:lnTo>
                  <a:lnTo>
                    <a:pt x="863" y="190"/>
                  </a:lnTo>
                  <a:lnTo>
                    <a:pt x="854" y="172"/>
                  </a:lnTo>
                  <a:lnTo>
                    <a:pt x="846" y="154"/>
                  </a:lnTo>
                  <a:lnTo>
                    <a:pt x="836" y="138"/>
                  </a:lnTo>
                  <a:lnTo>
                    <a:pt x="826" y="123"/>
                  </a:lnTo>
                  <a:lnTo>
                    <a:pt x="817" y="110"/>
                  </a:lnTo>
                  <a:lnTo>
                    <a:pt x="817" y="110"/>
                  </a:lnTo>
                  <a:lnTo>
                    <a:pt x="821" y="128"/>
                  </a:lnTo>
                  <a:lnTo>
                    <a:pt x="825" y="147"/>
                  </a:lnTo>
                  <a:lnTo>
                    <a:pt x="827" y="168"/>
                  </a:lnTo>
                  <a:lnTo>
                    <a:pt x="827" y="177"/>
                  </a:lnTo>
                  <a:lnTo>
                    <a:pt x="827" y="187"/>
                  </a:lnTo>
                  <a:lnTo>
                    <a:pt x="827" y="187"/>
                  </a:lnTo>
                  <a:close/>
                  <a:moveTo>
                    <a:pt x="308" y="116"/>
                  </a:moveTo>
                  <a:lnTo>
                    <a:pt x="308" y="116"/>
                  </a:lnTo>
                  <a:lnTo>
                    <a:pt x="307" y="114"/>
                  </a:lnTo>
                  <a:lnTo>
                    <a:pt x="305" y="114"/>
                  </a:lnTo>
                  <a:lnTo>
                    <a:pt x="303" y="113"/>
                  </a:lnTo>
                  <a:lnTo>
                    <a:pt x="302" y="112"/>
                  </a:lnTo>
                  <a:lnTo>
                    <a:pt x="302" y="112"/>
                  </a:lnTo>
                  <a:lnTo>
                    <a:pt x="298" y="105"/>
                  </a:lnTo>
                  <a:lnTo>
                    <a:pt x="293" y="97"/>
                  </a:lnTo>
                  <a:lnTo>
                    <a:pt x="288" y="92"/>
                  </a:lnTo>
                  <a:lnTo>
                    <a:pt x="281" y="86"/>
                  </a:lnTo>
                  <a:lnTo>
                    <a:pt x="275" y="82"/>
                  </a:lnTo>
                  <a:lnTo>
                    <a:pt x="267" y="78"/>
                  </a:lnTo>
                  <a:lnTo>
                    <a:pt x="260" y="76"/>
                  </a:lnTo>
                  <a:lnTo>
                    <a:pt x="251" y="74"/>
                  </a:lnTo>
                  <a:lnTo>
                    <a:pt x="243" y="72"/>
                  </a:lnTo>
                  <a:lnTo>
                    <a:pt x="234" y="72"/>
                  </a:lnTo>
                  <a:lnTo>
                    <a:pt x="227" y="72"/>
                  </a:lnTo>
                  <a:lnTo>
                    <a:pt x="218" y="75"/>
                  </a:lnTo>
                  <a:lnTo>
                    <a:pt x="211" y="77"/>
                  </a:lnTo>
                  <a:lnTo>
                    <a:pt x="203" y="79"/>
                  </a:lnTo>
                  <a:lnTo>
                    <a:pt x="197" y="83"/>
                  </a:lnTo>
                  <a:lnTo>
                    <a:pt x="191" y="87"/>
                  </a:lnTo>
                  <a:lnTo>
                    <a:pt x="191" y="87"/>
                  </a:lnTo>
                  <a:lnTo>
                    <a:pt x="189" y="89"/>
                  </a:lnTo>
                  <a:lnTo>
                    <a:pt x="186" y="90"/>
                  </a:lnTo>
                  <a:lnTo>
                    <a:pt x="183" y="91"/>
                  </a:lnTo>
                  <a:lnTo>
                    <a:pt x="181" y="92"/>
                  </a:lnTo>
                  <a:lnTo>
                    <a:pt x="181" y="92"/>
                  </a:lnTo>
                  <a:lnTo>
                    <a:pt x="173" y="101"/>
                  </a:lnTo>
                  <a:lnTo>
                    <a:pt x="167" y="111"/>
                  </a:lnTo>
                  <a:lnTo>
                    <a:pt x="164" y="123"/>
                  </a:lnTo>
                  <a:lnTo>
                    <a:pt x="160" y="133"/>
                  </a:lnTo>
                  <a:lnTo>
                    <a:pt x="157" y="158"/>
                  </a:lnTo>
                  <a:lnTo>
                    <a:pt x="156" y="170"/>
                  </a:lnTo>
                  <a:lnTo>
                    <a:pt x="154" y="183"/>
                  </a:lnTo>
                  <a:lnTo>
                    <a:pt x="154" y="183"/>
                  </a:lnTo>
                  <a:lnTo>
                    <a:pt x="162" y="205"/>
                  </a:lnTo>
                  <a:lnTo>
                    <a:pt x="171" y="225"/>
                  </a:lnTo>
                  <a:lnTo>
                    <a:pt x="180" y="245"/>
                  </a:lnTo>
                  <a:lnTo>
                    <a:pt x="183" y="256"/>
                  </a:lnTo>
                  <a:lnTo>
                    <a:pt x="185" y="268"/>
                  </a:lnTo>
                  <a:lnTo>
                    <a:pt x="185" y="268"/>
                  </a:lnTo>
                  <a:lnTo>
                    <a:pt x="190" y="273"/>
                  </a:lnTo>
                  <a:lnTo>
                    <a:pt x="197" y="276"/>
                  </a:lnTo>
                  <a:lnTo>
                    <a:pt x="210" y="282"/>
                  </a:lnTo>
                  <a:lnTo>
                    <a:pt x="222" y="290"/>
                  </a:lnTo>
                  <a:lnTo>
                    <a:pt x="228" y="294"/>
                  </a:lnTo>
                  <a:lnTo>
                    <a:pt x="233" y="299"/>
                  </a:lnTo>
                  <a:lnTo>
                    <a:pt x="233" y="299"/>
                  </a:lnTo>
                  <a:lnTo>
                    <a:pt x="232" y="305"/>
                  </a:lnTo>
                  <a:lnTo>
                    <a:pt x="230" y="310"/>
                  </a:lnTo>
                  <a:lnTo>
                    <a:pt x="227" y="313"/>
                  </a:lnTo>
                  <a:lnTo>
                    <a:pt x="223" y="317"/>
                  </a:lnTo>
                  <a:lnTo>
                    <a:pt x="220" y="320"/>
                  </a:lnTo>
                  <a:lnTo>
                    <a:pt x="218" y="323"/>
                  </a:lnTo>
                  <a:lnTo>
                    <a:pt x="217" y="327"/>
                  </a:lnTo>
                  <a:lnTo>
                    <a:pt x="216" y="333"/>
                  </a:lnTo>
                  <a:lnTo>
                    <a:pt x="216" y="333"/>
                  </a:lnTo>
                  <a:lnTo>
                    <a:pt x="218" y="338"/>
                  </a:lnTo>
                  <a:lnTo>
                    <a:pt x="221" y="342"/>
                  </a:lnTo>
                  <a:lnTo>
                    <a:pt x="226" y="347"/>
                  </a:lnTo>
                  <a:lnTo>
                    <a:pt x="232" y="351"/>
                  </a:lnTo>
                  <a:lnTo>
                    <a:pt x="243" y="358"/>
                  </a:lnTo>
                  <a:lnTo>
                    <a:pt x="248" y="363"/>
                  </a:lnTo>
                  <a:lnTo>
                    <a:pt x="251" y="368"/>
                  </a:lnTo>
                  <a:lnTo>
                    <a:pt x="251" y="368"/>
                  </a:lnTo>
                  <a:lnTo>
                    <a:pt x="247" y="381"/>
                  </a:lnTo>
                  <a:lnTo>
                    <a:pt x="242" y="392"/>
                  </a:lnTo>
                  <a:lnTo>
                    <a:pt x="238" y="403"/>
                  </a:lnTo>
                  <a:lnTo>
                    <a:pt x="237" y="410"/>
                  </a:lnTo>
                  <a:lnTo>
                    <a:pt x="237" y="417"/>
                  </a:lnTo>
                  <a:lnTo>
                    <a:pt x="237" y="417"/>
                  </a:lnTo>
                  <a:lnTo>
                    <a:pt x="242" y="422"/>
                  </a:lnTo>
                  <a:lnTo>
                    <a:pt x="247" y="425"/>
                  </a:lnTo>
                  <a:lnTo>
                    <a:pt x="258" y="429"/>
                  </a:lnTo>
                  <a:lnTo>
                    <a:pt x="264" y="431"/>
                  </a:lnTo>
                  <a:lnTo>
                    <a:pt x="268" y="434"/>
                  </a:lnTo>
                  <a:lnTo>
                    <a:pt x="273" y="439"/>
                  </a:lnTo>
                  <a:lnTo>
                    <a:pt x="277" y="444"/>
                  </a:lnTo>
                  <a:lnTo>
                    <a:pt x="277" y="444"/>
                  </a:lnTo>
                  <a:lnTo>
                    <a:pt x="271" y="451"/>
                  </a:lnTo>
                  <a:lnTo>
                    <a:pt x="266" y="459"/>
                  </a:lnTo>
                  <a:lnTo>
                    <a:pt x="263" y="469"/>
                  </a:lnTo>
                  <a:lnTo>
                    <a:pt x="262" y="479"/>
                  </a:lnTo>
                  <a:lnTo>
                    <a:pt x="262" y="479"/>
                  </a:lnTo>
                  <a:lnTo>
                    <a:pt x="266" y="486"/>
                  </a:lnTo>
                  <a:lnTo>
                    <a:pt x="272" y="490"/>
                  </a:lnTo>
                  <a:lnTo>
                    <a:pt x="278" y="493"/>
                  </a:lnTo>
                  <a:lnTo>
                    <a:pt x="284" y="496"/>
                  </a:lnTo>
                  <a:lnTo>
                    <a:pt x="297" y="500"/>
                  </a:lnTo>
                  <a:lnTo>
                    <a:pt x="312" y="503"/>
                  </a:lnTo>
                  <a:lnTo>
                    <a:pt x="312" y="503"/>
                  </a:lnTo>
                  <a:lnTo>
                    <a:pt x="311" y="509"/>
                  </a:lnTo>
                  <a:lnTo>
                    <a:pt x="310" y="516"/>
                  </a:lnTo>
                  <a:lnTo>
                    <a:pt x="304" y="528"/>
                  </a:lnTo>
                  <a:lnTo>
                    <a:pt x="302" y="534"/>
                  </a:lnTo>
                  <a:lnTo>
                    <a:pt x="298" y="541"/>
                  </a:lnTo>
                  <a:lnTo>
                    <a:pt x="297" y="548"/>
                  </a:lnTo>
                  <a:lnTo>
                    <a:pt x="297" y="554"/>
                  </a:lnTo>
                  <a:lnTo>
                    <a:pt x="297" y="554"/>
                  </a:lnTo>
                  <a:lnTo>
                    <a:pt x="304" y="556"/>
                  </a:lnTo>
                  <a:lnTo>
                    <a:pt x="309" y="559"/>
                  </a:lnTo>
                  <a:lnTo>
                    <a:pt x="313" y="562"/>
                  </a:lnTo>
                  <a:lnTo>
                    <a:pt x="320" y="563"/>
                  </a:lnTo>
                  <a:lnTo>
                    <a:pt x="320" y="563"/>
                  </a:lnTo>
                  <a:lnTo>
                    <a:pt x="326" y="555"/>
                  </a:lnTo>
                  <a:lnTo>
                    <a:pt x="333" y="548"/>
                  </a:lnTo>
                  <a:lnTo>
                    <a:pt x="340" y="543"/>
                  </a:lnTo>
                  <a:lnTo>
                    <a:pt x="348" y="537"/>
                  </a:lnTo>
                  <a:lnTo>
                    <a:pt x="357" y="533"/>
                  </a:lnTo>
                  <a:lnTo>
                    <a:pt x="366" y="529"/>
                  </a:lnTo>
                  <a:lnTo>
                    <a:pt x="385" y="521"/>
                  </a:lnTo>
                  <a:lnTo>
                    <a:pt x="404" y="514"/>
                  </a:lnTo>
                  <a:lnTo>
                    <a:pt x="423" y="505"/>
                  </a:lnTo>
                  <a:lnTo>
                    <a:pt x="431" y="500"/>
                  </a:lnTo>
                  <a:lnTo>
                    <a:pt x="439" y="494"/>
                  </a:lnTo>
                  <a:lnTo>
                    <a:pt x="445" y="488"/>
                  </a:lnTo>
                  <a:lnTo>
                    <a:pt x="452" y="479"/>
                  </a:lnTo>
                  <a:lnTo>
                    <a:pt x="452" y="479"/>
                  </a:lnTo>
                  <a:lnTo>
                    <a:pt x="448" y="476"/>
                  </a:lnTo>
                  <a:lnTo>
                    <a:pt x="447" y="472"/>
                  </a:lnTo>
                  <a:lnTo>
                    <a:pt x="445" y="461"/>
                  </a:lnTo>
                  <a:lnTo>
                    <a:pt x="445" y="461"/>
                  </a:lnTo>
                  <a:lnTo>
                    <a:pt x="439" y="461"/>
                  </a:lnTo>
                  <a:lnTo>
                    <a:pt x="432" y="462"/>
                  </a:lnTo>
                  <a:lnTo>
                    <a:pt x="422" y="468"/>
                  </a:lnTo>
                  <a:lnTo>
                    <a:pt x="415" y="470"/>
                  </a:lnTo>
                  <a:lnTo>
                    <a:pt x="411" y="471"/>
                  </a:lnTo>
                  <a:lnTo>
                    <a:pt x="405" y="470"/>
                  </a:lnTo>
                  <a:lnTo>
                    <a:pt x="401" y="468"/>
                  </a:lnTo>
                  <a:lnTo>
                    <a:pt x="401" y="468"/>
                  </a:lnTo>
                  <a:lnTo>
                    <a:pt x="404" y="462"/>
                  </a:lnTo>
                  <a:lnTo>
                    <a:pt x="408" y="459"/>
                  </a:lnTo>
                  <a:lnTo>
                    <a:pt x="412" y="455"/>
                  </a:lnTo>
                  <a:lnTo>
                    <a:pt x="416" y="453"/>
                  </a:lnTo>
                  <a:lnTo>
                    <a:pt x="427" y="448"/>
                  </a:lnTo>
                  <a:lnTo>
                    <a:pt x="439" y="444"/>
                  </a:lnTo>
                  <a:lnTo>
                    <a:pt x="439" y="444"/>
                  </a:lnTo>
                  <a:lnTo>
                    <a:pt x="439" y="441"/>
                  </a:lnTo>
                  <a:lnTo>
                    <a:pt x="438" y="439"/>
                  </a:lnTo>
                  <a:lnTo>
                    <a:pt x="437" y="435"/>
                  </a:lnTo>
                  <a:lnTo>
                    <a:pt x="437" y="432"/>
                  </a:lnTo>
                  <a:lnTo>
                    <a:pt x="437" y="432"/>
                  </a:lnTo>
                  <a:lnTo>
                    <a:pt x="430" y="433"/>
                  </a:lnTo>
                  <a:lnTo>
                    <a:pt x="424" y="437"/>
                  </a:lnTo>
                  <a:lnTo>
                    <a:pt x="411" y="444"/>
                  </a:lnTo>
                  <a:lnTo>
                    <a:pt x="404" y="447"/>
                  </a:lnTo>
                  <a:lnTo>
                    <a:pt x="398" y="448"/>
                  </a:lnTo>
                  <a:lnTo>
                    <a:pt x="395" y="447"/>
                  </a:lnTo>
                  <a:lnTo>
                    <a:pt x="392" y="447"/>
                  </a:lnTo>
                  <a:lnTo>
                    <a:pt x="389" y="445"/>
                  </a:lnTo>
                  <a:lnTo>
                    <a:pt x="386" y="443"/>
                  </a:lnTo>
                  <a:lnTo>
                    <a:pt x="386" y="443"/>
                  </a:lnTo>
                  <a:lnTo>
                    <a:pt x="408" y="429"/>
                  </a:lnTo>
                  <a:lnTo>
                    <a:pt x="418" y="423"/>
                  </a:lnTo>
                  <a:lnTo>
                    <a:pt x="430" y="417"/>
                  </a:lnTo>
                  <a:lnTo>
                    <a:pt x="430" y="417"/>
                  </a:lnTo>
                  <a:lnTo>
                    <a:pt x="430" y="414"/>
                  </a:lnTo>
                  <a:lnTo>
                    <a:pt x="428" y="410"/>
                  </a:lnTo>
                  <a:lnTo>
                    <a:pt x="427" y="407"/>
                  </a:lnTo>
                  <a:lnTo>
                    <a:pt x="426" y="403"/>
                  </a:lnTo>
                  <a:lnTo>
                    <a:pt x="426" y="403"/>
                  </a:lnTo>
                  <a:lnTo>
                    <a:pt x="419" y="403"/>
                  </a:lnTo>
                  <a:lnTo>
                    <a:pt x="414" y="404"/>
                  </a:lnTo>
                  <a:lnTo>
                    <a:pt x="402" y="409"/>
                  </a:lnTo>
                  <a:lnTo>
                    <a:pt x="397" y="411"/>
                  </a:lnTo>
                  <a:lnTo>
                    <a:pt x="392" y="412"/>
                  </a:lnTo>
                  <a:lnTo>
                    <a:pt x="386" y="413"/>
                  </a:lnTo>
                  <a:lnTo>
                    <a:pt x="381" y="411"/>
                  </a:lnTo>
                  <a:lnTo>
                    <a:pt x="381" y="411"/>
                  </a:lnTo>
                  <a:lnTo>
                    <a:pt x="383" y="405"/>
                  </a:lnTo>
                  <a:lnTo>
                    <a:pt x="386" y="401"/>
                  </a:lnTo>
                  <a:lnTo>
                    <a:pt x="389" y="398"/>
                  </a:lnTo>
                  <a:lnTo>
                    <a:pt x="395" y="395"/>
                  </a:lnTo>
                  <a:lnTo>
                    <a:pt x="405" y="390"/>
                  </a:lnTo>
                  <a:lnTo>
                    <a:pt x="416" y="386"/>
                  </a:lnTo>
                  <a:lnTo>
                    <a:pt x="416" y="386"/>
                  </a:lnTo>
                  <a:lnTo>
                    <a:pt x="416" y="383"/>
                  </a:lnTo>
                  <a:lnTo>
                    <a:pt x="415" y="380"/>
                  </a:lnTo>
                  <a:lnTo>
                    <a:pt x="413" y="375"/>
                  </a:lnTo>
                  <a:lnTo>
                    <a:pt x="411" y="371"/>
                  </a:lnTo>
                  <a:lnTo>
                    <a:pt x="410" y="366"/>
                  </a:lnTo>
                  <a:lnTo>
                    <a:pt x="410" y="366"/>
                  </a:lnTo>
                  <a:lnTo>
                    <a:pt x="398" y="368"/>
                  </a:lnTo>
                  <a:lnTo>
                    <a:pt x="387" y="371"/>
                  </a:lnTo>
                  <a:lnTo>
                    <a:pt x="367" y="378"/>
                  </a:lnTo>
                  <a:lnTo>
                    <a:pt x="346" y="384"/>
                  </a:lnTo>
                  <a:lnTo>
                    <a:pt x="334" y="386"/>
                  </a:lnTo>
                  <a:lnTo>
                    <a:pt x="322" y="388"/>
                  </a:lnTo>
                  <a:lnTo>
                    <a:pt x="322" y="388"/>
                  </a:lnTo>
                  <a:lnTo>
                    <a:pt x="321" y="386"/>
                  </a:lnTo>
                  <a:lnTo>
                    <a:pt x="320" y="384"/>
                  </a:lnTo>
                  <a:lnTo>
                    <a:pt x="319" y="381"/>
                  </a:lnTo>
                  <a:lnTo>
                    <a:pt x="318" y="378"/>
                  </a:lnTo>
                  <a:lnTo>
                    <a:pt x="318" y="378"/>
                  </a:lnTo>
                  <a:lnTo>
                    <a:pt x="340" y="369"/>
                  </a:lnTo>
                  <a:lnTo>
                    <a:pt x="363" y="360"/>
                  </a:lnTo>
                  <a:lnTo>
                    <a:pt x="401" y="347"/>
                  </a:lnTo>
                  <a:lnTo>
                    <a:pt x="401" y="347"/>
                  </a:lnTo>
                  <a:lnTo>
                    <a:pt x="397" y="336"/>
                  </a:lnTo>
                  <a:lnTo>
                    <a:pt x="390" y="326"/>
                  </a:lnTo>
                  <a:lnTo>
                    <a:pt x="390" y="326"/>
                  </a:lnTo>
                  <a:lnTo>
                    <a:pt x="387" y="327"/>
                  </a:lnTo>
                  <a:lnTo>
                    <a:pt x="382" y="329"/>
                  </a:lnTo>
                  <a:lnTo>
                    <a:pt x="371" y="335"/>
                  </a:lnTo>
                  <a:lnTo>
                    <a:pt x="366" y="336"/>
                  </a:lnTo>
                  <a:lnTo>
                    <a:pt x="362" y="336"/>
                  </a:lnTo>
                  <a:lnTo>
                    <a:pt x="359" y="335"/>
                  </a:lnTo>
                  <a:lnTo>
                    <a:pt x="358" y="334"/>
                  </a:lnTo>
                  <a:lnTo>
                    <a:pt x="356" y="332"/>
                  </a:lnTo>
                  <a:lnTo>
                    <a:pt x="355" y="328"/>
                  </a:lnTo>
                  <a:lnTo>
                    <a:pt x="355" y="328"/>
                  </a:lnTo>
                  <a:lnTo>
                    <a:pt x="359" y="325"/>
                  </a:lnTo>
                  <a:lnTo>
                    <a:pt x="365" y="322"/>
                  </a:lnTo>
                  <a:lnTo>
                    <a:pt x="374" y="317"/>
                  </a:lnTo>
                  <a:lnTo>
                    <a:pt x="379" y="313"/>
                  </a:lnTo>
                  <a:lnTo>
                    <a:pt x="382" y="310"/>
                  </a:lnTo>
                  <a:lnTo>
                    <a:pt x="383" y="305"/>
                  </a:lnTo>
                  <a:lnTo>
                    <a:pt x="383" y="299"/>
                  </a:lnTo>
                  <a:lnTo>
                    <a:pt x="383" y="299"/>
                  </a:lnTo>
                  <a:lnTo>
                    <a:pt x="378" y="299"/>
                  </a:lnTo>
                  <a:lnTo>
                    <a:pt x="372" y="301"/>
                  </a:lnTo>
                  <a:lnTo>
                    <a:pt x="362" y="304"/>
                  </a:lnTo>
                  <a:lnTo>
                    <a:pt x="352" y="306"/>
                  </a:lnTo>
                  <a:lnTo>
                    <a:pt x="348" y="307"/>
                  </a:lnTo>
                  <a:lnTo>
                    <a:pt x="343" y="305"/>
                  </a:lnTo>
                  <a:lnTo>
                    <a:pt x="343" y="305"/>
                  </a:lnTo>
                  <a:lnTo>
                    <a:pt x="342" y="303"/>
                  </a:lnTo>
                  <a:lnTo>
                    <a:pt x="341" y="302"/>
                  </a:lnTo>
                  <a:lnTo>
                    <a:pt x="341" y="302"/>
                  </a:lnTo>
                  <a:lnTo>
                    <a:pt x="343" y="297"/>
                  </a:lnTo>
                  <a:lnTo>
                    <a:pt x="348" y="294"/>
                  </a:lnTo>
                  <a:lnTo>
                    <a:pt x="352" y="292"/>
                  </a:lnTo>
                  <a:lnTo>
                    <a:pt x="357" y="290"/>
                  </a:lnTo>
                  <a:lnTo>
                    <a:pt x="367" y="287"/>
                  </a:lnTo>
                  <a:lnTo>
                    <a:pt x="371" y="283"/>
                  </a:lnTo>
                  <a:lnTo>
                    <a:pt x="374" y="280"/>
                  </a:lnTo>
                  <a:lnTo>
                    <a:pt x="374" y="280"/>
                  </a:lnTo>
                  <a:lnTo>
                    <a:pt x="373" y="277"/>
                  </a:lnTo>
                  <a:lnTo>
                    <a:pt x="371" y="275"/>
                  </a:lnTo>
                  <a:lnTo>
                    <a:pt x="370" y="274"/>
                  </a:lnTo>
                  <a:lnTo>
                    <a:pt x="368" y="273"/>
                  </a:lnTo>
                  <a:lnTo>
                    <a:pt x="363" y="274"/>
                  </a:lnTo>
                  <a:lnTo>
                    <a:pt x="357" y="276"/>
                  </a:lnTo>
                  <a:lnTo>
                    <a:pt x="346" y="280"/>
                  </a:lnTo>
                  <a:lnTo>
                    <a:pt x="339" y="281"/>
                  </a:lnTo>
                  <a:lnTo>
                    <a:pt x="337" y="281"/>
                  </a:lnTo>
                  <a:lnTo>
                    <a:pt x="335" y="280"/>
                  </a:lnTo>
                  <a:lnTo>
                    <a:pt x="335" y="280"/>
                  </a:lnTo>
                  <a:lnTo>
                    <a:pt x="335" y="277"/>
                  </a:lnTo>
                  <a:lnTo>
                    <a:pt x="336" y="274"/>
                  </a:lnTo>
                  <a:lnTo>
                    <a:pt x="337" y="271"/>
                  </a:lnTo>
                  <a:lnTo>
                    <a:pt x="339" y="268"/>
                  </a:lnTo>
                  <a:lnTo>
                    <a:pt x="343" y="266"/>
                  </a:lnTo>
                  <a:lnTo>
                    <a:pt x="350" y="264"/>
                  </a:lnTo>
                  <a:lnTo>
                    <a:pt x="355" y="262"/>
                  </a:lnTo>
                  <a:lnTo>
                    <a:pt x="361" y="259"/>
                  </a:lnTo>
                  <a:lnTo>
                    <a:pt x="362" y="257"/>
                  </a:lnTo>
                  <a:lnTo>
                    <a:pt x="364" y="254"/>
                  </a:lnTo>
                  <a:lnTo>
                    <a:pt x="364" y="251"/>
                  </a:lnTo>
                  <a:lnTo>
                    <a:pt x="364" y="247"/>
                  </a:lnTo>
                  <a:lnTo>
                    <a:pt x="364" y="247"/>
                  </a:lnTo>
                  <a:lnTo>
                    <a:pt x="358" y="248"/>
                  </a:lnTo>
                  <a:lnTo>
                    <a:pt x="353" y="251"/>
                  </a:lnTo>
                  <a:lnTo>
                    <a:pt x="342" y="257"/>
                  </a:lnTo>
                  <a:lnTo>
                    <a:pt x="338" y="259"/>
                  </a:lnTo>
                  <a:lnTo>
                    <a:pt x="333" y="261"/>
                  </a:lnTo>
                  <a:lnTo>
                    <a:pt x="327" y="262"/>
                  </a:lnTo>
                  <a:lnTo>
                    <a:pt x="322" y="262"/>
                  </a:lnTo>
                  <a:lnTo>
                    <a:pt x="322" y="262"/>
                  </a:lnTo>
                  <a:lnTo>
                    <a:pt x="324" y="257"/>
                  </a:lnTo>
                  <a:lnTo>
                    <a:pt x="327" y="251"/>
                  </a:lnTo>
                  <a:lnTo>
                    <a:pt x="331" y="246"/>
                  </a:lnTo>
                  <a:lnTo>
                    <a:pt x="335" y="243"/>
                  </a:lnTo>
                  <a:lnTo>
                    <a:pt x="339" y="239"/>
                  </a:lnTo>
                  <a:lnTo>
                    <a:pt x="344" y="237"/>
                  </a:lnTo>
                  <a:lnTo>
                    <a:pt x="350" y="236"/>
                  </a:lnTo>
                  <a:lnTo>
                    <a:pt x="355" y="236"/>
                  </a:lnTo>
                  <a:lnTo>
                    <a:pt x="355" y="236"/>
                  </a:lnTo>
                  <a:lnTo>
                    <a:pt x="354" y="230"/>
                  </a:lnTo>
                  <a:lnTo>
                    <a:pt x="352" y="223"/>
                  </a:lnTo>
                  <a:lnTo>
                    <a:pt x="351" y="217"/>
                  </a:lnTo>
                  <a:lnTo>
                    <a:pt x="350" y="210"/>
                  </a:lnTo>
                  <a:lnTo>
                    <a:pt x="350" y="210"/>
                  </a:lnTo>
                  <a:lnTo>
                    <a:pt x="336" y="212"/>
                  </a:lnTo>
                  <a:lnTo>
                    <a:pt x="324" y="216"/>
                  </a:lnTo>
                  <a:lnTo>
                    <a:pt x="313" y="221"/>
                  </a:lnTo>
                  <a:lnTo>
                    <a:pt x="303" y="227"/>
                  </a:lnTo>
                  <a:lnTo>
                    <a:pt x="282" y="237"/>
                  </a:lnTo>
                  <a:lnTo>
                    <a:pt x="273" y="243"/>
                  </a:lnTo>
                  <a:lnTo>
                    <a:pt x="262" y="245"/>
                  </a:lnTo>
                  <a:lnTo>
                    <a:pt x="262" y="245"/>
                  </a:lnTo>
                  <a:lnTo>
                    <a:pt x="264" y="238"/>
                  </a:lnTo>
                  <a:lnTo>
                    <a:pt x="267" y="233"/>
                  </a:lnTo>
                  <a:lnTo>
                    <a:pt x="271" y="229"/>
                  </a:lnTo>
                  <a:lnTo>
                    <a:pt x="275" y="225"/>
                  </a:lnTo>
                  <a:lnTo>
                    <a:pt x="284" y="217"/>
                  </a:lnTo>
                  <a:lnTo>
                    <a:pt x="295" y="211"/>
                  </a:lnTo>
                  <a:lnTo>
                    <a:pt x="319" y="201"/>
                  </a:lnTo>
                  <a:lnTo>
                    <a:pt x="331" y="196"/>
                  </a:lnTo>
                  <a:lnTo>
                    <a:pt x="341" y="189"/>
                  </a:lnTo>
                  <a:lnTo>
                    <a:pt x="341" y="189"/>
                  </a:lnTo>
                  <a:lnTo>
                    <a:pt x="332" y="171"/>
                  </a:lnTo>
                  <a:lnTo>
                    <a:pt x="323" y="152"/>
                  </a:lnTo>
                  <a:lnTo>
                    <a:pt x="308" y="116"/>
                  </a:lnTo>
                  <a:lnTo>
                    <a:pt x="308" y="116"/>
                  </a:lnTo>
                  <a:close/>
                  <a:moveTo>
                    <a:pt x="1016" y="256"/>
                  </a:moveTo>
                  <a:lnTo>
                    <a:pt x="1016" y="256"/>
                  </a:lnTo>
                  <a:lnTo>
                    <a:pt x="1011" y="262"/>
                  </a:lnTo>
                  <a:lnTo>
                    <a:pt x="1008" y="268"/>
                  </a:lnTo>
                  <a:lnTo>
                    <a:pt x="1007" y="275"/>
                  </a:lnTo>
                  <a:lnTo>
                    <a:pt x="1006" y="282"/>
                  </a:lnTo>
                  <a:lnTo>
                    <a:pt x="1006" y="296"/>
                  </a:lnTo>
                  <a:lnTo>
                    <a:pt x="1006" y="303"/>
                  </a:lnTo>
                  <a:lnTo>
                    <a:pt x="1006" y="309"/>
                  </a:lnTo>
                  <a:lnTo>
                    <a:pt x="1006" y="309"/>
                  </a:lnTo>
                  <a:lnTo>
                    <a:pt x="1005" y="312"/>
                  </a:lnTo>
                  <a:lnTo>
                    <a:pt x="1003" y="316"/>
                  </a:lnTo>
                  <a:lnTo>
                    <a:pt x="1001" y="319"/>
                  </a:lnTo>
                  <a:lnTo>
                    <a:pt x="1000" y="322"/>
                  </a:lnTo>
                  <a:lnTo>
                    <a:pt x="1000" y="322"/>
                  </a:lnTo>
                  <a:lnTo>
                    <a:pt x="995" y="342"/>
                  </a:lnTo>
                  <a:lnTo>
                    <a:pt x="993" y="359"/>
                  </a:lnTo>
                  <a:lnTo>
                    <a:pt x="993" y="375"/>
                  </a:lnTo>
                  <a:lnTo>
                    <a:pt x="995" y="389"/>
                  </a:lnTo>
                  <a:lnTo>
                    <a:pt x="998" y="403"/>
                  </a:lnTo>
                  <a:lnTo>
                    <a:pt x="1001" y="418"/>
                  </a:lnTo>
                  <a:lnTo>
                    <a:pt x="1008" y="448"/>
                  </a:lnTo>
                  <a:lnTo>
                    <a:pt x="1008" y="448"/>
                  </a:lnTo>
                  <a:lnTo>
                    <a:pt x="1010" y="448"/>
                  </a:lnTo>
                  <a:lnTo>
                    <a:pt x="1011" y="449"/>
                  </a:lnTo>
                  <a:lnTo>
                    <a:pt x="1014" y="451"/>
                  </a:lnTo>
                  <a:lnTo>
                    <a:pt x="1016" y="454"/>
                  </a:lnTo>
                  <a:lnTo>
                    <a:pt x="1018" y="455"/>
                  </a:lnTo>
                  <a:lnTo>
                    <a:pt x="1018" y="455"/>
                  </a:lnTo>
                  <a:lnTo>
                    <a:pt x="1020" y="443"/>
                  </a:lnTo>
                  <a:lnTo>
                    <a:pt x="1022" y="431"/>
                  </a:lnTo>
                  <a:lnTo>
                    <a:pt x="1024" y="427"/>
                  </a:lnTo>
                  <a:lnTo>
                    <a:pt x="1026" y="423"/>
                  </a:lnTo>
                  <a:lnTo>
                    <a:pt x="1030" y="418"/>
                  </a:lnTo>
                  <a:lnTo>
                    <a:pt x="1033" y="415"/>
                  </a:lnTo>
                  <a:lnTo>
                    <a:pt x="1033" y="415"/>
                  </a:lnTo>
                  <a:lnTo>
                    <a:pt x="1035" y="420"/>
                  </a:lnTo>
                  <a:lnTo>
                    <a:pt x="1036" y="426"/>
                  </a:lnTo>
                  <a:lnTo>
                    <a:pt x="1037" y="430"/>
                  </a:lnTo>
                  <a:lnTo>
                    <a:pt x="1036" y="435"/>
                  </a:lnTo>
                  <a:lnTo>
                    <a:pt x="1035" y="446"/>
                  </a:lnTo>
                  <a:lnTo>
                    <a:pt x="1033" y="457"/>
                  </a:lnTo>
                  <a:lnTo>
                    <a:pt x="1033" y="457"/>
                  </a:lnTo>
                  <a:lnTo>
                    <a:pt x="1048" y="457"/>
                  </a:lnTo>
                  <a:lnTo>
                    <a:pt x="1048" y="457"/>
                  </a:lnTo>
                  <a:lnTo>
                    <a:pt x="1052" y="448"/>
                  </a:lnTo>
                  <a:lnTo>
                    <a:pt x="1055" y="440"/>
                  </a:lnTo>
                  <a:lnTo>
                    <a:pt x="1058" y="430"/>
                  </a:lnTo>
                  <a:lnTo>
                    <a:pt x="1062" y="422"/>
                  </a:lnTo>
                  <a:lnTo>
                    <a:pt x="1062" y="422"/>
                  </a:lnTo>
                  <a:lnTo>
                    <a:pt x="1065" y="426"/>
                  </a:lnTo>
                  <a:lnTo>
                    <a:pt x="1065" y="431"/>
                  </a:lnTo>
                  <a:lnTo>
                    <a:pt x="1065" y="437"/>
                  </a:lnTo>
                  <a:lnTo>
                    <a:pt x="1064" y="442"/>
                  </a:lnTo>
                  <a:lnTo>
                    <a:pt x="1062" y="453"/>
                  </a:lnTo>
                  <a:lnTo>
                    <a:pt x="1063" y="457"/>
                  </a:lnTo>
                  <a:lnTo>
                    <a:pt x="1064" y="459"/>
                  </a:lnTo>
                  <a:lnTo>
                    <a:pt x="1064" y="459"/>
                  </a:lnTo>
                  <a:lnTo>
                    <a:pt x="1074" y="455"/>
                  </a:lnTo>
                  <a:lnTo>
                    <a:pt x="1083" y="449"/>
                  </a:lnTo>
                  <a:lnTo>
                    <a:pt x="1091" y="442"/>
                  </a:lnTo>
                  <a:lnTo>
                    <a:pt x="1097" y="432"/>
                  </a:lnTo>
                  <a:lnTo>
                    <a:pt x="1103" y="422"/>
                  </a:lnTo>
                  <a:lnTo>
                    <a:pt x="1107" y="410"/>
                  </a:lnTo>
                  <a:lnTo>
                    <a:pt x="1111" y="398"/>
                  </a:lnTo>
                  <a:lnTo>
                    <a:pt x="1113" y="384"/>
                  </a:lnTo>
                  <a:lnTo>
                    <a:pt x="1115" y="370"/>
                  </a:lnTo>
                  <a:lnTo>
                    <a:pt x="1117" y="356"/>
                  </a:lnTo>
                  <a:lnTo>
                    <a:pt x="1117" y="327"/>
                  </a:lnTo>
                  <a:lnTo>
                    <a:pt x="1116" y="299"/>
                  </a:lnTo>
                  <a:lnTo>
                    <a:pt x="1114" y="274"/>
                  </a:lnTo>
                  <a:lnTo>
                    <a:pt x="1114" y="274"/>
                  </a:lnTo>
                  <a:lnTo>
                    <a:pt x="1107" y="273"/>
                  </a:lnTo>
                  <a:lnTo>
                    <a:pt x="1103" y="271"/>
                  </a:lnTo>
                  <a:lnTo>
                    <a:pt x="1098" y="269"/>
                  </a:lnTo>
                  <a:lnTo>
                    <a:pt x="1096" y="269"/>
                  </a:lnTo>
                  <a:lnTo>
                    <a:pt x="1093" y="269"/>
                  </a:lnTo>
                  <a:lnTo>
                    <a:pt x="1093" y="269"/>
                  </a:lnTo>
                  <a:lnTo>
                    <a:pt x="1092" y="278"/>
                  </a:lnTo>
                  <a:lnTo>
                    <a:pt x="1091" y="286"/>
                  </a:lnTo>
                  <a:lnTo>
                    <a:pt x="1091" y="301"/>
                  </a:lnTo>
                  <a:lnTo>
                    <a:pt x="1090" y="307"/>
                  </a:lnTo>
                  <a:lnTo>
                    <a:pt x="1089" y="313"/>
                  </a:lnTo>
                  <a:lnTo>
                    <a:pt x="1086" y="320"/>
                  </a:lnTo>
                  <a:lnTo>
                    <a:pt x="1083" y="324"/>
                  </a:lnTo>
                  <a:lnTo>
                    <a:pt x="1083" y="324"/>
                  </a:lnTo>
                  <a:lnTo>
                    <a:pt x="1080" y="321"/>
                  </a:lnTo>
                  <a:lnTo>
                    <a:pt x="1079" y="318"/>
                  </a:lnTo>
                  <a:lnTo>
                    <a:pt x="1077" y="309"/>
                  </a:lnTo>
                  <a:lnTo>
                    <a:pt x="1076" y="299"/>
                  </a:lnTo>
                  <a:lnTo>
                    <a:pt x="1077" y="290"/>
                  </a:lnTo>
                  <a:lnTo>
                    <a:pt x="1078" y="272"/>
                  </a:lnTo>
                  <a:lnTo>
                    <a:pt x="1078" y="265"/>
                  </a:lnTo>
                  <a:lnTo>
                    <a:pt x="1077" y="260"/>
                  </a:lnTo>
                  <a:lnTo>
                    <a:pt x="1077" y="260"/>
                  </a:lnTo>
                  <a:lnTo>
                    <a:pt x="1074" y="267"/>
                  </a:lnTo>
                  <a:lnTo>
                    <a:pt x="1070" y="276"/>
                  </a:lnTo>
                  <a:lnTo>
                    <a:pt x="1066" y="295"/>
                  </a:lnTo>
                  <a:lnTo>
                    <a:pt x="1064" y="316"/>
                  </a:lnTo>
                  <a:lnTo>
                    <a:pt x="1062" y="335"/>
                  </a:lnTo>
                  <a:lnTo>
                    <a:pt x="1062" y="335"/>
                  </a:lnTo>
                  <a:lnTo>
                    <a:pt x="1063" y="341"/>
                  </a:lnTo>
                  <a:lnTo>
                    <a:pt x="1063" y="349"/>
                  </a:lnTo>
                  <a:lnTo>
                    <a:pt x="1062" y="351"/>
                  </a:lnTo>
                  <a:lnTo>
                    <a:pt x="1061" y="354"/>
                  </a:lnTo>
                  <a:lnTo>
                    <a:pt x="1058" y="355"/>
                  </a:lnTo>
                  <a:lnTo>
                    <a:pt x="1053" y="355"/>
                  </a:lnTo>
                  <a:lnTo>
                    <a:pt x="1053" y="355"/>
                  </a:lnTo>
                  <a:lnTo>
                    <a:pt x="1050" y="351"/>
                  </a:lnTo>
                  <a:lnTo>
                    <a:pt x="1049" y="345"/>
                  </a:lnTo>
                  <a:lnTo>
                    <a:pt x="1048" y="339"/>
                  </a:lnTo>
                  <a:lnTo>
                    <a:pt x="1048" y="333"/>
                  </a:lnTo>
                  <a:lnTo>
                    <a:pt x="1049" y="320"/>
                  </a:lnTo>
                  <a:lnTo>
                    <a:pt x="1049" y="307"/>
                  </a:lnTo>
                  <a:lnTo>
                    <a:pt x="1049" y="307"/>
                  </a:lnTo>
                  <a:lnTo>
                    <a:pt x="1047" y="310"/>
                  </a:lnTo>
                  <a:lnTo>
                    <a:pt x="1045" y="313"/>
                  </a:lnTo>
                  <a:lnTo>
                    <a:pt x="1043" y="322"/>
                  </a:lnTo>
                  <a:lnTo>
                    <a:pt x="1041" y="333"/>
                  </a:lnTo>
                  <a:lnTo>
                    <a:pt x="1040" y="342"/>
                  </a:lnTo>
                  <a:lnTo>
                    <a:pt x="1040" y="352"/>
                  </a:lnTo>
                  <a:lnTo>
                    <a:pt x="1039" y="360"/>
                  </a:lnTo>
                  <a:lnTo>
                    <a:pt x="1037" y="365"/>
                  </a:lnTo>
                  <a:lnTo>
                    <a:pt x="1036" y="368"/>
                  </a:lnTo>
                  <a:lnTo>
                    <a:pt x="1034" y="370"/>
                  </a:lnTo>
                  <a:lnTo>
                    <a:pt x="1031" y="372"/>
                  </a:lnTo>
                  <a:lnTo>
                    <a:pt x="1031" y="372"/>
                  </a:lnTo>
                  <a:lnTo>
                    <a:pt x="1028" y="369"/>
                  </a:lnTo>
                  <a:lnTo>
                    <a:pt x="1025" y="366"/>
                  </a:lnTo>
                  <a:lnTo>
                    <a:pt x="1025" y="362"/>
                  </a:lnTo>
                  <a:lnTo>
                    <a:pt x="1025" y="357"/>
                  </a:lnTo>
                  <a:lnTo>
                    <a:pt x="1026" y="348"/>
                  </a:lnTo>
                  <a:lnTo>
                    <a:pt x="1029" y="339"/>
                  </a:lnTo>
                  <a:lnTo>
                    <a:pt x="1029" y="339"/>
                  </a:lnTo>
                  <a:lnTo>
                    <a:pt x="1033" y="294"/>
                  </a:lnTo>
                  <a:lnTo>
                    <a:pt x="1034" y="273"/>
                  </a:lnTo>
                  <a:lnTo>
                    <a:pt x="1037" y="256"/>
                  </a:lnTo>
                  <a:lnTo>
                    <a:pt x="1037" y="256"/>
                  </a:lnTo>
                  <a:lnTo>
                    <a:pt x="1016" y="256"/>
                  </a:lnTo>
                  <a:lnTo>
                    <a:pt x="1016" y="256"/>
                  </a:lnTo>
                  <a:close/>
                  <a:moveTo>
                    <a:pt x="1049" y="305"/>
                  </a:moveTo>
                  <a:lnTo>
                    <a:pt x="1049" y="305"/>
                  </a:lnTo>
                  <a:lnTo>
                    <a:pt x="1050" y="297"/>
                  </a:lnTo>
                  <a:lnTo>
                    <a:pt x="1052" y="289"/>
                  </a:lnTo>
                  <a:lnTo>
                    <a:pt x="1053" y="281"/>
                  </a:lnTo>
                  <a:lnTo>
                    <a:pt x="1053" y="278"/>
                  </a:lnTo>
                  <a:lnTo>
                    <a:pt x="1051" y="274"/>
                  </a:lnTo>
                  <a:lnTo>
                    <a:pt x="1051" y="274"/>
                  </a:lnTo>
                  <a:lnTo>
                    <a:pt x="1049" y="281"/>
                  </a:lnTo>
                  <a:lnTo>
                    <a:pt x="1048" y="289"/>
                  </a:lnTo>
                  <a:lnTo>
                    <a:pt x="1047" y="298"/>
                  </a:lnTo>
                  <a:lnTo>
                    <a:pt x="1048" y="302"/>
                  </a:lnTo>
                  <a:lnTo>
                    <a:pt x="1049" y="305"/>
                  </a:lnTo>
                  <a:lnTo>
                    <a:pt x="1049" y="305"/>
                  </a:lnTo>
                  <a:close/>
                  <a:moveTo>
                    <a:pt x="750" y="439"/>
                  </a:moveTo>
                  <a:lnTo>
                    <a:pt x="750" y="439"/>
                  </a:lnTo>
                  <a:lnTo>
                    <a:pt x="752" y="443"/>
                  </a:lnTo>
                  <a:lnTo>
                    <a:pt x="752" y="445"/>
                  </a:lnTo>
                  <a:lnTo>
                    <a:pt x="750" y="446"/>
                  </a:lnTo>
                  <a:lnTo>
                    <a:pt x="746" y="448"/>
                  </a:lnTo>
                  <a:lnTo>
                    <a:pt x="746" y="448"/>
                  </a:lnTo>
                  <a:lnTo>
                    <a:pt x="783" y="448"/>
                  </a:lnTo>
                  <a:lnTo>
                    <a:pt x="802" y="448"/>
                  </a:lnTo>
                  <a:lnTo>
                    <a:pt x="821" y="448"/>
                  </a:lnTo>
                  <a:lnTo>
                    <a:pt x="821" y="448"/>
                  </a:lnTo>
                  <a:lnTo>
                    <a:pt x="819" y="445"/>
                  </a:lnTo>
                  <a:lnTo>
                    <a:pt x="816" y="442"/>
                  </a:lnTo>
                  <a:lnTo>
                    <a:pt x="812" y="440"/>
                  </a:lnTo>
                  <a:lnTo>
                    <a:pt x="809" y="439"/>
                  </a:lnTo>
                  <a:lnTo>
                    <a:pt x="801" y="438"/>
                  </a:lnTo>
                  <a:lnTo>
                    <a:pt x="792" y="438"/>
                  </a:lnTo>
                  <a:lnTo>
                    <a:pt x="772" y="440"/>
                  </a:lnTo>
                  <a:lnTo>
                    <a:pt x="761" y="440"/>
                  </a:lnTo>
                  <a:lnTo>
                    <a:pt x="750" y="439"/>
                  </a:lnTo>
                  <a:lnTo>
                    <a:pt x="750" y="439"/>
                  </a:lnTo>
                  <a:close/>
                  <a:moveTo>
                    <a:pt x="759" y="468"/>
                  </a:moveTo>
                  <a:lnTo>
                    <a:pt x="759" y="468"/>
                  </a:lnTo>
                  <a:lnTo>
                    <a:pt x="755" y="487"/>
                  </a:lnTo>
                  <a:lnTo>
                    <a:pt x="750" y="505"/>
                  </a:lnTo>
                  <a:lnTo>
                    <a:pt x="741" y="540"/>
                  </a:lnTo>
                  <a:lnTo>
                    <a:pt x="731" y="572"/>
                  </a:lnTo>
                  <a:lnTo>
                    <a:pt x="727" y="589"/>
                  </a:lnTo>
                  <a:lnTo>
                    <a:pt x="723" y="605"/>
                  </a:lnTo>
                  <a:lnTo>
                    <a:pt x="723" y="605"/>
                  </a:lnTo>
                  <a:lnTo>
                    <a:pt x="729" y="610"/>
                  </a:lnTo>
                  <a:lnTo>
                    <a:pt x="734" y="614"/>
                  </a:lnTo>
                  <a:lnTo>
                    <a:pt x="746" y="623"/>
                  </a:lnTo>
                  <a:lnTo>
                    <a:pt x="746" y="623"/>
                  </a:lnTo>
                  <a:lnTo>
                    <a:pt x="766" y="624"/>
                  </a:lnTo>
                  <a:lnTo>
                    <a:pt x="787" y="624"/>
                  </a:lnTo>
                  <a:lnTo>
                    <a:pt x="796" y="623"/>
                  </a:lnTo>
                  <a:lnTo>
                    <a:pt x="805" y="621"/>
                  </a:lnTo>
                  <a:lnTo>
                    <a:pt x="812" y="617"/>
                  </a:lnTo>
                  <a:lnTo>
                    <a:pt x="819" y="613"/>
                  </a:lnTo>
                  <a:lnTo>
                    <a:pt x="819" y="613"/>
                  </a:lnTo>
                  <a:lnTo>
                    <a:pt x="820" y="595"/>
                  </a:lnTo>
                  <a:lnTo>
                    <a:pt x="820" y="576"/>
                  </a:lnTo>
                  <a:lnTo>
                    <a:pt x="819" y="555"/>
                  </a:lnTo>
                  <a:lnTo>
                    <a:pt x="817" y="535"/>
                  </a:lnTo>
                  <a:lnTo>
                    <a:pt x="811" y="496"/>
                  </a:lnTo>
                  <a:lnTo>
                    <a:pt x="806" y="461"/>
                  </a:lnTo>
                  <a:lnTo>
                    <a:pt x="806" y="461"/>
                  </a:lnTo>
                  <a:lnTo>
                    <a:pt x="801" y="460"/>
                  </a:lnTo>
                  <a:lnTo>
                    <a:pt x="794" y="461"/>
                  </a:lnTo>
                  <a:lnTo>
                    <a:pt x="782" y="462"/>
                  </a:lnTo>
                  <a:lnTo>
                    <a:pt x="759" y="468"/>
                  </a:lnTo>
                  <a:lnTo>
                    <a:pt x="759" y="468"/>
                  </a:lnTo>
                  <a:close/>
                  <a:moveTo>
                    <a:pt x="1020" y="479"/>
                  </a:moveTo>
                  <a:lnTo>
                    <a:pt x="1020" y="479"/>
                  </a:lnTo>
                  <a:lnTo>
                    <a:pt x="1022" y="483"/>
                  </a:lnTo>
                  <a:lnTo>
                    <a:pt x="1024" y="485"/>
                  </a:lnTo>
                  <a:lnTo>
                    <a:pt x="1032" y="489"/>
                  </a:lnTo>
                  <a:lnTo>
                    <a:pt x="1039" y="491"/>
                  </a:lnTo>
                  <a:lnTo>
                    <a:pt x="1048" y="492"/>
                  </a:lnTo>
                  <a:lnTo>
                    <a:pt x="1058" y="492"/>
                  </a:lnTo>
                  <a:lnTo>
                    <a:pt x="1066" y="491"/>
                  </a:lnTo>
                  <a:lnTo>
                    <a:pt x="1074" y="490"/>
                  </a:lnTo>
                  <a:lnTo>
                    <a:pt x="1079" y="488"/>
                  </a:lnTo>
                  <a:lnTo>
                    <a:pt x="1079" y="488"/>
                  </a:lnTo>
                  <a:lnTo>
                    <a:pt x="1077" y="485"/>
                  </a:lnTo>
                  <a:lnTo>
                    <a:pt x="1074" y="483"/>
                  </a:lnTo>
                  <a:lnTo>
                    <a:pt x="1068" y="478"/>
                  </a:lnTo>
                  <a:lnTo>
                    <a:pt x="1061" y="476"/>
                  </a:lnTo>
                  <a:lnTo>
                    <a:pt x="1053" y="476"/>
                  </a:lnTo>
                  <a:lnTo>
                    <a:pt x="1045" y="476"/>
                  </a:lnTo>
                  <a:lnTo>
                    <a:pt x="1036" y="477"/>
                  </a:lnTo>
                  <a:lnTo>
                    <a:pt x="1020" y="479"/>
                  </a:lnTo>
                  <a:lnTo>
                    <a:pt x="1020" y="479"/>
                  </a:lnTo>
                  <a:close/>
                  <a:moveTo>
                    <a:pt x="960" y="660"/>
                  </a:moveTo>
                  <a:lnTo>
                    <a:pt x="960" y="660"/>
                  </a:lnTo>
                  <a:lnTo>
                    <a:pt x="963" y="665"/>
                  </a:lnTo>
                  <a:lnTo>
                    <a:pt x="967" y="668"/>
                  </a:lnTo>
                  <a:lnTo>
                    <a:pt x="971" y="670"/>
                  </a:lnTo>
                  <a:lnTo>
                    <a:pt x="975" y="673"/>
                  </a:lnTo>
                  <a:lnTo>
                    <a:pt x="975" y="673"/>
                  </a:lnTo>
                  <a:lnTo>
                    <a:pt x="979" y="663"/>
                  </a:lnTo>
                  <a:lnTo>
                    <a:pt x="985" y="653"/>
                  </a:lnTo>
                  <a:lnTo>
                    <a:pt x="988" y="649"/>
                  </a:lnTo>
                  <a:lnTo>
                    <a:pt x="991" y="644"/>
                  </a:lnTo>
                  <a:lnTo>
                    <a:pt x="995" y="642"/>
                  </a:lnTo>
                  <a:lnTo>
                    <a:pt x="1000" y="642"/>
                  </a:lnTo>
                  <a:lnTo>
                    <a:pt x="1000" y="642"/>
                  </a:lnTo>
                  <a:lnTo>
                    <a:pt x="1003" y="646"/>
                  </a:lnTo>
                  <a:lnTo>
                    <a:pt x="1005" y="652"/>
                  </a:lnTo>
                  <a:lnTo>
                    <a:pt x="1008" y="663"/>
                  </a:lnTo>
                  <a:lnTo>
                    <a:pt x="1010" y="676"/>
                  </a:lnTo>
                  <a:lnTo>
                    <a:pt x="1011" y="683"/>
                  </a:lnTo>
                  <a:lnTo>
                    <a:pt x="1015" y="688"/>
                  </a:lnTo>
                  <a:lnTo>
                    <a:pt x="1015" y="688"/>
                  </a:lnTo>
                  <a:lnTo>
                    <a:pt x="1025" y="687"/>
                  </a:lnTo>
                  <a:lnTo>
                    <a:pt x="1034" y="686"/>
                  </a:lnTo>
                  <a:lnTo>
                    <a:pt x="1043" y="686"/>
                  </a:lnTo>
                  <a:lnTo>
                    <a:pt x="1051" y="684"/>
                  </a:lnTo>
                  <a:lnTo>
                    <a:pt x="1051" y="684"/>
                  </a:lnTo>
                  <a:lnTo>
                    <a:pt x="1054" y="661"/>
                  </a:lnTo>
                  <a:lnTo>
                    <a:pt x="1056" y="639"/>
                  </a:lnTo>
                  <a:lnTo>
                    <a:pt x="1059" y="595"/>
                  </a:lnTo>
                  <a:lnTo>
                    <a:pt x="1061" y="551"/>
                  </a:lnTo>
                  <a:lnTo>
                    <a:pt x="1062" y="509"/>
                  </a:lnTo>
                  <a:lnTo>
                    <a:pt x="1062" y="509"/>
                  </a:lnTo>
                  <a:lnTo>
                    <a:pt x="1051" y="507"/>
                  </a:lnTo>
                  <a:lnTo>
                    <a:pt x="1038" y="506"/>
                  </a:lnTo>
                  <a:lnTo>
                    <a:pt x="1025" y="504"/>
                  </a:lnTo>
                  <a:lnTo>
                    <a:pt x="1019" y="503"/>
                  </a:lnTo>
                  <a:lnTo>
                    <a:pt x="1015" y="501"/>
                  </a:lnTo>
                  <a:lnTo>
                    <a:pt x="1015" y="501"/>
                  </a:lnTo>
                  <a:lnTo>
                    <a:pt x="1000" y="540"/>
                  </a:lnTo>
                  <a:lnTo>
                    <a:pt x="985" y="581"/>
                  </a:lnTo>
                  <a:lnTo>
                    <a:pt x="971" y="621"/>
                  </a:lnTo>
                  <a:lnTo>
                    <a:pt x="965" y="641"/>
                  </a:lnTo>
                  <a:lnTo>
                    <a:pt x="960" y="660"/>
                  </a:lnTo>
                  <a:lnTo>
                    <a:pt x="960" y="660"/>
                  </a:lnTo>
                  <a:close/>
                  <a:moveTo>
                    <a:pt x="439" y="514"/>
                  </a:moveTo>
                  <a:lnTo>
                    <a:pt x="439" y="514"/>
                  </a:lnTo>
                  <a:lnTo>
                    <a:pt x="443" y="514"/>
                  </a:lnTo>
                  <a:lnTo>
                    <a:pt x="447" y="515"/>
                  </a:lnTo>
                  <a:lnTo>
                    <a:pt x="452" y="516"/>
                  </a:lnTo>
                  <a:lnTo>
                    <a:pt x="457" y="515"/>
                  </a:lnTo>
                  <a:lnTo>
                    <a:pt x="457" y="515"/>
                  </a:lnTo>
                  <a:lnTo>
                    <a:pt x="457" y="510"/>
                  </a:lnTo>
                  <a:lnTo>
                    <a:pt x="457" y="506"/>
                  </a:lnTo>
                  <a:lnTo>
                    <a:pt x="455" y="504"/>
                  </a:lnTo>
                  <a:lnTo>
                    <a:pt x="454" y="503"/>
                  </a:lnTo>
                  <a:lnTo>
                    <a:pt x="452" y="503"/>
                  </a:lnTo>
                  <a:lnTo>
                    <a:pt x="452" y="503"/>
                  </a:lnTo>
                  <a:lnTo>
                    <a:pt x="448" y="505"/>
                  </a:lnTo>
                  <a:lnTo>
                    <a:pt x="444" y="507"/>
                  </a:lnTo>
                  <a:lnTo>
                    <a:pt x="441" y="509"/>
                  </a:lnTo>
                  <a:lnTo>
                    <a:pt x="440" y="511"/>
                  </a:lnTo>
                  <a:lnTo>
                    <a:pt x="439" y="514"/>
                  </a:lnTo>
                  <a:lnTo>
                    <a:pt x="439" y="514"/>
                  </a:lnTo>
                  <a:close/>
                  <a:moveTo>
                    <a:pt x="499" y="1095"/>
                  </a:moveTo>
                  <a:lnTo>
                    <a:pt x="499" y="1095"/>
                  </a:lnTo>
                  <a:lnTo>
                    <a:pt x="495" y="1095"/>
                  </a:lnTo>
                  <a:lnTo>
                    <a:pt x="495" y="1094"/>
                  </a:lnTo>
                  <a:lnTo>
                    <a:pt x="494" y="1093"/>
                  </a:lnTo>
                  <a:lnTo>
                    <a:pt x="495" y="1091"/>
                  </a:lnTo>
                  <a:lnTo>
                    <a:pt x="496" y="1089"/>
                  </a:lnTo>
                  <a:lnTo>
                    <a:pt x="496" y="1089"/>
                  </a:lnTo>
                  <a:lnTo>
                    <a:pt x="499" y="1088"/>
                  </a:lnTo>
                  <a:lnTo>
                    <a:pt x="496" y="1088"/>
                  </a:lnTo>
                  <a:lnTo>
                    <a:pt x="495" y="1088"/>
                  </a:lnTo>
                  <a:lnTo>
                    <a:pt x="495" y="1086"/>
                  </a:lnTo>
                  <a:lnTo>
                    <a:pt x="496" y="1084"/>
                  </a:lnTo>
                  <a:lnTo>
                    <a:pt x="496" y="1084"/>
                  </a:lnTo>
                  <a:lnTo>
                    <a:pt x="507" y="1080"/>
                  </a:lnTo>
                  <a:lnTo>
                    <a:pt x="516" y="1075"/>
                  </a:lnTo>
                  <a:lnTo>
                    <a:pt x="523" y="1069"/>
                  </a:lnTo>
                  <a:lnTo>
                    <a:pt x="531" y="1063"/>
                  </a:lnTo>
                  <a:lnTo>
                    <a:pt x="544" y="1049"/>
                  </a:lnTo>
                  <a:lnTo>
                    <a:pt x="558" y="1035"/>
                  </a:lnTo>
                  <a:lnTo>
                    <a:pt x="558" y="1035"/>
                  </a:lnTo>
                  <a:lnTo>
                    <a:pt x="563" y="1031"/>
                  </a:lnTo>
                  <a:lnTo>
                    <a:pt x="569" y="1026"/>
                  </a:lnTo>
                  <a:lnTo>
                    <a:pt x="577" y="1023"/>
                  </a:lnTo>
                  <a:lnTo>
                    <a:pt x="582" y="1018"/>
                  </a:lnTo>
                  <a:lnTo>
                    <a:pt x="582" y="1018"/>
                  </a:lnTo>
                  <a:lnTo>
                    <a:pt x="586" y="1013"/>
                  </a:lnTo>
                  <a:lnTo>
                    <a:pt x="591" y="1005"/>
                  </a:lnTo>
                  <a:lnTo>
                    <a:pt x="598" y="991"/>
                  </a:lnTo>
                  <a:lnTo>
                    <a:pt x="598" y="991"/>
                  </a:lnTo>
                  <a:lnTo>
                    <a:pt x="604" y="982"/>
                  </a:lnTo>
                  <a:lnTo>
                    <a:pt x="608" y="971"/>
                  </a:lnTo>
                  <a:lnTo>
                    <a:pt x="611" y="960"/>
                  </a:lnTo>
                  <a:lnTo>
                    <a:pt x="613" y="949"/>
                  </a:lnTo>
                  <a:lnTo>
                    <a:pt x="616" y="927"/>
                  </a:lnTo>
                  <a:lnTo>
                    <a:pt x="617" y="905"/>
                  </a:lnTo>
                  <a:lnTo>
                    <a:pt x="617" y="905"/>
                  </a:lnTo>
                  <a:lnTo>
                    <a:pt x="616" y="878"/>
                  </a:lnTo>
                  <a:lnTo>
                    <a:pt x="614" y="850"/>
                  </a:lnTo>
                  <a:lnTo>
                    <a:pt x="611" y="821"/>
                  </a:lnTo>
                  <a:lnTo>
                    <a:pt x="607" y="792"/>
                  </a:lnTo>
                  <a:lnTo>
                    <a:pt x="600" y="763"/>
                  </a:lnTo>
                  <a:lnTo>
                    <a:pt x="594" y="736"/>
                  </a:lnTo>
                  <a:lnTo>
                    <a:pt x="585" y="711"/>
                  </a:lnTo>
                  <a:lnTo>
                    <a:pt x="576" y="688"/>
                  </a:lnTo>
                  <a:lnTo>
                    <a:pt x="576" y="688"/>
                  </a:lnTo>
                  <a:lnTo>
                    <a:pt x="571" y="671"/>
                  </a:lnTo>
                  <a:lnTo>
                    <a:pt x="566" y="656"/>
                  </a:lnTo>
                  <a:lnTo>
                    <a:pt x="560" y="642"/>
                  </a:lnTo>
                  <a:lnTo>
                    <a:pt x="552" y="629"/>
                  </a:lnTo>
                  <a:lnTo>
                    <a:pt x="537" y="604"/>
                  </a:lnTo>
                  <a:lnTo>
                    <a:pt x="530" y="590"/>
                  </a:lnTo>
                  <a:lnTo>
                    <a:pt x="524" y="576"/>
                  </a:lnTo>
                  <a:lnTo>
                    <a:pt x="524" y="576"/>
                  </a:lnTo>
                  <a:lnTo>
                    <a:pt x="500" y="559"/>
                  </a:lnTo>
                  <a:lnTo>
                    <a:pt x="487" y="549"/>
                  </a:lnTo>
                  <a:lnTo>
                    <a:pt x="473" y="540"/>
                  </a:lnTo>
                  <a:lnTo>
                    <a:pt x="459" y="533"/>
                  </a:lnTo>
                  <a:lnTo>
                    <a:pt x="452" y="531"/>
                  </a:lnTo>
                  <a:lnTo>
                    <a:pt x="443" y="529"/>
                  </a:lnTo>
                  <a:lnTo>
                    <a:pt x="435" y="526"/>
                  </a:lnTo>
                  <a:lnTo>
                    <a:pt x="427" y="526"/>
                  </a:lnTo>
                  <a:lnTo>
                    <a:pt x="418" y="526"/>
                  </a:lnTo>
                  <a:lnTo>
                    <a:pt x="410" y="528"/>
                  </a:lnTo>
                  <a:lnTo>
                    <a:pt x="410" y="528"/>
                  </a:lnTo>
                  <a:lnTo>
                    <a:pt x="402" y="530"/>
                  </a:lnTo>
                  <a:lnTo>
                    <a:pt x="396" y="533"/>
                  </a:lnTo>
                  <a:lnTo>
                    <a:pt x="389" y="537"/>
                  </a:lnTo>
                  <a:lnTo>
                    <a:pt x="384" y="541"/>
                  </a:lnTo>
                  <a:lnTo>
                    <a:pt x="372" y="550"/>
                  </a:lnTo>
                  <a:lnTo>
                    <a:pt x="366" y="554"/>
                  </a:lnTo>
                  <a:lnTo>
                    <a:pt x="357" y="556"/>
                  </a:lnTo>
                  <a:lnTo>
                    <a:pt x="357" y="556"/>
                  </a:lnTo>
                  <a:lnTo>
                    <a:pt x="343" y="571"/>
                  </a:lnTo>
                  <a:lnTo>
                    <a:pt x="329" y="587"/>
                  </a:lnTo>
                  <a:lnTo>
                    <a:pt x="318" y="604"/>
                  </a:lnTo>
                  <a:lnTo>
                    <a:pt x="308" y="620"/>
                  </a:lnTo>
                  <a:lnTo>
                    <a:pt x="299" y="638"/>
                  </a:lnTo>
                  <a:lnTo>
                    <a:pt x="293" y="656"/>
                  </a:lnTo>
                  <a:lnTo>
                    <a:pt x="289" y="676"/>
                  </a:lnTo>
                  <a:lnTo>
                    <a:pt x="288" y="687"/>
                  </a:lnTo>
                  <a:lnTo>
                    <a:pt x="287" y="698"/>
                  </a:lnTo>
                  <a:lnTo>
                    <a:pt x="287" y="698"/>
                  </a:lnTo>
                  <a:lnTo>
                    <a:pt x="287" y="712"/>
                  </a:lnTo>
                  <a:lnTo>
                    <a:pt x="288" y="726"/>
                  </a:lnTo>
                  <a:lnTo>
                    <a:pt x="290" y="741"/>
                  </a:lnTo>
                  <a:lnTo>
                    <a:pt x="292" y="756"/>
                  </a:lnTo>
                  <a:lnTo>
                    <a:pt x="298" y="786"/>
                  </a:lnTo>
                  <a:lnTo>
                    <a:pt x="306" y="814"/>
                  </a:lnTo>
                  <a:lnTo>
                    <a:pt x="306" y="814"/>
                  </a:lnTo>
                  <a:lnTo>
                    <a:pt x="317" y="852"/>
                  </a:lnTo>
                  <a:lnTo>
                    <a:pt x="328" y="888"/>
                  </a:lnTo>
                  <a:lnTo>
                    <a:pt x="352" y="956"/>
                  </a:lnTo>
                  <a:lnTo>
                    <a:pt x="352" y="956"/>
                  </a:lnTo>
                  <a:lnTo>
                    <a:pt x="359" y="983"/>
                  </a:lnTo>
                  <a:lnTo>
                    <a:pt x="359" y="983"/>
                  </a:lnTo>
                  <a:lnTo>
                    <a:pt x="367" y="1008"/>
                  </a:lnTo>
                  <a:lnTo>
                    <a:pt x="376" y="1034"/>
                  </a:lnTo>
                  <a:lnTo>
                    <a:pt x="384" y="1059"/>
                  </a:lnTo>
                  <a:lnTo>
                    <a:pt x="394" y="1083"/>
                  </a:lnTo>
                  <a:lnTo>
                    <a:pt x="414" y="1132"/>
                  </a:lnTo>
                  <a:lnTo>
                    <a:pt x="434" y="1180"/>
                  </a:lnTo>
                  <a:lnTo>
                    <a:pt x="434" y="1180"/>
                  </a:lnTo>
                  <a:lnTo>
                    <a:pt x="435" y="1186"/>
                  </a:lnTo>
                  <a:lnTo>
                    <a:pt x="437" y="1191"/>
                  </a:lnTo>
                  <a:lnTo>
                    <a:pt x="439" y="1197"/>
                  </a:lnTo>
                  <a:lnTo>
                    <a:pt x="439" y="1203"/>
                  </a:lnTo>
                  <a:lnTo>
                    <a:pt x="439" y="1203"/>
                  </a:lnTo>
                  <a:lnTo>
                    <a:pt x="440" y="1205"/>
                  </a:lnTo>
                  <a:lnTo>
                    <a:pt x="443" y="1206"/>
                  </a:lnTo>
                  <a:lnTo>
                    <a:pt x="445" y="1207"/>
                  </a:lnTo>
                  <a:lnTo>
                    <a:pt x="447" y="1210"/>
                  </a:lnTo>
                  <a:lnTo>
                    <a:pt x="447" y="1210"/>
                  </a:lnTo>
                  <a:lnTo>
                    <a:pt x="455" y="1243"/>
                  </a:lnTo>
                  <a:lnTo>
                    <a:pt x="459" y="1259"/>
                  </a:lnTo>
                  <a:lnTo>
                    <a:pt x="464" y="1274"/>
                  </a:lnTo>
                  <a:lnTo>
                    <a:pt x="470" y="1289"/>
                  </a:lnTo>
                  <a:lnTo>
                    <a:pt x="477" y="1303"/>
                  </a:lnTo>
                  <a:lnTo>
                    <a:pt x="485" y="1314"/>
                  </a:lnTo>
                  <a:lnTo>
                    <a:pt x="494" y="1325"/>
                  </a:lnTo>
                  <a:lnTo>
                    <a:pt x="494" y="1325"/>
                  </a:lnTo>
                  <a:lnTo>
                    <a:pt x="498" y="1323"/>
                  </a:lnTo>
                  <a:lnTo>
                    <a:pt x="501" y="1322"/>
                  </a:lnTo>
                  <a:lnTo>
                    <a:pt x="508" y="1320"/>
                  </a:lnTo>
                  <a:lnTo>
                    <a:pt x="518" y="1319"/>
                  </a:lnTo>
                  <a:lnTo>
                    <a:pt x="528" y="1317"/>
                  </a:lnTo>
                  <a:lnTo>
                    <a:pt x="528" y="1317"/>
                  </a:lnTo>
                  <a:lnTo>
                    <a:pt x="524" y="1304"/>
                  </a:lnTo>
                  <a:lnTo>
                    <a:pt x="520" y="1290"/>
                  </a:lnTo>
                  <a:lnTo>
                    <a:pt x="510" y="1263"/>
                  </a:lnTo>
                  <a:lnTo>
                    <a:pt x="500" y="1234"/>
                  </a:lnTo>
                  <a:lnTo>
                    <a:pt x="491" y="1206"/>
                  </a:lnTo>
                  <a:lnTo>
                    <a:pt x="488" y="1192"/>
                  </a:lnTo>
                  <a:lnTo>
                    <a:pt x="485" y="1179"/>
                  </a:lnTo>
                  <a:lnTo>
                    <a:pt x="484" y="1165"/>
                  </a:lnTo>
                  <a:lnTo>
                    <a:pt x="483" y="1150"/>
                  </a:lnTo>
                  <a:lnTo>
                    <a:pt x="485" y="1136"/>
                  </a:lnTo>
                  <a:lnTo>
                    <a:pt x="487" y="1122"/>
                  </a:lnTo>
                  <a:lnTo>
                    <a:pt x="492" y="1109"/>
                  </a:lnTo>
                  <a:lnTo>
                    <a:pt x="499" y="1095"/>
                  </a:lnTo>
                  <a:lnTo>
                    <a:pt x="499" y="1095"/>
                  </a:lnTo>
                  <a:close/>
                  <a:moveTo>
                    <a:pt x="721" y="615"/>
                  </a:moveTo>
                  <a:lnTo>
                    <a:pt x="721" y="615"/>
                  </a:lnTo>
                  <a:lnTo>
                    <a:pt x="713" y="625"/>
                  </a:lnTo>
                  <a:lnTo>
                    <a:pt x="710" y="629"/>
                  </a:lnTo>
                  <a:lnTo>
                    <a:pt x="706" y="636"/>
                  </a:lnTo>
                  <a:lnTo>
                    <a:pt x="706" y="636"/>
                  </a:lnTo>
                  <a:lnTo>
                    <a:pt x="707" y="639"/>
                  </a:lnTo>
                  <a:lnTo>
                    <a:pt x="708" y="640"/>
                  </a:lnTo>
                  <a:lnTo>
                    <a:pt x="712" y="643"/>
                  </a:lnTo>
                  <a:lnTo>
                    <a:pt x="715" y="646"/>
                  </a:lnTo>
                  <a:lnTo>
                    <a:pt x="716" y="649"/>
                  </a:lnTo>
                  <a:lnTo>
                    <a:pt x="717" y="651"/>
                  </a:lnTo>
                  <a:lnTo>
                    <a:pt x="717" y="651"/>
                  </a:lnTo>
                  <a:lnTo>
                    <a:pt x="748" y="654"/>
                  </a:lnTo>
                  <a:lnTo>
                    <a:pt x="765" y="655"/>
                  </a:lnTo>
                  <a:lnTo>
                    <a:pt x="781" y="656"/>
                  </a:lnTo>
                  <a:lnTo>
                    <a:pt x="796" y="655"/>
                  </a:lnTo>
                  <a:lnTo>
                    <a:pt x="804" y="654"/>
                  </a:lnTo>
                  <a:lnTo>
                    <a:pt x="810" y="653"/>
                  </a:lnTo>
                  <a:lnTo>
                    <a:pt x="817" y="650"/>
                  </a:lnTo>
                  <a:lnTo>
                    <a:pt x="823" y="646"/>
                  </a:lnTo>
                  <a:lnTo>
                    <a:pt x="828" y="643"/>
                  </a:lnTo>
                  <a:lnTo>
                    <a:pt x="834" y="638"/>
                  </a:lnTo>
                  <a:lnTo>
                    <a:pt x="834" y="638"/>
                  </a:lnTo>
                  <a:lnTo>
                    <a:pt x="819" y="636"/>
                  </a:lnTo>
                  <a:lnTo>
                    <a:pt x="803" y="636"/>
                  </a:lnTo>
                  <a:lnTo>
                    <a:pt x="773" y="636"/>
                  </a:lnTo>
                  <a:lnTo>
                    <a:pt x="758" y="635"/>
                  </a:lnTo>
                  <a:lnTo>
                    <a:pt x="751" y="634"/>
                  </a:lnTo>
                  <a:lnTo>
                    <a:pt x="744" y="631"/>
                  </a:lnTo>
                  <a:lnTo>
                    <a:pt x="737" y="629"/>
                  </a:lnTo>
                  <a:lnTo>
                    <a:pt x="732" y="625"/>
                  </a:lnTo>
                  <a:lnTo>
                    <a:pt x="727" y="621"/>
                  </a:lnTo>
                  <a:lnTo>
                    <a:pt x="721" y="615"/>
                  </a:lnTo>
                  <a:lnTo>
                    <a:pt x="721" y="615"/>
                  </a:lnTo>
                  <a:close/>
                  <a:moveTo>
                    <a:pt x="434" y="1252"/>
                  </a:moveTo>
                  <a:lnTo>
                    <a:pt x="434" y="1252"/>
                  </a:lnTo>
                  <a:lnTo>
                    <a:pt x="432" y="1236"/>
                  </a:lnTo>
                  <a:lnTo>
                    <a:pt x="429" y="1221"/>
                  </a:lnTo>
                  <a:lnTo>
                    <a:pt x="425" y="1206"/>
                  </a:lnTo>
                  <a:lnTo>
                    <a:pt x="419" y="1191"/>
                  </a:lnTo>
                  <a:lnTo>
                    <a:pt x="409" y="1164"/>
                  </a:lnTo>
                  <a:lnTo>
                    <a:pt x="397" y="1136"/>
                  </a:lnTo>
                  <a:lnTo>
                    <a:pt x="384" y="1108"/>
                  </a:lnTo>
                  <a:lnTo>
                    <a:pt x="372" y="1080"/>
                  </a:lnTo>
                  <a:lnTo>
                    <a:pt x="367" y="1066"/>
                  </a:lnTo>
                  <a:lnTo>
                    <a:pt x="363" y="1051"/>
                  </a:lnTo>
                  <a:lnTo>
                    <a:pt x="358" y="1036"/>
                  </a:lnTo>
                  <a:lnTo>
                    <a:pt x="355" y="1020"/>
                  </a:lnTo>
                  <a:lnTo>
                    <a:pt x="355" y="1020"/>
                  </a:lnTo>
                  <a:lnTo>
                    <a:pt x="350" y="1009"/>
                  </a:lnTo>
                  <a:lnTo>
                    <a:pt x="344" y="999"/>
                  </a:lnTo>
                  <a:lnTo>
                    <a:pt x="341" y="985"/>
                  </a:lnTo>
                  <a:lnTo>
                    <a:pt x="339" y="970"/>
                  </a:lnTo>
                  <a:lnTo>
                    <a:pt x="339" y="970"/>
                  </a:lnTo>
                  <a:lnTo>
                    <a:pt x="319" y="918"/>
                  </a:lnTo>
                  <a:lnTo>
                    <a:pt x="309" y="893"/>
                  </a:lnTo>
                  <a:lnTo>
                    <a:pt x="301" y="866"/>
                  </a:lnTo>
                  <a:lnTo>
                    <a:pt x="292" y="838"/>
                  </a:lnTo>
                  <a:lnTo>
                    <a:pt x="286" y="809"/>
                  </a:lnTo>
                  <a:lnTo>
                    <a:pt x="280" y="778"/>
                  </a:lnTo>
                  <a:lnTo>
                    <a:pt x="277" y="746"/>
                  </a:lnTo>
                  <a:lnTo>
                    <a:pt x="277" y="746"/>
                  </a:lnTo>
                  <a:lnTo>
                    <a:pt x="270" y="740"/>
                  </a:lnTo>
                  <a:lnTo>
                    <a:pt x="263" y="732"/>
                  </a:lnTo>
                  <a:lnTo>
                    <a:pt x="257" y="723"/>
                  </a:lnTo>
                  <a:lnTo>
                    <a:pt x="251" y="715"/>
                  </a:lnTo>
                  <a:lnTo>
                    <a:pt x="242" y="697"/>
                  </a:lnTo>
                  <a:lnTo>
                    <a:pt x="236" y="688"/>
                  </a:lnTo>
                  <a:lnTo>
                    <a:pt x="231" y="680"/>
                  </a:lnTo>
                  <a:lnTo>
                    <a:pt x="231" y="680"/>
                  </a:lnTo>
                  <a:lnTo>
                    <a:pt x="219" y="668"/>
                  </a:lnTo>
                  <a:lnTo>
                    <a:pt x="205" y="657"/>
                  </a:lnTo>
                  <a:lnTo>
                    <a:pt x="191" y="649"/>
                  </a:lnTo>
                  <a:lnTo>
                    <a:pt x="175" y="642"/>
                  </a:lnTo>
                  <a:lnTo>
                    <a:pt x="167" y="640"/>
                  </a:lnTo>
                  <a:lnTo>
                    <a:pt x="158" y="638"/>
                  </a:lnTo>
                  <a:lnTo>
                    <a:pt x="150" y="637"/>
                  </a:lnTo>
                  <a:lnTo>
                    <a:pt x="141" y="637"/>
                  </a:lnTo>
                  <a:lnTo>
                    <a:pt x="131" y="637"/>
                  </a:lnTo>
                  <a:lnTo>
                    <a:pt x="122" y="638"/>
                  </a:lnTo>
                  <a:lnTo>
                    <a:pt x="112" y="639"/>
                  </a:lnTo>
                  <a:lnTo>
                    <a:pt x="102" y="642"/>
                  </a:lnTo>
                  <a:lnTo>
                    <a:pt x="102" y="642"/>
                  </a:lnTo>
                  <a:lnTo>
                    <a:pt x="93" y="646"/>
                  </a:lnTo>
                  <a:lnTo>
                    <a:pt x="83" y="651"/>
                  </a:lnTo>
                  <a:lnTo>
                    <a:pt x="76" y="656"/>
                  </a:lnTo>
                  <a:lnTo>
                    <a:pt x="67" y="661"/>
                  </a:lnTo>
                  <a:lnTo>
                    <a:pt x="61" y="668"/>
                  </a:lnTo>
                  <a:lnTo>
                    <a:pt x="54" y="674"/>
                  </a:lnTo>
                  <a:lnTo>
                    <a:pt x="48" y="682"/>
                  </a:lnTo>
                  <a:lnTo>
                    <a:pt x="43" y="689"/>
                  </a:lnTo>
                  <a:lnTo>
                    <a:pt x="37" y="698"/>
                  </a:lnTo>
                  <a:lnTo>
                    <a:pt x="33" y="706"/>
                  </a:lnTo>
                  <a:lnTo>
                    <a:pt x="25" y="725"/>
                  </a:lnTo>
                  <a:lnTo>
                    <a:pt x="20" y="744"/>
                  </a:lnTo>
                  <a:lnTo>
                    <a:pt x="16" y="764"/>
                  </a:lnTo>
                  <a:lnTo>
                    <a:pt x="14" y="786"/>
                  </a:lnTo>
                  <a:lnTo>
                    <a:pt x="13" y="808"/>
                  </a:lnTo>
                  <a:lnTo>
                    <a:pt x="13" y="832"/>
                  </a:lnTo>
                  <a:lnTo>
                    <a:pt x="14" y="854"/>
                  </a:lnTo>
                  <a:lnTo>
                    <a:pt x="16" y="878"/>
                  </a:lnTo>
                  <a:lnTo>
                    <a:pt x="19" y="901"/>
                  </a:lnTo>
                  <a:lnTo>
                    <a:pt x="28" y="947"/>
                  </a:lnTo>
                  <a:lnTo>
                    <a:pt x="28" y="947"/>
                  </a:lnTo>
                  <a:lnTo>
                    <a:pt x="31" y="960"/>
                  </a:lnTo>
                  <a:lnTo>
                    <a:pt x="35" y="974"/>
                  </a:lnTo>
                  <a:lnTo>
                    <a:pt x="44" y="1002"/>
                  </a:lnTo>
                  <a:lnTo>
                    <a:pt x="44" y="1002"/>
                  </a:lnTo>
                  <a:lnTo>
                    <a:pt x="49" y="1014"/>
                  </a:lnTo>
                  <a:lnTo>
                    <a:pt x="54" y="1026"/>
                  </a:lnTo>
                  <a:lnTo>
                    <a:pt x="60" y="1038"/>
                  </a:lnTo>
                  <a:lnTo>
                    <a:pt x="67" y="1049"/>
                  </a:lnTo>
                  <a:lnTo>
                    <a:pt x="75" y="1061"/>
                  </a:lnTo>
                  <a:lnTo>
                    <a:pt x="82" y="1071"/>
                  </a:lnTo>
                  <a:lnTo>
                    <a:pt x="91" y="1081"/>
                  </a:lnTo>
                  <a:lnTo>
                    <a:pt x="99" y="1091"/>
                  </a:lnTo>
                  <a:lnTo>
                    <a:pt x="109" y="1099"/>
                  </a:lnTo>
                  <a:lnTo>
                    <a:pt x="120" y="1108"/>
                  </a:lnTo>
                  <a:lnTo>
                    <a:pt x="130" y="1116"/>
                  </a:lnTo>
                  <a:lnTo>
                    <a:pt x="141" y="1124"/>
                  </a:lnTo>
                  <a:lnTo>
                    <a:pt x="153" y="1130"/>
                  </a:lnTo>
                  <a:lnTo>
                    <a:pt x="165" y="1137"/>
                  </a:lnTo>
                  <a:lnTo>
                    <a:pt x="176" y="1142"/>
                  </a:lnTo>
                  <a:lnTo>
                    <a:pt x="189" y="1146"/>
                  </a:lnTo>
                  <a:lnTo>
                    <a:pt x="189" y="1146"/>
                  </a:lnTo>
                  <a:lnTo>
                    <a:pt x="196" y="1143"/>
                  </a:lnTo>
                  <a:lnTo>
                    <a:pt x="203" y="1140"/>
                  </a:lnTo>
                  <a:lnTo>
                    <a:pt x="210" y="1138"/>
                  </a:lnTo>
                  <a:lnTo>
                    <a:pt x="217" y="1136"/>
                  </a:lnTo>
                  <a:lnTo>
                    <a:pt x="232" y="1135"/>
                  </a:lnTo>
                  <a:lnTo>
                    <a:pt x="247" y="1135"/>
                  </a:lnTo>
                  <a:lnTo>
                    <a:pt x="262" y="1136"/>
                  </a:lnTo>
                  <a:lnTo>
                    <a:pt x="279" y="1138"/>
                  </a:lnTo>
                  <a:lnTo>
                    <a:pt x="312" y="1142"/>
                  </a:lnTo>
                  <a:lnTo>
                    <a:pt x="312" y="1142"/>
                  </a:lnTo>
                  <a:lnTo>
                    <a:pt x="324" y="1152"/>
                  </a:lnTo>
                  <a:lnTo>
                    <a:pt x="336" y="1162"/>
                  </a:lnTo>
                  <a:lnTo>
                    <a:pt x="348" y="1173"/>
                  </a:lnTo>
                  <a:lnTo>
                    <a:pt x="358" y="1185"/>
                  </a:lnTo>
                  <a:lnTo>
                    <a:pt x="368" y="1197"/>
                  </a:lnTo>
                  <a:lnTo>
                    <a:pt x="378" y="1210"/>
                  </a:lnTo>
                  <a:lnTo>
                    <a:pt x="395" y="1236"/>
                  </a:lnTo>
                  <a:lnTo>
                    <a:pt x="395" y="1236"/>
                  </a:lnTo>
                  <a:lnTo>
                    <a:pt x="397" y="1244"/>
                  </a:lnTo>
                  <a:lnTo>
                    <a:pt x="399" y="1252"/>
                  </a:lnTo>
                  <a:lnTo>
                    <a:pt x="402" y="1261"/>
                  </a:lnTo>
                  <a:lnTo>
                    <a:pt x="407" y="1268"/>
                  </a:lnTo>
                  <a:lnTo>
                    <a:pt x="424" y="1301"/>
                  </a:lnTo>
                  <a:lnTo>
                    <a:pt x="424" y="1301"/>
                  </a:lnTo>
                  <a:lnTo>
                    <a:pt x="422" y="1306"/>
                  </a:lnTo>
                  <a:lnTo>
                    <a:pt x="420" y="1312"/>
                  </a:lnTo>
                  <a:lnTo>
                    <a:pt x="422" y="1319"/>
                  </a:lnTo>
                  <a:lnTo>
                    <a:pt x="425" y="1324"/>
                  </a:lnTo>
                  <a:lnTo>
                    <a:pt x="428" y="1331"/>
                  </a:lnTo>
                  <a:lnTo>
                    <a:pt x="431" y="1336"/>
                  </a:lnTo>
                  <a:lnTo>
                    <a:pt x="439" y="1344"/>
                  </a:lnTo>
                  <a:lnTo>
                    <a:pt x="439" y="1344"/>
                  </a:lnTo>
                  <a:lnTo>
                    <a:pt x="442" y="1342"/>
                  </a:lnTo>
                  <a:lnTo>
                    <a:pt x="446" y="1340"/>
                  </a:lnTo>
                  <a:lnTo>
                    <a:pt x="454" y="1338"/>
                  </a:lnTo>
                  <a:lnTo>
                    <a:pt x="457" y="1337"/>
                  </a:lnTo>
                  <a:lnTo>
                    <a:pt x="460" y="1335"/>
                  </a:lnTo>
                  <a:lnTo>
                    <a:pt x="463" y="1332"/>
                  </a:lnTo>
                  <a:lnTo>
                    <a:pt x="465" y="1327"/>
                  </a:lnTo>
                  <a:lnTo>
                    <a:pt x="465" y="1327"/>
                  </a:lnTo>
                  <a:lnTo>
                    <a:pt x="460" y="1311"/>
                  </a:lnTo>
                  <a:lnTo>
                    <a:pt x="454" y="1291"/>
                  </a:lnTo>
                  <a:lnTo>
                    <a:pt x="449" y="1281"/>
                  </a:lnTo>
                  <a:lnTo>
                    <a:pt x="445" y="1271"/>
                  </a:lnTo>
                  <a:lnTo>
                    <a:pt x="440" y="1261"/>
                  </a:lnTo>
                  <a:lnTo>
                    <a:pt x="434" y="1252"/>
                  </a:lnTo>
                  <a:lnTo>
                    <a:pt x="434" y="1252"/>
                  </a:lnTo>
                  <a:close/>
                  <a:moveTo>
                    <a:pt x="971" y="715"/>
                  </a:moveTo>
                  <a:lnTo>
                    <a:pt x="971" y="715"/>
                  </a:lnTo>
                  <a:lnTo>
                    <a:pt x="978" y="716"/>
                  </a:lnTo>
                  <a:lnTo>
                    <a:pt x="984" y="718"/>
                  </a:lnTo>
                  <a:lnTo>
                    <a:pt x="995" y="723"/>
                  </a:lnTo>
                  <a:lnTo>
                    <a:pt x="995" y="723"/>
                  </a:lnTo>
                  <a:lnTo>
                    <a:pt x="997" y="721"/>
                  </a:lnTo>
                  <a:lnTo>
                    <a:pt x="998" y="719"/>
                  </a:lnTo>
                  <a:lnTo>
                    <a:pt x="999" y="714"/>
                  </a:lnTo>
                  <a:lnTo>
                    <a:pt x="1000" y="712"/>
                  </a:lnTo>
                  <a:lnTo>
                    <a:pt x="1001" y="710"/>
                  </a:lnTo>
                  <a:lnTo>
                    <a:pt x="1003" y="708"/>
                  </a:lnTo>
                  <a:lnTo>
                    <a:pt x="1006" y="708"/>
                  </a:lnTo>
                  <a:lnTo>
                    <a:pt x="1006" y="708"/>
                  </a:lnTo>
                  <a:lnTo>
                    <a:pt x="1004" y="703"/>
                  </a:lnTo>
                  <a:lnTo>
                    <a:pt x="1002" y="698"/>
                  </a:lnTo>
                  <a:lnTo>
                    <a:pt x="1000" y="685"/>
                  </a:lnTo>
                  <a:lnTo>
                    <a:pt x="998" y="673"/>
                  </a:lnTo>
                  <a:lnTo>
                    <a:pt x="995" y="668"/>
                  </a:lnTo>
                  <a:lnTo>
                    <a:pt x="993" y="662"/>
                  </a:lnTo>
                  <a:lnTo>
                    <a:pt x="993" y="662"/>
                  </a:lnTo>
                  <a:lnTo>
                    <a:pt x="988" y="675"/>
                  </a:lnTo>
                  <a:lnTo>
                    <a:pt x="983" y="689"/>
                  </a:lnTo>
                  <a:lnTo>
                    <a:pt x="976" y="702"/>
                  </a:lnTo>
                  <a:lnTo>
                    <a:pt x="971" y="715"/>
                  </a:lnTo>
                  <a:lnTo>
                    <a:pt x="971" y="715"/>
                  </a:lnTo>
                  <a:close/>
                  <a:moveTo>
                    <a:pt x="717" y="689"/>
                  </a:moveTo>
                  <a:lnTo>
                    <a:pt x="717" y="689"/>
                  </a:lnTo>
                  <a:lnTo>
                    <a:pt x="712" y="703"/>
                  </a:lnTo>
                  <a:lnTo>
                    <a:pt x="707" y="717"/>
                  </a:lnTo>
                  <a:lnTo>
                    <a:pt x="705" y="732"/>
                  </a:lnTo>
                  <a:lnTo>
                    <a:pt x="703" y="746"/>
                  </a:lnTo>
                  <a:lnTo>
                    <a:pt x="702" y="775"/>
                  </a:lnTo>
                  <a:lnTo>
                    <a:pt x="700" y="790"/>
                  </a:lnTo>
                  <a:lnTo>
                    <a:pt x="699" y="804"/>
                  </a:lnTo>
                  <a:lnTo>
                    <a:pt x="699" y="804"/>
                  </a:lnTo>
                  <a:lnTo>
                    <a:pt x="697" y="811"/>
                  </a:lnTo>
                  <a:lnTo>
                    <a:pt x="695" y="819"/>
                  </a:lnTo>
                  <a:lnTo>
                    <a:pt x="691" y="825"/>
                  </a:lnTo>
                  <a:lnTo>
                    <a:pt x="690" y="833"/>
                  </a:lnTo>
                  <a:lnTo>
                    <a:pt x="690" y="833"/>
                  </a:lnTo>
                  <a:lnTo>
                    <a:pt x="690" y="843"/>
                  </a:lnTo>
                  <a:lnTo>
                    <a:pt x="690" y="854"/>
                  </a:lnTo>
                  <a:lnTo>
                    <a:pt x="692" y="865"/>
                  </a:lnTo>
                  <a:lnTo>
                    <a:pt x="692" y="874"/>
                  </a:lnTo>
                  <a:lnTo>
                    <a:pt x="692" y="874"/>
                  </a:lnTo>
                  <a:lnTo>
                    <a:pt x="690" y="888"/>
                  </a:lnTo>
                  <a:lnTo>
                    <a:pt x="687" y="901"/>
                  </a:lnTo>
                  <a:lnTo>
                    <a:pt x="684" y="915"/>
                  </a:lnTo>
                  <a:lnTo>
                    <a:pt x="682" y="929"/>
                  </a:lnTo>
                  <a:lnTo>
                    <a:pt x="682" y="929"/>
                  </a:lnTo>
                  <a:lnTo>
                    <a:pt x="683" y="932"/>
                  </a:lnTo>
                  <a:lnTo>
                    <a:pt x="684" y="937"/>
                  </a:lnTo>
                  <a:lnTo>
                    <a:pt x="685" y="941"/>
                  </a:lnTo>
                  <a:lnTo>
                    <a:pt x="686" y="945"/>
                  </a:lnTo>
                  <a:lnTo>
                    <a:pt x="686" y="945"/>
                  </a:lnTo>
                  <a:lnTo>
                    <a:pt x="685" y="950"/>
                  </a:lnTo>
                  <a:lnTo>
                    <a:pt x="683" y="956"/>
                  </a:lnTo>
                  <a:lnTo>
                    <a:pt x="681" y="961"/>
                  </a:lnTo>
                  <a:lnTo>
                    <a:pt x="680" y="967"/>
                  </a:lnTo>
                  <a:lnTo>
                    <a:pt x="680" y="967"/>
                  </a:lnTo>
                  <a:lnTo>
                    <a:pt x="677" y="995"/>
                  </a:lnTo>
                  <a:lnTo>
                    <a:pt x="675" y="1025"/>
                  </a:lnTo>
                  <a:lnTo>
                    <a:pt x="675" y="1056"/>
                  </a:lnTo>
                  <a:lnTo>
                    <a:pt x="676" y="1070"/>
                  </a:lnTo>
                  <a:lnTo>
                    <a:pt x="677" y="1084"/>
                  </a:lnTo>
                  <a:lnTo>
                    <a:pt x="677" y="1084"/>
                  </a:lnTo>
                  <a:lnTo>
                    <a:pt x="674" y="1127"/>
                  </a:lnTo>
                  <a:lnTo>
                    <a:pt x="671" y="1168"/>
                  </a:lnTo>
                  <a:lnTo>
                    <a:pt x="667" y="1249"/>
                  </a:lnTo>
                  <a:lnTo>
                    <a:pt x="665" y="1331"/>
                  </a:lnTo>
                  <a:lnTo>
                    <a:pt x="664" y="1417"/>
                  </a:lnTo>
                  <a:lnTo>
                    <a:pt x="664" y="1417"/>
                  </a:lnTo>
                  <a:lnTo>
                    <a:pt x="662" y="1425"/>
                  </a:lnTo>
                  <a:lnTo>
                    <a:pt x="660" y="1432"/>
                  </a:lnTo>
                  <a:lnTo>
                    <a:pt x="658" y="1440"/>
                  </a:lnTo>
                  <a:lnTo>
                    <a:pt x="657" y="1448"/>
                  </a:lnTo>
                  <a:lnTo>
                    <a:pt x="657" y="1448"/>
                  </a:lnTo>
                  <a:lnTo>
                    <a:pt x="656" y="1462"/>
                  </a:lnTo>
                  <a:lnTo>
                    <a:pt x="657" y="1476"/>
                  </a:lnTo>
                  <a:lnTo>
                    <a:pt x="659" y="1504"/>
                  </a:lnTo>
                  <a:lnTo>
                    <a:pt x="662" y="1531"/>
                  </a:lnTo>
                  <a:lnTo>
                    <a:pt x="666" y="1559"/>
                  </a:lnTo>
                  <a:lnTo>
                    <a:pt x="666" y="1559"/>
                  </a:lnTo>
                  <a:lnTo>
                    <a:pt x="673" y="1560"/>
                  </a:lnTo>
                  <a:lnTo>
                    <a:pt x="682" y="1560"/>
                  </a:lnTo>
                  <a:lnTo>
                    <a:pt x="701" y="1556"/>
                  </a:lnTo>
                  <a:lnTo>
                    <a:pt x="719" y="1553"/>
                  </a:lnTo>
                  <a:lnTo>
                    <a:pt x="728" y="1552"/>
                  </a:lnTo>
                  <a:lnTo>
                    <a:pt x="735" y="1552"/>
                  </a:lnTo>
                  <a:lnTo>
                    <a:pt x="735" y="1552"/>
                  </a:lnTo>
                  <a:lnTo>
                    <a:pt x="738" y="1529"/>
                  </a:lnTo>
                  <a:lnTo>
                    <a:pt x="738" y="1509"/>
                  </a:lnTo>
                  <a:lnTo>
                    <a:pt x="737" y="1473"/>
                  </a:lnTo>
                  <a:lnTo>
                    <a:pt x="737" y="1473"/>
                  </a:lnTo>
                  <a:lnTo>
                    <a:pt x="738" y="1420"/>
                  </a:lnTo>
                  <a:lnTo>
                    <a:pt x="737" y="1366"/>
                  </a:lnTo>
                  <a:lnTo>
                    <a:pt x="736" y="1253"/>
                  </a:lnTo>
                  <a:lnTo>
                    <a:pt x="734" y="1142"/>
                  </a:lnTo>
                  <a:lnTo>
                    <a:pt x="735" y="1090"/>
                  </a:lnTo>
                  <a:lnTo>
                    <a:pt x="735" y="1040"/>
                  </a:lnTo>
                  <a:lnTo>
                    <a:pt x="735" y="1040"/>
                  </a:lnTo>
                  <a:lnTo>
                    <a:pt x="732" y="1037"/>
                  </a:lnTo>
                  <a:lnTo>
                    <a:pt x="731" y="1033"/>
                  </a:lnTo>
                  <a:lnTo>
                    <a:pt x="730" y="1028"/>
                  </a:lnTo>
                  <a:lnTo>
                    <a:pt x="731" y="1022"/>
                  </a:lnTo>
                  <a:lnTo>
                    <a:pt x="731" y="1011"/>
                  </a:lnTo>
                  <a:lnTo>
                    <a:pt x="731" y="1007"/>
                  </a:lnTo>
                  <a:lnTo>
                    <a:pt x="730" y="1003"/>
                  </a:lnTo>
                  <a:lnTo>
                    <a:pt x="730" y="1003"/>
                  </a:lnTo>
                  <a:lnTo>
                    <a:pt x="736" y="992"/>
                  </a:lnTo>
                  <a:lnTo>
                    <a:pt x="742" y="977"/>
                  </a:lnTo>
                  <a:lnTo>
                    <a:pt x="748" y="961"/>
                  </a:lnTo>
                  <a:lnTo>
                    <a:pt x="753" y="943"/>
                  </a:lnTo>
                  <a:lnTo>
                    <a:pt x="765" y="907"/>
                  </a:lnTo>
                  <a:lnTo>
                    <a:pt x="772" y="888"/>
                  </a:lnTo>
                  <a:lnTo>
                    <a:pt x="777" y="872"/>
                  </a:lnTo>
                  <a:lnTo>
                    <a:pt x="777" y="872"/>
                  </a:lnTo>
                  <a:lnTo>
                    <a:pt x="780" y="866"/>
                  </a:lnTo>
                  <a:lnTo>
                    <a:pt x="785" y="861"/>
                  </a:lnTo>
                  <a:lnTo>
                    <a:pt x="788" y="855"/>
                  </a:lnTo>
                  <a:lnTo>
                    <a:pt x="790" y="850"/>
                  </a:lnTo>
                  <a:lnTo>
                    <a:pt x="790" y="850"/>
                  </a:lnTo>
                  <a:lnTo>
                    <a:pt x="792" y="837"/>
                  </a:lnTo>
                  <a:lnTo>
                    <a:pt x="794" y="826"/>
                  </a:lnTo>
                  <a:lnTo>
                    <a:pt x="796" y="822"/>
                  </a:lnTo>
                  <a:lnTo>
                    <a:pt x="798" y="819"/>
                  </a:lnTo>
                  <a:lnTo>
                    <a:pt x="803" y="817"/>
                  </a:lnTo>
                  <a:lnTo>
                    <a:pt x="808" y="817"/>
                  </a:lnTo>
                  <a:lnTo>
                    <a:pt x="808" y="817"/>
                  </a:lnTo>
                  <a:lnTo>
                    <a:pt x="813" y="818"/>
                  </a:lnTo>
                  <a:lnTo>
                    <a:pt x="817" y="819"/>
                  </a:lnTo>
                  <a:lnTo>
                    <a:pt x="820" y="822"/>
                  </a:lnTo>
                  <a:lnTo>
                    <a:pt x="822" y="825"/>
                  </a:lnTo>
                  <a:lnTo>
                    <a:pt x="826" y="833"/>
                  </a:lnTo>
                  <a:lnTo>
                    <a:pt x="828" y="837"/>
                  </a:lnTo>
                  <a:lnTo>
                    <a:pt x="832" y="839"/>
                  </a:lnTo>
                  <a:lnTo>
                    <a:pt x="832" y="839"/>
                  </a:lnTo>
                  <a:lnTo>
                    <a:pt x="831" y="796"/>
                  </a:lnTo>
                  <a:lnTo>
                    <a:pt x="828" y="753"/>
                  </a:lnTo>
                  <a:lnTo>
                    <a:pt x="823" y="669"/>
                  </a:lnTo>
                  <a:lnTo>
                    <a:pt x="823" y="669"/>
                  </a:lnTo>
                  <a:lnTo>
                    <a:pt x="807" y="672"/>
                  </a:lnTo>
                  <a:lnTo>
                    <a:pt x="792" y="673"/>
                  </a:lnTo>
                  <a:lnTo>
                    <a:pt x="779" y="673"/>
                  </a:lnTo>
                  <a:lnTo>
                    <a:pt x="765" y="673"/>
                  </a:lnTo>
                  <a:lnTo>
                    <a:pt x="740" y="670"/>
                  </a:lnTo>
                  <a:lnTo>
                    <a:pt x="715" y="667"/>
                  </a:lnTo>
                  <a:lnTo>
                    <a:pt x="715" y="667"/>
                  </a:lnTo>
                  <a:lnTo>
                    <a:pt x="716" y="670"/>
                  </a:lnTo>
                  <a:lnTo>
                    <a:pt x="716" y="672"/>
                  </a:lnTo>
                  <a:lnTo>
                    <a:pt x="715" y="677"/>
                  </a:lnTo>
                  <a:lnTo>
                    <a:pt x="715" y="683"/>
                  </a:lnTo>
                  <a:lnTo>
                    <a:pt x="715" y="686"/>
                  </a:lnTo>
                  <a:lnTo>
                    <a:pt x="717" y="689"/>
                  </a:lnTo>
                  <a:lnTo>
                    <a:pt x="717" y="689"/>
                  </a:lnTo>
                  <a:close/>
                  <a:moveTo>
                    <a:pt x="938" y="680"/>
                  </a:moveTo>
                  <a:lnTo>
                    <a:pt x="938" y="680"/>
                  </a:lnTo>
                  <a:lnTo>
                    <a:pt x="938" y="683"/>
                  </a:lnTo>
                  <a:lnTo>
                    <a:pt x="937" y="686"/>
                  </a:lnTo>
                  <a:lnTo>
                    <a:pt x="935" y="688"/>
                  </a:lnTo>
                  <a:lnTo>
                    <a:pt x="935" y="691"/>
                  </a:lnTo>
                  <a:lnTo>
                    <a:pt x="935" y="691"/>
                  </a:lnTo>
                  <a:lnTo>
                    <a:pt x="941" y="698"/>
                  </a:lnTo>
                  <a:lnTo>
                    <a:pt x="946" y="702"/>
                  </a:lnTo>
                  <a:lnTo>
                    <a:pt x="954" y="706"/>
                  </a:lnTo>
                  <a:lnTo>
                    <a:pt x="962" y="708"/>
                  </a:lnTo>
                  <a:lnTo>
                    <a:pt x="962" y="708"/>
                  </a:lnTo>
                  <a:lnTo>
                    <a:pt x="962" y="704"/>
                  </a:lnTo>
                  <a:lnTo>
                    <a:pt x="963" y="701"/>
                  </a:lnTo>
                  <a:lnTo>
                    <a:pt x="967" y="693"/>
                  </a:lnTo>
                  <a:lnTo>
                    <a:pt x="969" y="687"/>
                  </a:lnTo>
                  <a:lnTo>
                    <a:pt x="970" y="684"/>
                  </a:lnTo>
                  <a:lnTo>
                    <a:pt x="969" y="682"/>
                  </a:lnTo>
                  <a:lnTo>
                    <a:pt x="969" y="682"/>
                  </a:lnTo>
                  <a:lnTo>
                    <a:pt x="965" y="681"/>
                  </a:lnTo>
                  <a:lnTo>
                    <a:pt x="962" y="680"/>
                  </a:lnTo>
                  <a:lnTo>
                    <a:pt x="955" y="676"/>
                  </a:lnTo>
                  <a:lnTo>
                    <a:pt x="950" y="675"/>
                  </a:lnTo>
                  <a:lnTo>
                    <a:pt x="946" y="675"/>
                  </a:lnTo>
                  <a:lnTo>
                    <a:pt x="942" y="676"/>
                  </a:lnTo>
                  <a:lnTo>
                    <a:pt x="938" y="680"/>
                  </a:lnTo>
                  <a:lnTo>
                    <a:pt x="938" y="680"/>
                  </a:lnTo>
                  <a:close/>
                  <a:moveTo>
                    <a:pt x="1018" y="702"/>
                  </a:moveTo>
                  <a:lnTo>
                    <a:pt x="1018" y="702"/>
                  </a:lnTo>
                  <a:lnTo>
                    <a:pt x="1017" y="703"/>
                  </a:lnTo>
                  <a:lnTo>
                    <a:pt x="1016" y="705"/>
                  </a:lnTo>
                  <a:lnTo>
                    <a:pt x="1017" y="708"/>
                  </a:lnTo>
                  <a:lnTo>
                    <a:pt x="1019" y="712"/>
                  </a:lnTo>
                  <a:lnTo>
                    <a:pt x="1019" y="714"/>
                  </a:lnTo>
                  <a:lnTo>
                    <a:pt x="1018" y="717"/>
                  </a:lnTo>
                  <a:lnTo>
                    <a:pt x="1018" y="717"/>
                  </a:lnTo>
                  <a:lnTo>
                    <a:pt x="1024" y="716"/>
                  </a:lnTo>
                  <a:lnTo>
                    <a:pt x="1031" y="715"/>
                  </a:lnTo>
                  <a:lnTo>
                    <a:pt x="1046" y="714"/>
                  </a:lnTo>
                  <a:lnTo>
                    <a:pt x="1052" y="713"/>
                  </a:lnTo>
                  <a:lnTo>
                    <a:pt x="1058" y="711"/>
                  </a:lnTo>
                  <a:lnTo>
                    <a:pt x="1062" y="707"/>
                  </a:lnTo>
                  <a:lnTo>
                    <a:pt x="1063" y="705"/>
                  </a:lnTo>
                  <a:lnTo>
                    <a:pt x="1064" y="702"/>
                  </a:lnTo>
                  <a:lnTo>
                    <a:pt x="1064" y="702"/>
                  </a:lnTo>
                  <a:lnTo>
                    <a:pt x="1059" y="701"/>
                  </a:lnTo>
                  <a:lnTo>
                    <a:pt x="1052" y="701"/>
                  </a:lnTo>
                  <a:lnTo>
                    <a:pt x="1039" y="701"/>
                  </a:lnTo>
                  <a:lnTo>
                    <a:pt x="1028" y="702"/>
                  </a:lnTo>
                  <a:lnTo>
                    <a:pt x="1018" y="702"/>
                  </a:lnTo>
                  <a:lnTo>
                    <a:pt x="1018" y="702"/>
                  </a:lnTo>
                  <a:close/>
                  <a:moveTo>
                    <a:pt x="931" y="764"/>
                  </a:moveTo>
                  <a:lnTo>
                    <a:pt x="931" y="764"/>
                  </a:lnTo>
                  <a:lnTo>
                    <a:pt x="933" y="759"/>
                  </a:lnTo>
                  <a:lnTo>
                    <a:pt x="937" y="752"/>
                  </a:lnTo>
                  <a:lnTo>
                    <a:pt x="943" y="743"/>
                  </a:lnTo>
                  <a:lnTo>
                    <a:pt x="949" y="732"/>
                  </a:lnTo>
                  <a:lnTo>
                    <a:pt x="953" y="726"/>
                  </a:lnTo>
                  <a:lnTo>
                    <a:pt x="954" y="719"/>
                  </a:lnTo>
                  <a:lnTo>
                    <a:pt x="954" y="719"/>
                  </a:lnTo>
                  <a:lnTo>
                    <a:pt x="949" y="719"/>
                  </a:lnTo>
                  <a:lnTo>
                    <a:pt x="946" y="718"/>
                  </a:lnTo>
                  <a:lnTo>
                    <a:pt x="940" y="717"/>
                  </a:lnTo>
                  <a:lnTo>
                    <a:pt x="940" y="717"/>
                  </a:lnTo>
                  <a:lnTo>
                    <a:pt x="935" y="729"/>
                  </a:lnTo>
                  <a:lnTo>
                    <a:pt x="933" y="741"/>
                  </a:lnTo>
                  <a:lnTo>
                    <a:pt x="932" y="753"/>
                  </a:lnTo>
                  <a:lnTo>
                    <a:pt x="931" y="764"/>
                  </a:lnTo>
                  <a:lnTo>
                    <a:pt x="931" y="764"/>
                  </a:lnTo>
                  <a:close/>
                  <a:moveTo>
                    <a:pt x="1022" y="729"/>
                  </a:moveTo>
                  <a:lnTo>
                    <a:pt x="1022" y="729"/>
                  </a:lnTo>
                  <a:lnTo>
                    <a:pt x="1032" y="763"/>
                  </a:lnTo>
                  <a:lnTo>
                    <a:pt x="1036" y="778"/>
                  </a:lnTo>
                  <a:lnTo>
                    <a:pt x="1041" y="793"/>
                  </a:lnTo>
                  <a:lnTo>
                    <a:pt x="1041" y="793"/>
                  </a:lnTo>
                  <a:lnTo>
                    <a:pt x="1043" y="782"/>
                  </a:lnTo>
                  <a:lnTo>
                    <a:pt x="1044" y="773"/>
                  </a:lnTo>
                  <a:lnTo>
                    <a:pt x="1048" y="758"/>
                  </a:lnTo>
                  <a:lnTo>
                    <a:pt x="1052" y="743"/>
                  </a:lnTo>
                  <a:lnTo>
                    <a:pt x="1054" y="734"/>
                  </a:lnTo>
                  <a:lnTo>
                    <a:pt x="1055" y="725"/>
                  </a:lnTo>
                  <a:lnTo>
                    <a:pt x="1055" y="725"/>
                  </a:lnTo>
                  <a:lnTo>
                    <a:pt x="1047" y="726"/>
                  </a:lnTo>
                  <a:lnTo>
                    <a:pt x="1039" y="728"/>
                  </a:lnTo>
                  <a:lnTo>
                    <a:pt x="1032" y="729"/>
                  </a:lnTo>
                  <a:lnTo>
                    <a:pt x="1022" y="729"/>
                  </a:lnTo>
                  <a:lnTo>
                    <a:pt x="1022" y="729"/>
                  </a:lnTo>
                  <a:close/>
                  <a:moveTo>
                    <a:pt x="993" y="744"/>
                  </a:moveTo>
                  <a:lnTo>
                    <a:pt x="993" y="744"/>
                  </a:lnTo>
                  <a:lnTo>
                    <a:pt x="991" y="741"/>
                  </a:lnTo>
                  <a:lnTo>
                    <a:pt x="988" y="738"/>
                  </a:lnTo>
                  <a:lnTo>
                    <a:pt x="980" y="736"/>
                  </a:lnTo>
                  <a:lnTo>
                    <a:pt x="972" y="734"/>
                  </a:lnTo>
                  <a:lnTo>
                    <a:pt x="964" y="731"/>
                  </a:lnTo>
                  <a:lnTo>
                    <a:pt x="964" y="731"/>
                  </a:lnTo>
                  <a:lnTo>
                    <a:pt x="962" y="742"/>
                  </a:lnTo>
                  <a:lnTo>
                    <a:pt x="958" y="751"/>
                  </a:lnTo>
                  <a:lnTo>
                    <a:pt x="953" y="760"/>
                  </a:lnTo>
                  <a:lnTo>
                    <a:pt x="947" y="767"/>
                  </a:lnTo>
                  <a:lnTo>
                    <a:pt x="942" y="776"/>
                  </a:lnTo>
                  <a:lnTo>
                    <a:pt x="938" y="783"/>
                  </a:lnTo>
                  <a:lnTo>
                    <a:pt x="934" y="792"/>
                  </a:lnTo>
                  <a:lnTo>
                    <a:pt x="933" y="802"/>
                  </a:lnTo>
                  <a:lnTo>
                    <a:pt x="933" y="802"/>
                  </a:lnTo>
                  <a:lnTo>
                    <a:pt x="938" y="802"/>
                  </a:lnTo>
                  <a:lnTo>
                    <a:pt x="941" y="803"/>
                  </a:lnTo>
                  <a:lnTo>
                    <a:pt x="943" y="805"/>
                  </a:lnTo>
                  <a:lnTo>
                    <a:pt x="945" y="807"/>
                  </a:lnTo>
                  <a:lnTo>
                    <a:pt x="948" y="812"/>
                  </a:lnTo>
                  <a:lnTo>
                    <a:pt x="950" y="819"/>
                  </a:lnTo>
                  <a:lnTo>
                    <a:pt x="953" y="834"/>
                  </a:lnTo>
                  <a:lnTo>
                    <a:pt x="955" y="840"/>
                  </a:lnTo>
                  <a:lnTo>
                    <a:pt x="956" y="843"/>
                  </a:lnTo>
                  <a:lnTo>
                    <a:pt x="958" y="846"/>
                  </a:lnTo>
                  <a:lnTo>
                    <a:pt x="958" y="846"/>
                  </a:lnTo>
                  <a:lnTo>
                    <a:pt x="961" y="833"/>
                  </a:lnTo>
                  <a:lnTo>
                    <a:pt x="962" y="826"/>
                  </a:lnTo>
                  <a:lnTo>
                    <a:pt x="965" y="821"/>
                  </a:lnTo>
                  <a:lnTo>
                    <a:pt x="968" y="817"/>
                  </a:lnTo>
                  <a:lnTo>
                    <a:pt x="972" y="812"/>
                  </a:lnTo>
                  <a:lnTo>
                    <a:pt x="978" y="810"/>
                  </a:lnTo>
                  <a:lnTo>
                    <a:pt x="985" y="810"/>
                  </a:lnTo>
                  <a:lnTo>
                    <a:pt x="985" y="810"/>
                  </a:lnTo>
                  <a:lnTo>
                    <a:pt x="989" y="813"/>
                  </a:lnTo>
                  <a:lnTo>
                    <a:pt x="991" y="817"/>
                  </a:lnTo>
                  <a:lnTo>
                    <a:pt x="995" y="825"/>
                  </a:lnTo>
                  <a:lnTo>
                    <a:pt x="997" y="829"/>
                  </a:lnTo>
                  <a:lnTo>
                    <a:pt x="999" y="834"/>
                  </a:lnTo>
                  <a:lnTo>
                    <a:pt x="1002" y="837"/>
                  </a:lnTo>
                  <a:lnTo>
                    <a:pt x="1006" y="839"/>
                  </a:lnTo>
                  <a:lnTo>
                    <a:pt x="1006" y="839"/>
                  </a:lnTo>
                  <a:lnTo>
                    <a:pt x="1011" y="835"/>
                  </a:lnTo>
                  <a:lnTo>
                    <a:pt x="1016" y="829"/>
                  </a:lnTo>
                  <a:lnTo>
                    <a:pt x="1019" y="823"/>
                  </a:lnTo>
                  <a:lnTo>
                    <a:pt x="1021" y="817"/>
                  </a:lnTo>
                  <a:lnTo>
                    <a:pt x="1023" y="810"/>
                  </a:lnTo>
                  <a:lnTo>
                    <a:pt x="1024" y="803"/>
                  </a:lnTo>
                  <a:lnTo>
                    <a:pt x="1024" y="788"/>
                  </a:lnTo>
                  <a:lnTo>
                    <a:pt x="1022" y="773"/>
                  </a:lnTo>
                  <a:lnTo>
                    <a:pt x="1018" y="757"/>
                  </a:lnTo>
                  <a:lnTo>
                    <a:pt x="1014" y="743"/>
                  </a:lnTo>
                  <a:lnTo>
                    <a:pt x="1008" y="729"/>
                  </a:lnTo>
                  <a:lnTo>
                    <a:pt x="1008" y="729"/>
                  </a:lnTo>
                  <a:lnTo>
                    <a:pt x="1008" y="733"/>
                  </a:lnTo>
                  <a:lnTo>
                    <a:pt x="1007" y="735"/>
                  </a:lnTo>
                  <a:lnTo>
                    <a:pt x="1006" y="737"/>
                  </a:lnTo>
                  <a:lnTo>
                    <a:pt x="1004" y="740"/>
                  </a:lnTo>
                  <a:lnTo>
                    <a:pt x="999" y="742"/>
                  </a:lnTo>
                  <a:lnTo>
                    <a:pt x="993" y="744"/>
                  </a:lnTo>
                  <a:lnTo>
                    <a:pt x="993" y="744"/>
                  </a:lnTo>
                  <a:close/>
                  <a:moveTo>
                    <a:pt x="1004" y="868"/>
                  </a:moveTo>
                  <a:lnTo>
                    <a:pt x="1004" y="868"/>
                  </a:lnTo>
                  <a:lnTo>
                    <a:pt x="1001" y="868"/>
                  </a:lnTo>
                  <a:lnTo>
                    <a:pt x="998" y="868"/>
                  </a:lnTo>
                  <a:lnTo>
                    <a:pt x="993" y="865"/>
                  </a:lnTo>
                  <a:lnTo>
                    <a:pt x="991" y="861"/>
                  </a:lnTo>
                  <a:lnTo>
                    <a:pt x="989" y="855"/>
                  </a:lnTo>
                  <a:lnTo>
                    <a:pt x="988" y="850"/>
                  </a:lnTo>
                  <a:lnTo>
                    <a:pt x="986" y="844"/>
                  </a:lnTo>
                  <a:lnTo>
                    <a:pt x="982" y="840"/>
                  </a:lnTo>
                  <a:lnTo>
                    <a:pt x="979" y="839"/>
                  </a:lnTo>
                  <a:lnTo>
                    <a:pt x="977" y="837"/>
                  </a:lnTo>
                  <a:lnTo>
                    <a:pt x="977" y="837"/>
                  </a:lnTo>
                  <a:lnTo>
                    <a:pt x="973" y="842"/>
                  </a:lnTo>
                  <a:lnTo>
                    <a:pt x="971" y="848"/>
                  </a:lnTo>
                  <a:lnTo>
                    <a:pt x="967" y="859"/>
                  </a:lnTo>
                  <a:lnTo>
                    <a:pt x="963" y="865"/>
                  </a:lnTo>
                  <a:lnTo>
                    <a:pt x="960" y="869"/>
                  </a:lnTo>
                  <a:lnTo>
                    <a:pt x="956" y="872"/>
                  </a:lnTo>
                  <a:lnTo>
                    <a:pt x="949" y="874"/>
                  </a:lnTo>
                  <a:lnTo>
                    <a:pt x="949" y="874"/>
                  </a:lnTo>
                  <a:lnTo>
                    <a:pt x="946" y="867"/>
                  </a:lnTo>
                  <a:lnTo>
                    <a:pt x="943" y="858"/>
                  </a:lnTo>
                  <a:lnTo>
                    <a:pt x="939" y="840"/>
                  </a:lnTo>
                  <a:lnTo>
                    <a:pt x="937" y="831"/>
                  </a:lnTo>
                  <a:lnTo>
                    <a:pt x="933" y="822"/>
                  </a:lnTo>
                  <a:lnTo>
                    <a:pt x="930" y="814"/>
                  </a:lnTo>
                  <a:lnTo>
                    <a:pt x="925" y="808"/>
                  </a:lnTo>
                  <a:lnTo>
                    <a:pt x="925" y="808"/>
                  </a:lnTo>
                  <a:lnTo>
                    <a:pt x="917" y="843"/>
                  </a:lnTo>
                  <a:lnTo>
                    <a:pt x="909" y="881"/>
                  </a:lnTo>
                  <a:lnTo>
                    <a:pt x="902" y="919"/>
                  </a:lnTo>
                  <a:lnTo>
                    <a:pt x="900" y="941"/>
                  </a:lnTo>
                  <a:lnTo>
                    <a:pt x="898" y="962"/>
                  </a:lnTo>
                  <a:lnTo>
                    <a:pt x="898" y="962"/>
                  </a:lnTo>
                  <a:lnTo>
                    <a:pt x="897" y="964"/>
                  </a:lnTo>
                  <a:lnTo>
                    <a:pt x="896" y="965"/>
                  </a:lnTo>
                  <a:lnTo>
                    <a:pt x="892" y="968"/>
                  </a:lnTo>
                  <a:lnTo>
                    <a:pt x="887" y="970"/>
                  </a:lnTo>
                  <a:lnTo>
                    <a:pt x="885" y="972"/>
                  </a:lnTo>
                  <a:lnTo>
                    <a:pt x="885" y="974"/>
                  </a:lnTo>
                  <a:lnTo>
                    <a:pt x="885" y="974"/>
                  </a:lnTo>
                  <a:lnTo>
                    <a:pt x="889" y="980"/>
                  </a:lnTo>
                  <a:lnTo>
                    <a:pt x="892" y="987"/>
                  </a:lnTo>
                  <a:lnTo>
                    <a:pt x="895" y="999"/>
                  </a:lnTo>
                  <a:lnTo>
                    <a:pt x="896" y="1010"/>
                  </a:lnTo>
                  <a:lnTo>
                    <a:pt x="896" y="1022"/>
                  </a:lnTo>
                  <a:lnTo>
                    <a:pt x="896" y="1022"/>
                  </a:lnTo>
                  <a:lnTo>
                    <a:pt x="894" y="1046"/>
                  </a:lnTo>
                  <a:lnTo>
                    <a:pt x="892" y="1069"/>
                  </a:lnTo>
                  <a:lnTo>
                    <a:pt x="889" y="1120"/>
                  </a:lnTo>
                  <a:lnTo>
                    <a:pt x="889" y="1171"/>
                  </a:lnTo>
                  <a:lnTo>
                    <a:pt x="889" y="1223"/>
                  </a:lnTo>
                  <a:lnTo>
                    <a:pt x="891" y="1327"/>
                  </a:lnTo>
                  <a:lnTo>
                    <a:pt x="889" y="1378"/>
                  </a:lnTo>
                  <a:lnTo>
                    <a:pt x="887" y="1425"/>
                  </a:lnTo>
                  <a:lnTo>
                    <a:pt x="887" y="1425"/>
                  </a:lnTo>
                  <a:lnTo>
                    <a:pt x="895" y="1403"/>
                  </a:lnTo>
                  <a:lnTo>
                    <a:pt x="902" y="1380"/>
                  </a:lnTo>
                  <a:lnTo>
                    <a:pt x="909" y="1356"/>
                  </a:lnTo>
                  <a:lnTo>
                    <a:pt x="914" y="1332"/>
                  </a:lnTo>
                  <a:lnTo>
                    <a:pt x="918" y="1306"/>
                  </a:lnTo>
                  <a:lnTo>
                    <a:pt x="923" y="1281"/>
                  </a:lnTo>
                  <a:lnTo>
                    <a:pt x="925" y="1256"/>
                  </a:lnTo>
                  <a:lnTo>
                    <a:pt x="927" y="1230"/>
                  </a:lnTo>
                  <a:lnTo>
                    <a:pt x="927" y="1230"/>
                  </a:lnTo>
                  <a:lnTo>
                    <a:pt x="944" y="1202"/>
                  </a:lnTo>
                  <a:lnTo>
                    <a:pt x="960" y="1174"/>
                  </a:lnTo>
                  <a:lnTo>
                    <a:pt x="960" y="1174"/>
                  </a:lnTo>
                  <a:lnTo>
                    <a:pt x="969" y="1160"/>
                  </a:lnTo>
                  <a:lnTo>
                    <a:pt x="977" y="1146"/>
                  </a:lnTo>
                  <a:lnTo>
                    <a:pt x="987" y="1132"/>
                  </a:lnTo>
                  <a:lnTo>
                    <a:pt x="990" y="1125"/>
                  </a:lnTo>
                  <a:lnTo>
                    <a:pt x="993" y="1117"/>
                  </a:lnTo>
                  <a:lnTo>
                    <a:pt x="993" y="1117"/>
                  </a:lnTo>
                  <a:lnTo>
                    <a:pt x="995" y="1109"/>
                  </a:lnTo>
                  <a:lnTo>
                    <a:pt x="998" y="1099"/>
                  </a:lnTo>
                  <a:lnTo>
                    <a:pt x="999" y="1078"/>
                  </a:lnTo>
                  <a:lnTo>
                    <a:pt x="999" y="1054"/>
                  </a:lnTo>
                  <a:lnTo>
                    <a:pt x="999" y="1043"/>
                  </a:lnTo>
                  <a:lnTo>
                    <a:pt x="1000" y="1031"/>
                  </a:lnTo>
                  <a:lnTo>
                    <a:pt x="1000" y="1031"/>
                  </a:lnTo>
                  <a:lnTo>
                    <a:pt x="1011" y="930"/>
                  </a:lnTo>
                  <a:lnTo>
                    <a:pt x="1018" y="882"/>
                  </a:lnTo>
                  <a:lnTo>
                    <a:pt x="1026" y="835"/>
                  </a:lnTo>
                  <a:lnTo>
                    <a:pt x="1026" y="835"/>
                  </a:lnTo>
                  <a:lnTo>
                    <a:pt x="1022" y="847"/>
                  </a:lnTo>
                  <a:lnTo>
                    <a:pt x="1018" y="857"/>
                  </a:lnTo>
                  <a:lnTo>
                    <a:pt x="1015" y="862"/>
                  </a:lnTo>
                  <a:lnTo>
                    <a:pt x="1013" y="865"/>
                  </a:lnTo>
                  <a:lnTo>
                    <a:pt x="1008" y="867"/>
                  </a:lnTo>
                  <a:lnTo>
                    <a:pt x="1004" y="868"/>
                  </a:lnTo>
                  <a:lnTo>
                    <a:pt x="1004" y="868"/>
                  </a:lnTo>
                  <a:close/>
                  <a:moveTo>
                    <a:pt x="783" y="908"/>
                  </a:moveTo>
                  <a:lnTo>
                    <a:pt x="783" y="908"/>
                  </a:lnTo>
                  <a:lnTo>
                    <a:pt x="788" y="909"/>
                  </a:lnTo>
                  <a:lnTo>
                    <a:pt x="790" y="910"/>
                  </a:lnTo>
                  <a:lnTo>
                    <a:pt x="792" y="912"/>
                  </a:lnTo>
                  <a:lnTo>
                    <a:pt x="796" y="912"/>
                  </a:lnTo>
                  <a:lnTo>
                    <a:pt x="796" y="912"/>
                  </a:lnTo>
                  <a:lnTo>
                    <a:pt x="800" y="909"/>
                  </a:lnTo>
                  <a:lnTo>
                    <a:pt x="802" y="904"/>
                  </a:lnTo>
                  <a:lnTo>
                    <a:pt x="807" y="897"/>
                  </a:lnTo>
                  <a:lnTo>
                    <a:pt x="810" y="895"/>
                  </a:lnTo>
                  <a:lnTo>
                    <a:pt x="814" y="893"/>
                  </a:lnTo>
                  <a:lnTo>
                    <a:pt x="819" y="892"/>
                  </a:lnTo>
                  <a:lnTo>
                    <a:pt x="825" y="894"/>
                  </a:lnTo>
                  <a:lnTo>
                    <a:pt x="825" y="894"/>
                  </a:lnTo>
                  <a:lnTo>
                    <a:pt x="826" y="897"/>
                  </a:lnTo>
                  <a:lnTo>
                    <a:pt x="827" y="900"/>
                  </a:lnTo>
                  <a:lnTo>
                    <a:pt x="828" y="903"/>
                  </a:lnTo>
                  <a:lnTo>
                    <a:pt x="832" y="905"/>
                  </a:lnTo>
                  <a:lnTo>
                    <a:pt x="832" y="905"/>
                  </a:lnTo>
                  <a:lnTo>
                    <a:pt x="827" y="888"/>
                  </a:lnTo>
                  <a:lnTo>
                    <a:pt x="822" y="873"/>
                  </a:lnTo>
                  <a:lnTo>
                    <a:pt x="816" y="859"/>
                  </a:lnTo>
                  <a:lnTo>
                    <a:pt x="806" y="848"/>
                  </a:lnTo>
                  <a:lnTo>
                    <a:pt x="806" y="848"/>
                  </a:lnTo>
                  <a:lnTo>
                    <a:pt x="802" y="865"/>
                  </a:lnTo>
                  <a:lnTo>
                    <a:pt x="795" y="880"/>
                  </a:lnTo>
                  <a:lnTo>
                    <a:pt x="789" y="894"/>
                  </a:lnTo>
                  <a:lnTo>
                    <a:pt x="783" y="908"/>
                  </a:lnTo>
                  <a:lnTo>
                    <a:pt x="783" y="908"/>
                  </a:lnTo>
                  <a:close/>
                  <a:moveTo>
                    <a:pt x="1084" y="887"/>
                  </a:moveTo>
                  <a:lnTo>
                    <a:pt x="1084" y="887"/>
                  </a:lnTo>
                  <a:lnTo>
                    <a:pt x="1088" y="888"/>
                  </a:lnTo>
                  <a:lnTo>
                    <a:pt x="1092" y="888"/>
                  </a:lnTo>
                  <a:lnTo>
                    <a:pt x="1100" y="887"/>
                  </a:lnTo>
                  <a:lnTo>
                    <a:pt x="1109" y="885"/>
                  </a:lnTo>
                  <a:lnTo>
                    <a:pt x="1116" y="881"/>
                  </a:lnTo>
                  <a:lnTo>
                    <a:pt x="1116" y="881"/>
                  </a:lnTo>
                  <a:lnTo>
                    <a:pt x="1112" y="864"/>
                  </a:lnTo>
                  <a:lnTo>
                    <a:pt x="1108" y="848"/>
                  </a:lnTo>
                  <a:lnTo>
                    <a:pt x="1108" y="848"/>
                  </a:lnTo>
                  <a:lnTo>
                    <a:pt x="1106" y="853"/>
                  </a:lnTo>
                  <a:lnTo>
                    <a:pt x="1103" y="857"/>
                  </a:lnTo>
                  <a:lnTo>
                    <a:pt x="1095" y="867"/>
                  </a:lnTo>
                  <a:lnTo>
                    <a:pt x="1089" y="876"/>
                  </a:lnTo>
                  <a:lnTo>
                    <a:pt x="1086" y="881"/>
                  </a:lnTo>
                  <a:lnTo>
                    <a:pt x="1084" y="887"/>
                  </a:lnTo>
                  <a:lnTo>
                    <a:pt x="1084" y="887"/>
                  </a:lnTo>
                  <a:close/>
                  <a:moveTo>
                    <a:pt x="1077" y="899"/>
                  </a:moveTo>
                  <a:lnTo>
                    <a:pt x="1077" y="899"/>
                  </a:lnTo>
                  <a:lnTo>
                    <a:pt x="1066" y="917"/>
                  </a:lnTo>
                  <a:lnTo>
                    <a:pt x="1055" y="935"/>
                  </a:lnTo>
                  <a:lnTo>
                    <a:pt x="1050" y="944"/>
                  </a:lnTo>
                  <a:lnTo>
                    <a:pt x="1043" y="952"/>
                  </a:lnTo>
                  <a:lnTo>
                    <a:pt x="1034" y="958"/>
                  </a:lnTo>
                  <a:lnTo>
                    <a:pt x="1024" y="962"/>
                  </a:lnTo>
                  <a:lnTo>
                    <a:pt x="1024" y="962"/>
                  </a:lnTo>
                  <a:lnTo>
                    <a:pt x="1024" y="983"/>
                  </a:lnTo>
                  <a:lnTo>
                    <a:pt x="1024" y="983"/>
                  </a:lnTo>
                  <a:lnTo>
                    <a:pt x="1029" y="982"/>
                  </a:lnTo>
                  <a:lnTo>
                    <a:pt x="1031" y="983"/>
                  </a:lnTo>
                  <a:lnTo>
                    <a:pt x="1033" y="984"/>
                  </a:lnTo>
                  <a:lnTo>
                    <a:pt x="1034" y="986"/>
                  </a:lnTo>
                  <a:lnTo>
                    <a:pt x="1036" y="989"/>
                  </a:lnTo>
                  <a:lnTo>
                    <a:pt x="1038" y="990"/>
                  </a:lnTo>
                  <a:lnTo>
                    <a:pt x="1041" y="991"/>
                  </a:lnTo>
                  <a:lnTo>
                    <a:pt x="1041" y="991"/>
                  </a:lnTo>
                  <a:lnTo>
                    <a:pt x="1045" y="989"/>
                  </a:lnTo>
                  <a:lnTo>
                    <a:pt x="1047" y="986"/>
                  </a:lnTo>
                  <a:lnTo>
                    <a:pt x="1051" y="980"/>
                  </a:lnTo>
                  <a:lnTo>
                    <a:pt x="1053" y="977"/>
                  </a:lnTo>
                  <a:lnTo>
                    <a:pt x="1056" y="975"/>
                  </a:lnTo>
                  <a:lnTo>
                    <a:pt x="1060" y="973"/>
                  </a:lnTo>
                  <a:lnTo>
                    <a:pt x="1064" y="972"/>
                  </a:lnTo>
                  <a:lnTo>
                    <a:pt x="1064" y="972"/>
                  </a:lnTo>
                  <a:lnTo>
                    <a:pt x="1068" y="975"/>
                  </a:lnTo>
                  <a:lnTo>
                    <a:pt x="1070" y="979"/>
                  </a:lnTo>
                  <a:lnTo>
                    <a:pt x="1076" y="987"/>
                  </a:lnTo>
                  <a:lnTo>
                    <a:pt x="1081" y="996"/>
                  </a:lnTo>
                  <a:lnTo>
                    <a:pt x="1083" y="1000"/>
                  </a:lnTo>
                  <a:lnTo>
                    <a:pt x="1086" y="1003"/>
                  </a:lnTo>
                  <a:lnTo>
                    <a:pt x="1086" y="1003"/>
                  </a:lnTo>
                  <a:lnTo>
                    <a:pt x="1091" y="1000"/>
                  </a:lnTo>
                  <a:lnTo>
                    <a:pt x="1093" y="995"/>
                  </a:lnTo>
                  <a:lnTo>
                    <a:pt x="1095" y="986"/>
                  </a:lnTo>
                  <a:lnTo>
                    <a:pt x="1097" y="983"/>
                  </a:lnTo>
                  <a:lnTo>
                    <a:pt x="1098" y="978"/>
                  </a:lnTo>
                  <a:lnTo>
                    <a:pt x="1101" y="976"/>
                  </a:lnTo>
                  <a:lnTo>
                    <a:pt x="1106" y="974"/>
                  </a:lnTo>
                  <a:lnTo>
                    <a:pt x="1106" y="974"/>
                  </a:lnTo>
                  <a:lnTo>
                    <a:pt x="1111" y="974"/>
                  </a:lnTo>
                  <a:lnTo>
                    <a:pt x="1114" y="975"/>
                  </a:lnTo>
                  <a:lnTo>
                    <a:pt x="1117" y="977"/>
                  </a:lnTo>
                  <a:lnTo>
                    <a:pt x="1121" y="980"/>
                  </a:lnTo>
                  <a:lnTo>
                    <a:pt x="1127" y="987"/>
                  </a:lnTo>
                  <a:lnTo>
                    <a:pt x="1131" y="989"/>
                  </a:lnTo>
                  <a:lnTo>
                    <a:pt x="1137" y="991"/>
                  </a:lnTo>
                  <a:lnTo>
                    <a:pt x="1137" y="991"/>
                  </a:lnTo>
                  <a:lnTo>
                    <a:pt x="1134" y="969"/>
                  </a:lnTo>
                  <a:lnTo>
                    <a:pt x="1129" y="944"/>
                  </a:lnTo>
                  <a:lnTo>
                    <a:pt x="1124" y="919"/>
                  </a:lnTo>
                  <a:lnTo>
                    <a:pt x="1120" y="908"/>
                  </a:lnTo>
                  <a:lnTo>
                    <a:pt x="1116" y="897"/>
                  </a:lnTo>
                  <a:lnTo>
                    <a:pt x="1116" y="897"/>
                  </a:lnTo>
                  <a:lnTo>
                    <a:pt x="1107" y="900"/>
                  </a:lnTo>
                  <a:lnTo>
                    <a:pt x="1096" y="903"/>
                  </a:lnTo>
                  <a:lnTo>
                    <a:pt x="1091" y="903"/>
                  </a:lnTo>
                  <a:lnTo>
                    <a:pt x="1085" y="903"/>
                  </a:lnTo>
                  <a:lnTo>
                    <a:pt x="1080" y="902"/>
                  </a:lnTo>
                  <a:lnTo>
                    <a:pt x="1077" y="899"/>
                  </a:lnTo>
                  <a:lnTo>
                    <a:pt x="1077" y="899"/>
                  </a:lnTo>
                  <a:close/>
                  <a:moveTo>
                    <a:pt x="840" y="934"/>
                  </a:moveTo>
                  <a:lnTo>
                    <a:pt x="840" y="934"/>
                  </a:lnTo>
                  <a:lnTo>
                    <a:pt x="835" y="933"/>
                  </a:lnTo>
                  <a:lnTo>
                    <a:pt x="832" y="931"/>
                  </a:lnTo>
                  <a:lnTo>
                    <a:pt x="828" y="929"/>
                  </a:lnTo>
                  <a:lnTo>
                    <a:pt x="826" y="926"/>
                  </a:lnTo>
                  <a:lnTo>
                    <a:pt x="822" y="918"/>
                  </a:lnTo>
                  <a:lnTo>
                    <a:pt x="819" y="916"/>
                  </a:lnTo>
                  <a:lnTo>
                    <a:pt x="814" y="914"/>
                  </a:lnTo>
                  <a:lnTo>
                    <a:pt x="814" y="914"/>
                  </a:lnTo>
                  <a:lnTo>
                    <a:pt x="813" y="920"/>
                  </a:lnTo>
                  <a:lnTo>
                    <a:pt x="809" y="925"/>
                  </a:lnTo>
                  <a:lnTo>
                    <a:pt x="805" y="928"/>
                  </a:lnTo>
                  <a:lnTo>
                    <a:pt x="800" y="929"/>
                  </a:lnTo>
                  <a:lnTo>
                    <a:pt x="794" y="929"/>
                  </a:lnTo>
                  <a:lnTo>
                    <a:pt x="789" y="928"/>
                  </a:lnTo>
                  <a:lnTo>
                    <a:pt x="783" y="925"/>
                  </a:lnTo>
                  <a:lnTo>
                    <a:pt x="779" y="920"/>
                  </a:lnTo>
                  <a:lnTo>
                    <a:pt x="779" y="920"/>
                  </a:lnTo>
                  <a:lnTo>
                    <a:pt x="776" y="930"/>
                  </a:lnTo>
                  <a:lnTo>
                    <a:pt x="773" y="941"/>
                  </a:lnTo>
                  <a:lnTo>
                    <a:pt x="764" y="960"/>
                  </a:lnTo>
                  <a:lnTo>
                    <a:pt x="760" y="970"/>
                  </a:lnTo>
                  <a:lnTo>
                    <a:pt x="756" y="979"/>
                  </a:lnTo>
                  <a:lnTo>
                    <a:pt x="753" y="989"/>
                  </a:lnTo>
                  <a:lnTo>
                    <a:pt x="752" y="1000"/>
                  </a:lnTo>
                  <a:lnTo>
                    <a:pt x="752" y="1000"/>
                  </a:lnTo>
                  <a:lnTo>
                    <a:pt x="762" y="999"/>
                  </a:lnTo>
                  <a:lnTo>
                    <a:pt x="773" y="1000"/>
                  </a:lnTo>
                  <a:lnTo>
                    <a:pt x="773" y="1000"/>
                  </a:lnTo>
                  <a:lnTo>
                    <a:pt x="778" y="1008"/>
                  </a:lnTo>
                  <a:lnTo>
                    <a:pt x="780" y="1013"/>
                  </a:lnTo>
                  <a:lnTo>
                    <a:pt x="783" y="1016"/>
                  </a:lnTo>
                  <a:lnTo>
                    <a:pt x="783" y="1016"/>
                  </a:lnTo>
                  <a:lnTo>
                    <a:pt x="790" y="1011"/>
                  </a:lnTo>
                  <a:lnTo>
                    <a:pt x="797" y="1009"/>
                  </a:lnTo>
                  <a:lnTo>
                    <a:pt x="804" y="1009"/>
                  </a:lnTo>
                  <a:lnTo>
                    <a:pt x="809" y="1011"/>
                  </a:lnTo>
                  <a:lnTo>
                    <a:pt x="814" y="1016"/>
                  </a:lnTo>
                  <a:lnTo>
                    <a:pt x="820" y="1020"/>
                  </a:lnTo>
                  <a:lnTo>
                    <a:pt x="824" y="1026"/>
                  </a:lnTo>
                  <a:lnTo>
                    <a:pt x="827" y="1033"/>
                  </a:lnTo>
                  <a:lnTo>
                    <a:pt x="827" y="1033"/>
                  </a:lnTo>
                  <a:lnTo>
                    <a:pt x="828" y="1026"/>
                  </a:lnTo>
                  <a:lnTo>
                    <a:pt x="832" y="1020"/>
                  </a:lnTo>
                  <a:lnTo>
                    <a:pt x="836" y="1016"/>
                  </a:lnTo>
                  <a:lnTo>
                    <a:pt x="841" y="1011"/>
                  </a:lnTo>
                  <a:lnTo>
                    <a:pt x="848" y="1010"/>
                  </a:lnTo>
                  <a:lnTo>
                    <a:pt x="854" y="1010"/>
                  </a:lnTo>
                  <a:lnTo>
                    <a:pt x="861" y="1013"/>
                  </a:lnTo>
                  <a:lnTo>
                    <a:pt x="864" y="1015"/>
                  </a:lnTo>
                  <a:lnTo>
                    <a:pt x="867" y="1018"/>
                  </a:lnTo>
                  <a:lnTo>
                    <a:pt x="867" y="1018"/>
                  </a:lnTo>
                  <a:lnTo>
                    <a:pt x="865" y="1011"/>
                  </a:lnTo>
                  <a:lnTo>
                    <a:pt x="865" y="1006"/>
                  </a:lnTo>
                  <a:lnTo>
                    <a:pt x="866" y="1001"/>
                  </a:lnTo>
                  <a:lnTo>
                    <a:pt x="868" y="995"/>
                  </a:lnTo>
                  <a:lnTo>
                    <a:pt x="871" y="987"/>
                  </a:lnTo>
                  <a:lnTo>
                    <a:pt x="872" y="983"/>
                  </a:lnTo>
                  <a:lnTo>
                    <a:pt x="873" y="978"/>
                  </a:lnTo>
                  <a:lnTo>
                    <a:pt x="873" y="978"/>
                  </a:lnTo>
                  <a:lnTo>
                    <a:pt x="871" y="972"/>
                  </a:lnTo>
                  <a:lnTo>
                    <a:pt x="869" y="965"/>
                  </a:lnTo>
                  <a:lnTo>
                    <a:pt x="862" y="953"/>
                  </a:lnTo>
                  <a:lnTo>
                    <a:pt x="857" y="946"/>
                  </a:lnTo>
                  <a:lnTo>
                    <a:pt x="853" y="940"/>
                  </a:lnTo>
                  <a:lnTo>
                    <a:pt x="851" y="933"/>
                  </a:lnTo>
                  <a:lnTo>
                    <a:pt x="850" y="927"/>
                  </a:lnTo>
                  <a:lnTo>
                    <a:pt x="850" y="927"/>
                  </a:lnTo>
                  <a:lnTo>
                    <a:pt x="847" y="932"/>
                  </a:lnTo>
                  <a:lnTo>
                    <a:pt x="843" y="934"/>
                  </a:lnTo>
                  <a:lnTo>
                    <a:pt x="840" y="934"/>
                  </a:lnTo>
                  <a:lnTo>
                    <a:pt x="840" y="934"/>
                  </a:lnTo>
                  <a:close/>
                  <a:moveTo>
                    <a:pt x="1016" y="1064"/>
                  </a:moveTo>
                  <a:lnTo>
                    <a:pt x="1016" y="1064"/>
                  </a:lnTo>
                  <a:lnTo>
                    <a:pt x="1022" y="1052"/>
                  </a:lnTo>
                  <a:lnTo>
                    <a:pt x="1026" y="1046"/>
                  </a:lnTo>
                  <a:lnTo>
                    <a:pt x="1031" y="1040"/>
                  </a:lnTo>
                  <a:lnTo>
                    <a:pt x="1036" y="1037"/>
                  </a:lnTo>
                  <a:lnTo>
                    <a:pt x="1038" y="1035"/>
                  </a:lnTo>
                  <a:lnTo>
                    <a:pt x="1041" y="1035"/>
                  </a:lnTo>
                  <a:lnTo>
                    <a:pt x="1045" y="1035"/>
                  </a:lnTo>
                  <a:lnTo>
                    <a:pt x="1048" y="1036"/>
                  </a:lnTo>
                  <a:lnTo>
                    <a:pt x="1050" y="1038"/>
                  </a:lnTo>
                  <a:lnTo>
                    <a:pt x="1053" y="1040"/>
                  </a:lnTo>
                  <a:lnTo>
                    <a:pt x="1053" y="1040"/>
                  </a:lnTo>
                  <a:lnTo>
                    <a:pt x="1052" y="1067"/>
                  </a:lnTo>
                  <a:lnTo>
                    <a:pt x="1052" y="1094"/>
                  </a:lnTo>
                  <a:lnTo>
                    <a:pt x="1053" y="1120"/>
                  </a:lnTo>
                  <a:lnTo>
                    <a:pt x="1054" y="1146"/>
                  </a:lnTo>
                  <a:lnTo>
                    <a:pt x="1058" y="1174"/>
                  </a:lnTo>
                  <a:lnTo>
                    <a:pt x="1062" y="1200"/>
                  </a:lnTo>
                  <a:lnTo>
                    <a:pt x="1066" y="1227"/>
                  </a:lnTo>
                  <a:lnTo>
                    <a:pt x="1073" y="1252"/>
                  </a:lnTo>
                  <a:lnTo>
                    <a:pt x="1073" y="1252"/>
                  </a:lnTo>
                  <a:lnTo>
                    <a:pt x="1060" y="1289"/>
                  </a:lnTo>
                  <a:lnTo>
                    <a:pt x="1050" y="1325"/>
                  </a:lnTo>
                  <a:lnTo>
                    <a:pt x="1043" y="1361"/>
                  </a:lnTo>
                  <a:lnTo>
                    <a:pt x="1035" y="1396"/>
                  </a:lnTo>
                  <a:lnTo>
                    <a:pt x="1022" y="1467"/>
                  </a:lnTo>
                  <a:lnTo>
                    <a:pt x="1015" y="1502"/>
                  </a:lnTo>
                  <a:lnTo>
                    <a:pt x="1006" y="1537"/>
                  </a:lnTo>
                  <a:lnTo>
                    <a:pt x="1006" y="1537"/>
                  </a:lnTo>
                  <a:lnTo>
                    <a:pt x="1013" y="1537"/>
                  </a:lnTo>
                  <a:lnTo>
                    <a:pt x="1019" y="1536"/>
                  </a:lnTo>
                  <a:lnTo>
                    <a:pt x="1033" y="1532"/>
                  </a:lnTo>
                  <a:lnTo>
                    <a:pt x="1046" y="1525"/>
                  </a:lnTo>
                  <a:lnTo>
                    <a:pt x="1053" y="1522"/>
                  </a:lnTo>
                  <a:lnTo>
                    <a:pt x="1060" y="1521"/>
                  </a:lnTo>
                  <a:lnTo>
                    <a:pt x="1060" y="1521"/>
                  </a:lnTo>
                  <a:lnTo>
                    <a:pt x="1070" y="1461"/>
                  </a:lnTo>
                  <a:lnTo>
                    <a:pt x="1080" y="1399"/>
                  </a:lnTo>
                  <a:lnTo>
                    <a:pt x="1099" y="1271"/>
                  </a:lnTo>
                  <a:lnTo>
                    <a:pt x="1117" y="1141"/>
                  </a:lnTo>
                  <a:lnTo>
                    <a:pt x="1137" y="1011"/>
                  </a:lnTo>
                  <a:lnTo>
                    <a:pt x="1137" y="1011"/>
                  </a:lnTo>
                  <a:lnTo>
                    <a:pt x="1132" y="1011"/>
                  </a:lnTo>
                  <a:lnTo>
                    <a:pt x="1128" y="1010"/>
                  </a:lnTo>
                  <a:lnTo>
                    <a:pt x="1125" y="1008"/>
                  </a:lnTo>
                  <a:lnTo>
                    <a:pt x="1121" y="1005"/>
                  </a:lnTo>
                  <a:lnTo>
                    <a:pt x="1114" y="999"/>
                  </a:lnTo>
                  <a:lnTo>
                    <a:pt x="1108" y="991"/>
                  </a:lnTo>
                  <a:lnTo>
                    <a:pt x="1108" y="991"/>
                  </a:lnTo>
                  <a:lnTo>
                    <a:pt x="1108" y="998"/>
                  </a:lnTo>
                  <a:lnTo>
                    <a:pt x="1108" y="1003"/>
                  </a:lnTo>
                  <a:lnTo>
                    <a:pt x="1106" y="1007"/>
                  </a:lnTo>
                  <a:lnTo>
                    <a:pt x="1104" y="1011"/>
                  </a:lnTo>
                  <a:lnTo>
                    <a:pt x="1100" y="1014"/>
                  </a:lnTo>
                  <a:lnTo>
                    <a:pt x="1096" y="1016"/>
                  </a:lnTo>
                  <a:lnTo>
                    <a:pt x="1092" y="1017"/>
                  </a:lnTo>
                  <a:lnTo>
                    <a:pt x="1088" y="1017"/>
                  </a:lnTo>
                  <a:lnTo>
                    <a:pt x="1083" y="1017"/>
                  </a:lnTo>
                  <a:lnTo>
                    <a:pt x="1079" y="1015"/>
                  </a:lnTo>
                  <a:lnTo>
                    <a:pt x="1075" y="1013"/>
                  </a:lnTo>
                  <a:lnTo>
                    <a:pt x="1071" y="1009"/>
                  </a:lnTo>
                  <a:lnTo>
                    <a:pt x="1068" y="1006"/>
                  </a:lnTo>
                  <a:lnTo>
                    <a:pt x="1067" y="1002"/>
                  </a:lnTo>
                  <a:lnTo>
                    <a:pt x="1066" y="996"/>
                  </a:lnTo>
                  <a:lnTo>
                    <a:pt x="1066" y="991"/>
                  </a:lnTo>
                  <a:lnTo>
                    <a:pt x="1066" y="991"/>
                  </a:lnTo>
                  <a:lnTo>
                    <a:pt x="1061" y="996"/>
                  </a:lnTo>
                  <a:lnTo>
                    <a:pt x="1054" y="1001"/>
                  </a:lnTo>
                  <a:lnTo>
                    <a:pt x="1048" y="1004"/>
                  </a:lnTo>
                  <a:lnTo>
                    <a:pt x="1041" y="1005"/>
                  </a:lnTo>
                  <a:lnTo>
                    <a:pt x="1041" y="1005"/>
                  </a:lnTo>
                  <a:lnTo>
                    <a:pt x="1037" y="1005"/>
                  </a:lnTo>
                  <a:lnTo>
                    <a:pt x="1035" y="1005"/>
                  </a:lnTo>
                  <a:lnTo>
                    <a:pt x="1030" y="1002"/>
                  </a:lnTo>
                  <a:lnTo>
                    <a:pt x="1025" y="999"/>
                  </a:lnTo>
                  <a:lnTo>
                    <a:pt x="1020" y="998"/>
                  </a:lnTo>
                  <a:lnTo>
                    <a:pt x="1020" y="998"/>
                  </a:lnTo>
                  <a:lnTo>
                    <a:pt x="1021" y="1006"/>
                  </a:lnTo>
                  <a:lnTo>
                    <a:pt x="1020" y="1015"/>
                  </a:lnTo>
                  <a:lnTo>
                    <a:pt x="1019" y="1033"/>
                  </a:lnTo>
                  <a:lnTo>
                    <a:pt x="1017" y="1050"/>
                  </a:lnTo>
                  <a:lnTo>
                    <a:pt x="1016" y="1058"/>
                  </a:lnTo>
                  <a:lnTo>
                    <a:pt x="1016" y="1064"/>
                  </a:lnTo>
                  <a:lnTo>
                    <a:pt x="1016" y="1064"/>
                  </a:lnTo>
                  <a:close/>
                  <a:moveTo>
                    <a:pt x="589" y="1038"/>
                  </a:moveTo>
                  <a:lnTo>
                    <a:pt x="589" y="1038"/>
                  </a:lnTo>
                  <a:lnTo>
                    <a:pt x="595" y="1037"/>
                  </a:lnTo>
                  <a:lnTo>
                    <a:pt x="600" y="1035"/>
                  </a:lnTo>
                  <a:lnTo>
                    <a:pt x="606" y="1033"/>
                  </a:lnTo>
                  <a:lnTo>
                    <a:pt x="609" y="1029"/>
                  </a:lnTo>
                  <a:lnTo>
                    <a:pt x="609" y="1029"/>
                  </a:lnTo>
                  <a:lnTo>
                    <a:pt x="607" y="1028"/>
                  </a:lnTo>
                  <a:lnTo>
                    <a:pt x="606" y="1026"/>
                  </a:lnTo>
                  <a:lnTo>
                    <a:pt x="606" y="1021"/>
                  </a:lnTo>
                  <a:lnTo>
                    <a:pt x="605" y="1017"/>
                  </a:lnTo>
                  <a:lnTo>
                    <a:pt x="605" y="1015"/>
                  </a:lnTo>
                  <a:lnTo>
                    <a:pt x="602" y="1014"/>
                  </a:lnTo>
                  <a:lnTo>
                    <a:pt x="602" y="1014"/>
                  </a:lnTo>
                  <a:lnTo>
                    <a:pt x="594" y="1025"/>
                  </a:lnTo>
                  <a:lnTo>
                    <a:pt x="591" y="1031"/>
                  </a:lnTo>
                  <a:lnTo>
                    <a:pt x="589" y="1038"/>
                  </a:lnTo>
                  <a:lnTo>
                    <a:pt x="589" y="1038"/>
                  </a:lnTo>
                  <a:close/>
                  <a:moveTo>
                    <a:pt x="763" y="1020"/>
                  </a:moveTo>
                  <a:lnTo>
                    <a:pt x="763" y="1020"/>
                  </a:lnTo>
                  <a:lnTo>
                    <a:pt x="762" y="1022"/>
                  </a:lnTo>
                  <a:lnTo>
                    <a:pt x="760" y="1022"/>
                  </a:lnTo>
                  <a:lnTo>
                    <a:pt x="758" y="1023"/>
                  </a:lnTo>
                  <a:lnTo>
                    <a:pt x="757" y="1024"/>
                  </a:lnTo>
                  <a:lnTo>
                    <a:pt x="757" y="1024"/>
                  </a:lnTo>
                  <a:lnTo>
                    <a:pt x="755" y="1049"/>
                  </a:lnTo>
                  <a:lnTo>
                    <a:pt x="753" y="1078"/>
                  </a:lnTo>
                  <a:lnTo>
                    <a:pt x="753" y="1109"/>
                  </a:lnTo>
                  <a:lnTo>
                    <a:pt x="755" y="1143"/>
                  </a:lnTo>
                  <a:lnTo>
                    <a:pt x="757" y="1214"/>
                  </a:lnTo>
                  <a:lnTo>
                    <a:pt x="759" y="1286"/>
                  </a:lnTo>
                  <a:lnTo>
                    <a:pt x="759" y="1286"/>
                  </a:lnTo>
                  <a:lnTo>
                    <a:pt x="758" y="1343"/>
                  </a:lnTo>
                  <a:lnTo>
                    <a:pt x="756" y="1399"/>
                  </a:lnTo>
                  <a:lnTo>
                    <a:pt x="755" y="1453"/>
                  </a:lnTo>
                  <a:lnTo>
                    <a:pt x="755" y="1479"/>
                  </a:lnTo>
                  <a:lnTo>
                    <a:pt x="755" y="1504"/>
                  </a:lnTo>
                  <a:lnTo>
                    <a:pt x="755" y="1504"/>
                  </a:lnTo>
                  <a:lnTo>
                    <a:pt x="764" y="1501"/>
                  </a:lnTo>
                  <a:lnTo>
                    <a:pt x="774" y="1499"/>
                  </a:lnTo>
                  <a:lnTo>
                    <a:pt x="783" y="1497"/>
                  </a:lnTo>
                  <a:lnTo>
                    <a:pt x="792" y="1497"/>
                  </a:lnTo>
                  <a:lnTo>
                    <a:pt x="802" y="1497"/>
                  </a:lnTo>
                  <a:lnTo>
                    <a:pt x="810" y="1498"/>
                  </a:lnTo>
                  <a:lnTo>
                    <a:pt x="818" y="1499"/>
                  </a:lnTo>
                  <a:lnTo>
                    <a:pt x="825" y="1501"/>
                  </a:lnTo>
                  <a:lnTo>
                    <a:pt x="833" y="1504"/>
                  </a:lnTo>
                  <a:lnTo>
                    <a:pt x="839" y="1507"/>
                  </a:lnTo>
                  <a:lnTo>
                    <a:pt x="844" y="1512"/>
                  </a:lnTo>
                  <a:lnTo>
                    <a:pt x="849" y="1517"/>
                  </a:lnTo>
                  <a:lnTo>
                    <a:pt x="852" y="1522"/>
                  </a:lnTo>
                  <a:lnTo>
                    <a:pt x="855" y="1528"/>
                  </a:lnTo>
                  <a:lnTo>
                    <a:pt x="856" y="1534"/>
                  </a:lnTo>
                  <a:lnTo>
                    <a:pt x="856" y="1541"/>
                  </a:lnTo>
                  <a:lnTo>
                    <a:pt x="856" y="1541"/>
                  </a:lnTo>
                  <a:lnTo>
                    <a:pt x="871" y="1504"/>
                  </a:lnTo>
                  <a:lnTo>
                    <a:pt x="878" y="1485"/>
                  </a:lnTo>
                  <a:lnTo>
                    <a:pt x="880" y="1475"/>
                  </a:lnTo>
                  <a:lnTo>
                    <a:pt x="881" y="1464"/>
                  </a:lnTo>
                  <a:lnTo>
                    <a:pt x="881" y="1464"/>
                  </a:lnTo>
                  <a:lnTo>
                    <a:pt x="882" y="1455"/>
                  </a:lnTo>
                  <a:lnTo>
                    <a:pt x="881" y="1445"/>
                  </a:lnTo>
                  <a:lnTo>
                    <a:pt x="878" y="1426"/>
                  </a:lnTo>
                  <a:lnTo>
                    <a:pt x="874" y="1407"/>
                  </a:lnTo>
                  <a:lnTo>
                    <a:pt x="873" y="1397"/>
                  </a:lnTo>
                  <a:lnTo>
                    <a:pt x="873" y="1387"/>
                  </a:lnTo>
                  <a:lnTo>
                    <a:pt x="873" y="1387"/>
                  </a:lnTo>
                  <a:lnTo>
                    <a:pt x="873" y="1382"/>
                  </a:lnTo>
                  <a:lnTo>
                    <a:pt x="874" y="1378"/>
                  </a:lnTo>
                  <a:lnTo>
                    <a:pt x="877" y="1367"/>
                  </a:lnTo>
                  <a:lnTo>
                    <a:pt x="877" y="1367"/>
                  </a:lnTo>
                  <a:lnTo>
                    <a:pt x="879" y="1348"/>
                  </a:lnTo>
                  <a:lnTo>
                    <a:pt x="879" y="1327"/>
                  </a:lnTo>
                  <a:lnTo>
                    <a:pt x="879" y="1286"/>
                  </a:lnTo>
                  <a:lnTo>
                    <a:pt x="878" y="1243"/>
                  </a:lnTo>
                  <a:lnTo>
                    <a:pt x="876" y="1200"/>
                  </a:lnTo>
                  <a:lnTo>
                    <a:pt x="874" y="1158"/>
                  </a:lnTo>
                  <a:lnTo>
                    <a:pt x="873" y="1116"/>
                  </a:lnTo>
                  <a:lnTo>
                    <a:pt x="874" y="1077"/>
                  </a:lnTo>
                  <a:lnTo>
                    <a:pt x="876" y="1058"/>
                  </a:lnTo>
                  <a:lnTo>
                    <a:pt x="877" y="1038"/>
                  </a:lnTo>
                  <a:lnTo>
                    <a:pt x="877" y="1038"/>
                  </a:lnTo>
                  <a:lnTo>
                    <a:pt x="869" y="1037"/>
                  </a:lnTo>
                  <a:lnTo>
                    <a:pt x="862" y="1034"/>
                  </a:lnTo>
                  <a:lnTo>
                    <a:pt x="855" y="1031"/>
                  </a:lnTo>
                  <a:lnTo>
                    <a:pt x="850" y="1026"/>
                  </a:lnTo>
                  <a:lnTo>
                    <a:pt x="850" y="1026"/>
                  </a:lnTo>
                  <a:lnTo>
                    <a:pt x="849" y="1032"/>
                  </a:lnTo>
                  <a:lnTo>
                    <a:pt x="848" y="1037"/>
                  </a:lnTo>
                  <a:lnTo>
                    <a:pt x="846" y="1041"/>
                  </a:lnTo>
                  <a:lnTo>
                    <a:pt x="842" y="1045"/>
                  </a:lnTo>
                  <a:lnTo>
                    <a:pt x="839" y="1047"/>
                  </a:lnTo>
                  <a:lnTo>
                    <a:pt x="836" y="1049"/>
                  </a:lnTo>
                  <a:lnTo>
                    <a:pt x="832" y="1050"/>
                  </a:lnTo>
                  <a:lnTo>
                    <a:pt x="828" y="1050"/>
                  </a:lnTo>
                  <a:lnTo>
                    <a:pt x="824" y="1049"/>
                  </a:lnTo>
                  <a:lnTo>
                    <a:pt x="820" y="1048"/>
                  </a:lnTo>
                  <a:lnTo>
                    <a:pt x="817" y="1046"/>
                  </a:lnTo>
                  <a:lnTo>
                    <a:pt x="813" y="1044"/>
                  </a:lnTo>
                  <a:lnTo>
                    <a:pt x="810" y="1040"/>
                  </a:lnTo>
                  <a:lnTo>
                    <a:pt x="807" y="1036"/>
                  </a:lnTo>
                  <a:lnTo>
                    <a:pt x="806" y="1032"/>
                  </a:lnTo>
                  <a:lnTo>
                    <a:pt x="805" y="1026"/>
                  </a:lnTo>
                  <a:lnTo>
                    <a:pt x="805" y="1026"/>
                  </a:lnTo>
                  <a:lnTo>
                    <a:pt x="798" y="1031"/>
                  </a:lnTo>
                  <a:lnTo>
                    <a:pt x="793" y="1035"/>
                  </a:lnTo>
                  <a:lnTo>
                    <a:pt x="790" y="1037"/>
                  </a:lnTo>
                  <a:lnTo>
                    <a:pt x="787" y="1038"/>
                  </a:lnTo>
                  <a:lnTo>
                    <a:pt x="783" y="1039"/>
                  </a:lnTo>
                  <a:lnTo>
                    <a:pt x="779" y="1038"/>
                  </a:lnTo>
                  <a:lnTo>
                    <a:pt x="779" y="1038"/>
                  </a:lnTo>
                  <a:lnTo>
                    <a:pt x="777" y="1037"/>
                  </a:lnTo>
                  <a:lnTo>
                    <a:pt x="775" y="1034"/>
                  </a:lnTo>
                  <a:lnTo>
                    <a:pt x="772" y="1029"/>
                  </a:lnTo>
                  <a:lnTo>
                    <a:pt x="771" y="1025"/>
                  </a:lnTo>
                  <a:lnTo>
                    <a:pt x="768" y="1023"/>
                  </a:lnTo>
                  <a:lnTo>
                    <a:pt x="766" y="1021"/>
                  </a:lnTo>
                  <a:lnTo>
                    <a:pt x="763" y="1020"/>
                  </a:lnTo>
                  <a:lnTo>
                    <a:pt x="763" y="1020"/>
                  </a:lnTo>
                  <a:close/>
                  <a:moveTo>
                    <a:pt x="593" y="1053"/>
                  </a:moveTo>
                  <a:lnTo>
                    <a:pt x="593" y="1053"/>
                  </a:lnTo>
                  <a:lnTo>
                    <a:pt x="594" y="1055"/>
                  </a:lnTo>
                  <a:lnTo>
                    <a:pt x="595" y="1058"/>
                  </a:lnTo>
                  <a:lnTo>
                    <a:pt x="597" y="1064"/>
                  </a:lnTo>
                  <a:lnTo>
                    <a:pt x="599" y="1068"/>
                  </a:lnTo>
                  <a:lnTo>
                    <a:pt x="600" y="1070"/>
                  </a:lnTo>
                  <a:lnTo>
                    <a:pt x="602" y="1073"/>
                  </a:lnTo>
                  <a:lnTo>
                    <a:pt x="602" y="1073"/>
                  </a:lnTo>
                  <a:lnTo>
                    <a:pt x="606" y="1069"/>
                  </a:lnTo>
                  <a:lnTo>
                    <a:pt x="608" y="1068"/>
                  </a:lnTo>
                  <a:lnTo>
                    <a:pt x="615" y="1066"/>
                  </a:lnTo>
                  <a:lnTo>
                    <a:pt x="615" y="1066"/>
                  </a:lnTo>
                  <a:lnTo>
                    <a:pt x="615" y="1061"/>
                  </a:lnTo>
                  <a:lnTo>
                    <a:pt x="616" y="1056"/>
                  </a:lnTo>
                  <a:lnTo>
                    <a:pt x="617" y="1052"/>
                  </a:lnTo>
                  <a:lnTo>
                    <a:pt x="617" y="1047"/>
                  </a:lnTo>
                  <a:lnTo>
                    <a:pt x="617" y="1047"/>
                  </a:lnTo>
                  <a:lnTo>
                    <a:pt x="612" y="1046"/>
                  </a:lnTo>
                  <a:lnTo>
                    <a:pt x="605" y="1047"/>
                  </a:lnTo>
                  <a:lnTo>
                    <a:pt x="597" y="1050"/>
                  </a:lnTo>
                  <a:lnTo>
                    <a:pt x="593" y="1053"/>
                  </a:lnTo>
                  <a:lnTo>
                    <a:pt x="593" y="1053"/>
                  </a:lnTo>
                  <a:close/>
                  <a:moveTo>
                    <a:pt x="520" y="1117"/>
                  </a:moveTo>
                  <a:lnTo>
                    <a:pt x="520" y="1117"/>
                  </a:lnTo>
                  <a:lnTo>
                    <a:pt x="530" y="1136"/>
                  </a:lnTo>
                  <a:lnTo>
                    <a:pt x="533" y="1144"/>
                  </a:lnTo>
                  <a:lnTo>
                    <a:pt x="536" y="1153"/>
                  </a:lnTo>
                  <a:lnTo>
                    <a:pt x="536" y="1153"/>
                  </a:lnTo>
                  <a:lnTo>
                    <a:pt x="548" y="1190"/>
                  </a:lnTo>
                  <a:lnTo>
                    <a:pt x="560" y="1226"/>
                  </a:lnTo>
                  <a:lnTo>
                    <a:pt x="573" y="1261"/>
                  </a:lnTo>
                  <a:lnTo>
                    <a:pt x="586" y="1295"/>
                  </a:lnTo>
                  <a:lnTo>
                    <a:pt x="614" y="1363"/>
                  </a:lnTo>
                  <a:lnTo>
                    <a:pt x="642" y="1431"/>
                  </a:lnTo>
                  <a:lnTo>
                    <a:pt x="642" y="1431"/>
                  </a:lnTo>
                  <a:lnTo>
                    <a:pt x="644" y="1398"/>
                  </a:lnTo>
                  <a:lnTo>
                    <a:pt x="645" y="1362"/>
                  </a:lnTo>
                  <a:lnTo>
                    <a:pt x="646" y="1324"/>
                  </a:lnTo>
                  <a:lnTo>
                    <a:pt x="649" y="1288"/>
                  </a:lnTo>
                  <a:lnTo>
                    <a:pt x="649" y="1288"/>
                  </a:lnTo>
                  <a:lnTo>
                    <a:pt x="643" y="1283"/>
                  </a:lnTo>
                  <a:lnTo>
                    <a:pt x="641" y="1281"/>
                  </a:lnTo>
                  <a:lnTo>
                    <a:pt x="640" y="1278"/>
                  </a:lnTo>
                  <a:lnTo>
                    <a:pt x="640" y="1278"/>
                  </a:lnTo>
                  <a:lnTo>
                    <a:pt x="623" y="1219"/>
                  </a:lnTo>
                  <a:lnTo>
                    <a:pt x="608" y="1160"/>
                  </a:lnTo>
                  <a:lnTo>
                    <a:pt x="592" y="1104"/>
                  </a:lnTo>
                  <a:lnTo>
                    <a:pt x="583" y="1075"/>
                  </a:lnTo>
                  <a:lnTo>
                    <a:pt x="574" y="1047"/>
                  </a:lnTo>
                  <a:lnTo>
                    <a:pt x="574" y="1047"/>
                  </a:lnTo>
                  <a:lnTo>
                    <a:pt x="546" y="1082"/>
                  </a:lnTo>
                  <a:lnTo>
                    <a:pt x="533" y="1099"/>
                  </a:lnTo>
                  <a:lnTo>
                    <a:pt x="520" y="1117"/>
                  </a:lnTo>
                  <a:lnTo>
                    <a:pt x="520" y="1117"/>
                  </a:lnTo>
                  <a:close/>
                  <a:moveTo>
                    <a:pt x="1010" y="1106"/>
                  </a:moveTo>
                  <a:lnTo>
                    <a:pt x="1010" y="1106"/>
                  </a:lnTo>
                  <a:lnTo>
                    <a:pt x="1013" y="1113"/>
                  </a:lnTo>
                  <a:lnTo>
                    <a:pt x="1015" y="1120"/>
                  </a:lnTo>
                  <a:lnTo>
                    <a:pt x="1017" y="1123"/>
                  </a:lnTo>
                  <a:lnTo>
                    <a:pt x="1020" y="1125"/>
                  </a:lnTo>
                  <a:lnTo>
                    <a:pt x="1023" y="1127"/>
                  </a:lnTo>
                  <a:lnTo>
                    <a:pt x="1026" y="1128"/>
                  </a:lnTo>
                  <a:lnTo>
                    <a:pt x="1026" y="1128"/>
                  </a:lnTo>
                  <a:lnTo>
                    <a:pt x="1026" y="1126"/>
                  </a:lnTo>
                  <a:lnTo>
                    <a:pt x="1026" y="1125"/>
                  </a:lnTo>
                  <a:lnTo>
                    <a:pt x="1030" y="1124"/>
                  </a:lnTo>
                  <a:lnTo>
                    <a:pt x="1033" y="1123"/>
                  </a:lnTo>
                  <a:lnTo>
                    <a:pt x="1034" y="1123"/>
                  </a:lnTo>
                  <a:lnTo>
                    <a:pt x="1035" y="1122"/>
                  </a:lnTo>
                  <a:lnTo>
                    <a:pt x="1035" y="1122"/>
                  </a:lnTo>
                  <a:lnTo>
                    <a:pt x="1033" y="1095"/>
                  </a:lnTo>
                  <a:lnTo>
                    <a:pt x="1031" y="1082"/>
                  </a:lnTo>
                  <a:lnTo>
                    <a:pt x="1029" y="1074"/>
                  </a:lnTo>
                  <a:lnTo>
                    <a:pt x="1029" y="1074"/>
                  </a:lnTo>
                  <a:lnTo>
                    <a:pt x="1020" y="1090"/>
                  </a:lnTo>
                  <a:lnTo>
                    <a:pt x="1010" y="1106"/>
                  </a:lnTo>
                  <a:lnTo>
                    <a:pt x="1010" y="1106"/>
                  </a:lnTo>
                  <a:close/>
                  <a:moveTo>
                    <a:pt x="605" y="1084"/>
                  </a:moveTo>
                  <a:lnTo>
                    <a:pt x="605" y="1084"/>
                  </a:lnTo>
                  <a:lnTo>
                    <a:pt x="606" y="1092"/>
                  </a:lnTo>
                  <a:lnTo>
                    <a:pt x="607" y="1098"/>
                  </a:lnTo>
                  <a:lnTo>
                    <a:pt x="611" y="1109"/>
                  </a:lnTo>
                  <a:lnTo>
                    <a:pt x="611" y="1109"/>
                  </a:lnTo>
                  <a:lnTo>
                    <a:pt x="616" y="1108"/>
                  </a:lnTo>
                  <a:lnTo>
                    <a:pt x="621" y="1106"/>
                  </a:lnTo>
                  <a:lnTo>
                    <a:pt x="624" y="1101"/>
                  </a:lnTo>
                  <a:lnTo>
                    <a:pt x="626" y="1097"/>
                  </a:lnTo>
                  <a:lnTo>
                    <a:pt x="627" y="1092"/>
                  </a:lnTo>
                  <a:lnTo>
                    <a:pt x="627" y="1086"/>
                  </a:lnTo>
                  <a:lnTo>
                    <a:pt x="625" y="1081"/>
                  </a:lnTo>
                  <a:lnTo>
                    <a:pt x="622" y="1076"/>
                  </a:lnTo>
                  <a:lnTo>
                    <a:pt x="622" y="1076"/>
                  </a:lnTo>
                  <a:lnTo>
                    <a:pt x="619" y="1079"/>
                  </a:lnTo>
                  <a:lnTo>
                    <a:pt x="614" y="1082"/>
                  </a:lnTo>
                  <a:lnTo>
                    <a:pt x="610" y="1083"/>
                  </a:lnTo>
                  <a:lnTo>
                    <a:pt x="605" y="1084"/>
                  </a:lnTo>
                  <a:lnTo>
                    <a:pt x="605" y="1084"/>
                  </a:lnTo>
                  <a:close/>
                  <a:moveTo>
                    <a:pt x="615" y="1122"/>
                  </a:moveTo>
                  <a:lnTo>
                    <a:pt x="615" y="1122"/>
                  </a:lnTo>
                  <a:lnTo>
                    <a:pt x="615" y="1128"/>
                  </a:lnTo>
                  <a:lnTo>
                    <a:pt x="616" y="1135"/>
                  </a:lnTo>
                  <a:lnTo>
                    <a:pt x="619" y="1139"/>
                  </a:lnTo>
                  <a:lnTo>
                    <a:pt x="620" y="1141"/>
                  </a:lnTo>
                  <a:lnTo>
                    <a:pt x="622" y="1142"/>
                  </a:lnTo>
                  <a:lnTo>
                    <a:pt x="622" y="1142"/>
                  </a:lnTo>
                  <a:lnTo>
                    <a:pt x="630" y="1138"/>
                  </a:lnTo>
                  <a:lnTo>
                    <a:pt x="640" y="1135"/>
                  </a:lnTo>
                  <a:lnTo>
                    <a:pt x="640" y="1135"/>
                  </a:lnTo>
                  <a:lnTo>
                    <a:pt x="637" y="1123"/>
                  </a:lnTo>
                  <a:lnTo>
                    <a:pt x="631" y="1113"/>
                  </a:lnTo>
                  <a:lnTo>
                    <a:pt x="631" y="1113"/>
                  </a:lnTo>
                  <a:lnTo>
                    <a:pt x="629" y="1116"/>
                  </a:lnTo>
                  <a:lnTo>
                    <a:pt x="625" y="1119"/>
                  </a:lnTo>
                  <a:lnTo>
                    <a:pt x="615" y="1122"/>
                  </a:lnTo>
                  <a:lnTo>
                    <a:pt x="615" y="1122"/>
                  </a:lnTo>
                  <a:close/>
                  <a:moveTo>
                    <a:pt x="973" y="1257"/>
                  </a:moveTo>
                  <a:lnTo>
                    <a:pt x="973" y="1257"/>
                  </a:lnTo>
                  <a:lnTo>
                    <a:pt x="978" y="1255"/>
                  </a:lnTo>
                  <a:lnTo>
                    <a:pt x="983" y="1251"/>
                  </a:lnTo>
                  <a:lnTo>
                    <a:pt x="986" y="1247"/>
                  </a:lnTo>
                  <a:lnTo>
                    <a:pt x="988" y="1242"/>
                  </a:lnTo>
                  <a:lnTo>
                    <a:pt x="990" y="1236"/>
                  </a:lnTo>
                  <a:lnTo>
                    <a:pt x="992" y="1232"/>
                  </a:lnTo>
                  <a:lnTo>
                    <a:pt x="995" y="1228"/>
                  </a:lnTo>
                  <a:lnTo>
                    <a:pt x="1000" y="1226"/>
                  </a:lnTo>
                  <a:lnTo>
                    <a:pt x="1000" y="1226"/>
                  </a:lnTo>
                  <a:lnTo>
                    <a:pt x="1004" y="1226"/>
                  </a:lnTo>
                  <a:lnTo>
                    <a:pt x="1007" y="1226"/>
                  </a:lnTo>
                  <a:lnTo>
                    <a:pt x="1009" y="1227"/>
                  </a:lnTo>
                  <a:lnTo>
                    <a:pt x="1011" y="1228"/>
                  </a:lnTo>
                  <a:lnTo>
                    <a:pt x="1015" y="1232"/>
                  </a:lnTo>
                  <a:lnTo>
                    <a:pt x="1017" y="1237"/>
                  </a:lnTo>
                  <a:lnTo>
                    <a:pt x="1019" y="1244"/>
                  </a:lnTo>
                  <a:lnTo>
                    <a:pt x="1022" y="1250"/>
                  </a:lnTo>
                  <a:lnTo>
                    <a:pt x="1026" y="1256"/>
                  </a:lnTo>
                  <a:lnTo>
                    <a:pt x="1030" y="1258"/>
                  </a:lnTo>
                  <a:lnTo>
                    <a:pt x="1033" y="1259"/>
                  </a:lnTo>
                  <a:lnTo>
                    <a:pt x="1033" y="1259"/>
                  </a:lnTo>
                  <a:lnTo>
                    <a:pt x="1037" y="1253"/>
                  </a:lnTo>
                  <a:lnTo>
                    <a:pt x="1040" y="1247"/>
                  </a:lnTo>
                  <a:lnTo>
                    <a:pt x="1043" y="1241"/>
                  </a:lnTo>
                  <a:lnTo>
                    <a:pt x="1044" y="1233"/>
                  </a:lnTo>
                  <a:lnTo>
                    <a:pt x="1045" y="1219"/>
                  </a:lnTo>
                  <a:lnTo>
                    <a:pt x="1044" y="1204"/>
                  </a:lnTo>
                  <a:lnTo>
                    <a:pt x="1039" y="1174"/>
                  </a:lnTo>
                  <a:lnTo>
                    <a:pt x="1037" y="1160"/>
                  </a:lnTo>
                  <a:lnTo>
                    <a:pt x="1037" y="1146"/>
                  </a:lnTo>
                  <a:lnTo>
                    <a:pt x="1037" y="1146"/>
                  </a:lnTo>
                  <a:lnTo>
                    <a:pt x="1031" y="1146"/>
                  </a:lnTo>
                  <a:lnTo>
                    <a:pt x="1024" y="1145"/>
                  </a:lnTo>
                  <a:lnTo>
                    <a:pt x="1020" y="1144"/>
                  </a:lnTo>
                  <a:lnTo>
                    <a:pt x="1015" y="1142"/>
                  </a:lnTo>
                  <a:lnTo>
                    <a:pt x="1007" y="1137"/>
                  </a:lnTo>
                  <a:lnTo>
                    <a:pt x="1003" y="1134"/>
                  </a:lnTo>
                  <a:lnTo>
                    <a:pt x="998" y="1132"/>
                  </a:lnTo>
                  <a:lnTo>
                    <a:pt x="998" y="1132"/>
                  </a:lnTo>
                  <a:lnTo>
                    <a:pt x="994" y="1140"/>
                  </a:lnTo>
                  <a:lnTo>
                    <a:pt x="991" y="1146"/>
                  </a:lnTo>
                  <a:lnTo>
                    <a:pt x="983" y="1162"/>
                  </a:lnTo>
                  <a:lnTo>
                    <a:pt x="973" y="1179"/>
                  </a:lnTo>
                  <a:lnTo>
                    <a:pt x="964" y="1195"/>
                  </a:lnTo>
                  <a:lnTo>
                    <a:pt x="960" y="1203"/>
                  </a:lnTo>
                  <a:lnTo>
                    <a:pt x="958" y="1211"/>
                  </a:lnTo>
                  <a:lnTo>
                    <a:pt x="956" y="1219"/>
                  </a:lnTo>
                  <a:lnTo>
                    <a:pt x="956" y="1227"/>
                  </a:lnTo>
                  <a:lnTo>
                    <a:pt x="957" y="1234"/>
                  </a:lnTo>
                  <a:lnTo>
                    <a:pt x="960" y="1243"/>
                  </a:lnTo>
                  <a:lnTo>
                    <a:pt x="965" y="1249"/>
                  </a:lnTo>
                  <a:lnTo>
                    <a:pt x="973" y="1257"/>
                  </a:lnTo>
                  <a:lnTo>
                    <a:pt x="973" y="1257"/>
                  </a:lnTo>
                  <a:close/>
                  <a:moveTo>
                    <a:pt x="624" y="1155"/>
                  </a:moveTo>
                  <a:lnTo>
                    <a:pt x="624" y="1155"/>
                  </a:lnTo>
                  <a:lnTo>
                    <a:pt x="626" y="1165"/>
                  </a:lnTo>
                  <a:lnTo>
                    <a:pt x="628" y="1173"/>
                  </a:lnTo>
                  <a:lnTo>
                    <a:pt x="631" y="1182"/>
                  </a:lnTo>
                  <a:lnTo>
                    <a:pt x="634" y="1190"/>
                  </a:lnTo>
                  <a:lnTo>
                    <a:pt x="634" y="1190"/>
                  </a:lnTo>
                  <a:lnTo>
                    <a:pt x="638" y="1189"/>
                  </a:lnTo>
                  <a:lnTo>
                    <a:pt x="641" y="1188"/>
                  </a:lnTo>
                  <a:lnTo>
                    <a:pt x="644" y="1186"/>
                  </a:lnTo>
                  <a:lnTo>
                    <a:pt x="646" y="1184"/>
                  </a:lnTo>
                  <a:lnTo>
                    <a:pt x="650" y="1179"/>
                  </a:lnTo>
                  <a:lnTo>
                    <a:pt x="650" y="1172"/>
                  </a:lnTo>
                  <a:lnTo>
                    <a:pt x="650" y="1166"/>
                  </a:lnTo>
                  <a:lnTo>
                    <a:pt x="649" y="1159"/>
                  </a:lnTo>
                  <a:lnTo>
                    <a:pt x="646" y="1149"/>
                  </a:lnTo>
                  <a:lnTo>
                    <a:pt x="646" y="1149"/>
                  </a:lnTo>
                  <a:lnTo>
                    <a:pt x="639" y="1150"/>
                  </a:lnTo>
                  <a:lnTo>
                    <a:pt x="635" y="1152"/>
                  </a:lnTo>
                  <a:lnTo>
                    <a:pt x="624" y="1155"/>
                  </a:lnTo>
                  <a:lnTo>
                    <a:pt x="624" y="1155"/>
                  </a:lnTo>
                  <a:close/>
                  <a:moveTo>
                    <a:pt x="547" y="1307"/>
                  </a:moveTo>
                  <a:lnTo>
                    <a:pt x="547" y="1307"/>
                  </a:lnTo>
                  <a:lnTo>
                    <a:pt x="552" y="1312"/>
                  </a:lnTo>
                  <a:lnTo>
                    <a:pt x="558" y="1319"/>
                  </a:lnTo>
                  <a:lnTo>
                    <a:pt x="562" y="1326"/>
                  </a:lnTo>
                  <a:lnTo>
                    <a:pt x="565" y="1335"/>
                  </a:lnTo>
                  <a:lnTo>
                    <a:pt x="573" y="1354"/>
                  </a:lnTo>
                  <a:lnTo>
                    <a:pt x="578" y="1373"/>
                  </a:lnTo>
                  <a:lnTo>
                    <a:pt x="578" y="1373"/>
                  </a:lnTo>
                  <a:lnTo>
                    <a:pt x="605" y="1469"/>
                  </a:lnTo>
                  <a:lnTo>
                    <a:pt x="630" y="1561"/>
                  </a:lnTo>
                  <a:lnTo>
                    <a:pt x="630" y="1561"/>
                  </a:lnTo>
                  <a:lnTo>
                    <a:pt x="630" y="1559"/>
                  </a:lnTo>
                  <a:lnTo>
                    <a:pt x="631" y="1559"/>
                  </a:lnTo>
                  <a:lnTo>
                    <a:pt x="635" y="1558"/>
                  </a:lnTo>
                  <a:lnTo>
                    <a:pt x="639" y="1559"/>
                  </a:lnTo>
                  <a:lnTo>
                    <a:pt x="642" y="1559"/>
                  </a:lnTo>
                  <a:lnTo>
                    <a:pt x="642" y="1559"/>
                  </a:lnTo>
                  <a:lnTo>
                    <a:pt x="642" y="1544"/>
                  </a:lnTo>
                  <a:lnTo>
                    <a:pt x="643" y="1531"/>
                  </a:lnTo>
                  <a:lnTo>
                    <a:pt x="644" y="1518"/>
                  </a:lnTo>
                  <a:lnTo>
                    <a:pt x="644" y="1504"/>
                  </a:lnTo>
                  <a:lnTo>
                    <a:pt x="644" y="1504"/>
                  </a:lnTo>
                  <a:lnTo>
                    <a:pt x="643" y="1498"/>
                  </a:lnTo>
                  <a:lnTo>
                    <a:pt x="640" y="1491"/>
                  </a:lnTo>
                  <a:lnTo>
                    <a:pt x="637" y="1485"/>
                  </a:lnTo>
                  <a:lnTo>
                    <a:pt x="634" y="1477"/>
                  </a:lnTo>
                  <a:lnTo>
                    <a:pt x="634" y="1477"/>
                  </a:lnTo>
                  <a:lnTo>
                    <a:pt x="629" y="1459"/>
                  </a:lnTo>
                  <a:lnTo>
                    <a:pt x="622" y="1439"/>
                  </a:lnTo>
                  <a:lnTo>
                    <a:pt x="614" y="1417"/>
                  </a:lnTo>
                  <a:lnTo>
                    <a:pt x="605" y="1396"/>
                  </a:lnTo>
                  <a:lnTo>
                    <a:pt x="605" y="1396"/>
                  </a:lnTo>
                  <a:lnTo>
                    <a:pt x="589" y="1362"/>
                  </a:lnTo>
                  <a:lnTo>
                    <a:pt x="581" y="1344"/>
                  </a:lnTo>
                  <a:lnTo>
                    <a:pt x="576" y="1327"/>
                  </a:lnTo>
                  <a:lnTo>
                    <a:pt x="576" y="1327"/>
                  </a:lnTo>
                  <a:lnTo>
                    <a:pt x="573" y="1314"/>
                  </a:lnTo>
                  <a:lnTo>
                    <a:pt x="568" y="1303"/>
                  </a:lnTo>
                  <a:lnTo>
                    <a:pt x="559" y="1281"/>
                  </a:lnTo>
                  <a:lnTo>
                    <a:pt x="549" y="1260"/>
                  </a:lnTo>
                  <a:lnTo>
                    <a:pt x="540" y="1238"/>
                  </a:lnTo>
                  <a:lnTo>
                    <a:pt x="540" y="1238"/>
                  </a:lnTo>
                  <a:lnTo>
                    <a:pt x="525" y="1196"/>
                  </a:lnTo>
                  <a:lnTo>
                    <a:pt x="517" y="1175"/>
                  </a:lnTo>
                  <a:lnTo>
                    <a:pt x="509" y="1157"/>
                  </a:lnTo>
                  <a:lnTo>
                    <a:pt x="509" y="1157"/>
                  </a:lnTo>
                  <a:lnTo>
                    <a:pt x="509" y="1168"/>
                  </a:lnTo>
                  <a:lnTo>
                    <a:pt x="509" y="1179"/>
                  </a:lnTo>
                  <a:lnTo>
                    <a:pt x="513" y="1198"/>
                  </a:lnTo>
                  <a:lnTo>
                    <a:pt x="517" y="1216"/>
                  </a:lnTo>
                  <a:lnTo>
                    <a:pt x="523" y="1234"/>
                  </a:lnTo>
                  <a:lnTo>
                    <a:pt x="536" y="1270"/>
                  </a:lnTo>
                  <a:lnTo>
                    <a:pt x="543" y="1288"/>
                  </a:lnTo>
                  <a:lnTo>
                    <a:pt x="547" y="1307"/>
                  </a:lnTo>
                  <a:lnTo>
                    <a:pt x="547" y="1307"/>
                  </a:lnTo>
                  <a:close/>
                  <a:moveTo>
                    <a:pt x="649" y="1238"/>
                  </a:moveTo>
                  <a:lnTo>
                    <a:pt x="649" y="1238"/>
                  </a:lnTo>
                  <a:lnTo>
                    <a:pt x="649" y="1199"/>
                  </a:lnTo>
                  <a:lnTo>
                    <a:pt x="649" y="1199"/>
                  </a:lnTo>
                  <a:lnTo>
                    <a:pt x="645" y="1200"/>
                  </a:lnTo>
                  <a:lnTo>
                    <a:pt x="642" y="1201"/>
                  </a:lnTo>
                  <a:lnTo>
                    <a:pt x="640" y="1202"/>
                  </a:lnTo>
                  <a:lnTo>
                    <a:pt x="639" y="1204"/>
                  </a:lnTo>
                  <a:lnTo>
                    <a:pt x="638" y="1210"/>
                  </a:lnTo>
                  <a:lnTo>
                    <a:pt x="639" y="1215"/>
                  </a:lnTo>
                  <a:lnTo>
                    <a:pt x="641" y="1221"/>
                  </a:lnTo>
                  <a:lnTo>
                    <a:pt x="643" y="1228"/>
                  </a:lnTo>
                  <a:lnTo>
                    <a:pt x="649" y="1238"/>
                  </a:lnTo>
                  <a:lnTo>
                    <a:pt x="649" y="1238"/>
                  </a:lnTo>
                  <a:close/>
                  <a:moveTo>
                    <a:pt x="328" y="1234"/>
                  </a:moveTo>
                  <a:lnTo>
                    <a:pt x="328" y="1234"/>
                  </a:lnTo>
                  <a:lnTo>
                    <a:pt x="328" y="1246"/>
                  </a:lnTo>
                  <a:lnTo>
                    <a:pt x="326" y="1259"/>
                  </a:lnTo>
                  <a:lnTo>
                    <a:pt x="321" y="1285"/>
                  </a:lnTo>
                  <a:lnTo>
                    <a:pt x="320" y="1296"/>
                  </a:lnTo>
                  <a:lnTo>
                    <a:pt x="319" y="1308"/>
                  </a:lnTo>
                  <a:lnTo>
                    <a:pt x="319" y="1319"/>
                  </a:lnTo>
                  <a:lnTo>
                    <a:pt x="321" y="1323"/>
                  </a:lnTo>
                  <a:lnTo>
                    <a:pt x="322" y="1327"/>
                  </a:lnTo>
                  <a:lnTo>
                    <a:pt x="322" y="1327"/>
                  </a:lnTo>
                  <a:lnTo>
                    <a:pt x="325" y="1328"/>
                  </a:lnTo>
                  <a:lnTo>
                    <a:pt x="328" y="1327"/>
                  </a:lnTo>
                  <a:lnTo>
                    <a:pt x="333" y="1325"/>
                  </a:lnTo>
                  <a:lnTo>
                    <a:pt x="337" y="1322"/>
                  </a:lnTo>
                  <a:lnTo>
                    <a:pt x="341" y="1318"/>
                  </a:lnTo>
                  <a:lnTo>
                    <a:pt x="344" y="1312"/>
                  </a:lnTo>
                  <a:lnTo>
                    <a:pt x="349" y="1308"/>
                  </a:lnTo>
                  <a:lnTo>
                    <a:pt x="354" y="1305"/>
                  </a:lnTo>
                  <a:lnTo>
                    <a:pt x="359" y="1303"/>
                  </a:lnTo>
                  <a:lnTo>
                    <a:pt x="359" y="1303"/>
                  </a:lnTo>
                  <a:lnTo>
                    <a:pt x="364" y="1305"/>
                  </a:lnTo>
                  <a:lnTo>
                    <a:pt x="367" y="1307"/>
                  </a:lnTo>
                  <a:lnTo>
                    <a:pt x="373" y="1313"/>
                  </a:lnTo>
                  <a:lnTo>
                    <a:pt x="377" y="1317"/>
                  </a:lnTo>
                  <a:lnTo>
                    <a:pt x="380" y="1319"/>
                  </a:lnTo>
                  <a:lnTo>
                    <a:pt x="383" y="1320"/>
                  </a:lnTo>
                  <a:lnTo>
                    <a:pt x="386" y="1319"/>
                  </a:lnTo>
                  <a:lnTo>
                    <a:pt x="386" y="1319"/>
                  </a:lnTo>
                  <a:lnTo>
                    <a:pt x="388" y="1312"/>
                  </a:lnTo>
                  <a:lnTo>
                    <a:pt x="389" y="1306"/>
                  </a:lnTo>
                  <a:lnTo>
                    <a:pt x="389" y="1301"/>
                  </a:lnTo>
                  <a:lnTo>
                    <a:pt x="388" y="1294"/>
                  </a:lnTo>
                  <a:lnTo>
                    <a:pt x="385" y="1283"/>
                  </a:lnTo>
                  <a:lnTo>
                    <a:pt x="379" y="1273"/>
                  </a:lnTo>
                  <a:lnTo>
                    <a:pt x="367" y="1251"/>
                  </a:lnTo>
                  <a:lnTo>
                    <a:pt x="362" y="1241"/>
                  </a:lnTo>
                  <a:lnTo>
                    <a:pt x="357" y="1230"/>
                  </a:lnTo>
                  <a:lnTo>
                    <a:pt x="357" y="1230"/>
                  </a:lnTo>
                  <a:lnTo>
                    <a:pt x="349" y="1230"/>
                  </a:lnTo>
                  <a:lnTo>
                    <a:pt x="341" y="1231"/>
                  </a:lnTo>
                  <a:lnTo>
                    <a:pt x="328" y="1234"/>
                  </a:lnTo>
                  <a:lnTo>
                    <a:pt x="328" y="1234"/>
                  </a:lnTo>
                  <a:close/>
                  <a:moveTo>
                    <a:pt x="873" y="1556"/>
                  </a:moveTo>
                  <a:lnTo>
                    <a:pt x="873" y="1556"/>
                  </a:lnTo>
                  <a:lnTo>
                    <a:pt x="888" y="1556"/>
                  </a:lnTo>
                  <a:lnTo>
                    <a:pt x="898" y="1556"/>
                  </a:lnTo>
                  <a:lnTo>
                    <a:pt x="910" y="1556"/>
                  </a:lnTo>
                  <a:lnTo>
                    <a:pt x="929" y="1556"/>
                  </a:lnTo>
                  <a:lnTo>
                    <a:pt x="929" y="1556"/>
                  </a:lnTo>
                  <a:lnTo>
                    <a:pt x="934" y="1540"/>
                  </a:lnTo>
                  <a:lnTo>
                    <a:pt x="939" y="1524"/>
                  </a:lnTo>
                  <a:lnTo>
                    <a:pt x="947" y="1489"/>
                  </a:lnTo>
                  <a:lnTo>
                    <a:pt x="955" y="1452"/>
                  </a:lnTo>
                  <a:lnTo>
                    <a:pt x="961" y="1412"/>
                  </a:lnTo>
                  <a:lnTo>
                    <a:pt x="968" y="1373"/>
                  </a:lnTo>
                  <a:lnTo>
                    <a:pt x="974" y="1335"/>
                  </a:lnTo>
                  <a:lnTo>
                    <a:pt x="982" y="1297"/>
                  </a:lnTo>
                  <a:lnTo>
                    <a:pt x="991" y="1263"/>
                  </a:lnTo>
                  <a:lnTo>
                    <a:pt x="991" y="1263"/>
                  </a:lnTo>
                  <a:lnTo>
                    <a:pt x="986" y="1264"/>
                  </a:lnTo>
                  <a:lnTo>
                    <a:pt x="980" y="1266"/>
                  </a:lnTo>
                  <a:lnTo>
                    <a:pt x="975" y="1268"/>
                  </a:lnTo>
                  <a:lnTo>
                    <a:pt x="969" y="1270"/>
                  </a:lnTo>
                  <a:lnTo>
                    <a:pt x="969" y="1270"/>
                  </a:lnTo>
                  <a:lnTo>
                    <a:pt x="964" y="1267"/>
                  </a:lnTo>
                  <a:lnTo>
                    <a:pt x="961" y="1263"/>
                  </a:lnTo>
                  <a:lnTo>
                    <a:pt x="956" y="1255"/>
                  </a:lnTo>
                  <a:lnTo>
                    <a:pt x="953" y="1250"/>
                  </a:lnTo>
                  <a:lnTo>
                    <a:pt x="950" y="1247"/>
                  </a:lnTo>
                  <a:lnTo>
                    <a:pt x="947" y="1245"/>
                  </a:lnTo>
                  <a:lnTo>
                    <a:pt x="944" y="1245"/>
                  </a:lnTo>
                  <a:lnTo>
                    <a:pt x="944" y="1245"/>
                  </a:lnTo>
                  <a:lnTo>
                    <a:pt x="938" y="1281"/>
                  </a:lnTo>
                  <a:lnTo>
                    <a:pt x="929" y="1321"/>
                  </a:lnTo>
                  <a:lnTo>
                    <a:pt x="920" y="1362"/>
                  </a:lnTo>
                  <a:lnTo>
                    <a:pt x="911" y="1402"/>
                  </a:lnTo>
                  <a:lnTo>
                    <a:pt x="891" y="1483"/>
                  </a:lnTo>
                  <a:lnTo>
                    <a:pt x="873" y="1556"/>
                  </a:lnTo>
                  <a:lnTo>
                    <a:pt x="873" y="1556"/>
                  </a:lnTo>
                  <a:close/>
                  <a:moveTo>
                    <a:pt x="954" y="1552"/>
                  </a:moveTo>
                  <a:lnTo>
                    <a:pt x="954" y="1552"/>
                  </a:lnTo>
                  <a:lnTo>
                    <a:pt x="973" y="1548"/>
                  </a:lnTo>
                  <a:lnTo>
                    <a:pt x="983" y="1546"/>
                  </a:lnTo>
                  <a:lnTo>
                    <a:pt x="991" y="1544"/>
                  </a:lnTo>
                  <a:lnTo>
                    <a:pt x="991" y="1544"/>
                  </a:lnTo>
                  <a:lnTo>
                    <a:pt x="998" y="1507"/>
                  </a:lnTo>
                  <a:lnTo>
                    <a:pt x="1004" y="1473"/>
                  </a:lnTo>
                  <a:lnTo>
                    <a:pt x="1019" y="1406"/>
                  </a:lnTo>
                  <a:lnTo>
                    <a:pt x="1035" y="1338"/>
                  </a:lnTo>
                  <a:lnTo>
                    <a:pt x="1043" y="1304"/>
                  </a:lnTo>
                  <a:lnTo>
                    <a:pt x="1049" y="1267"/>
                  </a:lnTo>
                  <a:lnTo>
                    <a:pt x="1049" y="1267"/>
                  </a:lnTo>
                  <a:lnTo>
                    <a:pt x="1044" y="1270"/>
                  </a:lnTo>
                  <a:lnTo>
                    <a:pt x="1038" y="1274"/>
                  </a:lnTo>
                  <a:lnTo>
                    <a:pt x="1035" y="1275"/>
                  </a:lnTo>
                  <a:lnTo>
                    <a:pt x="1032" y="1276"/>
                  </a:lnTo>
                  <a:lnTo>
                    <a:pt x="1028" y="1276"/>
                  </a:lnTo>
                  <a:lnTo>
                    <a:pt x="1022" y="1276"/>
                  </a:lnTo>
                  <a:lnTo>
                    <a:pt x="1022" y="1276"/>
                  </a:lnTo>
                  <a:lnTo>
                    <a:pt x="1020" y="1272"/>
                  </a:lnTo>
                  <a:lnTo>
                    <a:pt x="1018" y="1268"/>
                  </a:lnTo>
                  <a:lnTo>
                    <a:pt x="1015" y="1264"/>
                  </a:lnTo>
                  <a:lnTo>
                    <a:pt x="1013" y="1261"/>
                  </a:lnTo>
                  <a:lnTo>
                    <a:pt x="1013" y="1261"/>
                  </a:lnTo>
                  <a:lnTo>
                    <a:pt x="994" y="1334"/>
                  </a:lnTo>
                  <a:lnTo>
                    <a:pt x="978" y="1403"/>
                  </a:lnTo>
                  <a:lnTo>
                    <a:pt x="965" y="1475"/>
                  </a:lnTo>
                  <a:lnTo>
                    <a:pt x="954" y="1552"/>
                  </a:lnTo>
                  <a:lnTo>
                    <a:pt x="954" y="1552"/>
                  </a:lnTo>
                  <a:close/>
                  <a:moveTo>
                    <a:pt x="372" y="1334"/>
                  </a:moveTo>
                  <a:lnTo>
                    <a:pt x="372" y="1334"/>
                  </a:lnTo>
                  <a:lnTo>
                    <a:pt x="381" y="1361"/>
                  </a:lnTo>
                  <a:lnTo>
                    <a:pt x="389" y="1387"/>
                  </a:lnTo>
                  <a:lnTo>
                    <a:pt x="408" y="1440"/>
                  </a:lnTo>
                  <a:lnTo>
                    <a:pt x="416" y="1467"/>
                  </a:lnTo>
                  <a:lnTo>
                    <a:pt x="425" y="1493"/>
                  </a:lnTo>
                  <a:lnTo>
                    <a:pt x="431" y="1520"/>
                  </a:lnTo>
                  <a:lnTo>
                    <a:pt x="437" y="1548"/>
                  </a:lnTo>
                  <a:lnTo>
                    <a:pt x="437" y="1548"/>
                  </a:lnTo>
                  <a:lnTo>
                    <a:pt x="442" y="1550"/>
                  </a:lnTo>
                  <a:lnTo>
                    <a:pt x="447" y="1551"/>
                  </a:lnTo>
                  <a:lnTo>
                    <a:pt x="454" y="1552"/>
                  </a:lnTo>
                  <a:lnTo>
                    <a:pt x="457" y="1551"/>
                  </a:lnTo>
                  <a:lnTo>
                    <a:pt x="459" y="1550"/>
                  </a:lnTo>
                  <a:lnTo>
                    <a:pt x="459" y="1550"/>
                  </a:lnTo>
                  <a:lnTo>
                    <a:pt x="452" y="1513"/>
                  </a:lnTo>
                  <a:lnTo>
                    <a:pt x="446" y="1497"/>
                  </a:lnTo>
                  <a:lnTo>
                    <a:pt x="443" y="1489"/>
                  </a:lnTo>
                  <a:lnTo>
                    <a:pt x="439" y="1482"/>
                  </a:lnTo>
                  <a:lnTo>
                    <a:pt x="439" y="1482"/>
                  </a:lnTo>
                  <a:lnTo>
                    <a:pt x="440" y="1477"/>
                  </a:lnTo>
                  <a:lnTo>
                    <a:pt x="441" y="1472"/>
                  </a:lnTo>
                  <a:lnTo>
                    <a:pt x="441" y="1462"/>
                  </a:lnTo>
                  <a:lnTo>
                    <a:pt x="440" y="1450"/>
                  </a:lnTo>
                  <a:lnTo>
                    <a:pt x="438" y="1439"/>
                  </a:lnTo>
                  <a:lnTo>
                    <a:pt x="430" y="1415"/>
                  </a:lnTo>
                  <a:lnTo>
                    <a:pt x="424" y="1392"/>
                  </a:lnTo>
                  <a:lnTo>
                    <a:pt x="424" y="1392"/>
                  </a:lnTo>
                  <a:lnTo>
                    <a:pt x="423" y="1385"/>
                  </a:lnTo>
                  <a:lnTo>
                    <a:pt x="423" y="1378"/>
                  </a:lnTo>
                  <a:lnTo>
                    <a:pt x="422" y="1371"/>
                  </a:lnTo>
                  <a:lnTo>
                    <a:pt x="420" y="1367"/>
                  </a:lnTo>
                  <a:lnTo>
                    <a:pt x="420" y="1367"/>
                  </a:lnTo>
                  <a:lnTo>
                    <a:pt x="418" y="1366"/>
                  </a:lnTo>
                  <a:lnTo>
                    <a:pt x="415" y="1365"/>
                  </a:lnTo>
                  <a:lnTo>
                    <a:pt x="413" y="1364"/>
                  </a:lnTo>
                  <a:lnTo>
                    <a:pt x="412" y="1363"/>
                  </a:lnTo>
                  <a:lnTo>
                    <a:pt x="412" y="1363"/>
                  </a:lnTo>
                  <a:lnTo>
                    <a:pt x="410" y="1357"/>
                  </a:lnTo>
                  <a:lnTo>
                    <a:pt x="409" y="1352"/>
                  </a:lnTo>
                  <a:lnTo>
                    <a:pt x="409" y="1340"/>
                  </a:lnTo>
                  <a:lnTo>
                    <a:pt x="408" y="1336"/>
                  </a:lnTo>
                  <a:lnTo>
                    <a:pt x="405" y="1331"/>
                  </a:lnTo>
                  <a:lnTo>
                    <a:pt x="403" y="1326"/>
                  </a:lnTo>
                  <a:lnTo>
                    <a:pt x="399" y="1323"/>
                  </a:lnTo>
                  <a:lnTo>
                    <a:pt x="399" y="1323"/>
                  </a:lnTo>
                  <a:lnTo>
                    <a:pt x="397" y="1327"/>
                  </a:lnTo>
                  <a:lnTo>
                    <a:pt x="395" y="1331"/>
                  </a:lnTo>
                  <a:lnTo>
                    <a:pt x="392" y="1334"/>
                  </a:lnTo>
                  <a:lnTo>
                    <a:pt x="388" y="1336"/>
                  </a:lnTo>
                  <a:lnTo>
                    <a:pt x="385" y="1337"/>
                  </a:lnTo>
                  <a:lnTo>
                    <a:pt x="381" y="1337"/>
                  </a:lnTo>
                  <a:lnTo>
                    <a:pt x="377" y="1336"/>
                  </a:lnTo>
                  <a:lnTo>
                    <a:pt x="372" y="1334"/>
                  </a:lnTo>
                  <a:lnTo>
                    <a:pt x="372" y="1334"/>
                  </a:lnTo>
                  <a:close/>
                  <a:moveTo>
                    <a:pt x="324" y="1344"/>
                  </a:moveTo>
                  <a:lnTo>
                    <a:pt x="324" y="1344"/>
                  </a:lnTo>
                  <a:lnTo>
                    <a:pt x="333" y="1364"/>
                  </a:lnTo>
                  <a:lnTo>
                    <a:pt x="339" y="1383"/>
                  </a:lnTo>
                  <a:lnTo>
                    <a:pt x="352" y="1424"/>
                  </a:lnTo>
                  <a:lnTo>
                    <a:pt x="359" y="1443"/>
                  </a:lnTo>
                  <a:lnTo>
                    <a:pt x="366" y="1462"/>
                  </a:lnTo>
                  <a:lnTo>
                    <a:pt x="374" y="1482"/>
                  </a:lnTo>
                  <a:lnTo>
                    <a:pt x="385" y="1500"/>
                  </a:lnTo>
                  <a:lnTo>
                    <a:pt x="385" y="1500"/>
                  </a:lnTo>
                  <a:lnTo>
                    <a:pt x="382" y="1503"/>
                  </a:lnTo>
                  <a:lnTo>
                    <a:pt x="382" y="1505"/>
                  </a:lnTo>
                  <a:lnTo>
                    <a:pt x="383" y="1508"/>
                  </a:lnTo>
                  <a:lnTo>
                    <a:pt x="384" y="1513"/>
                  </a:lnTo>
                  <a:lnTo>
                    <a:pt x="386" y="1516"/>
                  </a:lnTo>
                  <a:lnTo>
                    <a:pt x="387" y="1520"/>
                  </a:lnTo>
                  <a:lnTo>
                    <a:pt x="388" y="1525"/>
                  </a:lnTo>
                  <a:lnTo>
                    <a:pt x="386" y="1531"/>
                  </a:lnTo>
                  <a:lnTo>
                    <a:pt x="386" y="1531"/>
                  </a:lnTo>
                  <a:lnTo>
                    <a:pt x="392" y="1532"/>
                  </a:lnTo>
                  <a:lnTo>
                    <a:pt x="397" y="1534"/>
                  </a:lnTo>
                  <a:lnTo>
                    <a:pt x="404" y="1538"/>
                  </a:lnTo>
                  <a:lnTo>
                    <a:pt x="413" y="1543"/>
                  </a:lnTo>
                  <a:lnTo>
                    <a:pt x="417" y="1545"/>
                  </a:lnTo>
                  <a:lnTo>
                    <a:pt x="422" y="1546"/>
                  </a:lnTo>
                  <a:lnTo>
                    <a:pt x="422" y="1546"/>
                  </a:lnTo>
                  <a:lnTo>
                    <a:pt x="408" y="1489"/>
                  </a:lnTo>
                  <a:lnTo>
                    <a:pt x="392" y="1433"/>
                  </a:lnTo>
                  <a:lnTo>
                    <a:pt x="383" y="1406"/>
                  </a:lnTo>
                  <a:lnTo>
                    <a:pt x="374" y="1379"/>
                  </a:lnTo>
                  <a:lnTo>
                    <a:pt x="364" y="1352"/>
                  </a:lnTo>
                  <a:lnTo>
                    <a:pt x="353" y="1325"/>
                  </a:lnTo>
                  <a:lnTo>
                    <a:pt x="353" y="1325"/>
                  </a:lnTo>
                  <a:lnTo>
                    <a:pt x="352" y="1329"/>
                  </a:lnTo>
                  <a:lnTo>
                    <a:pt x="349" y="1333"/>
                  </a:lnTo>
                  <a:lnTo>
                    <a:pt x="346" y="1336"/>
                  </a:lnTo>
                  <a:lnTo>
                    <a:pt x="342" y="1338"/>
                  </a:lnTo>
                  <a:lnTo>
                    <a:pt x="334" y="1341"/>
                  </a:lnTo>
                  <a:lnTo>
                    <a:pt x="324" y="1344"/>
                  </a:lnTo>
                  <a:lnTo>
                    <a:pt x="324" y="1344"/>
                  </a:lnTo>
                  <a:close/>
                  <a:moveTo>
                    <a:pt x="439" y="1371"/>
                  </a:moveTo>
                  <a:lnTo>
                    <a:pt x="439" y="1371"/>
                  </a:lnTo>
                  <a:lnTo>
                    <a:pt x="443" y="1383"/>
                  </a:lnTo>
                  <a:lnTo>
                    <a:pt x="446" y="1396"/>
                  </a:lnTo>
                  <a:lnTo>
                    <a:pt x="448" y="1408"/>
                  </a:lnTo>
                  <a:lnTo>
                    <a:pt x="449" y="1419"/>
                  </a:lnTo>
                  <a:lnTo>
                    <a:pt x="450" y="1431"/>
                  </a:lnTo>
                  <a:lnTo>
                    <a:pt x="453" y="1443"/>
                  </a:lnTo>
                  <a:lnTo>
                    <a:pt x="457" y="1454"/>
                  </a:lnTo>
                  <a:lnTo>
                    <a:pt x="460" y="1458"/>
                  </a:lnTo>
                  <a:lnTo>
                    <a:pt x="463" y="1462"/>
                  </a:lnTo>
                  <a:lnTo>
                    <a:pt x="463" y="1462"/>
                  </a:lnTo>
                  <a:lnTo>
                    <a:pt x="471" y="1469"/>
                  </a:lnTo>
                  <a:lnTo>
                    <a:pt x="479" y="1474"/>
                  </a:lnTo>
                  <a:lnTo>
                    <a:pt x="489" y="1479"/>
                  </a:lnTo>
                  <a:lnTo>
                    <a:pt x="499" y="1484"/>
                  </a:lnTo>
                  <a:lnTo>
                    <a:pt x="519" y="1492"/>
                  </a:lnTo>
                  <a:lnTo>
                    <a:pt x="528" y="1497"/>
                  </a:lnTo>
                  <a:lnTo>
                    <a:pt x="536" y="1502"/>
                  </a:lnTo>
                  <a:lnTo>
                    <a:pt x="536" y="1502"/>
                  </a:lnTo>
                  <a:lnTo>
                    <a:pt x="543" y="1507"/>
                  </a:lnTo>
                  <a:lnTo>
                    <a:pt x="548" y="1513"/>
                  </a:lnTo>
                  <a:lnTo>
                    <a:pt x="558" y="1525"/>
                  </a:lnTo>
                  <a:lnTo>
                    <a:pt x="566" y="1539"/>
                  </a:lnTo>
                  <a:lnTo>
                    <a:pt x="574" y="1554"/>
                  </a:lnTo>
                  <a:lnTo>
                    <a:pt x="574" y="1554"/>
                  </a:lnTo>
                  <a:lnTo>
                    <a:pt x="582" y="1556"/>
                  </a:lnTo>
                  <a:lnTo>
                    <a:pt x="590" y="1558"/>
                  </a:lnTo>
                  <a:lnTo>
                    <a:pt x="609" y="1559"/>
                  </a:lnTo>
                  <a:lnTo>
                    <a:pt x="609" y="1559"/>
                  </a:lnTo>
                  <a:lnTo>
                    <a:pt x="596" y="1505"/>
                  </a:lnTo>
                  <a:lnTo>
                    <a:pt x="581" y="1449"/>
                  </a:lnTo>
                  <a:lnTo>
                    <a:pt x="574" y="1422"/>
                  </a:lnTo>
                  <a:lnTo>
                    <a:pt x="564" y="1393"/>
                  </a:lnTo>
                  <a:lnTo>
                    <a:pt x="554" y="1366"/>
                  </a:lnTo>
                  <a:lnTo>
                    <a:pt x="543" y="1338"/>
                  </a:lnTo>
                  <a:lnTo>
                    <a:pt x="543" y="1338"/>
                  </a:lnTo>
                  <a:lnTo>
                    <a:pt x="528" y="1342"/>
                  </a:lnTo>
                  <a:lnTo>
                    <a:pt x="514" y="1346"/>
                  </a:lnTo>
                  <a:lnTo>
                    <a:pt x="487" y="1352"/>
                  </a:lnTo>
                  <a:lnTo>
                    <a:pt x="474" y="1355"/>
                  </a:lnTo>
                  <a:lnTo>
                    <a:pt x="462" y="1358"/>
                  </a:lnTo>
                  <a:lnTo>
                    <a:pt x="450" y="1364"/>
                  </a:lnTo>
                  <a:lnTo>
                    <a:pt x="439" y="1371"/>
                  </a:lnTo>
                  <a:lnTo>
                    <a:pt x="439" y="1371"/>
                  </a:lnTo>
                  <a:close/>
                  <a:moveTo>
                    <a:pt x="476" y="1552"/>
                  </a:moveTo>
                  <a:lnTo>
                    <a:pt x="476" y="1552"/>
                  </a:lnTo>
                  <a:lnTo>
                    <a:pt x="516" y="1553"/>
                  </a:lnTo>
                  <a:lnTo>
                    <a:pt x="534" y="1553"/>
                  </a:lnTo>
                  <a:lnTo>
                    <a:pt x="555" y="1552"/>
                  </a:lnTo>
                  <a:lnTo>
                    <a:pt x="555" y="1552"/>
                  </a:lnTo>
                  <a:lnTo>
                    <a:pt x="548" y="1539"/>
                  </a:lnTo>
                  <a:lnTo>
                    <a:pt x="539" y="1528"/>
                  </a:lnTo>
                  <a:lnTo>
                    <a:pt x="530" y="1518"/>
                  </a:lnTo>
                  <a:lnTo>
                    <a:pt x="519" y="1509"/>
                  </a:lnTo>
                  <a:lnTo>
                    <a:pt x="507" y="1502"/>
                  </a:lnTo>
                  <a:lnTo>
                    <a:pt x="494" y="1494"/>
                  </a:lnTo>
                  <a:lnTo>
                    <a:pt x="480" y="1489"/>
                  </a:lnTo>
                  <a:lnTo>
                    <a:pt x="465" y="1484"/>
                  </a:lnTo>
                  <a:lnTo>
                    <a:pt x="465" y="1484"/>
                  </a:lnTo>
                  <a:lnTo>
                    <a:pt x="465" y="1492"/>
                  </a:lnTo>
                  <a:lnTo>
                    <a:pt x="468" y="1501"/>
                  </a:lnTo>
                  <a:lnTo>
                    <a:pt x="474" y="1519"/>
                  </a:lnTo>
                  <a:lnTo>
                    <a:pt x="476" y="1529"/>
                  </a:lnTo>
                  <a:lnTo>
                    <a:pt x="478" y="1537"/>
                  </a:lnTo>
                  <a:lnTo>
                    <a:pt x="478" y="1545"/>
                  </a:lnTo>
                  <a:lnTo>
                    <a:pt x="477" y="1549"/>
                  </a:lnTo>
                  <a:lnTo>
                    <a:pt x="476" y="1552"/>
                  </a:lnTo>
                  <a:lnTo>
                    <a:pt x="476" y="1552"/>
                  </a:lnTo>
                  <a:close/>
                  <a:moveTo>
                    <a:pt x="836" y="1645"/>
                  </a:moveTo>
                  <a:lnTo>
                    <a:pt x="836" y="1645"/>
                  </a:lnTo>
                  <a:lnTo>
                    <a:pt x="834" y="1654"/>
                  </a:lnTo>
                  <a:lnTo>
                    <a:pt x="834" y="1662"/>
                  </a:lnTo>
                  <a:lnTo>
                    <a:pt x="835" y="1680"/>
                  </a:lnTo>
                  <a:lnTo>
                    <a:pt x="839" y="1714"/>
                  </a:lnTo>
                  <a:lnTo>
                    <a:pt x="840" y="1729"/>
                  </a:lnTo>
                  <a:lnTo>
                    <a:pt x="840" y="1737"/>
                  </a:lnTo>
                  <a:lnTo>
                    <a:pt x="839" y="1744"/>
                  </a:lnTo>
                  <a:lnTo>
                    <a:pt x="837" y="1751"/>
                  </a:lnTo>
                  <a:lnTo>
                    <a:pt x="833" y="1758"/>
                  </a:lnTo>
                  <a:lnTo>
                    <a:pt x="827" y="1764"/>
                  </a:lnTo>
                  <a:lnTo>
                    <a:pt x="821" y="1770"/>
                  </a:lnTo>
                  <a:lnTo>
                    <a:pt x="821" y="1770"/>
                  </a:lnTo>
                  <a:lnTo>
                    <a:pt x="814" y="1771"/>
                  </a:lnTo>
                  <a:lnTo>
                    <a:pt x="808" y="1773"/>
                  </a:lnTo>
                  <a:lnTo>
                    <a:pt x="793" y="1780"/>
                  </a:lnTo>
                  <a:lnTo>
                    <a:pt x="786" y="1781"/>
                  </a:lnTo>
                  <a:lnTo>
                    <a:pt x="782" y="1782"/>
                  </a:lnTo>
                  <a:lnTo>
                    <a:pt x="779" y="1782"/>
                  </a:lnTo>
                  <a:lnTo>
                    <a:pt x="776" y="1781"/>
                  </a:lnTo>
                  <a:lnTo>
                    <a:pt x="774" y="1779"/>
                  </a:lnTo>
                  <a:lnTo>
                    <a:pt x="772" y="1776"/>
                  </a:lnTo>
                  <a:lnTo>
                    <a:pt x="770" y="1772"/>
                  </a:lnTo>
                  <a:lnTo>
                    <a:pt x="770" y="1772"/>
                  </a:lnTo>
                  <a:lnTo>
                    <a:pt x="768" y="1751"/>
                  </a:lnTo>
                  <a:lnTo>
                    <a:pt x="768" y="1729"/>
                  </a:lnTo>
                  <a:lnTo>
                    <a:pt x="768" y="1707"/>
                  </a:lnTo>
                  <a:lnTo>
                    <a:pt x="767" y="1685"/>
                  </a:lnTo>
                  <a:lnTo>
                    <a:pt x="767" y="1685"/>
                  </a:lnTo>
                  <a:lnTo>
                    <a:pt x="766" y="1679"/>
                  </a:lnTo>
                  <a:lnTo>
                    <a:pt x="767" y="1672"/>
                  </a:lnTo>
                  <a:lnTo>
                    <a:pt x="768" y="1668"/>
                  </a:lnTo>
                  <a:lnTo>
                    <a:pt x="771" y="1662"/>
                  </a:lnTo>
                  <a:lnTo>
                    <a:pt x="773" y="1659"/>
                  </a:lnTo>
                  <a:lnTo>
                    <a:pt x="775" y="1657"/>
                  </a:lnTo>
                  <a:lnTo>
                    <a:pt x="778" y="1655"/>
                  </a:lnTo>
                  <a:lnTo>
                    <a:pt x="781" y="1654"/>
                  </a:lnTo>
                  <a:lnTo>
                    <a:pt x="786" y="1653"/>
                  </a:lnTo>
                  <a:lnTo>
                    <a:pt x="790" y="1653"/>
                  </a:lnTo>
                  <a:lnTo>
                    <a:pt x="793" y="1654"/>
                  </a:lnTo>
                  <a:lnTo>
                    <a:pt x="797" y="1656"/>
                  </a:lnTo>
                  <a:lnTo>
                    <a:pt x="802" y="1659"/>
                  </a:lnTo>
                  <a:lnTo>
                    <a:pt x="805" y="1662"/>
                  </a:lnTo>
                  <a:lnTo>
                    <a:pt x="809" y="1667"/>
                  </a:lnTo>
                  <a:lnTo>
                    <a:pt x="812" y="1672"/>
                  </a:lnTo>
                  <a:lnTo>
                    <a:pt x="812" y="1672"/>
                  </a:lnTo>
                  <a:lnTo>
                    <a:pt x="807" y="1692"/>
                  </a:lnTo>
                  <a:lnTo>
                    <a:pt x="805" y="1703"/>
                  </a:lnTo>
                  <a:lnTo>
                    <a:pt x="804" y="1714"/>
                  </a:lnTo>
                  <a:lnTo>
                    <a:pt x="804" y="1725"/>
                  </a:lnTo>
                  <a:lnTo>
                    <a:pt x="805" y="1735"/>
                  </a:lnTo>
                  <a:lnTo>
                    <a:pt x="807" y="1746"/>
                  </a:lnTo>
                  <a:lnTo>
                    <a:pt x="810" y="1756"/>
                  </a:lnTo>
                  <a:lnTo>
                    <a:pt x="810" y="1756"/>
                  </a:lnTo>
                  <a:lnTo>
                    <a:pt x="813" y="1750"/>
                  </a:lnTo>
                  <a:lnTo>
                    <a:pt x="816" y="1746"/>
                  </a:lnTo>
                  <a:lnTo>
                    <a:pt x="819" y="1734"/>
                  </a:lnTo>
                  <a:lnTo>
                    <a:pt x="819" y="1720"/>
                  </a:lnTo>
                  <a:lnTo>
                    <a:pt x="819" y="1706"/>
                  </a:lnTo>
                  <a:lnTo>
                    <a:pt x="818" y="1676"/>
                  </a:lnTo>
                  <a:lnTo>
                    <a:pt x="818" y="1661"/>
                  </a:lnTo>
                  <a:lnTo>
                    <a:pt x="819" y="1647"/>
                  </a:lnTo>
                  <a:lnTo>
                    <a:pt x="819" y="1647"/>
                  </a:lnTo>
                  <a:lnTo>
                    <a:pt x="816" y="1643"/>
                  </a:lnTo>
                  <a:lnTo>
                    <a:pt x="810" y="1639"/>
                  </a:lnTo>
                  <a:lnTo>
                    <a:pt x="805" y="1637"/>
                  </a:lnTo>
                  <a:lnTo>
                    <a:pt x="800" y="1634"/>
                  </a:lnTo>
                  <a:lnTo>
                    <a:pt x="786" y="1630"/>
                  </a:lnTo>
                  <a:lnTo>
                    <a:pt x="771" y="1629"/>
                  </a:lnTo>
                  <a:lnTo>
                    <a:pt x="771" y="1629"/>
                  </a:lnTo>
                  <a:lnTo>
                    <a:pt x="763" y="1640"/>
                  </a:lnTo>
                  <a:lnTo>
                    <a:pt x="758" y="1645"/>
                  </a:lnTo>
                  <a:lnTo>
                    <a:pt x="752" y="1650"/>
                  </a:lnTo>
                  <a:lnTo>
                    <a:pt x="752" y="1650"/>
                  </a:lnTo>
                  <a:lnTo>
                    <a:pt x="752" y="1664"/>
                  </a:lnTo>
                  <a:lnTo>
                    <a:pt x="752" y="1680"/>
                  </a:lnTo>
                  <a:lnTo>
                    <a:pt x="751" y="1716"/>
                  </a:lnTo>
                  <a:lnTo>
                    <a:pt x="750" y="1734"/>
                  </a:lnTo>
                  <a:lnTo>
                    <a:pt x="751" y="1751"/>
                  </a:lnTo>
                  <a:lnTo>
                    <a:pt x="752" y="1766"/>
                  </a:lnTo>
                  <a:lnTo>
                    <a:pt x="755" y="1778"/>
                  </a:lnTo>
                  <a:lnTo>
                    <a:pt x="755" y="1778"/>
                  </a:lnTo>
                  <a:lnTo>
                    <a:pt x="757" y="1783"/>
                  </a:lnTo>
                  <a:lnTo>
                    <a:pt x="761" y="1789"/>
                  </a:lnTo>
                  <a:lnTo>
                    <a:pt x="765" y="1792"/>
                  </a:lnTo>
                  <a:lnTo>
                    <a:pt x="770" y="1795"/>
                  </a:lnTo>
                  <a:lnTo>
                    <a:pt x="776" y="1797"/>
                  </a:lnTo>
                  <a:lnTo>
                    <a:pt x="781" y="1798"/>
                  </a:lnTo>
                  <a:lnTo>
                    <a:pt x="788" y="1800"/>
                  </a:lnTo>
                  <a:lnTo>
                    <a:pt x="795" y="1800"/>
                  </a:lnTo>
                  <a:lnTo>
                    <a:pt x="808" y="1797"/>
                  </a:lnTo>
                  <a:lnTo>
                    <a:pt x="821" y="1793"/>
                  </a:lnTo>
                  <a:lnTo>
                    <a:pt x="826" y="1791"/>
                  </a:lnTo>
                  <a:lnTo>
                    <a:pt x="832" y="1788"/>
                  </a:lnTo>
                  <a:lnTo>
                    <a:pt x="836" y="1785"/>
                  </a:lnTo>
                  <a:lnTo>
                    <a:pt x="840" y="1780"/>
                  </a:lnTo>
                  <a:lnTo>
                    <a:pt x="840" y="1780"/>
                  </a:lnTo>
                  <a:lnTo>
                    <a:pt x="842" y="1762"/>
                  </a:lnTo>
                  <a:lnTo>
                    <a:pt x="844" y="1741"/>
                  </a:lnTo>
                  <a:lnTo>
                    <a:pt x="844" y="1730"/>
                  </a:lnTo>
                  <a:lnTo>
                    <a:pt x="843" y="1719"/>
                  </a:lnTo>
                  <a:lnTo>
                    <a:pt x="842" y="1710"/>
                  </a:lnTo>
                  <a:lnTo>
                    <a:pt x="840" y="1701"/>
                  </a:lnTo>
                  <a:lnTo>
                    <a:pt x="840" y="1701"/>
                  </a:lnTo>
                  <a:lnTo>
                    <a:pt x="842" y="1699"/>
                  </a:lnTo>
                  <a:lnTo>
                    <a:pt x="843" y="1696"/>
                  </a:lnTo>
                  <a:lnTo>
                    <a:pt x="844" y="1692"/>
                  </a:lnTo>
                  <a:lnTo>
                    <a:pt x="843" y="1689"/>
                  </a:lnTo>
                  <a:lnTo>
                    <a:pt x="842" y="1683"/>
                  </a:lnTo>
                  <a:lnTo>
                    <a:pt x="841" y="1676"/>
                  </a:lnTo>
                  <a:lnTo>
                    <a:pt x="841" y="1676"/>
                  </a:lnTo>
                  <a:lnTo>
                    <a:pt x="842" y="1655"/>
                  </a:lnTo>
                  <a:lnTo>
                    <a:pt x="842" y="1634"/>
                  </a:lnTo>
                  <a:lnTo>
                    <a:pt x="843" y="1612"/>
                  </a:lnTo>
                  <a:lnTo>
                    <a:pt x="843" y="1592"/>
                  </a:lnTo>
                  <a:lnTo>
                    <a:pt x="842" y="1571"/>
                  </a:lnTo>
                  <a:lnTo>
                    <a:pt x="839" y="1553"/>
                  </a:lnTo>
                  <a:lnTo>
                    <a:pt x="837" y="1544"/>
                  </a:lnTo>
                  <a:lnTo>
                    <a:pt x="834" y="1535"/>
                  </a:lnTo>
                  <a:lnTo>
                    <a:pt x="829" y="1527"/>
                  </a:lnTo>
                  <a:lnTo>
                    <a:pt x="825" y="1519"/>
                  </a:lnTo>
                  <a:lnTo>
                    <a:pt x="825" y="1519"/>
                  </a:lnTo>
                  <a:lnTo>
                    <a:pt x="819" y="1518"/>
                  </a:lnTo>
                  <a:lnTo>
                    <a:pt x="813" y="1518"/>
                  </a:lnTo>
                  <a:lnTo>
                    <a:pt x="801" y="1515"/>
                  </a:lnTo>
                  <a:lnTo>
                    <a:pt x="788" y="1512"/>
                  </a:lnTo>
                  <a:lnTo>
                    <a:pt x="781" y="1512"/>
                  </a:lnTo>
                  <a:lnTo>
                    <a:pt x="775" y="1513"/>
                  </a:lnTo>
                  <a:lnTo>
                    <a:pt x="775" y="1513"/>
                  </a:lnTo>
                  <a:lnTo>
                    <a:pt x="768" y="1515"/>
                  </a:lnTo>
                  <a:lnTo>
                    <a:pt x="764" y="1518"/>
                  </a:lnTo>
                  <a:lnTo>
                    <a:pt x="760" y="1522"/>
                  </a:lnTo>
                  <a:lnTo>
                    <a:pt x="757" y="1528"/>
                  </a:lnTo>
                  <a:lnTo>
                    <a:pt x="752" y="1540"/>
                  </a:lnTo>
                  <a:lnTo>
                    <a:pt x="748" y="1554"/>
                  </a:lnTo>
                  <a:lnTo>
                    <a:pt x="748" y="1554"/>
                  </a:lnTo>
                  <a:lnTo>
                    <a:pt x="751" y="1554"/>
                  </a:lnTo>
                  <a:lnTo>
                    <a:pt x="755" y="1554"/>
                  </a:lnTo>
                  <a:lnTo>
                    <a:pt x="760" y="1556"/>
                  </a:lnTo>
                  <a:lnTo>
                    <a:pt x="765" y="1559"/>
                  </a:lnTo>
                  <a:lnTo>
                    <a:pt x="768" y="1559"/>
                  </a:lnTo>
                  <a:lnTo>
                    <a:pt x="773" y="1559"/>
                  </a:lnTo>
                  <a:lnTo>
                    <a:pt x="773" y="1559"/>
                  </a:lnTo>
                  <a:lnTo>
                    <a:pt x="775" y="1549"/>
                  </a:lnTo>
                  <a:lnTo>
                    <a:pt x="778" y="1540"/>
                  </a:lnTo>
                  <a:lnTo>
                    <a:pt x="781" y="1535"/>
                  </a:lnTo>
                  <a:lnTo>
                    <a:pt x="786" y="1531"/>
                  </a:lnTo>
                  <a:lnTo>
                    <a:pt x="792" y="1529"/>
                  </a:lnTo>
                  <a:lnTo>
                    <a:pt x="798" y="1528"/>
                  </a:lnTo>
                  <a:lnTo>
                    <a:pt x="805" y="1528"/>
                  </a:lnTo>
                  <a:lnTo>
                    <a:pt x="812" y="1529"/>
                  </a:lnTo>
                  <a:lnTo>
                    <a:pt x="812" y="1529"/>
                  </a:lnTo>
                  <a:lnTo>
                    <a:pt x="809" y="1533"/>
                  </a:lnTo>
                  <a:lnTo>
                    <a:pt x="810" y="1533"/>
                  </a:lnTo>
                  <a:lnTo>
                    <a:pt x="811" y="1534"/>
                  </a:lnTo>
                  <a:lnTo>
                    <a:pt x="816" y="1535"/>
                  </a:lnTo>
                  <a:lnTo>
                    <a:pt x="817" y="1536"/>
                  </a:lnTo>
                  <a:lnTo>
                    <a:pt x="819" y="1537"/>
                  </a:lnTo>
                  <a:lnTo>
                    <a:pt x="819" y="1537"/>
                  </a:lnTo>
                  <a:lnTo>
                    <a:pt x="818" y="1540"/>
                  </a:lnTo>
                  <a:lnTo>
                    <a:pt x="818" y="1544"/>
                  </a:lnTo>
                  <a:lnTo>
                    <a:pt x="819" y="1547"/>
                  </a:lnTo>
                  <a:lnTo>
                    <a:pt x="821" y="1550"/>
                  </a:lnTo>
                  <a:lnTo>
                    <a:pt x="825" y="1556"/>
                  </a:lnTo>
                  <a:lnTo>
                    <a:pt x="829" y="1562"/>
                  </a:lnTo>
                  <a:lnTo>
                    <a:pt x="829" y="1562"/>
                  </a:lnTo>
                  <a:lnTo>
                    <a:pt x="826" y="1571"/>
                  </a:lnTo>
                  <a:lnTo>
                    <a:pt x="825" y="1580"/>
                  </a:lnTo>
                  <a:lnTo>
                    <a:pt x="826" y="1589"/>
                  </a:lnTo>
                  <a:lnTo>
                    <a:pt x="827" y="1598"/>
                  </a:lnTo>
                  <a:lnTo>
                    <a:pt x="828" y="1608"/>
                  </a:lnTo>
                  <a:lnTo>
                    <a:pt x="828" y="1616"/>
                  </a:lnTo>
                  <a:lnTo>
                    <a:pt x="828" y="1626"/>
                  </a:lnTo>
                  <a:lnTo>
                    <a:pt x="825" y="1635"/>
                  </a:lnTo>
                  <a:lnTo>
                    <a:pt x="825" y="1635"/>
                  </a:lnTo>
                  <a:lnTo>
                    <a:pt x="832" y="1639"/>
                  </a:lnTo>
                  <a:lnTo>
                    <a:pt x="834" y="1642"/>
                  </a:lnTo>
                  <a:lnTo>
                    <a:pt x="836" y="1645"/>
                  </a:lnTo>
                  <a:lnTo>
                    <a:pt x="836" y="1645"/>
                  </a:lnTo>
                  <a:close/>
                  <a:moveTo>
                    <a:pt x="598" y="1616"/>
                  </a:moveTo>
                  <a:lnTo>
                    <a:pt x="598" y="1616"/>
                  </a:lnTo>
                  <a:lnTo>
                    <a:pt x="609" y="1615"/>
                  </a:lnTo>
                  <a:lnTo>
                    <a:pt x="619" y="1615"/>
                  </a:lnTo>
                  <a:lnTo>
                    <a:pt x="627" y="1616"/>
                  </a:lnTo>
                  <a:lnTo>
                    <a:pt x="635" y="1620"/>
                  </a:lnTo>
                  <a:lnTo>
                    <a:pt x="642" y="1623"/>
                  </a:lnTo>
                  <a:lnTo>
                    <a:pt x="650" y="1628"/>
                  </a:lnTo>
                  <a:lnTo>
                    <a:pt x="656" y="1634"/>
                  </a:lnTo>
                  <a:lnTo>
                    <a:pt x="661" y="1640"/>
                  </a:lnTo>
                  <a:lnTo>
                    <a:pt x="672" y="1654"/>
                  </a:lnTo>
                  <a:lnTo>
                    <a:pt x="681" y="1670"/>
                  </a:lnTo>
                  <a:lnTo>
                    <a:pt x="697" y="1701"/>
                  </a:lnTo>
                  <a:lnTo>
                    <a:pt x="697" y="1701"/>
                  </a:lnTo>
                  <a:lnTo>
                    <a:pt x="694" y="1705"/>
                  </a:lnTo>
                  <a:lnTo>
                    <a:pt x="694" y="1707"/>
                  </a:lnTo>
                  <a:lnTo>
                    <a:pt x="692" y="1711"/>
                  </a:lnTo>
                  <a:lnTo>
                    <a:pt x="690" y="1714"/>
                  </a:lnTo>
                  <a:lnTo>
                    <a:pt x="690" y="1714"/>
                  </a:lnTo>
                  <a:lnTo>
                    <a:pt x="690" y="1716"/>
                  </a:lnTo>
                  <a:lnTo>
                    <a:pt x="692" y="1716"/>
                  </a:lnTo>
                  <a:lnTo>
                    <a:pt x="692" y="1716"/>
                  </a:lnTo>
                  <a:lnTo>
                    <a:pt x="702" y="1707"/>
                  </a:lnTo>
                  <a:lnTo>
                    <a:pt x="712" y="1698"/>
                  </a:lnTo>
                  <a:lnTo>
                    <a:pt x="717" y="1694"/>
                  </a:lnTo>
                  <a:lnTo>
                    <a:pt x="722" y="1690"/>
                  </a:lnTo>
                  <a:lnTo>
                    <a:pt x="729" y="1689"/>
                  </a:lnTo>
                  <a:lnTo>
                    <a:pt x="735" y="1689"/>
                  </a:lnTo>
                  <a:lnTo>
                    <a:pt x="735" y="1689"/>
                  </a:lnTo>
                  <a:lnTo>
                    <a:pt x="735" y="1680"/>
                  </a:lnTo>
                  <a:lnTo>
                    <a:pt x="735" y="1671"/>
                  </a:lnTo>
                  <a:lnTo>
                    <a:pt x="735" y="1662"/>
                  </a:lnTo>
                  <a:lnTo>
                    <a:pt x="737" y="1655"/>
                  </a:lnTo>
                  <a:lnTo>
                    <a:pt x="740" y="1647"/>
                  </a:lnTo>
                  <a:lnTo>
                    <a:pt x="743" y="1641"/>
                  </a:lnTo>
                  <a:lnTo>
                    <a:pt x="746" y="1636"/>
                  </a:lnTo>
                  <a:lnTo>
                    <a:pt x="750" y="1630"/>
                  </a:lnTo>
                  <a:lnTo>
                    <a:pt x="756" y="1626"/>
                  </a:lnTo>
                  <a:lnTo>
                    <a:pt x="761" y="1623"/>
                  </a:lnTo>
                  <a:lnTo>
                    <a:pt x="767" y="1620"/>
                  </a:lnTo>
                  <a:lnTo>
                    <a:pt x="774" y="1619"/>
                  </a:lnTo>
                  <a:lnTo>
                    <a:pt x="781" y="1618"/>
                  </a:lnTo>
                  <a:lnTo>
                    <a:pt x="790" y="1618"/>
                  </a:lnTo>
                  <a:lnTo>
                    <a:pt x="800" y="1619"/>
                  </a:lnTo>
                  <a:lnTo>
                    <a:pt x="808" y="1621"/>
                  </a:lnTo>
                  <a:lnTo>
                    <a:pt x="808" y="1621"/>
                  </a:lnTo>
                  <a:lnTo>
                    <a:pt x="808" y="1609"/>
                  </a:lnTo>
                  <a:lnTo>
                    <a:pt x="809" y="1599"/>
                  </a:lnTo>
                  <a:lnTo>
                    <a:pt x="809" y="1591"/>
                  </a:lnTo>
                  <a:lnTo>
                    <a:pt x="806" y="1579"/>
                  </a:lnTo>
                  <a:lnTo>
                    <a:pt x="806" y="1579"/>
                  </a:lnTo>
                  <a:lnTo>
                    <a:pt x="792" y="1577"/>
                  </a:lnTo>
                  <a:lnTo>
                    <a:pt x="776" y="1575"/>
                  </a:lnTo>
                  <a:lnTo>
                    <a:pt x="759" y="1575"/>
                  </a:lnTo>
                  <a:lnTo>
                    <a:pt x="741" y="1575"/>
                  </a:lnTo>
                  <a:lnTo>
                    <a:pt x="702" y="1575"/>
                  </a:lnTo>
                  <a:lnTo>
                    <a:pt x="661" y="1575"/>
                  </a:lnTo>
                  <a:lnTo>
                    <a:pt x="661" y="1575"/>
                  </a:lnTo>
                  <a:lnTo>
                    <a:pt x="611" y="1573"/>
                  </a:lnTo>
                  <a:lnTo>
                    <a:pt x="560" y="1568"/>
                  </a:lnTo>
                  <a:lnTo>
                    <a:pt x="511" y="1566"/>
                  </a:lnTo>
                  <a:lnTo>
                    <a:pt x="488" y="1566"/>
                  </a:lnTo>
                  <a:lnTo>
                    <a:pt x="465" y="1566"/>
                  </a:lnTo>
                  <a:lnTo>
                    <a:pt x="465" y="1566"/>
                  </a:lnTo>
                  <a:lnTo>
                    <a:pt x="441" y="1563"/>
                  </a:lnTo>
                  <a:lnTo>
                    <a:pt x="414" y="1556"/>
                  </a:lnTo>
                  <a:lnTo>
                    <a:pt x="387" y="1549"/>
                  </a:lnTo>
                  <a:lnTo>
                    <a:pt x="362" y="1539"/>
                  </a:lnTo>
                  <a:lnTo>
                    <a:pt x="362" y="1539"/>
                  </a:lnTo>
                  <a:lnTo>
                    <a:pt x="359" y="1555"/>
                  </a:lnTo>
                  <a:lnTo>
                    <a:pt x="357" y="1573"/>
                  </a:lnTo>
                  <a:lnTo>
                    <a:pt x="357" y="1589"/>
                  </a:lnTo>
                  <a:lnTo>
                    <a:pt x="358" y="1606"/>
                  </a:lnTo>
                  <a:lnTo>
                    <a:pt x="362" y="1642"/>
                  </a:lnTo>
                  <a:lnTo>
                    <a:pt x="366" y="1679"/>
                  </a:lnTo>
                  <a:lnTo>
                    <a:pt x="366" y="1679"/>
                  </a:lnTo>
                  <a:lnTo>
                    <a:pt x="372" y="1741"/>
                  </a:lnTo>
                  <a:lnTo>
                    <a:pt x="381" y="1805"/>
                  </a:lnTo>
                  <a:lnTo>
                    <a:pt x="381" y="1805"/>
                  </a:lnTo>
                  <a:lnTo>
                    <a:pt x="383" y="1833"/>
                  </a:lnTo>
                  <a:lnTo>
                    <a:pt x="385" y="1862"/>
                  </a:lnTo>
                  <a:lnTo>
                    <a:pt x="388" y="1919"/>
                  </a:lnTo>
                  <a:lnTo>
                    <a:pt x="390" y="1948"/>
                  </a:lnTo>
                  <a:lnTo>
                    <a:pt x="393" y="1976"/>
                  </a:lnTo>
                  <a:lnTo>
                    <a:pt x="397" y="2003"/>
                  </a:lnTo>
                  <a:lnTo>
                    <a:pt x="401" y="2028"/>
                  </a:lnTo>
                  <a:lnTo>
                    <a:pt x="401" y="2028"/>
                  </a:lnTo>
                  <a:lnTo>
                    <a:pt x="399" y="2036"/>
                  </a:lnTo>
                  <a:lnTo>
                    <a:pt x="399" y="2044"/>
                  </a:lnTo>
                  <a:lnTo>
                    <a:pt x="399" y="2052"/>
                  </a:lnTo>
                  <a:lnTo>
                    <a:pt x="400" y="2060"/>
                  </a:lnTo>
                  <a:lnTo>
                    <a:pt x="404" y="2075"/>
                  </a:lnTo>
                  <a:lnTo>
                    <a:pt x="407" y="2082"/>
                  </a:lnTo>
                  <a:lnTo>
                    <a:pt x="408" y="2090"/>
                  </a:lnTo>
                  <a:lnTo>
                    <a:pt x="408" y="2090"/>
                  </a:lnTo>
                  <a:lnTo>
                    <a:pt x="413" y="2144"/>
                  </a:lnTo>
                  <a:lnTo>
                    <a:pt x="417" y="2199"/>
                  </a:lnTo>
                  <a:lnTo>
                    <a:pt x="423" y="2255"/>
                  </a:lnTo>
                  <a:lnTo>
                    <a:pt x="426" y="2283"/>
                  </a:lnTo>
                  <a:lnTo>
                    <a:pt x="430" y="2312"/>
                  </a:lnTo>
                  <a:lnTo>
                    <a:pt x="430" y="2312"/>
                  </a:lnTo>
                  <a:lnTo>
                    <a:pt x="441" y="2318"/>
                  </a:lnTo>
                  <a:lnTo>
                    <a:pt x="452" y="2321"/>
                  </a:lnTo>
                  <a:lnTo>
                    <a:pt x="474" y="2328"/>
                  </a:lnTo>
                  <a:lnTo>
                    <a:pt x="494" y="2335"/>
                  </a:lnTo>
                  <a:lnTo>
                    <a:pt x="505" y="2339"/>
                  </a:lnTo>
                  <a:lnTo>
                    <a:pt x="514" y="2343"/>
                  </a:lnTo>
                  <a:lnTo>
                    <a:pt x="514" y="2343"/>
                  </a:lnTo>
                  <a:lnTo>
                    <a:pt x="556" y="2349"/>
                  </a:lnTo>
                  <a:lnTo>
                    <a:pt x="599" y="2355"/>
                  </a:lnTo>
                  <a:lnTo>
                    <a:pt x="642" y="2361"/>
                  </a:lnTo>
                  <a:lnTo>
                    <a:pt x="664" y="2363"/>
                  </a:lnTo>
                  <a:lnTo>
                    <a:pt x="686" y="2364"/>
                  </a:lnTo>
                  <a:lnTo>
                    <a:pt x="686" y="2364"/>
                  </a:lnTo>
                  <a:lnTo>
                    <a:pt x="713" y="2366"/>
                  </a:lnTo>
                  <a:lnTo>
                    <a:pt x="740" y="2369"/>
                  </a:lnTo>
                  <a:lnTo>
                    <a:pt x="765" y="2370"/>
                  </a:lnTo>
                  <a:lnTo>
                    <a:pt x="779" y="2371"/>
                  </a:lnTo>
                  <a:lnTo>
                    <a:pt x="792" y="2370"/>
                  </a:lnTo>
                  <a:lnTo>
                    <a:pt x="792" y="2370"/>
                  </a:lnTo>
                  <a:lnTo>
                    <a:pt x="817" y="2368"/>
                  </a:lnTo>
                  <a:lnTo>
                    <a:pt x="841" y="2364"/>
                  </a:lnTo>
                  <a:lnTo>
                    <a:pt x="865" y="2357"/>
                  </a:lnTo>
                  <a:lnTo>
                    <a:pt x="889" y="2351"/>
                  </a:lnTo>
                  <a:lnTo>
                    <a:pt x="938" y="2336"/>
                  </a:lnTo>
                  <a:lnTo>
                    <a:pt x="963" y="2330"/>
                  </a:lnTo>
                  <a:lnTo>
                    <a:pt x="989" y="2323"/>
                  </a:lnTo>
                  <a:lnTo>
                    <a:pt x="989" y="2323"/>
                  </a:lnTo>
                  <a:lnTo>
                    <a:pt x="1013" y="2306"/>
                  </a:lnTo>
                  <a:lnTo>
                    <a:pt x="1024" y="2298"/>
                  </a:lnTo>
                  <a:lnTo>
                    <a:pt x="1035" y="2290"/>
                  </a:lnTo>
                  <a:lnTo>
                    <a:pt x="1035" y="2290"/>
                  </a:lnTo>
                  <a:lnTo>
                    <a:pt x="1039" y="2262"/>
                  </a:lnTo>
                  <a:lnTo>
                    <a:pt x="1043" y="2235"/>
                  </a:lnTo>
                  <a:lnTo>
                    <a:pt x="1048" y="2179"/>
                  </a:lnTo>
                  <a:lnTo>
                    <a:pt x="1053" y="2124"/>
                  </a:lnTo>
                  <a:lnTo>
                    <a:pt x="1060" y="2071"/>
                  </a:lnTo>
                  <a:lnTo>
                    <a:pt x="1060" y="2071"/>
                  </a:lnTo>
                  <a:lnTo>
                    <a:pt x="1063" y="2042"/>
                  </a:lnTo>
                  <a:lnTo>
                    <a:pt x="1065" y="2013"/>
                  </a:lnTo>
                  <a:lnTo>
                    <a:pt x="1066" y="1983"/>
                  </a:lnTo>
                  <a:lnTo>
                    <a:pt x="1068" y="1953"/>
                  </a:lnTo>
                  <a:lnTo>
                    <a:pt x="1068" y="1953"/>
                  </a:lnTo>
                  <a:lnTo>
                    <a:pt x="1068" y="1940"/>
                  </a:lnTo>
                  <a:lnTo>
                    <a:pt x="1067" y="1927"/>
                  </a:lnTo>
                  <a:lnTo>
                    <a:pt x="1066" y="1914"/>
                  </a:lnTo>
                  <a:lnTo>
                    <a:pt x="1066" y="1901"/>
                  </a:lnTo>
                  <a:lnTo>
                    <a:pt x="1066" y="1901"/>
                  </a:lnTo>
                  <a:lnTo>
                    <a:pt x="1067" y="1894"/>
                  </a:lnTo>
                  <a:lnTo>
                    <a:pt x="1069" y="1886"/>
                  </a:lnTo>
                  <a:lnTo>
                    <a:pt x="1071" y="1880"/>
                  </a:lnTo>
                  <a:lnTo>
                    <a:pt x="1073" y="1872"/>
                  </a:lnTo>
                  <a:lnTo>
                    <a:pt x="1073" y="1872"/>
                  </a:lnTo>
                  <a:lnTo>
                    <a:pt x="1074" y="1852"/>
                  </a:lnTo>
                  <a:lnTo>
                    <a:pt x="1074" y="1832"/>
                  </a:lnTo>
                  <a:lnTo>
                    <a:pt x="1073" y="1789"/>
                  </a:lnTo>
                  <a:lnTo>
                    <a:pt x="1073" y="1743"/>
                  </a:lnTo>
                  <a:lnTo>
                    <a:pt x="1073" y="1719"/>
                  </a:lnTo>
                  <a:lnTo>
                    <a:pt x="1075" y="1696"/>
                  </a:lnTo>
                  <a:lnTo>
                    <a:pt x="1075" y="1696"/>
                  </a:lnTo>
                  <a:lnTo>
                    <a:pt x="1077" y="1681"/>
                  </a:lnTo>
                  <a:lnTo>
                    <a:pt x="1079" y="1667"/>
                  </a:lnTo>
                  <a:lnTo>
                    <a:pt x="1082" y="1655"/>
                  </a:lnTo>
                  <a:lnTo>
                    <a:pt x="1084" y="1643"/>
                  </a:lnTo>
                  <a:lnTo>
                    <a:pt x="1084" y="1643"/>
                  </a:lnTo>
                  <a:lnTo>
                    <a:pt x="1086" y="1628"/>
                  </a:lnTo>
                  <a:lnTo>
                    <a:pt x="1088" y="1614"/>
                  </a:lnTo>
                  <a:lnTo>
                    <a:pt x="1088" y="1584"/>
                  </a:lnTo>
                  <a:lnTo>
                    <a:pt x="1089" y="1555"/>
                  </a:lnTo>
                  <a:lnTo>
                    <a:pt x="1091" y="1540"/>
                  </a:lnTo>
                  <a:lnTo>
                    <a:pt x="1093" y="1525"/>
                  </a:lnTo>
                  <a:lnTo>
                    <a:pt x="1093" y="1525"/>
                  </a:lnTo>
                  <a:lnTo>
                    <a:pt x="1075" y="1532"/>
                  </a:lnTo>
                  <a:lnTo>
                    <a:pt x="1055" y="1539"/>
                  </a:lnTo>
                  <a:lnTo>
                    <a:pt x="1019" y="1550"/>
                  </a:lnTo>
                  <a:lnTo>
                    <a:pt x="940" y="1573"/>
                  </a:lnTo>
                  <a:lnTo>
                    <a:pt x="940" y="1573"/>
                  </a:lnTo>
                  <a:lnTo>
                    <a:pt x="931" y="1571"/>
                  </a:lnTo>
                  <a:lnTo>
                    <a:pt x="922" y="1570"/>
                  </a:lnTo>
                  <a:lnTo>
                    <a:pt x="900" y="1570"/>
                  </a:lnTo>
                  <a:lnTo>
                    <a:pt x="861" y="1573"/>
                  </a:lnTo>
                  <a:lnTo>
                    <a:pt x="861" y="1573"/>
                  </a:lnTo>
                  <a:lnTo>
                    <a:pt x="858" y="1606"/>
                  </a:lnTo>
                  <a:lnTo>
                    <a:pt x="857" y="1635"/>
                  </a:lnTo>
                  <a:lnTo>
                    <a:pt x="858" y="1694"/>
                  </a:lnTo>
                  <a:lnTo>
                    <a:pt x="858" y="1694"/>
                  </a:lnTo>
                  <a:lnTo>
                    <a:pt x="872" y="1702"/>
                  </a:lnTo>
                  <a:lnTo>
                    <a:pt x="885" y="1713"/>
                  </a:lnTo>
                  <a:lnTo>
                    <a:pt x="896" y="1724"/>
                  </a:lnTo>
                  <a:lnTo>
                    <a:pt x="904" y="1734"/>
                  </a:lnTo>
                  <a:lnTo>
                    <a:pt x="912" y="1747"/>
                  </a:lnTo>
                  <a:lnTo>
                    <a:pt x="918" y="1760"/>
                  </a:lnTo>
                  <a:lnTo>
                    <a:pt x="925" y="1774"/>
                  </a:lnTo>
                  <a:lnTo>
                    <a:pt x="929" y="1789"/>
                  </a:lnTo>
                  <a:lnTo>
                    <a:pt x="929" y="1789"/>
                  </a:lnTo>
                  <a:lnTo>
                    <a:pt x="926" y="1790"/>
                  </a:lnTo>
                  <a:lnTo>
                    <a:pt x="926" y="1792"/>
                  </a:lnTo>
                  <a:lnTo>
                    <a:pt x="926" y="1792"/>
                  </a:lnTo>
                  <a:lnTo>
                    <a:pt x="929" y="1791"/>
                  </a:lnTo>
                  <a:lnTo>
                    <a:pt x="929" y="1791"/>
                  </a:lnTo>
                  <a:lnTo>
                    <a:pt x="923" y="1835"/>
                  </a:lnTo>
                  <a:lnTo>
                    <a:pt x="919" y="1856"/>
                  </a:lnTo>
                  <a:lnTo>
                    <a:pt x="914" y="1878"/>
                  </a:lnTo>
                  <a:lnTo>
                    <a:pt x="914" y="1878"/>
                  </a:lnTo>
                  <a:lnTo>
                    <a:pt x="911" y="1893"/>
                  </a:lnTo>
                  <a:lnTo>
                    <a:pt x="907" y="1907"/>
                  </a:lnTo>
                  <a:lnTo>
                    <a:pt x="901" y="1921"/>
                  </a:lnTo>
                  <a:lnTo>
                    <a:pt x="897" y="1932"/>
                  </a:lnTo>
                  <a:lnTo>
                    <a:pt x="885" y="1956"/>
                  </a:lnTo>
                  <a:lnTo>
                    <a:pt x="872" y="1976"/>
                  </a:lnTo>
                  <a:lnTo>
                    <a:pt x="858" y="1995"/>
                  </a:lnTo>
                  <a:lnTo>
                    <a:pt x="843" y="2015"/>
                  </a:lnTo>
                  <a:lnTo>
                    <a:pt x="810" y="2050"/>
                  </a:lnTo>
                  <a:lnTo>
                    <a:pt x="810" y="2050"/>
                  </a:lnTo>
                  <a:lnTo>
                    <a:pt x="800" y="2062"/>
                  </a:lnTo>
                  <a:lnTo>
                    <a:pt x="788" y="2073"/>
                  </a:lnTo>
                  <a:lnTo>
                    <a:pt x="764" y="2095"/>
                  </a:lnTo>
                  <a:lnTo>
                    <a:pt x="753" y="2106"/>
                  </a:lnTo>
                  <a:lnTo>
                    <a:pt x="744" y="2118"/>
                  </a:lnTo>
                  <a:lnTo>
                    <a:pt x="735" y="2129"/>
                  </a:lnTo>
                  <a:lnTo>
                    <a:pt x="728" y="2142"/>
                  </a:lnTo>
                  <a:lnTo>
                    <a:pt x="728" y="2142"/>
                  </a:lnTo>
                  <a:lnTo>
                    <a:pt x="725" y="2149"/>
                  </a:lnTo>
                  <a:lnTo>
                    <a:pt x="723" y="2156"/>
                  </a:lnTo>
                  <a:lnTo>
                    <a:pt x="719" y="2172"/>
                  </a:lnTo>
                  <a:lnTo>
                    <a:pt x="717" y="2180"/>
                  </a:lnTo>
                  <a:lnTo>
                    <a:pt x="713" y="2187"/>
                  </a:lnTo>
                  <a:lnTo>
                    <a:pt x="707" y="2192"/>
                  </a:lnTo>
                  <a:lnTo>
                    <a:pt x="704" y="2195"/>
                  </a:lnTo>
                  <a:lnTo>
                    <a:pt x="700" y="2196"/>
                  </a:lnTo>
                  <a:lnTo>
                    <a:pt x="700" y="2196"/>
                  </a:lnTo>
                  <a:lnTo>
                    <a:pt x="674" y="2173"/>
                  </a:lnTo>
                  <a:lnTo>
                    <a:pt x="649" y="2148"/>
                  </a:lnTo>
                  <a:lnTo>
                    <a:pt x="623" y="2121"/>
                  </a:lnTo>
                  <a:lnTo>
                    <a:pt x="598" y="2092"/>
                  </a:lnTo>
                  <a:lnTo>
                    <a:pt x="598" y="2092"/>
                  </a:lnTo>
                  <a:lnTo>
                    <a:pt x="582" y="2071"/>
                  </a:lnTo>
                  <a:lnTo>
                    <a:pt x="574" y="2060"/>
                  </a:lnTo>
                  <a:lnTo>
                    <a:pt x="567" y="2049"/>
                  </a:lnTo>
                  <a:lnTo>
                    <a:pt x="567" y="2049"/>
                  </a:lnTo>
                  <a:lnTo>
                    <a:pt x="563" y="2037"/>
                  </a:lnTo>
                  <a:lnTo>
                    <a:pt x="561" y="2024"/>
                  </a:lnTo>
                  <a:lnTo>
                    <a:pt x="560" y="2010"/>
                  </a:lnTo>
                  <a:lnTo>
                    <a:pt x="560" y="1997"/>
                  </a:lnTo>
                  <a:lnTo>
                    <a:pt x="561" y="1969"/>
                  </a:lnTo>
                  <a:lnTo>
                    <a:pt x="563" y="1943"/>
                  </a:lnTo>
                  <a:lnTo>
                    <a:pt x="563" y="1943"/>
                  </a:lnTo>
                  <a:lnTo>
                    <a:pt x="563" y="1934"/>
                  </a:lnTo>
                  <a:lnTo>
                    <a:pt x="562" y="1927"/>
                  </a:lnTo>
                  <a:lnTo>
                    <a:pt x="562" y="1919"/>
                  </a:lnTo>
                  <a:lnTo>
                    <a:pt x="561" y="1911"/>
                  </a:lnTo>
                  <a:lnTo>
                    <a:pt x="561" y="1911"/>
                  </a:lnTo>
                  <a:lnTo>
                    <a:pt x="563" y="1897"/>
                  </a:lnTo>
                  <a:lnTo>
                    <a:pt x="565" y="1884"/>
                  </a:lnTo>
                  <a:lnTo>
                    <a:pt x="569" y="1870"/>
                  </a:lnTo>
                  <a:lnTo>
                    <a:pt x="574" y="1857"/>
                  </a:lnTo>
                  <a:lnTo>
                    <a:pt x="579" y="1845"/>
                  </a:lnTo>
                  <a:lnTo>
                    <a:pt x="584" y="1833"/>
                  </a:lnTo>
                  <a:lnTo>
                    <a:pt x="591" y="1821"/>
                  </a:lnTo>
                  <a:lnTo>
                    <a:pt x="598" y="1809"/>
                  </a:lnTo>
                  <a:lnTo>
                    <a:pt x="606" y="1798"/>
                  </a:lnTo>
                  <a:lnTo>
                    <a:pt x="614" y="1789"/>
                  </a:lnTo>
                  <a:lnTo>
                    <a:pt x="623" y="1778"/>
                  </a:lnTo>
                  <a:lnTo>
                    <a:pt x="631" y="1770"/>
                  </a:lnTo>
                  <a:lnTo>
                    <a:pt x="650" y="1752"/>
                  </a:lnTo>
                  <a:lnTo>
                    <a:pt x="669" y="1739"/>
                  </a:lnTo>
                  <a:lnTo>
                    <a:pt x="669" y="1739"/>
                  </a:lnTo>
                  <a:lnTo>
                    <a:pt x="662" y="1725"/>
                  </a:lnTo>
                  <a:lnTo>
                    <a:pt x="655" y="1711"/>
                  </a:lnTo>
                  <a:lnTo>
                    <a:pt x="645" y="1699"/>
                  </a:lnTo>
                  <a:lnTo>
                    <a:pt x="634" y="1689"/>
                  </a:lnTo>
                  <a:lnTo>
                    <a:pt x="622" y="1680"/>
                  </a:lnTo>
                  <a:lnTo>
                    <a:pt x="610" y="1671"/>
                  </a:lnTo>
                  <a:lnTo>
                    <a:pt x="597" y="1664"/>
                  </a:lnTo>
                  <a:lnTo>
                    <a:pt x="584" y="1658"/>
                  </a:lnTo>
                  <a:lnTo>
                    <a:pt x="584" y="1658"/>
                  </a:lnTo>
                  <a:lnTo>
                    <a:pt x="585" y="1652"/>
                  </a:lnTo>
                  <a:lnTo>
                    <a:pt x="588" y="1647"/>
                  </a:lnTo>
                  <a:lnTo>
                    <a:pt x="592" y="1638"/>
                  </a:lnTo>
                  <a:lnTo>
                    <a:pt x="596" y="1628"/>
                  </a:lnTo>
                  <a:lnTo>
                    <a:pt x="598" y="1623"/>
                  </a:lnTo>
                  <a:lnTo>
                    <a:pt x="598" y="1616"/>
                  </a:lnTo>
                  <a:lnTo>
                    <a:pt x="598" y="1616"/>
                  </a:lnTo>
                  <a:close/>
                  <a:moveTo>
                    <a:pt x="605" y="1647"/>
                  </a:moveTo>
                  <a:lnTo>
                    <a:pt x="605" y="1647"/>
                  </a:lnTo>
                  <a:lnTo>
                    <a:pt x="624" y="1661"/>
                  </a:lnTo>
                  <a:lnTo>
                    <a:pt x="642" y="1676"/>
                  </a:lnTo>
                  <a:lnTo>
                    <a:pt x="658" y="1692"/>
                  </a:lnTo>
                  <a:lnTo>
                    <a:pt x="673" y="1710"/>
                  </a:lnTo>
                  <a:lnTo>
                    <a:pt x="673" y="1710"/>
                  </a:lnTo>
                  <a:lnTo>
                    <a:pt x="674" y="1704"/>
                  </a:lnTo>
                  <a:lnTo>
                    <a:pt x="673" y="1699"/>
                  </a:lnTo>
                  <a:lnTo>
                    <a:pt x="672" y="1694"/>
                  </a:lnTo>
                  <a:lnTo>
                    <a:pt x="670" y="1687"/>
                  </a:lnTo>
                  <a:lnTo>
                    <a:pt x="664" y="1674"/>
                  </a:lnTo>
                  <a:lnTo>
                    <a:pt x="655" y="1662"/>
                  </a:lnTo>
                  <a:lnTo>
                    <a:pt x="644" y="1651"/>
                  </a:lnTo>
                  <a:lnTo>
                    <a:pt x="634" y="1640"/>
                  </a:lnTo>
                  <a:lnTo>
                    <a:pt x="622" y="1633"/>
                  </a:lnTo>
                  <a:lnTo>
                    <a:pt x="616" y="1630"/>
                  </a:lnTo>
                  <a:lnTo>
                    <a:pt x="611" y="1629"/>
                  </a:lnTo>
                  <a:lnTo>
                    <a:pt x="611" y="1629"/>
                  </a:lnTo>
                  <a:lnTo>
                    <a:pt x="611" y="1631"/>
                  </a:lnTo>
                  <a:lnTo>
                    <a:pt x="610" y="1635"/>
                  </a:lnTo>
                  <a:lnTo>
                    <a:pt x="608" y="1638"/>
                  </a:lnTo>
                  <a:lnTo>
                    <a:pt x="606" y="1642"/>
                  </a:lnTo>
                  <a:lnTo>
                    <a:pt x="605" y="1644"/>
                  </a:lnTo>
                  <a:lnTo>
                    <a:pt x="605" y="1647"/>
                  </a:lnTo>
                  <a:lnTo>
                    <a:pt x="605" y="1647"/>
                  </a:lnTo>
                  <a:close/>
                  <a:moveTo>
                    <a:pt x="790" y="1729"/>
                  </a:moveTo>
                  <a:lnTo>
                    <a:pt x="790" y="1729"/>
                  </a:lnTo>
                  <a:lnTo>
                    <a:pt x="792" y="1715"/>
                  </a:lnTo>
                  <a:lnTo>
                    <a:pt x="793" y="1701"/>
                  </a:lnTo>
                  <a:lnTo>
                    <a:pt x="793" y="1695"/>
                  </a:lnTo>
                  <a:lnTo>
                    <a:pt x="791" y="1688"/>
                  </a:lnTo>
                  <a:lnTo>
                    <a:pt x="789" y="1683"/>
                  </a:lnTo>
                  <a:lnTo>
                    <a:pt x="786" y="1679"/>
                  </a:lnTo>
                  <a:lnTo>
                    <a:pt x="786" y="1679"/>
                  </a:lnTo>
                  <a:lnTo>
                    <a:pt x="787" y="1686"/>
                  </a:lnTo>
                  <a:lnTo>
                    <a:pt x="788" y="1692"/>
                  </a:lnTo>
                  <a:lnTo>
                    <a:pt x="787" y="1705"/>
                  </a:lnTo>
                  <a:lnTo>
                    <a:pt x="787" y="1711"/>
                  </a:lnTo>
                  <a:lnTo>
                    <a:pt x="787" y="1717"/>
                  </a:lnTo>
                  <a:lnTo>
                    <a:pt x="788" y="1722"/>
                  </a:lnTo>
                  <a:lnTo>
                    <a:pt x="790" y="1729"/>
                  </a:lnTo>
                  <a:lnTo>
                    <a:pt x="790" y="1729"/>
                  </a:lnTo>
                  <a:close/>
                  <a:moveTo>
                    <a:pt x="861" y="1770"/>
                  </a:moveTo>
                  <a:lnTo>
                    <a:pt x="861" y="1770"/>
                  </a:lnTo>
                  <a:lnTo>
                    <a:pt x="853" y="1785"/>
                  </a:lnTo>
                  <a:lnTo>
                    <a:pt x="848" y="1791"/>
                  </a:lnTo>
                  <a:lnTo>
                    <a:pt x="842" y="1797"/>
                  </a:lnTo>
                  <a:lnTo>
                    <a:pt x="836" y="1803"/>
                  </a:lnTo>
                  <a:lnTo>
                    <a:pt x="828" y="1808"/>
                  </a:lnTo>
                  <a:lnTo>
                    <a:pt x="820" y="1811"/>
                  </a:lnTo>
                  <a:lnTo>
                    <a:pt x="810" y="1813"/>
                  </a:lnTo>
                  <a:lnTo>
                    <a:pt x="810" y="1813"/>
                  </a:lnTo>
                  <a:lnTo>
                    <a:pt x="797" y="1815"/>
                  </a:lnTo>
                  <a:lnTo>
                    <a:pt x="787" y="1815"/>
                  </a:lnTo>
                  <a:lnTo>
                    <a:pt x="776" y="1812"/>
                  </a:lnTo>
                  <a:lnTo>
                    <a:pt x="767" y="1809"/>
                  </a:lnTo>
                  <a:lnTo>
                    <a:pt x="760" y="1805"/>
                  </a:lnTo>
                  <a:lnTo>
                    <a:pt x="755" y="1800"/>
                  </a:lnTo>
                  <a:lnTo>
                    <a:pt x="749" y="1793"/>
                  </a:lnTo>
                  <a:lnTo>
                    <a:pt x="745" y="1786"/>
                  </a:lnTo>
                  <a:lnTo>
                    <a:pt x="742" y="1777"/>
                  </a:lnTo>
                  <a:lnTo>
                    <a:pt x="740" y="1768"/>
                  </a:lnTo>
                  <a:lnTo>
                    <a:pt x="737" y="1759"/>
                  </a:lnTo>
                  <a:lnTo>
                    <a:pt x="736" y="1748"/>
                  </a:lnTo>
                  <a:lnTo>
                    <a:pt x="736" y="1727"/>
                  </a:lnTo>
                  <a:lnTo>
                    <a:pt x="737" y="1703"/>
                  </a:lnTo>
                  <a:lnTo>
                    <a:pt x="737" y="1703"/>
                  </a:lnTo>
                  <a:lnTo>
                    <a:pt x="736" y="1703"/>
                  </a:lnTo>
                  <a:lnTo>
                    <a:pt x="735" y="1702"/>
                  </a:lnTo>
                  <a:lnTo>
                    <a:pt x="733" y="1702"/>
                  </a:lnTo>
                  <a:lnTo>
                    <a:pt x="732" y="1701"/>
                  </a:lnTo>
                  <a:lnTo>
                    <a:pt x="732" y="1701"/>
                  </a:lnTo>
                  <a:lnTo>
                    <a:pt x="718" y="1715"/>
                  </a:lnTo>
                  <a:lnTo>
                    <a:pt x="706" y="1729"/>
                  </a:lnTo>
                  <a:lnTo>
                    <a:pt x="697" y="1744"/>
                  </a:lnTo>
                  <a:lnTo>
                    <a:pt x="689" y="1760"/>
                  </a:lnTo>
                  <a:lnTo>
                    <a:pt x="684" y="1777"/>
                  </a:lnTo>
                  <a:lnTo>
                    <a:pt x="680" y="1795"/>
                  </a:lnTo>
                  <a:lnTo>
                    <a:pt x="676" y="1815"/>
                  </a:lnTo>
                  <a:lnTo>
                    <a:pt x="674" y="1833"/>
                  </a:lnTo>
                  <a:lnTo>
                    <a:pt x="674" y="1853"/>
                  </a:lnTo>
                  <a:lnTo>
                    <a:pt x="675" y="1872"/>
                  </a:lnTo>
                  <a:lnTo>
                    <a:pt x="677" y="1893"/>
                  </a:lnTo>
                  <a:lnTo>
                    <a:pt x="680" y="1912"/>
                  </a:lnTo>
                  <a:lnTo>
                    <a:pt x="683" y="1932"/>
                  </a:lnTo>
                  <a:lnTo>
                    <a:pt x="687" y="1952"/>
                  </a:lnTo>
                  <a:lnTo>
                    <a:pt x="697" y="1990"/>
                  </a:lnTo>
                  <a:lnTo>
                    <a:pt x="697" y="1990"/>
                  </a:lnTo>
                  <a:lnTo>
                    <a:pt x="689" y="1984"/>
                  </a:lnTo>
                  <a:lnTo>
                    <a:pt x="684" y="1976"/>
                  </a:lnTo>
                  <a:lnTo>
                    <a:pt x="679" y="1967"/>
                  </a:lnTo>
                  <a:lnTo>
                    <a:pt x="673" y="1957"/>
                  </a:lnTo>
                  <a:lnTo>
                    <a:pt x="669" y="1946"/>
                  </a:lnTo>
                  <a:lnTo>
                    <a:pt x="666" y="1936"/>
                  </a:lnTo>
                  <a:lnTo>
                    <a:pt x="661" y="1915"/>
                  </a:lnTo>
                  <a:lnTo>
                    <a:pt x="661" y="1915"/>
                  </a:lnTo>
                  <a:lnTo>
                    <a:pt x="658" y="1896"/>
                  </a:lnTo>
                  <a:lnTo>
                    <a:pt x="656" y="1876"/>
                  </a:lnTo>
                  <a:lnTo>
                    <a:pt x="656" y="1856"/>
                  </a:lnTo>
                  <a:lnTo>
                    <a:pt x="657" y="1837"/>
                  </a:lnTo>
                  <a:lnTo>
                    <a:pt x="659" y="1818"/>
                  </a:lnTo>
                  <a:lnTo>
                    <a:pt x="661" y="1798"/>
                  </a:lnTo>
                  <a:lnTo>
                    <a:pt x="666" y="1780"/>
                  </a:lnTo>
                  <a:lnTo>
                    <a:pt x="669" y="1762"/>
                  </a:lnTo>
                  <a:lnTo>
                    <a:pt x="669" y="1762"/>
                  </a:lnTo>
                  <a:lnTo>
                    <a:pt x="661" y="1764"/>
                  </a:lnTo>
                  <a:lnTo>
                    <a:pt x="654" y="1767"/>
                  </a:lnTo>
                  <a:lnTo>
                    <a:pt x="649" y="1772"/>
                  </a:lnTo>
                  <a:lnTo>
                    <a:pt x="642" y="1777"/>
                  </a:lnTo>
                  <a:lnTo>
                    <a:pt x="638" y="1782"/>
                  </a:lnTo>
                  <a:lnTo>
                    <a:pt x="635" y="1789"/>
                  </a:lnTo>
                  <a:lnTo>
                    <a:pt x="632" y="1796"/>
                  </a:lnTo>
                  <a:lnTo>
                    <a:pt x="631" y="1804"/>
                  </a:lnTo>
                  <a:lnTo>
                    <a:pt x="631" y="1804"/>
                  </a:lnTo>
                  <a:lnTo>
                    <a:pt x="624" y="1812"/>
                  </a:lnTo>
                  <a:lnTo>
                    <a:pt x="616" y="1823"/>
                  </a:lnTo>
                  <a:lnTo>
                    <a:pt x="610" y="1834"/>
                  </a:lnTo>
                  <a:lnTo>
                    <a:pt x="604" y="1847"/>
                  </a:lnTo>
                  <a:lnTo>
                    <a:pt x="598" y="1858"/>
                  </a:lnTo>
                  <a:lnTo>
                    <a:pt x="593" y="1872"/>
                  </a:lnTo>
                  <a:lnTo>
                    <a:pt x="590" y="1885"/>
                  </a:lnTo>
                  <a:lnTo>
                    <a:pt x="585" y="1899"/>
                  </a:lnTo>
                  <a:lnTo>
                    <a:pt x="583" y="1913"/>
                  </a:lnTo>
                  <a:lnTo>
                    <a:pt x="581" y="1928"/>
                  </a:lnTo>
                  <a:lnTo>
                    <a:pt x="579" y="1942"/>
                  </a:lnTo>
                  <a:lnTo>
                    <a:pt x="579" y="1957"/>
                  </a:lnTo>
                  <a:lnTo>
                    <a:pt x="578" y="1971"/>
                  </a:lnTo>
                  <a:lnTo>
                    <a:pt x="579" y="1986"/>
                  </a:lnTo>
                  <a:lnTo>
                    <a:pt x="580" y="2000"/>
                  </a:lnTo>
                  <a:lnTo>
                    <a:pt x="582" y="2014"/>
                  </a:lnTo>
                  <a:lnTo>
                    <a:pt x="582" y="2014"/>
                  </a:lnTo>
                  <a:lnTo>
                    <a:pt x="580" y="2016"/>
                  </a:lnTo>
                  <a:lnTo>
                    <a:pt x="578" y="2019"/>
                  </a:lnTo>
                  <a:lnTo>
                    <a:pt x="577" y="2021"/>
                  </a:lnTo>
                  <a:lnTo>
                    <a:pt x="576" y="2025"/>
                  </a:lnTo>
                  <a:lnTo>
                    <a:pt x="576" y="2025"/>
                  </a:lnTo>
                  <a:lnTo>
                    <a:pt x="588" y="2048"/>
                  </a:lnTo>
                  <a:lnTo>
                    <a:pt x="601" y="2069"/>
                  </a:lnTo>
                  <a:lnTo>
                    <a:pt x="616" y="2090"/>
                  </a:lnTo>
                  <a:lnTo>
                    <a:pt x="632" y="2109"/>
                  </a:lnTo>
                  <a:lnTo>
                    <a:pt x="649" y="2126"/>
                  </a:lnTo>
                  <a:lnTo>
                    <a:pt x="667" y="2143"/>
                  </a:lnTo>
                  <a:lnTo>
                    <a:pt x="685" y="2159"/>
                  </a:lnTo>
                  <a:lnTo>
                    <a:pt x="704" y="2175"/>
                  </a:lnTo>
                  <a:lnTo>
                    <a:pt x="704" y="2175"/>
                  </a:lnTo>
                  <a:lnTo>
                    <a:pt x="708" y="2156"/>
                  </a:lnTo>
                  <a:lnTo>
                    <a:pt x="715" y="2138"/>
                  </a:lnTo>
                  <a:lnTo>
                    <a:pt x="722" y="2123"/>
                  </a:lnTo>
                  <a:lnTo>
                    <a:pt x="732" y="2108"/>
                  </a:lnTo>
                  <a:lnTo>
                    <a:pt x="742" y="2094"/>
                  </a:lnTo>
                  <a:lnTo>
                    <a:pt x="753" y="2081"/>
                  </a:lnTo>
                  <a:lnTo>
                    <a:pt x="765" y="2069"/>
                  </a:lnTo>
                  <a:lnTo>
                    <a:pt x="777" y="2058"/>
                  </a:lnTo>
                  <a:lnTo>
                    <a:pt x="803" y="2036"/>
                  </a:lnTo>
                  <a:lnTo>
                    <a:pt x="816" y="2024"/>
                  </a:lnTo>
                  <a:lnTo>
                    <a:pt x="827" y="2013"/>
                  </a:lnTo>
                  <a:lnTo>
                    <a:pt x="839" y="2001"/>
                  </a:lnTo>
                  <a:lnTo>
                    <a:pt x="850" y="1988"/>
                  </a:lnTo>
                  <a:lnTo>
                    <a:pt x="858" y="1974"/>
                  </a:lnTo>
                  <a:lnTo>
                    <a:pt x="867" y="1959"/>
                  </a:lnTo>
                  <a:lnTo>
                    <a:pt x="867" y="1959"/>
                  </a:lnTo>
                  <a:lnTo>
                    <a:pt x="877" y="1939"/>
                  </a:lnTo>
                  <a:lnTo>
                    <a:pt x="885" y="1915"/>
                  </a:lnTo>
                  <a:lnTo>
                    <a:pt x="895" y="1891"/>
                  </a:lnTo>
                  <a:lnTo>
                    <a:pt x="901" y="1865"/>
                  </a:lnTo>
                  <a:lnTo>
                    <a:pt x="904" y="1851"/>
                  </a:lnTo>
                  <a:lnTo>
                    <a:pt x="907" y="1837"/>
                  </a:lnTo>
                  <a:lnTo>
                    <a:pt x="908" y="1823"/>
                  </a:lnTo>
                  <a:lnTo>
                    <a:pt x="909" y="1809"/>
                  </a:lnTo>
                  <a:lnTo>
                    <a:pt x="909" y="1795"/>
                  </a:lnTo>
                  <a:lnTo>
                    <a:pt x="907" y="1780"/>
                  </a:lnTo>
                  <a:lnTo>
                    <a:pt x="904" y="1766"/>
                  </a:lnTo>
                  <a:lnTo>
                    <a:pt x="900" y="1751"/>
                  </a:lnTo>
                  <a:lnTo>
                    <a:pt x="900" y="1751"/>
                  </a:lnTo>
                  <a:lnTo>
                    <a:pt x="895" y="1747"/>
                  </a:lnTo>
                  <a:lnTo>
                    <a:pt x="891" y="1743"/>
                  </a:lnTo>
                  <a:lnTo>
                    <a:pt x="883" y="1732"/>
                  </a:lnTo>
                  <a:lnTo>
                    <a:pt x="879" y="1728"/>
                  </a:lnTo>
                  <a:lnTo>
                    <a:pt x="873" y="1724"/>
                  </a:lnTo>
                  <a:lnTo>
                    <a:pt x="867" y="1721"/>
                  </a:lnTo>
                  <a:lnTo>
                    <a:pt x="858" y="1720"/>
                  </a:lnTo>
                  <a:lnTo>
                    <a:pt x="858" y="1720"/>
                  </a:lnTo>
                  <a:lnTo>
                    <a:pt x="859" y="1734"/>
                  </a:lnTo>
                  <a:lnTo>
                    <a:pt x="859" y="1747"/>
                  </a:lnTo>
                  <a:lnTo>
                    <a:pt x="859" y="1758"/>
                  </a:lnTo>
                  <a:lnTo>
                    <a:pt x="859" y="1764"/>
                  </a:lnTo>
                  <a:lnTo>
                    <a:pt x="861" y="1770"/>
                  </a:lnTo>
                  <a:lnTo>
                    <a:pt x="861" y="177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grpSp>
        <p:nvGrpSpPr>
          <p:cNvPr id="15" name="组合 141"/>
          <p:cNvGrpSpPr/>
          <p:nvPr>
            <p:custDataLst>
              <p:tags r:id="rId12"/>
            </p:custDataLst>
          </p:nvPr>
        </p:nvGrpSpPr>
        <p:grpSpPr>
          <a:xfrm>
            <a:off x="1428728" y="946638"/>
            <a:ext cx="857256" cy="1143361"/>
            <a:chOff x="2105026" y="2144713"/>
            <a:chExt cx="941388" cy="1106488"/>
          </a:xfrm>
        </p:grpSpPr>
        <p:sp>
          <p:nvSpPr>
            <p:cNvPr id="143" name="Freeform 167"/>
            <p:cNvSpPr>
              <a:spLocks noEditPoints="1"/>
            </p:cNvSpPr>
            <p:nvPr>
              <p:custDataLst>
                <p:tags r:id="rId13"/>
              </p:custDataLst>
            </p:nvPr>
          </p:nvSpPr>
          <p:spPr bwMode="auto">
            <a:xfrm>
              <a:off x="2139951" y="2506663"/>
              <a:ext cx="65088" cy="57150"/>
            </a:xfrm>
            <a:custGeom>
              <a:avLst/>
              <a:gdLst/>
              <a:ahLst/>
              <a:cxnLst>
                <a:cxn ang="0">
                  <a:pos x="11" y="13"/>
                </a:cxn>
                <a:cxn ang="0">
                  <a:pos x="16" y="14"/>
                </a:cxn>
                <a:cxn ang="0">
                  <a:pos x="20" y="12"/>
                </a:cxn>
                <a:cxn ang="0">
                  <a:pos x="28" y="3"/>
                </a:cxn>
                <a:cxn ang="0">
                  <a:pos x="36" y="1"/>
                </a:cxn>
                <a:cxn ang="0">
                  <a:pos x="54" y="1"/>
                </a:cxn>
                <a:cxn ang="0">
                  <a:pos x="70" y="3"/>
                </a:cxn>
                <a:cxn ang="0">
                  <a:pos x="86" y="10"/>
                </a:cxn>
                <a:cxn ang="0">
                  <a:pos x="101" y="18"/>
                </a:cxn>
                <a:cxn ang="0">
                  <a:pos x="112" y="28"/>
                </a:cxn>
                <a:cxn ang="0">
                  <a:pos x="121" y="41"/>
                </a:cxn>
                <a:cxn ang="0">
                  <a:pos x="124" y="55"/>
                </a:cxn>
                <a:cxn ang="0">
                  <a:pos x="124" y="62"/>
                </a:cxn>
                <a:cxn ang="0">
                  <a:pos x="120" y="75"/>
                </a:cxn>
                <a:cxn ang="0">
                  <a:pos x="110" y="86"/>
                </a:cxn>
                <a:cxn ang="0">
                  <a:pos x="97" y="96"/>
                </a:cxn>
                <a:cxn ang="0">
                  <a:pos x="81" y="103"/>
                </a:cxn>
                <a:cxn ang="0">
                  <a:pos x="64" y="107"/>
                </a:cxn>
                <a:cxn ang="0">
                  <a:pos x="47" y="107"/>
                </a:cxn>
                <a:cxn ang="0">
                  <a:pos x="32" y="103"/>
                </a:cxn>
                <a:cxn ang="0">
                  <a:pos x="18" y="94"/>
                </a:cxn>
                <a:cxn ang="0">
                  <a:pos x="11" y="83"/>
                </a:cxn>
                <a:cxn ang="0">
                  <a:pos x="2" y="64"/>
                </a:cxn>
                <a:cxn ang="0">
                  <a:pos x="1" y="45"/>
                </a:cxn>
                <a:cxn ang="0">
                  <a:pos x="6" y="23"/>
                </a:cxn>
                <a:cxn ang="0">
                  <a:pos x="11" y="13"/>
                </a:cxn>
                <a:cxn ang="0">
                  <a:pos x="58" y="87"/>
                </a:cxn>
                <a:cxn ang="0">
                  <a:pos x="74" y="83"/>
                </a:cxn>
                <a:cxn ang="0">
                  <a:pos x="85" y="75"/>
                </a:cxn>
                <a:cxn ang="0">
                  <a:pos x="91" y="64"/>
                </a:cxn>
                <a:cxn ang="0">
                  <a:pos x="92" y="52"/>
                </a:cxn>
                <a:cxn ang="0">
                  <a:pos x="88" y="42"/>
                </a:cxn>
                <a:cxn ang="0">
                  <a:pos x="79" y="32"/>
                </a:cxn>
                <a:cxn ang="0">
                  <a:pos x="66" y="27"/>
                </a:cxn>
                <a:cxn ang="0">
                  <a:pos x="50" y="27"/>
                </a:cxn>
                <a:cxn ang="0">
                  <a:pos x="43" y="30"/>
                </a:cxn>
                <a:cxn ang="0">
                  <a:pos x="33" y="37"/>
                </a:cxn>
                <a:cxn ang="0">
                  <a:pos x="28" y="46"/>
                </a:cxn>
                <a:cxn ang="0">
                  <a:pos x="27" y="57"/>
                </a:cxn>
                <a:cxn ang="0">
                  <a:pos x="30" y="66"/>
                </a:cxn>
                <a:cxn ang="0">
                  <a:pos x="35" y="75"/>
                </a:cxn>
                <a:cxn ang="0">
                  <a:pos x="43" y="82"/>
                </a:cxn>
                <a:cxn ang="0">
                  <a:pos x="52" y="86"/>
                </a:cxn>
                <a:cxn ang="0">
                  <a:pos x="58" y="87"/>
                </a:cxn>
              </a:cxnLst>
              <a:rect l="0" t="0" r="r" b="b"/>
              <a:pathLst>
                <a:path w="124" h="108">
                  <a:moveTo>
                    <a:pt x="11" y="13"/>
                  </a:moveTo>
                  <a:lnTo>
                    <a:pt x="11" y="13"/>
                  </a:lnTo>
                  <a:lnTo>
                    <a:pt x="13" y="14"/>
                  </a:lnTo>
                  <a:lnTo>
                    <a:pt x="16" y="14"/>
                  </a:lnTo>
                  <a:lnTo>
                    <a:pt x="18" y="13"/>
                  </a:lnTo>
                  <a:lnTo>
                    <a:pt x="20" y="12"/>
                  </a:lnTo>
                  <a:lnTo>
                    <a:pt x="25" y="7"/>
                  </a:lnTo>
                  <a:lnTo>
                    <a:pt x="28" y="3"/>
                  </a:lnTo>
                  <a:lnTo>
                    <a:pt x="28" y="3"/>
                  </a:lnTo>
                  <a:lnTo>
                    <a:pt x="36" y="1"/>
                  </a:lnTo>
                  <a:lnTo>
                    <a:pt x="45" y="0"/>
                  </a:lnTo>
                  <a:lnTo>
                    <a:pt x="54" y="1"/>
                  </a:lnTo>
                  <a:lnTo>
                    <a:pt x="61" y="2"/>
                  </a:lnTo>
                  <a:lnTo>
                    <a:pt x="70" y="3"/>
                  </a:lnTo>
                  <a:lnTo>
                    <a:pt x="78" y="6"/>
                  </a:lnTo>
                  <a:lnTo>
                    <a:pt x="86" y="10"/>
                  </a:lnTo>
                  <a:lnTo>
                    <a:pt x="93" y="13"/>
                  </a:lnTo>
                  <a:lnTo>
                    <a:pt x="101" y="18"/>
                  </a:lnTo>
                  <a:lnTo>
                    <a:pt x="107" y="22"/>
                  </a:lnTo>
                  <a:lnTo>
                    <a:pt x="112" y="28"/>
                  </a:lnTo>
                  <a:lnTo>
                    <a:pt x="117" y="34"/>
                  </a:lnTo>
                  <a:lnTo>
                    <a:pt x="121" y="41"/>
                  </a:lnTo>
                  <a:lnTo>
                    <a:pt x="123" y="47"/>
                  </a:lnTo>
                  <a:lnTo>
                    <a:pt x="124" y="55"/>
                  </a:lnTo>
                  <a:lnTo>
                    <a:pt x="124" y="62"/>
                  </a:lnTo>
                  <a:lnTo>
                    <a:pt x="124" y="62"/>
                  </a:lnTo>
                  <a:lnTo>
                    <a:pt x="122" y="68"/>
                  </a:lnTo>
                  <a:lnTo>
                    <a:pt x="120" y="75"/>
                  </a:lnTo>
                  <a:lnTo>
                    <a:pt x="116" y="80"/>
                  </a:lnTo>
                  <a:lnTo>
                    <a:pt x="110" y="86"/>
                  </a:lnTo>
                  <a:lnTo>
                    <a:pt x="104" y="91"/>
                  </a:lnTo>
                  <a:lnTo>
                    <a:pt x="97" y="96"/>
                  </a:lnTo>
                  <a:lnTo>
                    <a:pt x="90" y="100"/>
                  </a:lnTo>
                  <a:lnTo>
                    <a:pt x="81" y="103"/>
                  </a:lnTo>
                  <a:lnTo>
                    <a:pt x="73" y="106"/>
                  </a:lnTo>
                  <a:lnTo>
                    <a:pt x="64" y="107"/>
                  </a:lnTo>
                  <a:lnTo>
                    <a:pt x="56" y="108"/>
                  </a:lnTo>
                  <a:lnTo>
                    <a:pt x="47" y="107"/>
                  </a:lnTo>
                  <a:lnTo>
                    <a:pt x="40" y="106"/>
                  </a:lnTo>
                  <a:lnTo>
                    <a:pt x="32" y="103"/>
                  </a:lnTo>
                  <a:lnTo>
                    <a:pt x="25" y="100"/>
                  </a:lnTo>
                  <a:lnTo>
                    <a:pt x="18" y="94"/>
                  </a:lnTo>
                  <a:lnTo>
                    <a:pt x="18" y="94"/>
                  </a:lnTo>
                  <a:lnTo>
                    <a:pt x="11" y="83"/>
                  </a:lnTo>
                  <a:lnTo>
                    <a:pt x="5" y="74"/>
                  </a:lnTo>
                  <a:lnTo>
                    <a:pt x="2" y="64"/>
                  </a:lnTo>
                  <a:lnTo>
                    <a:pt x="0" y="55"/>
                  </a:lnTo>
                  <a:lnTo>
                    <a:pt x="1" y="45"/>
                  </a:lnTo>
                  <a:lnTo>
                    <a:pt x="3" y="34"/>
                  </a:lnTo>
                  <a:lnTo>
                    <a:pt x="6" y="23"/>
                  </a:lnTo>
                  <a:lnTo>
                    <a:pt x="11" y="13"/>
                  </a:lnTo>
                  <a:lnTo>
                    <a:pt x="11" y="13"/>
                  </a:lnTo>
                  <a:close/>
                  <a:moveTo>
                    <a:pt x="58" y="87"/>
                  </a:moveTo>
                  <a:lnTo>
                    <a:pt x="58" y="87"/>
                  </a:lnTo>
                  <a:lnTo>
                    <a:pt x="66" y="86"/>
                  </a:lnTo>
                  <a:lnTo>
                    <a:pt x="74" y="83"/>
                  </a:lnTo>
                  <a:lnTo>
                    <a:pt x="80" y="79"/>
                  </a:lnTo>
                  <a:lnTo>
                    <a:pt x="85" y="75"/>
                  </a:lnTo>
                  <a:lnTo>
                    <a:pt x="89" y="70"/>
                  </a:lnTo>
                  <a:lnTo>
                    <a:pt x="91" y="64"/>
                  </a:lnTo>
                  <a:lnTo>
                    <a:pt x="92" y="59"/>
                  </a:lnTo>
                  <a:lnTo>
                    <a:pt x="92" y="52"/>
                  </a:lnTo>
                  <a:lnTo>
                    <a:pt x="90" y="47"/>
                  </a:lnTo>
                  <a:lnTo>
                    <a:pt x="88" y="42"/>
                  </a:lnTo>
                  <a:lnTo>
                    <a:pt x="84" y="36"/>
                  </a:lnTo>
                  <a:lnTo>
                    <a:pt x="79" y="32"/>
                  </a:lnTo>
                  <a:lnTo>
                    <a:pt x="74" y="29"/>
                  </a:lnTo>
                  <a:lnTo>
                    <a:pt x="66" y="27"/>
                  </a:lnTo>
                  <a:lnTo>
                    <a:pt x="59" y="27"/>
                  </a:lnTo>
                  <a:lnTo>
                    <a:pt x="50" y="27"/>
                  </a:lnTo>
                  <a:lnTo>
                    <a:pt x="50" y="27"/>
                  </a:lnTo>
                  <a:lnTo>
                    <a:pt x="43" y="30"/>
                  </a:lnTo>
                  <a:lnTo>
                    <a:pt x="37" y="33"/>
                  </a:lnTo>
                  <a:lnTo>
                    <a:pt x="33" y="37"/>
                  </a:lnTo>
                  <a:lnTo>
                    <a:pt x="30" y="42"/>
                  </a:lnTo>
                  <a:lnTo>
                    <a:pt x="28" y="46"/>
                  </a:lnTo>
                  <a:lnTo>
                    <a:pt x="27" y="51"/>
                  </a:lnTo>
                  <a:lnTo>
                    <a:pt x="27" y="57"/>
                  </a:lnTo>
                  <a:lnTo>
                    <a:pt x="28" y="62"/>
                  </a:lnTo>
                  <a:lnTo>
                    <a:pt x="30" y="66"/>
                  </a:lnTo>
                  <a:lnTo>
                    <a:pt x="32" y="71"/>
                  </a:lnTo>
                  <a:lnTo>
                    <a:pt x="35" y="75"/>
                  </a:lnTo>
                  <a:lnTo>
                    <a:pt x="39" y="79"/>
                  </a:lnTo>
                  <a:lnTo>
                    <a:pt x="43" y="82"/>
                  </a:lnTo>
                  <a:lnTo>
                    <a:pt x="48" y="85"/>
                  </a:lnTo>
                  <a:lnTo>
                    <a:pt x="52" y="86"/>
                  </a:lnTo>
                  <a:lnTo>
                    <a:pt x="58" y="87"/>
                  </a:lnTo>
                  <a:lnTo>
                    <a:pt x="58" y="87"/>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144" name="Freeform 168"/>
            <p:cNvSpPr>
              <a:spLocks noEditPoints="1"/>
            </p:cNvSpPr>
            <p:nvPr>
              <p:custDataLst>
                <p:tags r:id="rId14"/>
              </p:custDataLst>
            </p:nvPr>
          </p:nvSpPr>
          <p:spPr bwMode="auto">
            <a:xfrm>
              <a:off x="2105026" y="2144713"/>
              <a:ext cx="941388" cy="1106488"/>
            </a:xfrm>
            <a:custGeom>
              <a:avLst/>
              <a:gdLst/>
              <a:ahLst/>
              <a:cxnLst>
                <a:cxn ang="0">
                  <a:pos x="67" y="2002"/>
                </a:cxn>
                <a:cxn ang="0">
                  <a:pos x="421" y="1636"/>
                </a:cxn>
                <a:cxn ang="0">
                  <a:pos x="63" y="638"/>
                </a:cxn>
                <a:cxn ang="0">
                  <a:pos x="1053" y="22"/>
                </a:cxn>
                <a:cxn ang="0">
                  <a:pos x="1776" y="538"/>
                </a:cxn>
                <a:cxn ang="0">
                  <a:pos x="1375" y="898"/>
                </a:cxn>
                <a:cxn ang="0">
                  <a:pos x="826" y="761"/>
                </a:cxn>
                <a:cxn ang="0">
                  <a:pos x="290" y="959"/>
                </a:cxn>
                <a:cxn ang="0">
                  <a:pos x="765" y="1727"/>
                </a:cxn>
                <a:cxn ang="0">
                  <a:pos x="638" y="986"/>
                </a:cxn>
                <a:cxn ang="0">
                  <a:pos x="960" y="1183"/>
                </a:cxn>
                <a:cxn ang="0">
                  <a:pos x="1204" y="1031"/>
                </a:cxn>
                <a:cxn ang="0">
                  <a:pos x="1232" y="1305"/>
                </a:cxn>
                <a:cxn ang="0">
                  <a:pos x="26" y="764"/>
                </a:cxn>
                <a:cxn ang="0">
                  <a:pos x="109" y="651"/>
                </a:cxn>
                <a:cxn ang="0">
                  <a:pos x="996" y="67"/>
                </a:cxn>
                <a:cxn ang="0">
                  <a:pos x="1412" y="259"/>
                </a:cxn>
                <a:cxn ang="0">
                  <a:pos x="866" y="650"/>
                </a:cxn>
                <a:cxn ang="0">
                  <a:pos x="1693" y="433"/>
                </a:cxn>
                <a:cxn ang="0">
                  <a:pos x="919" y="332"/>
                </a:cxn>
                <a:cxn ang="0">
                  <a:pos x="204" y="642"/>
                </a:cxn>
                <a:cxn ang="0">
                  <a:pos x="942" y="387"/>
                </a:cxn>
                <a:cxn ang="0">
                  <a:pos x="419" y="563"/>
                </a:cxn>
                <a:cxn ang="0">
                  <a:pos x="1737" y="562"/>
                </a:cxn>
                <a:cxn ang="0">
                  <a:pos x="881" y="477"/>
                </a:cxn>
                <a:cxn ang="0">
                  <a:pos x="342" y="732"/>
                </a:cxn>
                <a:cxn ang="0">
                  <a:pos x="1381" y="500"/>
                </a:cxn>
                <a:cxn ang="0">
                  <a:pos x="1324" y="691"/>
                </a:cxn>
                <a:cxn ang="0">
                  <a:pos x="1201" y="668"/>
                </a:cxn>
                <a:cxn ang="0">
                  <a:pos x="1480" y="799"/>
                </a:cxn>
                <a:cxn ang="0">
                  <a:pos x="1387" y="676"/>
                </a:cxn>
                <a:cxn ang="0">
                  <a:pos x="856" y="893"/>
                </a:cxn>
                <a:cxn ang="0">
                  <a:pos x="600" y="1612"/>
                </a:cxn>
                <a:cxn ang="0">
                  <a:pos x="192" y="860"/>
                </a:cxn>
                <a:cxn ang="0">
                  <a:pos x="107" y="930"/>
                </a:cxn>
                <a:cxn ang="0">
                  <a:pos x="419" y="1514"/>
                </a:cxn>
                <a:cxn ang="0">
                  <a:pos x="155" y="872"/>
                </a:cxn>
                <a:cxn ang="0">
                  <a:pos x="714" y="917"/>
                </a:cxn>
                <a:cxn ang="0">
                  <a:pos x="954" y="1417"/>
                </a:cxn>
                <a:cxn ang="0">
                  <a:pos x="920" y="1339"/>
                </a:cxn>
                <a:cxn ang="0">
                  <a:pos x="889" y="1232"/>
                </a:cxn>
                <a:cxn ang="0">
                  <a:pos x="824" y="1188"/>
                </a:cxn>
                <a:cxn ang="0">
                  <a:pos x="813" y="1092"/>
                </a:cxn>
                <a:cxn ang="0">
                  <a:pos x="744" y="1053"/>
                </a:cxn>
                <a:cxn ang="0">
                  <a:pos x="1226" y="1052"/>
                </a:cxn>
                <a:cxn ang="0">
                  <a:pos x="1064" y="1140"/>
                </a:cxn>
                <a:cxn ang="0">
                  <a:pos x="1236" y="1093"/>
                </a:cxn>
                <a:cxn ang="0">
                  <a:pos x="1053" y="1427"/>
                </a:cxn>
                <a:cxn ang="0">
                  <a:pos x="1059" y="1288"/>
                </a:cxn>
                <a:cxn ang="0">
                  <a:pos x="1146" y="1237"/>
                </a:cxn>
                <a:cxn ang="0">
                  <a:pos x="1176" y="1487"/>
                </a:cxn>
                <a:cxn ang="0">
                  <a:pos x="1169" y="1592"/>
                </a:cxn>
                <a:cxn ang="0">
                  <a:pos x="875" y="1631"/>
                </a:cxn>
                <a:cxn ang="0">
                  <a:pos x="976" y="1609"/>
                </a:cxn>
                <a:cxn ang="0">
                  <a:pos x="1080" y="1660"/>
                </a:cxn>
                <a:cxn ang="0">
                  <a:pos x="1154" y="1732"/>
                </a:cxn>
                <a:cxn ang="0">
                  <a:pos x="389" y="1680"/>
                </a:cxn>
                <a:cxn ang="0">
                  <a:pos x="610" y="1703"/>
                </a:cxn>
                <a:cxn ang="0">
                  <a:pos x="363" y="1738"/>
                </a:cxn>
                <a:cxn ang="0">
                  <a:pos x="228" y="1794"/>
                </a:cxn>
                <a:cxn ang="0">
                  <a:pos x="690" y="2061"/>
                </a:cxn>
                <a:cxn ang="0">
                  <a:pos x="639" y="1847"/>
                </a:cxn>
              </a:cxnLst>
              <a:rect l="0" t="0" r="r" b="b"/>
              <a:pathLst>
                <a:path w="1779" h="2091">
                  <a:moveTo>
                    <a:pt x="968" y="1829"/>
                  </a:moveTo>
                  <a:lnTo>
                    <a:pt x="968" y="1829"/>
                  </a:lnTo>
                  <a:lnTo>
                    <a:pt x="974" y="1838"/>
                  </a:lnTo>
                  <a:lnTo>
                    <a:pt x="981" y="1844"/>
                  </a:lnTo>
                  <a:lnTo>
                    <a:pt x="998" y="1859"/>
                  </a:lnTo>
                  <a:lnTo>
                    <a:pt x="1015" y="1873"/>
                  </a:lnTo>
                  <a:lnTo>
                    <a:pt x="1031" y="1888"/>
                  </a:lnTo>
                  <a:lnTo>
                    <a:pt x="1038" y="1897"/>
                  </a:lnTo>
                  <a:lnTo>
                    <a:pt x="1045" y="1904"/>
                  </a:lnTo>
                  <a:lnTo>
                    <a:pt x="1051" y="1914"/>
                  </a:lnTo>
                  <a:lnTo>
                    <a:pt x="1056" y="1923"/>
                  </a:lnTo>
                  <a:lnTo>
                    <a:pt x="1060" y="1933"/>
                  </a:lnTo>
                  <a:lnTo>
                    <a:pt x="1063" y="1944"/>
                  </a:lnTo>
                  <a:lnTo>
                    <a:pt x="1064" y="1955"/>
                  </a:lnTo>
                  <a:lnTo>
                    <a:pt x="1063" y="1968"/>
                  </a:lnTo>
                  <a:lnTo>
                    <a:pt x="1063" y="1968"/>
                  </a:lnTo>
                  <a:lnTo>
                    <a:pt x="1031" y="1986"/>
                  </a:lnTo>
                  <a:lnTo>
                    <a:pt x="996" y="2002"/>
                  </a:lnTo>
                  <a:lnTo>
                    <a:pt x="962" y="2018"/>
                  </a:lnTo>
                  <a:lnTo>
                    <a:pt x="927" y="2033"/>
                  </a:lnTo>
                  <a:lnTo>
                    <a:pt x="889" y="2046"/>
                  </a:lnTo>
                  <a:lnTo>
                    <a:pt x="851" y="2058"/>
                  </a:lnTo>
                  <a:lnTo>
                    <a:pt x="810" y="2067"/>
                  </a:lnTo>
                  <a:lnTo>
                    <a:pt x="768" y="2076"/>
                  </a:lnTo>
                  <a:lnTo>
                    <a:pt x="768" y="2076"/>
                  </a:lnTo>
                  <a:lnTo>
                    <a:pt x="684" y="2083"/>
                  </a:lnTo>
                  <a:lnTo>
                    <a:pt x="642" y="2086"/>
                  </a:lnTo>
                  <a:lnTo>
                    <a:pt x="599" y="2089"/>
                  </a:lnTo>
                  <a:lnTo>
                    <a:pt x="557" y="2091"/>
                  </a:lnTo>
                  <a:lnTo>
                    <a:pt x="515" y="2091"/>
                  </a:lnTo>
                  <a:lnTo>
                    <a:pt x="473" y="2091"/>
                  </a:lnTo>
                  <a:lnTo>
                    <a:pt x="431" y="2090"/>
                  </a:lnTo>
                  <a:lnTo>
                    <a:pt x="390" y="2086"/>
                  </a:lnTo>
                  <a:lnTo>
                    <a:pt x="349" y="2083"/>
                  </a:lnTo>
                  <a:lnTo>
                    <a:pt x="309" y="2078"/>
                  </a:lnTo>
                  <a:lnTo>
                    <a:pt x="268" y="2070"/>
                  </a:lnTo>
                  <a:lnTo>
                    <a:pt x="230" y="2062"/>
                  </a:lnTo>
                  <a:lnTo>
                    <a:pt x="191" y="2051"/>
                  </a:lnTo>
                  <a:lnTo>
                    <a:pt x="153" y="2038"/>
                  </a:lnTo>
                  <a:lnTo>
                    <a:pt x="116" y="2024"/>
                  </a:lnTo>
                  <a:lnTo>
                    <a:pt x="116" y="2024"/>
                  </a:lnTo>
                  <a:lnTo>
                    <a:pt x="109" y="2023"/>
                  </a:lnTo>
                  <a:lnTo>
                    <a:pt x="101" y="2021"/>
                  </a:lnTo>
                  <a:lnTo>
                    <a:pt x="95" y="2019"/>
                  </a:lnTo>
                  <a:lnTo>
                    <a:pt x="88" y="2016"/>
                  </a:lnTo>
                  <a:lnTo>
                    <a:pt x="78" y="2009"/>
                  </a:lnTo>
                  <a:lnTo>
                    <a:pt x="67" y="2002"/>
                  </a:lnTo>
                  <a:lnTo>
                    <a:pt x="48" y="1986"/>
                  </a:lnTo>
                  <a:lnTo>
                    <a:pt x="37" y="1978"/>
                  </a:lnTo>
                  <a:lnTo>
                    <a:pt x="25" y="1973"/>
                  </a:lnTo>
                  <a:lnTo>
                    <a:pt x="25" y="1973"/>
                  </a:lnTo>
                  <a:lnTo>
                    <a:pt x="22" y="1965"/>
                  </a:lnTo>
                  <a:lnTo>
                    <a:pt x="21" y="1958"/>
                  </a:lnTo>
                  <a:lnTo>
                    <a:pt x="21" y="1952"/>
                  </a:lnTo>
                  <a:lnTo>
                    <a:pt x="22" y="1945"/>
                  </a:lnTo>
                  <a:lnTo>
                    <a:pt x="24" y="1938"/>
                  </a:lnTo>
                  <a:lnTo>
                    <a:pt x="27" y="1931"/>
                  </a:lnTo>
                  <a:lnTo>
                    <a:pt x="32" y="1926"/>
                  </a:lnTo>
                  <a:lnTo>
                    <a:pt x="37" y="1919"/>
                  </a:lnTo>
                  <a:lnTo>
                    <a:pt x="48" y="1907"/>
                  </a:lnTo>
                  <a:lnTo>
                    <a:pt x="61" y="1895"/>
                  </a:lnTo>
                  <a:lnTo>
                    <a:pt x="72" y="1883"/>
                  </a:lnTo>
                  <a:lnTo>
                    <a:pt x="84" y="1871"/>
                  </a:lnTo>
                  <a:lnTo>
                    <a:pt x="84" y="1871"/>
                  </a:lnTo>
                  <a:lnTo>
                    <a:pt x="96" y="1858"/>
                  </a:lnTo>
                  <a:lnTo>
                    <a:pt x="108" y="1846"/>
                  </a:lnTo>
                  <a:lnTo>
                    <a:pt x="122" y="1833"/>
                  </a:lnTo>
                  <a:lnTo>
                    <a:pt x="139" y="1820"/>
                  </a:lnTo>
                  <a:lnTo>
                    <a:pt x="139" y="1820"/>
                  </a:lnTo>
                  <a:lnTo>
                    <a:pt x="170" y="1799"/>
                  </a:lnTo>
                  <a:lnTo>
                    <a:pt x="205" y="1780"/>
                  </a:lnTo>
                  <a:lnTo>
                    <a:pt x="241" y="1762"/>
                  </a:lnTo>
                  <a:lnTo>
                    <a:pt x="276" y="1746"/>
                  </a:lnTo>
                  <a:lnTo>
                    <a:pt x="276" y="1746"/>
                  </a:lnTo>
                  <a:lnTo>
                    <a:pt x="284" y="1744"/>
                  </a:lnTo>
                  <a:lnTo>
                    <a:pt x="294" y="1742"/>
                  </a:lnTo>
                  <a:lnTo>
                    <a:pt x="303" y="1740"/>
                  </a:lnTo>
                  <a:lnTo>
                    <a:pt x="310" y="1736"/>
                  </a:lnTo>
                  <a:lnTo>
                    <a:pt x="310" y="1736"/>
                  </a:lnTo>
                  <a:lnTo>
                    <a:pt x="319" y="1731"/>
                  </a:lnTo>
                  <a:lnTo>
                    <a:pt x="326" y="1726"/>
                  </a:lnTo>
                  <a:lnTo>
                    <a:pt x="334" y="1721"/>
                  </a:lnTo>
                  <a:lnTo>
                    <a:pt x="338" y="1720"/>
                  </a:lnTo>
                  <a:lnTo>
                    <a:pt x="342" y="1719"/>
                  </a:lnTo>
                  <a:lnTo>
                    <a:pt x="342" y="1719"/>
                  </a:lnTo>
                  <a:lnTo>
                    <a:pt x="343" y="1711"/>
                  </a:lnTo>
                  <a:lnTo>
                    <a:pt x="345" y="1703"/>
                  </a:lnTo>
                  <a:lnTo>
                    <a:pt x="351" y="1689"/>
                  </a:lnTo>
                  <a:lnTo>
                    <a:pt x="358" y="1676"/>
                  </a:lnTo>
                  <a:lnTo>
                    <a:pt x="368" y="1666"/>
                  </a:lnTo>
                  <a:lnTo>
                    <a:pt x="379" y="1656"/>
                  </a:lnTo>
                  <a:lnTo>
                    <a:pt x="392" y="1649"/>
                  </a:lnTo>
                  <a:lnTo>
                    <a:pt x="405" y="1641"/>
                  </a:lnTo>
                  <a:lnTo>
                    <a:pt x="421" y="1636"/>
                  </a:lnTo>
                  <a:lnTo>
                    <a:pt x="421" y="1636"/>
                  </a:lnTo>
                  <a:lnTo>
                    <a:pt x="397" y="1578"/>
                  </a:lnTo>
                  <a:lnTo>
                    <a:pt x="371" y="1521"/>
                  </a:lnTo>
                  <a:lnTo>
                    <a:pt x="319" y="1407"/>
                  </a:lnTo>
                  <a:lnTo>
                    <a:pt x="263" y="1291"/>
                  </a:lnTo>
                  <a:lnTo>
                    <a:pt x="236" y="1232"/>
                  </a:lnTo>
                  <a:lnTo>
                    <a:pt x="209" y="1173"/>
                  </a:lnTo>
                  <a:lnTo>
                    <a:pt x="209" y="1173"/>
                  </a:lnTo>
                  <a:lnTo>
                    <a:pt x="197" y="1144"/>
                  </a:lnTo>
                  <a:lnTo>
                    <a:pt x="183" y="1115"/>
                  </a:lnTo>
                  <a:lnTo>
                    <a:pt x="153" y="1059"/>
                  </a:lnTo>
                  <a:lnTo>
                    <a:pt x="123" y="1002"/>
                  </a:lnTo>
                  <a:lnTo>
                    <a:pt x="94" y="944"/>
                  </a:lnTo>
                  <a:lnTo>
                    <a:pt x="94" y="944"/>
                  </a:lnTo>
                  <a:lnTo>
                    <a:pt x="83" y="920"/>
                  </a:lnTo>
                  <a:lnTo>
                    <a:pt x="72" y="897"/>
                  </a:lnTo>
                  <a:lnTo>
                    <a:pt x="61" y="873"/>
                  </a:lnTo>
                  <a:lnTo>
                    <a:pt x="54" y="863"/>
                  </a:lnTo>
                  <a:lnTo>
                    <a:pt x="48" y="853"/>
                  </a:lnTo>
                  <a:lnTo>
                    <a:pt x="48" y="853"/>
                  </a:lnTo>
                  <a:lnTo>
                    <a:pt x="44" y="848"/>
                  </a:lnTo>
                  <a:lnTo>
                    <a:pt x="40" y="841"/>
                  </a:lnTo>
                  <a:lnTo>
                    <a:pt x="40" y="841"/>
                  </a:lnTo>
                  <a:lnTo>
                    <a:pt x="35" y="835"/>
                  </a:lnTo>
                  <a:lnTo>
                    <a:pt x="29" y="828"/>
                  </a:lnTo>
                  <a:lnTo>
                    <a:pt x="22" y="822"/>
                  </a:lnTo>
                  <a:lnTo>
                    <a:pt x="18" y="817"/>
                  </a:lnTo>
                  <a:lnTo>
                    <a:pt x="18" y="817"/>
                  </a:lnTo>
                  <a:lnTo>
                    <a:pt x="16" y="810"/>
                  </a:lnTo>
                  <a:lnTo>
                    <a:pt x="14" y="802"/>
                  </a:lnTo>
                  <a:lnTo>
                    <a:pt x="8" y="780"/>
                  </a:lnTo>
                  <a:lnTo>
                    <a:pt x="8" y="780"/>
                  </a:lnTo>
                  <a:lnTo>
                    <a:pt x="5" y="766"/>
                  </a:lnTo>
                  <a:lnTo>
                    <a:pt x="2" y="754"/>
                  </a:lnTo>
                  <a:lnTo>
                    <a:pt x="0" y="742"/>
                  </a:lnTo>
                  <a:lnTo>
                    <a:pt x="0" y="730"/>
                  </a:lnTo>
                  <a:lnTo>
                    <a:pt x="1" y="717"/>
                  </a:lnTo>
                  <a:lnTo>
                    <a:pt x="3" y="705"/>
                  </a:lnTo>
                  <a:lnTo>
                    <a:pt x="7" y="692"/>
                  </a:lnTo>
                  <a:lnTo>
                    <a:pt x="12" y="678"/>
                  </a:lnTo>
                  <a:lnTo>
                    <a:pt x="12" y="678"/>
                  </a:lnTo>
                  <a:lnTo>
                    <a:pt x="20" y="671"/>
                  </a:lnTo>
                  <a:lnTo>
                    <a:pt x="27" y="665"/>
                  </a:lnTo>
                  <a:lnTo>
                    <a:pt x="34" y="657"/>
                  </a:lnTo>
                  <a:lnTo>
                    <a:pt x="40" y="650"/>
                  </a:lnTo>
                  <a:lnTo>
                    <a:pt x="40" y="650"/>
                  </a:lnTo>
                  <a:lnTo>
                    <a:pt x="63" y="638"/>
                  </a:lnTo>
                  <a:lnTo>
                    <a:pt x="87" y="629"/>
                  </a:lnTo>
                  <a:lnTo>
                    <a:pt x="111" y="622"/>
                  </a:lnTo>
                  <a:lnTo>
                    <a:pt x="136" y="615"/>
                  </a:lnTo>
                  <a:lnTo>
                    <a:pt x="136" y="615"/>
                  </a:lnTo>
                  <a:lnTo>
                    <a:pt x="144" y="617"/>
                  </a:lnTo>
                  <a:lnTo>
                    <a:pt x="153" y="618"/>
                  </a:lnTo>
                  <a:lnTo>
                    <a:pt x="160" y="620"/>
                  </a:lnTo>
                  <a:lnTo>
                    <a:pt x="168" y="623"/>
                  </a:lnTo>
                  <a:lnTo>
                    <a:pt x="168" y="623"/>
                  </a:lnTo>
                  <a:lnTo>
                    <a:pt x="192" y="607"/>
                  </a:lnTo>
                  <a:lnTo>
                    <a:pt x="217" y="592"/>
                  </a:lnTo>
                  <a:lnTo>
                    <a:pt x="242" y="579"/>
                  </a:lnTo>
                  <a:lnTo>
                    <a:pt x="265" y="566"/>
                  </a:lnTo>
                  <a:lnTo>
                    <a:pt x="291" y="554"/>
                  </a:lnTo>
                  <a:lnTo>
                    <a:pt x="317" y="542"/>
                  </a:lnTo>
                  <a:lnTo>
                    <a:pt x="372" y="519"/>
                  </a:lnTo>
                  <a:lnTo>
                    <a:pt x="372" y="519"/>
                  </a:lnTo>
                  <a:lnTo>
                    <a:pt x="406" y="502"/>
                  </a:lnTo>
                  <a:lnTo>
                    <a:pt x="441" y="485"/>
                  </a:lnTo>
                  <a:lnTo>
                    <a:pt x="511" y="453"/>
                  </a:lnTo>
                  <a:lnTo>
                    <a:pt x="583" y="420"/>
                  </a:lnTo>
                  <a:lnTo>
                    <a:pt x="655" y="389"/>
                  </a:lnTo>
                  <a:lnTo>
                    <a:pt x="726" y="358"/>
                  </a:lnTo>
                  <a:lnTo>
                    <a:pt x="761" y="341"/>
                  </a:lnTo>
                  <a:lnTo>
                    <a:pt x="796" y="325"/>
                  </a:lnTo>
                  <a:lnTo>
                    <a:pt x="829" y="308"/>
                  </a:lnTo>
                  <a:lnTo>
                    <a:pt x="864" y="290"/>
                  </a:lnTo>
                  <a:lnTo>
                    <a:pt x="896" y="270"/>
                  </a:lnTo>
                  <a:lnTo>
                    <a:pt x="928" y="251"/>
                  </a:lnTo>
                  <a:lnTo>
                    <a:pt x="928" y="251"/>
                  </a:lnTo>
                  <a:lnTo>
                    <a:pt x="928" y="230"/>
                  </a:lnTo>
                  <a:lnTo>
                    <a:pt x="926" y="207"/>
                  </a:lnTo>
                  <a:lnTo>
                    <a:pt x="924" y="161"/>
                  </a:lnTo>
                  <a:lnTo>
                    <a:pt x="923" y="139"/>
                  </a:lnTo>
                  <a:lnTo>
                    <a:pt x="924" y="117"/>
                  </a:lnTo>
                  <a:lnTo>
                    <a:pt x="926" y="97"/>
                  </a:lnTo>
                  <a:lnTo>
                    <a:pt x="928" y="87"/>
                  </a:lnTo>
                  <a:lnTo>
                    <a:pt x="930" y="79"/>
                  </a:lnTo>
                  <a:lnTo>
                    <a:pt x="930" y="79"/>
                  </a:lnTo>
                  <a:lnTo>
                    <a:pt x="938" y="72"/>
                  </a:lnTo>
                  <a:lnTo>
                    <a:pt x="946" y="66"/>
                  </a:lnTo>
                  <a:lnTo>
                    <a:pt x="955" y="60"/>
                  </a:lnTo>
                  <a:lnTo>
                    <a:pt x="964" y="54"/>
                  </a:lnTo>
                  <a:lnTo>
                    <a:pt x="985" y="45"/>
                  </a:lnTo>
                  <a:lnTo>
                    <a:pt x="1007" y="36"/>
                  </a:lnTo>
                  <a:lnTo>
                    <a:pt x="1031" y="29"/>
                  </a:lnTo>
                  <a:lnTo>
                    <a:pt x="1053" y="22"/>
                  </a:lnTo>
                  <a:lnTo>
                    <a:pt x="1095" y="10"/>
                  </a:lnTo>
                  <a:lnTo>
                    <a:pt x="1095" y="10"/>
                  </a:lnTo>
                  <a:lnTo>
                    <a:pt x="1111" y="6"/>
                  </a:lnTo>
                  <a:lnTo>
                    <a:pt x="1126" y="3"/>
                  </a:lnTo>
                  <a:lnTo>
                    <a:pt x="1141" y="1"/>
                  </a:lnTo>
                  <a:lnTo>
                    <a:pt x="1155" y="0"/>
                  </a:lnTo>
                  <a:lnTo>
                    <a:pt x="1170" y="2"/>
                  </a:lnTo>
                  <a:lnTo>
                    <a:pt x="1184" y="4"/>
                  </a:lnTo>
                  <a:lnTo>
                    <a:pt x="1199" y="9"/>
                  </a:lnTo>
                  <a:lnTo>
                    <a:pt x="1213" y="17"/>
                  </a:lnTo>
                  <a:lnTo>
                    <a:pt x="1213" y="17"/>
                  </a:lnTo>
                  <a:lnTo>
                    <a:pt x="1233" y="40"/>
                  </a:lnTo>
                  <a:lnTo>
                    <a:pt x="1252" y="65"/>
                  </a:lnTo>
                  <a:lnTo>
                    <a:pt x="1290" y="114"/>
                  </a:lnTo>
                  <a:lnTo>
                    <a:pt x="1325" y="166"/>
                  </a:lnTo>
                  <a:lnTo>
                    <a:pt x="1360" y="217"/>
                  </a:lnTo>
                  <a:lnTo>
                    <a:pt x="1360" y="217"/>
                  </a:lnTo>
                  <a:lnTo>
                    <a:pt x="1383" y="224"/>
                  </a:lnTo>
                  <a:lnTo>
                    <a:pt x="1405" y="232"/>
                  </a:lnTo>
                  <a:lnTo>
                    <a:pt x="1451" y="244"/>
                  </a:lnTo>
                  <a:lnTo>
                    <a:pt x="1474" y="249"/>
                  </a:lnTo>
                  <a:lnTo>
                    <a:pt x="1496" y="256"/>
                  </a:lnTo>
                  <a:lnTo>
                    <a:pt x="1519" y="262"/>
                  </a:lnTo>
                  <a:lnTo>
                    <a:pt x="1540" y="270"/>
                  </a:lnTo>
                  <a:lnTo>
                    <a:pt x="1540" y="270"/>
                  </a:lnTo>
                  <a:lnTo>
                    <a:pt x="1545" y="273"/>
                  </a:lnTo>
                  <a:lnTo>
                    <a:pt x="1549" y="276"/>
                  </a:lnTo>
                  <a:lnTo>
                    <a:pt x="1557" y="282"/>
                  </a:lnTo>
                  <a:lnTo>
                    <a:pt x="1566" y="290"/>
                  </a:lnTo>
                  <a:lnTo>
                    <a:pt x="1575" y="295"/>
                  </a:lnTo>
                  <a:lnTo>
                    <a:pt x="1575" y="295"/>
                  </a:lnTo>
                  <a:lnTo>
                    <a:pt x="1590" y="303"/>
                  </a:lnTo>
                  <a:lnTo>
                    <a:pt x="1604" y="310"/>
                  </a:lnTo>
                  <a:lnTo>
                    <a:pt x="1631" y="327"/>
                  </a:lnTo>
                  <a:lnTo>
                    <a:pt x="1658" y="347"/>
                  </a:lnTo>
                  <a:lnTo>
                    <a:pt x="1684" y="367"/>
                  </a:lnTo>
                  <a:lnTo>
                    <a:pt x="1710" y="388"/>
                  </a:lnTo>
                  <a:lnTo>
                    <a:pt x="1733" y="411"/>
                  </a:lnTo>
                  <a:lnTo>
                    <a:pt x="1779" y="455"/>
                  </a:lnTo>
                  <a:lnTo>
                    <a:pt x="1779" y="455"/>
                  </a:lnTo>
                  <a:lnTo>
                    <a:pt x="1777" y="463"/>
                  </a:lnTo>
                  <a:lnTo>
                    <a:pt x="1776" y="473"/>
                  </a:lnTo>
                  <a:lnTo>
                    <a:pt x="1778" y="494"/>
                  </a:lnTo>
                  <a:lnTo>
                    <a:pt x="1778" y="505"/>
                  </a:lnTo>
                  <a:lnTo>
                    <a:pt x="1779" y="517"/>
                  </a:lnTo>
                  <a:lnTo>
                    <a:pt x="1778" y="527"/>
                  </a:lnTo>
                  <a:lnTo>
                    <a:pt x="1776" y="538"/>
                  </a:lnTo>
                  <a:lnTo>
                    <a:pt x="1776" y="538"/>
                  </a:lnTo>
                  <a:lnTo>
                    <a:pt x="1774" y="547"/>
                  </a:lnTo>
                  <a:lnTo>
                    <a:pt x="1771" y="555"/>
                  </a:lnTo>
                  <a:lnTo>
                    <a:pt x="1762" y="571"/>
                  </a:lnTo>
                  <a:lnTo>
                    <a:pt x="1751" y="587"/>
                  </a:lnTo>
                  <a:lnTo>
                    <a:pt x="1740" y="603"/>
                  </a:lnTo>
                  <a:lnTo>
                    <a:pt x="1727" y="617"/>
                  </a:lnTo>
                  <a:lnTo>
                    <a:pt x="1713" y="632"/>
                  </a:lnTo>
                  <a:lnTo>
                    <a:pt x="1685" y="661"/>
                  </a:lnTo>
                  <a:lnTo>
                    <a:pt x="1685" y="661"/>
                  </a:lnTo>
                  <a:lnTo>
                    <a:pt x="1671" y="676"/>
                  </a:lnTo>
                  <a:lnTo>
                    <a:pt x="1658" y="689"/>
                  </a:lnTo>
                  <a:lnTo>
                    <a:pt x="1644" y="701"/>
                  </a:lnTo>
                  <a:lnTo>
                    <a:pt x="1631" y="712"/>
                  </a:lnTo>
                  <a:lnTo>
                    <a:pt x="1617" y="722"/>
                  </a:lnTo>
                  <a:lnTo>
                    <a:pt x="1602" y="732"/>
                  </a:lnTo>
                  <a:lnTo>
                    <a:pt x="1569" y="752"/>
                  </a:lnTo>
                  <a:lnTo>
                    <a:pt x="1569" y="752"/>
                  </a:lnTo>
                  <a:lnTo>
                    <a:pt x="1554" y="763"/>
                  </a:lnTo>
                  <a:lnTo>
                    <a:pt x="1539" y="773"/>
                  </a:lnTo>
                  <a:lnTo>
                    <a:pt x="1531" y="777"/>
                  </a:lnTo>
                  <a:lnTo>
                    <a:pt x="1522" y="781"/>
                  </a:lnTo>
                  <a:lnTo>
                    <a:pt x="1514" y="784"/>
                  </a:lnTo>
                  <a:lnTo>
                    <a:pt x="1503" y="787"/>
                  </a:lnTo>
                  <a:lnTo>
                    <a:pt x="1503" y="787"/>
                  </a:lnTo>
                  <a:lnTo>
                    <a:pt x="1504" y="797"/>
                  </a:lnTo>
                  <a:lnTo>
                    <a:pt x="1504" y="806"/>
                  </a:lnTo>
                  <a:lnTo>
                    <a:pt x="1503" y="813"/>
                  </a:lnTo>
                  <a:lnTo>
                    <a:pt x="1500" y="821"/>
                  </a:lnTo>
                  <a:lnTo>
                    <a:pt x="1496" y="826"/>
                  </a:lnTo>
                  <a:lnTo>
                    <a:pt x="1492" y="830"/>
                  </a:lnTo>
                  <a:lnTo>
                    <a:pt x="1487" y="834"/>
                  </a:lnTo>
                  <a:lnTo>
                    <a:pt x="1481" y="836"/>
                  </a:lnTo>
                  <a:lnTo>
                    <a:pt x="1475" y="838"/>
                  </a:lnTo>
                  <a:lnTo>
                    <a:pt x="1468" y="839"/>
                  </a:lnTo>
                  <a:lnTo>
                    <a:pt x="1460" y="839"/>
                  </a:lnTo>
                  <a:lnTo>
                    <a:pt x="1451" y="839"/>
                  </a:lnTo>
                  <a:lnTo>
                    <a:pt x="1435" y="836"/>
                  </a:lnTo>
                  <a:lnTo>
                    <a:pt x="1417" y="832"/>
                  </a:lnTo>
                  <a:lnTo>
                    <a:pt x="1417" y="832"/>
                  </a:lnTo>
                  <a:lnTo>
                    <a:pt x="1411" y="840"/>
                  </a:lnTo>
                  <a:lnTo>
                    <a:pt x="1404" y="850"/>
                  </a:lnTo>
                  <a:lnTo>
                    <a:pt x="1395" y="871"/>
                  </a:lnTo>
                  <a:lnTo>
                    <a:pt x="1389" y="881"/>
                  </a:lnTo>
                  <a:lnTo>
                    <a:pt x="1383" y="890"/>
                  </a:lnTo>
                  <a:lnTo>
                    <a:pt x="1380" y="895"/>
                  </a:lnTo>
                  <a:lnTo>
                    <a:pt x="1375" y="898"/>
                  </a:lnTo>
                  <a:lnTo>
                    <a:pt x="1371" y="900"/>
                  </a:lnTo>
                  <a:lnTo>
                    <a:pt x="1366" y="902"/>
                  </a:lnTo>
                  <a:lnTo>
                    <a:pt x="1366" y="902"/>
                  </a:lnTo>
                  <a:lnTo>
                    <a:pt x="1355" y="904"/>
                  </a:lnTo>
                  <a:lnTo>
                    <a:pt x="1345" y="904"/>
                  </a:lnTo>
                  <a:lnTo>
                    <a:pt x="1336" y="902"/>
                  </a:lnTo>
                  <a:lnTo>
                    <a:pt x="1325" y="899"/>
                  </a:lnTo>
                  <a:lnTo>
                    <a:pt x="1305" y="890"/>
                  </a:lnTo>
                  <a:lnTo>
                    <a:pt x="1295" y="886"/>
                  </a:lnTo>
                  <a:lnTo>
                    <a:pt x="1284" y="883"/>
                  </a:lnTo>
                  <a:lnTo>
                    <a:pt x="1284" y="883"/>
                  </a:lnTo>
                  <a:lnTo>
                    <a:pt x="1272" y="884"/>
                  </a:lnTo>
                  <a:lnTo>
                    <a:pt x="1258" y="887"/>
                  </a:lnTo>
                  <a:lnTo>
                    <a:pt x="1245" y="892"/>
                  </a:lnTo>
                  <a:lnTo>
                    <a:pt x="1231" y="897"/>
                  </a:lnTo>
                  <a:lnTo>
                    <a:pt x="1204" y="908"/>
                  </a:lnTo>
                  <a:lnTo>
                    <a:pt x="1190" y="913"/>
                  </a:lnTo>
                  <a:lnTo>
                    <a:pt x="1176" y="917"/>
                  </a:lnTo>
                  <a:lnTo>
                    <a:pt x="1176" y="917"/>
                  </a:lnTo>
                  <a:lnTo>
                    <a:pt x="1171" y="919"/>
                  </a:lnTo>
                  <a:lnTo>
                    <a:pt x="1171" y="919"/>
                  </a:lnTo>
                  <a:lnTo>
                    <a:pt x="1142" y="921"/>
                  </a:lnTo>
                  <a:lnTo>
                    <a:pt x="1111" y="924"/>
                  </a:lnTo>
                  <a:lnTo>
                    <a:pt x="1045" y="929"/>
                  </a:lnTo>
                  <a:lnTo>
                    <a:pt x="1009" y="931"/>
                  </a:lnTo>
                  <a:lnTo>
                    <a:pt x="975" y="933"/>
                  </a:lnTo>
                  <a:lnTo>
                    <a:pt x="939" y="934"/>
                  </a:lnTo>
                  <a:lnTo>
                    <a:pt x="903" y="934"/>
                  </a:lnTo>
                  <a:lnTo>
                    <a:pt x="903" y="934"/>
                  </a:lnTo>
                  <a:lnTo>
                    <a:pt x="896" y="930"/>
                  </a:lnTo>
                  <a:lnTo>
                    <a:pt x="886" y="927"/>
                  </a:lnTo>
                  <a:lnTo>
                    <a:pt x="866" y="923"/>
                  </a:lnTo>
                  <a:lnTo>
                    <a:pt x="856" y="920"/>
                  </a:lnTo>
                  <a:lnTo>
                    <a:pt x="847" y="917"/>
                  </a:lnTo>
                  <a:lnTo>
                    <a:pt x="839" y="913"/>
                  </a:lnTo>
                  <a:lnTo>
                    <a:pt x="835" y="911"/>
                  </a:lnTo>
                  <a:lnTo>
                    <a:pt x="832" y="908"/>
                  </a:lnTo>
                  <a:lnTo>
                    <a:pt x="832" y="908"/>
                  </a:lnTo>
                  <a:lnTo>
                    <a:pt x="830" y="892"/>
                  </a:lnTo>
                  <a:lnTo>
                    <a:pt x="832" y="885"/>
                  </a:lnTo>
                  <a:lnTo>
                    <a:pt x="835" y="878"/>
                  </a:lnTo>
                  <a:lnTo>
                    <a:pt x="835" y="878"/>
                  </a:lnTo>
                  <a:lnTo>
                    <a:pt x="829" y="855"/>
                  </a:lnTo>
                  <a:lnTo>
                    <a:pt x="827" y="832"/>
                  </a:lnTo>
                  <a:lnTo>
                    <a:pt x="825" y="808"/>
                  </a:lnTo>
                  <a:lnTo>
                    <a:pt x="825" y="784"/>
                  </a:lnTo>
                  <a:lnTo>
                    <a:pt x="826" y="761"/>
                  </a:lnTo>
                  <a:lnTo>
                    <a:pt x="828" y="737"/>
                  </a:lnTo>
                  <a:lnTo>
                    <a:pt x="832" y="715"/>
                  </a:lnTo>
                  <a:lnTo>
                    <a:pt x="835" y="691"/>
                  </a:lnTo>
                  <a:lnTo>
                    <a:pt x="839" y="669"/>
                  </a:lnTo>
                  <a:lnTo>
                    <a:pt x="844" y="646"/>
                  </a:lnTo>
                  <a:lnTo>
                    <a:pt x="856" y="602"/>
                  </a:lnTo>
                  <a:lnTo>
                    <a:pt x="870" y="561"/>
                  </a:lnTo>
                  <a:lnTo>
                    <a:pt x="884" y="521"/>
                  </a:lnTo>
                  <a:lnTo>
                    <a:pt x="884" y="521"/>
                  </a:lnTo>
                  <a:lnTo>
                    <a:pt x="879" y="521"/>
                  </a:lnTo>
                  <a:lnTo>
                    <a:pt x="873" y="523"/>
                  </a:lnTo>
                  <a:lnTo>
                    <a:pt x="867" y="525"/>
                  </a:lnTo>
                  <a:lnTo>
                    <a:pt x="862" y="527"/>
                  </a:lnTo>
                  <a:lnTo>
                    <a:pt x="850" y="535"/>
                  </a:lnTo>
                  <a:lnTo>
                    <a:pt x="841" y="544"/>
                  </a:lnTo>
                  <a:lnTo>
                    <a:pt x="841" y="544"/>
                  </a:lnTo>
                  <a:lnTo>
                    <a:pt x="821" y="550"/>
                  </a:lnTo>
                  <a:lnTo>
                    <a:pt x="798" y="557"/>
                  </a:lnTo>
                  <a:lnTo>
                    <a:pt x="777" y="564"/>
                  </a:lnTo>
                  <a:lnTo>
                    <a:pt x="756" y="570"/>
                  </a:lnTo>
                  <a:lnTo>
                    <a:pt x="756" y="570"/>
                  </a:lnTo>
                  <a:lnTo>
                    <a:pt x="727" y="582"/>
                  </a:lnTo>
                  <a:lnTo>
                    <a:pt x="696" y="594"/>
                  </a:lnTo>
                  <a:lnTo>
                    <a:pt x="635" y="620"/>
                  </a:lnTo>
                  <a:lnTo>
                    <a:pt x="572" y="647"/>
                  </a:lnTo>
                  <a:lnTo>
                    <a:pt x="512" y="676"/>
                  </a:lnTo>
                  <a:lnTo>
                    <a:pt x="512" y="676"/>
                  </a:lnTo>
                  <a:lnTo>
                    <a:pt x="485" y="688"/>
                  </a:lnTo>
                  <a:lnTo>
                    <a:pt x="458" y="700"/>
                  </a:lnTo>
                  <a:lnTo>
                    <a:pt x="430" y="711"/>
                  </a:lnTo>
                  <a:lnTo>
                    <a:pt x="404" y="723"/>
                  </a:lnTo>
                  <a:lnTo>
                    <a:pt x="404" y="723"/>
                  </a:lnTo>
                  <a:lnTo>
                    <a:pt x="375" y="737"/>
                  </a:lnTo>
                  <a:lnTo>
                    <a:pt x="348" y="752"/>
                  </a:lnTo>
                  <a:lnTo>
                    <a:pt x="321" y="768"/>
                  </a:lnTo>
                  <a:lnTo>
                    <a:pt x="293" y="784"/>
                  </a:lnTo>
                  <a:lnTo>
                    <a:pt x="293" y="784"/>
                  </a:lnTo>
                  <a:lnTo>
                    <a:pt x="278" y="794"/>
                  </a:lnTo>
                  <a:lnTo>
                    <a:pt x="265" y="804"/>
                  </a:lnTo>
                  <a:lnTo>
                    <a:pt x="253" y="815"/>
                  </a:lnTo>
                  <a:lnTo>
                    <a:pt x="242" y="828"/>
                  </a:lnTo>
                  <a:lnTo>
                    <a:pt x="242" y="828"/>
                  </a:lnTo>
                  <a:lnTo>
                    <a:pt x="248" y="852"/>
                  </a:lnTo>
                  <a:lnTo>
                    <a:pt x="254" y="873"/>
                  </a:lnTo>
                  <a:lnTo>
                    <a:pt x="263" y="896"/>
                  </a:lnTo>
                  <a:lnTo>
                    <a:pt x="271" y="917"/>
                  </a:lnTo>
                  <a:lnTo>
                    <a:pt x="290" y="959"/>
                  </a:lnTo>
                  <a:lnTo>
                    <a:pt x="309" y="1000"/>
                  </a:lnTo>
                  <a:lnTo>
                    <a:pt x="351" y="1082"/>
                  </a:lnTo>
                  <a:lnTo>
                    <a:pt x="371" y="1124"/>
                  </a:lnTo>
                  <a:lnTo>
                    <a:pt x="389" y="1166"/>
                  </a:lnTo>
                  <a:lnTo>
                    <a:pt x="389" y="1166"/>
                  </a:lnTo>
                  <a:lnTo>
                    <a:pt x="404" y="1197"/>
                  </a:lnTo>
                  <a:lnTo>
                    <a:pt x="419" y="1228"/>
                  </a:lnTo>
                  <a:lnTo>
                    <a:pt x="434" y="1260"/>
                  </a:lnTo>
                  <a:lnTo>
                    <a:pt x="450" y="1291"/>
                  </a:lnTo>
                  <a:lnTo>
                    <a:pt x="450" y="1291"/>
                  </a:lnTo>
                  <a:lnTo>
                    <a:pt x="457" y="1301"/>
                  </a:lnTo>
                  <a:lnTo>
                    <a:pt x="462" y="1309"/>
                  </a:lnTo>
                  <a:lnTo>
                    <a:pt x="469" y="1319"/>
                  </a:lnTo>
                  <a:lnTo>
                    <a:pt x="475" y="1328"/>
                  </a:lnTo>
                  <a:lnTo>
                    <a:pt x="475" y="1328"/>
                  </a:lnTo>
                  <a:lnTo>
                    <a:pt x="488" y="1350"/>
                  </a:lnTo>
                  <a:lnTo>
                    <a:pt x="499" y="1371"/>
                  </a:lnTo>
                  <a:lnTo>
                    <a:pt x="521" y="1415"/>
                  </a:lnTo>
                  <a:lnTo>
                    <a:pt x="544" y="1458"/>
                  </a:lnTo>
                  <a:lnTo>
                    <a:pt x="555" y="1479"/>
                  </a:lnTo>
                  <a:lnTo>
                    <a:pt x="569" y="1500"/>
                  </a:lnTo>
                  <a:lnTo>
                    <a:pt x="569" y="1500"/>
                  </a:lnTo>
                  <a:lnTo>
                    <a:pt x="578" y="1516"/>
                  </a:lnTo>
                  <a:lnTo>
                    <a:pt x="586" y="1532"/>
                  </a:lnTo>
                  <a:lnTo>
                    <a:pt x="604" y="1564"/>
                  </a:lnTo>
                  <a:lnTo>
                    <a:pt x="604" y="1564"/>
                  </a:lnTo>
                  <a:lnTo>
                    <a:pt x="610" y="1575"/>
                  </a:lnTo>
                  <a:lnTo>
                    <a:pt x="618" y="1585"/>
                  </a:lnTo>
                  <a:lnTo>
                    <a:pt x="622" y="1591"/>
                  </a:lnTo>
                  <a:lnTo>
                    <a:pt x="624" y="1597"/>
                  </a:lnTo>
                  <a:lnTo>
                    <a:pt x="625" y="1604"/>
                  </a:lnTo>
                  <a:lnTo>
                    <a:pt x="625" y="1611"/>
                  </a:lnTo>
                  <a:lnTo>
                    <a:pt x="625" y="1611"/>
                  </a:lnTo>
                  <a:lnTo>
                    <a:pt x="636" y="1619"/>
                  </a:lnTo>
                  <a:lnTo>
                    <a:pt x="647" y="1626"/>
                  </a:lnTo>
                  <a:lnTo>
                    <a:pt x="670" y="1638"/>
                  </a:lnTo>
                  <a:lnTo>
                    <a:pt x="692" y="1650"/>
                  </a:lnTo>
                  <a:lnTo>
                    <a:pt x="714" y="1660"/>
                  </a:lnTo>
                  <a:lnTo>
                    <a:pt x="724" y="1667"/>
                  </a:lnTo>
                  <a:lnTo>
                    <a:pt x="733" y="1672"/>
                  </a:lnTo>
                  <a:lnTo>
                    <a:pt x="742" y="1680"/>
                  </a:lnTo>
                  <a:lnTo>
                    <a:pt x="749" y="1687"/>
                  </a:lnTo>
                  <a:lnTo>
                    <a:pt x="756" y="1696"/>
                  </a:lnTo>
                  <a:lnTo>
                    <a:pt x="761" y="1704"/>
                  </a:lnTo>
                  <a:lnTo>
                    <a:pt x="764" y="1715"/>
                  </a:lnTo>
                  <a:lnTo>
                    <a:pt x="765" y="1727"/>
                  </a:lnTo>
                  <a:lnTo>
                    <a:pt x="765" y="1727"/>
                  </a:lnTo>
                  <a:lnTo>
                    <a:pt x="778" y="1734"/>
                  </a:lnTo>
                  <a:lnTo>
                    <a:pt x="791" y="1741"/>
                  </a:lnTo>
                  <a:lnTo>
                    <a:pt x="804" y="1746"/>
                  </a:lnTo>
                  <a:lnTo>
                    <a:pt x="817" y="1751"/>
                  </a:lnTo>
                  <a:lnTo>
                    <a:pt x="843" y="1759"/>
                  </a:lnTo>
                  <a:lnTo>
                    <a:pt x="871" y="1766"/>
                  </a:lnTo>
                  <a:lnTo>
                    <a:pt x="871" y="1766"/>
                  </a:lnTo>
                  <a:lnTo>
                    <a:pt x="864" y="1718"/>
                  </a:lnTo>
                  <a:lnTo>
                    <a:pt x="856" y="1672"/>
                  </a:lnTo>
                  <a:lnTo>
                    <a:pt x="842" y="1584"/>
                  </a:lnTo>
                  <a:lnTo>
                    <a:pt x="836" y="1540"/>
                  </a:lnTo>
                  <a:lnTo>
                    <a:pt x="828" y="1496"/>
                  </a:lnTo>
                  <a:lnTo>
                    <a:pt x="820" y="1452"/>
                  </a:lnTo>
                  <a:lnTo>
                    <a:pt x="810" y="1404"/>
                  </a:lnTo>
                  <a:lnTo>
                    <a:pt x="810" y="1404"/>
                  </a:lnTo>
                  <a:lnTo>
                    <a:pt x="810" y="1401"/>
                  </a:lnTo>
                  <a:lnTo>
                    <a:pt x="811" y="1398"/>
                  </a:lnTo>
                  <a:lnTo>
                    <a:pt x="814" y="1394"/>
                  </a:lnTo>
                  <a:lnTo>
                    <a:pt x="819" y="1392"/>
                  </a:lnTo>
                  <a:lnTo>
                    <a:pt x="821" y="1389"/>
                  </a:lnTo>
                  <a:lnTo>
                    <a:pt x="822" y="1387"/>
                  </a:lnTo>
                  <a:lnTo>
                    <a:pt x="822" y="1387"/>
                  </a:lnTo>
                  <a:lnTo>
                    <a:pt x="808" y="1364"/>
                  </a:lnTo>
                  <a:lnTo>
                    <a:pt x="794" y="1338"/>
                  </a:lnTo>
                  <a:lnTo>
                    <a:pt x="779" y="1310"/>
                  </a:lnTo>
                  <a:lnTo>
                    <a:pt x="765" y="1281"/>
                  </a:lnTo>
                  <a:lnTo>
                    <a:pt x="736" y="1221"/>
                  </a:lnTo>
                  <a:lnTo>
                    <a:pt x="708" y="1161"/>
                  </a:lnTo>
                  <a:lnTo>
                    <a:pt x="708" y="1161"/>
                  </a:lnTo>
                  <a:lnTo>
                    <a:pt x="702" y="1148"/>
                  </a:lnTo>
                  <a:lnTo>
                    <a:pt x="696" y="1136"/>
                  </a:lnTo>
                  <a:lnTo>
                    <a:pt x="689" y="1124"/>
                  </a:lnTo>
                  <a:lnTo>
                    <a:pt x="684" y="1112"/>
                  </a:lnTo>
                  <a:lnTo>
                    <a:pt x="684" y="1112"/>
                  </a:lnTo>
                  <a:lnTo>
                    <a:pt x="682" y="1099"/>
                  </a:lnTo>
                  <a:lnTo>
                    <a:pt x="678" y="1085"/>
                  </a:lnTo>
                  <a:lnTo>
                    <a:pt x="675" y="1070"/>
                  </a:lnTo>
                  <a:lnTo>
                    <a:pt x="673" y="1063"/>
                  </a:lnTo>
                  <a:lnTo>
                    <a:pt x="670" y="1055"/>
                  </a:lnTo>
                  <a:lnTo>
                    <a:pt x="670" y="1055"/>
                  </a:lnTo>
                  <a:lnTo>
                    <a:pt x="662" y="1040"/>
                  </a:lnTo>
                  <a:lnTo>
                    <a:pt x="658" y="1034"/>
                  </a:lnTo>
                  <a:lnTo>
                    <a:pt x="655" y="1025"/>
                  </a:lnTo>
                  <a:lnTo>
                    <a:pt x="655" y="1025"/>
                  </a:lnTo>
                  <a:lnTo>
                    <a:pt x="648" y="1011"/>
                  </a:lnTo>
                  <a:lnTo>
                    <a:pt x="641" y="995"/>
                  </a:lnTo>
                  <a:lnTo>
                    <a:pt x="638" y="986"/>
                  </a:lnTo>
                  <a:lnTo>
                    <a:pt x="635" y="977"/>
                  </a:lnTo>
                  <a:lnTo>
                    <a:pt x="632" y="969"/>
                  </a:lnTo>
                  <a:lnTo>
                    <a:pt x="632" y="961"/>
                  </a:lnTo>
                  <a:lnTo>
                    <a:pt x="632" y="961"/>
                  </a:lnTo>
                  <a:lnTo>
                    <a:pt x="633" y="956"/>
                  </a:lnTo>
                  <a:lnTo>
                    <a:pt x="637" y="949"/>
                  </a:lnTo>
                  <a:lnTo>
                    <a:pt x="641" y="943"/>
                  </a:lnTo>
                  <a:lnTo>
                    <a:pt x="646" y="938"/>
                  </a:lnTo>
                  <a:lnTo>
                    <a:pt x="652" y="931"/>
                  </a:lnTo>
                  <a:lnTo>
                    <a:pt x="659" y="925"/>
                  </a:lnTo>
                  <a:lnTo>
                    <a:pt x="674" y="914"/>
                  </a:lnTo>
                  <a:lnTo>
                    <a:pt x="692" y="905"/>
                  </a:lnTo>
                  <a:lnTo>
                    <a:pt x="710" y="899"/>
                  </a:lnTo>
                  <a:lnTo>
                    <a:pt x="718" y="897"/>
                  </a:lnTo>
                  <a:lnTo>
                    <a:pt x="727" y="895"/>
                  </a:lnTo>
                  <a:lnTo>
                    <a:pt x="734" y="895"/>
                  </a:lnTo>
                  <a:lnTo>
                    <a:pt x="741" y="895"/>
                  </a:lnTo>
                  <a:lnTo>
                    <a:pt x="741" y="895"/>
                  </a:lnTo>
                  <a:lnTo>
                    <a:pt x="745" y="900"/>
                  </a:lnTo>
                  <a:lnTo>
                    <a:pt x="748" y="905"/>
                  </a:lnTo>
                  <a:lnTo>
                    <a:pt x="748" y="910"/>
                  </a:lnTo>
                  <a:lnTo>
                    <a:pt x="748" y="913"/>
                  </a:lnTo>
                  <a:lnTo>
                    <a:pt x="748" y="916"/>
                  </a:lnTo>
                  <a:lnTo>
                    <a:pt x="746" y="919"/>
                  </a:lnTo>
                  <a:lnTo>
                    <a:pt x="746" y="919"/>
                  </a:lnTo>
                  <a:lnTo>
                    <a:pt x="774" y="973"/>
                  </a:lnTo>
                  <a:lnTo>
                    <a:pt x="802" y="1027"/>
                  </a:lnTo>
                  <a:lnTo>
                    <a:pt x="828" y="1082"/>
                  </a:lnTo>
                  <a:lnTo>
                    <a:pt x="856" y="1137"/>
                  </a:lnTo>
                  <a:lnTo>
                    <a:pt x="856" y="1137"/>
                  </a:lnTo>
                  <a:lnTo>
                    <a:pt x="878" y="1174"/>
                  </a:lnTo>
                  <a:lnTo>
                    <a:pt x="900" y="1214"/>
                  </a:lnTo>
                  <a:lnTo>
                    <a:pt x="920" y="1254"/>
                  </a:lnTo>
                  <a:lnTo>
                    <a:pt x="940" y="1296"/>
                  </a:lnTo>
                  <a:lnTo>
                    <a:pt x="940" y="1296"/>
                  </a:lnTo>
                  <a:lnTo>
                    <a:pt x="945" y="1309"/>
                  </a:lnTo>
                  <a:lnTo>
                    <a:pt x="951" y="1324"/>
                  </a:lnTo>
                  <a:lnTo>
                    <a:pt x="955" y="1329"/>
                  </a:lnTo>
                  <a:lnTo>
                    <a:pt x="960" y="1335"/>
                  </a:lnTo>
                  <a:lnTo>
                    <a:pt x="965" y="1339"/>
                  </a:lnTo>
                  <a:lnTo>
                    <a:pt x="972" y="1340"/>
                  </a:lnTo>
                  <a:lnTo>
                    <a:pt x="972" y="1340"/>
                  </a:lnTo>
                  <a:lnTo>
                    <a:pt x="970" y="1314"/>
                  </a:lnTo>
                  <a:lnTo>
                    <a:pt x="969" y="1289"/>
                  </a:lnTo>
                  <a:lnTo>
                    <a:pt x="965" y="1234"/>
                  </a:lnTo>
                  <a:lnTo>
                    <a:pt x="963" y="1208"/>
                  </a:lnTo>
                  <a:lnTo>
                    <a:pt x="960" y="1183"/>
                  </a:lnTo>
                  <a:lnTo>
                    <a:pt x="956" y="1158"/>
                  </a:lnTo>
                  <a:lnTo>
                    <a:pt x="954" y="1147"/>
                  </a:lnTo>
                  <a:lnTo>
                    <a:pt x="950" y="1137"/>
                  </a:lnTo>
                  <a:lnTo>
                    <a:pt x="950" y="1137"/>
                  </a:lnTo>
                  <a:lnTo>
                    <a:pt x="965" y="1110"/>
                  </a:lnTo>
                  <a:lnTo>
                    <a:pt x="973" y="1095"/>
                  </a:lnTo>
                  <a:lnTo>
                    <a:pt x="980" y="1078"/>
                  </a:lnTo>
                  <a:lnTo>
                    <a:pt x="987" y="1061"/>
                  </a:lnTo>
                  <a:lnTo>
                    <a:pt x="992" y="1044"/>
                  </a:lnTo>
                  <a:lnTo>
                    <a:pt x="994" y="1025"/>
                  </a:lnTo>
                  <a:lnTo>
                    <a:pt x="994" y="1017"/>
                  </a:lnTo>
                  <a:lnTo>
                    <a:pt x="994" y="1008"/>
                  </a:lnTo>
                  <a:lnTo>
                    <a:pt x="994" y="1008"/>
                  </a:lnTo>
                  <a:lnTo>
                    <a:pt x="1000" y="1007"/>
                  </a:lnTo>
                  <a:lnTo>
                    <a:pt x="1004" y="1007"/>
                  </a:lnTo>
                  <a:lnTo>
                    <a:pt x="1009" y="1008"/>
                  </a:lnTo>
                  <a:lnTo>
                    <a:pt x="1013" y="1010"/>
                  </a:lnTo>
                  <a:lnTo>
                    <a:pt x="1017" y="1013"/>
                  </a:lnTo>
                  <a:lnTo>
                    <a:pt x="1020" y="1015"/>
                  </a:lnTo>
                  <a:lnTo>
                    <a:pt x="1026" y="1022"/>
                  </a:lnTo>
                  <a:lnTo>
                    <a:pt x="1032" y="1031"/>
                  </a:lnTo>
                  <a:lnTo>
                    <a:pt x="1037" y="1039"/>
                  </a:lnTo>
                  <a:lnTo>
                    <a:pt x="1041" y="1048"/>
                  </a:lnTo>
                  <a:lnTo>
                    <a:pt x="1046" y="1055"/>
                  </a:lnTo>
                  <a:lnTo>
                    <a:pt x="1046" y="1055"/>
                  </a:lnTo>
                  <a:lnTo>
                    <a:pt x="1061" y="1077"/>
                  </a:lnTo>
                  <a:lnTo>
                    <a:pt x="1076" y="1097"/>
                  </a:lnTo>
                  <a:lnTo>
                    <a:pt x="1084" y="1106"/>
                  </a:lnTo>
                  <a:lnTo>
                    <a:pt x="1094" y="1114"/>
                  </a:lnTo>
                  <a:lnTo>
                    <a:pt x="1104" y="1122"/>
                  </a:lnTo>
                  <a:lnTo>
                    <a:pt x="1114" y="1129"/>
                  </a:lnTo>
                  <a:lnTo>
                    <a:pt x="1114" y="1129"/>
                  </a:lnTo>
                  <a:lnTo>
                    <a:pt x="1113" y="1146"/>
                  </a:lnTo>
                  <a:lnTo>
                    <a:pt x="1112" y="1162"/>
                  </a:lnTo>
                  <a:lnTo>
                    <a:pt x="1113" y="1180"/>
                  </a:lnTo>
                  <a:lnTo>
                    <a:pt x="1114" y="1196"/>
                  </a:lnTo>
                  <a:lnTo>
                    <a:pt x="1117" y="1229"/>
                  </a:lnTo>
                  <a:lnTo>
                    <a:pt x="1117" y="1245"/>
                  </a:lnTo>
                  <a:lnTo>
                    <a:pt x="1117" y="1262"/>
                  </a:lnTo>
                  <a:lnTo>
                    <a:pt x="1117" y="1262"/>
                  </a:lnTo>
                  <a:lnTo>
                    <a:pt x="1126" y="1232"/>
                  </a:lnTo>
                  <a:lnTo>
                    <a:pt x="1137" y="1202"/>
                  </a:lnTo>
                  <a:lnTo>
                    <a:pt x="1158" y="1143"/>
                  </a:lnTo>
                  <a:lnTo>
                    <a:pt x="1181" y="1087"/>
                  </a:lnTo>
                  <a:lnTo>
                    <a:pt x="1201" y="1033"/>
                  </a:lnTo>
                  <a:lnTo>
                    <a:pt x="1201" y="1033"/>
                  </a:lnTo>
                  <a:lnTo>
                    <a:pt x="1204" y="1031"/>
                  </a:lnTo>
                  <a:lnTo>
                    <a:pt x="1208" y="1029"/>
                  </a:lnTo>
                  <a:lnTo>
                    <a:pt x="1218" y="1027"/>
                  </a:lnTo>
                  <a:lnTo>
                    <a:pt x="1228" y="1029"/>
                  </a:lnTo>
                  <a:lnTo>
                    <a:pt x="1238" y="1030"/>
                  </a:lnTo>
                  <a:lnTo>
                    <a:pt x="1248" y="1033"/>
                  </a:lnTo>
                  <a:lnTo>
                    <a:pt x="1259" y="1037"/>
                  </a:lnTo>
                  <a:lnTo>
                    <a:pt x="1275" y="1046"/>
                  </a:lnTo>
                  <a:lnTo>
                    <a:pt x="1275" y="1046"/>
                  </a:lnTo>
                  <a:lnTo>
                    <a:pt x="1274" y="1052"/>
                  </a:lnTo>
                  <a:lnTo>
                    <a:pt x="1274" y="1057"/>
                  </a:lnTo>
                  <a:lnTo>
                    <a:pt x="1274" y="1063"/>
                  </a:lnTo>
                  <a:lnTo>
                    <a:pt x="1275" y="1068"/>
                  </a:lnTo>
                  <a:lnTo>
                    <a:pt x="1277" y="1072"/>
                  </a:lnTo>
                  <a:lnTo>
                    <a:pt x="1279" y="1077"/>
                  </a:lnTo>
                  <a:lnTo>
                    <a:pt x="1286" y="1083"/>
                  </a:lnTo>
                  <a:lnTo>
                    <a:pt x="1293" y="1090"/>
                  </a:lnTo>
                  <a:lnTo>
                    <a:pt x="1302" y="1095"/>
                  </a:lnTo>
                  <a:lnTo>
                    <a:pt x="1319" y="1105"/>
                  </a:lnTo>
                  <a:lnTo>
                    <a:pt x="1319" y="1105"/>
                  </a:lnTo>
                  <a:lnTo>
                    <a:pt x="1319" y="1116"/>
                  </a:lnTo>
                  <a:lnTo>
                    <a:pt x="1318" y="1128"/>
                  </a:lnTo>
                  <a:lnTo>
                    <a:pt x="1314" y="1140"/>
                  </a:lnTo>
                  <a:lnTo>
                    <a:pt x="1312" y="1151"/>
                  </a:lnTo>
                  <a:lnTo>
                    <a:pt x="1304" y="1172"/>
                  </a:lnTo>
                  <a:lnTo>
                    <a:pt x="1296" y="1193"/>
                  </a:lnTo>
                  <a:lnTo>
                    <a:pt x="1289" y="1214"/>
                  </a:lnTo>
                  <a:lnTo>
                    <a:pt x="1286" y="1225"/>
                  </a:lnTo>
                  <a:lnTo>
                    <a:pt x="1283" y="1235"/>
                  </a:lnTo>
                  <a:lnTo>
                    <a:pt x="1282" y="1246"/>
                  </a:lnTo>
                  <a:lnTo>
                    <a:pt x="1282" y="1258"/>
                  </a:lnTo>
                  <a:lnTo>
                    <a:pt x="1283" y="1269"/>
                  </a:lnTo>
                  <a:lnTo>
                    <a:pt x="1287" y="1281"/>
                  </a:lnTo>
                  <a:lnTo>
                    <a:pt x="1287" y="1281"/>
                  </a:lnTo>
                  <a:lnTo>
                    <a:pt x="1286" y="1289"/>
                  </a:lnTo>
                  <a:lnTo>
                    <a:pt x="1283" y="1294"/>
                  </a:lnTo>
                  <a:lnTo>
                    <a:pt x="1280" y="1301"/>
                  </a:lnTo>
                  <a:lnTo>
                    <a:pt x="1276" y="1305"/>
                  </a:lnTo>
                  <a:lnTo>
                    <a:pt x="1272" y="1309"/>
                  </a:lnTo>
                  <a:lnTo>
                    <a:pt x="1266" y="1312"/>
                  </a:lnTo>
                  <a:lnTo>
                    <a:pt x="1262" y="1316"/>
                  </a:lnTo>
                  <a:lnTo>
                    <a:pt x="1257" y="1317"/>
                  </a:lnTo>
                  <a:lnTo>
                    <a:pt x="1251" y="1318"/>
                  </a:lnTo>
                  <a:lnTo>
                    <a:pt x="1246" y="1318"/>
                  </a:lnTo>
                  <a:lnTo>
                    <a:pt x="1242" y="1316"/>
                  </a:lnTo>
                  <a:lnTo>
                    <a:pt x="1237" y="1313"/>
                  </a:lnTo>
                  <a:lnTo>
                    <a:pt x="1234" y="1310"/>
                  </a:lnTo>
                  <a:lnTo>
                    <a:pt x="1232" y="1305"/>
                  </a:lnTo>
                  <a:lnTo>
                    <a:pt x="1231" y="1298"/>
                  </a:lnTo>
                  <a:lnTo>
                    <a:pt x="1230" y="1291"/>
                  </a:lnTo>
                  <a:lnTo>
                    <a:pt x="1230" y="1291"/>
                  </a:lnTo>
                  <a:lnTo>
                    <a:pt x="1223" y="1312"/>
                  </a:lnTo>
                  <a:lnTo>
                    <a:pt x="1217" y="1333"/>
                  </a:lnTo>
                  <a:lnTo>
                    <a:pt x="1208" y="1352"/>
                  </a:lnTo>
                  <a:lnTo>
                    <a:pt x="1204" y="1362"/>
                  </a:lnTo>
                  <a:lnTo>
                    <a:pt x="1199" y="1370"/>
                  </a:lnTo>
                  <a:lnTo>
                    <a:pt x="1199" y="1370"/>
                  </a:lnTo>
                  <a:lnTo>
                    <a:pt x="1203" y="1373"/>
                  </a:lnTo>
                  <a:lnTo>
                    <a:pt x="1207" y="1379"/>
                  </a:lnTo>
                  <a:lnTo>
                    <a:pt x="1210" y="1384"/>
                  </a:lnTo>
                  <a:lnTo>
                    <a:pt x="1211" y="1390"/>
                  </a:lnTo>
                  <a:lnTo>
                    <a:pt x="1212" y="1397"/>
                  </a:lnTo>
                  <a:lnTo>
                    <a:pt x="1212" y="1404"/>
                  </a:lnTo>
                  <a:lnTo>
                    <a:pt x="1208" y="1419"/>
                  </a:lnTo>
                  <a:lnTo>
                    <a:pt x="1204" y="1435"/>
                  </a:lnTo>
                  <a:lnTo>
                    <a:pt x="1200" y="1453"/>
                  </a:lnTo>
                  <a:lnTo>
                    <a:pt x="1196" y="1469"/>
                  </a:lnTo>
                  <a:lnTo>
                    <a:pt x="1193" y="1483"/>
                  </a:lnTo>
                  <a:lnTo>
                    <a:pt x="1193" y="1483"/>
                  </a:lnTo>
                  <a:lnTo>
                    <a:pt x="1192" y="1503"/>
                  </a:lnTo>
                  <a:lnTo>
                    <a:pt x="1193" y="1523"/>
                  </a:lnTo>
                  <a:lnTo>
                    <a:pt x="1193" y="1544"/>
                  </a:lnTo>
                  <a:lnTo>
                    <a:pt x="1193" y="1564"/>
                  </a:lnTo>
                  <a:lnTo>
                    <a:pt x="1193" y="1564"/>
                  </a:lnTo>
                  <a:lnTo>
                    <a:pt x="1188" y="1625"/>
                  </a:lnTo>
                  <a:lnTo>
                    <a:pt x="1182" y="1684"/>
                  </a:lnTo>
                  <a:lnTo>
                    <a:pt x="1169" y="1791"/>
                  </a:lnTo>
                  <a:lnTo>
                    <a:pt x="1169" y="1791"/>
                  </a:lnTo>
                  <a:lnTo>
                    <a:pt x="1159" y="1797"/>
                  </a:lnTo>
                  <a:lnTo>
                    <a:pt x="1147" y="1804"/>
                  </a:lnTo>
                  <a:lnTo>
                    <a:pt x="1137" y="1809"/>
                  </a:lnTo>
                  <a:lnTo>
                    <a:pt x="1124" y="1814"/>
                  </a:lnTo>
                  <a:lnTo>
                    <a:pt x="1111" y="1819"/>
                  </a:lnTo>
                  <a:lnTo>
                    <a:pt x="1098" y="1822"/>
                  </a:lnTo>
                  <a:lnTo>
                    <a:pt x="1071" y="1827"/>
                  </a:lnTo>
                  <a:lnTo>
                    <a:pt x="1044" y="1831"/>
                  </a:lnTo>
                  <a:lnTo>
                    <a:pt x="1017" y="1832"/>
                  </a:lnTo>
                  <a:lnTo>
                    <a:pt x="991" y="1832"/>
                  </a:lnTo>
                  <a:lnTo>
                    <a:pt x="968" y="1829"/>
                  </a:lnTo>
                  <a:lnTo>
                    <a:pt x="968" y="1829"/>
                  </a:lnTo>
                  <a:close/>
                  <a:moveTo>
                    <a:pt x="23" y="735"/>
                  </a:moveTo>
                  <a:lnTo>
                    <a:pt x="23" y="735"/>
                  </a:lnTo>
                  <a:lnTo>
                    <a:pt x="22" y="743"/>
                  </a:lnTo>
                  <a:lnTo>
                    <a:pt x="24" y="752"/>
                  </a:lnTo>
                  <a:lnTo>
                    <a:pt x="26" y="764"/>
                  </a:lnTo>
                  <a:lnTo>
                    <a:pt x="31" y="775"/>
                  </a:lnTo>
                  <a:lnTo>
                    <a:pt x="39" y="796"/>
                  </a:lnTo>
                  <a:lnTo>
                    <a:pt x="44" y="804"/>
                  </a:lnTo>
                  <a:lnTo>
                    <a:pt x="48" y="809"/>
                  </a:lnTo>
                  <a:lnTo>
                    <a:pt x="48" y="809"/>
                  </a:lnTo>
                  <a:lnTo>
                    <a:pt x="60" y="820"/>
                  </a:lnTo>
                  <a:lnTo>
                    <a:pt x="77" y="832"/>
                  </a:lnTo>
                  <a:lnTo>
                    <a:pt x="77" y="832"/>
                  </a:lnTo>
                  <a:lnTo>
                    <a:pt x="88" y="837"/>
                  </a:lnTo>
                  <a:lnTo>
                    <a:pt x="100" y="841"/>
                  </a:lnTo>
                  <a:lnTo>
                    <a:pt x="112" y="843"/>
                  </a:lnTo>
                  <a:lnTo>
                    <a:pt x="125" y="844"/>
                  </a:lnTo>
                  <a:lnTo>
                    <a:pt x="137" y="844"/>
                  </a:lnTo>
                  <a:lnTo>
                    <a:pt x="148" y="842"/>
                  </a:lnTo>
                  <a:lnTo>
                    <a:pt x="160" y="839"/>
                  </a:lnTo>
                  <a:lnTo>
                    <a:pt x="172" y="835"/>
                  </a:lnTo>
                  <a:lnTo>
                    <a:pt x="183" y="830"/>
                  </a:lnTo>
                  <a:lnTo>
                    <a:pt x="192" y="824"/>
                  </a:lnTo>
                  <a:lnTo>
                    <a:pt x="201" y="818"/>
                  </a:lnTo>
                  <a:lnTo>
                    <a:pt x="208" y="810"/>
                  </a:lnTo>
                  <a:lnTo>
                    <a:pt x="215" y="803"/>
                  </a:lnTo>
                  <a:lnTo>
                    <a:pt x="220" y="794"/>
                  </a:lnTo>
                  <a:lnTo>
                    <a:pt x="223" y="786"/>
                  </a:lnTo>
                  <a:lnTo>
                    <a:pt x="224" y="777"/>
                  </a:lnTo>
                  <a:lnTo>
                    <a:pt x="224" y="777"/>
                  </a:lnTo>
                  <a:lnTo>
                    <a:pt x="232" y="777"/>
                  </a:lnTo>
                  <a:lnTo>
                    <a:pt x="232" y="777"/>
                  </a:lnTo>
                  <a:lnTo>
                    <a:pt x="232" y="773"/>
                  </a:lnTo>
                  <a:lnTo>
                    <a:pt x="233" y="768"/>
                  </a:lnTo>
                  <a:lnTo>
                    <a:pt x="232" y="757"/>
                  </a:lnTo>
                  <a:lnTo>
                    <a:pt x="230" y="743"/>
                  </a:lnTo>
                  <a:lnTo>
                    <a:pt x="230" y="743"/>
                  </a:lnTo>
                  <a:lnTo>
                    <a:pt x="230" y="732"/>
                  </a:lnTo>
                  <a:lnTo>
                    <a:pt x="229" y="723"/>
                  </a:lnTo>
                  <a:lnTo>
                    <a:pt x="227" y="715"/>
                  </a:lnTo>
                  <a:lnTo>
                    <a:pt x="223" y="707"/>
                  </a:lnTo>
                  <a:lnTo>
                    <a:pt x="214" y="691"/>
                  </a:lnTo>
                  <a:lnTo>
                    <a:pt x="202" y="674"/>
                  </a:lnTo>
                  <a:lnTo>
                    <a:pt x="202" y="674"/>
                  </a:lnTo>
                  <a:lnTo>
                    <a:pt x="194" y="670"/>
                  </a:lnTo>
                  <a:lnTo>
                    <a:pt x="186" y="668"/>
                  </a:lnTo>
                  <a:lnTo>
                    <a:pt x="167" y="662"/>
                  </a:lnTo>
                  <a:lnTo>
                    <a:pt x="145" y="657"/>
                  </a:lnTo>
                  <a:lnTo>
                    <a:pt x="135" y="654"/>
                  </a:lnTo>
                  <a:lnTo>
                    <a:pt x="124" y="650"/>
                  </a:lnTo>
                  <a:lnTo>
                    <a:pt x="124" y="650"/>
                  </a:lnTo>
                  <a:lnTo>
                    <a:pt x="109" y="651"/>
                  </a:lnTo>
                  <a:lnTo>
                    <a:pt x="94" y="655"/>
                  </a:lnTo>
                  <a:lnTo>
                    <a:pt x="79" y="660"/>
                  </a:lnTo>
                  <a:lnTo>
                    <a:pt x="65" y="668"/>
                  </a:lnTo>
                  <a:lnTo>
                    <a:pt x="52" y="676"/>
                  </a:lnTo>
                  <a:lnTo>
                    <a:pt x="41" y="686"/>
                  </a:lnTo>
                  <a:lnTo>
                    <a:pt x="37" y="692"/>
                  </a:lnTo>
                  <a:lnTo>
                    <a:pt x="33" y="698"/>
                  </a:lnTo>
                  <a:lnTo>
                    <a:pt x="30" y="704"/>
                  </a:lnTo>
                  <a:lnTo>
                    <a:pt x="27" y="711"/>
                  </a:lnTo>
                  <a:lnTo>
                    <a:pt x="27" y="711"/>
                  </a:lnTo>
                  <a:lnTo>
                    <a:pt x="32" y="712"/>
                  </a:lnTo>
                  <a:lnTo>
                    <a:pt x="33" y="713"/>
                  </a:lnTo>
                  <a:lnTo>
                    <a:pt x="33" y="716"/>
                  </a:lnTo>
                  <a:lnTo>
                    <a:pt x="33" y="716"/>
                  </a:lnTo>
                  <a:lnTo>
                    <a:pt x="29" y="716"/>
                  </a:lnTo>
                  <a:lnTo>
                    <a:pt x="25" y="718"/>
                  </a:lnTo>
                  <a:lnTo>
                    <a:pt x="25" y="718"/>
                  </a:lnTo>
                  <a:lnTo>
                    <a:pt x="27" y="721"/>
                  </a:lnTo>
                  <a:lnTo>
                    <a:pt x="27" y="724"/>
                  </a:lnTo>
                  <a:lnTo>
                    <a:pt x="27" y="727"/>
                  </a:lnTo>
                  <a:lnTo>
                    <a:pt x="26" y="729"/>
                  </a:lnTo>
                  <a:lnTo>
                    <a:pt x="24" y="733"/>
                  </a:lnTo>
                  <a:lnTo>
                    <a:pt x="23" y="735"/>
                  </a:lnTo>
                  <a:lnTo>
                    <a:pt x="23" y="735"/>
                  </a:lnTo>
                  <a:close/>
                  <a:moveTo>
                    <a:pt x="1247" y="91"/>
                  </a:moveTo>
                  <a:lnTo>
                    <a:pt x="1247" y="91"/>
                  </a:lnTo>
                  <a:lnTo>
                    <a:pt x="1234" y="73"/>
                  </a:lnTo>
                  <a:lnTo>
                    <a:pt x="1221" y="56"/>
                  </a:lnTo>
                  <a:lnTo>
                    <a:pt x="1215" y="49"/>
                  </a:lnTo>
                  <a:lnTo>
                    <a:pt x="1207" y="41"/>
                  </a:lnTo>
                  <a:lnTo>
                    <a:pt x="1200" y="35"/>
                  </a:lnTo>
                  <a:lnTo>
                    <a:pt x="1191" y="30"/>
                  </a:lnTo>
                  <a:lnTo>
                    <a:pt x="1191" y="30"/>
                  </a:lnTo>
                  <a:lnTo>
                    <a:pt x="1184" y="26"/>
                  </a:lnTo>
                  <a:lnTo>
                    <a:pt x="1176" y="23"/>
                  </a:lnTo>
                  <a:lnTo>
                    <a:pt x="1170" y="21"/>
                  </a:lnTo>
                  <a:lnTo>
                    <a:pt x="1163" y="20"/>
                  </a:lnTo>
                  <a:lnTo>
                    <a:pt x="1150" y="19"/>
                  </a:lnTo>
                  <a:lnTo>
                    <a:pt x="1137" y="21"/>
                  </a:lnTo>
                  <a:lnTo>
                    <a:pt x="1124" y="23"/>
                  </a:lnTo>
                  <a:lnTo>
                    <a:pt x="1111" y="27"/>
                  </a:lnTo>
                  <a:lnTo>
                    <a:pt x="1085" y="37"/>
                  </a:lnTo>
                  <a:lnTo>
                    <a:pt x="1085" y="37"/>
                  </a:lnTo>
                  <a:lnTo>
                    <a:pt x="1059" y="46"/>
                  </a:lnTo>
                  <a:lnTo>
                    <a:pt x="1032" y="53"/>
                  </a:lnTo>
                  <a:lnTo>
                    <a:pt x="1007" y="62"/>
                  </a:lnTo>
                  <a:lnTo>
                    <a:pt x="996" y="67"/>
                  </a:lnTo>
                  <a:lnTo>
                    <a:pt x="986" y="72"/>
                  </a:lnTo>
                  <a:lnTo>
                    <a:pt x="976" y="78"/>
                  </a:lnTo>
                  <a:lnTo>
                    <a:pt x="968" y="85"/>
                  </a:lnTo>
                  <a:lnTo>
                    <a:pt x="960" y="93"/>
                  </a:lnTo>
                  <a:lnTo>
                    <a:pt x="953" y="102"/>
                  </a:lnTo>
                  <a:lnTo>
                    <a:pt x="947" y="112"/>
                  </a:lnTo>
                  <a:lnTo>
                    <a:pt x="944" y="124"/>
                  </a:lnTo>
                  <a:lnTo>
                    <a:pt x="941" y="138"/>
                  </a:lnTo>
                  <a:lnTo>
                    <a:pt x="940" y="153"/>
                  </a:lnTo>
                  <a:lnTo>
                    <a:pt x="940" y="153"/>
                  </a:lnTo>
                  <a:lnTo>
                    <a:pt x="941" y="177"/>
                  </a:lnTo>
                  <a:lnTo>
                    <a:pt x="943" y="204"/>
                  </a:lnTo>
                  <a:lnTo>
                    <a:pt x="946" y="231"/>
                  </a:lnTo>
                  <a:lnTo>
                    <a:pt x="950" y="258"/>
                  </a:lnTo>
                  <a:lnTo>
                    <a:pt x="958" y="311"/>
                  </a:lnTo>
                  <a:lnTo>
                    <a:pt x="961" y="336"/>
                  </a:lnTo>
                  <a:lnTo>
                    <a:pt x="962" y="359"/>
                  </a:lnTo>
                  <a:lnTo>
                    <a:pt x="962" y="359"/>
                  </a:lnTo>
                  <a:lnTo>
                    <a:pt x="976" y="340"/>
                  </a:lnTo>
                  <a:lnTo>
                    <a:pt x="992" y="323"/>
                  </a:lnTo>
                  <a:lnTo>
                    <a:pt x="1009" y="307"/>
                  </a:lnTo>
                  <a:lnTo>
                    <a:pt x="1027" y="293"/>
                  </a:lnTo>
                  <a:lnTo>
                    <a:pt x="1048" y="280"/>
                  </a:lnTo>
                  <a:lnTo>
                    <a:pt x="1068" y="269"/>
                  </a:lnTo>
                  <a:lnTo>
                    <a:pt x="1091" y="259"/>
                  </a:lnTo>
                  <a:lnTo>
                    <a:pt x="1113" y="249"/>
                  </a:lnTo>
                  <a:lnTo>
                    <a:pt x="1137" y="242"/>
                  </a:lnTo>
                  <a:lnTo>
                    <a:pt x="1162" y="234"/>
                  </a:lnTo>
                  <a:lnTo>
                    <a:pt x="1188" y="228"/>
                  </a:lnTo>
                  <a:lnTo>
                    <a:pt x="1214" y="222"/>
                  </a:lnTo>
                  <a:lnTo>
                    <a:pt x="1242" y="218"/>
                  </a:lnTo>
                  <a:lnTo>
                    <a:pt x="1269" y="214"/>
                  </a:lnTo>
                  <a:lnTo>
                    <a:pt x="1326" y="206"/>
                  </a:lnTo>
                  <a:lnTo>
                    <a:pt x="1326" y="206"/>
                  </a:lnTo>
                  <a:lnTo>
                    <a:pt x="1319" y="191"/>
                  </a:lnTo>
                  <a:lnTo>
                    <a:pt x="1310" y="176"/>
                  </a:lnTo>
                  <a:lnTo>
                    <a:pt x="1301" y="160"/>
                  </a:lnTo>
                  <a:lnTo>
                    <a:pt x="1290" y="146"/>
                  </a:lnTo>
                  <a:lnTo>
                    <a:pt x="1268" y="117"/>
                  </a:lnTo>
                  <a:lnTo>
                    <a:pt x="1247" y="91"/>
                  </a:lnTo>
                  <a:lnTo>
                    <a:pt x="1247" y="91"/>
                  </a:lnTo>
                  <a:close/>
                  <a:moveTo>
                    <a:pt x="1449" y="263"/>
                  </a:moveTo>
                  <a:lnTo>
                    <a:pt x="1449" y="263"/>
                  </a:lnTo>
                  <a:lnTo>
                    <a:pt x="1441" y="262"/>
                  </a:lnTo>
                  <a:lnTo>
                    <a:pt x="1431" y="261"/>
                  </a:lnTo>
                  <a:lnTo>
                    <a:pt x="1422" y="260"/>
                  </a:lnTo>
                  <a:lnTo>
                    <a:pt x="1412" y="259"/>
                  </a:lnTo>
                  <a:lnTo>
                    <a:pt x="1412" y="259"/>
                  </a:lnTo>
                  <a:lnTo>
                    <a:pt x="1386" y="250"/>
                  </a:lnTo>
                  <a:lnTo>
                    <a:pt x="1360" y="241"/>
                  </a:lnTo>
                  <a:lnTo>
                    <a:pt x="1347" y="237"/>
                  </a:lnTo>
                  <a:lnTo>
                    <a:pt x="1334" y="234"/>
                  </a:lnTo>
                  <a:lnTo>
                    <a:pt x="1321" y="232"/>
                  </a:lnTo>
                  <a:lnTo>
                    <a:pt x="1309" y="231"/>
                  </a:lnTo>
                  <a:lnTo>
                    <a:pt x="1309" y="231"/>
                  </a:lnTo>
                  <a:lnTo>
                    <a:pt x="1290" y="232"/>
                  </a:lnTo>
                  <a:lnTo>
                    <a:pt x="1269" y="234"/>
                  </a:lnTo>
                  <a:lnTo>
                    <a:pt x="1249" y="237"/>
                  </a:lnTo>
                  <a:lnTo>
                    <a:pt x="1229" y="241"/>
                  </a:lnTo>
                  <a:lnTo>
                    <a:pt x="1189" y="249"/>
                  </a:lnTo>
                  <a:lnTo>
                    <a:pt x="1154" y="259"/>
                  </a:lnTo>
                  <a:lnTo>
                    <a:pt x="1154" y="259"/>
                  </a:lnTo>
                  <a:lnTo>
                    <a:pt x="1131" y="265"/>
                  </a:lnTo>
                  <a:lnTo>
                    <a:pt x="1110" y="275"/>
                  </a:lnTo>
                  <a:lnTo>
                    <a:pt x="1089" y="284"/>
                  </a:lnTo>
                  <a:lnTo>
                    <a:pt x="1069" y="296"/>
                  </a:lnTo>
                  <a:lnTo>
                    <a:pt x="1050" y="308"/>
                  </a:lnTo>
                  <a:lnTo>
                    <a:pt x="1033" y="321"/>
                  </a:lnTo>
                  <a:lnTo>
                    <a:pt x="1016" y="335"/>
                  </a:lnTo>
                  <a:lnTo>
                    <a:pt x="1002" y="350"/>
                  </a:lnTo>
                  <a:lnTo>
                    <a:pt x="1002" y="350"/>
                  </a:lnTo>
                  <a:lnTo>
                    <a:pt x="995" y="355"/>
                  </a:lnTo>
                  <a:lnTo>
                    <a:pt x="990" y="359"/>
                  </a:lnTo>
                  <a:lnTo>
                    <a:pt x="985" y="365"/>
                  </a:lnTo>
                  <a:lnTo>
                    <a:pt x="979" y="369"/>
                  </a:lnTo>
                  <a:lnTo>
                    <a:pt x="979" y="369"/>
                  </a:lnTo>
                  <a:lnTo>
                    <a:pt x="969" y="382"/>
                  </a:lnTo>
                  <a:lnTo>
                    <a:pt x="960" y="397"/>
                  </a:lnTo>
                  <a:lnTo>
                    <a:pt x="953" y="412"/>
                  </a:lnTo>
                  <a:lnTo>
                    <a:pt x="945" y="429"/>
                  </a:lnTo>
                  <a:lnTo>
                    <a:pt x="933" y="462"/>
                  </a:lnTo>
                  <a:lnTo>
                    <a:pt x="927" y="479"/>
                  </a:lnTo>
                  <a:lnTo>
                    <a:pt x="920" y="496"/>
                  </a:lnTo>
                  <a:lnTo>
                    <a:pt x="920" y="496"/>
                  </a:lnTo>
                  <a:lnTo>
                    <a:pt x="912" y="517"/>
                  </a:lnTo>
                  <a:lnTo>
                    <a:pt x="901" y="536"/>
                  </a:lnTo>
                  <a:lnTo>
                    <a:pt x="892" y="555"/>
                  </a:lnTo>
                  <a:lnTo>
                    <a:pt x="884" y="576"/>
                  </a:lnTo>
                  <a:lnTo>
                    <a:pt x="884" y="576"/>
                  </a:lnTo>
                  <a:lnTo>
                    <a:pt x="878" y="594"/>
                  </a:lnTo>
                  <a:lnTo>
                    <a:pt x="874" y="612"/>
                  </a:lnTo>
                  <a:lnTo>
                    <a:pt x="870" y="631"/>
                  </a:lnTo>
                  <a:lnTo>
                    <a:pt x="866" y="650"/>
                  </a:lnTo>
                  <a:lnTo>
                    <a:pt x="866" y="650"/>
                  </a:lnTo>
                  <a:lnTo>
                    <a:pt x="860" y="673"/>
                  </a:lnTo>
                  <a:lnTo>
                    <a:pt x="855" y="698"/>
                  </a:lnTo>
                  <a:lnTo>
                    <a:pt x="851" y="722"/>
                  </a:lnTo>
                  <a:lnTo>
                    <a:pt x="848" y="748"/>
                  </a:lnTo>
                  <a:lnTo>
                    <a:pt x="845" y="774"/>
                  </a:lnTo>
                  <a:lnTo>
                    <a:pt x="844" y="801"/>
                  </a:lnTo>
                  <a:lnTo>
                    <a:pt x="845" y="829"/>
                  </a:lnTo>
                  <a:lnTo>
                    <a:pt x="849" y="858"/>
                  </a:lnTo>
                  <a:lnTo>
                    <a:pt x="849" y="858"/>
                  </a:lnTo>
                  <a:lnTo>
                    <a:pt x="849" y="852"/>
                  </a:lnTo>
                  <a:lnTo>
                    <a:pt x="850" y="847"/>
                  </a:lnTo>
                  <a:lnTo>
                    <a:pt x="852" y="842"/>
                  </a:lnTo>
                  <a:lnTo>
                    <a:pt x="854" y="839"/>
                  </a:lnTo>
                  <a:lnTo>
                    <a:pt x="858" y="832"/>
                  </a:lnTo>
                  <a:lnTo>
                    <a:pt x="860" y="826"/>
                  </a:lnTo>
                  <a:lnTo>
                    <a:pt x="862" y="822"/>
                  </a:lnTo>
                  <a:lnTo>
                    <a:pt x="862" y="822"/>
                  </a:lnTo>
                  <a:lnTo>
                    <a:pt x="880" y="805"/>
                  </a:lnTo>
                  <a:lnTo>
                    <a:pt x="897" y="788"/>
                  </a:lnTo>
                  <a:lnTo>
                    <a:pt x="931" y="751"/>
                  </a:lnTo>
                  <a:lnTo>
                    <a:pt x="948" y="733"/>
                  </a:lnTo>
                  <a:lnTo>
                    <a:pt x="965" y="715"/>
                  </a:lnTo>
                  <a:lnTo>
                    <a:pt x="984" y="697"/>
                  </a:lnTo>
                  <a:lnTo>
                    <a:pt x="1004" y="678"/>
                  </a:lnTo>
                  <a:lnTo>
                    <a:pt x="1004" y="678"/>
                  </a:lnTo>
                  <a:lnTo>
                    <a:pt x="1024" y="663"/>
                  </a:lnTo>
                  <a:lnTo>
                    <a:pt x="1045" y="648"/>
                  </a:lnTo>
                  <a:lnTo>
                    <a:pt x="1065" y="635"/>
                  </a:lnTo>
                  <a:lnTo>
                    <a:pt x="1086" y="621"/>
                  </a:lnTo>
                  <a:lnTo>
                    <a:pt x="1131" y="594"/>
                  </a:lnTo>
                  <a:lnTo>
                    <a:pt x="1178" y="568"/>
                  </a:lnTo>
                  <a:lnTo>
                    <a:pt x="1178" y="568"/>
                  </a:lnTo>
                  <a:lnTo>
                    <a:pt x="1208" y="552"/>
                  </a:lnTo>
                  <a:lnTo>
                    <a:pt x="1241" y="536"/>
                  </a:lnTo>
                  <a:lnTo>
                    <a:pt x="1272" y="521"/>
                  </a:lnTo>
                  <a:lnTo>
                    <a:pt x="1305" y="506"/>
                  </a:lnTo>
                  <a:lnTo>
                    <a:pt x="1338" y="492"/>
                  </a:lnTo>
                  <a:lnTo>
                    <a:pt x="1372" y="480"/>
                  </a:lnTo>
                  <a:lnTo>
                    <a:pt x="1407" y="469"/>
                  </a:lnTo>
                  <a:lnTo>
                    <a:pt x="1441" y="458"/>
                  </a:lnTo>
                  <a:lnTo>
                    <a:pt x="1476" y="449"/>
                  </a:lnTo>
                  <a:lnTo>
                    <a:pt x="1513" y="442"/>
                  </a:lnTo>
                  <a:lnTo>
                    <a:pt x="1548" y="436"/>
                  </a:lnTo>
                  <a:lnTo>
                    <a:pt x="1584" y="432"/>
                  </a:lnTo>
                  <a:lnTo>
                    <a:pt x="1621" y="430"/>
                  </a:lnTo>
                  <a:lnTo>
                    <a:pt x="1657" y="430"/>
                  </a:lnTo>
                  <a:lnTo>
                    <a:pt x="1693" y="433"/>
                  </a:lnTo>
                  <a:lnTo>
                    <a:pt x="1730" y="438"/>
                  </a:lnTo>
                  <a:lnTo>
                    <a:pt x="1730" y="438"/>
                  </a:lnTo>
                  <a:lnTo>
                    <a:pt x="1702" y="410"/>
                  </a:lnTo>
                  <a:lnTo>
                    <a:pt x="1673" y="382"/>
                  </a:lnTo>
                  <a:lnTo>
                    <a:pt x="1657" y="369"/>
                  </a:lnTo>
                  <a:lnTo>
                    <a:pt x="1642" y="356"/>
                  </a:lnTo>
                  <a:lnTo>
                    <a:pt x="1625" y="344"/>
                  </a:lnTo>
                  <a:lnTo>
                    <a:pt x="1608" y="333"/>
                  </a:lnTo>
                  <a:lnTo>
                    <a:pt x="1591" y="322"/>
                  </a:lnTo>
                  <a:lnTo>
                    <a:pt x="1572" y="311"/>
                  </a:lnTo>
                  <a:lnTo>
                    <a:pt x="1553" y="302"/>
                  </a:lnTo>
                  <a:lnTo>
                    <a:pt x="1534" y="292"/>
                  </a:lnTo>
                  <a:lnTo>
                    <a:pt x="1514" y="283"/>
                  </a:lnTo>
                  <a:lnTo>
                    <a:pt x="1493" y="276"/>
                  </a:lnTo>
                  <a:lnTo>
                    <a:pt x="1472" y="269"/>
                  </a:lnTo>
                  <a:lnTo>
                    <a:pt x="1449" y="263"/>
                  </a:lnTo>
                  <a:lnTo>
                    <a:pt x="1449" y="263"/>
                  </a:lnTo>
                  <a:close/>
                  <a:moveTo>
                    <a:pt x="869" y="426"/>
                  </a:moveTo>
                  <a:lnTo>
                    <a:pt x="869" y="426"/>
                  </a:lnTo>
                  <a:lnTo>
                    <a:pt x="875" y="429"/>
                  </a:lnTo>
                  <a:lnTo>
                    <a:pt x="881" y="433"/>
                  </a:lnTo>
                  <a:lnTo>
                    <a:pt x="888" y="440"/>
                  </a:lnTo>
                  <a:lnTo>
                    <a:pt x="892" y="444"/>
                  </a:lnTo>
                  <a:lnTo>
                    <a:pt x="897" y="446"/>
                  </a:lnTo>
                  <a:lnTo>
                    <a:pt x="902" y="449"/>
                  </a:lnTo>
                  <a:lnTo>
                    <a:pt x="911" y="453"/>
                  </a:lnTo>
                  <a:lnTo>
                    <a:pt x="911" y="453"/>
                  </a:lnTo>
                  <a:lnTo>
                    <a:pt x="913" y="449"/>
                  </a:lnTo>
                  <a:lnTo>
                    <a:pt x="915" y="445"/>
                  </a:lnTo>
                  <a:lnTo>
                    <a:pt x="918" y="438"/>
                  </a:lnTo>
                  <a:lnTo>
                    <a:pt x="919" y="430"/>
                  </a:lnTo>
                  <a:lnTo>
                    <a:pt x="923" y="423"/>
                  </a:lnTo>
                  <a:lnTo>
                    <a:pt x="923" y="423"/>
                  </a:lnTo>
                  <a:lnTo>
                    <a:pt x="915" y="418"/>
                  </a:lnTo>
                  <a:lnTo>
                    <a:pt x="908" y="413"/>
                  </a:lnTo>
                  <a:lnTo>
                    <a:pt x="901" y="406"/>
                  </a:lnTo>
                  <a:lnTo>
                    <a:pt x="897" y="400"/>
                  </a:lnTo>
                  <a:lnTo>
                    <a:pt x="894" y="393"/>
                  </a:lnTo>
                  <a:lnTo>
                    <a:pt x="892" y="385"/>
                  </a:lnTo>
                  <a:lnTo>
                    <a:pt x="890" y="376"/>
                  </a:lnTo>
                  <a:lnTo>
                    <a:pt x="890" y="369"/>
                  </a:lnTo>
                  <a:lnTo>
                    <a:pt x="892" y="362"/>
                  </a:lnTo>
                  <a:lnTo>
                    <a:pt x="895" y="354"/>
                  </a:lnTo>
                  <a:lnTo>
                    <a:pt x="899" y="348"/>
                  </a:lnTo>
                  <a:lnTo>
                    <a:pt x="904" y="341"/>
                  </a:lnTo>
                  <a:lnTo>
                    <a:pt x="912" y="336"/>
                  </a:lnTo>
                  <a:lnTo>
                    <a:pt x="919" y="332"/>
                  </a:lnTo>
                  <a:lnTo>
                    <a:pt x="929" y="328"/>
                  </a:lnTo>
                  <a:lnTo>
                    <a:pt x="940" y="327"/>
                  </a:lnTo>
                  <a:lnTo>
                    <a:pt x="940" y="327"/>
                  </a:lnTo>
                  <a:lnTo>
                    <a:pt x="939" y="322"/>
                  </a:lnTo>
                  <a:lnTo>
                    <a:pt x="938" y="317"/>
                  </a:lnTo>
                  <a:lnTo>
                    <a:pt x="938" y="306"/>
                  </a:lnTo>
                  <a:lnTo>
                    <a:pt x="936" y="296"/>
                  </a:lnTo>
                  <a:lnTo>
                    <a:pt x="934" y="293"/>
                  </a:lnTo>
                  <a:lnTo>
                    <a:pt x="932" y="290"/>
                  </a:lnTo>
                  <a:lnTo>
                    <a:pt x="932" y="290"/>
                  </a:lnTo>
                  <a:lnTo>
                    <a:pt x="923" y="293"/>
                  </a:lnTo>
                  <a:lnTo>
                    <a:pt x="912" y="297"/>
                  </a:lnTo>
                  <a:lnTo>
                    <a:pt x="903" y="302"/>
                  </a:lnTo>
                  <a:lnTo>
                    <a:pt x="895" y="308"/>
                  </a:lnTo>
                  <a:lnTo>
                    <a:pt x="888" y="314"/>
                  </a:lnTo>
                  <a:lnTo>
                    <a:pt x="882" y="321"/>
                  </a:lnTo>
                  <a:lnTo>
                    <a:pt x="875" y="329"/>
                  </a:lnTo>
                  <a:lnTo>
                    <a:pt x="871" y="338"/>
                  </a:lnTo>
                  <a:lnTo>
                    <a:pt x="868" y="348"/>
                  </a:lnTo>
                  <a:lnTo>
                    <a:pt x="865" y="357"/>
                  </a:lnTo>
                  <a:lnTo>
                    <a:pt x="863" y="367"/>
                  </a:lnTo>
                  <a:lnTo>
                    <a:pt x="863" y="378"/>
                  </a:lnTo>
                  <a:lnTo>
                    <a:pt x="863" y="389"/>
                  </a:lnTo>
                  <a:lnTo>
                    <a:pt x="864" y="401"/>
                  </a:lnTo>
                  <a:lnTo>
                    <a:pt x="866" y="413"/>
                  </a:lnTo>
                  <a:lnTo>
                    <a:pt x="869" y="426"/>
                  </a:lnTo>
                  <a:lnTo>
                    <a:pt x="869" y="426"/>
                  </a:lnTo>
                  <a:close/>
                  <a:moveTo>
                    <a:pt x="689" y="391"/>
                  </a:moveTo>
                  <a:lnTo>
                    <a:pt x="689" y="391"/>
                  </a:lnTo>
                  <a:lnTo>
                    <a:pt x="674" y="399"/>
                  </a:lnTo>
                  <a:lnTo>
                    <a:pt x="660" y="409"/>
                  </a:lnTo>
                  <a:lnTo>
                    <a:pt x="645" y="417"/>
                  </a:lnTo>
                  <a:lnTo>
                    <a:pt x="630" y="426"/>
                  </a:lnTo>
                  <a:lnTo>
                    <a:pt x="630" y="426"/>
                  </a:lnTo>
                  <a:lnTo>
                    <a:pt x="517" y="474"/>
                  </a:lnTo>
                  <a:lnTo>
                    <a:pt x="405" y="523"/>
                  </a:lnTo>
                  <a:lnTo>
                    <a:pt x="350" y="548"/>
                  </a:lnTo>
                  <a:lnTo>
                    <a:pt x="295" y="574"/>
                  </a:lnTo>
                  <a:lnTo>
                    <a:pt x="242" y="601"/>
                  </a:lnTo>
                  <a:lnTo>
                    <a:pt x="190" y="629"/>
                  </a:lnTo>
                  <a:lnTo>
                    <a:pt x="190" y="629"/>
                  </a:lnTo>
                  <a:lnTo>
                    <a:pt x="192" y="630"/>
                  </a:lnTo>
                  <a:lnTo>
                    <a:pt x="194" y="631"/>
                  </a:lnTo>
                  <a:lnTo>
                    <a:pt x="197" y="636"/>
                  </a:lnTo>
                  <a:lnTo>
                    <a:pt x="199" y="638"/>
                  </a:lnTo>
                  <a:lnTo>
                    <a:pt x="201" y="640"/>
                  </a:lnTo>
                  <a:lnTo>
                    <a:pt x="204" y="642"/>
                  </a:lnTo>
                  <a:lnTo>
                    <a:pt x="209" y="642"/>
                  </a:lnTo>
                  <a:lnTo>
                    <a:pt x="209" y="642"/>
                  </a:lnTo>
                  <a:lnTo>
                    <a:pt x="213" y="641"/>
                  </a:lnTo>
                  <a:lnTo>
                    <a:pt x="216" y="640"/>
                  </a:lnTo>
                  <a:lnTo>
                    <a:pt x="223" y="635"/>
                  </a:lnTo>
                  <a:lnTo>
                    <a:pt x="230" y="629"/>
                  </a:lnTo>
                  <a:lnTo>
                    <a:pt x="236" y="625"/>
                  </a:lnTo>
                  <a:lnTo>
                    <a:pt x="236" y="625"/>
                  </a:lnTo>
                  <a:lnTo>
                    <a:pt x="259" y="612"/>
                  </a:lnTo>
                  <a:lnTo>
                    <a:pt x="283" y="599"/>
                  </a:lnTo>
                  <a:lnTo>
                    <a:pt x="327" y="578"/>
                  </a:lnTo>
                  <a:lnTo>
                    <a:pt x="327" y="578"/>
                  </a:lnTo>
                  <a:lnTo>
                    <a:pt x="356" y="565"/>
                  </a:lnTo>
                  <a:lnTo>
                    <a:pt x="387" y="552"/>
                  </a:lnTo>
                  <a:lnTo>
                    <a:pt x="417" y="539"/>
                  </a:lnTo>
                  <a:lnTo>
                    <a:pt x="448" y="526"/>
                  </a:lnTo>
                  <a:lnTo>
                    <a:pt x="448" y="526"/>
                  </a:lnTo>
                  <a:lnTo>
                    <a:pt x="473" y="516"/>
                  </a:lnTo>
                  <a:lnTo>
                    <a:pt x="498" y="506"/>
                  </a:lnTo>
                  <a:lnTo>
                    <a:pt x="547" y="487"/>
                  </a:lnTo>
                  <a:lnTo>
                    <a:pt x="596" y="468"/>
                  </a:lnTo>
                  <a:lnTo>
                    <a:pt x="620" y="458"/>
                  </a:lnTo>
                  <a:lnTo>
                    <a:pt x="642" y="447"/>
                  </a:lnTo>
                  <a:lnTo>
                    <a:pt x="642" y="447"/>
                  </a:lnTo>
                  <a:lnTo>
                    <a:pt x="743" y="401"/>
                  </a:lnTo>
                  <a:lnTo>
                    <a:pt x="791" y="380"/>
                  </a:lnTo>
                  <a:lnTo>
                    <a:pt x="839" y="359"/>
                  </a:lnTo>
                  <a:lnTo>
                    <a:pt x="839" y="359"/>
                  </a:lnTo>
                  <a:lnTo>
                    <a:pt x="840" y="354"/>
                  </a:lnTo>
                  <a:lnTo>
                    <a:pt x="842" y="349"/>
                  </a:lnTo>
                  <a:lnTo>
                    <a:pt x="848" y="338"/>
                  </a:lnTo>
                  <a:lnTo>
                    <a:pt x="851" y="333"/>
                  </a:lnTo>
                  <a:lnTo>
                    <a:pt x="852" y="327"/>
                  </a:lnTo>
                  <a:lnTo>
                    <a:pt x="853" y="322"/>
                  </a:lnTo>
                  <a:lnTo>
                    <a:pt x="852" y="318"/>
                  </a:lnTo>
                  <a:lnTo>
                    <a:pt x="852" y="318"/>
                  </a:lnTo>
                  <a:lnTo>
                    <a:pt x="833" y="329"/>
                  </a:lnTo>
                  <a:lnTo>
                    <a:pt x="813" y="340"/>
                  </a:lnTo>
                  <a:lnTo>
                    <a:pt x="793" y="349"/>
                  </a:lnTo>
                  <a:lnTo>
                    <a:pt x="773" y="357"/>
                  </a:lnTo>
                  <a:lnTo>
                    <a:pt x="731" y="373"/>
                  </a:lnTo>
                  <a:lnTo>
                    <a:pt x="710" y="382"/>
                  </a:lnTo>
                  <a:lnTo>
                    <a:pt x="689" y="391"/>
                  </a:lnTo>
                  <a:lnTo>
                    <a:pt x="689" y="391"/>
                  </a:lnTo>
                  <a:close/>
                  <a:moveTo>
                    <a:pt x="935" y="401"/>
                  </a:moveTo>
                  <a:lnTo>
                    <a:pt x="935" y="401"/>
                  </a:lnTo>
                  <a:lnTo>
                    <a:pt x="942" y="387"/>
                  </a:lnTo>
                  <a:lnTo>
                    <a:pt x="944" y="380"/>
                  </a:lnTo>
                  <a:lnTo>
                    <a:pt x="945" y="373"/>
                  </a:lnTo>
                  <a:lnTo>
                    <a:pt x="945" y="366"/>
                  </a:lnTo>
                  <a:lnTo>
                    <a:pt x="944" y="359"/>
                  </a:lnTo>
                  <a:lnTo>
                    <a:pt x="942" y="353"/>
                  </a:lnTo>
                  <a:lnTo>
                    <a:pt x="938" y="347"/>
                  </a:lnTo>
                  <a:lnTo>
                    <a:pt x="938" y="347"/>
                  </a:lnTo>
                  <a:lnTo>
                    <a:pt x="934" y="349"/>
                  </a:lnTo>
                  <a:lnTo>
                    <a:pt x="931" y="351"/>
                  </a:lnTo>
                  <a:lnTo>
                    <a:pt x="926" y="356"/>
                  </a:lnTo>
                  <a:lnTo>
                    <a:pt x="923" y="364"/>
                  </a:lnTo>
                  <a:lnTo>
                    <a:pt x="920" y="372"/>
                  </a:lnTo>
                  <a:lnTo>
                    <a:pt x="920" y="381"/>
                  </a:lnTo>
                  <a:lnTo>
                    <a:pt x="922" y="385"/>
                  </a:lnTo>
                  <a:lnTo>
                    <a:pt x="923" y="389"/>
                  </a:lnTo>
                  <a:lnTo>
                    <a:pt x="925" y="393"/>
                  </a:lnTo>
                  <a:lnTo>
                    <a:pt x="928" y="396"/>
                  </a:lnTo>
                  <a:lnTo>
                    <a:pt x="931" y="399"/>
                  </a:lnTo>
                  <a:lnTo>
                    <a:pt x="935" y="401"/>
                  </a:lnTo>
                  <a:lnTo>
                    <a:pt x="935" y="401"/>
                  </a:lnTo>
                  <a:close/>
                  <a:moveTo>
                    <a:pt x="837" y="409"/>
                  </a:moveTo>
                  <a:lnTo>
                    <a:pt x="837" y="409"/>
                  </a:lnTo>
                  <a:lnTo>
                    <a:pt x="838" y="404"/>
                  </a:lnTo>
                  <a:lnTo>
                    <a:pt x="838" y="401"/>
                  </a:lnTo>
                  <a:lnTo>
                    <a:pt x="837" y="396"/>
                  </a:lnTo>
                  <a:lnTo>
                    <a:pt x="835" y="389"/>
                  </a:lnTo>
                  <a:lnTo>
                    <a:pt x="834" y="385"/>
                  </a:lnTo>
                  <a:lnTo>
                    <a:pt x="835" y="381"/>
                  </a:lnTo>
                  <a:lnTo>
                    <a:pt x="835" y="381"/>
                  </a:lnTo>
                  <a:lnTo>
                    <a:pt x="829" y="381"/>
                  </a:lnTo>
                  <a:lnTo>
                    <a:pt x="829" y="381"/>
                  </a:lnTo>
                  <a:lnTo>
                    <a:pt x="766" y="411"/>
                  </a:lnTo>
                  <a:lnTo>
                    <a:pt x="705" y="441"/>
                  </a:lnTo>
                  <a:lnTo>
                    <a:pt x="674" y="455"/>
                  </a:lnTo>
                  <a:lnTo>
                    <a:pt x="642" y="469"/>
                  </a:lnTo>
                  <a:lnTo>
                    <a:pt x="610" y="480"/>
                  </a:lnTo>
                  <a:lnTo>
                    <a:pt x="576" y="492"/>
                  </a:lnTo>
                  <a:lnTo>
                    <a:pt x="576" y="492"/>
                  </a:lnTo>
                  <a:lnTo>
                    <a:pt x="567" y="497"/>
                  </a:lnTo>
                  <a:lnTo>
                    <a:pt x="556" y="504"/>
                  </a:lnTo>
                  <a:lnTo>
                    <a:pt x="534" y="514"/>
                  </a:lnTo>
                  <a:lnTo>
                    <a:pt x="510" y="522"/>
                  </a:lnTo>
                  <a:lnTo>
                    <a:pt x="485" y="532"/>
                  </a:lnTo>
                  <a:lnTo>
                    <a:pt x="485" y="532"/>
                  </a:lnTo>
                  <a:lnTo>
                    <a:pt x="463" y="541"/>
                  </a:lnTo>
                  <a:lnTo>
                    <a:pt x="442" y="552"/>
                  </a:lnTo>
                  <a:lnTo>
                    <a:pt x="419" y="563"/>
                  </a:lnTo>
                  <a:lnTo>
                    <a:pt x="397" y="574"/>
                  </a:lnTo>
                  <a:lnTo>
                    <a:pt x="397" y="574"/>
                  </a:lnTo>
                  <a:lnTo>
                    <a:pt x="322" y="603"/>
                  </a:lnTo>
                  <a:lnTo>
                    <a:pt x="284" y="621"/>
                  </a:lnTo>
                  <a:lnTo>
                    <a:pt x="251" y="637"/>
                  </a:lnTo>
                  <a:lnTo>
                    <a:pt x="251" y="637"/>
                  </a:lnTo>
                  <a:lnTo>
                    <a:pt x="244" y="642"/>
                  </a:lnTo>
                  <a:lnTo>
                    <a:pt x="238" y="646"/>
                  </a:lnTo>
                  <a:lnTo>
                    <a:pt x="235" y="652"/>
                  </a:lnTo>
                  <a:lnTo>
                    <a:pt x="234" y="657"/>
                  </a:lnTo>
                  <a:lnTo>
                    <a:pt x="234" y="662"/>
                  </a:lnTo>
                  <a:lnTo>
                    <a:pt x="235" y="668"/>
                  </a:lnTo>
                  <a:lnTo>
                    <a:pt x="237" y="673"/>
                  </a:lnTo>
                  <a:lnTo>
                    <a:pt x="241" y="678"/>
                  </a:lnTo>
                  <a:lnTo>
                    <a:pt x="248" y="690"/>
                  </a:lnTo>
                  <a:lnTo>
                    <a:pt x="257" y="702"/>
                  </a:lnTo>
                  <a:lnTo>
                    <a:pt x="263" y="714"/>
                  </a:lnTo>
                  <a:lnTo>
                    <a:pt x="265" y="719"/>
                  </a:lnTo>
                  <a:lnTo>
                    <a:pt x="266" y="726"/>
                  </a:lnTo>
                  <a:lnTo>
                    <a:pt x="266" y="726"/>
                  </a:lnTo>
                  <a:lnTo>
                    <a:pt x="304" y="707"/>
                  </a:lnTo>
                  <a:lnTo>
                    <a:pt x="341" y="690"/>
                  </a:lnTo>
                  <a:lnTo>
                    <a:pt x="417" y="658"/>
                  </a:lnTo>
                  <a:lnTo>
                    <a:pt x="570" y="594"/>
                  </a:lnTo>
                  <a:lnTo>
                    <a:pt x="645" y="562"/>
                  </a:lnTo>
                  <a:lnTo>
                    <a:pt x="720" y="527"/>
                  </a:lnTo>
                  <a:lnTo>
                    <a:pt x="757" y="510"/>
                  </a:lnTo>
                  <a:lnTo>
                    <a:pt x="793" y="492"/>
                  </a:lnTo>
                  <a:lnTo>
                    <a:pt x="828" y="473"/>
                  </a:lnTo>
                  <a:lnTo>
                    <a:pt x="864" y="453"/>
                  </a:lnTo>
                  <a:lnTo>
                    <a:pt x="864" y="453"/>
                  </a:lnTo>
                  <a:lnTo>
                    <a:pt x="862" y="451"/>
                  </a:lnTo>
                  <a:lnTo>
                    <a:pt x="859" y="450"/>
                  </a:lnTo>
                  <a:lnTo>
                    <a:pt x="855" y="446"/>
                  </a:lnTo>
                  <a:lnTo>
                    <a:pt x="853" y="441"/>
                  </a:lnTo>
                  <a:lnTo>
                    <a:pt x="850" y="433"/>
                  </a:lnTo>
                  <a:lnTo>
                    <a:pt x="844" y="419"/>
                  </a:lnTo>
                  <a:lnTo>
                    <a:pt x="841" y="413"/>
                  </a:lnTo>
                  <a:lnTo>
                    <a:pt x="837" y="409"/>
                  </a:lnTo>
                  <a:lnTo>
                    <a:pt x="837" y="409"/>
                  </a:lnTo>
                  <a:close/>
                  <a:moveTo>
                    <a:pt x="1677" y="640"/>
                  </a:moveTo>
                  <a:lnTo>
                    <a:pt x="1677" y="640"/>
                  </a:lnTo>
                  <a:lnTo>
                    <a:pt x="1695" y="621"/>
                  </a:lnTo>
                  <a:lnTo>
                    <a:pt x="1711" y="601"/>
                  </a:lnTo>
                  <a:lnTo>
                    <a:pt x="1726" y="582"/>
                  </a:lnTo>
                  <a:lnTo>
                    <a:pt x="1732" y="572"/>
                  </a:lnTo>
                  <a:lnTo>
                    <a:pt x="1737" y="562"/>
                  </a:lnTo>
                  <a:lnTo>
                    <a:pt x="1743" y="552"/>
                  </a:lnTo>
                  <a:lnTo>
                    <a:pt x="1747" y="541"/>
                  </a:lnTo>
                  <a:lnTo>
                    <a:pt x="1750" y="530"/>
                  </a:lnTo>
                  <a:lnTo>
                    <a:pt x="1752" y="519"/>
                  </a:lnTo>
                  <a:lnTo>
                    <a:pt x="1752" y="507"/>
                  </a:lnTo>
                  <a:lnTo>
                    <a:pt x="1752" y="495"/>
                  </a:lnTo>
                  <a:lnTo>
                    <a:pt x="1750" y="483"/>
                  </a:lnTo>
                  <a:lnTo>
                    <a:pt x="1747" y="470"/>
                  </a:lnTo>
                  <a:lnTo>
                    <a:pt x="1747" y="470"/>
                  </a:lnTo>
                  <a:lnTo>
                    <a:pt x="1737" y="463"/>
                  </a:lnTo>
                  <a:lnTo>
                    <a:pt x="1728" y="459"/>
                  </a:lnTo>
                  <a:lnTo>
                    <a:pt x="1717" y="455"/>
                  </a:lnTo>
                  <a:lnTo>
                    <a:pt x="1705" y="453"/>
                  </a:lnTo>
                  <a:lnTo>
                    <a:pt x="1705" y="453"/>
                  </a:lnTo>
                  <a:lnTo>
                    <a:pt x="1686" y="450"/>
                  </a:lnTo>
                  <a:lnTo>
                    <a:pt x="1666" y="449"/>
                  </a:lnTo>
                  <a:lnTo>
                    <a:pt x="1646" y="448"/>
                  </a:lnTo>
                  <a:lnTo>
                    <a:pt x="1626" y="448"/>
                  </a:lnTo>
                  <a:lnTo>
                    <a:pt x="1607" y="449"/>
                  </a:lnTo>
                  <a:lnTo>
                    <a:pt x="1586" y="451"/>
                  </a:lnTo>
                  <a:lnTo>
                    <a:pt x="1548" y="456"/>
                  </a:lnTo>
                  <a:lnTo>
                    <a:pt x="1510" y="462"/>
                  </a:lnTo>
                  <a:lnTo>
                    <a:pt x="1475" y="470"/>
                  </a:lnTo>
                  <a:lnTo>
                    <a:pt x="1442" y="478"/>
                  </a:lnTo>
                  <a:lnTo>
                    <a:pt x="1412" y="487"/>
                  </a:lnTo>
                  <a:lnTo>
                    <a:pt x="1412" y="487"/>
                  </a:lnTo>
                  <a:lnTo>
                    <a:pt x="1417" y="506"/>
                  </a:lnTo>
                  <a:lnTo>
                    <a:pt x="1423" y="525"/>
                  </a:lnTo>
                  <a:lnTo>
                    <a:pt x="1434" y="562"/>
                  </a:lnTo>
                  <a:lnTo>
                    <a:pt x="1447" y="597"/>
                  </a:lnTo>
                  <a:lnTo>
                    <a:pt x="1461" y="630"/>
                  </a:lnTo>
                  <a:lnTo>
                    <a:pt x="1474" y="665"/>
                  </a:lnTo>
                  <a:lnTo>
                    <a:pt x="1486" y="698"/>
                  </a:lnTo>
                  <a:lnTo>
                    <a:pt x="1490" y="715"/>
                  </a:lnTo>
                  <a:lnTo>
                    <a:pt x="1494" y="732"/>
                  </a:lnTo>
                  <a:lnTo>
                    <a:pt x="1499" y="750"/>
                  </a:lnTo>
                  <a:lnTo>
                    <a:pt x="1501" y="767"/>
                  </a:lnTo>
                  <a:lnTo>
                    <a:pt x="1501" y="767"/>
                  </a:lnTo>
                  <a:lnTo>
                    <a:pt x="1551" y="739"/>
                  </a:lnTo>
                  <a:lnTo>
                    <a:pt x="1575" y="726"/>
                  </a:lnTo>
                  <a:lnTo>
                    <a:pt x="1596" y="711"/>
                  </a:lnTo>
                  <a:lnTo>
                    <a:pt x="1619" y="695"/>
                  </a:lnTo>
                  <a:lnTo>
                    <a:pt x="1639" y="678"/>
                  </a:lnTo>
                  <a:lnTo>
                    <a:pt x="1658" y="660"/>
                  </a:lnTo>
                  <a:lnTo>
                    <a:pt x="1677" y="640"/>
                  </a:lnTo>
                  <a:lnTo>
                    <a:pt x="1677" y="640"/>
                  </a:lnTo>
                  <a:close/>
                  <a:moveTo>
                    <a:pt x="881" y="477"/>
                  </a:moveTo>
                  <a:lnTo>
                    <a:pt x="881" y="477"/>
                  </a:lnTo>
                  <a:lnTo>
                    <a:pt x="883" y="476"/>
                  </a:lnTo>
                  <a:lnTo>
                    <a:pt x="883" y="475"/>
                  </a:lnTo>
                  <a:lnTo>
                    <a:pt x="881" y="475"/>
                  </a:lnTo>
                  <a:lnTo>
                    <a:pt x="881" y="475"/>
                  </a:lnTo>
                  <a:lnTo>
                    <a:pt x="877" y="478"/>
                  </a:lnTo>
                  <a:lnTo>
                    <a:pt x="871" y="480"/>
                  </a:lnTo>
                  <a:lnTo>
                    <a:pt x="859" y="485"/>
                  </a:lnTo>
                  <a:lnTo>
                    <a:pt x="839" y="489"/>
                  </a:lnTo>
                  <a:lnTo>
                    <a:pt x="839" y="489"/>
                  </a:lnTo>
                  <a:lnTo>
                    <a:pt x="832" y="492"/>
                  </a:lnTo>
                  <a:lnTo>
                    <a:pt x="823" y="495"/>
                  </a:lnTo>
                  <a:lnTo>
                    <a:pt x="806" y="504"/>
                  </a:lnTo>
                  <a:lnTo>
                    <a:pt x="788" y="514"/>
                  </a:lnTo>
                  <a:lnTo>
                    <a:pt x="771" y="524"/>
                  </a:lnTo>
                  <a:lnTo>
                    <a:pt x="753" y="536"/>
                  </a:lnTo>
                  <a:lnTo>
                    <a:pt x="736" y="546"/>
                  </a:lnTo>
                  <a:lnTo>
                    <a:pt x="720" y="554"/>
                  </a:lnTo>
                  <a:lnTo>
                    <a:pt x="704" y="561"/>
                  </a:lnTo>
                  <a:lnTo>
                    <a:pt x="704" y="561"/>
                  </a:lnTo>
                  <a:lnTo>
                    <a:pt x="688" y="566"/>
                  </a:lnTo>
                  <a:lnTo>
                    <a:pt x="672" y="572"/>
                  </a:lnTo>
                  <a:lnTo>
                    <a:pt x="640" y="585"/>
                  </a:lnTo>
                  <a:lnTo>
                    <a:pt x="579" y="612"/>
                  </a:lnTo>
                  <a:lnTo>
                    <a:pt x="579" y="612"/>
                  </a:lnTo>
                  <a:lnTo>
                    <a:pt x="542" y="628"/>
                  </a:lnTo>
                  <a:lnTo>
                    <a:pt x="505" y="643"/>
                  </a:lnTo>
                  <a:lnTo>
                    <a:pt x="471" y="657"/>
                  </a:lnTo>
                  <a:lnTo>
                    <a:pt x="439" y="671"/>
                  </a:lnTo>
                  <a:lnTo>
                    <a:pt x="439" y="671"/>
                  </a:lnTo>
                  <a:lnTo>
                    <a:pt x="417" y="681"/>
                  </a:lnTo>
                  <a:lnTo>
                    <a:pt x="396" y="689"/>
                  </a:lnTo>
                  <a:lnTo>
                    <a:pt x="353" y="705"/>
                  </a:lnTo>
                  <a:lnTo>
                    <a:pt x="332" y="714"/>
                  </a:lnTo>
                  <a:lnTo>
                    <a:pt x="311" y="723"/>
                  </a:lnTo>
                  <a:lnTo>
                    <a:pt x="291" y="733"/>
                  </a:lnTo>
                  <a:lnTo>
                    <a:pt x="272" y="745"/>
                  </a:lnTo>
                  <a:lnTo>
                    <a:pt x="272" y="745"/>
                  </a:lnTo>
                  <a:lnTo>
                    <a:pt x="273" y="751"/>
                  </a:lnTo>
                  <a:lnTo>
                    <a:pt x="274" y="759"/>
                  </a:lnTo>
                  <a:lnTo>
                    <a:pt x="274" y="762"/>
                  </a:lnTo>
                  <a:lnTo>
                    <a:pt x="273" y="766"/>
                  </a:lnTo>
                  <a:lnTo>
                    <a:pt x="272" y="771"/>
                  </a:lnTo>
                  <a:lnTo>
                    <a:pt x="268" y="775"/>
                  </a:lnTo>
                  <a:lnTo>
                    <a:pt x="268" y="775"/>
                  </a:lnTo>
                  <a:lnTo>
                    <a:pt x="305" y="752"/>
                  </a:lnTo>
                  <a:lnTo>
                    <a:pt x="342" y="732"/>
                  </a:lnTo>
                  <a:lnTo>
                    <a:pt x="380" y="713"/>
                  </a:lnTo>
                  <a:lnTo>
                    <a:pt x="418" y="695"/>
                  </a:lnTo>
                  <a:lnTo>
                    <a:pt x="458" y="677"/>
                  </a:lnTo>
                  <a:lnTo>
                    <a:pt x="496" y="660"/>
                  </a:lnTo>
                  <a:lnTo>
                    <a:pt x="576" y="627"/>
                  </a:lnTo>
                  <a:lnTo>
                    <a:pt x="576" y="627"/>
                  </a:lnTo>
                  <a:lnTo>
                    <a:pt x="601" y="616"/>
                  </a:lnTo>
                  <a:lnTo>
                    <a:pt x="626" y="605"/>
                  </a:lnTo>
                  <a:lnTo>
                    <a:pt x="675" y="581"/>
                  </a:lnTo>
                  <a:lnTo>
                    <a:pt x="701" y="570"/>
                  </a:lnTo>
                  <a:lnTo>
                    <a:pt x="727" y="561"/>
                  </a:lnTo>
                  <a:lnTo>
                    <a:pt x="752" y="552"/>
                  </a:lnTo>
                  <a:lnTo>
                    <a:pt x="780" y="546"/>
                  </a:lnTo>
                  <a:lnTo>
                    <a:pt x="780" y="546"/>
                  </a:lnTo>
                  <a:lnTo>
                    <a:pt x="840" y="516"/>
                  </a:lnTo>
                  <a:lnTo>
                    <a:pt x="901" y="485"/>
                  </a:lnTo>
                  <a:lnTo>
                    <a:pt x="901" y="485"/>
                  </a:lnTo>
                  <a:lnTo>
                    <a:pt x="900" y="483"/>
                  </a:lnTo>
                  <a:lnTo>
                    <a:pt x="898" y="481"/>
                  </a:lnTo>
                  <a:lnTo>
                    <a:pt x="893" y="481"/>
                  </a:lnTo>
                  <a:lnTo>
                    <a:pt x="886" y="480"/>
                  </a:lnTo>
                  <a:lnTo>
                    <a:pt x="883" y="479"/>
                  </a:lnTo>
                  <a:lnTo>
                    <a:pt x="881" y="477"/>
                  </a:lnTo>
                  <a:lnTo>
                    <a:pt x="881" y="477"/>
                  </a:lnTo>
                  <a:close/>
                  <a:moveTo>
                    <a:pt x="1478" y="745"/>
                  </a:moveTo>
                  <a:lnTo>
                    <a:pt x="1478" y="745"/>
                  </a:lnTo>
                  <a:lnTo>
                    <a:pt x="1476" y="733"/>
                  </a:lnTo>
                  <a:lnTo>
                    <a:pt x="1473" y="721"/>
                  </a:lnTo>
                  <a:lnTo>
                    <a:pt x="1463" y="696"/>
                  </a:lnTo>
                  <a:lnTo>
                    <a:pt x="1442" y="642"/>
                  </a:lnTo>
                  <a:lnTo>
                    <a:pt x="1442" y="642"/>
                  </a:lnTo>
                  <a:lnTo>
                    <a:pt x="1439" y="632"/>
                  </a:lnTo>
                  <a:lnTo>
                    <a:pt x="1437" y="622"/>
                  </a:lnTo>
                  <a:lnTo>
                    <a:pt x="1434" y="611"/>
                  </a:lnTo>
                  <a:lnTo>
                    <a:pt x="1432" y="600"/>
                  </a:lnTo>
                  <a:lnTo>
                    <a:pt x="1432" y="600"/>
                  </a:lnTo>
                  <a:lnTo>
                    <a:pt x="1427" y="586"/>
                  </a:lnTo>
                  <a:lnTo>
                    <a:pt x="1419" y="575"/>
                  </a:lnTo>
                  <a:lnTo>
                    <a:pt x="1413" y="563"/>
                  </a:lnTo>
                  <a:lnTo>
                    <a:pt x="1408" y="551"/>
                  </a:lnTo>
                  <a:lnTo>
                    <a:pt x="1408" y="551"/>
                  </a:lnTo>
                  <a:lnTo>
                    <a:pt x="1402" y="535"/>
                  </a:lnTo>
                  <a:lnTo>
                    <a:pt x="1398" y="521"/>
                  </a:lnTo>
                  <a:lnTo>
                    <a:pt x="1395" y="515"/>
                  </a:lnTo>
                  <a:lnTo>
                    <a:pt x="1392" y="509"/>
                  </a:lnTo>
                  <a:lnTo>
                    <a:pt x="1386" y="504"/>
                  </a:lnTo>
                  <a:lnTo>
                    <a:pt x="1381" y="500"/>
                  </a:lnTo>
                  <a:lnTo>
                    <a:pt x="1381" y="500"/>
                  </a:lnTo>
                  <a:lnTo>
                    <a:pt x="1371" y="502"/>
                  </a:lnTo>
                  <a:lnTo>
                    <a:pt x="1363" y="505"/>
                  </a:lnTo>
                  <a:lnTo>
                    <a:pt x="1354" y="508"/>
                  </a:lnTo>
                  <a:lnTo>
                    <a:pt x="1351" y="510"/>
                  </a:lnTo>
                  <a:lnTo>
                    <a:pt x="1349" y="514"/>
                  </a:lnTo>
                  <a:lnTo>
                    <a:pt x="1349" y="514"/>
                  </a:lnTo>
                  <a:lnTo>
                    <a:pt x="1354" y="536"/>
                  </a:lnTo>
                  <a:lnTo>
                    <a:pt x="1362" y="560"/>
                  </a:lnTo>
                  <a:lnTo>
                    <a:pt x="1371" y="584"/>
                  </a:lnTo>
                  <a:lnTo>
                    <a:pt x="1382" y="609"/>
                  </a:lnTo>
                  <a:lnTo>
                    <a:pt x="1405" y="659"/>
                  </a:lnTo>
                  <a:lnTo>
                    <a:pt x="1427" y="708"/>
                  </a:lnTo>
                  <a:lnTo>
                    <a:pt x="1427" y="708"/>
                  </a:lnTo>
                  <a:lnTo>
                    <a:pt x="1432" y="722"/>
                  </a:lnTo>
                  <a:lnTo>
                    <a:pt x="1434" y="735"/>
                  </a:lnTo>
                  <a:lnTo>
                    <a:pt x="1435" y="746"/>
                  </a:lnTo>
                  <a:lnTo>
                    <a:pt x="1434" y="756"/>
                  </a:lnTo>
                  <a:lnTo>
                    <a:pt x="1434" y="756"/>
                  </a:lnTo>
                  <a:lnTo>
                    <a:pt x="1432" y="761"/>
                  </a:lnTo>
                  <a:lnTo>
                    <a:pt x="1428" y="766"/>
                  </a:lnTo>
                  <a:lnTo>
                    <a:pt x="1424" y="771"/>
                  </a:lnTo>
                  <a:lnTo>
                    <a:pt x="1417" y="773"/>
                  </a:lnTo>
                  <a:lnTo>
                    <a:pt x="1411" y="774"/>
                  </a:lnTo>
                  <a:lnTo>
                    <a:pt x="1404" y="774"/>
                  </a:lnTo>
                  <a:lnTo>
                    <a:pt x="1399" y="772"/>
                  </a:lnTo>
                  <a:lnTo>
                    <a:pt x="1393" y="767"/>
                  </a:lnTo>
                  <a:lnTo>
                    <a:pt x="1393" y="767"/>
                  </a:lnTo>
                  <a:lnTo>
                    <a:pt x="1381" y="735"/>
                  </a:lnTo>
                  <a:lnTo>
                    <a:pt x="1368" y="705"/>
                  </a:lnTo>
                  <a:lnTo>
                    <a:pt x="1355" y="677"/>
                  </a:lnTo>
                  <a:lnTo>
                    <a:pt x="1341" y="650"/>
                  </a:lnTo>
                  <a:lnTo>
                    <a:pt x="1312" y="595"/>
                  </a:lnTo>
                  <a:lnTo>
                    <a:pt x="1298" y="567"/>
                  </a:lnTo>
                  <a:lnTo>
                    <a:pt x="1284" y="538"/>
                  </a:lnTo>
                  <a:lnTo>
                    <a:pt x="1284" y="538"/>
                  </a:lnTo>
                  <a:lnTo>
                    <a:pt x="1278" y="540"/>
                  </a:lnTo>
                  <a:lnTo>
                    <a:pt x="1273" y="541"/>
                  </a:lnTo>
                  <a:lnTo>
                    <a:pt x="1268" y="545"/>
                  </a:lnTo>
                  <a:lnTo>
                    <a:pt x="1265" y="549"/>
                  </a:lnTo>
                  <a:lnTo>
                    <a:pt x="1265" y="549"/>
                  </a:lnTo>
                  <a:lnTo>
                    <a:pt x="1269" y="566"/>
                  </a:lnTo>
                  <a:lnTo>
                    <a:pt x="1275" y="583"/>
                  </a:lnTo>
                  <a:lnTo>
                    <a:pt x="1281" y="601"/>
                  </a:lnTo>
                  <a:lnTo>
                    <a:pt x="1290" y="618"/>
                  </a:lnTo>
                  <a:lnTo>
                    <a:pt x="1306" y="655"/>
                  </a:lnTo>
                  <a:lnTo>
                    <a:pt x="1324" y="691"/>
                  </a:lnTo>
                  <a:lnTo>
                    <a:pt x="1324" y="691"/>
                  </a:lnTo>
                  <a:lnTo>
                    <a:pt x="1336" y="718"/>
                  </a:lnTo>
                  <a:lnTo>
                    <a:pt x="1342" y="733"/>
                  </a:lnTo>
                  <a:lnTo>
                    <a:pt x="1347" y="747"/>
                  </a:lnTo>
                  <a:lnTo>
                    <a:pt x="1350" y="762"/>
                  </a:lnTo>
                  <a:lnTo>
                    <a:pt x="1350" y="769"/>
                  </a:lnTo>
                  <a:lnTo>
                    <a:pt x="1350" y="777"/>
                  </a:lnTo>
                  <a:lnTo>
                    <a:pt x="1349" y="783"/>
                  </a:lnTo>
                  <a:lnTo>
                    <a:pt x="1348" y="791"/>
                  </a:lnTo>
                  <a:lnTo>
                    <a:pt x="1344" y="797"/>
                  </a:lnTo>
                  <a:lnTo>
                    <a:pt x="1341" y="804"/>
                  </a:lnTo>
                  <a:lnTo>
                    <a:pt x="1341" y="804"/>
                  </a:lnTo>
                  <a:lnTo>
                    <a:pt x="1336" y="805"/>
                  </a:lnTo>
                  <a:lnTo>
                    <a:pt x="1331" y="804"/>
                  </a:lnTo>
                  <a:lnTo>
                    <a:pt x="1325" y="803"/>
                  </a:lnTo>
                  <a:lnTo>
                    <a:pt x="1320" y="801"/>
                  </a:lnTo>
                  <a:lnTo>
                    <a:pt x="1309" y="793"/>
                  </a:lnTo>
                  <a:lnTo>
                    <a:pt x="1299" y="783"/>
                  </a:lnTo>
                  <a:lnTo>
                    <a:pt x="1291" y="774"/>
                  </a:lnTo>
                  <a:lnTo>
                    <a:pt x="1283" y="762"/>
                  </a:lnTo>
                  <a:lnTo>
                    <a:pt x="1272" y="743"/>
                  </a:lnTo>
                  <a:lnTo>
                    <a:pt x="1272" y="743"/>
                  </a:lnTo>
                  <a:lnTo>
                    <a:pt x="1263" y="723"/>
                  </a:lnTo>
                  <a:lnTo>
                    <a:pt x="1253" y="703"/>
                  </a:lnTo>
                  <a:lnTo>
                    <a:pt x="1236" y="659"/>
                  </a:lnTo>
                  <a:lnTo>
                    <a:pt x="1219" y="616"/>
                  </a:lnTo>
                  <a:lnTo>
                    <a:pt x="1212" y="596"/>
                  </a:lnTo>
                  <a:lnTo>
                    <a:pt x="1203" y="578"/>
                  </a:lnTo>
                  <a:lnTo>
                    <a:pt x="1203" y="578"/>
                  </a:lnTo>
                  <a:lnTo>
                    <a:pt x="1195" y="581"/>
                  </a:lnTo>
                  <a:lnTo>
                    <a:pt x="1187" y="584"/>
                  </a:lnTo>
                  <a:lnTo>
                    <a:pt x="1171" y="593"/>
                  </a:lnTo>
                  <a:lnTo>
                    <a:pt x="1171" y="593"/>
                  </a:lnTo>
                  <a:lnTo>
                    <a:pt x="1171" y="596"/>
                  </a:lnTo>
                  <a:lnTo>
                    <a:pt x="1172" y="598"/>
                  </a:lnTo>
                  <a:lnTo>
                    <a:pt x="1175" y="600"/>
                  </a:lnTo>
                  <a:lnTo>
                    <a:pt x="1177" y="602"/>
                  </a:lnTo>
                  <a:lnTo>
                    <a:pt x="1178" y="603"/>
                  </a:lnTo>
                  <a:lnTo>
                    <a:pt x="1180" y="607"/>
                  </a:lnTo>
                  <a:lnTo>
                    <a:pt x="1178" y="610"/>
                  </a:lnTo>
                  <a:lnTo>
                    <a:pt x="1178" y="610"/>
                  </a:lnTo>
                  <a:lnTo>
                    <a:pt x="1178" y="614"/>
                  </a:lnTo>
                  <a:lnTo>
                    <a:pt x="1177" y="620"/>
                  </a:lnTo>
                  <a:lnTo>
                    <a:pt x="1180" y="628"/>
                  </a:lnTo>
                  <a:lnTo>
                    <a:pt x="1183" y="638"/>
                  </a:lnTo>
                  <a:lnTo>
                    <a:pt x="1188" y="648"/>
                  </a:lnTo>
                  <a:lnTo>
                    <a:pt x="1201" y="668"/>
                  </a:lnTo>
                  <a:lnTo>
                    <a:pt x="1216" y="689"/>
                  </a:lnTo>
                  <a:lnTo>
                    <a:pt x="1216" y="689"/>
                  </a:lnTo>
                  <a:lnTo>
                    <a:pt x="1222" y="700"/>
                  </a:lnTo>
                  <a:lnTo>
                    <a:pt x="1228" y="711"/>
                  </a:lnTo>
                  <a:lnTo>
                    <a:pt x="1239" y="734"/>
                  </a:lnTo>
                  <a:lnTo>
                    <a:pt x="1250" y="759"/>
                  </a:lnTo>
                  <a:lnTo>
                    <a:pt x="1262" y="782"/>
                  </a:lnTo>
                  <a:lnTo>
                    <a:pt x="1262" y="782"/>
                  </a:lnTo>
                  <a:lnTo>
                    <a:pt x="1268" y="792"/>
                  </a:lnTo>
                  <a:lnTo>
                    <a:pt x="1276" y="803"/>
                  </a:lnTo>
                  <a:lnTo>
                    <a:pt x="1284" y="813"/>
                  </a:lnTo>
                  <a:lnTo>
                    <a:pt x="1292" y="824"/>
                  </a:lnTo>
                  <a:lnTo>
                    <a:pt x="1292" y="824"/>
                  </a:lnTo>
                  <a:lnTo>
                    <a:pt x="1304" y="844"/>
                  </a:lnTo>
                  <a:lnTo>
                    <a:pt x="1309" y="854"/>
                  </a:lnTo>
                  <a:lnTo>
                    <a:pt x="1314" y="864"/>
                  </a:lnTo>
                  <a:lnTo>
                    <a:pt x="1322" y="871"/>
                  </a:lnTo>
                  <a:lnTo>
                    <a:pt x="1329" y="878"/>
                  </a:lnTo>
                  <a:lnTo>
                    <a:pt x="1334" y="880"/>
                  </a:lnTo>
                  <a:lnTo>
                    <a:pt x="1338" y="882"/>
                  </a:lnTo>
                  <a:lnTo>
                    <a:pt x="1343" y="883"/>
                  </a:lnTo>
                  <a:lnTo>
                    <a:pt x="1349" y="883"/>
                  </a:lnTo>
                  <a:lnTo>
                    <a:pt x="1349" y="883"/>
                  </a:lnTo>
                  <a:lnTo>
                    <a:pt x="1354" y="882"/>
                  </a:lnTo>
                  <a:lnTo>
                    <a:pt x="1359" y="881"/>
                  </a:lnTo>
                  <a:lnTo>
                    <a:pt x="1364" y="878"/>
                  </a:lnTo>
                  <a:lnTo>
                    <a:pt x="1367" y="874"/>
                  </a:lnTo>
                  <a:lnTo>
                    <a:pt x="1370" y="871"/>
                  </a:lnTo>
                  <a:lnTo>
                    <a:pt x="1372" y="867"/>
                  </a:lnTo>
                  <a:lnTo>
                    <a:pt x="1377" y="857"/>
                  </a:lnTo>
                  <a:lnTo>
                    <a:pt x="1383" y="837"/>
                  </a:lnTo>
                  <a:lnTo>
                    <a:pt x="1388" y="827"/>
                  </a:lnTo>
                  <a:lnTo>
                    <a:pt x="1392" y="823"/>
                  </a:lnTo>
                  <a:lnTo>
                    <a:pt x="1395" y="819"/>
                  </a:lnTo>
                  <a:lnTo>
                    <a:pt x="1395" y="819"/>
                  </a:lnTo>
                  <a:lnTo>
                    <a:pt x="1400" y="815"/>
                  </a:lnTo>
                  <a:lnTo>
                    <a:pt x="1404" y="812"/>
                  </a:lnTo>
                  <a:lnTo>
                    <a:pt x="1410" y="811"/>
                  </a:lnTo>
                  <a:lnTo>
                    <a:pt x="1415" y="809"/>
                  </a:lnTo>
                  <a:lnTo>
                    <a:pt x="1426" y="809"/>
                  </a:lnTo>
                  <a:lnTo>
                    <a:pt x="1437" y="810"/>
                  </a:lnTo>
                  <a:lnTo>
                    <a:pt x="1458" y="814"/>
                  </a:lnTo>
                  <a:lnTo>
                    <a:pt x="1468" y="815"/>
                  </a:lnTo>
                  <a:lnTo>
                    <a:pt x="1476" y="817"/>
                  </a:lnTo>
                  <a:lnTo>
                    <a:pt x="1476" y="817"/>
                  </a:lnTo>
                  <a:lnTo>
                    <a:pt x="1478" y="808"/>
                  </a:lnTo>
                  <a:lnTo>
                    <a:pt x="1480" y="799"/>
                  </a:lnTo>
                  <a:lnTo>
                    <a:pt x="1481" y="781"/>
                  </a:lnTo>
                  <a:lnTo>
                    <a:pt x="1481" y="763"/>
                  </a:lnTo>
                  <a:lnTo>
                    <a:pt x="1478" y="745"/>
                  </a:lnTo>
                  <a:lnTo>
                    <a:pt x="1478" y="745"/>
                  </a:lnTo>
                  <a:close/>
                  <a:moveTo>
                    <a:pt x="1387" y="676"/>
                  </a:moveTo>
                  <a:lnTo>
                    <a:pt x="1387" y="676"/>
                  </a:lnTo>
                  <a:lnTo>
                    <a:pt x="1380" y="658"/>
                  </a:lnTo>
                  <a:lnTo>
                    <a:pt x="1372" y="639"/>
                  </a:lnTo>
                  <a:lnTo>
                    <a:pt x="1359" y="600"/>
                  </a:lnTo>
                  <a:lnTo>
                    <a:pt x="1352" y="582"/>
                  </a:lnTo>
                  <a:lnTo>
                    <a:pt x="1343" y="565"/>
                  </a:lnTo>
                  <a:lnTo>
                    <a:pt x="1334" y="548"/>
                  </a:lnTo>
                  <a:lnTo>
                    <a:pt x="1327" y="540"/>
                  </a:lnTo>
                  <a:lnTo>
                    <a:pt x="1321" y="534"/>
                  </a:lnTo>
                  <a:lnTo>
                    <a:pt x="1321" y="534"/>
                  </a:lnTo>
                  <a:lnTo>
                    <a:pt x="1321" y="530"/>
                  </a:lnTo>
                  <a:lnTo>
                    <a:pt x="1320" y="529"/>
                  </a:lnTo>
                  <a:lnTo>
                    <a:pt x="1320" y="526"/>
                  </a:lnTo>
                  <a:lnTo>
                    <a:pt x="1321" y="524"/>
                  </a:lnTo>
                  <a:lnTo>
                    <a:pt x="1321" y="524"/>
                  </a:lnTo>
                  <a:lnTo>
                    <a:pt x="1317" y="524"/>
                  </a:lnTo>
                  <a:lnTo>
                    <a:pt x="1317" y="524"/>
                  </a:lnTo>
                  <a:lnTo>
                    <a:pt x="1313" y="525"/>
                  </a:lnTo>
                  <a:lnTo>
                    <a:pt x="1311" y="527"/>
                  </a:lnTo>
                  <a:lnTo>
                    <a:pt x="1309" y="529"/>
                  </a:lnTo>
                  <a:lnTo>
                    <a:pt x="1304" y="529"/>
                  </a:lnTo>
                  <a:lnTo>
                    <a:pt x="1304" y="529"/>
                  </a:lnTo>
                  <a:lnTo>
                    <a:pt x="1310" y="546"/>
                  </a:lnTo>
                  <a:lnTo>
                    <a:pt x="1318" y="562"/>
                  </a:lnTo>
                  <a:lnTo>
                    <a:pt x="1334" y="593"/>
                  </a:lnTo>
                  <a:lnTo>
                    <a:pt x="1351" y="624"/>
                  </a:lnTo>
                  <a:lnTo>
                    <a:pt x="1368" y="654"/>
                  </a:lnTo>
                  <a:lnTo>
                    <a:pt x="1368" y="654"/>
                  </a:lnTo>
                  <a:lnTo>
                    <a:pt x="1373" y="667"/>
                  </a:lnTo>
                  <a:lnTo>
                    <a:pt x="1378" y="678"/>
                  </a:lnTo>
                  <a:lnTo>
                    <a:pt x="1385" y="703"/>
                  </a:lnTo>
                  <a:lnTo>
                    <a:pt x="1389" y="715"/>
                  </a:lnTo>
                  <a:lnTo>
                    <a:pt x="1394" y="726"/>
                  </a:lnTo>
                  <a:lnTo>
                    <a:pt x="1400" y="735"/>
                  </a:lnTo>
                  <a:lnTo>
                    <a:pt x="1408" y="743"/>
                  </a:lnTo>
                  <a:lnTo>
                    <a:pt x="1408" y="743"/>
                  </a:lnTo>
                  <a:lnTo>
                    <a:pt x="1410" y="733"/>
                  </a:lnTo>
                  <a:lnTo>
                    <a:pt x="1409" y="724"/>
                  </a:lnTo>
                  <a:lnTo>
                    <a:pt x="1408" y="716"/>
                  </a:lnTo>
                  <a:lnTo>
                    <a:pt x="1404" y="708"/>
                  </a:lnTo>
                  <a:lnTo>
                    <a:pt x="1396" y="692"/>
                  </a:lnTo>
                  <a:lnTo>
                    <a:pt x="1387" y="676"/>
                  </a:lnTo>
                  <a:lnTo>
                    <a:pt x="1387" y="676"/>
                  </a:lnTo>
                  <a:close/>
                  <a:moveTo>
                    <a:pt x="1262" y="610"/>
                  </a:moveTo>
                  <a:lnTo>
                    <a:pt x="1262" y="610"/>
                  </a:lnTo>
                  <a:lnTo>
                    <a:pt x="1258" y="595"/>
                  </a:lnTo>
                  <a:lnTo>
                    <a:pt x="1253" y="580"/>
                  </a:lnTo>
                  <a:lnTo>
                    <a:pt x="1251" y="572"/>
                  </a:lnTo>
                  <a:lnTo>
                    <a:pt x="1248" y="567"/>
                  </a:lnTo>
                  <a:lnTo>
                    <a:pt x="1244" y="562"/>
                  </a:lnTo>
                  <a:lnTo>
                    <a:pt x="1237" y="559"/>
                  </a:lnTo>
                  <a:lnTo>
                    <a:pt x="1237" y="559"/>
                  </a:lnTo>
                  <a:lnTo>
                    <a:pt x="1236" y="561"/>
                  </a:lnTo>
                  <a:lnTo>
                    <a:pt x="1233" y="563"/>
                  </a:lnTo>
                  <a:lnTo>
                    <a:pt x="1227" y="564"/>
                  </a:lnTo>
                  <a:lnTo>
                    <a:pt x="1223" y="565"/>
                  </a:lnTo>
                  <a:lnTo>
                    <a:pt x="1220" y="567"/>
                  </a:lnTo>
                  <a:lnTo>
                    <a:pt x="1219" y="569"/>
                  </a:lnTo>
                  <a:lnTo>
                    <a:pt x="1218" y="574"/>
                  </a:lnTo>
                  <a:lnTo>
                    <a:pt x="1218" y="574"/>
                  </a:lnTo>
                  <a:lnTo>
                    <a:pt x="1225" y="584"/>
                  </a:lnTo>
                  <a:lnTo>
                    <a:pt x="1231" y="597"/>
                  </a:lnTo>
                  <a:lnTo>
                    <a:pt x="1243" y="623"/>
                  </a:lnTo>
                  <a:lnTo>
                    <a:pt x="1266" y="680"/>
                  </a:lnTo>
                  <a:lnTo>
                    <a:pt x="1278" y="707"/>
                  </a:lnTo>
                  <a:lnTo>
                    <a:pt x="1284" y="721"/>
                  </a:lnTo>
                  <a:lnTo>
                    <a:pt x="1292" y="734"/>
                  </a:lnTo>
                  <a:lnTo>
                    <a:pt x="1299" y="747"/>
                  </a:lnTo>
                  <a:lnTo>
                    <a:pt x="1308" y="759"/>
                  </a:lnTo>
                  <a:lnTo>
                    <a:pt x="1317" y="769"/>
                  </a:lnTo>
                  <a:lnTo>
                    <a:pt x="1326" y="780"/>
                  </a:lnTo>
                  <a:lnTo>
                    <a:pt x="1326" y="780"/>
                  </a:lnTo>
                  <a:lnTo>
                    <a:pt x="1325" y="768"/>
                  </a:lnTo>
                  <a:lnTo>
                    <a:pt x="1323" y="757"/>
                  </a:lnTo>
                  <a:lnTo>
                    <a:pt x="1321" y="745"/>
                  </a:lnTo>
                  <a:lnTo>
                    <a:pt x="1318" y="734"/>
                  </a:lnTo>
                  <a:lnTo>
                    <a:pt x="1309" y="713"/>
                  </a:lnTo>
                  <a:lnTo>
                    <a:pt x="1301" y="691"/>
                  </a:lnTo>
                  <a:lnTo>
                    <a:pt x="1280" y="651"/>
                  </a:lnTo>
                  <a:lnTo>
                    <a:pt x="1271" y="630"/>
                  </a:lnTo>
                  <a:lnTo>
                    <a:pt x="1262" y="610"/>
                  </a:lnTo>
                  <a:lnTo>
                    <a:pt x="1262" y="610"/>
                  </a:lnTo>
                  <a:close/>
                  <a:moveTo>
                    <a:pt x="894" y="822"/>
                  </a:moveTo>
                  <a:lnTo>
                    <a:pt x="894" y="822"/>
                  </a:lnTo>
                  <a:lnTo>
                    <a:pt x="887" y="829"/>
                  </a:lnTo>
                  <a:lnTo>
                    <a:pt x="881" y="837"/>
                  </a:lnTo>
                  <a:lnTo>
                    <a:pt x="871" y="855"/>
                  </a:lnTo>
                  <a:lnTo>
                    <a:pt x="863" y="873"/>
                  </a:lnTo>
                  <a:lnTo>
                    <a:pt x="856" y="893"/>
                  </a:lnTo>
                  <a:lnTo>
                    <a:pt x="856" y="893"/>
                  </a:lnTo>
                  <a:lnTo>
                    <a:pt x="870" y="898"/>
                  </a:lnTo>
                  <a:lnTo>
                    <a:pt x="885" y="902"/>
                  </a:lnTo>
                  <a:lnTo>
                    <a:pt x="900" y="905"/>
                  </a:lnTo>
                  <a:lnTo>
                    <a:pt x="915" y="909"/>
                  </a:lnTo>
                  <a:lnTo>
                    <a:pt x="931" y="911"/>
                  </a:lnTo>
                  <a:lnTo>
                    <a:pt x="947" y="913"/>
                  </a:lnTo>
                  <a:lnTo>
                    <a:pt x="979" y="914"/>
                  </a:lnTo>
                  <a:lnTo>
                    <a:pt x="1013" y="913"/>
                  </a:lnTo>
                  <a:lnTo>
                    <a:pt x="1045" y="912"/>
                  </a:lnTo>
                  <a:lnTo>
                    <a:pt x="1076" y="909"/>
                  </a:lnTo>
                  <a:lnTo>
                    <a:pt x="1105" y="905"/>
                  </a:lnTo>
                  <a:lnTo>
                    <a:pt x="1105" y="905"/>
                  </a:lnTo>
                  <a:lnTo>
                    <a:pt x="1127" y="902"/>
                  </a:lnTo>
                  <a:lnTo>
                    <a:pt x="1150" y="898"/>
                  </a:lnTo>
                  <a:lnTo>
                    <a:pt x="1171" y="894"/>
                  </a:lnTo>
                  <a:lnTo>
                    <a:pt x="1191" y="888"/>
                  </a:lnTo>
                  <a:lnTo>
                    <a:pt x="1212" y="882"/>
                  </a:lnTo>
                  <a:lnTo>
                    <a:pt x="1231" y="875"/>
                  </a:lnTo>
                  <a:lnTo>
                    <a:pt x="1249" y="869"/>
                  </a:lnTo>
                  <a:lnTo>
                    <a:pt x="1267" y="860"/>
                  </a:lnTo>
                  <a:lnTo>
                    <a:pt x="1267" y="860"/>
                  </a:lnTo>
                  <a:lnTo>
                    <a:pt x="1251" y="832"/>
                  </a:lnTo>
                  <a:lnTo>
                    <a:pt x="1236" y="799"/>
                  </a:lnTo>
                  <a:lnTo>
                    <a:pt x="1205" y="734"/>
                  </a:lnTo>
                  <a:lnTo>
                    <a:pt x="1146" y="605"/>
                  </a:lnTo>
                  <a:lnTo>
                    <a:pt x="1146" y="605"/>
                  </a:lnTo>
                  <a:lnTo>
                    <a:pt x="1128" y="615"/>
                  </a:lnTo>
                  <a:lnTo>
                    <a:pt x="1110" y="627"/>
                  </a:lnTo>
                  <a:lnTo>
                    <a:pt x="1075" y="651"/>
                  </a:lnTo>
                  <a:lnTo>
                    <a:pt x="1041" y="675"/>
                  </a:lnTo>
                  <a:lnTo>
                    <a:pt x="1010" y="703"/>
                  </a:lnTo>
                  <a:lnTo>
                    <a:pt x="979" y="731"/>
                  </a:lnTo>
                  <a:lnTo>
                    <a:pt x="949" y="761"/>
                  </a:lnTo>
                  <a:lnTo>
                    <a:pt x="922" y="791"/>
                  </a:lnTo>
                  <a:lnTo>
                    <a:pt x="894" y="822"/>
                  </a:lnTo>
                  <a:lnTo>
                    <a:pt x="894" y="822"/>
                  </a:lnTo>
                  <a:close/>
                  <a:moveTo>
                    <a:pt x="625" y="1662"/>
                  </a:moveTo>
                  <a:lnTo>
                    <a:pt x="625" y="1662"/>
                  </a:lnTo>
                  <a:lnTo>
                    <a:pt x="623" y="1659"/>
                  </a:lnTo>
                  <a:lnTo>
                    <a:pt x="621" y="1656"/>
                  </a:lnTo>
                  <a:lnTo>
                    <a:pt x="616" y="1646"/>
                  </a:lnTo>
                  <a:lnTo>
                    <a:pt x="611" y="1636"/>
                  </a:lnTo>
                  <a:lnTo>
                    <a:pt x="607" y="1631"/>
                  </a:lnTo>
                  <a:lnTo>
                    <a:pt x="604" y="1628"/>
                  </a:lnTo>
                  <a:lnTo>
                    <a:pt x="604" y="1628"/>
                  </a:lnTo>
                  <a:lnTo>
                    <a:pt x="600" y="1612"/>
                  </a:lnTo>
                  <a:lnTo>
                    <a:pt x="597" y="1597"/>
                  </a:lnTo>
                  <a:lnTo>
                    <a:pt x="592" y="1584"/>
                  </a:lnTo>
                  <a:lnTo>
                    <a:pt x="586" y="1572"/>
                  </a:lnTo>
                  <a:lnTo>
                    <a:pt x="575" y="1549"/>
                  </a:lnTo>
                  <a:lnTo>
                    <a:pt x="569" y="1536"/>
                  </a:lnTo>
                  <a:lnTo>
                    <a:pt x="564" y="1522"/>
                  </a:lnTo>
                  <a:lnTo>
                    <a:pt x="564" y="1522"/>
                  </a:lnTo>
                  <a:lnTo>
                    <a:pt x="559" y="1518"/>
                  </a:lnTo>
                  <a:lnTo>
                    <a:pt x="554" y="1514"/>
                  </a:lnTo>
                  <a:lnTo>
                    <a:pt x="547" y="1503"/>
                  </a:lnTo>
                  <a:lnTo>
                    <a:pt x="540" y="1493"/>
                  </a:lnTo>
                  <a:lnTo>
                    <a:pt x="532" y="1483"/>
                  </a:lnTo>
                  <a:lnTo>
                    <a:pt x="532" y="1483"/>
                  </a:lnTo>
                  <a:lnTo>
                    <a:pt x="531" y="1478"/>
                  </a:lnTo>
                  <a:lnTo>
                    <a:pt x="530" y="1474"/>
                  </a:lnTo>
                  <a:lnTo>
                    <a:pt x="527" y="1471"/>
                  </a:lnTo>
                  <a:lnTo>
                    <a:pt x="526" y="1465"/>
                  </a:lnTo>
                  <a:lnTo>
                    <a:pt x="526" y="1465"/>
                  </a:lnTo>
                  <a:lnTo>
                    <a:pt x="518" y="1454"/>
                  </a:lnTo>
                  <a:lnTo>
                    <a:pt x="510" y="1441"/>
                  </a:lnTo>
                  <a:lnTo>
                    <a:pt x="503" y="1427"/>
                  </a:lnTo>
                  <a:lnTo>
                    <a:pt x="496" y="1412"/>
                  </a:lnTo>
                  <a:lnTo>
                    <a:pt x="490" y="1398"/>
                  </a:lnTo>
                  <a:lnTo>
                    <a:pt x="484" y="1384"/>
                  </a:lnTo>
                  <a:lnTo>
                    <a:pt x="475" y="1371"/>
                  </a:lnTo>
                  <a:lnTo>
                    <a:pt x="471" y="1366"/>
                  </a:lnTo>
                  <a:lnTo>
                    <a:pt x="465" y="1360"/>
                  </a:lnTo>
                  <a:lnTo>
                    <a:pt x="465" y="1360"/>
                  </a:lnTo>
                  <a:lnTo>
                    <a:pt x="439" y="1309"/>
                  </a:lnTo>
                  <a:lnTo>
                    <a:pt x="413" y="1259"/>
                  </a:lnTo>
                  <a:lnTo>
                    <a:pt x="388" y="1206"/>
                  </a:lnTo>
                  <a:lnTo>
                    <a:pt x="365" y="1154"/>
                  </a:lnTo>
                  <a:lnTo>
                    <a:pt x="365" y="1154"/>
                  </a:lnTo>
                  <a:lnTo>
                    <a:pt x="348" y="1115"/>
                  </a:lnTo>
                  <a:lnTo>
                    <a:pt x="329" y="1078"/>
                  </a:lnTo>
                  <a:lnTo>
                    <a:pt x="291" y="1004"/>
                  </a:lnTo>
                  <a:lnTo>
                    <a:pt x="272" y="966"/>
                  </a:lnTo>
                  <a:lnTo>
                    <a:pt x="254" y="929"/>
                  </a:lnTo>
                  <a:lnTo>
                    <a:pt x="237" y="890"/>
                  </a:lnTo>
                  <a:lnTo>
                    <a:pt x="222" y="851"/>
                  </a:lnTo>
                  <a:lnTo>
                    <a:pt x="222" y="851"/>
                  </a:lnTo>
                  <a:lnTo>
                    <a:pt x="215" y="853"/>
                  </a:lnTo>
                  <a:lnTo>
                    <a:pt x="208" y="857"/>
                  </a:lnTo>
                  <a:lnTo>
                    <a:pt x="201" y="859"/>
                  </a:lnTo>
                  <a:lnTo>
                    <a:pt x="197" y="860"/>
                  </a:lnTo>
                  <a:lnTo>
                    <a:pt x="192" y="860"/>
                  </a:lnTo>
                  <a:lnTo>
                    <a:pt x="192" y="860"/>
                  </a:lnTo>
                  <a:lnTo>
                    <a:pt x="200" y="881"/>
                  </a:lnTo>
                  <a:lnTo>
                    <a:pt x="207" y="900"/>
                  </a:lnTo>
                  <a:lnTo>
                    <a:pt x="216" y="919"/>
                  </a:lnTo>
                  <a:lnTo>
                    <a:pt x="226" y="939"/>
                  </a:lnTo>
                  <a:lnTo>
                    <a:pt x="245" y="975"/>
                  </a:lnTo>
                  <a:lnTo>
                    <a:pt x="264" y="1010"/>
                  </a:lnTo>
                  <a:lnTo>
                    <a:pt x="264" y="1010"/>
                  </a:lnTo>
                  <a:lnTo>
                    <a:pt x="272" y="1029"/>
                  </a:lnTo>
                  <a:lnTo>
                    <a:pt x="279" y="1048"/>
                  </a:lnTo>
                  <a:lnTo>
                    <a:pt x="287" y="1066"/>
                  </a:lnTo>
                  <a:lnTo>
                    <a:pt x="296" y="1084"/>
                  </a:lnTo>
                  <a:lnTo>
                    <a:pt x="296" y="1084"/>
                  </a:lnTo>
                  <a:lnTo>
                    <a:pt x="327" y="1146"/>
                  </a:lnTo>
                  <a:lnTo>
                    <a:pt x="357" y="1208"/>
                  </a:lnTo>
                  <a:lnTo>
                    <a:pt x="417" y="1334"/>
                  </a:lnTo>
                  <a:lnTo>
                    <a:pt x="448" y="1395"/>
                  </a:lnTo>
                  <a:lnTo>
                    <a:pt x="479" y="1455"/>
                  </a:lnTo>
                  <a:lnTo>
                    <a:pt x="496" y="1485"/>
                  </a:lnTo>
                  <a:lnTo>
                    <a:pt x="512" y="1514"/>
                  </a:lnTo>
                  <a:lnTo>
                    <a:pt x="531" y="1541"/>
                  </a:lnTo>
                  <a:lnTo>
                    <a:pt x="549" y="1569"/>
                  </a:lnTo>
                  <a:lnTo>
                    <a:pt x="549" y="1569"/>
                  </a:lnTo>
                  <a:lnTo>
                    <a:pt x="553" y="1581"/>
                  </a:lnTo>
                  <a:lnTo>
                    <a:pt x="559" y="1593"/>
                  </a:lnTo>
                  <a:lnTo>
                    <a:pt x="570" y="1614"/>
                  </a:lnTo>
                  <a:lnTo>
                    <a:pt x="581" y="1637"/>
                  </a:lnTo>
                  <a:lnTo>
                    <a:pt x="586" y="1649"/>
                  </a:lnTo>
                  <a:lnTo>
                    <a:pt x="591" y="1660"/>
                  </a:lnTo>
                  <a:lnTo>
                    <a:pt x="591" y="1660"/>
                  </a:lnTo>
                  <a:lnTo>
                    <a:pt x="591" y="1662"/>
                  </a:lnTo>
                  <a:lnTo>
                    <a:pt x="590" y="1665"/>
                  </a:lnTo>
                  <a:lnTo>
                    <a:pt x="587" y="1668"/>
                  </a:lnTo>
                  <a:lnTo>
                    <a:pt x="586" y="1669"/>
                  </a:lnTo>
                  <a:lnTo>
                    <a:pt x="586" y="1671"/>
                  </a:lnTo>
                  <a:lnTo>
                    <a:pt x="586" y="1673"/>
                  </a:lnTo>
                  <a:lnTo>
                    <a:pt x="589" y="1675"/>
                  </a:lnTo>
                  <a:lnTo>
                    <a:pt x="589" y="1675"/>
                  </a:lnTo>
                  <a:lnTo>
                    <a:pt x="596" y="1677"/>
                  </a:lnTo>
                  <a:lnTo>
                    <a:pt x="601" y="1678"/>
                  </a:lnTo>
                  <a:lnTo>
                    <a:pt x="607" y="1677"/>
                  </a:lnTo>
                  <a:lnTo>
                    <a:pt x="611" y="1675"/>
                  </a:lnTo>
                  <a:lnTo>
                    <a:pt x="614" y="1673"/>
                  </a:lnTo>
                  <a:lnTo>
                    <a:pt x="618" y="1670"/>
                  </a:lnTo>
                  <a:lnTo>
                    <a:pt x="625" y="1662"/>
                  </a:lnTo>
                  <a:lnTo>
                    <a:pt x="625" y="1662"/>
                  </a:lnTo>
                  <a:close/>
                  <a:moveTo>
                    <a:pt x="107" y="930"/>
                  </a:moveTo>
                  <a:lnTo>
                    <a:pt x="107" y="930"/>
                  </a:lnTo>
                  <a:lnTo>
                    <a:pt x="118" y="954"/>
                  </a:lnTo>
                  <a:lnTo>
                    <a:pt x="131" y="976"/>
                  </a:lnTo>
                  <a:lnTo>
                    <a:pt x="131" y="976"/>
                  </a:lnTo>
                  <a:lnTo>
                    <a:pt x="154" y="1022"/>
                  </a:lnTo>
                  <a:lnTo>
                    <a:pt x="166" y="1046"/>
                  </a:lnTo>
                  <a:lnTo>
                    <a:pt x="177" y="1067"/>
                  </a:lnTo>
                  <a:lnTo>
                    <a:pt x="177" y="1067"/>
                  </a:lnTo>
                  <a:lnTo>
                    <a:pt x="203" y="1114"/>
                  </a:lnTo>
                  <a:lnTo>
                    <a:pt x="227" y="1161"/>
                  </a:lnTo>
                  <a:lnTo>
                    <a:pt x="250" y="1210"/>
                  </a:lnTo>
                  <a:lnTo>
                    <a:pt x="273" y="1258"/>
                  </a:lnTo>
                  <a:lnTo>
                    <a:pt x="317" y="1354"/>
                  </a:lnTo>
                  <a:lnTo>
                    <a:pt x="339" y="1402"/>
                  </a:lnTo>
                  <a:lnTo>
                    <a:pt x="363" y="1448"/>
                  </a:lnTo>
                  <a:lnTo>
                    <a:pt x="363" y="1448"/>
                  </a:lnTo>
                  <a:lnTo>
                    <a:pt x="373" y="1472"/>
                  </a:lnTo>
                  <a:lnTo>
                    <a:pt x="384" y="1496"/>
                  </a:lnTo>
                  <a:lnTo>
                    <a:pt x="402" y="1545"/>
                  </a:lnTo>
                  <a:lnTo>
                    <a:pt x="412" y="1568"/>
                  </a:lnTo>
                  <a:lnTo>
                    <a:pt x="423" y="1592"/>
                  </a:lnTo>
                  <a:lnTo>
                    <a:pt x="434" y="1614"/>
                  </a:lnTo>
                  <a:lnTo>
                    <a:pt x="448" y="1636"/>
                  </a:lnTo>
                  <a:lnTo>
                    <a:pt x="448" y="1636"/>
                  </a:lnTo>
                  <a:lnTo>
                    <a:pt x="448" y="1641"/>
                  </a:lnTo>
                  <a:lnTo>
                    <a:pt x="448" y="1649"/>
                  </a:lnTo>
                  <a:lnTo>
                    <a:pt x="451" y="1657"/>
                  </a:lnTo>
                  <a:lnTo>
                    <a:pt x="455" y="1667"/>
                  </a:lnTo>
                  <a:lnTo>
                    <a:pt x="460" y="1674"/>
                  </a:lnTo>
                  <a:lnTo>
                    <a:pt x="463" y="1676"/>
                  </a:lnTo>
                  <a:lnTo>
                    <a:pt x="468" y="1680"/>
                  </a:lnTo>
                  <a:lnTo>
                    <a:pt x="471" y="1681"/>
                  </a:lnTo>
                  <a:lnTo>
                    <a:pt x="475" y="1682"/>
                  </a:lnTo>
                  <a:lnTo>
                    <a:pt x="480" y="1682"/>
                  </a:lnTo>
                  <a:lnTo>
                    <a:pt x="485" y="1680"/>
                  </a:lnTo>
                  <a:lnTo>
                    <a:pt x="485" y="1680"/>
                  </a:lnTo>
                  <a:lnTo>
                    <a:pt x="486" y="1671"/>
                  </a:lnTo>
                  <a:lnTo>
                    <a:pt x="486" y="1664"/>
                  </a:lnTo>
                  <a:lnTo>
                    <a:pt x="486" y="1657"/>
                  </a:lnTo>
                  <a:lnTo>
                    <a:pt x="484" y="1651"/>
                  </a:lnTo>
                  <a:lnTo>
                    <a:pt x="480" y="1637"/>
                  </a:lnTo>
                  <a:lnTo>
                    <a:pt x="475" y="1621"/>
                  </a:lnTo>
                  <a:lnTo>
                    <a:pt x="475" y="1621"/>
                  </a:lnTo>
                  <a:lnTo>
                    <a:pt x="464" y="1604"/>
                  </a:lnTo>
                  <a:lnTo>
                    <a:pt x="454" y="1586"/>
                  </a:lnTo>
                  <a:lnTo>
                    <a:pt x="445" y="1568"/>
                  </a:lnTo>
                  <a:lnTo>
                    <a:pt x="435" y="1550"/>
                  </a:lnTo>
                  <a:lnTo>
                    <a:pt x="419" y="1514"/>
                  </a:lnTo>
                  <a:lnTo>
                    <a:pt x="401" y="1478"/>
                  </a:lnTo>
                  <a:lnTo>
                    <a:pt x="401" y="1478"/>
                  </a:lnTo>
                  <a:lnTo>
                    <a:pt x="385" y="1445"/>
                  </a:lnTo>
                  <a:lnTo>
                    <a:pt x="377" y="1429"/>
                  </a:lnTo>
                  <a:lnTo>
                    <a:pt x="369" y="1412"/>
                  </a:lnTo>
                  <a:lnTo>
                    <a:pt x="369" y="1412"/>
                  </a:lnTo>
                  <a:lnTo>
                    <a:pt x="362" y="1395"/>
                  </a:lnTo>
                  <a:lnTo>
                    <a:pt x="352" y="1379"/>
                  </a:lnTo>
                  <a:lnTo>
                    <a:pt x="342" y="1362"/>
                  </a:lnTo>
                  <a:lnTo>
                    <a:pt x="333" y="1346"/>
                  </a:lnTo>
                  <a:lnTo>
                    <a:pt x="333" y="1346"/>
                  </a:lnTo>
                  <a:lnTo>
                    <a:pt x="324" y="1327"/>
                  </a:lnTo>
                  <a:lnTo>
                    <a:pt x="318" y="1309"/>
                  </a:lnTo>
                  <a:lnTo>
                    <a:pt x="303" y="1272"/>
                  </a:lnTo>
                  <a:lnTo>
                    <a:pt x="303" y="1272"/>
                  </a:lnTo>
                  <a:lnTo>
                    <a:pt x="288" y="1235"/>
                  </a:lnTo>
                  <a:lnTo>
                    <a:pt x="272" y="1200"/>
                  </a:lnTo>
                  <a:lnTo>
                    <a:pt x="239" y="1129"/>
                  </a:lnTo>
                  <a:lnTo>
                    <a:pt x="239" y="1129"/>
                  </a:lnTo>
                  <a:lnTo>
                    <a:pt x="231" y="1111"/>
                  </a:lnTo>
                  <a:lnTo>
                    <a:pt x="221" y="1095"/>
                  </a:lnTo>
                  <a:lnTo>
                    <a:pt x="202" y="1062"/>
                  </a:lnTo>
                  <a:lnTo>
                    <a:pt x="183" y="1029"/>
                  </a:lnTo>
                  <a:lnTo>
                    <a:pt x="174" y="1013"/>
                  </a:lnTo>
                  <a:lnTo>
                    <a:pt x="166" y="996"/>
                  </a:lnTo>
                  <a:lnTo>
                    <a:pt x="166" y="996"/>
                  </a:lnTo>
                  <a:lnTo>
                    <a:pt x="158" y="978"/>
                  </a:lnTo>
                  <a:lnTo>
                    <a:pt x="151" y="958"/>
                  </a:lnTo>
                  <a:lnTo>
                    <a:pt x="142" y="936"/>
                  </a:lnTo>
                  <a:lnTo>
                    <a:pt x="133" y="915"/>
                  </a:lnTo>
                  <a:lnTo>
                    <a:pt x="128" y="905"/>
                  </a:lnTo>
                  <a:lnTo>
                    <a:pt x="123" y="896"/>
                  </a:lnTo>
                  <a:lnTo>
                    <a:pt x="117" y="887"/>
                  </a:lnTo>
                  <a:lnTo>
                    <a:pt x="111" y="881"/>
                  </a:lnTo>
                  <a:lnTo>
                    <a:pt x="105" y="875"/>
                  </a:lnTo>
                  <a:lnTo>
                    <a:pt x="97" y="871"/>
                  </a:lnTo>
                  <a:lnTo>
                    <a:pt x="90" y="869"/>
                  </a:lnTo>
                  <a:lnTo>
                    <a:pt x="82" y="868"/>
                  </a:lnTo>
                  <a:lnTo>
                    <a:pt x="82" y="868"/>
                  </a:lnTo>
                  <a:lnTo>
                    <a:pt x="87" y="884"/>
                  </a:lnTo>
                  <a:lnTo>
                    <a:pt x="93" y="899"/>
                  </a:lnTo>
                  <a:lnTo>
                    <a:pt x="107" y="930"/>
                  </a:lnTo>
                  <a:lnTo>
                    <a:pt x="107" y="930"/>
                  </a:lnTo>
                  <a:close/>
                  <a:moveTo>
                    <a:pt x="168" y="873"/>
                  </a:moveTo>
                  <a:lnTo>
                    <a:pt x="168" y="873"/>
                  </a:lnTo>
                  <a:lnTo>
                    <a:pt x="161" y="873"/>
                  </a:lnTo>
                  <a:lnTo>
                    <a:pt x="155" y="872"/>
                  </a:lnTo>
                  <a:lnTo>
                    <a:pt x="147" y="871"/>
                  </a:lnTo>
                  <a:lnTo>
                    <a:pt x="143" y="872"/>
                  </a:lnTo>
                  <a:lnTo>
                    <a:pt x="139" y="873"/>
                  </a:lnTo>
                  <a:lnTo>
                    <a:pt x="139" y="873"/>
                  </a:lnTo>
                  <a:lnTo>
                    <a:pt x="146" y="900"/>
                  </a:lnTo>
                  <a:lnTo>
                    <a:pt x="156" y="926"/>
                  </a:lnTo>
                  <a:lnTo>
                    <a:pt x="168" y="951"/>
                  </a:lnTo>
                  <a:lnTo>
                    <a:pt x="180" y="977"/>
                  </a:lnTo>
                  <a:lnTo>
                    <a:pt x="205" y="1026"/>
                  </a:lnTo>
                  <a:lnTo>
                    <a:pt x="232" y="1075"/>
                  </a:lnTo>
                  <a:lnTo>
                    <a:pt x="232" y="1075"/>
                  </a:lnTo>
                  <a:lnTo>
                    <a:pt x="246" y="1101"/>
                  </a:lnTo>
                  <a:lnTo>
                    <a:pt x="260" y="1129"/>
                  </a:lnTo>
                  <a:lnTo>
                    <a:pt x="286" y="1184"/>
                  </a:lnTo>
                  <a:lnTo>
                    <a:pt x="310" y="1238"/>
                  </a:lnTo>
                  <a:lnTo>
                    <a:pt x="334" y="1293"/>
                  </a:lnTo>
                  <a:lnTo>
                    <a:pt x="358" y="1349"/>
                  </a:lnTo>
                  <a:lnTo>
                    <a:pt x="384" y="1402"/>
                  </a:lnTo>
                  <a:lnTo>
                    <a:pt x="398" y="1430"/>
                  </a:lnTo>
                  <a:lnTo>
                    <a:pt x="412" y="1457"/>
                  </a:lnTo>
                  <a:lnTo>
                    <a:pt x="427" y="1484"/>
                  </a:lnTo>
                  <a:lnTo>
                    <a:pt x="443" y="1510"/>
                  </a:lnTo>
                  <a:lnTo>
                    <a:pt x="443" y="1510"/>
                  </a:lnTo>
                  <a:lnTo>
                    <a:pt x="454" y="1536"/>
                  </a:lnTo>
                  <a:lnTo>
                    <a:pt x="464" y="1561"/>
                  </a:lnTo>
                  <a:lnTo>
                    <a:pt x="478" y="1584"/>
                  </a:lnTo>
                  <a:lnTo>
                    <a:pt x="492" y="1609"/>
                  </a:lnTo>
                  <a:lnTo>
                    <a:pt x="492" y="1609"/>
                  </a:lnTo>
                  <a:lnTo>
                    <a:pt x="499" y="1607"/>
                  </a:lnTo>
                  <a:lnTo>
                    <a:pt x="506" y="1607"/>
                  </a:lnTo>
                  <a:lnTo>
                    <a:pt x="519" y="1608"/>
                  </a:lnTo>
                  <a:lnTo>
                    <a:pt x="524" y="1609"/>
                  </a:lnTo>
                  <a:lnTo>
                    <a:pt x="531" y="1610"/>
                  </a:lnTo>
                  <a:lnTo>
                    <a:pt x="536" y="1609"/>
                  </a:lnTo>
                  <a:lnTo>
                    <a:pt x="541" y="1606"/>
                  </a:lnTo>
                  <a:lnTo>
                    <a:pt x="541" y="1606"/>
                  </a:lnTo>
                  <a:lnTo>
                    <a:pt x="517" y="1562"/>
                  </a:lnTo>
                  <a:lnTo>
                    <a:pt x="492" y="1518"/>
                  </a:lnTo>
                  <a:lnTo>
                    <a:pt x="444" y="1427"/>
                  </a:lnTo>
                  <a:lnTo>
                    <a:pt x="398" y="1335"/>
                  </a:lnTo>
                  <a:lnTo>
                    <a:pt x="352" y="1243"/>
                  </a:lnTo>
                  <a:lnTo>
                    <a:pt x="262" y="1056"/>
                  </a:lnTo>
                  <a:lnTo>
                    <a:pt x="215" y="964"/>
                  </a:lnTo>
                  <a:lnTo>
                    <a:pt x="168" y="873"/>
                  </a:lnTo>
                  <a:lnTo>
                    <a:pt x="168" y="873"/>
                  </a:lnTo>
                  <a:close/>
                  <a:moveTo>
                    <a:pt x="714" y="917"/>
                  </a:moveTo>
                  <a:lnTo>
                    <a:pt x="714" y="917"/>
                  </a:lnTo>
                  <a:lnTo>
                    <a:pt x="700" y="924"/>
                  </a:lnTo>
                  <a:lnTo>
                    <a:pt x="687" y="930"/>
                  </a:lnTo>
                  <a:lnTo>
                    <a:pt x="682" y="934"/>
                  </a:lnTo>
                  <a:lnTo>
                    <a:pt x="677" y="939"/>
                  </a:lnTo>
                  <a:lnTo>
                    <a:pt x="673" y="944"/>
                  </a:lnTo>
                  <a:lnTo>
                    <a:pt x="670" y="948"/>
                  </a:lnTo>
                  <a:lnTo>
                    <a:pt x="667" y="955"/>
                  </a:lnTo>
                  <a:lnTo>
                    <a:pt x="665" y="960"/>
                  </a:lnTo>
                  <a:lnTo>
                    <a:pt x="663" y="966"/>
                  </a:lnTo>
                  <a:lnTo>
                    <a:pt x="662" y="973"/>
                  </a:lnTo>
                  <a:lnTo>
                    <a:pt x="662" y="980"/>
                  </a:lnTo>
                  <a:lnTo>
                    <a:pt x="663" y="988"/>
                  </a:lnTo>
                  <a:lnTo>
                    <a:pt x="665" y="995"/>
                  </a:lnTo>
                  <a:lnTo>
                    <a:pt x="667" y="1004"/>
                  </a:lnTo>
                  <a:lnTo>
                    <a:pt x="667" y="1004"/>
                  </a:lnTo>
                  <a:lnTo>
                    <a:pt x="673" y="1017"/>
                  </a:lnTo>
                  <a:lnTo>
                    <a:pt x="680" y="1031"/>
                  </a:lnTo>
                  <a:lnTo>
                    <a:pt x="687" y="1045"/>
                  </a:lnTo>
                  <a:lnTo>
                    <a:pt x="695" y="1060"/>
                  </a:lnTo>
                  <a:lnTo>
                    <a:pt x="695" y="1060"/>
                  </a:lnTo>
                  <a:lnTo>
                    <a:pt x="705" y="1092"/>
                  </a:lnTo>
                  <a:lnTo>
                    <a:pt x="715" y="1123"/>
                  </a:lnTo>
                  <a:lnTo>
                    <a:pt x="726" y="1153"/>
                  </a:lnTo>
                  <a:lnTo>
                    <a:pt x="738" y="1183"/>
                  </a:lnTo>
                  <a:lnTo>
                    <a:pt x="738" y="1183"/>
                  </a:lnTo>
                  <a:lnTo>
                    <a:pt x="765" y="1240"/>
                  </a:lnTo>
                  <a:lnTo>
                    <a:pt x="794" y="1297"/>
                  </a:lnTo>
                  <a:lnTo>
                    <a:pt x="823" y="1354"/>
                  </a:lnTo>
                  <a:lnTo>
                    <a:pt x="854" y="1407"/>
                  </a:lnTo>
                  <a:lnTo>
                    <a:pt x="854" y="1407"/>
                  </a:lnTo>
                  <a:lnTo>
                    <a:pt x="858" y="1411"/>
                  </a:lnTo>
                  <a:lnTo>
                    <a:pt x="864" y="1414"/>
                  </a:lnTo>
                  <a:lnTo>
                    <a:pt x="875" y="1418"/>
                  </a:lnTo>
                  <a:lnTo>
                    <a:pt x="890" y="1423"/>
                  </a:lnTo>
                  <a:lnTo>
                    <a:pt x="905" y="1425"/>
                  </a:lnTo>
                  <a:lnTo>
                    <a:pt x="922" y="1427"/>
                  </a:lnTo>
                  <a:lnTo>
                    <a:pt x="938" y="1427"/>
                  </a:lnTo>
                  <a:lnTo>
                    <a:pt x="954" y="1426"/>
                  </a:lnTo>
                  <a:lnTo>
                    <a:pt x="970" y="1424"/>
                  </a:lnTo>
                  <a:lnTo>
                    <a:pt x="970" y="1424"/>
                  </a:lnTo>
                  <a:lnTo>
                    <a:pt x="970" y="1420"/>
                  </a:lnTo>
                  <a:lnTo>
                    <a:pt x="968" y="1418"/>
                  </a:lnTo>
                  <a:lnTo>
                    <a:pt x="966" y="1416"/>
                  </a:lnTo>
                  <a:lnTo>
                    <a:pt x="968" y="1412"/>
                  </a:lnTo>
                  <a:lnTo>
                    <a:pt x="968" y="1412"/>
                  </a:lnTo>
                  <a:lnTo>
                    <a:pt x="961" y="1414"/>
                  </a:lnTo>
                  <a:lnTo>
                    <a:pt x="954" y="1417"/>
                  </a:lnTo>
                  <a:lnTo>
                    <a:pt x="950" y="1418"/>
                  </a:lnTo>
                  <a:lnTo>
                    <a:pt x="947" y="1419"/>
                  </a:lnTo>
                  <a:lnTo>
                    <a:pt x="944" y="1418"/>
                  </a:lnTo>
                  <a:lnTo>
                    <a:pt x="940" y="1416"/>
                  </a:lnTo>
                  <a:lnTo>
                    <a:pt x="940" y="1416"/>
                  </a:lnTo>
                  <a:lnTo>
                    <a:pt x="942" y="1412"/>
                  </a:lnTo>
                  <a:lnTo>
                    <a:pt x="944" y="1408"/>
                  </a:lnTo>
                  <a:lnTo>
                    <a:pt x="950" y="1400"/>
                  </a:lnTo>
                  <a:lnTo>
                    <a:pt x="956" y="1393"/>
                  </a:lnTo>
                  <a:lnTo>
                    <a:pt x="958" y="1387"/>
                  </a:lnTo>
                  <a:lnTo>
                    <a:pt x="960" y="1382"/>
                  </a:lnTo>
                  <a:lnTo>
                    <a:pt x="960" y="1382"/>
                  </a:lnTo>
                  <a:lnTo>
                    <a:pt x="957" y="1381"/>
                  </a:lnTo>
                  <a:lnTo>
                    <a:pt x="955" y="1380"/>
                  </a:lnTo>
                  <a:lnTo>
                    <a:pt x="949" y="1381"/>
                  </a:lnTo>
                  <a:lnTo>
                    <a:pt x="944" y="1383"/>
                  </a:lnTo>
                  <a:lnTo>
                    <a:pt x="940" y="1386"/>
                  </a:lnTo>
                  <a:lnTo>
                    <a:pt x="935" y="1388"/>
                  </a:lnTo>
                  <a:lnTo>
                    <a:pt x="931" y="1390"/>
                  </a:lnTo>
                  <a:lnTo>
                    <a:pt x="929" y="1390"/>
                  </a:lnTo>
                  <a:lnTo>
                    <a:pt x="927" y="1390"/>
                  </a:lnTo>
                  <a:lnTo>
                    <a:pt x="925" y="1389"/>
                  </a:lnTo>
                  <a:lnTo>
                    <a:pt x="923" y="1387"/>
                  </a:lnTo>
                  <a:lnTo>
                    <a:pt x="923" y="1387"/>
                  </a:lnTo>
                  <a:lnTo>
                    <a:pt x="924" y="1384"/>
                  </a:lnTo>
                  <a:lnTo>
                    <a:pt x="925" y="1381"/>
                  </a:lnTo>
                  <a:lnTo>
                    <a:pt x="928" y="1374"/>
                  </a:lnTo>
                  <a:lnTo>
                    <a:pt x="932" y="1370"/>
                  </a:lnTo>
                  <a:lnTo>
                    <a:pt x="938" y="1366"/>
                  </a:lnTo>
                  <a:lnTo>
                    <a:pt x="942" y="1362"/>
                  </a:lnTo>
                  <a:lnTo>
                    <a:pt x="945" y="1356"/>
                  </a:lnTo>
                  <a:lnTo>
                    <a:pt x="946" y="1354"/>
                  </a:lnTo>
                  <a:lnTo>
                    <a:pt x="945" y="1351"/>
                  </a:lnTo>
                  <a:lnTo>
                    <a:pt x="944" y="1349"/>
                  </a:lnTo>
                  <a:lnTo>
                    <a:pt x="943" y="1346"/>
                  </a:lnTo>
                  <a:lnTo>
                    <a:pt x="943" y="1346"/>
                  </a:lnTo>
                  <a:lnTo>
                    <a:pt x="935" y="1352"/>
                  </a:lnTo>
                  <a:lnTo>
                    <a:pt x="928" y="1358"/>
                  </a:lnTo>
                  <a:lnTo>
                    <a:pt x="924" y="1360"/>
                  </a:lnTo>
                  <a:lnTo>
                    <a:pt x="919" y="1363"/>
                  </a:lnTo>
                  <a:lnTo>
                    <a:pt x="915" y="1363"/>
                  </a:lnTo>
                  <a:lnTo>
                    <a:pt x="911" y="1363"/>
                  </a:lnTo>
                  <a:lnTo>
                    <a:pt x="911" y="1363"/>
                  </a:lnTo>
                  <a:lnTo>
                    <a:pt x="911" y="1355"/>
                  </a:lnTo>
                  <a:lnTo>
                    <a:pt x="913" y="1349"/>
                  </a:lnTo>
                  <a:lnTo>
                    <a:pt x="916" y="1343"/>
                  </a:lnTo>
                  <a:lnTo>
                    <a:pt x="920" y="1339"/>
                  </a:lnTo>
                  <a:lnTo>
                    <a:pt x="929" y="1331"/>
                  </a:lnTo>
                  <a:lnTo>
                    <a:pt x="932" y="1326"/>
                  </a:lnTo>
                  <a:lnTo>
                    <a:pt x="935" y="1321"/>
                  </a:lnTo>
                  <a:lnTo>
                    <a:pt x="935" y="1321"/>
                  </a:lnTo>
                  <a:lnTo>
                    <a:pt x="931" y="1313"/>
                  </a:lnTo>
                  <a:lnTo>
                    <a:pt x="928" y="1306"/>
                  </a:lnTo>
                  <a:lnTo>
                    <a:pt x="925" y="1298"/>
                  </a:lnTo>
                  <a:lnTo>
                    <a:pt x="920" y="1291"/>
                  </a:lnTo>
                  <a:lnTo>
                    <a:pt x="920" y="1291"/>
                  </a:lnTo>
                  <a:lnTo>
                    <a:pt x="913" y="1294"/>
                  </a:lnTo>
                  <a:lnTo>
                    <a:pt x="904" y="1298"/>
                  </a:lnTo>
                  <a:lnTo>
                    <a:pt x="888" y="1308"/>
                  </a:lnTo>
                  <a:lnTo>
                    <a:pt x="880" y="1312"/>
                  </a:lnTo>
                  <a:lnTo>
                    <a:pt x="871" y="1314"/>
                  </a:lnTo>
                  <a:lnTo>
                    <a:pt x="864" y="1316"/>
                  </a:lnTo>
                  <a:lnTo>
                    <a:pt x="860" y="1314"/>
                  </a:lnTo>
                  <a:lnTo>
                    <a:pt x="856" y="1313"/>
                  </a:lnTo>
                  <a:lnTo>
                    <a:pt x="856" y="1313"/>
                  </a:lnTo>
                  <a:lnTo>
                    <a:pt x="862" y="1307"/>
                  </a:lnTo>
                  <a:lnTo>
                    <a:pt x="868" y="1302"/>
                  </a:lnTo>
                  <a:lnTo>
                    <a:pt x="881" y="1291"/>
                  </a:lnTo>
                  <a:lnTo>
                    <a:pt x="895" y="1281"/>
                  </a:lnTo>
                  <a:lnTo>
                    <a:pt x="911" y="1274"/>
                  </a:lnTo>
                  <a:lnTo>
                    <a:pt x="911" y="1274"/>
                  </a:lnTo>
                  <a:lnTo>
                    <a:pt x="910" y="1269"/>
                  </a:lnTo>
                  <a:lnTo>
                    <a:pt x="908" y="1266"/>
                  </a:lnTo>
                  <a:lnTo>
                    <a:pt x="904" y="1263"/>
                  </a:lnTo>
                  <a:lnTo>
                    <a:pt x="903" y="1259"/>
                  </a:lnTo>
                  <a:lnTo>
                    <a:pt x="903" y="1259"/>
                  </a:lnTo>
                  <a:lnTo>
                    <a:pt x="899" y="1260"/>
                  </a:lnTo>
                  <a:lnTo>
                    <a:pt x="896" y="1261"/>
                  </a:lnTo>
                  <a:lnTo>
                    <a:pt x="888" y="1264"/>
                  </a:lnTo>
                  <a:lnTo>
                    <a:pt x="885" y="1266"/>
                  </a:lnTo>
                  <a:lnTo>
                    <a:pt x="881" y="1266"/>
                  </a:lnTo>
                  <a:lnTo>
                    <a:pt x="878" y="1266"/>
                  </a:lnTo>
                  <a:lnTo>
                    <a:pt x="873" y="1264"/>
                  </a:lnTo>
                  <a:lnTo>
                    <a:pt x="873" y="1264"/>
                  </a:lnTo>
                  <a:lnTo>
                    <a:pt x="873" y="1260"/>
                  </a:lnTo>
                  <a:lnTo>
                    <a:pt x="874" y="1257"/>
                  </a:lnTo>
                  <a:lnTo>
                    <a:pt x="877" y="1252"/>
                  </a:lnTo>
                  <a:lnTo>
                    <a:pt x="879" y="1249"/>
                  </a:lnTo>
                  <a:lnTo>
                    <a:pt x="886" y="1243"/>
                  </a:lnTo>
                  <a:lnTo>
                    <a:pt x="894" y="1237"/>
                  </a:lnTo>
                  <a:lnTo>
                    <a:pt x="894" y="1237"/>
                  </a:lnTo>
                  <a:lnTo>
                    <a:pt x="892" y="1236"/>
                  </a:lnTo>
                  <a:lnTo>
                    <a:pt x="890" y="1234"/>
                  </a:lnTo>
                  <a:lnTo>
                    <a:pt x="889" y="1232"/>
                  </a:lnTo>
                  <a:lnTo>
                    <a:pt x="888" y="1230"/>
                  </a:lnTo>
                  <a:lnTo>
                    <a:pt x="888" y="1230"/>
                  </a:lnTo>
                  <a:lnTo>
                    <a:pt x="887" y="1230"/>
                  </a:lnTo>
                  <a:lnTo>
                    <a:pt x="884" y="1231"/>
                  </a:lnTo>
                  <a:lnTo>
                    <a:pt x="874" y="1234"/>
                  </a:lnTo>
                  <a:lnTo>
                    <a:pt x="869" y="1235"/>
                  </a:lnTo>
                  <a:lnTo>
                    <a:pt x="864" y="1235"/>
                  </a:lnTo>
                  <a:lnTo>
                    <a:pt x="863" y="1234"/>
                  </a:lnTo>
                  <a:lnTo>
                    <a:pt x="860" y="1232"/>
                  </a:lnTo>
                  <a:lnTo>
                    <a:pt x="859" y="1230"/>
                  </a:lnTo>
                  <a:lnTo>
                    <a:pt x="859" y="1228"/>
                  </a:lnTo>
                  <a:lnTo>
                    <a:pt x="859" y="1228"/>
                  </a:lnTo>
                  <a:lnTo>
                    <a:pt x="859" y="1223"/>
                  </a:lnTo>
                  <a:lnTo>
                    <a:pt x="862" y="1220"/>
                  </a:lnTo>
                  <a:lnTo>
                    <a:pt x="865" y="1218"/>
                  </a:lnTo>
                  <a:lnTo>
                    <a:pt x="868" y="1217"/>
                  </a:lnTo>
                  <a:lnTo>
                    <a:pt x="871" y="1215"/>
                  </a:lnTo>
                  <a:lnTo>
                    <a:pt x="873" y="1213"/>
                  </a:lnTo>
                  <a:lnTo>
                    <a:pt x="875" y="1210"/>
                  </a:lnTo>
                  <a:lnTo>
                    <a:pt x="877" y="1205"/>
                  </a:lnTo>
                  <a:lnTo>
                    <a:pt x="877" y="1205"/>
                  </a:lnTo>
                  <a:lnTo>
                    <a:pt x="872" y="1206"/>
                  </a:lnTo>
                  <a:lnTo>
                    <a:pt x="868" y="1208"/>
                  </a:lnTo>
                  <a:lnTo>
                    <a:pt x="859" y="1213"/>
                  </a:lnTo>
                  <a:lnTo>
                    <a:pt x="855" y="1214"/>
                  </a:lnTo>
                  <a:lnTo>
                    <a:pt x="851" y="1215"/>
                  </a:lnTo>
                  <a:lnTo>
                    <a:pt x="847" y="1215"/>
                  </a:lnTo>
                  <a:lnTo>
                    <a:pt x="841" y="1213"/>
                  </a:lnTo>
                  <a:lnTo>
                    <a:pt x="841" y="1213"/>
                  </a:lnTo>
                  <a:lnTo>
                    <a:pt x="842" y="1206"/>
                  </a:lnTo>
                  <a:lnTo>
                    <a:pt x="845" y="1202"/>
                  </a:lnTo>
                  <a:lnTo>
                    <a:pt x="849" y="1197"/>
                  </a:lnTo>
                  <a:lnTo>
                    <a:pt x="852" y="1193"/>
                  </a:lnTo>
                  <a:lnTo>
                    <a:pt x="859" y="1186"/>
                  </a:lnTo>
                  <a:lnTo>
                    <a:pt x="860" y="1182"/>
                  </a:lnTo>
                  <a:lnTo>
                    <a:pt x="862" y="1178"/>
                  </a:lnTo>
                  <a:lnTo>
                    <a:pt x="862" y="1178"/>
                  </a:lnTo>
                  <a:lnTo>
                    <a:pt x="860" y="1177"/>
                  </a:lnTo>
                  <a:lnTo>
                    <a:pt x="858" y="1178"/>
                  </a:lnTo>
                  <a:lnTo>
                    <a:pt x="854" y="1181"/>
                  </a:lnTo>
                  <a:lnTo>
                    <a:pt x="844" y="1187"/>
                  </a:lnTo>
                  <a:lnTo>
                    <a:pt x="839" y="1190"/>
                  </a:lnTo>
                  <a:lnTo>
                    <a:pt x="834" y="1192"/>
                  </a:lnTo>
                  <a:lnTo>
                    <a:pt x="832" y="1192"/>
                  </a:lnTo>
                  <a:lnTo>
                    <a:pt x="829" y="1191"/>
                  </a:lnTo>
                  <a:lnTo>
                    <a:pt x="826" y="1190"/>
                  </a:lnTo>
                  <a:lnTo>
                    <a:pt x="824" y="1188"/>
                  </a:lnTo>
                  <a:lnTo>
                    <a:pt x="824" y="1188"/>
                  </a:lnTo>
                  <a:lnTo>
                    <a:pt x="830" y="1180"/>
                  </a:lnTo>
                  <a:lnTo>
                    <a:pt x="836" y="1171"/>
                  </a:lnTo>
                  <a:lnTo>
                    <a:pt x="849" y="1156"/>
                  </a:lnTo>
                  <a:lnTo>
                    <a:pt x="849" y="1156"/>
                  </a:lnTo>
                  <a:lnTo>
                    <a:pt x="844" y="1148"/>
                  </a:lnTo>
                  <a:lnTo>
                    <a:pt x="841" y="1139"/>
                  </a:lnTo>
                  <a:lnTo>
                    <a:pt x="841" y="1139"/>
                  </a:lnTo>
                  <a:lnTo>
                    <a:pt x="834" y="1140"/>
                  </a:lnTo>
                  <a:lnTo>
                    <a:pt x="826" y="1142"/>
                  </a:lnTo>
                  <a:lnTo>
                    <a:pt x="820" y="1145"/>
                  </a:lnTo>
                  <a:lnTo>
                    <a:pt x="814" y="1150"/>
                  </a:lnTo>
                  <a:lnTo>
                    <a:pt x="804" y="1158"/>
                  </a:lnTo>
                  <a:lnTo>
                    <a:pt x="793" y="1166"/>
                  </a:lnTo>
                  <a:lnTo>
                    <a:pt x="793" y="1166"/>
                  </a:lnTo>
                  <a:lnTo>
                    <a:pt x="792" y="1163"/>
                  </a:lnTo>
                  <a:lnTo>
                    <a:pt x="790" y="1162"/>
                  </a:lnTo>
                  <a:lnTo>
                    <a:pt x="789" y="1160"/>
                  </a:lnTo>
                  <a:lnTo>
                    <a:pt x="788" y="1158"/>
                  </a:lnTo>
                  <a:lnTo>
                    <a:pt x="788" y="1158"/>
                  </a:lnTo>
                  <a:lnTo>
                    <a:pt x="791" y="1151"/>
                  </a:lnTo>
                  <a:lnTo>
                    <a:pt x="795" y="1144"/>
                  </a:lnTo>
                  <a:lnTo>
                    <a:pt x="801" y="1139"/>
                  </a:lnTo>
                  <a:lnTo>
                    <a:pt x="807" y="1133"/>
                  </a:lnTo>
                  <a:lnTo>
                    <a:pt x="820" y="1126"/>
                  </a:lnTo>
                  <a:lnTo>
                    <a:pt x="825" y="1122"/>
                  </a:lnTo>
                  <a:lnTo>
                    <a:pt x="829" y="1116"/>
                  </a:lnTo>
                  <a:lnTo>
                    <a:pt x="829" y="1116"/>
                  </a:lnTo>
                  <a:lnTo>
                    <a:pt x="827" y="1115"/>
                  </a:lnTo>
                  <a:lnTo>
                    <a:pt x="827" y="1112"/>
                  </a:lnTo>
                  <a:lnTo>
                    <a:pt x="827" y="1112"/>
                  </a:lnTo>
                  <a:lnTo>
                    <a:pt x="824" y="1111"/>
                  </a:lnTo>
                  <a:lnTo>
                    <a:pt x="822" y="1110"/>
                  </a:lnTo>
                  <a:lnTo>
                    <a:pt x="816" y="1112"/>
                  </a:lnTo>
                  <a:lnTo>
                    <a:pt x="809" y="1115"/>
                  </a:lnTo>
                  <a:lnTo>
                    <a:pt x="803" y="1116"/>
                  </a:lnTo>
                  <a:lnTo>
                    <a:pt x="803" y="1116"/>
                  </a:lnTo>
                  <a:lnTo>
                    <a:pt x="801" y="1114"/>
                  </a:lnTo>
                  <a:lnTo>
                    <a:pt x="798" y="1112"/>
                  </a:lnTo>
                  <a:lnTo>
                    <a:pt x="797" y="1109"/>
                  </a:lnTo>
                  <a:lnTo>
                    <a:pt x="797" y="1105"/>
                  </a:lnTo>
                  <a:lnTo>
                    <a:pt x="797" y="1105"/>
                  </a:lnTo>
                  <a:lnTo>
                    <a:pt x="799" y="1102"/>
                  </a:lnTo>
                  <a:lnTo>
                    <a:pt x="802" y="1100"/>
                  </a:lnTo>
                  <a:lnTo>
                    <a:pt x="807" y="1097"/>
                  </a:lnTo>
                  <a:lnTo>
                    <a:pt x="811" y="1094"/>
                  </a:lnTo>
                  <a:lnTo>
                    <a:pt x="813" y="1092"/>
                  </a:lnTo>
                  <a:lnTo>
                    <a:pt x="814" y="1090"/>
                  </a:lnTo>
                  <a:lnTo>
                    <a:pt x="814" y="1090"/>
                  </a:lnTo>
                  <a:lnTo>
                    <a:pt x="813" y="1087"/>
                  </a:lnTo>
                  <a:lnTo>
                    <a:pt x="811" y="1086"/>
                  </a:lnTo>
                  <a:lnTo>
                    <a:pt x="807" y="1086"/>
                  </a:lnTo>
                  <a:lnTo>
                    <a:pt x="803" y="1089"/>
                  </a:lnTo>
                  <a:lnTo>
                    <a:pt x="797" y="1091"/>
                  </a:lnTo>
                  <a:lnTo>
                    <a:pt x="792" y="1094"/>
                  </a:lnTo>
                  <a:lnTo>
                    <a:pt x="787" y="1095"/>
                  </a:lnTo>
                  <a:lnTo>
                    <a:pt x="781" y="1095"/>
                  </a:lnTo>
                  <a:lnTo>
                    <a:pt x="778" y="1094"/>
                  </a:lnTo>
                  <a:lnTo>
                    <a:pt x="775" y="1092"/>
                  </a:lnTo>
                  <a:lnTo>
                    <a:pt x="775" y="1092"/>
                  </a:lnTo>
                  <a:lnTo>
                    <a:pt x="780" y="1084"/>
                  </a:lnTo>
                  <a:lnTo>
                    <a:pt x="786" y="1078"/>
                  </a:lnTo>
                  <a:lnTo>
                    <a:pt x="789" y="1075"/>
                  </a:lnTo>
                  <a:lnTo>
                    <a:pt x="793" y="1072"/>
                  </a:lnTo>
                  <a:lnTo>
                    <a:pt x="797" y="1070"/>
                  </a:lnTo>
                  <a:lnTo>
                    <a:pt x="803" y="1070"/>
                  </a:lnTo>
                  <a:lnTo>
                    <a:pt x="803" y="1070"/>
                  </a:lnTo>
                  <a:lnTo>
                    <a:pt x="802" y="1066"/>
                  </a:lnTo>
                  <a:lnTo>
                    <a:pt x="799" y="1062"/>
                  </a:lnTo>
                  <a:lnTo>
                    <a:pt x="796" y="1059"/>
                  </a:lnTo>
                  <a:lnTo>
                    <a:pt x="793" y="1057"/>
                  </a:lnTo>
                  <a:lnTo>
                    <a:pt x="793" y="1057"/>
                  </a:lnTo>
                  <a:lnTo>
                    <a:pt x="788" y="1063"/>
                  </a:lnTo>
                  <a:lnTo>
                    <a:pt x="783" y="1066"/>
                  </a:lnTo>
                  <a:lnTo>
                    <a:pt x="777" y="1069"/>
                  </a:lnTo>
                  <a:lnTo>
                    <a:pt x="768" y="1070"/>
                  </a:lnTo>
                  <a:lnTo>
                    <a:pt x="768" y="1070"/>
                  </a:lnTo>
                  <a:lnTo>
                    <a:pt x="769" y="1061"/>
                  </a:lnTo>
                  <a:lnTo>
                    <a:pt x="771" y="1056"/>
                  </a:lnTo>
                  <a:lnTo>
                    <a:pt x="773" y="1052"/>
                  </a:lnTo>
                  <a:lnTo>
                    <a:pt x="775" y="1049"/>
                  </a:lnTo>
                  <a:lnTo>
                    <a:pt x="778" y="1047"/>
                  </a:lnTo>
                  <a:lnTo>
                    <a:pt x="782" y="1046"/>
                  </a:lnTo>
                  <a:lnTo>
                    <a:pt x="788" y="1046"/>
                  </a:lnTo>
                  <a:lnTo>
                    <a:pt x="788" y="1046"/>
                  </a:lnTo>
                  <a:lnTo>
                    <a:pt x="786" y="1039"/>
                  </a:lnTo>
                  <a:lnTo>
                    <a:pt x="783" y="1034"/>
                  </a:lnTo>
                  <a:lnTo>
                    <a:pt x="781" y="1030"/>
                  </a:lnTo>
                  <a:lnTo>
                    <a:pt x="778" y="1025"/>
                  </a:lnTo>
                  <a:lnTo>
                    <a:pt x="778" y="1025"/>
                  </a:lnTo>
                  <a:lnTo>
                    <a:pt x="772" y="1031"/>
                  </a:lnTo>
                  <a:lnTo>
                    <a:pt x="764" y="1036"/>
                  </a:lnTo>
                  <a:lnTo>
                    <a:pt x="750" y="1049"/>
                  </a:lnTo>
                  <a:lnTo>
                    <a:pt x="744" y="1053"/>
                  </a:lnTo>
                  <a:lnTo>
                    <a:pt x="736" y="1056"/>
                  </a:lnTo>
                  <a:lnTo>
                    <a:pt x="733" y="1057"/>
                  </a:lnTo>
                  <a:lnTo>
                    <a:pt x="730" y="1057"/>
                  </a:lnTo>
                  <a:lnTo>
                    <a:pt x="727" y="1056"/>
                  </a:lnTo>
                  <a:lnTo>
                    <a:pt x="723" y="1055"/>
                  </a:lnTo>
                  <a:lnTo>
                    <a:pt x="723" y="1055"/>
                  </a:lnTo>
                  <a:lnTo>
                    <a:pt x="734" y="1042"/>
                  </a:lnTo>
                  <a:lnTo>
                    <a:pt x="745" y="1031"/>
                  </a:lnTo>
                  <a:lnTo>
                    <a:pt x="751" y="1025"/>
                  </a:lnTo>
                  <a:lnTo>
                    <a:pt x="758" y="1021"/>
                  </a:lnTo>
                  <a:lnTo>
                    <a:pt x="765" y="1017"/>
                  </a:lnTo>
                  <a:lnTo>
                    <a:pt x="773" y="1014"/>
                  </a:lnTo>
                  <a:lnTo>
                    <a:pt x="773" y="1014"/>
                  </a:lnTo>
                  <a:lnTo>
                    <a:pt x="761" y="986"/>
                  </a:lnTo>
                  <a:lnTo>
                    <a:pt x="754" y="972"/>
                  </a:lnTo>
                  <a:lnTo>
                    <a:pt x="748" y="958"/>
                  </a:lnTo>
                  <a:lnTo>
                    <a:pt x="741" y="945"/>
                  </a:lnTo>
                  <a:lnTo>
                    <a:pt x="732" y="934"/>
                  </a:lnTo>
                  <a:lnTo>
                    <a:pt x="723" y="925"/>
                  </a:lnTo>
                  <a:lnTo>
                    <a:pt x="719" y="920"/>
                  </a:lnTo>
                  <a:lnTo>
                    <a:pt x="714" y="917"/>
                  </a:lnTo>
                  <a:lnTo>
                    <a:pt x="714" y="917"/>
                  </a:lnTo>
                  <a:close/>
                  <a:moveTo>
                    <a:pt x="999" y="1084"/>
                  </a:moveTo>
                  <a:lnTo>
                    <a:pt x="999" y="1084"/>
                  </a:lnTo>
                  <a:lnTo>
                    <a:pt x="1008" y="1080"/>
                  </a:lnTo>
                  <a:lnTo>
                    <a:pt x="1016" y="1075"/>
                  </a:lnTo>
                  <a:lnTo>
                    <a:pt x="1023" y="1068"/>
                  </a:lnTo>
                  <a:lnTo>
                    <a:pt x="1029" y="1060"/>
                  </a:lnTo>
                  <a:lnTo>
                    <a:pt x="1029" y="1060"/>
                  </a:lnTo>
                  <a:lnTo>
                    <a:pt x="1021" y="1048"/>
                  </a:lnTo>
                  <a:lnTo>
                    <a:pt x="1017" y="1042"/>
                  </a:lnTo>
                  <a:lnTo>
                    <a:pt x="1011" y="1038"/>
                  </a:lnTo>
                  <a:lnTo>
                    <a:pt x="1011" y="1038"/>
                  </a:lnTo>
                  <a:lnTo>
                    <a:pt x="1011" y="1046"/>
                  </a:lnTo>
                  <a:lnTo>
                    <a:pt x="1010" y="1052"/>
                  </a:lnTo>
                  <a:lnTo>
                    <a:pt x="1009" y="1057"/>
                  </a:lnTo>
                  <a:lnTo>
                    <a:pt x="1007" y="1063"/>
                  </a:lnTo>
                  <a:lnTo>
                    <a:pt x="1002" y="1072"/>
                  </a:lnTo>
                  <a:lnTo>
                    <a:pt x="1001" y="1078"/>
                  </a:lnTo>
                  <a:lnTo>
                    <a:pt x="999" y="1084"/>
                  </a:lnTo>
                  <a:lnTo>
                    <a:pt x="999" y="1084"/>
                  </a:lnTo>
                  <a:close/>
                  <a:moveTo>
                    <a:pt x="1247" y="1060"/>
                  </a:moveTo>
                  <a:lnTo>
                    <a:pt x="1247" y="1060"/>
                  </a:lnTo>
                  <a:lnTo>
                    <a:pt x="1235" y="1057"/>
                  </a:lnTo>
                  <a:lnTo>
                    <a:pt x="1230" y="1055"/>
                  </a:lnTo>
                  <a:lnTo>
                    <a:pt x="1226" y="1052"/>
                  </a:lnTo>
                  <a:lnTo>
                    <a:pt x="1226" y="1052"/>
                  </a:lnTo>
                  <a:lnTo>
                    <a:pt x="1225" y="1055"/>
                  </a:lnTo>
                  <a:lnTo>
                    <a:pt x="1223" y="1056"/>
                  </a:lnTo>
                  <a:lnTo>
                    <a:pt x="1220" y="1060"/>
                  </a:lnTo>
                  <a:lnTo>
                    <a:pt x="1217" y="1063"/>
                  </a:lnTo>
                  <a:lnTo>
                    <a:pt x="1216" y="1065"/>
                  </a:lnTo>
                  <a:lnTo>
                    <a:pt x="1216" y="1067"/>
                  </a:lnTo>
                  <a:lnTo>
                    <a:pt x="1216" y="1067"/>
                  </a:lnTo>
                  <a:lnTo>
                    <a:pt x="1225" y="1070"/>
                  </a:lnTo>
                  <a:lnTo>
                    <a:pt x="1233" y="1072"/>
                  </a:lnTo>
                  <a:lnTo>
                    <a:pt x="1250" y="1075"/>
                  </a:lnTo>
                  <a:lnTo>
                    <a:pt x="1250" y="1075"/>
                  </a:lnTo>
                  <a:lnTo>
                    <a:pt x="1250" y="1070"/>
                  </a:lnTo>
                  <a:lnTo>
                    <a:pt x="1250" y="1067"/>
                  </a:lnTo>
                  <a:lnTo>
                    <a:pt x="1249" y="1066"/>
                  </a:lnTo>
                  <a:lnTo>
                    <a:pt x="1248" y="1066"/>
                  </a:lnTo>
                  <a:lnTo>
                    <a:pt x="1247" y="1066"/>
                  </a:lnTo>
                  <a:lnTo>
                    <a:pt x="1246" y="1065"/>
                  </a:lnTo>
                  <a:lnTo>
                    <a:pt x="1247" y="1060"/>
                  </a:lnTo>
                  <a:lnTo>
                    <a:pt x="1247" y="1060"/>
                  </a:lnTo>
                  <a:close/>
                  <a:moveTo>
                    <a:pt x="992" y="1092"/>
                  </a:moveTo>
                  <a:lnTo>
                    <a:pt x="992" y="1092"/>
                  </a:lnTo>
                  <a:lnTo>
                    <a:pt x="989" y="1107"/>
                  </a:lnTo>
                  <a:lnTo>
                    <a:pt x="984" y="1126"/>
                  </a:lnTo>
                  <a:lnTo>
                    <a:pt x="978" y="1143"/>
                  </a:lnTo>
                  <a:lnTo>
                    <a:pt x="977" y="1148"/>
                  </a:lnTo>
                  <a:lnTo>
                    <a:pt x="977" y="1151"/>
                  </a:lnTo>
                  <a:lnTo>
                    <a:pt x="977" y="1151"/>
                  </a:lnTo>
                  <a:lnTo>
                    <a:pt x="980" y="1156"/>
                  </a:lnTo>
                  <a:lnTo>
                    <a:pt x="985" y="1159"/>
                  </a:lnTo>
                  <a:lnTo>
                    <a:pt x="988" y="1160"/>
                  </a:lnTo>
                  <a:lnTo>
                    <a:pt x="991" y="1160"/>
                  </a:lnTo>
                  <a:lnTo>
                    <a:pt x="994" y="1158"/>
                  </a:lnTo>
                  <a:lnTo>
                    <a:pt x="998" y="1156"/>
                  </a:lnTo>
                  <a:lnTo>
                    <a:pt x="1004" y="1147"/>
                  </a:lnTo>
                  <a:lnTo>
                    <a:pt x="1017" y="1128"/>
                  </a:lnTo>
                  <a:lnTo>
                    <a:pt x="1023" y="1121"/>
                  </a:lnTo>
                  <a:lnTo>
                    <a:pt x="1027" y="1119"/>
                  </a:lnTo>
                  <a:lnTo>
                    <a:pt x="1031" y="1116"/>
                  </a:lnTo>
                  <a:lnTo>
                    <a:pt x="1031" y="1116"/>
                  </a:lnTo>
                  <a:lnTo>
                    <a:pt x="1036" y="1119"/>
                  </a:lnTo>
                  <a:lnTo>
                    <a:pt x="1040" y="1122"/>
                  </a:lnTo>
                  <a:lnTo>
                    <a:pt x="1048" y="1129"/>
                  </a:lnTo>
                  <a:lnTo>
                    <a:pt x="1055" y="1137"/>
                  </a:lnTo>
                  <a:lnTo>
                    <a:pt x="1059" y="1141"/>
                  </a:lnTo>
                  <a:lnTo>
                    <a:pt x="1063" y="1143"/>
                  </a:lnTo>
                  <a:lnTo>
                    <a:pt x="1063" y="1143"/>
                  </a:lnTo>
                  <a:lnTo>
                    <a:pt x="1064" y="1140"/>
                  </a:lnTo>
                  <a:lnTo>
                    <a:pt x="1065" y="1138"/>
                  </a:lnTo>
                  <a:lnTo>
                    <a:pt x="1070" y="1135"/>
                  </a:lnTo>
                  <a:lnTo>
                    <a:pt x="1072" y="1132"/>
                  </a:lnTo>
                  <a:lnTo>
                    <a:pt x="1074" y="1130"/>
                  </a:lnTo>
                  <a:lnTo>
                    <a:pt x="1076" y="1128"/>
                  </a:lnTo>
                  <a:lnTo>
                    <a:pt x="1076" y="1124"/>
                  </a:lnTo>
                  <a:lnTo>
                    <a:pt x="1076" y="1124"/>
                  </a:lnTo>
                  <a:lnTo>
                    <a:pt x="1066" y="1112"/>
                  </a:lnTo>
                  <a:lnTo>
                    <a:pt x="1057" y="1099"/>
                  </a:lnTo>
                  <a:lnTo>
                    <a:pt x="1048" y="1087"/>
                  </a:lnTo>
                  <a:lnTo>
                    <a:pt x="1042" y="1082"/>
                  </a:lnTo>
                  <a:lnTo>
                    <a:pt x="1036" y="1077"/>
                  </a:lnTo>
                  <a:lnTo>
                    <a:pt x="1036" y="1077"/>
                  </a:lnTo>
                  <a:lnTo>
                    <a:pt x="1033" y="1082"/>
                  </a:lnTo>
                  <a:lnTo>
                    <a:pt x="1027" y="1087"/>
                  </a:lnTo>
                  <a:lnTo>
                    <a:pt x="1022" y="1092"/>
                  </a:lnTo>
                  <a:lnTo>
                    <a:pt x="1017" y="1095"/>
                  </a:lnTo>
                  <a:lnTo>
                    <a:pt x="1010" y="1097"/>
                  </a:lnTo>
                  <a:lnTo>
                    <a:pt x="1004" y="1097"/>
                  </a:lnTo>
                  <a:lnTo>
                    <a:pt x="998" y="1096"/>
                  </a:lnTo>
                  <a:lnTo>
                    <a:pt x="992" y="1092"/>
                  </a:lnTo>
                  <a:lnTo>
                    <a:pt x="992" y="1092"/>
                  </a:lnTo>
                  <a:close/>
                  <a:moveTo>
                    <a:pt x="1203" y="1084"/>
                  </a:moveTo>
                  <a:lnTo>
                    <a:pt x="1203" y="1084"/>
                  </a:lnTo>
                  <a:lnTo>
                    <a:pt x="1189" y="1119"/>
                  </a:lnTo>
                  <a:lnTo>
                    <a:pt x="1175" y="1151"/>
                  </a:lnTo>
                  <a:lnTo>
                    <a:pt x="1168" y="1168"/>
                  </a:lnTo>
                  <a:lnTo>
                    <a:pt x="1161" y="1185"/>
                  </a:lnTo>
                  <a:lnTo>
                    <a:pt x="1156" y="1203"/>
                  </a:lnTo>
                  <a:lnTo>
                    <a:pt x="1152" y="1222"/>
                  </a:lnTo>
                  <a:lnTo>
                    <a:pt x="1152" y="1222"/>
                  </a:lnTo>
                  <a:lnTo>
                    <a:pt x="1160" y="1227"/>
                  </a:lnTo>
                  <a:lnTo>
                    <a:pt x="1169" y="1230"/>
                  </a:lnTo>
                  <a:lnTo>
                    <a:pt x="1180" y="1232"/>
                  </a:lnTo>
                  <a:lnTo>
                    <a:pt x="1190" y="1233"/>
                  </a:lnTo>
                  <a:lnTo>
                    <a:pt x="1201" y="1233"/>
                  </a:lnTo>
                  <a:lnTo>
                    <a:pt x="1211" y="1231"/>
                  </a:lnTo>
                  <a:lnTo>
                    <a:pt x="1220" y="1228"/>
                  </a:lnTo>
                  <a:lnTo>
                    <a:pt x="1228" y="1222"/>
                  </a:lnTo>
                  <a:lnTo>
                    <a:pt x="1228" y="1222"/>
                  </a:lnTo>
                  <a:lnTo>
                    <a:pt x="1234" y="1195"/>
                  </a:lnTo>
                  <a:lnTo>
                    <a:pt x="1239" y="1167"/>
                  </a:lnTo>
                  <a:lnTo>
                    <a:pt x="1250" y="1105"/>
                  </a:lnTo>
                  <a:lnTo>
                    <a:pt x="1250" y="1105"/>
                  </a:lnTo>
                  <a:lnTo>
                    <a:pt x="1246" y="1100"/>
                  </a:lnTo>
                  <a:lnTo>
                    <a:pt x="1242" y="1096"/>
                  </a:lnTo>
                  <a:lnTo>
                    <a:pt x="1236" y="1093"/>
                  </a:lnTo>
                  <a:lnTo>
                    <a:pt x="1231" y="1090"/>
                  </a:lnTo>
                  <a:lnTo>
                    <a:pt x="1225" y="1087"/>
                  </a:lnTo>
                  <a:lnTo>
                    <a:pt x="1218" y="1086"/>
                  </a:lnTo>
                  <a:lnTo>
                    <a:pt x="1203" y="1084"/>
                  </a:lnTo>
                  <a:lnTo>
                    <a:pt x="1203" y="1084"/>
                  </a:lnTo>
                  <a:close/>
                  <a:moveTo>
                    <a:pt x="1235" y="1274"/>
                  </a:moveTo>
                  <a:lnTo>
                    <a:pt x="1235" y="1274"/>
                  </a:lnTo>
                  <a:lnTo>
                    <a:pt x="1237" y="1276"/>
                  </a:lnTo>
                  <a:lnTo>
                    <a:pt x="1239" y="1278"/>
                  </a:lnTo>
                  <a:lnTo>
                    <a:pt x="1242" y="1282"/>
                  </a:lnTo>
                  <a:lnTo>
                    <a:pt x="1244" y="1284"/>
                  </a:lnTo>
                  <a:lnTo>
                    <a:pt x="1246" y="1286"/>
                  </a:lnTo>
                  <a:lnTo>
                    <a:pt x="1249" y="1287"/>
                  </a:lnTo>
                  <a:lnTo>
                    <a:pt x="1252" y="1287"/>
                  </a:lnTo>
                  <a:lnTo>
                    <a:pt x="1252" y="1287"/>
                  </a:lnTo>
                  <a:lnTo>
                    <a:pt x="1256" y="1267"/>
                  </a:lnTo>
                  <a:lnTo>
                    <a:pt x="1259" y="1248"/>
                  </a:lnTo>
                  <a:lnTo>
                    <a:pt x="1264" y="1228"/>
                  </a:lnTo>
                  <a:lnTo>
                    <a:pt x="1269" y="1206"/>
                  </a:lnTo>
                  <a:lnTo>
                    <a:pt x="1283" y="1165"/>
                  </a:lnTo>
                  <a:lnTo>
                    <a:pt x="1299" y="1124"/>
                  </a:lnTo>
                  <a:lnTo>
                    <a:pt x="1299" y="1124"/>
                  </a:lnTo>
                  <a:lnTo>
                    <a:pt x="1294" y="1116"/>
                  </a:lnTo>
                  <a:lnTo>
                    <a:pt x="1288" y="1111"/>
                  </a:lnTo>
                  <a:lnTo>
                    <a:pt x="1279" y="1107"/>
                  </a:lnTo>
                  <a:lnTo>
                    <a:pt x="1269" y="1105"/>
                  </a:lnTo>
                  <a:lnTo>
                    <a:pt x="1269" y="1105"/>
                  </a:lnTo>
                  <a:lnTo>
                    <a:pt x="1267" y="1125"/>
                  </a:lnTo>
                  <a:lnTo>
                    <a:pt x="1264" y="1146"/>
                  </a:lnTo>
                  <a:lnTo>
                    <a:pt x="1256" y="1190"/>
                  </a:lnTo>
                  <a:lnTo>
                    <a:pt x="1245" y="1233"/>
                  </a:lnTo>
                  <a:lnTo>
                    <a:pt x="1235" y="1274"/>
                  </a:lnTo>
                  <a:lnTo>
                    <a:pt x="1235" y="1274"/>
                  </a:lnTo>
                  <a:close/>
                  <a:moveTo>
                    <a:pt x="977" y="1178"/>
                  </a:moveTo>
                  <a:lnTo>
                    <a:pt x="977" y="1178"/>
                  </a:lnTo>
                  <a:lnTo>
                    <a:pt x="984" y="1246"/>
                  </a:lnTo>
                  <a:lnTo>
                    <a:pt x="990" y="1311"/>
                  </a:lnTo>
                  <a:lnTo>
                    <a:pt x="993" y="1342"/>
                  </a:lnTo>
                  <a:lnTo>
                    <a:pt x="998" y="1372"/>
                  </a:lnTo>
                  <a:lnTo>
                    <a:pt x="1003" y="1400"/>
                  </a:lnTo>
                  <a:lnTo>
                    <a:pt x="1009" y="1427"/>
                  </a:lnTo>
                  <a:lnTo>
                    <a:pt x="1009" y="1427"/>
                  </a:lnTo>
                  <a:lnTo>
                    <a:pt x="1011" y="1426"/>
                  </a:lnTo>
                  <a:lnTo>
                    <a:pt x="1016" y="1425"/>
                  </a:lnTo>
                  <a:lnTo>
                    <a:pt x="1029" y="1424"/>
                  </a:lnTo>
                  <a:lnTo>
                    <a:pt x="1041" y="1425"/>
                  </a:lnTo>
                  <a:lnTo>
                    <a:pt x="1053" y="1427"/>
                  </a:lnTo>
                  <a:lnTo>
                    <a:pt x="1053" y="1427"/>
                  </a:lnTo>
                  <a:lnTo>
                    <a:pt x="1054" y="1422"/>
                  </a:lnTo>
                  <a:lnTo>
                    <a:pt x="1055" y="1416"/>
                  </a:lnTo>
                  <a:lnTo>
                    <a:pt x="1053" y="1403"/>
                  </a:lnTo>
                  <a:lnTo>
                    <a:pt x="1053" y="1389"/>
                  </a:lnTo>
                  <a:lnTo>
                    <a:pt x="1053" y="1382"/>
                  </a:lnTo>
                  <a:lnTo>
                    <a:pt x="1055" y="1374"/>
                  </a:lnTo>
                  <a:lnTo>
                    <a:pt x="1055" y="1374"/>
                  </a:lnTo>
                  <a:lnTo>
                    <a:pt x="1059" y="1377"/>
                  </a:lnTo>
                  <a:lnTo>
                    <a:pt x="1062" y="1378"/>
                  </a:lnTo>
                  <a:lnTo>
                    <a:pt x="1064" y="1381"/>
                  </a:lnTo>
                  <a:lnTo>
                    <a:pt x="1065" y="1384"/>
                  </a:lnTo>
                  <a:lnTo>
                    <a:pt x="1067" y="1392"/>
                  </a:lnTo>
                  <a:lnTo>
                    <a:pt x="1068" y="1399"/>
                  </a:lnTo>
                  <a:lnTo>
                    <a:pt x="1068" y="1408"/>
                  </a:lnTo>
                  <a:lnTo>
                    <a:pt x="1070" y="1416"/>
                  </a:lnTo>
                  <a:lnTo>
                    <a:pt x="1072" y="1423"/>
                  </a:lnTo>
                  <a:lnTo>
                    <a:pt x="1075" y="1425"/>
                  </a:lnTo>
                  <a:lnTo>
                    <a:pt x="1078" y="1427"/>
                  </a:lnTo>
                  <a:lnTo>
                    <a:pt x="1078" y="1427"/>
                  </a:lnTo>
                  <a:lnTo>
                    <a:pt x="1081" y="1423"/>
                  </a:lnTo>
                  <a:lnTo>
                    <a:pt x="1083" y="1418"/>
                  </a:lnTo>
                  <a:lnTo>
                    <a:pt x="1087" y="1409"/>
                  </a:lnTo>
                  <a:lnTo>
                    <a:pt x="1091" y="1398"/>
                  </a:lnTo>
                  <a:lnTo>
                    <a:pt x="1092" y="1385"/>
                  </a:lnTo>
                  <a:lnTo>
                    <a:pt x="1093" y="1372"/>
                  </a:lnTo>
                  <a:lnTo>
                    <a:pt x="1093" y="1358"/>
                  </a:lnTo>
                  <a:lnTo>
                    <a:pt x="1093" y="1331"/>
                  </a:lnTo>
                  <a:lnTo>
                    <a:pt x="1093" y="1331"/>
                  </a:lnTo>
                  <a:lnTo>
                    <a:pt x="1096" y="1309"/>
                  </a:lnTo>
                  <a:lnTo>
                    <a:pt x="1097" y="1287"/>
                  </a:lnTo>
                  <a:lnTo>
                    <a:pt x="1097" y="1265"/>
                  </a:lnTo>
                  <a:lnTo>
                    <a:pt x="1096" y="1244"/>
                  </a:lnTo>
                  <a:lnTo>
                    <a:pt x="1091" y="1201"/>
                  </a:lnTo>
                  <a:lnTo>
                    <a:pt x="1089" y="1178"/>
                  </a:lnTo>
                  <a:lnTo>
                    <a:pt x="1087" y="1156"/>
                  </a:lnTo>
                  <a:lnTo>
                    <a:pt x="1087" y="1156"/>
                  </a:lnTo>
                  <a:lnTo>
                    <a:pt x="1080" y="1159"/>
                  </a:lnTo>
                  <a:lnTo>
                    <a:pt x="1070" y="1162"/>
                  </a:lnTo>
                  <a:lnTo>
                    <a:pt x="1065" y="1163"/>
                  </a:lnTo>
                  <a:lnTo>
                    <a:pt x="1061" y="1163"/>
                  </a:lnTo>
                  <a:lnTo>
                    <a:pt x="1055" y="1162"/>
                  </a:lnTo>
                  <a:lnTo>
                    <a:pt x="1051" y="1161"/>
                  </a:lnTo>
                  <a:lnTo>
                    <a:pt x="1051" y="1161"/>
                  </a:lnTo>
                  <a:lnTo>
                    <a:pt x="1053" y="1202"/>
                  </a:lnTo>
                  <a:lnTo>
                    <a:pt x="1056" y="1245"/>
                  </a:lnTo>
                  <a:lnTo>
                    <a:pt x="1059" y="1288"/>
                  </a:lnTo>
                  <a:lnTo>
                    <a:pt x="1059" y="1309"/>
                  </a:lnTo>
                  <a:lnTo>
                    <a:pt x="1059" y="1331"/>
                  </a:lnTo>
                  <a:lnTo>
                    <a:pt x="1059" y="1331"/>
                  </a:lnTo>
                  <a:lnTo>
                    <a:pt x="1054" y="1322"/>
                  </a:lnTo>
                  <a:lnTo>
                    <a:pt x="1050" y="1311"/>
                  </a:lnTo>
                  <a:lnTo>
                    <a:pt x="1048" y="1301"/>
                  </a:lnTo>
                  <a:lnTo>
                    <a:pt x="1046" y="1290"/>
                  </a:lnTo>
                  <a:lnTo>
                    <a:pt x="1044" y="1266"/>
                  </a:lnTo>
                  <a:lnTo>
                    <a:pt x="1042" y="1242"/>
                  </a:lnTo>
                  <a:lnTo>
                    <a:pt x="1041" y="1217"/>
                  </a:lnTo>
                  <a:lnTo>
                    <a:pt x="1039" y="1193"/>
                  </a:lnTo>
                  <a:lnTo>
                    <a:pt x="1037" y="1182"/>
                  </a:lnTo>
                  <a:lnTo>
                    <a:pt x="1034" y="1171"/>
                  </a:lnTo>
                  <a:lnTo>
                    <a:pt x="1031" y="1160"/>
                  </a:lnTo>
                  <a:lnTo>
                    <a:pt x="1026" y="1151"/>
                  </a:lnTo>
                  <a:lnTo>
                    <a:pt x="1026" y="1151"/>
                  </a:lnTo>
                  <a:lnTo>
                    <a:pt x="1023" y="1158"/>
                  </a:lnTo>
                  <a:lnTo>
                    <a:pt x="1019" y="1165"/>
                  </a:lnTo>
                  <a:lnTo>
                    <a:pt x="1014" y="1169"/>
                  </a:lnTo>
                  <a:lnTo>
                    <a:pt x="1007" y="1173"/>
                  </a:lnTo>
                  <a:lnTo>
                    <a:pt x="1001" y="1176"/>
                  </a:lnTo>
                  <a:lnTo>
                    <a:pt x="993" y="1178"/>
                  </a:lnTo>
                  <a:lnTo>
                    <a:pt x="985" y="1178"/>
                  </a:lnTo>
                  <a:lnTo>
                    <a:pt x="977" y="1178"/>
                  </a:lnTo>
                  <a:lnTo>
                    <a:pt x="977" y="1178"/>
                  </a:lnTo>
                  <a:close/>
                  <a:moveTo>
                    <a:pt x="1108" y="1424"/>
                  </a:moveTo>
                  <a:lnTo>
                    <a:pt x="1108" y="1424"/>
                  </a:lnTo>
                  <a:lnTo>
                    <a:pt x="1130" y="1416"/>
                  </a:lnTo>
                  <a:lnTo>
                    <a:pt x="1141" y="1412"/>
                  </a:lnTo>
                  <a:lnTo>
                    <a:pt x="1154" y="1410"/>
                  </a:lnTo>
                  <a:lnTo>
                    <a:pt x="1154" y="1410"/>
                  </a:lnTo>
                  <a:lnTo>
                    <a:pt x="1166" y="1392"/>
                  </a:lnTo>
                  <a:lnTo>
                    <a:pt x="1175" y="1373"/>
                  </a:lnTo>
                  <a:lnTo>
                    <a:pt x="1185" y="1355"/>
                  </a:lnTo>
                  <a:lnTo>
                    <a:pt x="1192" y="1336"/>
                  </a:lnTo>
                  <a:lnTo>
                    <a:pt x="1200" y="1316"/>
                  </a:lnTo>
                  <a:lnTo>
                    <a:pt x="1207" y="1295"/>
                  </a:lnTo>
                  <a:lnTo>
                    <a:pt x="1213" y="1274"/>
                  </a:lnTo>
                  <a:lnTo>
                    <a:pt x="1218" y="1252"/>
                  </a:lnTo>
                  <a:lnTo>
                    <a:pt x="1218" y="1252"/>
                  </a:lnTo>
                  <a:lnTo>
                    <a:pt x="1196" y="1252"/>
                  </a:lnTo>
                  <a:lnTo>
                    <a:pt x="1186" y="1251"/>
                  </a:lnTo>
                  <a:lnTo>
                    <a:pt x="1176" y="1251"/>
                  </a:lnTo>
                  <a:lnTo>
                    <a:pt x="1167" y="1249"/>
                  </a:lnTo>
                  <a:lnTo>
                    <a:pt x="1159" y="1246"/>
                  </a:lnTo>
                  <a:lnTo>
                    <a:pt x="1153" y="1243"/>
                  </a:lnTo>
                  <a:lnTo>
                    <a:pt x="1146" y="1237"/>
                  </a:lnTo>
                  <a:lnTo>
                    <a:pt x="1146" y="1237"/>
                  </a:lnTo>
                  <a:lnTo>
                    <a:pt x="1132" y="1283"/>
                  </a:lnTo>
                  <a:lnTo>
                    <a:pt x="1127" y="1307"/>
                  </a:lnTo>
                  <a:lnTo>
                    <a:pt x="1122" y="1329"/>
                  </a:lnTo>
                  <a:lnTo>
                    <a:pt x="1117" y="1352"/>
                  </a:lnTo>
                  <a:lnTo>
                    <a:pt x="1113" y="1374"/>
                  </a:lnTo>
                  <a:lnTo>
                    <a:pt x="1108" y="1424"/>
                  </a:lnTo>
                  <a:lnTo>
                    <a:pt x="1108" y="1424"/>
                  </a:lnTo>
                  <a:close/>
                  <a:moveTo>
                    <a:pt x="970" y="1360"/>
                  </a:moveTo>
                  <a:lnTo>
                    <a:pt x="970" y="1360"/>
                  </a:lnTo>
                  <a:lnTo>
                    <a:pt x="974" y="1374"/>
                  </a:lnTo>
                  <a:lnTo>
                    <a:pt x="977" y="1380"/>
                  </a:lnTo>
                  <a:lnTo>
                    <a:pt x="981" y="1385"/>
                  </a:lnTo>
                  <a:lnTo>
                    <a:pt x="981" y="1385"/>
                  </a:lnTo>
                  <a:lnTo>
                    <a:pt x="980" y="1377"/>
                  </a:lnTo>
                  <a:lnTo>
                    <a:pt x="979" y="1368"/>
                  </a:lnTo>
                  <a:lnTo>
                    <a:pt x="978" y="1362"/>
                  </a:lnTo>
                  <a:lnTo>
                    <a:pt x="977" y="1359"/>
                  </a:lnTo>
                  <a:lnTo>
                    <a:pt x="975" y="1357"/>
                  </a:lnTo>
                  <a:lnTo>
                    <a:pt x="975" y="1357"/>
                  </a:lnTo>
                  <a:lnTo>
                    <a:pt x="973" y="1359"/>
                  </a:lnTo>
                  <a:lnTo>
                    <a:pt x="970" y="1360"/>
                  </a:lnTo>
                  <a:lnTo>
                    <a:pt x="970" y="1360"/>
                  </a:lnTo>
                  <a:close/>
                  <a:moveTo>
                    <a:pt x="854" y="1532"/>
                  </a:moveTo>
                  <a:lnTo>
                    <a:pt x="854" y="1532"/>
                  </a:lnTo>
                  <a:lnTo>
                    <a:pt x="887" y="1537"/>
                  </a:lnTo>
                  <a:lnTo>
                    <a:pt x="919" y="1541"/>
                  </a:lnTo>
                  <a:lnTo>
                    <a:pt x="949" y="1545"/>
                  </a:lnTo>
                  <a:lnTo>
                    <a:pt x="979" y="1546"/>
                  </a:lnTo>
                  <a:lnTo>
                    <a:pt x="1008" y="1545"/>
                  </a:lnTo>
                  <a:lnTo>
                    <a:pt x="1022" y="1544"/>
                  </a:lnTo>
                  <a:lnTo>
                    <a:pt x="1037" y="1541"/>
                  </a:lnTo>
                  <a:lnTo>
                    <a:pt x="1052" y="1538"/>
                  </a:lnTo>
                  <a:lnTo>
                    <a:pt x="1067" y="1535"/>
                  </a:lnTo>
                  <a:lnTo>
                    <a:pt x="1082" y="1530"/>
                  </a:lnTo>
                  <a:lnTo>
                    <a:pt x="1097" y="1524"/>
                  </a:lnTo>
                  <a:lnTo>
                    <a:pt x="1097" y="1524"/>
                  </a:lnTo>
                  <a:lnTo>
                    <a:pt x="1112" y="1525"/>
                  </a:lnTo>
                  <a:lnTo>
                    <a:pt x="1125" y="1524"/>
                  </a:lnTo>
                  <a:lnTo>
                    <a:pt x="1135" y="1522"/>
                  </a:lnTo>
                  <a:lnTo>
                    <a:pt x="1143" y="1519"/>
                  </a:lnTo>
                  <a:lnTo>
                    <a:pt x="1152" y="1515"/>
                  </a:lnTo>
                  <a:lnTo>
                    <a:pt x="1159" y="1510"/>
                  </a:lnTo>
                  <a:lnTo>
                    <a:pt x="1167" y="1505"/>
                  </a:lnTo>
                  <a:lnTo>
                    <a:pt x="1176" y="1500"/>
                  </a:lnTo>
                  <a:lnTo>
                    <a:pt x="1176" y="1500"/>
                  </a:lnTo>
                  <a:lnTo>
                    <a:pt x="1176" y="1487"/>
                  </a:lnTo>
                  <a:lnTo>
                    <a:pt x="1176" y="1475"/>
                  </a:lnTo>
                  <a:lnTo>
                    <a:pt x="1178" y="1464"/>
                  </a:lnTo>
                  <a:lnTo>
                    <a:pt x="1182" y="1454"/>
                  </a:lnTo>
                  <a:lnTo>
                    <a:pt x="1187" y="1433"/>
                  </a:lnTo>
                  <a:lnTo>
                    <a:pt x="1189" y="1423"/>
                  </a:lnTo>
                  <a:lnTo>
                    <a:pt x="1191" y="1412"/>
                  </a:lnTo>
                  <a:lnTo>
                    <a:pt x="1191" y="1412"/>
                  </a:lnTo>
                  <a:lnTo>
                    <a:pt x="1182" y="1419"/>
                  </a:lnTo>
                  <a:lnTo>
                    <a:pt x="1171" y="1426"/>
                  </a:lnTo>
                  <a:lnTo>
                    <a:pt x="1160" y="1431"/>
                  </a:lnTo>
                  <a:lnTo>
                    <a:pt x="1148" y="1435"/>
                  </a:lnTo>
                  <a:lnTo>
                    <a:pt x="1137" y="1439"/>
                  </a:lnTo>
                  <a:lnTo>
                    <a:pt x="1124" y="1441"/>
                  </a:lnTo>
                  <a:lnTo>
                    <a:pt x="1098" y="1444"/>
                  </a:lnTo>
                  <a:lnTo>
                    <a:pt x="1070" y="1445"/>
                  </a:lnTo>
                  <a:lnTo>
                    <a:pt x="1042" y="1446"/>
                  </a:lnTo>
                  <a:lnTo>
                    <a:pt x="1014" y="1447"/>
                  </a:lnTo>
                  <a:lnTo>
                    <a:pt x="985" y="1448"/>
                  </a:lnTo>
                  <a:lnTo>
                    <a:pt x="985" y="1448"/>
                  </a:lnTo>
                  <a:lnTo>
                    <a:pt x="968" y="1449"/>
                  </a:lnTo>
                  <a:lnTo>
                    <a:pt x="948" y="1449"/>
                  </a:lnTo>
                  <a:lnTo>
                    <a:pt x="927" y="1448"/>
                  </a:lnTo>
                  <a:lnTo>
                    <a:pt x="905" y="1446"/>
                  </a:lnTo>
                  <a:lnTo>
                    <a:pt x="884" y="1443"/>
                  </a:lnTo>
                  <a:lnTo>
                    <a:pt x="864" y="1439"/>
                  </a:lnTo>
                  <a:lnTo>
                    <a:pt x="848" y="1433"/>
                  </a:lnTo>
                  <a:lnTo>
                    <a:pt x="840" y="1430"/>
                  </a:lnTo>
                  <a:lnTo>
                    <a:pt x="835" y="1427"/>
                  </a:lnTo>
                  <a:lnTo>
                    <a:pt x="835" y="1427"/>
                  </a:lnTo>
                  <a:lnTo>
                    <a:pt x="840" y="1454"/>
                  </a:lnTo>
                  <a:lnTo>
                    <a:pt x="844" y="1480"/>
                  </a:lnTo>
                  <a:lnTo>
                    <a:pt x="854" y="1532"/>
                  </a:lnTo>
                  <a:lnTo>
                    <a:pt x="854" y="1532"/>
                  </a:lnTo>
                  <a:close/>
                  <a:moveTo>
                    <a:pt x="1137" y="1549"/>
                  </a:moveTo>
                  <a:lnTo>
                    <a:pt x="1137" y="1549"/>
                  </a:lnTo>
                  <a:lnTo>
                    <a:pt x="1139" y="1565"/>
                  </a:lnTo>
                  <a:lnTo>
                    <a:pt x="1141" y="1579"/>
                  </a:lnTo>
                  <a:lnTo>
                    <a:pt x="1142" y="1611"/>
                  </a:lnTo>
                  <a:lnTo>
                    <a:pt x="1142" y="1611"/>
                  </a:lnTo>
                  <a:lnTo>
                    <a:pt x="1146" y="1611"/>
                  </a:lnTo>
                  <a:lnTo>
                    <a:pt x="1150" y="1611"/>
                  </a:lnTo>
                  <a:lnTo>
                    <a:pt x="1156" y="1608"/>
                  </a:lnTo>
                  <a:lnTo>
                    <a:pt x="1161" y="1605"/>
                  </a:lnTo>
                  <a:lnTo>
                    <a:pt x="1165" y="1604"/>
                  </a:lnTo>
                  <a:lnTo>
                    <a:pt x="1169" y="1604"/>
                  </a:lnTo>
                  <a:lnTo>
                    <a:pt x="1169" y="1604"/>
                  </a:lnTo>
                  <a:lnTo>
                    <a:pt x="1169" y="1592"/>
                  </a:lnTo>
                  <a:lnTo>
                    <a:pt x="1170" y="1581"/>
                  </a:lnTo>
                  <a:lnTo>
                    <a:pt x="1173" y="1564"/>
                  </a:lnTo>
                  <a:lnTo>
                    <a:pt x="1174" y="1555"/>
                  </a:lnTo>
                  <a:lnTo>
                    <a:pt x="1175" y="1547"/>
                  </a:lnTo>
                  <a:lnTo>
                    <a:pt x="1175" y="1539"/>
                  </a:lnTo>
                  <a:lnTo>
                    <a:pt x="1174" y="1530"/>
                  </a:lnTo>
                  <a:lnTo>
                    <a:pt x="1174" y="1530"/>
                  </a:lnTo>
                  <a:lnTo>
                    <a:pt x="1170" y="1533"/>
                  </a:lnTo>
                  <a:lnTo>
                    <a:pt x="1165" y="1535"/>
                  </a:lnTo>
                  <a:lnTo>
                    <a:pt x="1154" y="1538"/>
                  </a:lnTo>
                  <a:lnTo>
                    <a:pt x="1148" y="1540"/>
                  </a:lnTo>
                  <a:lnTo>
                    <a:pt x="1144" y="1543"/>
                  </a:lnTo>
                  <a:lnTo>
                    <a:pt x="1140" y="1546"/>
                  </a:lnTo>
                  <a:lnTo>
                    <a:pt x="1137" y="1549"/>
                  </a:lnTo>
                  <a:lnTo>
                    <a:pt x="1137" y="1549"/>
                  </a:lnTo>
                  <a:close/>
                  <a:moveTo>
                    <a:pt x="1110" y="1626"/>
                  </a:moveTo>
                  <a:lnTo>
                    <a:pt x="1110" y="1626"/>
                  </a:lnTo>
                  <a:lnTo>
                    <a:pt x="1112" y="1624"/>
                  </a:lnTo>
                  <a:lnTo>
                    <a:pt x="1114" y="1624"/>
                  </a:lnTo>
                  <a:lnTo>
                    <a:pt x="1117" y="1624"/>
                  </a:lnTo>
                  <a:lnTo>
                    <a:pt x="1122" y="1623"/>
                  </a:lnTo>
                  <a:lnTo>
                    <a:pt x="1122" y="1623"/>
                  </a:lnTo>
                  <a:lnTo>
                    <a:pt x="1125" y="1602"/>
                  </a:lnTo>
                  <a:lnTo>
                    <a:pt x="1125" y="1592"/>
                  </a:lnTo>
                  <a:lnTo>
                    <a:pt x="1125" y="1580"/>
                  </a:lnTo>
                  <a:lnTo>
                    <a:pt x="1124" y="1570"/>
                  </a:lnTo>
                  <a:lnTo>
                    <a:pt x="1121" y="1561"/>
                  </a:lnTo>
                  <a:lnTo>
                    <a:pt x="1119" y="1558"/>
                  </a:lnTo>
                  <a:lnTo>
                    <a:pt x="1116" y="1554"/>
                  </a:lnTo>
                  <a:lnTo>
                    <a:pt x="1113" y="1551"/>
                  </a:lnTo>
                  <a:lnTo>
                    <a:pt x="1110" y="1549"/>
                  </a:lnTo>
                  <a:lnTo>
                    <a:pt x="1110" y="1549"/>
                  </a:lnTo>
                  <a:lnTo>
                    <a:pt x="1108" y="1558"/>
                  </a:lnTo>
                  <a:lnTo>
                    <a:pt x="1107" y="1566"/>
                  </a:lnTo>
                  <a:lnTo>
                    <a:pt x="1107" y="1584"/>
                  </a:lnTo>
                  <a:lnTo>
                    <a:pt x="1108" y="1606"/>
                  </a:lnTo>
                  <a:lnTo>
                    <a:pt x="1110" y="1626"/>
                  </a:lnTo>
                  <a:lnTo>
                    <a:pt x="1110" y="1626"/>
                  </a:lnTo>
                  <a:close/>
                  <a:moveTo>
                    <a:pt x="856" y="1554"/>
                  </a:moveTo>
                  <a:lnTo>
                    <a:pt x="856" y="1554"/>
                  </a:lnTo>
                  <a:lnTo>
                    <a:pt x="859" y="1574"/>
                  </a:lnTo>
                  <a:lnTo>
                    <a:pt x="864" y="1592"/>
                  </a:lnTo>
                  <a:lnTo>
                    <a:pt x="867" y="1611"/>
                  </a:lnTo>
                  <a:lnTo>
                    <a:pt x="869" y="1630"/>
                  </a:lnTo>
                  <a:lnTo>
                    <a:pt x="869" y="1630"/>
                  </a:lnTo>
                  <a:lnTo>
                    <a:pt x="872" y="1631"/>
                  </a:lnTo>
                  <a:lnTo>
                    <a:pt x="875" y="1631"/>
                  </a:lnTo>
                  <a:lnTo>
                    <a:pt x="881" y="1635"/>
                  </a:lnTo>
                  <a:lnTo>
                    <a:pt x="886" y="1637"/>
                  </a:lnTo>
                  <a:lnTo>
                    <a:pt x="888" y="1637"/>
                  </a:lnTo>
                  <a:lnTo>
                    <a:pt x="890" y="1636"/>
                  </a:lnTo>
                  <a:lnTo>
                    <a:pt x="890" y="1636"/>
                  </a:lnTo>
                  <a:lnTo>
                    <a:pt x="893" y="1627"/>
                  </a:lnTo>
                  <a:lnTo>
                    <a:pt x="893" y="1620"/>
                  </a:lnTo>
                  <a:lnTo>
                    <a:pt x="892" y="1602"/>
                  </a:lnTo>
                  <a:lnTo>
                    <a:pt x="890" y="1583"/>
                  </a:lnTo>
                  <a:lnTo>
                    <a:pt x="888" y="1562"/>
                  </a:lnTo>
                  <a:lnTo>
                    <a:pt x="888" y="1562"/>
                  </a:lnTo>
                  <a:lnTo>
                    <a:pt x="880" y="1558"/>
                  </a:lnTo>
                  <a:lnTo>
                    <a:pt x="872" y="1555"/>
                  </a:lnTo>
                  <a:lnTo>
                    <a:pt x="866" y="1554"/>
                  </a:lnTo>
                  <a:lnTo>
                    <a:pt x="856" y="1554"/>
                  </a:lnTo>
                  <a:lnTo>
                    <a:pt x="856" y="1554"/>
                  </a:lnTo>
                  <a:close/>
                  <a:moveTo>
                    <a:pt x="1036" y="1567"/>
                  </a:moveTo>
                  <a:lnTo>
                    <a:pt x="1036" y="1567"/>
                  </a:lnTo>
                  <a:lnTo>
                    <a:pt x="1035" y="1607"/>
                  </a:lnTo>
                  <a:lnTo>
                    <a:pt x="1035" y="1626"/>
                  </a:lnTo>
                  <a:lnTo>
                    <a:pt x="1036" y="1637"/>
                  </a:lnTo>
                  <a:lnTo>
                    <a:pt x="1038" y="1647"/>
                  </a:lnTo>
                  <a:lnTo>
                    <a:pt x="1038" y="1647"/>
                  </a:lnTo>
                  <a:lnTo>
                    <a:pt x="1052" y="1644"/>
                  </a:lnTo>
                  <a:lnTo>
                    <a:pt x="1066" y="1642"/>
                  </a:lnTo>
                  <a:lnTo>
                    <a:pt x="1079" y="1639"/>
                  </a:lnTo>
                  <a:lnTo>
                    <a:pt x="1085" y="1637"/>
                  </a:lnTo>
                  <a:lnTo>
                    <a:pt x="1090" y="1634"/>
                  </a:lnTo>
                  <a:lnTo>
                    <a:pt x="1090" y="1634"/>
                  </a:lnTo>
                  <a:lnTo>
                    <a:pt x="1092" y="1612"/>
                  </a:lnTo>
                  <a:lnTo>
                    <a:pt x="1091" y="1595"/>
                  </a:lnTo>
                  <a:lnTo>
                    <a:pt x="1089" y="1577"/>
                  </a:lnTo>
                  <a:lnTo>
                    <a:pt x="1085" y="1556"/>
                  </a:lnTo>
                  <a:lnTo>
                    <a:pt x="1085" y="1556"/>
                  </a:lnTo>
                  <a:lnTo>
                    <a:pt x="1079" y="1556"/>
                  </a:lnTo>
                  <a:lnTo>
                    <a:pt x="1074" y="1556"/>
                  </a:lnTo>
                  <a:lnTo>
                    <a:pt x="1061" y="1560"/>
                  </a:lnTo>
                  <a:lnTo>
                    <a:pt x="1036" y="1567"/>
                  </a:lnTo>
                  <a:lnTo>
                    <a:pt x="1036" y="1567"/>
                  </a:lnTo>
                  <a:close/>
                  <a:moveTo>
                    <a:pt x="909" y="1643"/>
                  </a:moveTo>
                  <a:lnTo>
                    <a:pt x="909" y="1643"/>
                  </a:lnTo>
                  <a:lnTo>
                    <a:pt x="925" y="1646"/>
                  </a:lnTo>
                  <a:lnTo>
                    <a:pt x="940" y="1647"/>
                  </a:lnTo>
                  <a:lnTo>
                    <a:pt x="975" y="1651"/>
                  </a:lnTo>
                  <a:lnTo>
                    <a:pt x="975" y="1651"/>
                  </a:lnTo>
                  <a:lnTo>
                    <a:pt x="975" y="1630"/>
                  </a:lnTo>
                  <a:lnTo>
                    <a:pt x="976" y="1609"/>
                  </a:lnTo>
                  <a:lnTo>
                    <a:pt x="976" y="1599"/>
                  </a:lnTo>
                  <a:lnTo>
                    <a:pt x="976" y="1589"/>
                  </a:lnTo>
                  <a:lnTo>
                    <a:pt x="975" y="1579"/>
                  </a:lnTo>
                  <a:lnTo>
                    <a:pt x="972" y="1569"/>
                  </a:lnTo>
                  <a:lnTo>
                    <a:pt x="972" y="1569"/>
                  </a:lnTo>
                  <a:lnTo>
                    <a:pt x="956" y="1567"/>
                  </a:lnTo>
                  <a:lnTo>
                    <a:pt x="938" y="1565"/>
                  </a:lnTo>
                  <a:lnTo>
                    <a:pt x="922" y="1564"/>
                  </a:lnTo>
                  <a:lnTo>
                    <a:pt x="909" y="1562"/>
                  </a:lnTo>
                  <a:lnTo>
                    <a:pt x="909" y="1562"/>
                  </a:lnTo>
                  <a:lnTo>
                    <a:pt x="909" y="1580"/>
                  </a:lnTo>
                  <a:lnTo>
                    <a:pt x="909" y="1602"/>
                  </a:lnTo>
                  <a:lnTo>
                    <a:pt x="908" y="1625"/>
                  </a:lnTo>
                  <a:lnTo>
                    <a:pt x="909" y="1643"/>
                  </a:lnTo>
                  <a:lnTo>
                    <a:pt x="909" y="1643"/>
                  </a:lnTo>
                  <a:close/>
                  <a:moveTo>
                    <a:pt x="996" y="1567"/>
                  </a:moveTo>
                  <a:lnTo>
                    <a:pt x="996" y="1567"/>
                  </a:lnTo>
                  <a:lnTo>
                    <a:pt x="994" y="1576"/>
                  </a:lnTo>
                  <a:lnTo>
                    <a:pt x="993" y="1586"/>
                  </a:lnTo>
                  <a:lnTo>
                    <a:pt x="992" y="1596"/>
                  </a:lnTo>
                  <a:lnTo>
                    <a:pt x="992" y="1607"/>
                  </a:lnTo>
                  <a:lnTo>
                    <a:pt x="992" y="1629"/>
                  </a:lnTo>
                  <a:lnTo>
                    <a:pt x="994" y="1653"/>
                  </a:lnTo>
                  <a:lnTo>
                    <a:pt x="994" y="1653"/>
                  </a:lnTo>
                  <a:lnTo>
                    <a:pt x="1002" y="1653"/>
                  </a:lnTo>
                  <a:lnTo>
                    <a:pt x="1009" y="1653"/>
                  </a:lnTo>
                  <a:lnTo>
                    <a:pt x="1016" y="1653"/>
                  </a:lnTo>
                  <a:lnTo>
                    <a:pt x="1019" y="1652"/>
                  </a:lnTo>
                  <a:lnTo>
                    <a:pt x="1021" y="1651"/>
                  </a:lnTo>
                  <a:lnTo>
                    <a:pt x="1021" y="1651"/>
                  </a:lnTo>
                  <a:lnTo>
                    <a:pt x="1020" y="1641"/>
                  </a:lnTo>
                  <a:lnTo>
                    <a:pt x="1020" y="1631"/>
                  </a:lnTo>
                  <a:lnTo>
                    <a:pt x="1020" y="1610"/>
                  </a:lnTo>
                  <a:lnTo>
                    <a:pt x="1019" y="1599"/>
                  </a:lnTo>
                  <a:lnTo>
                    <a:pt x="1019" y="1589"/>
                  </a:lnTo>
                  <a:lnTo>
                    <a:pt x="1017" y="1577"/>
                  </a:lnTo>
                  <a:lnTo>
                    <a:pt x="1014" y="1567"/>
                  </a:lnTo>
                  <a:lnTo>
                    <a:pt x="1014" y="1567"/>
                  </a:lnTo>
                  <a:lnTo>
                    <a:pt x="996" y="1567"/>
                  </a:lnTo>
                  <a:lnTo>
                    <a:pt x="996" y="1567"/>
                  </a:lnTo>
                  <a:close/>
                  <a:moveTo>
                    <a:pt x="1093" y="1665"/>
                  </a:moveTo>
                  <a:lnTo>
                    <a:pt x="1093" y="1665"/>
                  </a:lnTo>
                  <a:lnTo>
                    <a:pt x="1090" y="1664"/>
                  </a:lnTo>
                  <a:lnTo>
                    <a:pt x="1087" y="1661"/>
                  </a:lnTo>
                  <a:lnTo>
                    <a:pt x="1085" y="1660"/>
                  </a:lnTo>
                  <a:lnTo>
                    <a:pt x="1080" y="1660"/>
                  </a:lnTo>
                  <a:lnTo>
                    <a:pt x="1080" y="1660"/>
                  </a:lnTo>
                  <a:lnTo>
                    <a:pt x="1069" y="1665"/>
                  </a:lnTo>
                  <a:lnTo>
                    <a:pt x="1057" y="1668"/>
                  </a:lnTo>
                  <a:lnTo>
                    <a:pt x="1046" y="1670"/>
                  </a:lnTo>
                  <a:lnTo>
                    <a:pt x="1033" y="1672"/>
                  </a:lnTo>
                  <a:lnTo>
                    <a:pt x="1007" y="1674"/>
                  </a:lnTo>
                  <a:lnTo>
                    <a:pt x="980" y="1674"/>
                  </a:lnTo>
                  <a:lnTo>
                    <a:pt x="954" y="1672"/>
                  </a:lnTo>
                  <a:lnTo>
                    <a:pt x="927" y="1669"/>
                  </a:lnTo>
                  <a:lnTo>
                    <a:pt x="900" y="1662"/>
                  </a:lnTo>
                  <a:lnTo>
                    <a:pt x="873" y="1655"/>
                  </a:lnTo>
                  <a:lnTo>
                    <a:pt x="873" y="1655"/>
                  </a:lnTo>
                  <a:lnTo>
                    <a:pt x="880" y="1684"/>
                  </a:lnTo>
                  <a:lnTo>
                    <a:pt x="885" y="1716"/>
                  </a:lnTo>
                  <a:lnTo>
                    <a:pt x="890" y="1750"/>
                  </a:lnTo>
                  <a:lnTo>
                    <a:pt x="896" y="1780"/>
                  </a:lnTo>
                  <a:lnTo>
                    <a:pt x="896" y="1780"/>
                  </a:lnTo>
                  <a:lnTo>
                    <a:pt x="905" y="1789"/>
                  </a:lnTo>
                  <a:lnTo>
                    <a:pt x="915" y="1797"/>
                  </a:lnTo>
                  <a:lnTo>
                    <a:pt x="915" y="1797"/>
                  </a:lnTo>
                  <a:lnTo>
                    <a:pt x="923" y="1797"/>
                  </a:lnTo>
                  <a:lnTo>
                    <a:pt x="929" y="1799"/>
                  </a:lnTo>
                  <a:lnTo>
                    <a:pt x="935" y="1802"/>
                  </a:lnTo>
                  <a:lnTo>
                    <a:pt x="942" y="1804"/>
                  </a:lnTo>
                  <a:lnTo>
                    <a:pt x="956" y="1809"/>
                  </a:lnTo>
                  <a:lnTo>
                    <a:pt x="962" y="1811"/>
                  </a:lnTo>
                  <a:lnTo>
                    <a:pt x="970" y="1812"/>
                  </a:lnTo>
                  <a:lnTo>
                    <a:pt x="970" y="1812"/>
                  </a:lnTo>
                  <a:lnTo>
                    <a:pt x="974" y="1812"/>
                  </a:lnTo>
                  <a:lnTo>
                    <a:pt x="979" y="1811"/>
                  </a:lnTo>
                  <a:lnTo>
                    <a:pt x="989" y="1809"/>
                  </a:lnTo>
                  <a:lnTo>
                    <a:pt x="1000" y="1806"/>
                  </a:lnTo>
                  <a:lnTo>
                    <a:pt x="1009" y="1805"/>
                  </a:lnTo>
                  <a:lnTo>
                    <a:pt x="1009" y="1805"/>
                  </a:lnTo>
                  <a:lnTo>
                    <a:pt x="1041" y="1807"/>
                  </a:lnTo>
                  <a:lnTo>
                    <a:pt x="1057" y="1807"/>
                  </a:lnTo>
                  <a:lnTo>
                    <a:pt x="1075" y="1807"/>
                  </a:lnTo>
                  <a:lnTo>
                    <a:pt x="1091" y="1806"/>
                  </a:lnTo>
                  <a:lnTo>
                    <a:pt x="1106" y="1804"/>
                  </a:lnTo>
                  <a:lnTo>
                    <a:pt x="1113" y="1802"/>
                  </a:lnTo>
                  <a:lnTo>
                    <a:pt x="1121" y="1798"/>
                  </a:lnTo>
                  <a:lnTo>
                    <a:pt x="1127" y="1795"/>
                  </a:lnTo>
                  <a:lnTo>
                    <a:pt x="1135" y="1791"/>
                  </a:lnTo>
                  <a:lnTo>
                    <a:pt x="1135" y="1791"/>
                  </a:lnTo>
                  <a:lnTo>
                    <a:pt x="1139" y="1782"/>
                  </a:lnTo>
                  <a:lnTo>
                    <a:pt x="1143" y="1773"/>
                  </a:lnTo>
                  <a:lnTo>
                    <a:pt x="1150" y="1753"/>
                  </a:lnTo>
                  <a:lnTo>
                    <a:pt x="1154" y="1732"/>
                  </a:lnTo>
                  <a:lnTo>
                    <a:pt x="1158" y="1710"/>
                  </a:lnTo>
                  <a:lnTo>
                    <a:pt x="1160" y="1687"/>
                  </a:lnTo>
                  <a:lnTo>
                    <a:pt x="1161" y="1666"/>
                  </a:lnTo>
                  <a:lnTo>
                    <a:pt x="1161" y="1628"/>
                  </a:lnTo>
                  <a:lnTo>
                    <a:pt x="1161" y="1628"/>
                  </a:lnTo>
                  <a:lnTo>
                    <a:pt x="1154" y="1634"/>
                  </a:lnTo>
                  <a:lnTo>
                    <a:pt x="1144" y="1638"/>
                  </a:lnTo>
                  <a:lnTo>
                    <a:pt x="1126" y="1645"/>
                  </a:lnTo>
                  <a:lnTo>
                    <a:pt x="1116" y="1649"/>
                  </a:lnTo>
                  <a:lnTo>
                    <a:pt x="1108" y="1653"/>
                  </a:lnTo>
                  <a:lnTo>
                    <a:pt x="1099" y="1658"/>
                  </a:lnTo>
                  <a:lnTo>
                    <a:pt x="1093" y="1665"/>
                  </a:lnTo>
                  <a:lnTo>
                    <a:pt x="1093" y="1665"/>
                  </a:lnTo>
                  <a:close/>
                  <a:moveTo>
                    <a:pt x="509" y="1636"/>
                  </a:moveTo>
                  <a:lnTo>
                    <a:pt x="509" y="1636"/>
                  </a:lnTo>
                  <a:lnTo>
                    <a:pt x="514" y="1644"/>
                  </a:lnTo>
                  <a:lnTo>
                    <a:pt x="517" y="1655"/>
                  </a:lnTo>
                  <a:lnTo>
                    <a:pt x="519" y="1667"/>
                  </a:lnTo>
                  <a:lnTo>
                    <a:pt x="519" y="1672"/>
                  </a:lnTo>
                  <a:lnTo>
                    <a:pt x="518" y="1678"/>
                  </a:lnTo>
                  <a:lnTo>
                    <a:pt x="517" y="1684"/>
                  </a:lnTo>
                  <a:lnTo>
                    <a:pt x="514" y="1688"/>
                  </a:lnTo>
                  <a:lnTo>
                    <a:pt x="510" y="1693"/>
                  </a:lnTo>
                  <a:lnTo>
                    <a:pt x="506" y="1698"/>
                  </a:lnTo>
                  <a:lnTo>
                    <a:pt x="501" y="1701"/>
                  </a:lnTo>
                  <a:lnTo>
                    <a:pt x="494" y="1704"/>
                  </a:lnTo>
                  <a:lnTo>
                    <a:pt x="487" y="1705"/>
                  </a:lnTo>
                  <a:lnTo>
                    <a:pt x="478" y="1706"/>
                  </a:lnTo>
                  <a:lnTo>
                    <a:pt x="478" y="1706"/>
                  </a:lnTo>
                  <a:lnTo>
                    <a:pt x="471" y="1703"/>
                  </a:lnTo>
                  <a:lnTo>
                    <a:pt x="464" y="1701"/>
                  </a:lnTo>
                  <a:lnTo>
                    <a:pt x="458" y="1702"/>
                  </a:lnTo>
                  <a:lnTo>
                    <a:pt x="448" y="1704"/>
                  </a:lnTo>
                  <a:lnTo>
                    <a:pt x="448" y="1704"/>
                  </a:lnTo>
                  <a:lnTo>
                    <a:pt x="446" y="1697"/>
                  </a:lnTo>
                  <a:lnTo>
                    <a:pt x="444" y="1689"/>
                  </a:lnTo>
                  <a:lnTo>
                    <a:pt x="441" y="1674"/>
                  </a:lnTo>
                  <a:lnTo>
                    <a:pt x="439" y="1667"/>
                  </a:lnTo>
                  <a:lnTo>
                    <a:pt x="435" y="1661"/>
                  </a:lnTo>
                  <a:lnTo>
                    <a:pt x="432" y="1657"/>
                  </a:lnTo>
                  <a:lnTo>
                    <a:pt x="429" y="1656"/>
                  </a:lnTo>
                  <a:lnTo>
                    <a:pt x="426" y="1655"/>
                  </a:lnTo>
                  <a:lnTo>
                    <a:pt x="426" y="1655"/>
                  </a:lnTo>
                  <a:lnTo>
                    <a:pt x="419" y="1660"/>
                  </a:lnTo>
                  <a:lnTo>
                    <a:pt x="410" y="1667"/>
                  </a:lnTo>
                  <a:lnTo>
                    <a:pt x="399" y="1673"/>
                  </a:lnTo>
                  <a:lnTo>
                    <a:pt x="389" y="1680"/>
                  </a:lnTo>
                  <a:lnTo>
                    <a:pt x="381" y="1687"/>
                  </a:lnTo>
                  <a:lnTo>
                    <a:pt x="378" y="1691"/>
                  </a:lnTo>
                  <a:lnTo>
                    <a:pt x="375" y="1696"/>
                  </a:lnTo>
                  <a:lnTo>
                    <a:pt x="374" y="1701"/>
                  </a:lnTo>
                  <a:lnTo>
                    <a:pt x="374" y="1705"/>
                  </a:lnTo>
                  <a:lnTo>
                    <a:pt x="377" y="1711"/>
                  </a:lnTo>
                  <a:lnTo>
                    <a:pt x="380" y="1717"/>
                  </a:lnTo>
                  <a:lnTo>
                    <a:pt x="380" y="1717"/>
                  </a:lnTo>
                  <a:lnTo>
                    <a:pt x="414" y="1722"/>
                  </a:lnTo>
                  <a:lnTo>
                    <a:pt x="453" y="1728"/>
                  </a:lnTo>
                  <a:lnTo>
                    <a:pt x="492" y="1731"/>
                  </a:lnTo>
                  <a:lnTo>
                    <a:pt x="534" y="1733"/>
                  </a:lnTo>
                  <a:lnTo>
                    <a:pt x="576" y="1732"/>
                  </a:lnTo>
                  <a:lnTo>
                    <a:pt x="618" y="1730"/>
                  </a:lnTo>
                  <a:lnTo>
                    <a:pt x="639" y="1728"/>
                  </a:lnTo>
                  <a:lnTo>
                    <a:pt x="659" y="1725"/>
                  </a:lnTo>
                  <a:lnTo>
                    <a:pt x="680" y="1721"/>
                  </a:lnTo>
                  <a:lnTo>
                    <a:pt x="699" y="1717"/>
                  </a:lnTo>
                  <a:lnTo>
                    <a:pt x="699" y="1717"/>
                  </a:lnTo>
                  <a:lnTo>
                    <a:pt x="699" y="1714"/>
                  </a:lnTo>
                  <a:lnTo>
                    <a:pt x="700" y="1713"/>
                  </a:lnTo>
                  <a:lnTo>
                    <a:pt x="702" y="1710"/>
                  </a:lnTo>
                  <a:lnTo>
                    <a:pt x="704" y="1707"/>
                  </a:lnTo>
                  <a:lnTo>
                    <a:pt x="704" y="1705"/>
                  </a:lnTo>
                  <a:lnTo>
                    <a:pt x="704" y="1702"/>
                  </a:lnTo>
                  <a:lnTo>
                    <a:pt x="704" y="1702"/>
                  </a:lnTo>
                  <a:lnTo>
                    <a:pt x="700" y="1693"/>
                  </a:lnTo>
                  <a:lnTo>
                    <a:pt x="693" y="1686"/>
                  </a:lnTo>
                  <a:lnTo>
                    <a:pt x="687" y="1678"/>
                  </a:lnTo>
                  <a:lnTo>
                    <a:pt x="680" y="1671"/>
                  </a:lnTo>
                  <a:lnTo>
                    <a:pt x="672" y="1666"/>
                  </a:lnTo>
                  <a:lnTo>
                    <a:pt x="665" y="1661"/>
                  </a:lnTo>
                  <a:lnTo>
                    <a:pt x="657" y="1658"/>
                  </a:lnTo>
                  <a:lnTo>
                    <a:pt x="650" y="1658"/>
                  </a:lnTo>
                  <a:lnTo>
                    <a:pt x="650" y="1658"/>
                  </a:lnTo>
                  <a:lnTo>
                    <a:pt x="655" y="1662"/>
                  </a:lnTo>
                  <a:lnTo>
                    <a:pt x="657" y="1667"/>
                  </a:lnTo>
                  <a:lnTo>
                    <a:pt x="658" y="1672"/>
                  </a:lnTo>
                  <a:lnTo>
                    <a:pt x="658" y="1676"/>
                  </a:lnTo>
                  <a:lnTo>
                    <a:pt x="656" y="1681"/>
                  </a:lnTo>
                  <a:lnTo>
                    <a:pt x="653" y="1685"/>
                  </a:lnTo>
                  <a:lnTo>
                    <a:pt x="648" y="1689"/>
                  </a:lnTo>
                  <a:lnTo>
                    <a:pt x="643" y="1692"/>
                  </a:lnTo>
                  <a:lnTo>
                    <a:pt x="637" y="1696"/>
                  </a:lnTo>
                  <a:lnTo>
                    <a:pt x="630" y="1699"/>
                  </a:lnTo>
                  <a:lnTo>
                    <a:pt x="616" y="1702"/>
                  </a:lnTo>
                  <a:lnTo>
                    <a:pt x="610" y="1703"/>
                  </a:lnTo>
                  <a:lnTo>
                    <a:pt x="602" y="1704"/>
                  </a:lnTo>
                  <a:lnTo>
                    <a:pt x="597" y="1703"/>
                  </a:lnTo>
                  <a:lnTo>
                    <a:pt x="591" y="1702"/>
                  </a:lnTo>
                  <a:lnTo>
                    <a:pt x="591" y="1702"/>
                  </a:lnTo>
                  <a:lnTo>
                    <a:pt x="583" y="1699"/>
                  </a:lnTo>
                  <a:lnTo>
                    <a:pt x="578" y="1693"/>
                  </a:lnTo>
                  <a:lnTo>
                    <a:pt x="572" y="1688"/>
                  </a:lnTo>
                  <a:lnTo>
                    <a:pt x="569" y="1682"/>
                  </a:lnTo>
                  <a:lnTo>
                    <a:pt x="567" y="1674"/>
                  </a:lnTo>
                  <a:lnTo>
                    <a:pt x="565" y="1667"/>
                  </a:lnTo>
                  <a:lnTo>
                    <a:pt x="565" y="1658"/>
                  </a:lnTo>
                  <a:lnTo>
                    <a:pt x="566" y="1651"/>
                  </a:lnTo>
                  <a:lnTo>
                    <a:pt x="566" y="1651"/>
                  </a:lnTo>
                  <a:lnTo>
                    <a:pt x="563" y="1647"/>
                  </a:lnTo>
                  <a:lnTo>
                    <a:pt x="561" y="1643"/>
                  </a:lnTo>
                  <a:lnTo>
                    <a:pt x="556" y="1634"/>
                  </a:lnTo>
                  <a:lnTo>
                    <a:pt x="556" y="1634"/>
                  </a:lnTo>
                  <a:lnTo>
                    <a:pt x="551" y="1635"/>
                  </a:lnTo>
                  <a:lnTo>
                    <a:pt x="546" y="1635"/>
                  </a:lnTo>
                  <a:lnTo>
                    <a:pt x="536" y="1634"/>
                  </a:lnTo>
                  <a:lnTo>
                    <a:pt x="524" y="1632"/>
                  </a:lnTo>
                  <a:lnTo>
                    <a:pt x="518" y="1634"/>
                  </a:lnTo>
                  <a:lnTo>
                    <a:pt x="509" y="1636"/>
                  </a:lnTo>
                  <a:lnTo>
                    <a:pt x="509" y="1636"/>
                  </a:lnTo>
                  <a:close/>
                  <a:moveTo>
                    <a:pt x="729" y="1714"/>
                  </a:moveTo>
                  <a:lnTo>
                    <a:pt x="729" y="1714"/>
                  </a:lnTo>
                  <a:lnTo>
                    <a:pt x="722" y="1721"/>
                  </a:lnTo>
                  <a:lnTo>
                    <a:pt x="715" y="1729"/>
                  </a:lnTo>
                  <a:lnTo>
                    <a:pt x="707" y="1734"/>
                  </a:lnTo>
                  <a:lnTo>
                    <a:pt x="699" y="1738"/>
                  </a:lnTo>
                  <a:lnTo>
                    <a:pt x="699" y="1738"/>
                  </a:lnTo>
                  <a:lnTo>
                    <a:pt x="684" y="1745"/>
                  </a:lnTo>
                  <a:lnTo>
                    <a:pt x="668" y="1749"/>
                  </a:lnTo>
                  <a:lnTo>
                    <a:pt x="651" y="1751"/>
                  </a:lnTo>
                  <a:lnTo>
                    <a:pt x="633" y="1753"/>
                  </a:lnTo>
                  <a:lnTo>
                    <a:pt x="615" y="1755"/>
                  </a:lnTo>
                  <a:lnTo>
                    <a:pt x="598" y="1756"/>
                  </a:lnTo>
                  <a:lnTo>
                    <a:pt x="561" y="1755"/>
                  </a:lnTo>
                  <a:lnTo>
                    <a:pt x="484" y="1750"/>
                  </a:lnTo>
                  <a:lnTo>
                    <a:pt x="445" y="1749"/>
                  </a:lnTo>
                  <a:lnTo>
                    <a:pt x="426" y="1749"/>
                  </a:lnTo>
                  <a:lnTo>
                    <a:pt x="406" y="1751"/>
                  </a:lnTo>
                  <a:lnTo>
                    <a:pt x="406" y="1751"/>
                  </a:lnTo>
                  <a:lnTo>
                    <a:pt x="403" y="1748"/>
                  </a:lnTo>
                  <a:lnTo>
                    <a:pt x="399" y="1746"/>
                  </a:lnTo>
                  <a:lnTo>
                    <a:pt x="387" y="1743"/>
                  </a:lnTo>
                  <a:lnTo>
                    <a:pt x="363" y="1738"/>
                  </a:lnTo>
                  <a:lnTo>
                    <a:pt x="363" y="1738"/>
                  </a:lnTo>
                  <a:lnTo>
                    <a:pt x="359" y="1748"/>
                  </a:lnTo>
                  <a:lnTo>
                    <a:pt x="356" y="1759"/>
                  </a:lnTo>
                  <a:lnTo>
                    <a:pt x="354" y="1770"/>
                  </a:lnTo>
                  <a:lnTo>
                    <a:pt x="352" y="1780"/>
                  </a:lnTo>
                  <a:lnTo>
                    <a:pt x="352" y="1780"/>
                  </a:lnTo>
                  <a:lnTo>
                    <a:pt x="358" y="1786"/>
                  </a:lnTo>
                  <a:lnTo>
                    <a:pt x="366" y="1791"/>
                  </a:lnTo>
                  <a:lnTo>
                    <a:pt x="373" y="1795"/>
                  </a:lnTo>
                  <a:lnTo>
                    <a:pt x="382" y="1799"/>
                  </a:lnTo>
                  <a:lnTo>
                    <a:pt x="402" y="1806"/>
                  </a:lnTo>
                  <a:lnTo>
                    <a:pt x="425" y="1812"/>
                  </a:lnTo>
                  <a:lnTo>
                    <a:pt x="449" y="1818"/>
                  </a:lnTo>
                  <a:lnTo>
                    <a:pt x="475" y="1822"/>
                  </a:lnTo>
                  <a:lnTo>
                    <a:pt x="530" y="1829"/>
                  </a:lnTo>
                  <a:lnTo>
                    <a:pt x="530" y="1829"/>
                  </a:lnTo>
                  <a:lnTo>
                    <a:pt x="545" y="1832"/>
                  </a:lnTo>
                  <a:lnTo>
                    <a:pt x="559" y="1833"/>
                  </a:lnTo>
                  <a:lnTo>
                    <a:pt x="572" y="1833"/>
                  </a:lnTo>
                  <a:lnTo>
                    <a:pt x="585" y="1833"/>
                  </a:lnTo>
                  <a:lnTo>
                    <a:pt x="612" y="1829"/>
                  </a:lnTo>
                  <a:lnTo>
                    <a:pt x="642" y="1825"/>
                  </a:lnTo>
                  <a:lnTo>
                    <a:pt x="642" y="1825"/>
                  </a:lnTo>
                  <a:lnTo>
                    <a:pt x="669" y="1819"/>
                  </a:lnTo>
                  <a:lnTo>
                    <a:pt x="685" y="1816"/>
                  </a:lnTo>
                  <a:lnTo>
                    <a:pt x="702" y="1810"/>
                  </a:lnTo>
                  <a:lnTo>
                    <a:pt x="718" y="1805"/>
                  </a:lnTo>
                  <a:lnTo>
                    <a:pt x="732" y="1798"/>
                  </a:lnTo>
                  <a:lnTo>
                    <a:pt x="743" y="1792"/>
                  </a:lnTo>
                  <a:lnTo>
                    <a:pt x="746" y="1789"/>
                  </a:lnTo>
                  <a:lnTo>
                    <a:pt x="748" y="1786"/>
                  </a:lnTo>
                  <a:lnTo>
                    <a:pt x="748" y="1786"/>
                  </a:lnTo>
                  <a:lnTo>
                    <a:pt x="750" y="1781"/>
                  </a:lnTo>
                  <a:lnTo>
                    <a:pt x="751" y="1777"/>
                  </a:lnTo>
                  <a:lnTo>
                    <a:pt x="751" y="1767"/>
                  </a:lnTo>
                  <a:lnTo>
                    <a:pt x="750" y="1758"/>
                  </a:lnTo>
                  <a:lnTo>
                    <a:pt x="748" y="1748"/>
                  </a:lnTo>
                  <a:lnTo>
                    <a:pt x="741" y="1730"/>
                  </a:lnTo>
                  <a:lnTo>
                    <a:pt x="738" y="1721"/>
                  </a:lnTo>
                  <a:lnTo>
                    <a:pt x="736" y="1714"/>
                  </a:lnTo>
                  <a:lnTo>
                    <a:pt x="736" y="1714"/>
                  </a:lnTo>
                  <a:lnTo>
                    <a:pt x="729" y="1714"/>
                  </a:lnTo>
                  <a:lnTo>
                    <a:pt x="729" y="1714"/>
                  </a:lnTo>
                  <a:close/>
                  <a:moveTo>
                    <a:pt x="274" y="1773"/>
                  </a:moveTo>
                  <a:lnTo>
                    <a:pt x="274" y="1773"/>
                  </a:lnTo>
                  <a:lnTo>
                    <a:pt x="249" y="1784"/>
                  </a:lnTo>
                  <a:lnTo>
                    <a:pt x="228" y="1794"/>
                  </a:lnTo>
                  <a:lnTo>
                    <a:pt x="185" y="1818"/>
                  </a:lnTo>
                  <a:lnTo>
                    <a:pt x="185" y="1818"/>
                  </a:lnTo>
                  <a:lnTo>
                    <a:pt x="156" y="1835"/>
                  </a:lnTo>
                  <a:lnTo>
                    <a:pt x="131" y="1850"/>
                  </a:lnTo>
                  <a:lnTo>
                    <a:pt x="120" y="1858"/>
                  </a:lnTo>
                  <a:lnTo>
                    <a:pt x="109" y="1868"/>
                  </a:lnTo>
                  <a:lnTo>
                    <a:pt x="97" y="1879"/>
                  </a:lnTo>
                  <a:lnTo>
                    <a:pt x="84" y="1892"/>
                  </a:lnTo>
                  <a:lnTo>
                    <a:pt x="84" y="1892"/>
                  </a:lnTo>
                  <a:lnTo>
                    <a:pt x="71" y="1904"/>
                  </a:lnTo>
                  <a:lnTo>
                    <a:pt x="57" y="1920"/>
                  </a:lnTo>
                  <a:lnTo>
                    <a:pt x="52" y="1929"/>
                  </a:lnTo>
                  <a:lnTo>
                    <a:pt x="48" y="1938"/>
                  </a:lnTo>
                  <a:lnTo>
                    <a:pt x="46" y="1945"/>
                  </a:lnTo>
                  <a:lnTo>
                    <a:pt x="45" y="1949"/>
                  </a:lnTo>
                  <a:lnTo>
                    <a:pt x="45" y="1953"/>
                  </a:lnTo>
                  <a:lnTo>
                    <a:pt x="45" y="1953"/>
                  </a:lnTo>
                  <a:lnTo>
                    <a:pt x="47" y="1958"/>
                  </a:lnTo>
                  <a:lnTo>
                    <a:pt x="49" y="1963"/>
                  </a:lnTo>
                  <a:lnTo>
                    <a:pt x="52" y="1968"/>
                  </a:lnTo>
                  <a:lnTo>
                    <a:pt x="57" y="1973"/>
                  </a:lnTo>
                  <a:lnTo>
                    <a:pt x="68" y="1980"/>
                  </a:lnTo>
                  <a:lnTo>
                    <a:pt x="81" y="1988"/>
                  </a:lnTo>
                  <a:lnTo>
                    <a:pt x="96" y="1994"/>
                  </a:lnTo>
                  <a:lnTo>
                    <a:pt x="110" y="2001"/>
                  </a:lnTo>
                  <a:lnTo>
                    <a:pt x="133" y="2009"/>
                  </a:lnTo>
                  <a:lnTo>
                    <a:pt x="133" y="2009"/>
                  </a:lnTo>
                  <a:lnTo>
                    <a:pt x="163" y="2020"/>
                  </a:lnTo>
                  <a:lnTo>
                    <a:pt x="196" y="2031"/>
                  </a:lnTo>
                  <a:lnTo>
                    <a:pt x="227" y="2039"/>
                  </a:lnTo>
                  <a:lnTo>
                    <a:pt x="260" y="2048"/>
                  </a:lnTo>
                  <a:lnTo>
                    <a:pt x="293" y="2055"/>
                  </a:lnTo>
                  <a:lnTo>
                    <a:pt x="327" y="2062"/>
                  </a:lnTo>
                  <a:lnTo>
                    <a:pt x="362" y="2066"/>
                  </a:lnTo>
                  <a:lnTo>
                    <a:pt x="397" y="2070"/>
                  </a:lnTo>
                  <a:lnTo>
                    <a:pt x="397" y="2070"/>
                  </a:lnTo>
                  <a:lnTo>
                    <a:pt x="425" y="2073"/>
                  </a:lnTo>
                  <a:lnTo>
                    <a:pt x="449" y="2074"/>
                  </a:lnTo>
                  <a:lnTo>
                    <a:pt x="472" y="2073"/>
                  </a:lnTo>
                  <a:lnTo>
                    <a:pt x="494" y="2071"/>
                  </a:lnTo>
                  <a:lnTo>
                    <a:pt x="537" y="2067"/>
                  </a:lnTo>
                  <a:lnTo>
                    <a:pt x="562" y="2066"/>
                  </a:lnTo>
                  <a:lnTo>
                    <a:pt x="589" y="2066"/>
                  </a:lnTo>
                  <a:lnTo>
                    <a:pt x="589" y="2066"/>
                  </a:lnTo>
                  <a:lnTo>
                    <a:pt x="624" y="2065"/>
                  </a:lnTo>
                  <a:lnTo>
                    <a:pt x="657" y="2064"/>
                  </a:lnTo>
                  <a:lnTo>
                    <a:pt x="690" y="2061"/>
                  </a:lnTo>
                  <a:lnTo>
                    <a:pt x="723" y="2056"/>
                  </a:lnTo>
                  <a:lnTo>
                    <a:pt x="723" y="2056"/>
                  </a:lnTo>
                  <a:lnTo>
                    <a:pt x="784" y="2047"/>
                  </a:lnTo>
                  <a:lnTo>
                    <a:pt x="812" y="2041"/>
                  </a:lnTo>
                  <a:lnTo>
                    <a:pt x="839" y="2036"/>
                  </a:lnTo>
                  <a:lnTo>
                    <a:pt x="865" y="2030"/>
                  </a:lnTo>
                  <a:lnTo>
                    <a:pt x="890" y="2022"/>
                  </a:lnTo>
                  <a:lnTo>
                    <a:pt x="915" y="2014"/>
                  </a:lnTo>
                  <a:lnTo>
                    <a:pt x="940" y="2004"/>
                  </a:lnTo>
                  <a:lnTo>
                    <a:pt x="940" y="2004"/>
                  </a:lnTo>
                  <a:lnTo>
                    <a:pt x="969" y="1992"/>
                  </a:lnTo>
                  <a:lnTo>
                    <a:pt x="994" y="1978"/>
                  </a:lnTo>
                  <a:lnTo>
                    <a:pt x="1007" y="1971"/>
                  </a:lnTo>
                  <a:lnTo>
                    <a:pt x="1019" y="1963"/>
                  </a:lnTo>
                  <a:lnTo>
                    <a:pt x="1029" y="1955"/>
                  </a:lnTo>
                  <a:lnTo>
                    <a:pt x="1038" y="1945"/>
                  </a:lnTo>
                  <a:lnTo>
                    <a:pt x="1038" y="1945"/>
                  </a:lnTo>
                  <a:lnTo>
                    <a:pt x="1031" y="1931"/>
                  </a:lnTo>
                  <a:lnTo>
                    <a:pt x="1023" y="1918"/>
                  </a:lnTo>
                  <a:lnTo>
                    <a:pt x="1014" y="1907"/>
                  </a:lnTo>
                  <a:lnTo>
                    <a:pt x="1004" y="1895"/>
                  </a:lnTo>
                  <a:lnTo>
                    <a:pt x="993" y="1884"/>
                  </a:lnTo>
                  <a:lnTo>
                    <a:pt x="981" y="1873"/>
                  </a:lnTo>
                  <a:lnTo>
                    <a:pt x="958" y="1854"/>
                  </a:lnTo>
                  <a:lnTo>
                    <a:pt x="933" y="1837"/>
                  </a:lnTo>
                  <a:lnTo>
                    <a:pt x="909" y="1820"/>
                  </a:lnTo>
                  <a:lnTo>
                    <a:pt x="883" y="1802"/>
                  </a:lnTo>
                  <a:lnTo>
                    <a:pt x="859" y="1783"/>
                  </a:lnTo>
                  <a:lnTo>
                    <a:pt x="859" y="1783"/>
                  </a:lnTo>
                  <a:lnTo>
                    <a:pt x="849" y="1781"/>
                  </a:lnTo>
                  <a:lnTo>
                    <a:pt x="838" y="1779"/>
                  </a:lnTo>
                  <a:lnTo>
                    <a:pt x="820" y="1773"/>
                  </a:lnTo>
                  <a:lnTo>
                    <a:pt x="801" y="1767"/>
                  </a:lnTo>
                  <a:lnTo>
                    <a:pt x="791" y="1765"/>
                  </a:lnTo>
                  <a:lnTo>
                    <a:pt x="780" y="1763"/>
                  </a:lnTo>
                  <a:lnTo>
                    <a:pt x="780" y="1763"/>
                  </a:lnTo>
                  <a:lnTo>
                    <a:pt x="779" y="1770"/>
                  </a:lnTo>
                  <a:lnTo>
                    <a:pt x="779" y="1775"/>
                  </a:lnTo>
                  <a:lnTo>
                    <a:pt x="782" y="1791"/>
                  </a:lnTo>
                  <a:lnTo>
                    <a:pt x="782" y="1791"/>
                  </a:lnTo>
                  <a:lnTo>
                    <a:pt x="765" y="1802"/>
                  </a:lnTo>
                  <a:lnTo>
                    <a:pt x="747" y="1811"/>
                  </a:lnTo>
                  <a:lnTo>
                    <a:pt x="727" y="1821"/>
                  </a:lnTo>
                  <a:lnTo>
                    <a:pt x="706" y="1828"/>
                  </a:lnTo>
                  <a:lnTo>
                    <a:pt x="684" y="1836"/>
                  </a:lnTo>
                  <a:lnTo>
                    <a:pt x="661" y="1841"/>
                  </a:lnTo>
                  <a:lnTo>
                    <a:pt x="639" y="1847"/>
                  </a:lnTo>
                  <a:lnTo>
                    <a:pt x="615" y="1850"/>
                  </a:lnTo>
                  <a:lnTo>
                    <a:pt x="615" y="1850"/>
                  </a:lnTo>
                  <a:lnTo>
                    <a:pt x="598" y="1851"/>
                  </a:lnTo>
                  <a:lnTo>
                    <a:pt x="582" y="1851"/>
                  </a:lnTo>
                  <a:lnTo>
                    <a:pt x="566" y="1851"/>
                  </a:lnTo>
                  <a:lnTo>
                    <a:pt x="550" y="1849"/>
                  </a:lnTo>
                  <a:lnTo>
                    <a:pt x="519" y="1846"/>
                  </a:lnTo>
                  <a:lnTo>
                    <a:pt x="490" y="1842"/>
                  </a:lnTo>
                  <a:lnTo>
                    <a:pt x="490" y="1842"/>
                  </a:lnTo>
                  <a:lnTo>
                    <a:pt x="442" y="1838"/>
                  </a:lnTo>
                  <a:lnTo>
                    <a:pt x="420" y="1836"/>
                  </a:lnTo>
                  <a:lnTo>
                    <a:pt x="399" y="1833"/>
                  </a:lnTo>
                  <a:lnTo>
                    <a:pt x="379" y="1827"/>
                  </a:lnTo>
                  <a:lnTo>
                    <a:pt x="360" y="1821"/>
                  </a:lnTo>
                  <a:lnTo>
                    <a:pt x="352" y="1817"/>
                  </a:lnTo>
                  <a:lnTo>
                    <a:pt x="343" y="1812"/>
                  </a:lnTo>
                  <a:lnTo>
                    <a:pt x="336" y="1807"/>
                  </a:lnTo>
                  <a:lnTo>
                    <a:pt x="327" y="1801"/>
                  </a:lnTo>
                  <a:lnTo>
                    <a:pt x="327" y="1801"/>
                  </a:lnTo>
                  <a:lnTo>
                    <a:pt x="327" y="1796"/>
                  </a:lnTo>
                  <a:lnTo>
                    <a:pt x="328" y="1792"/>
                  </a:lnTo>
                  <a:lnTo>
                    <a:pt x="333" y="1778"/>
                  </a:lnTo>
                  <a:lnTo>
                    <a:pt x="334" y="1772"/>
                  </a:lnTo>
                  <a:lnTo>
                    <a:pt x="334" y="1764"/>
                  </a:lnTo>
                  <a:lnTo>
                    <a:pt x="332" y="1758"/>
                  </a:lnTo>
                  <a:lnTo>
                    <a:pt x="330" y="1756"/>
                  </a:lnTo>
                  <a:lnTo>
                    <a:pt x="327" y="1753"/>
                  </a:lnTo>
                  <a:lnTo>
                    <a:pt x="327" y="1753"/>
                  </a:lnTo>
                  <a:lnTo>
                    <a:pt x="318" y="1758"/>
                  </a:lnTo>
                  <a:lnTo>
                    <a:pt x="304" y="1762"/>
                  </a:lnTo>
                  <a:lnTo>
                    <a:pt x="289" y="1767"/>
                  </a:lnTo>
                  <a:lnTo>
                    <a:pt x="274" y="1773"/>
                  </a:lnTo>
                  <a:lnTo>
                    <a:pt x="274" y="1773"/>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145" name="Freeform 170"/>
            <p:cNvSpPr/>
            <p:nvPr>
              <p:custDataLst>
                <p:tags r:id="rId15"/>
              </p:custDataLst>
            </p:nvPr>
          </p:nvSpPr>
          <p:spPr bwMode="auto">
            <a:xfrm>
              <a:off x="2470151" y="2649538"/>
              <a:ext cx="23813" cy="25400"/>
            </a:xfrm>
            <a:custGeom>
              <a:avLst/>
              <a:gdLst/>
              <a:ahLst/>
              <a:cxnLst>
                <a:cxn ang="0">
                  <a:pos x="34" y="1"/>
                </a:cxn>
                <a:cxn ang="0">
                  <a:pos x="34" y="1"/>
                </a:cxn>
                <a:cxn ang="0">
                  <a:pos x="40" y="7"/>
                </a:cxn>
                <a:cxn ang="0">
                  <a:pos x="43" y="14"/>
                </a:cxn>
                <a:cxn ang="0">
                  <a:pos x="45" y="19"/>
                </a:cxn>
                <a:cxn ang="0">
                  <a:pos x="45" y="25"/>
                </a:cxn>
                <a:cxn ang="0">
                  <a:pos x="43" y="31"/>
                </a:cxn>
                <a:cxn ang="0">
                  <a:pos x="41" y="35"/>
                </a:cxn>
                <a:cxn ang="0">
                  <a:pos x="38" y="39"/>
                </a:cxn>
                <a:cxn ang="0">
                  <a:pos x="33" y="43"/>
                </a:cxn>
                <a:cxn ang="0">
                  <a:pos x="28" y="46"/>
                </a:cxn>
                <a:cxn ang="0">
                  <a:pos x="23" y="48"/>
                </a:cxn>
                <a:cxn ang="0">
                  <a:pos x="18" y="48"/>
                </a:cxn>
                <a:cxn ang="0">
                  <a:pos x="13" y="47"/>
                </a:cxn>
                <a:cxn ang="0">
                  <a:pos x="9" y="46"/>
                </a:cxn>
                <a:cxn ang="0">
                  <a:pos x="6" y="42"/>
                </a:cxn>
                <a:cxn ang="0">
                  <a:pos x="2" y="37"/>
                </a:cxn>
                <a:cxn ang="0">
                  <a:pos x="0" y="30"/>
                </a:cxn>
                <a:cxn ang="0">
                  <a:pos x="0" y="30"/>
                </a:cxn>
                <a:cxn ang="0">
                  <a:pos x="0" y="22"/>
                </a:cxn>
                <a:cxn ang="0">
                  <a:pos x="2" y="16"/>
                </a:cxn>
                <a:cxn ang="0">
                  <a:pos x="6" y="10"/>
                </a:cxn>
                <a:cxn ang="0">
                  <a:pos x="10" y="6"/>
                </a:cxn>
                <a:cxn ang="0">
                  <a:pos x="16" y="3"/>
                </a:cxn>
                <a:cxn ang="0">
                  <a:pos x="22" y="1"/>
                </a:cxn>
                <a:cxn ang="0">
                  <a:pos x="28" y="0"/>
                </a:cxn>
                <a:cxn ang="0">
                  <a:pos x="34" y="1"/>
                </a:cxn>
                <a:cxn ang="0">
                  <a:pos x="34" y="1"/>
                </a:cxn>
              </a:cxnLst>
              <a:rect l="0" t="0" r="r" b="b"/>
              <a:pathLst>
                <a:path w="45" h="48">
                  <a:moveTo>
                    <a:pt x="34" y="1"/>
                  </a:moveTo>
                  <a:lnTo>
                    <a:pt x="34" y="1"/>
                  </a:lnTo>
                  <a:lnTo>
                    <a:pt x="40" y="7"/>
                  </a:lnTo>
                  <a:lnTo>
                    <a:pt x="43" y="14"/>
                  </a:lnTo>
                  <a:lnTo>
                    <a:pt x="45" y="19"/>
                  </a:lnTo>
                  <a:lnTo>
                    <a:pt x="45" y="25"/>
                  </a:lnTo>
                  <a:lnTo>
                    <a:pt x="43" y="31"/>
                  </a:lnTo>
                  <a:lnTo>
                    <a:pt x="41" y="35"/>
                  </a:lnTo>
                  <a:lnTo>
                    <a:pt x="38" y="39"/>
                  </a:lnTo>
                  <a:lnTo>
                    <a:pt x="33" y="43"/>
                  </a:lnTo>
                  <a:lnTo>
                    <a:pt x="28" y="46"/>
                  </a:lnTo>
                  <a:lnTo>
                    <a:pt x="23" y="48"/>
                  </a:lnTo>
                  <a:lnTo>
                    <a:pt x="18" y="48"/>
                  </a:lnTo>
                  <a:lnTo>
                    <a:pt x="13" y="47"/>
                  </a:lnTo>
                  <a:lnTo>
                    <a:pt x="9" y="46"/>
                  </a:lnTo>
                  <a:lnTo>
                    <a:pt x="6" y="42"/>
                  </a:lnTo>
                  <a:lnTo>
                    <a:pt x="2" y="37"/>
                  </a:lnTo>
                  <a:lnTo>
                    <a:pt x="0" y="30"/>
                  </a:lnTo>
                  <a:lnTo>
                    <a:pt x="0" y="30"/>
                  </a:lnTo>
                  <a:lnTo>
                    <a:pt x="0" y="22"/>
                  </a:lnTo>
                  <a:lnTo>
                    <a:pt x="2" y="16"/>
                  </a:lnTo>
                  <a:lnTo>
                    <a:pt x="6" y="10"/>
                  </a:lnTo>
                  <a:lnTo>
                    <a:pt x="10" y="6"/>
                  </a:lnTo>
                  <a:lnTo>
                    <a:pt x="16" y="3"/>
                  </a:lnTo>
                  <a:lnTo>
                    <a:pt x="22" y="1"/>
                  </a:lnTo>
                  <a:lnTo>
                    <a:pt x="28" y="0"/>
                  </a:lnTo>
                  <a:lnTo>
                    <a:pt x="34" y="1"/>
                  </a:lnTo>
                  <a:lnTo>
                    <a:pt x="34" y="1"/>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sp>
        <p:nvSpPr>
          <p:cNvPr id="18" name="文本框 17"/>
          <p:cNvSpPr txBox="1"/>
          <p:nvPr/>
        </p:nvSpPr>
        <p:spPr>
          <a:xfrm>
            <a:off x="252095" y="185420"/>
            <a:ext cx="3815715" cy="711835"/>
          </a:xfrm>
          <a:prstGeom prst="rect">
            <a:avLst/>
          </a:prstGeom>
          <a:solidFill>
            <a:schemeClr val="bg1"/>
          </a:solidFill>
        </p:spPr>
        <p:txBody>
          <a:bodyPr wrap="square" rtlCol="0">
            <a:noAutofit/>
          </a:bodyPr>
          <a:p>
            <a:endParaRPr lang="zh-CN" altLang="en-US"/>
          </a:p>
        </p:txBody>
      </p:sp>
      <p:sp>
        <p:nvSpPr>
          <p:cNvPr id="16" name="文本框 15"/>
          <p:cNvSpPr txBox="1"/>
          <p:nvPr/>
        </p:nvSpPr>
        <p:spPr>
          <a:xfrm>
            <a:off x="1912620" y="392430"/>
            <a:ext cx="3019425" cy="384175"/>
          </a:xfrm>
          <a:prstGeom prst="rect">
            <a:avLst/>
          </a:prstGeom>
          <a:noFill/>
        </p:spPr>
        <p:txBody>
          <a:bodyPr wrap="square" rtlCol="0">
            <a:noAutofit/>
          </a:bodyPr>
          <a:p>
            <a:endParaRPr lang="zh-CN" altLang="en-US"/>
          </a:p>
        </p:txBody>
      </p:sp>
      <p:sp>
        <p:nvSpPr>
          <p:cNvPr id="19" name="文本框 18"/>
          <p:cNvSpPr txBox="1"/>
          <p:nvPr/>
        </p:nvSpPr>
        <p:spPr>
          <a:xfrm>
            <a:off x="435610" y="267970"/>
            <a:ext cx="8069580" cy="645160"/>
          </a:xfrm>
          <a:prstGeom prst="rect">
            <a:avLst/>
          </a:prstGeom>
          <a:noFill/>
        </p:spPr>
        <p:txBody>
          <a:bodyPr wrap="square" rtlCol="0">
            <a:spAutoFit/>
          </a:bodyPr>
          <a:p>
            <a:r>
              <a:rPr lang="zh-CN" altLang="en-US"/>
              <a:t>根据奈达的</a:t>
            </a:r>
            <a:r>
              <a:rPr lang="en-US" altLang="zh-CN"/>
              <a:t>“</a:t>
            </a:r>
            <a:r>
              <a:rPr lang="zh-CN" altLang="en-US"/>
              <a:t>功能对等理论</a:t>
            </a:r>
            <a:r>
              <a:rPr lang="en-US" altLang="zh-CN"/>
              <a:t>”</a:t>
            </a:r>
            <a:r>
              <a:rPr lang="zh-CN" altLang="en-US"/>
              <a:t>，为了准确地再现源语文化和消除文化差异</a:t>
            </a:r>
            <a:r>
              <a:rPr lang="en-US" altLang="zh-CN"/>
              <a:t>,</a:t>
            </a:r>
            <a:r>
              <a:rPr lang="zh-CN" altLang="en-US"/>
              <a:t>译者可以遵循以下的三个步骤。</a:t>
            </a:r>
            <a:endParaRPr lang="zh-CN" altLang="en-US"/>
          </a:p>
        </p:txBody>
      </p:sp>
    </p:spTree>
  </p:cSld>
  <p:clrMapOvr>
    <a:masterClrMapping/>
  </p:clrMapOvr>
  <p:transition>
    <p:comb dir="vert"/>
  </p:transition>
  <p:timing>
    <p:tnLst>
      <p:par>
        <p:cTn id="1" dur="indefinite" restart="never" nodeType="tmRoot"/>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文本框 17"/>
          <p:cNvSpPr txBox="1"/>
          <p:nvPr/>
        </p:nvSpPr>
        <p:spPr>
          <a:xfrm>
            <a:off x="252095" y="185420"/>
            <a:ext cx="3815715" cy="711835"/>
          </a:xfrm>
          <a:prstGeom prst="rect">
            <a:avLst/>
          </a:prstGeom>
          <a:solidFill>
            <a:schemeClr val="bg1"/>
          </a:solidFill>
        </p:spPr>
        <p:txBody>
          <a:bodyPr wrap="square" rtlCol="0">
            <a:noAutofit/>
          </a:bodyPr>
          <a:p>
            <a:endParaRPr lang="zh-CN" altLang="en-US"/>
          </a:p>
        </p:txBody>
      </p:sp>
      <p:grpSp>
        <p:nvGrpSpPr>
          <p:cNvPr id="7" name="组合 6"/>
          <p:cNvGrpSpPr/>
          <p:nvPr/>
        </p:nvGrpSpPr>
        <p:grpSpPr>
          <a:xfrm>
            <a:off x="1079478" y="772013"/>
            <a:ext cx="7799727" cy="4019697"/>
            <a:chOff x="2250" y="1491"/>
            <a:chExt cx="12283" cy="6330"/>
          </a:xfrm>
        </p:grpSpPr>
        <p:grpSp>
          <p:nvGrpSpPr>
            <p:cNvPr id="2" name="组合 8"/>
            <p:cNvGrpSpPr/>
            <p:nvPr>
              <p:custDataLst>
                <p:tags r:id="rId1"/>
              </p:custDataLst>
            </p:nvPr>
          </p:nvGrpSpPr>
          <p:grpSpPr>
            <a:xfrm>
              <a:off x="3608" y="1823"/>
              <a:ext cx="2612" cy="1356"/>
              <a:chOff x="0" y="75809"/>
              <a:chExt cx="1658597" cy="861392"/>
            </a:xfrm>
          </p:grpSpPr>
          <p:sp>
            <p:nvSpPr>
              <p:cNvPr id="3" name="椭圆形标注 11">
                <a:hlinkClick r:id="rId2"/>
              </p:cNvPr>
              <p:cNvSpPr>
                <a:spLocks noChangeArrowheads="1"/>
              </p:cNvSpPr>
              <p:nvPr>
                <p:custDataLst>
                  <p:tags r:id="rId3"/>
                </p:custDataLst>
              </p:nvPr>
            </p:nvSpPr>
            <p:spPr bwMode="auto">
              <a:xfrm>
                <a:off x="0" y="75809"/>
                <a:ext cx="907774" cy="861392"/>
              </a:xfrm>
              <a:prstGeom prst="wedgeEllipseCallout">
                <a:avLst>
                  <a:gd name="adj1" fmla="val -71926"/>
                  <a:gd name="adj2" fmla="val -1347"/>
                </a:avLst>
              </a:prstGeom>
              <a:solidFill>
                <a:schemeClr val="bg1"/>
              </a:solidFill>
              <a:ln w="12700" cap="flat" cmpd="sng">
                <a:solidFill>
                  <a:schemeClr val="tx1">
                    <a:lumMod val="75000"/>
                    <a:lumOff val="25000"/>
                  </a:schemeClr>
                </a:solidFill>
                <a:bevel/>
              </a:ln>
            </p:spPr>
            <p:txBody>
              <a:bodyPr anchor="ctr"/>
              <a:lstStyle/>
              <a:p>
                <a:pPr algn="ctr"/>
                <a:endParaRPr lang="zh-CN" altLang="zh-CN" sz="1100">
                  <a:solidFill>
                    <a:schemeClr val="tx1">
                      <a:lumMod val="75000"/>
                      <a:lumOff val="25000"/>
                    </a:schemeClr>
                  </a:solidFill>
                  <a:latin typeface="宋体" panose="02010600030101010101" pitchFamily="2" charset="-122"/>
                  <a:sym typeface="宋体" panose="02010600030101010101" pitchFamily="2" charset="-122"/>
                </a:endParaRPr>
              </a:p>
            </p:txBody>
          </p:sp>
          <p:sp>
            <p:nvSpPr>
              <p:cNvPr id="4" name="矩形 12"/>
              <p:cNvSpPr>
                <a:spLocks noChangeArrowheads="1"/>
              </p:cNvSpPr>
              <p:nvPr>
                <p:custDataLst>
                  <p:tags r:id="rId4"/>
                </p:custDataLst>
              </p:nvPr>
            </p:nvSpPr>
            <p:spPr bwMode="auto">
              <a:xfrm>
                <a:off x="120756" y="107838"/>
                <a:ext cx="1537841" cy="737461"/>
              </a:xfrm>
              <a:prstGeom prst="rect">
                <a:avLst/>
              </a:prstGeom>
              <a:noFill/>
              <a:ln w="9525">
                <a:noFill/>
                <a:miter lim="800000"/>
              </a:ln>
            </p:spPr>
            <p:txBody>
              <a:bodyPr wrap="square">
                <a:spAutoFit/>
              </a:bodyPr>
              <a:lstStyle/>
              <a:p>
                <a:pPr algn="just">
                  <a:lnSpc>
                    <a:spcPct val="150000"/>
                  </a:lnSpc>
                  <a:buClr>
                    <a:srgbClr val="0070C0"/>
                  </a:buClr>
                </a:pPr>
                <a:r>
                  <a:rPr lang="en-US" sz="2800" b="1" dirty="0">
                    <a:solidFill>
                      <a:schemeClr val="tx1">
                        <a:lumMod val="75000"/>
                        <a:lumOff val="25000"/>
                      </a:schemeClr>
                    </a:solidFill>
                    <a:latin typeface="微软雅黑" panose="020B0503020204020204" pitchFamily="34" charset="-122"/>
                    <a:ea typeface="微软雅黑" panose="020B0503020204020204" pitchFamily="34" charset="-122"/>
                    <a:sym typeface="微软雅黑" panose="020B0503020204020204" pitchFamily="34" charset="-122"/>
                  </a:rPr>
                  <a:t>03</a:t>
                </a:r>
                <a:endParaRPr lang="zh-CN" altLang="en-US" sz="2800" b="1" dirty="0">
                  <a:solidFill>
                    <a:schemeClr val="tx1">
                      <a:lumMod val="75000"/>
                      <a:lumOff val="25000"/>
                    </a:schemeClr>
                  </a:solidFill>
                  <a:latin typeface="微软雅黑" panose="020B0503020204020204" pitchFamily="34" charset="-122"/>
                  <a:ea typeface="微软雅黑" panose="020B0503020204020204" pitchFamily="34" charset="-122"/>
                  <a:sym typeface="微软雅黑" panose="020B0503020204020204" pitchFamily="34" charset="-122"/>
                </a:endParaRPr>
              </a:p>
            </p:txBody>
          </p:sp>
        </p:grpSp>
        <p:sp>
          <p:nvSpPr>
            <p:cNvPr id="5" name="Text Box 11">
              <a:hlinkClick r:id="rId2"/>
            </p:cNvPr>
            <p:cNvSpPr>
              <a:spLocks noChangeArrowheads="1"/>
            </p:cNvSpPr>
            <p:nvPr>
              <p:custDataLst>
                <p:tags r:id="rId5"/>
              </p:custDataLst>
            </p:nvPr>
          </p:nvSpPr>
          <p:spPr bwMode="auto">
            <a:xfrm>
              <a:off x="5085" y="1831"/>
              <a:ext cx="9448" cy="5990"/>
            </a:xfrm>
            <a:prstGeom prst="rect">
              <a:avLst/>
            </a:prstGeom>
            <a:noFill/>
            <a:ln w="9525">
              <a:noFill/>
              <a:miter lim="800000"/>
            </a:ln>
          </p:spPr>
          <p:txBody>
            <a:bodyPr wrap="square">
              <a:spAutoFit/>
            </a:bodyPr>
            <a:lstStyle/>
            <a:p>
              <a:pPr indent="0" algn="just" fontAlgn="auto">
                <a:lnSpc>
                  <a:spcPct val="115000"/>
                </a:lnSpc>
                <a:buClr>
                  <a:srgbClr val="0070C0"/>
                </a:buClr>
              </a:pP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第三</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如果形式的改变仍然不足以表达原文的语义和文化</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可以采用</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重创</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这一翻译技巧来解决文化差异</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使源语和目的语达到意义上的对等。</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重创</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是指将源语的深层结构转换成目的语的表层结构</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郭建中</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a:latin typeface="Times New Roman" panose="02020603050405020304" charset="0"/>
                  <a:cs typeface="Times New Roman" panose="02020603050405020304" charset="0"/>
                  <a:sym typeface="微软雅黑" panose="020B0503020204020204" pitchFamily="34" charset="-122"/>
                </a:rPr>
                <a:t>2000 , P67</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 ,</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也就是将源语文章的文化内涵用译语的词汇来阐述和说明。例如</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Times New Roman" panose="02020603050405020304" charset="0"/>
                  <a:ea typeface="迷你简卡通" pitchFamily="65" charset="-122"/>
                  <a:cs typeface="Times New Roman" panose="02020603050405020304" charset="0"/>
                  <a:sym typeface="微软雅黑" panose="020B0503020204020204" pitchFamily="34" charset="-122"/>
                </a:rPr>
                <a:t>He thinks by infection , catching an opinion likea cold.</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 ”“</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人家怎么想他就怎么想</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就像人家得了伤风</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他就染上感冒。</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在此句的英文原文中</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原文的内涵并不是靠词汇的表面意义表达出来的</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而是隐藏在字里行间里。</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 </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因此</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如按照英汉两种语言字面上的对等来翻译</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原句译为</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他靠传染来思维</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象感冒一样获得思想</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这样</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原文的真正意义就无法清楚地表达。事实上</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在汉语中很难找到一个完全与英文对等的句型来表达同样的内涵。于是</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译者将源语的深层结构转换成目的语的表层结构</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即用目的语中相应的词汇直接说明、解释原文的内涵</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以使译文读者更易接受译作。根据奈达的翻译理论</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文化差异的处理是与从语义到文体将源语再现于目的语紧密相联的。只有当译文从语言形式到文化内涵都再现了源语的风格和精神时</a:t>
              </a:r>
              <a:r>
                <a:rPr lang="en-US" altLang="zh-CN"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a:t>
              </a:r>
              <a:r>
                <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rPr>
                <a:t>译作才能被称作是优秀的作品。</a:t>
              </a:r>
              <a:endParaRPr lang="zh-CN" altLang="en-US" sz="1400" dirty="0">
                <a:solidFill>
                  <a:schemeClr val="tx1">
                    <a:lumMod val="75000"/>
                    <a:lumOff val="25000"/>
                  </a:schemeClr>
                </a:solidFill>
                <a:latin typeface="迷你简卡通" pitchFamily="65" charset="-122"/>
                <a:ea typeface="迷你简卡通" pitchFamily="65" charset="-122"/>
                <a:sym typeface="微软雅黑" panose="020B0503020204020204" pitchFamily="34" charset="-122"/>
              </a:endParaRPr>
            </a:p>
          </p:txBody>
        </p:sp>
        <p:grpSp>
          <p:nvGrpSpPr>
            <p:cNvPr id="15" name="组合 141"/>
            <p:cNvGrpSpPr/>
            <p:nvPr>
              <p:custDataLst>
                <p:tags r:id="rId6"/>
              </p:custDataLst>
            </p:nvPr>
          </p:nvGrpSpPr>
          <p:grpSpPr>
            <a:xfrm>
              <a:off x="2250" y="1491"/>
              <a:ext cx="1350" cy="1801"/>
              <a:chOff x="2105026" y="2144713"/>
              <a:chExt cx="941388" cy="1106488"/>
            </a:xfrm>
          </p:grpSpPr>
          <p:sp>
            <p:nvSpPr>
              <p:cNvPr id="143" name="Freeform 167"/>
              <p:cNvSpPr>
                <a:spLocks noEditPoints="1"/>
              </p:cNvSpPr>
              <p:nvPr>
                <p:custDataLst>
                  <p:tags r:id="rId7"/>
                </p:custDataLst>
              </p:nvPr>
            </p:nvSpPr>
            <p:spPr bwMode="auto">
              <a:xfrm>
                <a:off x="2139951" y="2506663"/>
                <a:ext cx="65088" cy="57150"/>
              </a:xfrm>
              <a:custGeom>
                <a:avLst/>
                <a:gdLst/>
                <a:ahLst/>
                <a:cxnLst>
                  <a:cxn ang="0">
                    <a:pos x="11" y="13"/>
                  </a:cxn>
                  <a:cxn ang="0">
                    <a:pos x="16" y="14"/>
                  </a:cxn>
                  <a:cxn ang="0">
                    <a:pos x="20" y="12"/>
                  </a:cxn>
                  <a:cxn ang="0">
                    <a:pos x="28" y="3"/>
                  </a:cxn>
                  <a:cxn ang="0">
                    <a:pos x="36" y="1"/>
                  </a:cxn>
                  <a:cxn ang="0">
                    <a:pos x="54" y="1"/>
                  </a:cxn>
                  <a:cxn ang="0">
                    <a:pos x="70" y="3"/>
                  </a:cxn>
                  <a:cxn ang="0">
                    <a:pos x="86" y="10"/>
                  </a:cxn>
                  <a:cxn ang="0">
                    <a:pos x="101" y="18"/>
                  </a:cxn>
                  <a:cxn ang="0">
                    <a:pos x="112" y="28"/>
                  </a:cxn>
                  <a:cxn ang="0">
                    <a:pos x="121" y="41"/>
                  </a:cxn>
                  <a:cxn ang="0">
                    <a:pos x="124" y="55"/>
                  </a:cxn>
                  <a:cxn ang="0">
                    <a:pos x="124" y="62"/>
                  </a:cxn>
                  <a:cxn ang="0">
                    <a:pos x="120" y="75"/>
                  </a:cxn>
                  <a:cxn ang="0">
                    <a:pos x="110" y="86"/>
                  </a:cxn>
                  <a:cxn ang="0">
                    <a:pos x="97" y="96"/>
                  </a:cxn>
                  <a:cxn ang="0">
                    <a:pos x="81" y="103"/>
                  </a:cxn>
                  <a:cxn ang="0">
                    <a:pos x="64" y="107"/>
                  </a:cxn>
                  <a:cxn ang="0">
                    <a:pos x="47" y="107"/>
                  </a:cxn>
                  <a:cxn ang="0">
                    <a:pos x="32" y="103"/>
                  </a:cxn>
                  <a:cxn ang="0">
                    <a:pos x="18" y="94"/>
                  </a:cxn>
                  <a:cxn ang="0">
                    <a:pos x="11" y="83"/>
                  </a:cxn>
                  <a:cxn ang="0">
                    <a:pos x="2" y="64"/>
                  </a:cxn>
                  <a:cxn ang="0">
                    <a:pos x="1" y="45"/>
                  </a:cxn>
                  <a:cxn ang="0">
                    <a:pos x="6" y="23"/>
                  </a:cxn>
                  <a:cxn ang="0">
                    <a:pos x="11" y="13"/>
                  </a:cxn>
                  <a:cxn ang="0">
                    <a:pos x="58" y="87"/>
                  </a:cxn>
                  <a:cxn ang="0">
                    <a:pos x="74" y="83"/>
                  </a:cxn>
                  <a:cxn ang="0">
                    <a:pos x="85" y="75"/>
                  </a:cxn>
                  <a:cxn ang="0">
                    <a:pos x="91" y="64"/>
                  </a:cxn>
                  <a:cxn ang="0">
                    <a:pos x="92" y="52"/>
                  </a:cxn>
                  <a:cxn ang="0">
                    <a:pos x="88" y="42"/>
                  </a:cxn>
                  <a:cxn ang="0">
                    <a:pos x="79" y="32"/>
                  </a:cxn>
                  <a:cxn ang="0">
                    <a:pos x="66" y="27"/>
                  </a:cxn>
                  <a:cxn ang="0">
                    <a:pos x="50" y="27"/>
                  </a:cxn>
                  <a:cxn ang="0">
                    <a:pos x="43" y="30"/>
                  </a:cxn>
                  <a:cxn ang="0">
                    <a:pos x="33" y="37"/>
                  </a:cxn>
                  <a:cxn ang="0">
                    <a:pos x="28" y="46"/>
                  </a:cxn>
                  <a:cxn ang="0">
                    <a:pos x="27" y="57"/>
                  </a:cxn>
                  <a:cxn ang="0">
                    <a:pos x="30" y="66"/>
                  </a:cxn>
                  <a:cxn ang="0">
                    <a:pos x="35" y="75"/>
                  </a:cxn>
                  <a:cxn ang="0">
                    <a:pos x="43" y="82"/>
                  </a:cxn>
                  <a:cxn ang="0">
                    <a:pos x="52" y="86"/>
                  </a:cxn>
                  <a:cxn ang="0">
                    <a:pos x="58" y="87"/>
                  </a:cxn>
                </a:cxnLst>
                <a:rect l="0" t="0" r="r" b="b"/>
                <a:pathLst>
                  <a:path w="124" h="108">
                    <a:moveTo>
                      <a:pt x="11" y="13"/>
                    </a:moveTo>
                    <a:lnTo>
                      <a:pt x="11" y="13"/>
                    </a:lnTo>
                    <a:lnTo>
                      <a:pt x="13" y="14"/>
                    </a:lnTo>
                    <a:lnTo>
                      <a:pt x="16" y="14"/>
                    </a:lnTo>
                    <a:lnTo>
                      <a:pt x="18" y="13"/>
                    </a:lnTo>
                    <a:lnTo>
                      <a:pt x="20" y="12"/>
                    </a:lnTo>
                    <a:lnTo>
                      <a:pt x="25" y="7"/>
                    </a:lnTo>
                    <a:lnTo>
                      <a:pt x="28" y="3"/>
                    </a:lnTo>
                    <a:lnTo>
                      <a:pt x="28" y="3"/>
                    </a:lnTo>
                    <a:lnTo>
                      <a:pt x="36" y="1"/>
                    </a:lnTo>
                    <a:lnTo>
                      <a:pt x="45" y="0"/>
                    </a:lnTo>
                    <a:lnTo>
                      <a:pt x="54" y="1"/>
                    </a:lnTo>
                    <a:lnTo>
                      <a:pt x="61" y="2"/>
                    </a:lnTo>
                    <a:lnTo>
                      <a:pt x="70" y="3"/>
                    </a:lnTo>
                    <a:lnTo>
                      <a:pt x="78" y="6"/>
                    </a:lnTo>
                    <a:lnTo>
                      <a:pt x="86" y="10"/>
                    </a:lnTo>
                    <a:lnTo>
                      <a:pt x="93" y="13"/>
                    </a:lnTo>
                    <a:lnTo>
                      <a:pt x="101" y="18"/>
                    </a:lnTo>
                    <a:lnTo>
                      <a:pt x="107" y="22"/>
                    </a:lnTo>
                    <a:lnTo>
                      <a:pt x="112" y="28"/>
                    </a:lnTo>
                    <a:lnTo>
                      <a:pt x="117" y="34"/>
                    </a:lnTo>
                    <a:lnTo>
                      <a:pt x="121" y="41"/>
                    </a:lnTo>
                    <a:lnTo>
                      <a:pt x="123" y="47"/>
                    </a:lnTo>
                    <a:lnTo>
                      <a:pt x="124" y="55"/>
                    </a:lnTo>
                    <a:lnTo>
                      <a:pt x="124" y="62"/>
                    </a:lnTo>
                    <a:lnTo>
                      <a:pt x="124" y="62"/>
                    </a:lnTo>
                    <a:lnTo>
                      <a:pt x="122" y="68"/>
                    </a:lnTo>
                    <a:lnTo>
                      <a:pt x="120" y="75"/>
                    </a:lnTo>
                    <a:lnTo>
                      <a:pt x="116" y="80"/>
                    </a:lnTo>
                    <a:lnTo>
                      <a:pt x="110" y="86"/>
                    </a:lnTo>
                    <a:lnTo>
                      <a:pt x="104" y="91"/>
                    </a:lnTo>
                    <a:lnTo>
                      <a:pt x="97" y="96"/>
                    </a:lnTo>
                    <a:lnTo>
                      <a:pt x="90" y="100"/>
                    </a:lnTo>
                    <a:lnTo>
                      <a:pt x="81" y="103"/>
                    </a:lnTo>
                    <a:lnTo>
                      <a:pt x="73" y="106"/>
                    </a:lnTo>
                    <a:lnTo>
                      <a:pt x="64" y="107"/>
                    </a:lnTo>
                    <a:lnTo>
                      <a:pt x="56" y="108"/>
                    </a:lnTo>
                    <a:lnTo>
                      <a:pt x="47" y="107"/>
                    </a:lnTo>
                    <a:lnTo>
                      <a:pt x="40" y="106"/>
                    </a:lnTo>
                    <a:lnTo>
                      <a:pt x="32" y="103"/>
                    </a:lnTo>
                    <a:lnTo>
                      <a:pt x="25" y="100"/>
                    </a:lnTo>
                    <a:lnTo>
                      <a:pt x="18" y="94"/>
                    </a:lnTo>
                    <a:lnTo>
                      <a:pt x="18" y="94"/>
                    </a:lnTo>
                    <a:lnTo>
                      <a:pt x="11" y="83"/>
                    </a:lnTo>
                    <a:lnTo>
                      <a:pt x="5" y="74"/>
                    </a:lnTo>
                    <a:lnTo>
                      <a:pt x="2" y="64"/>
                    </a:lnTo>
                    <a:lnTo>
                      <a:pt x="0" y="55"/>
                    </a:lnTo>
                    <a:lnTo>
                      <a:pt x="1" y="45"/>
                    </a:lnTo>
                    <a:lnTo>
                      <a:pt x="3" y="34"/>
                    </a:lnTo>
                    <a:lnTo>
                      <a:pt x="6" y="23"/>
                    </a:lnTo>
                    <a:lnTo>
                      <a:pt x="11" y="13"/>
                    </a:lnTo>
                    <a:lnTo>
                      <a:pt x="11" y="13"/>
                    </a:lnTo>
                    <a:close/>
                    <a:moveTo>
                      <a:pt x="58" y="87"/>
                    </a:moveTo>
                    <a:lnTo>
                      <a:pt x="58" y="87"/>
                    </a:lnTo>
                    <a:lnTo>
                      <a:pt x="66" y="86"/>
                    </a:lnTo>
                    <a:lnTo>
                      <a:pt x="74" y="83"/>
                    </a:lnTo>
                    <a:lnTo>
                      <a:pt x="80" y="79"/>
                    </a:lnTo>
                    <a:lnTo>
                      <a:pt x="85" y="75"/>
                    </a:lnTo>
                    <a:lnTo>
                      <a:pt x="89" y="70"/>
                    </a:lnTo>
                    <a:lnTo>
                      <a:pt x="91" y="64"/>
                    </a:lnTo>
                    <a:lnTo>
                      <a:pt x="92" y="59"/>
                    </a:lnTo>
                    <a:lnTo>
                      <a:pt x="92" y="52"/>
                    </a:lnTo>
                    <a:lnTo>
                      <a:pt x="90" y="47"/>
                    </a:lnTo>
                    <a:lnTo>
                      <a:pt x="88" y="42"/>
                    </a:lnTo>
                    <a:lnTo>
                      <a:pt x="84" y="36"/>
                    </a:lnTo>
                    <a:lnTo>
                      <a:pt x="79" y="32"/>
                    </a:lnTo>
                    <a:lnTo>
                      <a:pt x="74" y="29"/>
                    </a:lnTo>
                    <a:lnTo>
                      <a:pt x="66" y="27"/>
                    </a:lnTo>
                    <a:lnTo>
                      <a:pt x="59" y="27"/>
                    </a:lnTo>
                    <a:lnTo>
                      <a:pt x="50" y="27"/>
                    </a:lnTo>
                    <a:lnTo>
                      <a:pt x="50" y="27"/>
                    </a:lnTo>
                    <a:lnTo>
                      <a:pt x="43" y="30"/>
                    </a:lnTo>
                    <a:lnTo>
                      <a:pt x="37" y="33"/>
                    </a:lnTo>
                    <a:lnTo>
                      <a:pt x="33" y="37"/>
                    </a:lnTo>
                    <a:lnTo>
                      <a:pt x="30" y="42"/>
                    </a:lnTo>
                    <a:lnTo>
                      <a:pt x="28" y="46"/>
                    </a:lnTo>
                    <a:lnTo>
                      <a:pt x="27" y="51"/>
                    </a:lnTo>
                    <a:lnTo>
                      <a:pt x="27" y="57"/>
                    </a:lnTo>
                    <a:lnTo>
                      <a:pt x="28" y="62"/>
                    </a:lnTo>
                    <a:lnTo>
                      <a:pt x="30" y="66"/>
                    </a:lnTo>
                    <a:lnTo>
                      <a:pt x="32" y="71"/>
                    </a:lnTo>
                    <a:lnTo>
                      <a:pt x="35" y="75"/>
                    </a:lnTo>
                    <a:lnTo>
                      <a:pt x="39" y="79"/>
                    </a:lnTo>
                    <a:lnTo>
                      <a:pt x="43" y="82"/>
                    </a:lnTo>
                    <a:lnTo>
                      <a:pt x="48" y="85"/>
                    </a:lnTo>
                    <a:lnTo>
                      <a:pt x="52" y="86"/>
                    </a:lnTo>
                    <a:lnTo>
                      <a:pt x="58" y="87"/>
                    </a:lnTo>
                    <a:lnTo>
                      <a:pt x="58" y="87"/>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144" name="Freeform 168"/>
              <p:cNvSpPr>
                <a:spLocks noEditPoints="1"/>
              </p:cNvSpPr>
              <p:nvPr>
                <p:custDataLst>
                  <p:tags r:id="rId8"/>
                </p:custDataLst>
              </p:nvPr>
            </p:nvSpPr>
            <p:spPr bwMode="auto">
              <a:xfrm>
                <a:off x="2105026" y="2144713"/>
                <a:ext cx="941388" cy="1106488"/>
              </a:xfrm>
              <a:custGeom>
                <a:avLst/>
                <a:gdLst/>
                <a:ahLst/>
                <a:cxnLst>
                  <a:cxn ang="0">
                    <a:pos x="67" y="2002"/>
                  </a:cxn>
                  <a:cxn ang="0">
                    <a:pos x="421" y="1636"/>
                  </a:cxn>
                  <a:cxn ang="0">
                    <a:pos x="63" y="638"/>
                  </a:cxn>
                  <a:cxn ang="0">
                    <a:pos x="1053" y="22"/>
                  </a:cxn>
                  <a:cxn ang="0">
                    <a:pos x="1776" y="538"/>
                  </a:cxn>
                  <a:cxn ang="0">
                    <a:pos x="1375" y="898"/>
                  </a:cxn>
                  <a:cxn ang="0">
                    <a:pos x="826" y="761"/>
                  </a:cxn>
                  <a:cxn ang="0">
                    <a:pos x="290" y="959"/>
                  </a:cxn>
                  <a:cxn ang="0">
                    <a:pos x="765" y="1727"/>
                  </a:cxn>
                  <a:cxn ang="0">
                    <a:pos x="638" y="986"/>
                  </a:cxn>
                  <a:cxn ang="0">
                    <a:pos x="960" y="1183"/>
                  </a:cxn>
                  <a:cxn ang="0">
                    <a:pos x="1204" y="1031"/>
                  </a:cxn>
                  <a:cxn ang="0">
                    <a:pos x="1232" y="1305"/>
                  </a:cxn>
                  <a:cxn ang="0">
                    <a:pos x="26" y="764"/>
                  </a:cxn>
                  <a:cxn ang="0">
                    <a:pos x="109" y="651"/>
                  </a:cxn>
                  <a:cxn ang="0">
                    <a:pos x="996" y="67"/>
                  </a:cxn>
                  <a:cxn ang="0">
                    <a:pos x="1412" y="259"/>
                  </a:cxn>
                  <a:cxn ang="0">
                    <a:pos x="866" y="650"/>
                  </a:cxn>
                  <a:cxn ang="0">
                    <a:pos x="1693" y="433"/>
                  </a:cxn>
                  <a:cxn ang="0">
                    <a:pos x="919" y="332"/>
                  </a:cxn>
                  <a:cxn ang="0">
                    <a:pos x="204" y="642"/>
                  </a:cxn>
                  <a:cxn ang="0">
                    <a:pos x="942" y="387"/>
                  </a:cxn>
                  <a:cxn ang="0">
                    <a:pos x="419" y="563"/>
                  </a:cxn>
                  <a:cxn ang="0">
                    <a:pos x="1737" y="562"/>
                  </a:cxn>
                  <a:cxn ang="0">
                    <a:pos x="881" y="477"/>
                  </a:cxn>
                  <a:cxn ang="0">
                    <a:pos x="342" y="732"/>
                  </a:cxn>
                  <a:cxn ang="0">
                    <a:pos x="1381" y="500"/>
                  </a:cxn>
                  <a:cxn ang="0">
                    <a:pos x="1324" y="691"/>
                  </a:cxn>
                  <a:cxn ang="0">
                    <a:pos x="1201" y="668"/>
                  </a:cxn>
                  <a:cxn ang="0">
                    <a:pos x="1480" y="799"/>
                  </a:cxn>
                  <a:cxn ang="0">
                    <a:pos x="1387" y="676"/>
                  </a:cxn>
                  <a:cxn ang="0">
                    <a:pos x="856" y="893"/>
                  </a:cxn>
                  <a:cxn ang="0">
                    <a:pos x="600" y="1612"/>
                  </a:cxn>
                  <a:cxn ang="0">
                    <a:pos x="192" y="860"/>
                  </a:cxn>
                  <a:cxn ang="0">
                    <a:pos x="107" y="930"/>
                  </a:cxn>
                  <a:cxn ang="0">
                    <a:pos x="419" y="1514"/>
                  </a:cxn>
                  <a:cxn ang="0">
                    <a:pos x="155" y="872"/>
                  </a:cxn>
                  <a:cxn ang="0">
                    <a:pos x="714" y="917"/>
                  </a:cxn>
                  <a:cxn ang="0">
                    <a:pos x="954" y="1417"/>
                  </a:cxn>
                  <a:cxn ang="0">
                    <a:pos x="920" y="1339"/>
                  </a:cxn>
                  <a:cxn ang="0">
                    <a:pos x="889" y="1232"/>
                  </a:cxn>
                  <a:cxn ang="0">
                    <a:pos x="824" y="1188"/>
                  </a:cxn>
                  <a:cxn ang="0">
                    <a:pos x="813" y="1092"/>
                  </a:cxn>
                  <a:cxn ang="0">
                    <a:pos x="744" y="1053"/>
                  </a:cxn>
                  <a:cxn ang="0">
                    <a:pos x="1226" y="1052"/>
                  </a:cxn>
                  <a:cxn ang="0">
                    <a:pos x="1064" y="1140"/>
                  </a:cxn>
                  <a:cxn ang="0">
                    <a:pos x="1236" y="1093"/>
                  </a:cxn>
                  <a:cxn ang="0">
                    <a:pos x="1053" y="1427"/>
                  </a:cxn>
                  <a:cxn ang="0">
                    <a:pos x="1059" y="1288"/>
                  </a:cxn>
                  <a:cxn ang="0">
                    <a:pos x="1146" y="1237"/>
                  </a:cxn>
                  <a:cxn ang="0">
                    <a:pos x="1176" y="1487"/>
                  </a:cxn>
                  <a:cxn ang="0">
                    <a:pos x="1169" y="1592"/>
                  </a:cxn>
                  <a:cxn ang="0">
                    <a:pos x="875" y="1631"/>
                  </a:cxn>
                  <a:cxn ang="0">
                    <a:pos x="976" y="1609"/>
                  </a:cxn>
                  <a:cxn ang="0">
                    <a:pos x="1080" y="1660"/>
                  </a:cxn>
                  <a:cxn ang="0">
                    <a:pos x="1154" y="1732"/>
                  </a:cxn>
                  <a:cxn ang="0">
                    <a:pos x="389" y="1680"/>
                  </a:cxn>
                  <a:cxn ang="0">
                    <a:pos x="610" y="1703"/>
                  </a:cxn>
                  <a:cxn ang="0">
                    <a:pos x="363" y="1738"/>
                  </a:cxn>
                  <a:cxn ang="0">
                    <a:pos x="228" y="1794"/>
                  </a:cxn>
                  <a:cxn ang="0">
                    <a:pos x="690" y="2061"/>
                  </a:cxn>
                  <a:cxn ang="0">
                    <a:pos x="639" y="1847"/>
                  </a:cxn>
                </a:cxnLst>
                <a:rect l="0" t="0" r="r" b="b"/>
                <a:pathLst>
                  <a:path w="1779" h="2091">
                    <a:moveTo>
                      <a:pt x="968" y="1829"/>
                    </a:moveTo>
                    <a:lnTo>
                      <a:pt x="968" y="1829"/>
                    </a:lnTo>
                    <a:lnTo>
                      <a:pt x="974" y="1838"/>
                    </a:lnTo>
                    <a:lnTo>
                      <a:pt x="981" y="1844"/>
                    </a:lnTo>
                    <a:lnTo>
                      <a:pt x="998" y="1859"/>
                    </a:lnTo>
                    <a:lnTo>
                      <a:pt x="1015" y="1873"/>
                    </a:lnTo>
                    <a:lnTo>
                      <a:pt x="1031" y="1888"/>
                    </a:lnTo>
                    <a:lnTo>
                      <a:pt x="1038" y="1897"/>
                    </a:lnTo>
                    <a:lnTo>
                      <a:pt x="1045" y="1904"/>
                    </a:lnTo>
                    <a:lnTo>
                      <a:pt x="1051" y="1914"/>
                    </a:lnTo>
                    <a:lnTo>
                      <a:pt x="1056" y="1923"/>
                    </a:lnTo>
                    <a:lnTo>
                      <a:pt x="1060" y="1933"/>
                    </a:lnTo>
                    <a:lnTo>
                      <a:pt x="1063" y="1944"/>
                    </a:lnTo>
                    <a:lnTo>
                      <a:pt x="1064" y="1955"/>
                    </a:lnTo>
                    <a:lnTo>
                      <a:pt x="1063" y="1968"/>
                    </a:lnTo>
                    <a:lnTo>
                      <a:pt x="1063" y="1968"/>
                    </a:lnTo>
                    <a:lnTo>
                      <a:pt x="1031" y="1986"/>
                    </a:lnTo>
                    <a:lnTo>
                      <a:pt x="996" y="2002"/>
                    </a:lnTo>
                    <a:lnTo>
                      <a:pt x="962" y="2018"/>
                    </a:lnTo>
                    <a:lnTo>
                      <a:pt x="927" y="2033"/>
                    </a:lnTo>
                    <a:lnTo>
                      <a:pt x="889" y="2046"/>
                    </a:lnTo>
                    <a:lnTo>
                      <a:pt x="851" y="2058"/>
                    </a:lnTo>
                    <a:lnTo>
                      <a:pt x="810" y="2067"/>
                    </a:lnTo>
                    <a:lnTo>
                      <a:pt x="768" y="2076"/>
                    </a:lnTo>
                    <a:lnTo>
                      <a:pt x="768" y="2076"/>
                    </a:lnTo>
                    <a:lnTo>
                      <a:pt x="684" y="2083"/>
                    </a:lnTo>
                    <a:lnTo>
                      <a:pt x="642" y="2086"/>
                    </a:lnTo>
                    <a:lnTo>
                      <a:pt x="599" y="2089"/>
                    </a:lnTo>
                    <a:lnTo>
                      <a:pt x="557" y="2091"/>
                    </a:lnTo>
                    <a:lnTo>
                      <a:pt x="515" y="2091"/>
                    </a:lnTo>
                    <a:lnTo>
                      <a:pt x="473" y="2091"/>
                    </a:lnTo>
                    <a:lnTo>
                      <a:pt x="431" y="2090"/>
                    </a:lnTo>
                    <a:lnTo>
                      <a:pt x="390" y="2086"/>
                    </a:lnTo>
                    <a:lnTo>
                      <a:pt x="349" y="2083"/>
                    </a:lnTo>
                    <a:lnTo>
                      <a:pt x="309" y="2078"/>
                    </a:lnTo>
                    <a:lnTo>
                      <a:pt x="268" y="2070"/>
                    </a:lnTo>
                    <a:lnTo>
                      <a:pt x="230" y="2062"/>
                    </a:lnTo>
                    <a:lnTo>
                      <a:pt x="191" y="2051"/>
                    </a:lnTo>
                    <a:lnTo>
                      <a:pt x="153" y="2038"/>
                    </a:lnTo>
                    <a:lnTo>
                      <a:pt x="116" y="2024"/>
                    </a:lnTo>
                    <a:lnTo>
                      <a:pt x="116" y="2024"/>
                    </a:lnTo>
                    <a:lnTo>
                      <a:pt x="109" y="2023"/>
                    </a:lnTo>
                    <a:lnTo>
                      <a:pt x="101" y="2021"/>
                    </a:lnTo>
                    <a:lnTo>
                      <a:pt x="95" y="2019"/>
                    </a:lnTo>
                    <a:lnTo>
                      <a:pt x="88" y="2016"/>
                    </a:lnTo>
                    <a:lnTo>
                      <a:pt x="78" y="2009"/>
                    </a:lnTo>
                    <a:lnTo>
                      <a:pt x="67" y="2002"/>
                    </a:lnTo>
                    <a:lnTo>
                      <a:pt x="48" y="1986"/>
                    </a:lnTo>
                    <a:lnTo>
                      <a:pt x="37" y="1978"/>
                    </a:lnTo>
                    <a:lnTo>
                      <a:pt x="25" y="1973"/>
                    </a:lnTo>
                    <a:lnTo>
                      <a:pt x="25" y="1973"/>
                    </a:lnTo>
                    <a:lnTo>
                      <a:pt x="22" y="1965"/>
                    </a:lnTo>
                    <a:lnTo>
                      <a:pt x="21" y="1958"/>
                    </a:lnTo>
                    <a:lnTo>
                      <a:pt x="21" y="1952"/>
                    </a:lnTo>
                    <a:lnTo>
                      <a:pt x="22" y="1945"/>
                    </a:lnTo>
                    <a:lnTo>
                      <a:pt x="24" y="1938"/>
                    </a:lnTo>
                    <a:lnTo>
                      <a:pt x="27" y="1931"/>
                    </a:lnTo>
                    <a:lnTo>
                      <a:pt x="32" y="1926"/>
                    </a:lnTo>
                    <a:lnTo>
                      <a:pt x="37" y="1919"/>
                    </a:lnTo>
                    <a:lnTo>
                      <a:pt x="48" y="1907"/>
                    </a:lnTo>
                    <a:lnTo>
                      <a:pt x="61" y="1895"/>
                    </a:lnTo>
                    <a:lnTo>
                      <a:pt x="72" y="1883"/>
                    </a:lnTo>
                    <a:lnTo>
                      <a:pt x="84" y="1871"/>
                    </a:lnTo>
                    <a:lnTo>
                      <a:pt x="84" y="1871"/>
                    </a:lnTo>
                    <a:lnTo>
                      <a:pt x="96" y="1858"/>
                    </a:lnTo>
                    <a:lnTo>
                      <a:pt x="108" y="1846"/>
                    </a:lnTo>
                    <a:lnTo>
                      <a:pt x="122" y="1833"/>
                    </a:lnTo>
                    <a:lnTo>
                      <a:pt x="139" y="1820"/>
                    </a:lnTo>
                    <a:lnTo>
                      <a:pt x="139" y="1820"/>
                    </a:lnTo>
                    <a:lnTo>
                      <a:pt x="170" y="1799"/>
                    </a:lnTo>
                    <a:lnTo>
                      <a:pt x="205" y="1780"/>
                    </a:lnTo>
                    <a:lnTo>
                      <a:pt x="241" y="1762"/>
                    </a:lnTo>
                    <a:lnTo>
                      <a:pt x="276" y="1746"/>
                    </a:lnTo>
                    <a:lnTo>
                      <a:pt x="276" y="1746"/>
                    </a:lnTo>
                    <a:lnTo>
                      <a:pt x="284" y="1744"/>
                    </a:lnTo>
                    <a:lnTo>
                      <a:pt x="294" y="1742"/>
                    </a:lnTo>
                    <a:lnTo>
                      <a:pt x="303" y="1740"/>
                    </a:lnTo>
                    <a:lnTo>
                      <a:pt x="310" y="1736"/>
                    </a:lnTo>
                    <a:lnTo>
                      <a:pt x="310" y="1736"/>
                    </a:lnTo>
                    <a:lnTo>
                      <a:pt x="319" y="1731"/>
                    </a:lnTo>
                    <a:lnTo>
                      <a:pt x="326" y="1726"/>
                    </a:lnTo>
                    <a:lnTo>
                      <a:pt x="334" y="1721"/>
                    </a:lnTo>
                    <a:lnTo>
                      <a:pt x="338" y="1720"/>
                    </a:lnTo>
                    <a:lnTo>
                      <a:pt x="342" y="1719"/>
                    </a:lnTo>
                    <a:lnTo>
                      <a:pt x="342" y="1719"/>
                    </a:lnTo>
                    <a:lnTo>
                      <a:pt x="343" y="1711"/>
                    </a:lnTo>
                    <a:lnTo>
                      <a:pt x="345" y="1703"/>
                    </a:lnTo>
                    <a:lnTo>
                      <a:pt x="351" y="1689"/>
                    </a:lnTo>
                    <a:lnTo>
                      <a:pt x="358" y="1676"/>
                    </a:lnTo>
                    <a:lnTo>
                      <a:pt x="368" y="1666"/>
                    </a:lnTo>
                    <a:lnTo>
                      <a:pt x="379" y="1656"/>
                    </a:lnTo>
                    <a:lnTo>
                      <a:pt x="392" y="1649"/>
                    </a:lnTo>
                    <a:lnTo>
                      <a:pt x="405" y="1641"/>
                    </a:lnTo>
                    <a:lnTo>
                      <a:pt x="421" y="1636"/>
                    </a:lnTo>
                    <a:lnTo>
                      <a:pt x="421" y="1636"/>
                    </a:lnTo>
                    <a:lnTo>
                      <a:pt x="397" y="1578"/>
                    </a:lnTo>
                    <a:lnTo>
                      <a:pt x="371" y="1521"/>
                    </a:lnTo>
                    <a:lnTo>
                      <a:pt x="319" y="1407"/>
                    </a:lnTo>
                    <a:lnTo>
                      <a:pt x="263" y="1291"/>
                    </a:lnTo>
                    <a:lnTo>
                      <a:pt x="236" y="1232"/>
                    </a:lnTo>
                    <a:lnTo>
                      <a:pt x="209" y="1173"/>
                    </a:lnTo>
                    <a:lnTo>
                      <a:pt x="209" y="1173"/>
                    </a:lnTo>
                    <a:lnTo>
                      <a:pt x="197" y="1144"/>
                    </a:lnTo>
                    <a:lnTo>
                      <a:pt x="183" y="1115"/>
                    </a:lnTo>
                    <a:lnTo>
                      <a:pt x="153" y="1059"/>
                    </a:lnTo>
                    <a:lnTo>
                      <a:pt x="123" y="1002"/>
                    </a:lnTo>
                    <a:lnTo>
                      <a:pt x="94" y="944"/>
                    </a:lnTo>
                    <a:lnTo>
                      <a:pt x="94" y="944"/>
                    </a:lnTo>
                    <a:lnTo>
                      <a:pt x="83" y="920"/>
                    </a:lnTo>
                    <a:lnTo>
                      <a:pt x="72" y="897"/>
                    </a:lnTo>
                    <a:lnTo>
                      <a:pt x="61" y="873"/>
                    </a:lnTo>
                    <a:lnTo>
                      <a:pt x="54" y="863"/>
                    </a:lnTo>
                    <a:lnTo>
                      <a:pt x="48" y="853"/>
                    </a:lnTo>
                    <a:lnTo>
                      <a:pt x="48" y="853"/>
                    </a:lnTo>
                    <a:lnTo>
                      <a:pt x="44" y="848"/>
                    </a:lnTo>
                    <a:lnTo>
                      <a:pt x="40" y="841"/>
                    </a:lnTo>
                    <a:lnTo>
                      <a:pt x="40" y="841"/>
                    </a:lnTo>
                    <a:lnTo>
                      <a:pt x="35" y="835"/>
                    </a:lnTo>
                    <a:lnTo>
                      <a:pt x="29" y="828"/>
                    </a:lnTo>
                    <a:lnTo>
                      <a:pt x="22" y="822"/>
                    </a:lnTo>
                    <a:lnTo>
                      <a:pt x="18" y="817"/>
                    </a:lnTo>
                    <a:lnTo>
                      <a:pt x="18" y="817"/>
                    </a:lnTo>
                    <a:lnTo>
                      <a:pt x="16" y="810"/>
                    </a:lnTo>
                    <a:lnTo>
                      <a:pt x="14" y="802"/>
                    </a:lnTo>
                    <a:lnTo>
                      <a:pt x="8" y="780"/>
                    </a:lnTo>
                    <a:lnTo>
                      <a:pt x="8" y="780"/>
                    </a:lnTo>
                    <a:lnTo>
                      <a:pt x="5" y="766"/>
                    </a:lnTo>
                    <a:lnTo>
                      <a:pt x="2" y="754"/>
                    </a:lnTo>
                    <a:lnTo>
                      <a:pt x="0" y="742"/>
                    </a:lnTo>
                    <a:lnTo>
                      <a:pt x="0" y="730"/>
                    </a:lnTo>
                    <a:lnTo>
                      <a:pt x="1" y="717"/>
                    </a:lnTo>
                    <a:lnTo>
                      <a:pt x="3" y="705"/>
                    </a:lnTo>
                    <a:lnTo>
                      <a:pt x="7" y="692"/>
                    </a:lnTo>
                    <a:lnTo>
                      <a:pt x="12" y="678"/>
                    </a:lnTo>
                    <a:lnTo>
                      <a:pt x="12" y="678"/>
                    </a:lnTo>
                    <a:lnTo>
                      <a:pt x="20" y="671"/>
                    </a:lnTo>
                    <a:lnTo>
                      <a:pt x="27" y="665"/>
                    </a:lnTo>
                    <a:lnTo>
                      <a:pt x="34" y="657"/>
                    </a:lnTo>
                    <a:lnTo>
                      <a:pt x="40" y="650"/>
                    </a:lnTo>
                    <a:lnTo>
                      <a:pt x="40" y="650"/>
                    </a:lnTo>
                    <a:lnTo>
                      <a:pt x="63" y="638"/>
                    </a:lnTo>
                    <a:lnTo>
                      <a:pt x="87" y="629"/>
                    </a:lnTo>
                    <a:lnTo>
                      <a:pt x="111" y="622"/>
                    </a:lnTo>
                    <a:lnTo>
                      <a:pt x="136" y="615"/>
                    </a:lnTo>
                    <a:lnTo>
                      <a:pt x="136" y="615"/>
                    </a:lnTo>
                    <a:lnTo>
                      <a:pt x="144" y="617"/>
                    </a:lnTo>
                    <a:lnTo>
                      <a:pt x="153" y="618"/>
                    </a:lnTo>
                    <a:lnTo>
                      <a:pt x="160" y="620"/>
                    </a:lnTo>
                    <a:lnTo>
                      <a:pt x="168" y="623"/>
                    </a:lnTo>
                    <a:lnTo>
                      <a:pt x="168" y="623"/>
                    </a:lnTo>
                    <a:lnTo>
                      <a:pt x="192" y="607"/>
                    </a:lnTo>
                    <a:lnTo>
                      <a:pt x="217" y="592"/>
                    </a:lnTo>
                    <a:lnTo>
                      <a:pt x="242" y="579"/>
                    </a:lnTo>
                    <a:lnTo>
                      <a:pt x="265" y="566"/>
                    </a:lnTo>
                    <a:lnTo>
                      <a:pt x="291" y="554"/>
                    </a:lnTo>
                    <a:lnTo>
                      <a:pt x="317" y="542"/>
                    </a:lnTo>
                    <a:lnTo>
                      <a:pt x="372" y="519"/>
                    </a:lnTo>
                    <a:lnTo>
                      <a:pt x="372" y="519"/>
                    </a:lnTo>
                    <a:lnTo>
                      <a:pt x="406" y="502"/>
                    </a:lnTo>
                    <a:lnTo>
                      <a:pt x="441" y="485"/>
                    </a:lnTo>
                    <a:lnTo>
                      <a:pt x="511" y="453"/>
                    </a:lnTo>
                    <a:lnTo>
                      <a:pt x="583" y="420"/>
                    </a:lnTo>
                    <a:lnTo>
                      <a:pt x="655" y="389"/>
                    </a:lnTo>
                    <a:lnTo>
                      <a:pt x="726" y="358"/>
                    </a:lnTo>
                    <a:lnTo>
                      <a:pt x="761" y="341"/>
                    </a:lnTo>
                    <a:lnTo>
                      <a:pt x="796" y="325"/>
                    </a:lnTo>
                    <a:lnTo>
                      <a:pt x="829" y="308"/>
                    </a:lnTo>
                    <a:lnTo>
                      <a:pt x="864" y="290"/>
                    </a:lnTo>
                    <a:lnTo>
                      <a:pt x="896" y="270"/>
                    </a:lnTo>
                    <a:lnTo>
                      <a:pt x="928" y="251"/>
                    </a:lnTo>
                    <a:lnTo>
                      <a:pt x="928" y="251"/>
                    </a:lnTo>
                    <a:lnTo>
                      <a:pt x="928" y="230"/>
                    </a:lnTo>
                    <a:lnTo>
                      <a:pt x="926" y="207"/>
                    </a:lnTo>
                    <a:lnTo>
                      <a:pt x="924" y="161"/>
                    </a:lnTo>
                    <a:lnTo>
                      <a:pt x="923" y="139"/>
                    </a:lnTo>
                    <a:lnTo>
                      <a:pt x="924" y="117"/>
                    </a:lnTo>
                    <a:lnTo>
                      <a:pt x="926" y="97"/>
                    </a:lnTo>
                    <a:lnTo>
                      <a:pt x="928" y="87"/>
                    </a:lnTo>
                    <a:lnTo>
                      <a:pt x="930" y="79"/>
                    </a:lnTo>
                    <a:lnTo>
                      <a:pt x="930" y="79"/>
                    </a:lnTo>
                    <a:lnTo>
                      <a:pt x="938" y="72"/>
                    </a:lnTo>
                    <a:lnTo>
                      <a:pt x="946" y="66"/>
                    </a:lnTo>
                    <a:lnTo>
                      <a:pt x="955" y="60"/>
                    </a:lnTo>
                    <a:lnTo>
                      <a:pt x="964" y="54"/>
                    </a:lnTo>
                    <a:lnTo>
                      <a:pt x="985" y="45"/>
                    </a:lnTo>
                    <a:lnTo>
                      <a:pt x="1007" y="36"/>
                    </a:lnTo>
                    <a:lnTo>
                      <a:pt x="1031" y="29"/>
                    </a:lnTo>
                    <a:lnTo>
                      <a:pt x="1053" y="22"/>
                    </a:lnTo>
                    <a:lnTo>
                      <a:pt x="1095" y="10"/>
                    </a:lnTo>
                    <a:lnTo>
                      <a:pt x="1095" y="10"/>
                    </a:lnTo>
                    <a:lnTo>
                      <a:pt x="1111" y="6"/>
                    </a:lnTo>
                    <a:lnTo>
                      <a:pt x="1126" y="3"/>
                    </a:lnTo>
                    <a:lnTo>
                      <a:pt x="1141" y="1"/>
                    </a:lnTo>
                    <a:lnTo>
                      <a:pt x="1155" y="0"/>
                    </a:lnTo>
                    <a:lnTo>
                      <a:pt x="1170" y="2"/>
                    </a:lnTo>
                    <a:lnTo>
                      <a:pt x="1184" y="4"/>
                    </a:lnTo>
                    <a:lnTo>
                      <a:pt x="1199" y="9"/>
                    </a:lnTo>
                    <a:lnTo>
                      <a:pt x="1213" y="17"/>
                    </a:lnTo>
                    <a:lnTo>
                      <a:pt x="1213" y="17"/>
                    </a:lnTo>
                    <a:lnTo>
                      <a:pt x="1233" y="40"/>
                    </a:lnTo>
                    <a:lnTo>
                      <a:pt x="1252" y="65"/>
                    </a:lnTo>
                    <a:lnTo>
                      <a:pt x="1290" y="114"/>
                    </a:lnTo>
                    <a:lnTo>
                      <a:pt x="1325" y="166"/>
                    </a:lnTo>
                    <a:lnTo>
                      <a:pt x="1360" y="217"/>
                    </a:lnTo>
                    <a:lnTo>
                      <a:pt x="1360" y="217"/>
                    </a:lnTo>
                    <a:lnTo>
                      <a:pt x="1383" y="224"/>
                    </a:lnTo>
                    <a:lnTo>
                      <a:pt x="1405" y="232"/>
                    </a:lnTo>
                    <a:lnTo>
                      <a:pt x="1451" y="244"/>
                    </a:lnTo>
                    <a:lnTo>
                      <a:pt x="1474" y="249"/>
                    </a:lnTo>
                    <a:lnTo>
                      <a:pt x="1496" y="256"/>
                    </a:lnTo>
                    <a:lnTo>
                      <a:pt x="1519" y="262"/>
                    </a:lnTo>
                    <a:lnTo>
                      <a:pt x="1540" y="270"/>
                    </a:lnTo>
                    <a:lnTo>
                      <a:pt x="1540" y="270"/>
                    </a:lnTo>
                    <a:lnTo>
                      <a:pt x="1545" y="273"/>
                    </a:lnTo>
                    <a:lnTo>
                      <a:pt x="1549" y="276"/>
                    </a:lnTo>
                    <a:lnTo>
                      <a:pt x="1557" y="282"/>
                    </a:lnTo>
                    <a:lnTo>
                      <a:pt x="1566" y="290"/>
                    </a:lnTo>
                    <a:lnTo>
                      <a:pt x="1575" y="295"/>
                    </a:lnTo>
                    <a:lnTo>
                      <a:pt x="1575" y="295"/>
                    </a:lnTo>
                    <a:lnTo>
                      <a:pt x="1590" y="303"/>
                    </a:lnTo>
                    <a:lnTo>
                      <a:pt x="1604" y="310"/>
                    </a:lnTo>
                    <a:lnTo>
                      <a:pt x="1631" y="327"/>
                    </a:lnTo>
                    <a:lnTo>
                      <a:pt x="1658" y="347"/>
                    </a:lnTo>
                    <a:lnTo>
                      <a:pt x="1684" y="367"/>
                    </a:lnTo>
                    <a:lnTo>
                      <a:pt x="1710" y="388"/>
                    </a:lnTo>
                    <a:lnTo>
                      <a:pt x="1733" y="411"/>
                    </a:lnTo>
                    <a:lnTo>
                      <a:pt x="1779" y="455"/>
                    </a:lnTo>
                    <a:lnTo>
                      <a:pt x="1779" y="455"/>
                    </a:lnTo>
                    <a:lnTo>
                      <a:pt x="1777" y="463"/>
                    </a:lnTo>
                    <a:lnTo>
                      <a:pt x="1776" y="473"/>
                    </a:lnTo>
                    <a:lnTo>
                      <a:pt x="1778" y="494"/>
                    </a:lnTo>
                    <a:lnTo>
                      <a:pt x="1778" y="505"/>
                    </a:lnTo>
                    <a:lnTo>
                      <a:pt x="1779" y="517"/>
                    </a:lnTo>
                    <a:lnTo>
                      <a:pt x="1778" y="527"/>
                    </a:lnTo>
                    <a:lnTo>
                      <a:pt x="1776" y="538"/>
                    </a:lnTo>
                    <a:lnTo>
                      <a:pt x="1776" y="538"/>
                    </a:lnTo>
                    <a:lnTo>
                      <a:pt x="1774" y="547"/>
                    </a:lnTo>
                    <a:lnTo>
                      <a:pt x="1771" y="555"/>
                    </a:lnTo>
                    <a:lnTo>
                      <a:pt x="1762" y="571"/>
                    </a:lnTo>
                    <a:lnTo>
                      <a:pt x="1751" y="587"/>
                    </a:lnTo>
                    <a:lnTo>
                      <a:pt x="1740" y="603"/>
                    </a:lnTo>
                    <a:lnTo>
                      <a:pt x="1727" y="617"/>
                    </a:lnTo>
                    <a:lnTo>
                      <a:pt x="1713" y="632"/>
                    </a:lnTo>
                    <a:lnTo>
                      <a:pt x="1685" y="661"/>
                    </a:lnTo>
                    <a:lnTo>
                      <a:pt x="1685" y="661"/>
                    </a:lnTo>
                    <a:lnTo>
                      <a:pt x="1671" y="676"/>
                    </a:lnTo>
                    <a:lnTo>
                      <a:pt x="1658" y="689"/>
                    </a:lnTo>
                    <a:lnTo>
                      <a:pt x="1644" y="701"/>
                    </a:lnTo>
                    <a:lnTo>
                      <a:pt x="1631" y="712"/>
                    </a:lnTo>
                    <a:lnTo>
                      <a:pt x="1617" y="722"/>
                    </a:lnTo>
                    <a:lnTo>
                      <a:pt x="1602" y="732"/>
                    </a:lnTo>
                    <a:lnTo>
                      <a:pt x="1569" y="752"/>
                    </a:lnTo>
                    <a:lnTo>
                      <a:pt x="1569" y="752"/>
                    </a:lnTo>
                    <a:lnTo>
                      <a:pt x="1554" y="763"/>
                    </a:lnTo>
                    <a:lnTo>
                      <a:pt x="1539" y="773"/>
                    </a:lnTo>
                    <a:lnTo>
                      <a:pt x="1531" y="777"/>
                    </a:lnTo>
                    <a:lnTo>
                      <a:pt x="1522" y="781"/>
                    </a:lnTo>
                    <a:lnTo>
                      <a:pt x="1514" y="784"/>
                    </a:lnTo>
                    <a:lnTo>
                      <a:pt x="1503" y="787"/>
                    </a:lnTo>
                    <a:lnTo>
                      <a:pt x="1503" y="787"/>
                    </a:lnTo>
                    <a:lnTo>
                      <a:pt x="1504" y="797"/>
                    </a:lnTo>
                    <a:lnTo>
                      <a:pt x="1504" y="806"/>
                    </a:lnTo>
                    <a:lnTo>
                      <a:pt x="1503" y="813"/>
                    </a:lnTo>
                    <a:lnTo>
                      <a:pt x="1500" y="821"/>
                    </a:lnTo>
                    <a:lnTo>
                      <a:pt x="1496" y="826"/>
                    </a:lnTo>
                    <a:lnTo>
                      <a:pt x="1492" y="830"/>
                    </a:lnTo>
                    <a:lnTo>
                      <a:pt x="1487" y="834"/>
                    </a:lnTo>
                    <a:lnTo>
                      <a:pt x="1481" y="836"/>
                    </a:lnTo>
                    <a:lnTo>
                      <a:pt x="1475" y="838"/>
                    </a:lnTo>
                    <a:lnTo>
                      <a:pt x="1468" y="839"/>
                    </a:lnTo>
                    <a:lnTo>
                      <a:pt x="1460" y="839"/>
                    </a:lnTo>
                    <a:lnTo>
                      <a:pt x="1451" y="839"/>
                    </a:lnTo>
                    <a:lnTo>
                      <a:pt x="1435" y="836"/>
                    </a:lnTo>
                    <a:lnTo>
                      <a:pt x="1417" y="832"/>
                    </a:lnTo>
                    <a:lnTo>
                      <a:pt x="1417" y="832"/>
                    </a:lnTo>
                    <a:lnTo>
                      <a:pt x="1411" y="840"/>
                    </a:lnTo>
                    <a:lnTo>
                      <a:pt x="1404" y="850"/>
                    </a:lnTo>
                    <a:lnTo>
                      <a:pt x="1395" y="871"/>
                    </a:lnTo>
                    <a:lnTo>
                      <a:pt x="1389" y="881"/>
                    </a:lnTo>
                    <a:lnTo>
                      <a:pt x="1383" y="890"/>
                    </a:lnTo>
                    <a:lnTo>
                      <a:pt x="1380" y="895"/>
                    </a:lnTo>
                    <a:lnTo>
                      <a:pt x="1375" y="898"/>
                    </a:lnTo>
                    <a:lnTo>
                      <a:pt x="1371" y="900"/>
                    </a:lnTo>
                    <a:lnTo>
                      <a:pt x="1366" y="902"/>
                    </a:lnTo>
                    <a:lnTo>
                      <a:pt x="1366" y="902"/>
                    </a:lnTo>
                    <a:lnTo>
                      <a:pt x="1355" y="904"/>
                    </a:lnTo>
                    <a:lnTo>
                      <a:pt x="1345" y="904"/>
                    </a:lnTo>
                    <a:lnTo>
                      <a:pt x="1336" y="902"/>
                    </a:lnTo>
                    <a:lnTo>
                      <a:pt x="1325" y="899"/>
                    </a:lnTo>
                    <a:lnTo>
                      <a:pt x="1305" y="890"/>
                    </a:lnTo>
                    <a:lnTo>
                      <a:pt x="1295" y="886"/>
                    </a:lnTo>
                    <a:lnTo>
                      <a:pt x="1284" y="883"/>
                    </a:lnTo>
                    <a:lnTo>
                      <a:pt x="1284" y="883"/>
                    </a:lnTo>
                    <a:lnTo>
                      <a:pt x="1272" y="884"/>
                    </a:lnTo>
                    <a:lnTo>
                      <a:pt x="1258" y="887"/>
                    </a:lnTo>
                    <a:lnTo>
                      <a:pt x="1245" y="892"/>
                    </a:lnTo>
                    <a:lnTo>
                      <a:pt x="1231" y="897"/>
                    </a:lnTo>
                    <a:lnTo>
                      <a:pt x="1204" y="908"/>
                    </a:lnTo>
                    <a:lnTo>
                      <a:pt x="1190" y="913"/>
                    </a:lnTo>
                    <a:lnTo>
                      <a:pt x="1176" y="917"/>
                    </a:lnTo>
                    <a:lnTo>
                      <a:pt x="1176" y="917"/>
                    </a:lnTo>
                    <a:lnTo>
                      <a:pt x="1171" y="919"/>
                    </a:lnTo>
                    <a:lnTo>
                      <a:pt x="1171" y="919"/>
                    </a:lnTo>
                    <a:lnTo>
                      <a:pt x="1142" y="921"/>
                    </a:lnTo>
                    <a:lnTo>
                      <a:pt x="1111" y="924"/>
                    </a:lnTo>
                    <a:lnTo>
                      <a:pt x="1045" y="929"/>
                    </a:lnTo>
                    <a:lnTo>
                      <a:pt x="1009" y="931"/>
                    </a:lnTo>
                    <a:lnTo>
                      <a:pt x="975" y="933"/>
                    </a:lnTo>
                    <a:lnTo>
                      <a:pt x="939" y="934"/>
                    </a:lnTo>
                    <a:lnTo>
                      <a:pt x="903" y="934"/>
                    </a:lnTo>
                    <a:lnTo>
                      <a:pt x="903" y="934"/>
                    </a:lnTo>
                    <a:lnTo>
                      <a:pt x="896" y="930"/>
                    </a:lnTo>
                    <a:lnTo>
                      <a:pt x="886" y="927"/>
                    </a:lnTo>
                    <a:lnTo>
                      <a:pt x="866" y="923"/>
                    </a:lnTo>
                    <a:lnTo>
                      <a:pt x="856" y="920"/>
                    </a:lnTo>
                    <a:lnTo>
                      <a:pt x="847" y="917"/>
                    </a:lnTo>
                    <a:lnTo>
                      <a:pt x="839" y="913"/>
                    </a:lnTo>
                    <a:lnTo>
                      <a:pt x="835" y="911"/>
                    </a:lnTo>
                    <a:lnTo>
                      <a:pt x="832" y="908"/>
                    </a:lnTo>
                    <a:lnTo>
                      <a:pt x="832" y="908"/>
                    </a:lnTo>
                    <a:lnTo>
                      <a:pt x="830" y="892"/>
                    </a:lnTo>
                    <a:lnTo>
                      <a:pt x="832" y="885"/>
                    </a:lnTo>
                    <a:lnTo>
                      <a:pt x="835" y="878"/>
                    </a:lnTo>
                    <a:lnTo>
                      <a:pt x="835" y="878"/>
                    </a:lnTo>
                    <a:lnTo>
                      <a:pt x="829" y="855"/>
                    </a:lnTo>
                    <a:lnTo>
                      <a:pt x="827" y="832"/>
                    </a:lnTo>
                    <a:lnTo>
                      <a:pt x="825" y="808"/>
                    </a:lnTo>
                    <a:lnTo>
                      <a:pt x="825" y="784"/>
                    </a:lnTo>
                    <a:lnTo>
                      <a:pt x="826" y="761"/>
                    </a:lnTo>
                    <a:lnTo>
                      <a:pt x="828" y="737"/>
                    </a:lnTo>
                    <a:lnTo>
                      <a:pt x="832" y="715"/>
                    </a:lnTo>
                    <a:lnTo>
                      <a:pt x="835" y="691"/>
                    </a:lnTo>
                    <a:lnTo>
                      <a:pt x="839" y="669"/>
                    </a:lnTo>
                    <a:lnTo>
                      <a:pt x="844" y="646"/>
                    </a:lnTo>
                    <a:lnTo>
                      <a:pt x="856" y="602"/>
                    </a:lnTo>
                    <a:lnTo>
                      <a:pt x="870" y="561"/>
                    </a:lnTo>
                    <a:lnTo>
                      <a:pt x="884" y="521"/>
                    </a:lnTo>
                    <a:lnTo>
                      <a:pt x="884" y="521"/>
                    </a:lnTo>
                    <a:lnTo>
                      <a:pt x="879" y="521"/>
                    </a:lnTo>
                    <a:lnTo>
                      <a:pt x="873" y="523"/>
                    </a:lnTo>
                    <a:lnTo>
                      <a:pt x="867" y="525"/>
                    </a:lnTo>
                    <a:lnTo>
                      <a:pt x="862" y="527"/>
                    </a:lnTo>
                    <a:lnTo>
                      <a:pt x="850" y="535"/>
                    </a:lnTo>
                    <a:lnTo>
                      <a:pt x="841" y="544"/>
                    </a:lnTo>
                    <a:lnTo>
                      <a:pt x="841" y="544"/>
                    </a:lnTo>
                    <a:lnTo>
                      <a:pt x="821" y="550"/>
                    </a:lnTo>
                    <a:lnTo>
                      <a:pt x="798" y="557"/>
                    </a:lnTo>
                    <a:lnTo>
                      <a:pt x="777" y="564"/>
                    </a:lnTo>
                    <a:lnTo>
                      <a:pt x="756" y="570"/>
                    </a:lnTo>
                    <a:lnTo>
                      <a:pt x="756" y="570"/>
                    </a:lnTo>
                    <a:lnTo>
                      <a:pt x="727" y="582"/>
                    </a:lnTo>
                    <a:lnTo>
                      <a:pt x="696" y="594"/>
                    </a:lnTo>
                    <a:lnTo>
                      <a:pt x="635" y="620"/>
                    </a:lnTo>
                    <a:lnTo>
                      <a:pt x="572" y="647"/>
                    </a:lnTo>
                    <a:lnTo>
                      <a:pt x="512" y="676"/>
                    </a:lnTo>
                    <a:lnTo>
                      <a:pt x="512" y="676"/>
                    </a:lnTo>
                    <a:lnTo>
                      <a:pt x="485" y="688"/>
                    </a:lnTo>
                    <a:lnTo>
                      <a:pt x="458" y="700"/>
                    </a:lnTo>
                    <a:lnTo>
                      <a:pt x="430" y="711"/>
                    </a:lnTo>
                    <a:lnTo>
                      <a:pt x="404" y="723"/>
                    </a:lnTo>
                    <a:lnTo>
                      <a:pt x="404" y="723"/>
                    </a:lnTo>
                    <a:lnTo>
                      <a:pt x="375" y="737"/>
                    </a:lnTo>
                    <a:lnTo>
                      <a:pt x="348" y="752"/>
                    </a:lnTo>
                    <a:lnTo>
                      <a:pt x="321" y="768"/>
                    </a:lnTo>
                    <a:lnTo>
                      <a:pt x="293" y="784"/>
                    </a:lnTo>
                    <a:lnTo>
                      <a:pt x="293" y="784"/>
                    </a:lnTo>
                    <a:lnTo>
                      <a:pt x="278" y="794"/>
                    </a:lnTo>
                    <a:lnTo>
                      <a:pt x="265" y="804"/>
                    </a:lnTo>
                    <a:lnTo>
                      <a:pt x="253" y="815"/>
                    </a:lnTo>
                    <a:lnTo>
                      <a:pt x="242" y="828"/>
                    </a:lnTo>
                    <a:lnTo>
                      <a:pt x="242" y="828"/>
                    </a:lnTo>
                    <a:lnTo>
                      <a:pt x="248" y="852"/>
                    </a:lnTo>
                    <a:lnTo>
                      <a:pt x="254" y="873"/>
                    </a:lnTo>
                    <a:lnTo>
                      <a:pt x="263" y="896"/>
                    </a:lnTo>
                    <a:lnTo>
                      <a:pt x="271" y="917"/>
                    </a:lnTo>
                    <a:lnTo>
                      <a:pt x="290" y="959"/>
                    </a:lnTo>
                    <a:lnTo>
                      <a:pt x="309" y="1000"/>
                    </a:lnTo>
                    <a:lnTo>
                      <a:pt x="351" y="1082"/>
                    </a:lnTo>
                    <a:lnTo>
                      <a:pt x="371" y="1124"/>
                    </a:lnTo>
                    <a:lnTo>
                      <a:pt x="389" y="1166"/>
                    </a:lnTo>
                    <a:lnTo>
                      <a:pt x="389" y="1166"/>
                    </a:lnTo>
                    <a:lnTo>
                      <a:pt x="404" y="1197"/>
                    </a:lnTo>
                    <a:lnTo>
                      <a:pt x="419" y="1228"/>
                    </a:lnTo>
                    <a:lnTo>
                      <a:pt x="434" y="1260"/>
                    </a:lnTo>
                    <a:lnTo>
                      <a:pt x="450" y="1291"/>
                    </a:lnTo>
                    <a:lnTo>
                      <a:pt x="450" y="1291"/>
                    </a:lnTo>
                    <a:lnTo>
                      <a:pt x="457" y="1301"/>
                    </a:lnTo>
                    <a:lnTo>
                      <a:pt x="462" y="1309"/>
                    </a:lnTo>
                    <a:lnTo>
                      <a:pt x="469" y="1319"/>
                    </a:lnTo>
                    <a:lnTo>
                      <a:pt x="475" y="1328"/>
                    </a:lnTo>
                    <a:lnTo>
                      <a:pt x="475" y="1328"/>
                    </a:lnTo>
                    <a:lnTo>
                      <a:pt x="488" y="1350"/>
                    </a:lnTo>
                    <a:lnTo>
                      <a:pt x="499" y="1371"/>
                    </a:lnTo>
                    <a:lnTo>
                      <a:pt x="521" y="1415"/>
                    </a:lnTo>
                    <a:lnTo>
                      <a:pt x="544" y="1458"/>
                    </a:lnTo>
                    <a:lnTo>
                      <a:pt x="555" y="1479"/>
                    </a:lnTo>
                    <a:lnTo>
                      <a:pt x="569" y="1500"/>
                    </a:lnTo>
                    <a:lnTo>
                      <a:pt x="569" y="1500"/>
                    </a:lnTo>
                    <a:lnTo>
                      <a:pt x="578" y="1516"/>
                    </a:lnTo>
                    <a:lnTo>
                      <a:pt x="586" y="1532"/>
                    </a:lnTo>
                    <a:lnTo>
                      <a:pt x="604" y="1564"/>
                    </a:lnTo>
                    <a:lnTo>
                      <a:pt x="604" y="1564"/>
                    </a:lnTo>
                    <a:lnTo>
                      <a:pt x="610" y="1575"/>
                    </a:lnTo>
                    <a:lnTo>
                      <a:pt x="618" y="1585"/>
                    </a:lnTo>
                    <a:lnTo>
                      <a:pt x="622" y="1591"/>
                    </a:lnTo>
                    <a:lnTo>
                      <a:pt x="624" y="1597"/>
                    </a:lnTo>
                    <a:lnTo>
                      <a:pt x="625" y="1604"/>
                    </a:lnTo>
                    <a:lnTo>
                      <a:pt x="625" y="1611"/>
                    </a:lnTo>
                    <a:lnTo>
                      <a:pt x="625" y="1611"/>
                    </a:lnTo>
                    <a:lnTo>
                      <a:pt x="636" y="1619"/>
                    </a:lnTo>
                    <a:lnTo>
                      <a:pt x="647" y="1626"/>
                    </a:lnTo>
                    <a:lnTo>
                      <a:pt x="670" y="1638"/>
                    </a:lnTo>
                    <a:lnTo>
                      <a:pt x="692" y="1650"/>
                    </a:lnTo>
                    <a:lnTo>
                      <a:pt x="714" y="1660"/>
                    </a:lnTo>
                    <a:lnTo>
                      <a:pt x="724" y="1667"/>
                    </a:lnTo>
                    <a:lnTo>
                      <a:pt x="733" y="1672"/>
                    </a:lnTo>
                    <a:lnTo>
                      <a:pt x="742" y="1680"/>
                    </a:lnTo>
                    <a:lnTo>
                      <a:pt x="749" y="1687"/>
                    </a:lnTo>
                    <a:lnTo>
                      <a:pt x="756" y="1696"/>
                    </a:lnTo>
                    <a:lnTo>
                      <a:pt x="761" y="1704"/>
                    </a:lnTo>
                    <a:lnTo>
                      <a:pt x="764" y="1715"/>
                    </a:lnTo>
                    <a:lnTo>
                      <a:pt x="765" y="1727"/>
                    </a:lnTo>
                    <a:lnTo>
                      <a:pt x="765" y="1727"/>
                    </a:lnTo>
                    <a:lnTo>
                      <a:pt x="778" y="1734"/>
                    </a:lnTo>
                    <a:lnTo>
                      <a:pt x="791" y="1741"/>
                    </a:lnTo>
                    <a:lnTo>
                      <a:pt x="804" y="1746"/>
                    </a:lnTo>
                    <a:lnTo>
                      <a:pt x="817" y="1751"/>
                    </a:lnTo>
                    <a:lnTo>
                      <a:pt x="843" y="1759"/>
                    </a:lnTo>
                    <a:lnTo>
                      <a:pt x="871" y="1766"/>
                    </a:lnTo>
                    <a:lnTo>
                      <a:pt x="871" y="1766"/>
                    </a:lnTo>
                    <a:lnTo>
                      <a:pt x="864" y="1718"/>
                    </a:lnTo>
                    <a:lnTo>
                      <a:pt x="856" y="1672"/>
                    </a:lnTo>
                    <a:lnTo>
                      <a:pt x="842" y="1584"/>
                    </a:lnTo>
                    <a:lnTo>
                      <a:pt x="836" y="1540"/>
                    </a:lnTo>
                    <a:lnTo>
                      <a:pt x="828" y="1496"/>
                    </a:lnTo>
                    <a:lnTo>
                      <a:pt x="820" y="1452"/>
                    </a:lnTo>
                    <a:lnTo>
                      <a:pt x="810" y="1404"/>
                    </a:lnTo>
                    <a:lnTo>
                      <a:pt x="810" y="1404"/>
                    </a:lnTo>
                    <a:lnTo>
                      <a:pt x="810" y="1401"/>
                    </a:lnTo>
                    <a:lnTo>
                      <a:pt x="811" y="1398"/>
                    </a:lnTo>
                    <a:lnTo>
                      <a:pt x="814" y="1394"/>
                    </a:lnTo>
                    <a:lnTo>
                      <a:pt x="819" y="1392"/>
                    </a:lnTo>
                    <a:lnTo>
                      <a:pt x="821" y="1389"/>
                    </a:lnTo>
                    <a:lnTo>
                      <a:pt x="822" y="1387"/>
                    </a:lnTo>
                    <a:lnTo>
                      <a:pt x="822" y="1387"/>
                    </a:lnTo>
                    <a:lnTo>
                      <a:pt x="808" y="1364"/>
                    </a:lnTo>
                    <a:lnTo>
                      <a:pt x="794" y="1338"/>
                    </a:lnTo>
                    <a:lnTo>
                      <a:pt x="779" y="1310"/>
                    </a:lnTo>
                    <a:lnTo>
                      <a:pt x="765" y="1281"/>
                    </a:lnTo>
                    <a:lnTo>
                      <a:pt x="736" y="1221"/>
                    </a:lnTo>
                    <a:lnTo>
                      <a:pt x="708" y="1161"/>
                    </a:lnTo>
                    <a:lnTo>
                      <a:pt x="708" y="1161"/>
                    </a:lnTo>
                    <a:lnTo>
                      <a:pt x="702" y="1148"/>
                    </a:lnTo>
                    <a:lnTo>
                      <a:pt x="696" y="1136"/>
                    </a:lnTo>
                    <a:lnTo>
                      <a:pt x="689" y="1124"/>
                    </a:lnTo>
                    <a:lnTo>
                      <a:pt x="684" y="1112"/>
                    </a:lnTo>
                    <a:lnTo>
                      <a:pt x="684" y="1112"/>
                    </a:lnTo>
                    <a:lnTo>
                      <a:pt x="682" y="1099"/>
                    </a:lnTo>
                    <a:lnTo>
                      <a:pt x="678" y="1085"/>
                    </a:lnTo>
                    <a:lnTo>
                      <a:pt x="675" y="1070"/>
                    </a:lnTo>
                    <a:lnTo>
                      <a:pt x="673" y="1063"/>
                    </a:lnTo>
                    <a:lnTo>
                      <a:pt x="670" y="1055"/>
                    </a:lnTo>
                    <a:lnTo>
                      <a:pt x="670" y="1055"/>
                    </a:lnTo>
                    <a:lnTo>
                      <a:pt x="662" y="1040"/>
                    </a:lnTo>
                    <a:lnTo>
                      <a:pt x="658" y="1034"/>
                    </a:lnTo>
                    <a:lnTo>
                      <a:pt x="655" y="1025"/>
                    </a:lnTo>
                    <a:lnTo>
                      <a:pt x="655" y="1025"/>
                    </a:lnTo>
                    <a:lnTo>
                      <a:pt x="648" y="1011"/>
                    </a:lnTo>
                    <a:lnTo>
                      <a:pt x="641" y="995"/>
                    </a:lnTo>
                    <a:lnTo>
                      <a:pt x="638" y="986"/>
                    </a:lnTo>
                    <a:lnTo>
                      <a:pt x="635" y="977"/>
                    </a:lnTo>
                    <a:lnTo>
                      <a:pt x="632" y="969"/>
                    </a:lnTo>
                    <a:lnTo>
                      <a:pt x="632" y="961"/>
                    </a:lnTo>
                    <a:lnTo>
                      <a:pt x="632" y="961"/>
                    </a:lnTo>
                    <a:lnTo>
                      <a:pt x="633" y="956"/>
                    </a:lnTo>
                    <a:lnTo>
                      <a:pt x="637" y="949"/>
                    </a:lnTo>
                    <a:lnTo>
                      <a:pt x="641" y="943"/>
                    </a:lnTo>
                    <a:lnTo>
                      <a:pt x="646" y="938"/>
                    </a:lnTo>
                    <a:lnTo>
                      <a:pt x="652" y="931"/>
                    </a:lnTo>
                    <a:lnTo>
                      <a:pt x="659" y="925"/>
                    </a:lnTo>
                    <a:lnTo>
                      <a:pt x="674" y="914"/>
                    </a:lnTo>
                    <a:lnTo>
                      <a:pt x="692" y="905"/>
                    </a:lnTo>
                    <a:lnTo>
                      <a:pt x="710" y="899"/>
                    </a:lnTo>
                    <a:lnTo>
                      <a:pt x="718" y="897"/>
                    </a:lnTo>
                    <a:lnTo>
                      <a:pt x="727" y="895"/>
                    </a:lnTo>
                    <a:lnTo>
                      <a:pt x="734" y="895"/>
                    </a:lnTo>
                    <a:lnTo>
                      <a:pt x="741" y="895"/>
                    </a:lnTo>
                    <a:lnTo>
                      <a:pt x="741" y="895"/>
                    </a:lnTo>
                    <a:lnTo>
                      <a:pt x="745" y="900"/>
                    </a:lnTo>
                    <a:lnTo>
                      <a:pt x="748" y="905"/>
                    </a:lnTo>
                    <a:lnTo>
                      <a:pt x="748" y="910"/>
                    </a:lnTo>
                    <a:lnTo>
                      <a:pt x="748" y="913"/>
                    </a:lnTo>
                    <a:lnTo>
                      <a:pt x="748" y="916"/>
                    </a:lnTo>
                    <a:lnTo>
                      <a:pt x="746" y="919"/>
                    </a:lnTo>
                    <a:lnTo>
                      <a:pt x="746" y="919"/>
                    </a:lnTo>
                    <a:lnTo>
                      <a:pt x="774" y="973"/>
                    </a:lnTo>
                    <a:lnTo>
                      <a:pt x="802" y="1027"/>
                    </a:lnTo>
                    <a:lnTo>
                      <a:pt x="828" y="1082"/>
                    </a:lnTo>
                    <a:lnTo>
                      <a:pt x="856" y="1137"/>
                    </a:lnTo>
                    <a:lnTo>
                      <a:pt x="856" y="1137"/>
                    </a:lnTo>
                    <a:lnTo>
                      <a:pt x="878" y="1174"/>
                    </a:lnTo>
                    <a:lnTo>
                      <a:pt x="900" y="1214"/>
                    </a:lnTo>
                    <a:lnTo>
                      <a:pt x="920" y="1254"/>
                    </a:lnTo>
                    <a:lnTo>
                      <a:pt x="940" y="1296"/>
                    </a:lnTo>
                    <a:lnTo>
                      <a:pt x="940" y="1296"/>
                    </a:lnTo>
                    <a:lnTo>
                      <a:pt x="945" y="1309"/>
                    </a:lnTo>
                    <a:lnTo>
                      <a:pt x="951" y="1324"/>
                    </a:lnTo>
                    <a:lnTo>
                      <a:pt x="955" y="1329"/>
                    </a:lnTo>
                    <a:lnTo>
                      <a:pt x="960" y="1335"/>
                    </a:lnTo>
                    <a:lnTo>
                      <a:pt x="965" y="1339"/>
                    </a:lnTo>
                    <a:lnTo>
                      <a:pt x="972" y="1340"/>
                    </a:lnTo>
                    <a:lnTo>
                      <a:pt x="972" y="1340"/>
                    </a:lnTo>
                    <a:lnTo>
                      <a:pt x="970" y="1314"/>
                    </a:lnTo>
                    <a:lnTo>
                      <a:pt x="969" y="1289"/>
                    </a:lnTo>
                    <a:lnTo>
                      <a:pt x="965" y="1234"/>
                    </a:lnTo>
                    <a:lnTo>
                      <a:pt x="963" y="1208"/>
                    </a:lnTo>
                    <a:lnTo>
                      <a:pt x="960" y="1183"/>
                    </a:lnTo>
                    <a:lnTo>
                      <a:pt x="956" y="1158"/>
                    </a:lnTo>
                    <a:lnTo>
                      <a:pt x="954" y="1147"/>
                    </a:lnTo>
                    <a:lnTo>
                      <a:pt x="950" y="1137"/>
                    </a:lnTo>
                    <a:lnTo>
                      <a:pt x="950" y="1137"/>
                    </a:lnTo>
                    <a:lnTo>
                      <a:pt x="965" y="1110"/>
                    </a:lnTo>
                    <a:lnTo>
                      <a:pt x="973" y="1095"/>
                    </a:lnTo>
                    <a:lnTo>
                      <a:pt x="980" y="1078"/>
                    </a:lnTo>
                    <a:lnTo>
                      <a:pt x="987" y="1061"/>
                    </a:lnTo>
                    <a:lnTo>
                      <a:pt x="992" y="1044"/>
                    </a:lnTo>
                    <a:lnTo>
                      <a:pt x="994" y="1025"/>
                    </a:lnTo>
                    <a:lnTo>
                      <a:pt x="994" y="1017"/>
                    </a:lnTo>
                    <a:lnTo>
                      <a:pt x="994" y="1008"/>
                    </a:lnTo>
                    <a:lnTo>
                      <a:pt x="994" y="1008"/>
                    </a:lnTo>
                    <a:lnTo>
                      <a:pt x="1000" y="1007"/>
                    </a:lnTo>
                    <a:lnTo>
                      <a:pt x="1004" y="1007"/>
                    </a:lnTo>
                    <a:lnTo>
                      <a:pt x="1009" y="1008"/>
                    </a:lnTo>
                    <a:lnTo>
                      <a:pt x="1013" y="1010"/>
                    </a:lnTo>
                    <a:lnTo>
                      <a:pt x="1017" y="1013"/>
                    </a:lnTo>
                    <a:lnTo>
                      <a:pt x="1020" y="1015"/>
                    </a:lnTo>
                    <a:lnTo>
                      <a:pt x="1026" y="1022"/>
                    </a:lnTo>
                    <a:lnTo>
                      <a:pt x="1032" y="1031"/>
                    </a:lnTo>
                    <a:lnTo>
                      <a:pt x="1037" y="1039"/>
                    </a:lnTo>
                    <a:lnTo>
                      <a:pt x="1041" y="1048"/>
                    </a:lnTo>
                    <a:lnTo>
                      <a:pt x="1046" y="1055"/>
                    </a:lnTo>
                    <a:lnTo>
                      <a:pt x="1046" y="1055"/>
                    </a:lnTo>
                    <a:lnTo>
                      <a:pt x="1061" y="1077"/>
                    </a:lnTo>
                    <a:lnTo>
                      <a:pt x="1076" y="1097"/>
                    </a:lnTo>
                    <a:lnTo>
                      <a:pt x="1084" y="1106"/>
                    </a:lnTo>
                    <a:lnTo>
                      <a:pt x="1094" y="1114"/>
                    </a:lnTo>
                    <a:lnTo>
                      <a:pt x="1104" y="1122"/>
                    </a:lnTo>
                    <a:lnTo>
                      <a:pt x="1114" y="1129"/>
                    </a:lnTo>
                    <a:lnTo>
                      <a:pt x="1114" y="1129"/>
                    </a:lnTo>
                    <a:lnTo>
                      <a:pt x="1113" y="1146"/>
                    </a:lnTo>
                    <a:lnTo>
                      <a:pt x="1112" y="1162"/>
                    </a:lnTo>
                    <a:lnTo>
                      <a:pt x="1113" y="1180"/>
                    </a:lnTo>
                    <a:lnTo>
                      <a:pt x="1114" y="1196"/>
                    </a:lnTo>
                    <a:lnTo>
                      <a:pt x="1117" y="1229"/>
                    </a:lnTo>
                    <a:lnTo>
                      <a:pt x="1117" y="1245"/>
                    </a:lnTo>
                    <a:lnTo>
                      <a:pt x="1117" y="1262"/>
                    </a:lnTo>
                    <a:lnTo>
                      <a:pt x="1117" y="1262"/>
                    </a:lnTo>
                    <a:lnTo>
                      <a:pt x="1126" y="1232"/>
                    </a:lnTo>
                    <a:lnTo>
                      <a:pt x="1137" y="1202"/>
                    </a:lnTo>
                    <a:lnTo>
                      <a:pt x="1158" y="1143"/>
                    </a:lnTo>
                    <a:lnTo>
                      <a:pt x="1181" y="1087"/>
                    </a:lnTo>
                    <a:lnTo>
                      <a:pt x="1201" y="1033"/>
                    </a:lnTo>
                    <a:lnTo>
                      <a:pt x="1201" y="1033"/>
                    </a:lnTo>
                    <a:lnTo>
                      <a:pt x="1204" y="1031"/>
                    </a:lnTo>
                    <a:lnTo>
                      <a:pt x="1208" y="1029"/>
                    </a:lnTo>
                    <a:lnTo>
                      <a:pt x="1218" y="1027"/>
                    </a:lnTo>
                    <a:lnTo>
                      <a:pt x="1228" y="1029"/>
                    </a:lnTo>
                    <a:lnTo>
                      <a:pt x="1238" y="1030"/>
                    </a:lnTo>
                    <a:lnTo>
                      <a:pt x="1248" y="1033"/>
                    </a:lnTo>
                    <a:lnTo>
                      <a:pt x="1259" y="1037"/>
                    </a:lnTo>
                    <a:lnTo>
                      <a:pt x="1275" y="1046"/>
                    </a:lnTo>
                    <a:lnTo>
                      <a:pt x="1275" y="1046"/>
                    </a:lnTo>
                    <a:lnTo>
                      <a:pt x="1274" y="1052"/>
                    </a:lnTo>
                    <a:lnTo>
                      <a:pt x="1274" y="1057"/>
                    </a:lnTo>
                    <a:lnTo>
                      <a:pt x="1274" y="1063"/>
                    </a:lnTo>
                    <a:lnTo>
                      <a:pt x="1275" y="1068"/>
                    </a:lnTo>
                    <a:lnTo>
                      <a:pt x="1277" y="1072"/>
                    </a:lnTo>
                    <a:lnTo>
                      <a:pt x="1279" y="1077"/>
                    </a:lnTo>
                    <a:lnTo>
                      <a:pt x="1286" y="1083"/>
                    </a:lnTo>
                    <a:lnTo>
                      <a:pt x="1293" y="1090"/>
                    </a:lnTo>
                    <a:lnTo>
                      <a:pt x="1302" y="1095"/>
                    </a:lnTo>
                    <a:lnTo>
                      <a:pt x="1319" y="1105"/>
                    </a:lnTo>
                    <a:lnTo>
                      <a:pt x="1319" y="1105"/>
                    </a:lnTo>
                    <a:lnTo>
                      <a:pt x="1319" y="1116"/>
                    </a:lnTo>
                    <a:lnTo>
                      <a:pt x="1318" y="1128"/>
                    </a:lnTo>
                    <a:lnTo>
                      <a:pt x="1314" y="1140"/>
                    </a:lnTo>
                    <a:lnTo>
                      <a:pt x="1312" y="1151"/>
                    </a:lnTo>
                    <a:lnTo>
                      <a:pt x="1304" y="1172"/>
                    </a:lnTo>
                    <a:lnTo>
                      <a:pt x="1296" y="1193"/>
                    </a:lnTo>
                    <a:lnTo>
                      <a:pt x="1289" y="1214"/>
                    </a:lnTo>
                    <a:lnTo>
                      <a:pt x="1286" y="1225"/>
                    </a:lnTo>
                    <a:lnTo>
                      <a:pt x="1283" y="1235"/>
                    </a:lnTo>
                    <a:lnTo>
                      <a:pt x="1282" y="1246"/>
                    </a:lnTo>
                    <a:lnTo>
                      <a:pt x="1282" y="1258"/>
                    </a:lnTo>
                    <a:lnTo>
                      <a:pt x="1283" y="1269"/>
                    </a:lnTo>
                    <a:lnTo>
                      <a:pt x="1287" y="1281"/>
                    </a:lnTo>
                    <a:lnTo>
                      <a:pt x="1287" y="1281"/>
                    </a:lnTo>
                    <a:lnTo>
                      <a:pt x="1286" y="1289"/>
                    </a:lnTo>
                    <a:lnTo>
                      <a:pt x="1283" y="1294"/>
                    </a:lnTo>
                    <a:lnTo>
                      <a:pt x="1280" y="1301"/>
                    </a:lnTo>
                    <a:lnTo>
                      <a:pt x="1276" y="1305"/>
                    </a:lnTo>
                    <a:lnTo>
                      <a:pt x="1272" y="1309"/>
                    </a:lnTo>
                    <a:lnTo>
                      <a:pt x="1266" y="1312"/>
                    </a:lnTo>
                    <a:lnTo>
                      <a:pt x="1262" y="1316"/>
                    </a:lnTo>
                    <a:lnTo>
                      <a:pt x="1257" y="1317"/>
                    </a:lnTo>
                    <a:lnTo>
                      <a:pt x="1251" y="1318"/>
                    </a:lnTo>
                    <a:lnTo>
                      <a:pt x="1246" y="1318"/>
                    </a:lnTo>
                    <a:lnTo>
                      <a:pt x="1242" y="1316"/>
                    </a:lnTo>
                    <a:lnTo>
                      <a:pt x="1237" y="1313"/>
                    </a:lnTo>
                    <a:lnTo>
                      <a:pt x="1234" y="1310"/>
                    </a:lnTo>
                    <a:lnTo>
                      <a:pt x="1232" y="1305"/>
                    </a:lnTo>
                    <a:lnTo>
                      <a:pt x="1231" y="1298"/>
                    </a:lnTo>
                    <a:lnTo>
                      <a:pt x="1230" y="1291"/>
                    </a:lnTo>
                    <a:lnTo>
                      <a:pt x="1230" y="1291"/>
                    </a:lnTo>
                    <a:lnTo>
                      <a:pt x="1223" y="1312"/>
                    </a:lnTo>
                    <a:lnTo>
                      <a:pt x="1217" y="1333"/>
                    </a:lnTo>
                    <a:lnTo>
                      <a:pt x="1208" y="1352"/>
                    </a:lnTo>
                    <a:lnTo>
                      <a:pt x="1204" y="1362"/>
                    </a:lnTo>
                    <a:lnTo>
                      <a:pt x="1199" y="1370"/>
                    </a:lnTo>
                    <a:lnTo>
                      <a:pt x="1199" y="1370"/>
                    </a:lnTo>
                    <a:lnTo>
                      <a:pt x="1203" y="1373"/>
                    </a:lnTo>
                    <a:lnTo>
                      <a:pt x="1207" y="1379"/>
                    </a:lnTo>
                    <a:lnTo>
                      <a:pt x="1210" y="1384"/>
                    </a:lnTo>
                    <a:lnTo>
                      <a:pt x="1211" y="1390"/>
                    </a:lnTo>
                    <a:lnTo>
                      <a:pt x="1212" y="1397"/>
                    </a:lnTo>
                    <a:lnTo>
                      <a:pt x="1212" y="1404"/>
                    </a:lnTo>
                    <a:lnTo>
                      <a:pt x="1208" y="1419"/>
                    </a:lnTo>
                    <a:lnTo>
                      <a:pt x="1204" y="1435"/>
                    </a:lnTo>
                    <a:lnTo>
                      <a:pt x="1200" y="1453"/>
                    </a:lnTo>
                    <a:lnTo>
                      <a:pt x="1196" y="1469"/>
                    </a:lnTo>
                    <a:lnTo>
                      <a:pt x="1193" y="1483"/>
                    </a:lnTo>
                    <a:lnTo>
                      <a:pt x="1193" y="1483"/>
                    </a:lnTo>
                    <a:lnTo>
                      <a:pt x="1192" y="1503"/>
                    </a:lnTo>
                    <a:lnTo>
                      <a:pt x="1193" y="1523"/>
                    </a:lnTo>
                    <a:lnTo>
                      <a:pt x="1193" y="1544"/>
                    </a:lnTo>
                    <a:lnTo>
                      <a:pt x="1193" y="1564"/>
                    </a:lnTo>
                    <a:lnTo>
                      <a:pt x="1193" y="1564"/>
                    </a:lnTo>
                    <a:lnTo>
                      <a:pt x="1188" y="1625"/>
                    </a:lnTo>
                    <a:lnTo>
                      <a:pt x="1182" y="1684"/>
                    </a:lnTo>
                    <a:lnTo>
                      <a:pt x="1169" y="1791"/>
                    </a:lnTo>
                    <a:lnTo>
                      <a:pt x="1169" y="1791"/>
                    </a:lnTo>
                    <a:lnTo>
                      <a:pt x="1159" y="1797"/>
                    </a:lnTo>
                    <a:lnTo>
                      <a:pt x="1147" y="1804"/>
                    </a:lnTo>
                    <a:lnTo>
                      <a:pt x="1137" y="1809"/>
                    </a:lnTo>
                    <a:lnTo>
                      <a:pt x="1124" y="1814"/>
                    </a:lnTo>
                    <a:lnTo>
                      <a:pt x="1111" y="1819"/>
                    </a:lnTo>
                    <a:lnTo>
                      <a:pt x="1098" y="1822"/>
                    </a:lnTo>
                    <a:lnTo>
                      <a:pt x="1071" y="1827"/>
                    </a:lnTo>
                    <a:lnTo>
                      <a:pt x="1044" y="1831"/>
                    </a:lnTo>
                    <a:lnTo>
                      <a:pt x="1017" y="1832"/>
                    </a:lnTo>
                    <a:lnTo>
                      <a:pt x="991" y="1832"/>
                    </a:lnTo>
                    <a:lnTo>
                      <a:pt x="968" y="1829"/>
                    </a:lnTo>
                    <a:lnTo>
                      <a:pt x="968" y="1829"/>
                    </a:lnTo>
                    <a:close/>
                    <a:moveTo>
                      <a:pt x="23" y="735"/>
                    </a:moveTo>
                    <a:lnTo>
                      <a:pt x="23" y="735"/>
                    </a:lnTo>
                    <a:lnTo>
                      <a:pt x="22" y="743"/>
                    </a:lnTo>
                    <a:lnTo>
                      <a:pt x="24" y="752"/>
                    </a:lnTo>
                    <a:lnTo>
                      <a:pt x="26" y="764"/>
                    </a:lnTo>
                    <a:lnTo>
                      <a:pt x="31" y="775"/>
                    </a:lnTo>
                    <a:lnTo>
                      <a:pt x="39" y="796"/>
                    </a:lnTo>
                    <a:lnTo>
                      <a:pt x="44" y="804"/>
                    </a:lnTo>
                    <a:lnTo>
                      <a:pt x="48" y="809"/>
                    </a:lnTo>
                    <a:lnTo>
                      <a:pt x="48" y="809"/>
                    </a:lnTo>
                    <a:lnTo>
                      <a:pt x="60" y="820"/>
                    </a:lnTo>
                    <a:lnTo>
                      <a:pt x="77" y="832"/>
                    </a:lnTo>
                    <a:lnTo>
                      <a:pt x="77" y="832"/>
                    </a:lnTo>
                    <a:lnTo>
                      <a:pt x="88" y="837"/>
                    </a:lnTo>
                    <a:lnTo>
                      <a:pt x="100" y="841"/>
                    </a:lnTo>
                    <a:lnTo>
                      <a:pt x="112" y="843"/>
                    </a:lnTo>
                    <a:lnTo>
                      <a:pt x="125" y="844"/>
                    </a:lnTo>
                    <a:lnTo>
                      <a:pt x="137" y="844"/>
                    </a:lnTo>
                    <a:lnTo>
                      <a:pt x="148" y="842"/>
                    </a:lnTo>
                    <a:lnTo>
                      <a:pt x="160" y="839"/>
                    </a:lnTo>
                    <a:lnTo>
                      <a:pt x="172" y="835"/>
                    </a:lnTo>
                    <a:lnTo>
                      <a:pt x="183" y="830"/>
                    </a:lnTo>
                    <a:lnTo>
                      <a:pt x="192" y="824"/>
                    </a:lnTo>
                    <a:lnTo>
                      <a:pt x="201" y="818"/>
                    </a:lnTo>
                    <a:lnTo>
                      <a:pt x="208" y="810"/>
                    </a:lnTo>
                    <a:lnTo>
                      <a:pt x="215" y="803"/>
                    </a:lnTo>
                    <a:lnTo>
                      <a:pt x="220" y="794"/>
                    </a:lnTo>
                    <a:lnTo>
                      <a:pt x="223" y="786"/>
                    </a:lnTo>
                    <a:lnTo>
                      <a:pt x="224" y="777"/>
                    </a:lnTo>
                    <a:lnTo>
                      <a:pt x="224" y="777"/>
                    </a:lnTo>
                    <a:lnTo>
                      <a:pt x="232" y="777"/>
                    </a:lnTo>
                    <a:lnTo>
                      <a:pt x="232" y="777"/>
                    </a:lnTo>
                    <a:lnTo>
                      <a:pt x="232" y="773"/>
                    </a:lnTo>
                    <a:lnTo>
                      <a:pt x="233" y="768"/>
                    </a:lnTo>
                    <a:lnTo>
                      <a:pt x="232" y="757"/>
                    </a:lnTo>
                    <a:lnTo>
                      <a:pt x="230" y="743"/>
                    </a:lnTo>
                    <a:lnTo>
                      <a:pt x="230" y="743"/>
                    </a:lnTo>
                    <a:lnTo>
                      <a:pt x="230" y="732"/>
                    </a:lnTo>
                    <a:lnTo>
                      <a:pt x="229" y="723"/>
                    </a:lnTo>
                    <a:lnTo>
                      <a:pt x="227" y="715"/>
                    </a:lnTo>
                    <a:lnTo>
                      <a:pt x="223" y="707"/>
                    </a:lnTo>
                    <a:lnTo>
                      <a:pt x="214" y="691"/>
                    </a:lnTo>
                    <a:lnTo>
                      <a:pt x="202" y="674"/>
                    </a:lnTo>
                    <a:lnTo>
                      <a:pt x="202" y="674"/>
                    </a:lnTo>
                    <a:lnTo>
                      <a:pt x="194" y="670"/>
                    </a:lnTo>
                    <a:lnTo>
                      <a:pt x="186" y="668"/>
                    </a:lnTo>
                    <a:lnTo>
                      <a:pt x="167" y="662"/>
                    </a:lnTo>
                    <a:lnTo>
                      <a:pt x="145" y="657"/>
                    </a:lnTo>
                    <a:lnTo>
                      <a:pt x="135" y="654"/>
                    </a:lnTo>
                    <a:lnTo>
                      <a:pt x="124" y="650"/>
                    </a:lnTo>
                    <a:lnTo>
                      <a:pt x="124" y="650"/>
                    </a:lnTo>
                    <a:lnTo>
                      <a:pt x="109" y="651"/>
                    </a:lnTo>
                    <a:lnTo>
                      <a:pt x="94" y="655"/>
                    </a:lnTo>
                    <a:lnTo>
                      <a:pt x="79" y="660"/>
                    </a:lnTo>
                    <a:lnTo>
                      <a:pt x="65" y="668"/>
                    </a:lnTo>
                    <a:lnTo>
                      <a:pt x="52" y="676"/>
                    </a:lnTo>
                    <a:lnTo>
                      <a:pt x="41" y="686"/>
                    </a:lnTo>
                    <a:lnTo>
                      <a:pt x="37" y="692"/>
                    </a:lnTo>
                    <a:lnTo>
                      <a:pt x="33" y="698"/>
                    </a:lnTo>
                    <a:lnTo>
                      <a:pt x="30" y="704"/>
                    </a:lnTo>
                    <a:lnTo>
                      <a:pt x="27" y="711"/>
                    </a:lnTo>
                    <a:lnTo>
                      <a:pt x="27" y="711"/>
                    </a:lnTo>
                    <a:lnTo>
                      <a:pt x="32" y="712"/>
                    </a:lnTo>
                    <a:lnTo>
                      <a:pt x="33" y="713"/>
                    </a:lnTo>
                    <a:lnTo>
                      <a:pt x="33" y="716"/>
                    </a:lnTo>
                    <a:lnTo>
                      <a:pt x="33" y="716"/>
                    </a:lnTo>
                    <a:lnTo>
                      <a:pt x="29" y="716"/>
                    </a:lnTo>
                    <a:lnTo>
                      <a:pt x="25" y="718"/>
                    </a:lnTo>
                    <a:lnTo>
                      <a:pt x="25" y="718"/>
                    </a:lnTo>
                    <a:lnTo>
                      <a:pt x="27" y="721"/>
                    </a:lnTo>
                    <a:lnTo>
                      <a:pt x="27" y="724"/>
                    </a:lnTo>
                    <a:lnTo>
                      <a:pt x="27" y="727"/>
                    </a:lnTo>
                    <a:lnTo>
                      <a:pt x="26" y="729"/>
                    </a:lnTo>
                    <a:lnTo>
                      <a:pt x="24" y="733"/>
                    </a:lnTo>
                    <a:lnTo>
                      <a:pt x="23" y="735"/>
                    </a:lnTo>
                    <a:lnTo>
                      <a:pt x="23" y="735"/>
                    </a:lnTo>
                    <a:close/>
                    <a:moveTo>
                      <a:pt x="1247" y="91"/>
                    </a:moveTo>
                    <a:lnTo>
                      <a:pt x="1247" y="91"/>
                    </a:lnTo>
                    <a:lnTo>
                      <a:pt x="1234" y="73"/>
                    </a:lnTo>
                    <a:lnTo>
                      <a:pt x="1221" y="56"/>
                    </a:lnTo>
                    <a:lnTo>
                      <a:pt x="1215" y="49"/>
                    </a:lnTo>
                    <a:lnTo>
                      <a:pt x="1207" y="41"/>
                    </a:lnTo>
                    <a:lnTo>
                      <a:pt x="1200" y="35"/>
                    </a:lnTo>
                    <a:lnTo>
                      <a:pt x="1191" y="30"/>
                    </a:lnTo>
                    <a:lnTo>
                      <a:pt x="1191" y="30"/>
                    </a:lnTo>
                    <a:lnTo>
                      <a:pt x="1184" y="26"/>
                    </a:lnTo>
                    <a:lnTo>
                      <a:pt x="1176" y="23"/>
                    </a:lnTo>
                    <a:lnTo>
                      <a:pt x="1170" y="21"/>
                    </a:lnTo>
                    <a:lnTo>
                      <a:pt x="1163" y="20"/>
                    </a:lnTo>
                    <a:lnTo>
                      <a:pt x="1150" y="19"/>
                    </a:lnTo>
                    <a:lnTo>
                      <a:pt x="1137" y="21"/>
                    </a:lnTo>
                    <a:lnTo>
                      <a:pt x="1124" y="23"/>
                    </a:lnTo>
                    <a:lnTo>
                      <a:pt x="1111" y="27"/>
                    </a:lnTo>
                    <a:lnTo>
                      <a:pt x="1085" y="37"/>
                    </a:lnTo>
                    <a:lnTo>
                      <a:pt x="1085" y="37"/>
                    </a:lnTo>
                    <a:lnTo>
                      <a:pt x="1059" y="46"/>
                    </a:lnTo>
                    <a:lnTo>
                      <a:pt x="1032" y="53"/>
                    </a:lnTo>
                    <a:lnTo>
                      <a:pt x="1007" y="62"/>
                    </a:lnTo>
                    <a:lnTo>
                      <a:pt x="996" y="67"/>
                    </a:lnTo>
                    <a:lnTo>
                      <a:pt x="986" y="72"/>
                    </a:lnTo>
                    <a:lnTo>
                      <a:pt x="976" y="78"/>
                    </a:lnTo>
                    <a:lnTo>
                      <a:pt x="968" y="85"/>
                    </a:lnTo>
                    <a:lnTo>
                      <a:pt x="960" y="93"/>
                    </a:lnTo>
                    <a:lnTo>
                      <a:pt x="953" y="102"/>
                    </a:lnTo>
                    <a:lnTo>
                      <a:pt x="947" y="112"/>
                    </a:lnTo>
                    <a:lnTo>
                      <a:pt x="944" y="124"/>
                    </a:lnTo>
                    <a:lnTo>
                      <a:pt x="941" y="138"/>
                    </a:lnTo>
                    <a:lnTo>
                      <a:pt x="940" y="153"/>
                    </a:lnTo>
                    <a:lnTo>
                      <a:pt x="940" y="153"/>
                    </a:lnTo>
                    <a:lnTo>
                      <a:pt x="941" y="177"/>
                    </a:lnTo>
                    <a:lnTo>
                      <a:pt x="943" y="204"/>
                    </a:lnTo>
                    <a:lnTo>
                      <a:pt x="946" y="231"/>
                    </a:lnTo>
                    <a:lnTo>
                      <a:pt x="950" y="258"/>
                    </a:lnTo>
                    <a:lnTo>
                      <a:pt x="958" y="311"/>
                    </a:lnTo>
                    <a:lnTo>
                      <a:pt x="961" y="336"/>
                    </a:lnTo>
                    <a:lnTo>
                      <a:pt x="962" y="359"/>
                    </a:lnTo>
                    <a:lnTo>
                      <a:pt x="962" y="359"/>
                    </a:lnTo>
                    <a:lnTo>
                      <a:pt x="976" y="340"/>
                    </a:lnTo>
                    <a:lnTo>
                      <a:pt x="992" y="323"/>
                    </a:lnTo>
                    <a:lnTo>
                      <a:pt x="1009" y="307"/>
                    </a:lnTo>
                    <a:lnTo>
                      <a:pt x="1027" y="293"/>
                    </a:lnTo>
                    <a:lnTo>
                      <a:pt x="1048" y="280"/>
                    </a:lnTo>
                    <a:lnTo>
                      <a:pt x="1068" y="269"/>
                    </a:lnTo>
                    <a:lnTo>
                      <a:pt x="1091" y="259"/>
                    </a:lnTo>
                    <a:lnTo>
                      <a:pt x="1113" y="249"/>
                    </a:lnTo>
                    <a:lnTo>
                      <a:pt x="1137" y="242"/>
                    </a:lnTo>
                    <a:lnTo>
                      <a:pt x="1162" y="234"/>
                    </a:lnTo>
                    <a:lnTo>
                      <a:pt x="1188" y="228"/>
                    </a:lnTo>
                    <a:lnTo>
                      <a:pt x="1214" y="222"/>
                    </a:lnTo>
                    <a:lnTo>
                      <a:pt x="1242" y="218"/>
                    </a:lnTo>
                    <a:lnTo>
                      <a:pt x="1269" y="214"/>
                    </a:lnTo>
                    <a:lnTo>
                      <a:pt x="1326" y="206"/>
                    </a:lnTo>
                    <a:lnTo>
                      <a:pt x="1326" y="206"/>
                    </a:lnTo>
                    <a:lnTo>
                      <a:pt x="1319" y="191"/>
                    </a:lnTo>
                    <a:lnTo>
                      <a:pt x="1310" y="176"/>
                    </a:lnTo>
                    <a:lnTo>
                      <a:pt x="1301" y="160"/>
                    </a:lnTo>
                    <a:lnTo>
                      <a:pt x="1290" y="146"/>
                    </a:lnTo>
                    <a:lnTo>
                      <a:pt x="1268" y="117"/>
                    </a:lnTo>
                    <a:lnTo>
                      <a:pt x="1247" y="91"/>
                    </a:lnTo>
                    <a:lnTo>
                      <a:pt x="1247" y="91"/>
                    </a:lnTo>
                    <a:close/>
                    <a:moveTo>
                      <a:pt x="1449" y="263"/>
                    </a:moveTo>
                    <a:lnTo>
                      <a:pt x="1449" y="263"/>
                    </a:lnTo>
                    <a:lnTo>
                      <a:pt x="1441" y="262"/>
                    </a:lnTo>
                    <a:lnTo>
                      <a:pt x="1431" y="261"/>
                    </a:lnTo>
                    <a:lnTo>
                      <a:pt x="1422" y="260"/>
                    </a:lnTo>
                    <a:lnTo>
                      <a:pt x="1412" y="259"/>
                    </a:lnTo>
                    <a:lnTo>
                      <a:pt x="1412" y="259"/>
                    </a:lnTo>
                    <a:lnTo>
                      <a:pt x="1386" y="250"/>
                    </a:lnTo>
                    <a:lnTo>
                      <a:pt x="1360" y="241"/>
                    </a:lnTo>
                    <a:lnTo>
                      <a:pt x="1347" y="237"/>
                    </a:lnTo>
                    <a:lnTo>
                      <a:pt x="1334" y="234"/>
                    </a:lnTo>
                    <a:lnTo>
                      <a:pt x="1321" y="232"/>
                    </a:lnTo>
                    <a:lnTo>
                      <a:pt x="1309" y="231"/>
                    </a:lnTo>
                    <a:lnTo>
                      <a:pt x="1309" y="231"/>
                    </a:lnTo>
                    <a:lnTo>
                      <a:pt x="1290" y="232"/>
                    </a:lnTo>
                    <a:lnTo>
                      <a:pt x="1269" y="234"/>
                    </a:lnTo>
                    <a:lnTo>
                      <a:pt x="1249" y="237"/>
                    </a:lnTo>
                    <a:lnTo>
                      <a:pt x="1229" y="241"/>
                    </a:lnTo>
                    <a:lnTo>
                      <a:pt x="1189" y="249"/>
                    </a:lnTo>
                    <a:lnTo>
                      <a:pt x="1154" y="259"/>
                    </a:lnTo>
                    <a:lnTo>
                      <a:pt x="1154" y="259"/>
                    </a:lnTo>
                    <a:lnTo>
                      <a:pt x="1131" y="265"/>
                    </a:lnTo>
                    <a:lnTo>
                      <a:pt x="1110" y="275"/>
                    </a:lnTo>
                    <a:lnTo>
                      <a:pt x="1089" y="284"/>
                    </a:lnTo>
                    <a:lnTo>
                      <a:pt x="1069" y="296"/>
                    </a:lnTo>
                    <a:lnTo>
                      <a:pt x="1050" y="308"/>
                    </a:lnTo>
                    <a:lnTo>
                      <a:pt x="1033" y="321"/>
                    </a:lnTo>
                    <a:lnTo>
                      <a:pt x="1016" y="335"/>
                    </a:lnTo>
                    <a:lnTo>
                      <a:pt x="1002" y="350"/>
                    </a:lnTo>
                    <a:lnTo>
                      <a:pt x="1002" y="350"/>
                    </a:lnTo>
                    <a:lnTo>
                      <a:pt x="995" y="355"/>
                    </a:lnTo>
                    <a:lnTo>
                      <a:pt x="990" y="359"/>
                    </a:lnTo>
                    <a:lnTo>
                      <a:pt x="985" y="365"/>
                    </a:lnTo>
                    <a:lnTo>
                      <a:pt x="979" y="369"/>
                    </a:lnTo>
                    <a:lnTo>
                      <a:pt x="979" y="369"/>
                    </a:lnTo>
                    <a:lnTo>
                      <a:pt x="969" y="382"/>
                    </a:lnTo>
                    <a:lnTo>
                      <a:pt x="960" y="397"/>
                    </a:lnTo>
                    <a:lnTo>
                      <a:pt x="953" y="412"/>
                    </a:lnTo>
                    <a:lnTo>
                      <a:pt x="945" y="429"/>
                    </a:lnTo>
                    <a:lnTo>
                      <a:pt x="933" y="462"/>
                    </a:lnTo>
                    <a:lnTo>
                      <a:pt x="927" y="479"/>
                    </a:lnTo>
                    <a:lnTo>
                      <a:pt x="920" y="496"/>
                    </a:lnTo>
                    <a:lnTo>
                      <a:pt x="920" y="496"/>
                    </a:lnTo>
                    <a:lnTo>
                      <a:pt x="912" y="517"/>
                    </a:lnTo>
                    <a:lnTo>
                      <a:pt x="901" y="536"/>
                    </a:lnTo>
                    <a:lnTo>
                      <a:pt x="892" y="555"/>
                    </a:lnTo>
                    <a:lnTo>
                      <a:pt x="884" y="576"/>
                    </a:lnTo>
                    <a:lnTo>
                      <a:pt x="884" y="576"/>
                    </a:lnTo>
                    <a:lnTo>
                      <a:pt x="878" y="594"/>
                    </a:lnTo>
                    <a:lnTo>
                      <a:pt x="874" y="612"/>
                    </a:lnTo>
                    <a:lnTo>
                      <a:pt x="870" y="631"/>
                    </a:lnTo>
                    <a:lnTo>
                      <a:pt x="866" y="650"/>
                    </a:lnTo>
                    <a:lnTo>
                      <a:pt x="866" y="650"/>
                    </a:lnTo>
                    <a:lnTo>
                      <a:pt x="860" y="673"/>
                    </a:lnTo>
                    <a:lnTo>
                      <a:pt x="855" y="698"/>
                    </a:lnTo>
                    <a:lnTo>
                      <a:pt x="851" y="722"/>
                    </a:lnTo>
                    <a:lnTo>
                      <a:pt x="848" y="748"/>
                    </a:lnTo>
                    <a:lnTo>
                      <a:pt x="845" y="774"/>
                    </a:lnTo>
                    <a:lnTo>
                      <a:pt x="844" y="801"/>
                    </a:lnTo>
                    <a:lnTo>
                      <a:pt x="845" y="829"/>
                    </a:lnTo>
                    <a:lnTo>
                      <a:pt x="849" y="858"/>
                    </a:lnTo>
                    <a:lnTo>
                      <a:pt x="849" y="858"/>
                    </a:lnTo>
                    <a:lnTo>
                      <a:pt x="849" y="852"/>
                    </a:lnTo>
                    <a:lnTo>
                      <a:pt x="850" y="847"/>
                    </a:lnTo>
                    <a:lnTo>
                      <a:pt x="852" y="842"/>
                    </a:lnTo>
                    <a:lnTo>
                      <a:pt x="854" y="839"/>
                    </a:lnTo>
                    <a:lnTo>
                      <a:pt x="858" y="832"/>
                    </a:lnTo>
                    <a:lnTo>
                      <a:pt x="860" y="826"/>
                    </a:lnTo>
                    <a:lnTo>
                      <a:pt x="862" y="822"/>
                    </a:lnTo>
                    <a:lnTo>
                      <a:pt x="862" y="822"/>
                    </a:lnTo>
                    <a:lnTo>
                      <a:pt x="880" y="805"/>
                    </a:lnTo>
                    <a:lnTo>
                      <a:pt x="897" y="788"/>
                    </a:lnTo>
                    <a:lnTo>
                      <a:pt x="931" y="751"/>
                    </a:lnTo>
                    <a:lnTo>
                      <a:pt x="948" y="733"/>
                    </a:lnTo>
                    <a:lnTo>
                      <a:pt x="965" y="715"/>
                    </a:lnTo>
                    <a:lnTo>
                      <a:pt x="984" y="697"/>
                    </a:lnTo>
                    <a:lnTo>
                      <a:pt x="1004" y="678"/>
                    </a:lnTo>
                    <a:lnTo>
                      <a:pt x="1004" y="678"/>
                    </a:lnTo>
                    <a:lnTo>
                      <a:pt x="1024" y="663"/>
                    </a:lnTo>
                    <a:lnTo>
                      <a:pt x="1045" y="648"/>
                    </a:lnTo>
                    <a:lnTo>
                      <a:pt x="1065" y="635"/>
                    </a:lnTo>
                    <a:lnTo>
                      <a:pt x="1086" y="621"/>
                    </a:lnTo>
                    <a:lnTo>
                      <a:pt x="1131" y="594"/>
                    </a:lnTo>
                    <a:lnTo>
                      <a:pt x="1178" y="568"/>
                    </a:lnTo>
                    <a:lnTo>
                      <a:pt x="1178" y="568"/>
                    </a:lnTo>
                    <a:lnTo>
                      <a:pt x="1208" y="552"/>
                    </a:lnTo>
                    <a:lnTo>
                      <a:pt x="1241" y="536"/>
                    </a:lnTo>
                    <a:lnTo>
                      <a:pt x="1272" y="521"/>
                    </a:lnTo>
                    <a:lnTo>
                      <a:pt x="1305" y="506"/>
                    </a:lnTo>
                    <a:lnTo>
                      <a:pt x="1338" y="492"/>
                    </a:lnTo>
                    <a:lnTo>
                      <a:pt x="1372" y="480"/>
                    </a:lnTo>
                    <a:lnTo>
                      <a:pt x="1407" y="469"/>
                    </a:lnTo>
                    <a:lnTo>
                      <a:pt x="1441" y="458"/>
                    </a:lnTo>
                    <a:lnTo>
                      <a:pt x="1476" y="449"/>
                    </a:lnTo>
                    <a:lnTo>
                      <a:pt x="1513" y="442"/>
                    </a:lnTo>
                    <a:lnTo>
                      <a:pt x="1548" y="436"/>
                    </a:lnTo>
                    <a:lnTo>
                      <a:pt x="1584" y="432"/>
                    </a:lnTo>
                    <a:lnTo>
                      <a:pt x="1621" y="430"/>
                    </a:lnTo>
                    <a:lnTo>
                      <a:pt x="1657" y="430"/>
                    </a:lnTo>
                    <a:lnTo>
                      <a:pt x="1693" y="433"/>
                    </a:lnTo>
                    <a:lnTo>
                      <a:pt x="1730" y="438"/>
                    </a:lnTo>
                    <a:lnTo>
                      <a:pt x="1730" y="438"/>
                    </a:lnTo>
                    <a:lnTo>
                      <a:pt x="1702" y="410"/>
                    </a:lnTo>
                    <a:lnTo>
                      <a:pt x="1673" y="382"/>
                    </a:lnTo>
                    <a:lnTo>
                      <a:pt x="1657" y="369"/>
                    </a:lnTo>
                    <a:lnTo>
                      <a:pt x="1642" y="356"/>
                    </a:lnTo>
                    <a:lnTo>
                      <a:pt x="1625" y="344"/>
                    </a:lnTo>
                    <a:lnTo>
                      <a:pt x="1608" y="333"/>
                    </a:lnTo>
                    <a:lnTo>
                      <a:pt x="1591" y="322"/>
                    </a:lnTo>
                    <a:lnTo>
                      <a:pt x="1572" y="311"/>
                    </a:lnTo>
                    <a:lnTo>
                      <a:pt x="1553" y="302"/>
                    </a:lnTo>
                    <a:lnTo>
                      <a:pt x="1534" y="292"/>
                    </a:lnTo>
                    <a:lnTo>
                      <a:pt x="1514" y="283"/>
                    </a:lnTo>
                    <a:lnTo>
                      <a:pt x="1493" y="276"/>
                    </a:lnTo>
                    <a:lnTo>
                      <a:pt x="1472" y="269"/>
                    </a:lnTo>
                    <a:lnTo>
                      <a:pt x="1449" y="263"/>
                    </a:lnTo>
                    <a:lnTo>
                      <a:pt x="1449" y="263"/>
                    </a:lnTo>
                    <a:close/>
                    <a:moveTo>
                      <a:pt x="869" y="426"/>
                    </a:moveTo>
                    <a:lnTo>
                      <a:pt x="869" y="426"/>
                    </a:lnTo>
                    <a:lnTo>
                      <a:pt x="875" y="429"/>
                    </a:lnTo>
                    <a:lnTo>
                      <a:pt x="881" y="433"/>
                    </a:lnTo>
                    <a:lnTo>
                      <a:pt x="888" y="440"/>
                    </a:lnTo>
                    <a:lnTo>
                      <a:pt x="892" y="444"/>
                    </a:lnTo>
                    <a:lnTo>
                      <a:pt x="897" y="446"/>
                    </a:lnTo>
                    <a:lnTo>
                      <a:pt x="902" y="449"/>
                    </a:lnTo>
                    <a:lnTo>
                      <a:pt x="911" y="453"/>
                    </a:lnTo>
                    <a:lnTo>
                      <a:pt x="911" y="453"/>
                    </a:lnTo>
                    <a:lnTo>
                      <a:pt x="913" y="449"/>
                    </a:lnTo>
                    <a:lnTo>
                      <a:pt x="915" y="445"/>
                    </a:lnTo>
                    <a:lnTo>
                      <a:pt x="918" y="438"/>
                    </a:lnTo>
                    <a:lnTo>
                      <a:pt x="919" y="430"/>
                    </a:lnTo>
                    <a:lnTo>
                      <a:pt x="923" y="423"/>
                    </a:lnTo>
                    <a:lnTo>
                      <a:pt x="923" y="423"/>
                    </a:lnTo>
                    <a:lnTo>
                      <a:pt x="915" y="418"/>
                    </a:lnTo>
                    <a:lnTo>
                      <a:pt x="908" y="413"/>
                    </a:lnTo>
                    <a:lnTo>
                      <a:pt x="901" y="406"/>
                    </a:lnTo>
                    <a:lnTo>
                      <a:pt x="897" y="400"/>
                    </a:lnTo>
                    <a:lnTo>
                      <a:pt x="894" y="393"/>
                    </a:lnTo>
                    <a:lnTo>
                      <a:pt x="892" y="385"/>
                    </a:lnTo>
                    <a:lnTo>
                      <a:pt x="890" y="376"/>
                    </a:lnTo>
                    <a:lnTo>
                      <a:pt x="890" y="369"/>
                    </a:lnTo>
                    <a:lnTo>
                      <a:pt x="892" y="362"/>
                    </a:lnTo>
                    <a:lnTo>
                      <a:pt x="895" y="354"/>
                    </a:lnTo>
                    <a:lnTo>
                      <a:pt x="899" y="348"/>
                    </a:lnTo>
                    <a:lnTo>
                      <a:pt x="904" y="341"/>
                    </a:lnTo>
                    <a:lnTo>
                      <a:pt x="912" y="336"/>
                    </a:lnTo>
                    <a:lnTo>
                      <a:pt x="919" y="332"/>
                    </a:lnTo>
                    <a:lnTo>
                      <a:pt x="929" y="328"/>
                    </a:lnTo>
                    <a:lnTo>
                      <a:pt x="940" y="327"/>
                    </a:lnTo>
                    <a:lnTo>
                      <a:pt x="940" y="327"/>
                    </a:lnTo>
                    <a:lnTo>
                      <a:pt x="939" y="322"/>
                    </a:lnTo>
                    <a:lnTo>
                      <a:pt x="938" y="317"/>
                    </a:lnTo>
                    <a:lnTo>
                      <a:pt x="938" y="306"/>
                    </a:lnTo>
                    <a:lnTo>
                      <a:pt x="936" y="296"/>
                    </a:lnTo>
                    <a:lnTo>
                      <a:pt x="934" y="293"/>
                    </a:lnTo>
                    <a:lnTo>
                      <a:pt x="932" y="290"/>
                    </a:lnTo>
                    <a:lnTo>
                      <a:pt x="932" y="290"/>
                    </a:lnTo>
                    <a:lnTo>
                      <a:pt x="923" y="293"/>
                    </a:lnTo>
                    <a:lnTo>
                      <a:pt x="912" y="297"/>
                    </a:lnTo>
                    <a:lnTo>
                      <a:pt x="903" y="302"/>
                    </a:lnTo>
                    <a:lnTo>
                      <a:pt x="895" y="308"/>
                    </a:lnTo>
                    <a:lnTo>
                      <a:pt x="888" y="314"/>
                    </a:lnTo>
                    <a:lnTo>
                      <a:pt x="882" y="321"/>
                    </a:lnTo>
                    <a:lnTo>
                      <a:pt x="875" y="329"/>
                    </a:lnTo>
                    <a:lnTo>
                      <a:pt x="871" y="338"/>
                    </a:lnTo>
                    <a:lnTo>
                      <a:pt x="868" y="348"/>
                    </a:lnTo>
                    <a:lnTo>
                      <a:pt x="865" y="357"/>
                    </a:lnTo>
                    <a:lnTo>
                      <a:pt x="863" y="367"/>
                    </a:lnTo>
                    <a:lnTo>
                      <a:pt x="863" y="378"/>
                    </a:lnTo>
                    <a:lnTo>
                      <a:pt x="863" y="389"/>
                    </a:lnTo>
                    <a:lnTo>
                      <a:pt x="864" y="401"/>
                    </a:lnTo>
                    <a:lnTo>
                      <a:pt x="866" y="413"/>
                    </a:lnTo>
                    <a:lnTo>
                      <a:pt x="869" y="426"/>
                    </a:lnTo>
                    <a:lnTo>
                      <a:pt x="869" y="426"/>
                    </a:lnTo>
                    <a:close/>
                    <a:moveTo>
                      <a:pt x="689" y="391"/>
                    </a:moveTo>
                    <a:lnTo>
                      <a:pt x="689" y="391"/>
                    </a:lnTo>
                    <a:lnTo>
                      <a:pt x="674" y="399"/>
                    </a:lnTo>
                    <a:lnTo>
                      <a:pt x="660" y="409"/>
                    </a:lnTo>
                    <a:lnTo>
                      <a:pt x="645" y="417"/>
                    </a:lnTo>
                    <a:lnTo>
                      <a:pt x="630" y="426"/>
                    </a:lnTo>
                    <a:lnTo>
                      <a:pt x="630" y="426"/>
                    </a:lnTo>
                    <a:lnTo>
                      <a:pt x="517" y="474"/>
                    </a:lnTo>
                    <a:lnTo>
                      <a:pt x="405" y="523"/>
                    </a:lnTo>
                    <a:lnTo>
                      <a:pt x="350" y="548"/>
                    </a:lnTo>
                    <a:lnTo>
                      <a:pt x="295" y="574"/>
                    </a:lnTo>
                    <a:lnTo>
                      <a:pt x="242" y="601"/>
                    </a:lnTo>
                    <a:lnTo>
                      <a:pt x="190" y="629"/>
                    </a:lnTo>
                    <a:lnTo>
                      <a:pt x="190" y="629"/>
                    </a:lnTo>
                    <a:lnTo>
                      <a:pt x="192" y="630"/>
                    </a:lnTo>
                    <a:lnTo>
                      <a:pt x="194" y="631"/>
                    </a:lnTo>
                    <a:lnTo>
                      <a:pt x="197" y="636"/>
                    </a:lnTo>
                    <a:lnTo>
                      <a:pt x="199" y="638"/>
                    </a:lnTo>
                    <a:lnTo>
                      <a:pt x="201" y="640"/>
                    </a:lnTo>
                    <a:lnTo>
                      <a:pt x="204" y="642"/>
                    </a:lnTo>
                    <a:lnTo>
                      <a:pt x="209" y="642"/>
                    </a:lnTo>
                    <a:lnTo>
                      <a:pt x="209" y="642"/>
                    </a:lnTo>
                    <a:lnTo>
                      <a:pt x="213" y="641"/>
                    </a:lnTo>
                    <a:lnTo>
                      <a:pt x="216" y="640"/>
                    </a:lnTo>
                    <a:lnTo>
                      <a:pt x="223" y="635"/>
                    </a:lnTo>
                    <a:lnTo>
                      <a:pt x="230" y="629"/>
                    </a:lnTo>
                    <a:lnTo>
                      <a:pt x="236" y="625"/>
                    </a:lnTo>
                    <a:lnTo>
                      <a:pt x="236" y="625"/>
                    </a:lnTo>
                    <a:lnTo>
                      <a:pt x="259" y="612"/>
                    </a:lnTo>
                    <a:lnTo>
                      <a:pt x="283" y="599"/>
                    </a:lnTo>
                    <a:lnTo>
                      <a:pt x="327" y="578"/>
                    </a:lnTo>
                    <a:lnTo>
                      <a:pt x="327" y="578"/>
                    </a:lnTo>
                    <a:lnTo>
                      <a:pt x="356" y="565"/>
                    </a:lnTo>
                    <a:lnTo>
                      <a:pt x="387" y="552"/>
                    </a:lnTo>
                    <a:lnTo>
                      <a:pt x="417" y="539"/>
                    </a:lnTo>
                    <a:lnTo>
                      <a:pt x="448" y="526"/>
                    </a:lnTo>
                    <a:lnTo>
                      <a:pt x="448" y="526"/>
                    </a:lnTo>
                    <a:lnTo>
                      <a:pt x="473" y="516"/>
                    </a:lnTo>
                    <a:lnTo>
                      <a:pt x="498" y="506"/>
                    </a:lnTo>
                    <a:lnTo>
                      <a:pt x="547" y="487"/>
                    </a:lnTo>
                    <a:lnTo>
                      <a:pt x="596" y="468"/>
                    </a:lnTo>
                    <a:lnTo>
                      <a:pt x="620" y="458"/>
                    </a:lnTo>
                    <a:lnTo>
                      <a:pt x="642" y="447"/>
                    </a:lnTo>
                    <a:lnTo>
                      <a:pt x="642" y="447"/>
                    </a:lnTo>
                    <a:lnTo>
                      <a:pt x="743" y="401"/>
                    </a:lnTo>
                    <a:lnTo>
                      <a:pt x="791" y="380"/>
                    </a:lnTo>
                    <a:lnTo>
                      <a:pt x="839" y="359"/>
                    </a:lnTo>
                    <a:lnTo>
                      <a:pt x="839" y="359"/>
                    </a:lnTo>
                    <a:lnTo>
                      <a:pt x="840" y="354"/>
                    </a:lnTo>
                    <a:lnTo>
                      <a:pt x="842" y="349"/>
                    </a:lnTo>
                    <a:lnTo>
                      <a:pt x="848" y="338"/>
                    </a:lnTo>
                    <a:lnTo>
                      <a:pt x="851" y="333"/>
                    </a:lnTo>
                    <a:lnTo>
                      <a:pt x="852" y="327"/>
                    </a:lnTo>
                    <a:lnTo>
                      <a:pt x="853" y="322"/>
                    </a:lnTo>
                    <a:lnTo>
                      <a:pt x="852" y="318"/>
                    </a:lnTo>
                    <a:lnTo>
                      <a:pt x="852" y="318"/>
                    </a:lnTo>
                    <a:lnTo>
                      <a:pt x="833" y="329"/>
                    </a:lnTo>
                    <a:lnTo>
                      <a:pt x="813" y="340"/>
                    </a:lnTo>
                    <a:lnTo>
                      <a:pt x="793" y="349"/>
                    </a:lnTo>
                    <a:lnTo>
                      <a:pt x="773" y="357"/>
                    </a:lnTo>
                    <a:lnTo>
                      <a:pt x="731" y="373"/>
                    </a:lnTo>
                    <a:lnTo>
                      <a:pt x="710" y="382"/>
                    </a:lnTo>
                    <a:lnTo>
                      <a:pt x="689" y="391"/>
                    </a:lnTo>
                    <a:lnTo>
                      <a:pt x="689" y="391"/>
                    </a:lnTo>
                    <a:close/>
                    <a:moveTo>
                      <a:pt x="935" y="401"/>
                    </a:moveTo>
                    <a:lnTo>
                      <a:pt x="935" y="401"/>
                    </a:lnTo>
                    <a:lnTo>
                      <a:pt x="942" y="387"/>
                    </a:lnTo>
                    <a:lnTo>
                      <a:pt x="944" y="380"/>
                    </a:lnTo>
                    <a:lnTo>
                      <a:pt x="945" y="373"/>
                    </a:lnTo>
                    <a:lnTo>
                      <a:pt x="945" y="366"/>
                    </a:lnTo>
                    <a:lnTo>
                      <a:pt x="944" y="359"/>
                    </a:lnTo>
                    <a:lnTo>
                      <a:pt x="942" y="353"/>
                    </a:lnTo>
                    <a:lnTo>
                      <a:pt x="938" y="347"/>
                    </a:lnTo>
                    <a:lnTo>
                      <a:pt x="938" y="347"/>
                    </a:lnTo>
                    <a:lnTo>
                      <a:pt x="934" y="349"/>
                    </a:lnTo>
                    <a:lnTo>
                      <a:pt x="931" y="351"/>
                    </a:lnTo>
                    <a:lnTo>
                      <a:pt x="926" y="356"/>
                    </a:lnTo>
                    <a:lnTo>
                      <a:pt x="923" y="364"/>
                    </a:lnTo>
                    <a:lnTo>
                      <a:pt x="920" y="372"/>
                    </a:lnTo>
                    <a:lnTo>
                      <a:pt x="920" y="381"/>
                    </a:lnTo>
                    <a:lnTo>
                      <a:pt x="922" y="385"/>
                    </a:lnTo>
                    <a:lnTo>
                      <a:pt x="923" y="389"/>
                    </a:lnTo>
                    <a:lnTo>
                      <a:pt x="925" y="393"/>
                    </a:lnTo>
                    <a:lnTo>
                      <a:pt x="928" y="396"/>
                    </a:lnTo>
                    <a:lnTo>
                      <a:pt x="931" y="399"/>
                    </a:lnTo>
                    <a:lnTo>
                      <a:pt x="935" y="401"/>
                    </a:lnTo>
                    <a:lnTo>
                      <a:pt x="935" y="401"/>
                    </a:lnTo>
                    <a:close/>
                    <a:moveTo>
                      <a:pt x="837" y="409"/>
                    </a:moveTo>
                    <a:lnTo>
                      <a:pt x="837" y="409"/>
                    </a:lnTo>
                    <a:lnTo>
                      <a:pt x="838" y="404"/>
                    </a:lnTo>
                    <a:lnTo>
                      <a:pt x="838" y="401"/>
                    </a:lnTo>
                    <a:lnTo>
                      <a:pt x="837" y="396"/>
                    </a:lnTo>
                    <a:lnTo>
                      <a:pt x="835" y="389"/>
                    </a:lnTo>
                    <a:lnTo>
                      <a:pt x="834" y="385"/>
                    </a:lnTo>
                    <a:lnTo>
                      <a:pt x="835" y="381"/>
                    </a:lnTo>
                    <a:lnTo>
                      <a:pt x="835" y="381"/>
                    </a:lnTo>
                    <a:lnTo>
                      <a:pt x="829" y="381"/>
                    </a:lnTo>
                    <a:lnTo>
                      <a:pt x="829" y="381"/>
                    </a:lnTo>
                    <a:lnTo>
                      <a:pt x="766" y="411"/>
                    </a:lnTo>
                    <a:lnTo>
                      <a:pt x="705" y="441"/>
                    </a:lnTo>
                    <a:lnTo>
                      <a:pt x="674" y="455"/>
                    </a:lnTo>
                    <a:lnTo>
                      <a:pt x="642" y="469"/>
                    </a:lnTo>
                    <a:lnTo>
                      <a:pt x="610" y="480"/>
                    </a:lnTo>
                    <a:lnTo>
                      <a:pt x="576" y="492"/>
                    </a:lnTo>
                    <a:lnTo>
                      <a:pt x="576" y="492"/>
                    </a:lnTo>
                    <a:lnTo>
                      <a:pt x="567" y="497"/>
                    </a:lnTo>
                    <a:lnTo>
                      <a:pt x="556" y="504"/>
                    </a:lnTo>
                    <a:lnTo>
                      <a:pt x="534" y="514"/>
                    </a:lnTo>
                    <a:lnTo>
                      <a:pt x="510" y="522"/>
                    </a:lnTo>
                    <a:lnTo>
                      <a:pt x="485" y="532"/>
                    </a:lnTo>
                    <a:lnTo>
                      <a:pt x="485" y="532"/>
                    </a:lnTo>
                    <a:lnTo>
                      <a:pt x="463" y="541"/>
                    </a:lnTo>
                    <a:lnTo>
                      <a:pt x="442" y="552"/>
                    </a:lnTo>
                    <a:lnTo>
                      <a:pt x="419" y="563"/>
                    </a:lnTo>
                    <a:lnTo>
                      <a:pt x="397" y="574"/>
                    </a:lnTo>
                    <a:lnTo>
                      <a:pt x="397" y="574"/>
                    </a:lnTo>
                    <a:lnTo>
                      <a:pt x="322" y="603"/>
                    </a:lnTo>
                    <a:lnTo>
                      <a:pt x="284" y="621"/>
                    </a:lnTo>
                    <a:lnTo>
                      <a:pt x="251" y="637"/>
                    </a:lnTo>
                    <a:lnTo>
                      <a:pt x="251" y="637"/>
                    </a:lnTo>
                    <a:lnTo>
                      <a:pt x="244" y="642"/>
                    </a:lnTo>
                    <a:lnTo>
                      <a:pt x="238" y="646"/>
                    </a:lnTo>
                    <a:lnTo>
                      <a:pt x="235" y="652"/>
                    </a:lnTo>
                    <a:lnTo>
                      <a:pt x="234" y="657"/>
                    </a:lnTo>
                    <a:lnTo>
                      <a:pt x="234" y="662"/>
                    </a:lnTo>
                    <a:lnTo>
                      <a:pt x="235" y="668"/>
                    </a:lnTo>
                    <a:lnTo>
                      <a:pt x="237" y="673"/>
                    </a:lnTo>
                    <a:lnTo>
                      <a:pt x="241" y="678"/>
                    </a:lnTo>
                    <a:lnTo>
                      <a:pt x="248" y="690"/>
                    </a:lnTo>
                    <a:lnTo>
                      <a:pt x="257" y="702"/>
                    </a:lnTo>
                    <a:lnTo>
                      <a:pt x="263" y="714"/>
                    </a:lnTo>
                    <a:lnTo>
                      <a:pt x="265" y="719"/>
                    </a:lnTo>
                    <a:lnTo>
                      <a:pt x="266" y="726"/>
                    </a:lnTo>
                    <a:lnTo>
                      <a:pt x="266" y="726"/>
                    </a:lnTo>
                    <a:lnTo>
                      <a:pt x="304" y="707"/>
                    </a:lnTo>
                    <a:lnTo>
                      <a:pt x="341" y="690"/>
                    </a:lnTo>
                    <a:lnTo>
                      <a:pt x="417" y="658"/>
                    </a:lnTo>
                    <a:lnTo>
                      <a:pt x="570" y="594"/>
                    </a:lnTo>
                    <a:lnTo>
                      <a:pt x="645" y="562"/>
                    </a:lnTo>
                    <a:lnTo>
                      <a:pt x="720" y="527"/>
                    </a:lnTo>
                    <a:lnTo>
                      <a:pt x="757" y="510"/>
                    </a:lnTo>
                    <a:lnTo>
                      <a:pt x="793" y="492"/>
                    </a:lnTo>
                    <a:lnTo>
                      <a:pt x="828" y="473"/>
                    </a:lnTo>
                    <a:lnTo>
                      <a:pt x="864" y="453"/>
                    </a:lnTo>
                    <a:lnTo>
                      <a:pt x="864" y="453"/>
                    </a:lnTo>
                    <a:lnTo>
                      <a:pt x="862" y="451"/>
                    </a:lnTo>
                    <a:lnTo>
                      <a:pt x="859" y="450"/>
                    </a:lnTo>
                    <a:lnTo>
                      <a:pt x="855" y="446"/>
                    </a:lnTo>
                    <a:lnTo>
                      <a:pt x="853" y="441"/>
                    </a:lnTo>
                    <a:lnTo>
                      <a:pt x="850" y="433"/>
                    </a:lnTo>
                    <a:lnTo>
                      <a:pt x="844" y="419"/>
                    </a:lnTo>
                    <a:lnTo>
                      <a:pt x="841" y="413"/>
                    </a:lnTo>
                    <a:lnTo>
                      <a:pt x="837" y="409"/>
                    </a:lnTo>
                    <a:lnTo>
                      <a:pt x="837" y="409"/>
                    </a:lnTo>
                    <a:close/>
                    <a:moveTo>
                      <a:pt x="1677" y="640"/>
                    </a:moveTo>
                    <a:lnTo>
                      <a:pt x="1677" y="640"/>
                    </a:lnTo>
                    <a:lnTo>
                      <a:pt x="1695" y="621"/>
                    </a:lnTo>
                    <a:lnTo>
                      <a:pt x="1711" y="601"/>
                    </a:lnTo>
                    <a:lnTo>
                      <a:pt x="1726" y="582"/>
                    </a:lnTo>
                    <a:lnTo>
                      <a:pt x="1732" y="572"/>
                    </a:lnTo>
                    <a:lnTo>
                      <a:pt x="1737" y="562"/>
                    </a:lnTo>
                    <a:lnTo>
                      <a:pt x="1743" y="552"/>
                    </a:lnTo>
                    <a:lnTo>
                      <a:pt x="1747" y="541"/>
                    </a:lnTo>
                    <a:lnTo>
                      <a:pt x="1750" y="530"/>
                    </a:lnTo>
                    <a:lnTo>
                      <a:pt x="1752" y="519"/>
                    </a:lnTo>
                    <a:lnTo>
                      <a:pt x="1752" y="507"/>
                    </a:lnTo>
                    <a:lnTo>
                      <a:pt x="1752" y="495"/>
                    </a:lnTo>
                    <a:lnTo>
                      <a:pt x="1750" y="483"/>
                    </a:lnTo>
                    <a:lnTo>
                      <a:pt x="1747" y="470"/>
                    </a:lnTo>
                    <a:lnTo>
                      <a:pt x="1747" y="470"/>
                    </a:lnTo>
                    <a:lnTo>
                      <a:pt x="1737" y="463"/>
                    </a:lnTo>
                    <a:lnTo>
                      <a:pt x="1728" y="459"/>
                    </a:lnTo>
                    <a:lnTo>
                      <a:pt x="1717" y="455"/>
                    </a:lnTo>
                    <a:lnTo>
                      <a:pt x="1705" y="453"/>
                    </a:lnTo>
                    <a:lnTo>
                      <a:pt x="1705" y="453"/>
                    </a:lnTo>
                    <a:lnTo>
                      <a:pt x="1686" y="450"/>
                    </a:lnTo>
                    <a:lnTo>
                      <a:pt x="1666" y="449"/>
                    </a:lnTo>
                    <a:lnTo>
                      <a:pt x="1646" y="448"/>
                    </a:lnTo>
                    <a:lnTo>
                      <a:pt x="1626" y="448"/>
                    </a:lnTo>
                    <a:lnTo>
                      <a:pt x="1607" y="449"/>
                    </a:lnTo>
                    <a:lnTo>
                      <a:pt x="1586" y="451"/>
                    </a:lnTo>
                    <a:lnTo>
                      <a:pt x="1548" y="456"/>
                    </a:lnTo>
                    <a:lnTo>
                      <a:pt x="1510" y="462"/>
                    </a:lnTo>
                    <a:lnTo>
                      <a:pt x="1475" y="470"/>
                    </a:lnTo>
                    <a:lnTo>
                      <a:pt x="1442" y="478"/>
                    </a:lnTo>
                    <a:lnTo>
                      <a:pt x="1412" y="487"/>
                    </a:lnTo>
                    <a:lnTo>
                      <a:pt x="1412" y="487"/>
                    </a:lnTo>
                    <a:lnTo>
                      <a:pt x="1417" y="506"/>
                    </a:lnTo>
                    <a:lnTo>
                      <a:pt x="1423" y="525"/>
                    </a:lnTo>
                    <a:lnTo>
                      <a:pt x="1434" y="562"/>
                    </a:lnTo>
                    <a:lnTo>
                      <a:pt x="1447" y="597"/>
                    </a:lnTo>
                    <a:lnTo>
                      <a:pt x="1461" y="630"/>
                    </a:lnTo>
                    <a:lnTo>
                      <a:pt x="1474" y="665"/>
                    </a:lnTo>
                    <a:lnTo>
                      <a:pt x="1486" y="698"/>
                    </a:lnTo>
                    <a:lnTo>
                      <a:pt x="1490" y="715"/>
                    </a:lnTo>
                    <a:lnTo>
                      <a:pt x="1494" y="732"/>
                    </a:lnTo>
                    <a:lnTo>
                      <a:pt x="1499" y="750"/>
                    </a:lnTo>
                    <a:lnTo>
                      <a:pt x="1501" y="767"/>
                    </a:lnTo>
                    <a:lnTo>
                      <a:pt x="1501" y="767"/>
                    </a:lnTo>
                    <a:lnTo>
                      <a:pt x="1551" y="739"/>
                    </a:lnTo>
                    <a:lnTo>
                      <a:pt x="1575" y="726"/>
                    </a:lnTo>
                    <a:lnTo>
                      <a:pt x="1596" y="711"/>
                    </a:lnTo>
                    <a:lnTo>
                      <a:pt x="1619" y="695"/>
                    </a:lnTo>
                    <a:lnTo>
                      <a:pt x="1639" y="678"/>
                    </a:lnTo>
                    <a:lnTo>
                      <a:pt x="1658" y="660"/>
                    </a:lnTo>
                    <a:lnTo>
                      <a:pt x="1677" y="640"/>
                    </a:lnTo>
                    <a:lnTo>
                      <a:pt x="1677" y="640"/>
                    </a:lnTo>
                    <a:close/>
                    <a:moveTo>
                      <a:pt x="881" y="477"/>
                    </a:moveTo>
                    <a:lnTo>
                      <a:pt x="881" y="477"/>
                    </a:lnTo>
                    <a:lnTo>
                      <a:pt x="883" y="476"/>
                    </a:lnTo>
                    <a:lnTo>
                      <a:pt x="883" y="475"/>
                    </a:lnTo>
                    <a:lnTo>
                      <a:pt x="881" y="475"/>
                    </a:lnTo>
                    <a:lnTo>
                      <a:pt x="881" y="475"/>
                    </a:lnTo>
                    <a:lnTo>
                      <a:pt x="877" y="478"/>
                    </a:lnTo>
                    <a:lnTo>
                      <a:pt x="871" y="480"/>
                    </a:lnTo>
                    <a:lnTo>
                      <a:pt x="859" y="485"/>
                    </a:lnTo>
                    <a:lnTo>
                      <a:pt x="839" y="489"/>
                    </a:lnTo>
                    <a:lnTo>
                      <a:pt x="839" y="489"/>
                    </a:lnTo>
                    <a:lnTo>
                      <a:pt x="832" y="492"/>
                    </a:lnTo>
                    <a:lnTo>
                      <a:pt x="823" y="495"/>
                    </a:lnTo>
                    <a:lnTo>
                      <a:pt x="806" y="504"/>
                    </a:lnTo>
                    <a:lnTo>
                      <a:pt x="788" y="514"/>
                    </a:lnTo>
                    <a:lnTo>
                      <a:pt x="771" y="524"/>
                    </a:lnTo>
                    <a:lnTo>
                      <a:pt x="753" y="536"/>
                    </a:lnTo>
                    <a:lnTo>
                      <a:pt x="736" y="546"/>
                    </a:lnTo>
                    <a:lnTo>
                      <a:pt x="720" y="554"/>
                    </a:lnTo>
                    <a:lnTo>
                      <a:pt x="704" y="561"/>
                    </a:lnTo>
                    <a:lnTo>
                      <a:pt x="704" y="561"/>
                    </a:lnTo>
                    <a:lnTo>
                      <a:pt x="688" y="566"/>
                    </a:lnTo>
                    <a:lnTo>
                      <a:pt x="672" y="572"/>
                    </a:lnTo>
                    <a:lnTo>
                      <a:pt x="640" y="585"/>
                    </a:lnTo>
                    <a:lnTo>
                      <a:pt x="579" y="612"/>
                    </a:lnTo>
                    <a:lnTo>
                      <a:pt x="579" y="612"/>
                    </a:lnTo>
                    <a:lnTo>
                      <a:pt x="542" y="628"/>
                    </a:lnTo>
                    <a:lnTo>
                      <a:pt x="505" y="643"/>
                    </a:lnTo>
                    <a:lnTo>
                      <a:pt x="471" y="657"/>
                    </a:lnTo>
                    <a:lnTo>
                      <a:pt x="439" y="671"/>
                    </a:lnTo>
                    <a:lnTo>
                      <a:pt x="439" y="671"/>
                    </a:lnTo>
                    <a:lnTo>
                      <a:pt x="417" y="681"/>
                    </a:lnTo>
                    <a:lnTo>
                      <a:pt x="396" y="689"/>
                    </a:lnTo>
                    <a:lnTo>
                      <a:pt x="353" y="705"/>
                    </a:lnTo>
                    <a:lnTo>
                      <a:pt x="332" y="714"/>
                    </a:lnTo>
                    <a:lnTo>
                      <a:pt x="311" y="723"/>
                    </a:lnTo>
                    <a:lnTo>
                      <a:pt x="291" y="733"/>
                    </a:lnTo>
                    <a:lnTo>
                      <a:pt x="272" y="745"/>
                    </a:lnTo>
                    <a:lnTo>
                      <a:pt x="272" y="745"/>
                    </a:lnTo>
                    <a:lnTo>
                      <a:pt x="273" y="751"/>
                    </a:lnTo>
                    <a:lnTo>
                      <a:pt x="274" y="759"/>
                    </a:lnTo>
                    <a:lnTo>
                      <a:pt x="274" y="762"/>
                    </a:lnTo>
                    <a:lnTo>
                      <a:pt x="273" y="766"/>
                    </a:lnTo>
                    <a:lnTo>
                      <a:pt x="272" y="771"/>
                    </a:lnTo>
                    <a:lnTo>
                      <a:pt x="268" y="775"/>
                    </a:lnTo>
                    <a:lnTo>
                      <a:pt x="268" y="775"/>
                    </a:lnTo>
                    <a:lnTo>
                      <a:pt x="305" y="752"/>
                    </a:lnTo>
                    <a:lnTo>
                      <a:pt x="342" y="732"/>
                    </a:lnTo>
                    <a:lnTo>
                      <a:pt x="380" y="713"/>
                    </a:lnTo>
                    <a:lnTo>
                      <a:pt x="418" y="695"/>
                    </a:lnTo>
                    <a:lnTo>
                      <a:pt x="458" y="677"/>
                    </a:lnTo>
                    <a:lnTo>
                      <a:pt x="496" y="660"/>
                    </a:lnTo>
                    <a:lnTo>
                      <a:pt x="576" y="627"/>
                    </a:lnTo>
                    <a:lnTo>
                      <a:pt x="576" y="627"/>
                    </a:lnTo>
                    <a:lnTo>
                      <a:pt x="601" y="616"/>
                    </a:lnTo>
                    <a:lnTo>
                      <a:pt x="626" y="605"/>
                    </a:lnTo>
                    <a:lnTo>
                      <a:pt x="675" y="581"/>
                    </a:lnTo>
                    <a:lnTo>
                      <a:pt x="701" y="570"/>
                    </a:lnTo>
                    <a:lnTo>
                      <a:pt x="727" y="561"/>
                    </a:lnTo>
                    <a:lnTo>
                      <a:pt x="752" y="552"/>
                    </a:lnTo>
                    <a:lnTo>
                      <a:pt x="780" y="546"/>
                    </a:lnTo>
                    <a:lnTo>
                      <a:pt x="780" y="546"/>
                    </a:lnTo>
                    <a:lnTo>
                      <a:pt x="840" y="516"/>
                    </a:lnTo>
                    <a:lnTo>
                      <a:pt x="901" y="485"/>
                    </a:lnTo>
                    <a:lnTo>
                      <a:pt x="901" y="485"/>
                    </a:lnTo>
                    <a:lnTo>
                      <a:pt x="900" y="483"/>
                    </a:lnTo>
                    <a:lnTo>
                      <a:pt x="898" y="481"/>
                    </a:lnTo>
                    <a:lnTo>
                      <a:pt x="893" y="481"/>
                    </a:lnTo>
                    <a:lnTo>
                      <a:pt x="886" y="480"/>
                    </a:lnTo>
                    <a:lnTo>
                      <a:pt x="883" y="479"/>
                    </a:lnTo>
                    <a:lnTo>
                      <a:pt x="881" y="477"/>
                    </a:lnTo>
                    <a:lnTo>
                      <a:pt x="881" y="477"/>
                    </a:lnTo>
                    <a:close/>
                    <a:moveTo>
                      <a:pt x="1478" y="745"/>
                    </a:moveTo>
                    <a:lnTo>
                      <a:pt x="1478" y="745"/>
                    </a:lnTo>
                    <a:lnTo>
                      <a:pt x="1476" y="733"/>
                    </a:lnTo>
                    <a:lnTo>
                      <a:pt x="1473" y="721"/>
                    </a:lnTo>
                    <a:lnTo>
                      <a:pt x="1463" y="696"/>
                    </a:lnTo>
                    <a:lnTo>
                      <a:pt x="1442" y="642"/>
                    </a:lnTo>
                    <a:lnTo>
                      <a:pt x="1442" y="642"/>
                    </a:lnTo>
                    <a:lnTo>
                      <a:pt x="1439" y="632"/>
                    </a:lnTo>
                    <a:lnTo>
                      <a:pt x="1437" y="622"/>
                    </a:lnTo>
                    <a:lnTo>
                      <a:pt x="1434" y="611"/>
                    </a:lnTo>
                    <a:lnTo>
                      <a:pt x="1432" y="600"/>
                    </a:lnTo>
                    <a:lnTo>
                      <a:pt x="1432" y="600"/>
                    </a:lnTo>
                    <a:lnTo>
                      <a:pt x="1427" y="586"/>
                    </a:lnTo>
                    <a:lnTo>
                      <a:pt x="1419" y="575"/>
                    </a:lnTo>
                    <a:lnTo>
                      <a:pt x="1413" y="563"/>
                    </a:lnTo>
                    <a:lnTo>
                      <a:pt x="1408" y="551"/>
                    </a:lnTo>
                    <a:lnTo>
                      <a:pt x="1408" y="551"/>
                    </a:lnTo>
                    <a:lnTo>
                      <a:pt x="1402" y="535"/>
                    </a:lnTo>
                    <a:lnTo>
                      <a:pt x="1398" y="521"/>
                    </a:lnTo>
                    <a:lnTo>
                      <a:pt x="1395" y="515"/>
                    </a:lnTo>
                    <a:lnTo>
                      <a:pt x="1392" y="509"/>
                    </a:lnTo>
                    <a:lnTo>
                      <a:pt x="1386" y="504"/>
                    </a:lnTo>
                    <a:lnTo>
                      <a:pt x="1381" y="500"/>
                    </a:lnTo>
                    <a:lnTo>
                      <a:pt x="1381" y="500"/>
                    </a:lnTo>
                    <a:lnTo>
                      <a:pt x="1371" y="502"/>
                    </a:lnTo>
                    <a:lnTo>
                      <a:pt x="1363" y="505"/>
                    </a:lnTo>
                    <a:lnTo>
                      <a:pt x="1354" y="508"/>
                    </a:lnTo>
                    <a:lnTo>
                      <a:pt x="1351" y="510"/>
                    </a:lnTo>
                    <a:lnTo>
                      <a:pt x="1349" y="514"/>
                    </a:lnTo>
                    <a:lnTo>
                      <a:pt x="1349" y="514"/>
                    </a:lnTo>
                    <a:lnTo>
                      <a:pt x="1354" y="536"/>
                    </a:lnTo>
                    <a:lnTo>
                      <a:pt x="1362" y="560"/>
                    </a:lnTo>
                    <a:lnTo>
                      <a:pt x="1371" y="584"/>
                    </a:lnTo>
                    <a:lnTo>
                      <a:pt x="1382" y="609"/>
                    </a:lnTo>
                    <a:lnTo>
                      <a:pt x="1405" y="659"/>
                    </a:lnTo>
                    <a:lnTo>
                      <a:pt x="1427" y="708"/>
                    </a:lnTo>
                    <a:lnTo>
                      <a:pt x="1427" y="708"/>
                    </a:lnTo>
                    <a:lnTo>
                      <a:pt x="1432" y="722"/>
                    </a:lnTo>
                    <a:lnTo>
                      <a:pt x="1434" y="735"/>
                    </a:lnTo>
                    <a:lnTo>
                      <a:pt x="1435" y="746"/>
                    </a:lnTo>
                    <a:lnTo>
                      <a:pt x="1434" y="756"/>
                    </a:lnTo>
                    <a:lnTo>
                      <a:pt x="1434" y="756"/>
                    </a:lnTo>
                    <a:lnTo>
                      <a:pt x="1432" y="761"/>
                    </a:lnTo>
                    <a:lnTo>
                      <a:pt x="1428" y="766"/>
                    </a:lnTo>
                    <a:lnTo>
                      <a:pt x="1424" y="771"/>
                    </a:lnTo>
                    <a:lnTo>
                      <a:pt x="1417" y="773"/>
                    </a:lnTo>
                    <a:lnTo>
                      <a:pt x="1411" y="774"/>
                    </a:lnTo>
                    <a:lnTo>
                      <a:pt x="1404" y="774"/>
                    </a:lnTo>
                    <a:lnTo>
                      <a:pt x="1399" y="772"/>
                    </a:lnTo>
                    <a:lnTo>
                      <a:pt x="1393" y="767"/>
                    </a:lnTo>
                    <a:lnTo>
                      <a:pt x="1393" y="767"/>
                    </a:lnTo>
                    <a:lnTo>
                      <a:pt x="1381" y="735"/>
                    </a:lnTo>
                    <a:lnTo>
                      <a:pt x="1368" y="705"/>
                    </a:lnTo>
                    <a:lnTo>
                      <a:pt x="1355" y="677"/>
                    </a:lnTo>
                    <a:lnTo>
                      <a:pt x="1341" y="650"/>
                    </a:lnTo>
                    <a:lnTo>
                      <a:pt x="1312" y="595"/>
                    </a:lnTo>
                    <a:lnTo>
                      <a:pt x="1298" y="567"/>
                    </a:lnTo>
                    <a:lnTo>
                      <a:pt x="1284" y="538"/>
                    </a:lnTo>
                    <a:lnTo>
                      <a:pt x="1284" y="538"/>
                    </a:lnTo>
                    <a:lnTo>
                      <a:pt x="1278" y="540"/>
                    </a:lnTo>
                    <a:lnTo>
                      <a:pt x="1273" y="541"/>
                    </a:lnTo>
                    <a:lnTo>
                      <a:pt x="1268" y="545"/>
                    </a:lnTo>
                    <a:lnTo>
                      <a:pt x="1265" y="549"/>
                    </a:lnTo>
                    <a:lnTo>
                      <a:pt x="1265" y="549"/>
                    </a:lnTo>
                    <a:lnTo>
                      <a:pt x="1269" y="566"/>
                    </a:lnTo>
                    <a:lnTo>
                      <a:pt x="1275" y="583"/>
                    </a:lnTo>
                    <a:lnTo>
                      <a:pt x="1281" y="601"/>
                    </a:lnTo>
                    <a:lnTo>
                      <a:pt x="1290" y="618"/>
                    </a:lnTo>
                    <a:lnTo>
                      <a:pt x="1306" y="655"/>
                    </a:lnTo>
                    <a:lnTo>
                      <a:pt x="1324" y="691"/>
                    </a:lnTo>
                    <a:lnTo>
                      <a:pt x="1324" y="691"/>
                    </a:lnTo>
                    <a:lnTo>
                      <a:pt x="1336" y="718"/>
                    </a:lnTo>
                    <a:lnTo>
                      <a:pt x="1342" y="733"/>
                    </a:lnTo>
                    <a:lnTo>
                      <a:pt x="1347" y="747"/>
                    </a:lnTo>
                    <a:lnTo>
                      <a:pt x="1350" y="762"/>
                    </a:lnTo>
                    <a:lnTo>
                      <a:pt x="1350" y="769"/>
                    </a:lnTo>
                    <a:lnTo>
                      <a:pt x="1350" y="777"/>
                    </a:lnTo>
                    <a:lnTo>
                      <a:pt x="1349" y="783"/>
                    </a:lnTo>
                    <a:lnTo>
                      <a:pt x="1348" y="791"/>
                    </a:lnTo>
                    <a:lnTo>
                      <a:pt x="1344" y="797"/>
                    </a:lnTo>
                    <a:lnTo>
                      <a:pt x="1341" y="804"/>
                    </a:lnTo>
                    <a:lnTo>
                      <a:pt x="1341" y="804"/>
                    </a:lnTo>
                    <a:lnTo>
                      <a:pt x="1336" y="805"/>
                    </a:lnTo>
                    <a:lnTo>
                      <a:pt x="1331" y="804"/>
                    </a:lnTo>
                    <a:lnTo>
                      <a:pt x="1325" y="803"/>
                    </a:lnTo>
                    <a:lnTo>
                      <a:pt x="1320" y="801"/>
                    </a:lnTo>
                    <a:lnTo>
                      <a:pt x="1309" y="793"/>
                    </a:lnTo>
                    <a:lnTo>
                      <a:pt x="1299" y="783"/>
                    </a:lnTo>
                    <a:lnTo>
                      <a:pt x="1291" y="774"/>
                    </a:lnTo>
                    <a:lnTo>
                      <a:pt x="1283" y="762"/>
                    </a:lnTo>
                    <a:lnTo>
                      <a:pt x="1272" y="743"/>
                    </a:lnTo>
                    <a:lnTo>
                      <a:pt x="1272" y="743"/>
                    </a:lnTo>
                    <a:lnTo>
                      <a:pt x="1263" y="723"/>
                    </a:lnTo>
                    <a:lnTo>
                      <a:pt x="1253" y="703"/>
                    </a:lnTo>
                    <a:lnTo>
                      <a:pt x="1236" y="659"/>
                    </a:lnTo>
                    <a:lnTo>
                      <a:pt x="1219" y="616"/>
                    </a:lnTo>
                    <a:lnTo>
                      <a:pt x="1212" y="596"/>
                    </a:lnTo>
                    <a:lnTo>
                      <a:pt x="1203" y="578"/>
                    </a:lnTo>
                    <a:lnTo>
                      <a:pt x="1203" y="578"/>
                    </a:lnTo>
                    <a:lnTo>
                      <a:pt x="1195" y="581"/>
                    </a:lnTo>
                    <a:lnTo>
                      <a:pt x="1187" y="584"/>
                    </a:lnTo>
                    <a:lnTo>
                      <a:pt x="1171" y="593"/>
                    </a:lnTo>
                    <a:lnTo>
                      <a:pt x="1171" y="593"/>
                    </a:lnTo>
                    <a:lnTo>
                      <a:pt x="1171" y="596"/>
                    </a:lnTo>
                    <a:lnTo>
                      <a:pt x="1172" y="598"/>
                    </a:lnTo>
                    <a:lnTo>
                      <a:pt x="1175" y="600"/>
                    </a:lnTo>
                    <a:lnTo>
                      <a:pt x="1177" y="602"/>
                    </a:lnTo>
                    <a:lnTo>
                      <a:pt x="1178" y="603"/>
                    </a:lnTo>
                    <a:lnTo>
                      <a:pt x="1180" y="607"/>
                    </a:lnTo>
                    <a:lnTo>
                      <a:pt x="1178" y="610"/>
                    </a:lnTo>
                    <a:lnTo>
                      <a:pt x="1178" y="610"/>
                    </a:lnTo>
                    <a:lnTo>
                      <a:pt x="1178" y="614"/>
                    </a:lnTo>
                    <a:lnTo>
                      <a:pt x="1177" y="620"/>
                    </a:lnTo>
                    <a:lnTo>
                      <a:pt x="1180" y="628"/>
                    </a:lnTo>
                    <a:lnTo>
                      <a:pt x="1183" y="638"/>
                    </a:lnTo>
                    <a:lnTo>
                      <a:pt x="1188" y="648"/>
                    </a:lnTo>
                    <a:lnTo>
                      <a:pt x="1201" y="668"/>
                    </a:lnTo>
                    <a:lnTo>
                      <a:pt x="1216" y="689"/>
                    </a:lnTo>
                    <a:lnTo>
                      <a:pt x="1216" y="689"/>
                    </a:lnTo>
                    <a:lnTo>
                      <a:pt x="1222" y="700"/>
                    </a:lnTo>
                    <a:lnTo>
                      <a:pt x="1228" y="711"/>
                    </a:lnTo>
                    <a:lnTo>
                      <a:pt x="1239" y="734"/>
                    </a:lnTo>
                    <a:lnTo>
                      <a:pt x="1250" y="759"/>
                    </a:lnTo>
                    <a:lnTo>
                      <a:pt x="1262" y="782"/>
                    </a:lnTo>
                    <a:lnTo>
                      <a:pt x="1262" y="782"/>
                    </a:lnTo>
                    <a:lnTo>
                      <a:pt x="1268" y="792"/>
                    </a:lnTo>
                    <a:lnTo>
                      <a:pt x="1276" y="803"/>
                    </a:lnTo>
                    <a:lnTo>
                      <a:pt x="1284" y="813"/>
                    </a:lnTo>
                    <a:lnTo>
                      <a:pt x="1292" y="824"/>
                    </a:lnTo>
                    <a:lnTo>
                      <a:pt x="1292" y="824"/>
                    </a:lnTo>
                    <a:lnTo>
                      <a:pt x="1304" y="844"/>
                    </a:lnTo>
                    <a:lnTo>
                      <a:pt x="1309" y="854"/>
                    </a:lnTo>
                    <a:lnTo>
                      <a:pt x="1314" y="864"/>
                    </a:lnTo>
                    <a:lnTo>
                      <a:pt x="1322" y="871"/>
                    </a:lnTo>
                    <a:lnTo>
                      <a:pt x="1329" y="878"/>
                    </a:lnTo>
                    <a:lnTo>
                      <a:pt x="1334" y="880"/>
                    </a:lnTo>
                    <a:lnTo>
                      <a:pt x="1338" y="882"/>
                    </a:lnTo>
                    <a:lnTo>
                      <a:pt x="1343" y="883"/>
                    </a:lnTo>
                    <a:lnTo>
                      <a:pt x="1349" y="883"/>
                    </a:lnTo>
                    <a:lnTo>
                      <a:pt x="1349" y="883"/>
                    </a:lnTo>
                    <a:lnTo>
                      <a:pt x="1354" y="882"/>
                    </a:lnTo>
                    <a:lnTo>
                      <a:pt x="1359" y="881"/>
                    </a:lnTo>
                    <a:lnTo>
                      <a:pt x="1364" y="878"/>
                    </a:lnTo>
                    <a:lnTo>
                      <a:pt x="1367" y="874"/>
                    </a:lnTo>
                    <a:lnTo>
                      <a:pt x="1370" y="871"/>
                    </a:lnTo>
                    <a:lnTo>
                      <a:pt x="1372" y="867"/>
                    </a:lnTo>
                    <a:lnTo>
                      <a:pt x="1377" y="857"/>
                    </a:lnTo>
                    <a:lnTo>
                      <a:pt x="1383" y="837"/>
                    </a:lnTo>
                    <a:lnTo>
                      <a:pt x="1388" y="827"/>
                    </a:lnTo>
                    <a:lnTo>
                      <a:pt x="1392" y="823"/>
                    </a:lnTo>
                    <a:lnTo>
                      <a:pt x="1395" y="819"/>
                    </a:lnTo>
                    <a:lnTo>
                      <a:pt x="1395" y="819"/>
                    </a:lnTo>
                    <a:lnTo>
                      <a:pt x="1400" y="815"/>
                    </a:lnTo>
                    <a:lnTo>
                      <a:pt x="1404" y="812"/>
                    </a:lnTo>
                    <a:lnTo>
                      <a:pt x="1410" y="811"/>
                    </a:lnTo>
                    <a:lnTo>
                      <a:pt x="1415" y="809"/>
                    </a:lnTo>
                    <a:lnTo>
                      <a:pt x="1426" y="809"/>
                    </a:lnTo>
                    <a:lnTo>
                      <a:pt x="1437" y="810"/>
                    </a:lnTo>
                    <a:lnTo>
                      <a:pt x="1458" y="814"/>
                    </a:lnTo>
                    <a:lnTo>
                      <a:pt x="1468" y="815"/>
                    </a:lnTo>
                    <a:lnTo>
                      <a:pt x="1476" y="817"/>
                    </a:lnTo>
                    <a:lnTo>
                      <a:pt x="1476" y="817"/>
                    </a:lnTo>
                    <a:lnTo>
                      <a:pt x="1478" y="808"/>
                    </a:lnTo>
                    <a:lnTo>
                      <a:pt x="1480" y="799"/>
                    </a:lnTo>
                    <a:lnTo>
                      <a:pt x="1481" y="781"/>
                    </a:lnTo>
                    <a:lnTo>
                      <a:pt x="1481" y="763"/>
                    </a:lnTo>
                    <a:lnTo>
                      <a:pt x="1478" y="745"/>
                    </a:lnTo>
                    <a:lnTo>
                      <a:pt x="1478" y="745"/>
                    </a:lnTo>
                    <a:close/>
                    <a:moveTo>
                      <a:pt x="1387" y="676"/>
                    </a:moveTo>
                    <a:lnTo>
                      <a:pt x="1387" y="676"/>
                    </a:lnTo>
                    <a:lnTo>
                      <a:pt x="1380" y="658"/>
                    </a:lnTo>
                    <a:lnTo>
                      <a:pt x="1372" y="639"/>
                    </a:lnTo>
                    <a:lnTo>
                      <a:pt x="1359" y="600"/>
                    </a:lnTo>
                    <a:lnTo>
                      <a:pt x="1352" y="582"/>
                    </a:lnTo>
                    <a:lnTo>
                      <a:pt x="1343" y="565"/>
                    </a:lnTo>
                    <a:lnTo>
                      <a:pt x="1334" y="548"/>
                    </a:lnTo>
                    <a:lnTo>
                      <a:pt x="1327" y="540"/>
                    </a:lnTo>
                    <a:lnTo>
                      <a:pt x="1321" y="534"/>
                    </a:lnTo>
                    <a:lnTo>
                      <a:pt x="1321" y="534"/>
                    </a:lnTo>
                    <a:lnTo>
                      <a:pt x="1321" y="530"/>
                    </a:lnTo>
                    <a:lnTo>
                      <a:pt x="1320" y="529"/>
                    </a:lnTo>
                    <a:lnTo>
                      <a:pt x="1320" y="526"/>
                    </a:lnTo>
                    <a:lnTo>
                      <a:pt x="1321" y="524"/>
                    </a:lnTo>
                    <a:lnTo>
                      <a:pt x="1321" y="524"/>
                    </a:lnTo>
                    <a:lnTo>
                      <a:pt x="1317" y="524"/>
                    </a:lnTo>
                    <a:lnTo>
                      <a:pt x="1317" y="524"/>
                    </a:lnTo>
                    <a:lnTo>
                      <a:pt x="1313" y="525"/>
                    </a:lnTo>
                    <a:lnTo>
                      <a:pt x="1311" y="527"/>
                    </a:lnTo>
                    <a:lnTo>
                      <a:pt x="1309" y="529"/>
                    </a:lnTo>
                    <a:lnTo>
                      <a:pt x="1304" y="529"/>
                    </a:lnTo>
                    <a:lnTo>
                      <a:pt x="1304" y="529"/>
                    </a:lnTo>
                    <a:lnTo>
                      <a:pt x="1310" y="546"/>
                    </a:lnTo>
                    <a:lnTo>
                      <a:pt x="1318" y="562"/>
                    </a:lnTo>
                    <a:lnTo>
                      <a:pt x="1334" y="593"/>
                    </a:lnTo>
                    <a:lnTo>
                      <a:pt x="1351" y="624"/>
                    </a:lnTo>
                    <a:lnTo>
                      <a:pt x="1368" y="654"/>
                    </a:lnTo>
                    <a:lnTo>
                      <a:pt x="1368" y="654"/>
                    </a:lnTo>
                    <a:lnTo>
                      <a:pt x="1373" y="667"/>
                    </a:lnTo>
                    <a:lnTo>
                      <a:pt x="1378" y="678"/>
                    </a:lnTo>
                    <a:lnTo>
                      <a:pt x="1385" y="703"/>
                    </a:lnTo>
                    <a:lnTo>
                      <a:pt x="1389" y="715"/>
                    </a:lnTo>
                    <a:lnTo>
                      <a:pt x="1394" y="726"/>
                    </a:lnTo>
                    <a:lnTo>
                      <a:pt x="1400" y="735"/>
                    </a:lnTo>
                    <a:lnTo>
                      <a:pt x="1408" y="743"/>
                    </a:lnTo>
                    <a:lnTo>
                      <a:pt x="1408" y="743"/>
                    </a:lnTo>
                    <a:lnTo>
                      <a:pt x="1410" y="733"/>
                    </a:lnTo>
                    <a:lnTo>
                      <a:pt x="1409" y="724"/>
                    </a:lnTo>
                    <a:lnTo>
                      <a:pt x="1408" y="716"/>
                    </a:lnTo>
                    <a:lnTo>
                      <a:pt x="1404" y="708"/>
                    </a:lnTo>
                    <a:lnTo>
                      <a:pt x="1396" y="692"/>
                    </a:lnTo>
                    <a:lnTo>
                      <a:pt x="1387" y="676"/>
                    </a:lnTo>
                    <a:lnTo>
                      <a:pt x="1387" y="676"/>
                    </a:lnTo>
                    <a:close/>
                    <a:moveTo>
                      <a:pt x="1262" y="610"/>
                    </a:moveTo>
                    <a:lnTo>
                      <a:pt x="1262" y="610"/>
                    </a:lnTo>
                    <a:lnTo>
                      <a:pt x="1258" y="595"/>
                    </a:lnTo>
                    <a:lnTo>
                      <a:pt x="1253" y="580"/>
                    </a:lnTo>
                    <a:lnTo>
                      <a:pt x="1251" y="572"/>
                    </a:lnTo>
                    <a:lnTo>
                      <a:pt x="1248" y="567"/>
                    </a:lnTo>
                    <a:lnTo>
                      <a:pt x="1244" y="562"/>
                    </a:lnTo>
                    <a:lnTo>
                      <a:pt x="1237" y="559"/>
                    </a:lnTo>
                    <a:lnTo>
                      <a:pt x="1237" y="559"/>
                    </a:lnTo>
                    <a:lnTo>
                      <a:pt x="1236" y="561"/>
                    </a:lnTo>
                    <a:lnTo>
                      <a:pt x="1233" y="563"/>
                    </a:lnTo>
                    <a:lnTo>
                      <a:pt x="1227" y="564"/>
                    </a:lnTo>
                    <a:lnTo>
                      <a:pt x="1223" y="565"/>
                    </a:lnTo>
                    <a:lnTo>
                      <a:pt x="1220" y="567"/>
                    </a:lnTo>
                    <a:lnTo>
                      <a:pt x="1219" y="569"/>
                    </a:lnTo>
                    <a:lnTo>
                      <a:pt x="1218" y="574"/>
                    </a:lnTo>
                    <a:lnTo>
                      <a:pt x="1218" y="574"/>
                    </a:lnTo>
                    <a:lnTo>
                      <a:pt x="1225" y="584"/>
                    </a:lnTo>
                    <a:lnTo>
                      <a:pt x="1231" y="597"/>
                    </a:lnTo>
                    <a:lnTo>
                      <a:pt x="1243" y="623"/>
                    </a:lnTo>
                    <a:lnTo>
                      <a:pt x="1266" y="680"/>
                    </a:lnTo>
                    <a:lnTo>
                      <a:pt x="1278" y="707"/>
                    </a:lnTo>
                    <a:lnTo>
                      <a:pt x="1284" y="721"/>
                    </a:lnTo>
                    <a:lnTo>
                      <a:pt x="1292" y="734"/>
                    </a:lnTo>
                    <a:lnTo>
                      <a:pt x="1299" y="747"/>
                    </a:lnTo>
                    <a:lnTo>
                      <a:pt x="1308" y="759"/>
                    </a:lnTo>
                    <a:lnTo>
                      <a:pt x="1317" y="769"/>
                    </a:lnTo>
                    <a:lnTo>
                      <a:pt x="1326" y="780"/>
                    </a:lnTo>
                    <a:lnTo>
                      <a:pt x="1326" y="780"/>
                    </a:lnTo>
                    <a:lnTo>
                      <a:pt x="1325" y="768"/>
                    </a:lnTo>
                    <a:lnTo>
                      <a:pt x="1323" y="757"/>
                    </a:lnTo>
                    <a:lnTo>
                      <a:pt x="1321" y="745"/>
                    </a:lnTo>
                    <a:lnTo>
                      <a:pt x="1318" y="734"/>
                    </a:lnTo>
                    <a:lnTo>
                      <a:pt x="1309" y="713"/>
                    </a:lnTo>
                    <a:lnTo>
                      <a:pt x="1301" y="691"/>
                    </a:lnTo>
                    <a:lnTo>
                      <a:pt x="1280" y="651"/>
                    </a:lnTo>
                    <a:lnTo>
                      <a:pt x="1271" y="630"/>
                    </a:lnTo>
                    <a:lnTo>
                      <a:pt x="1262" y="610"/>
                    </a:lnTo>
                    <a:lnTo>
                      <a:pt x="1262" y="610"/>
                    </a:lnTo>
                    <a:close/>
                    <a:moveTo>
                      <a:pt x="894" y="822"/>
                    </a:moveTo>
                    <a:lnTo>
                      <a:pt x="894" y="822"/>
                    </a:lnTo>
                    <a:lnTo>
                      <a:pt x="887" y="829"/>
                    </a:lnTo>
                    <a:lnTo>
                      <a:pt x="881" y="837"/>
                    </a:lnTo>
                    <a:lnTo>
                      <a:pt x="871" y="855"/>
                    </a:lnTo>
                    <a:lnTo>
                      <a:pt x="863" y="873"/>
                    </a:lnTo>
                    <a:lnTo>
                      <a:pt x="856" y="893"/>
                    </a:lnTo>
                    <a:lnTo>
                      <a:pt x="856" y="893"/>
                    </a:lnTo>
                    <a:lnTo>
                      <a:pt x="870" y="898"/>
                    </a:lnTo>
                    <a:lnTo>
                      <a:pt x="885" y="902"/>
                    </a:lnTo>
                    <a:lnTo>
                      <a:pt x="900" y="905"/>
                    </a:lnTo>
                    <a:lnTo>
                      <a:pt x="915" y="909"/>
                    </a:lnTo>
                    <a:lnTo>
                      <a:pt x="931" y="911"/>
                    </a:lnTo>
                    <a:lnTo>
                      <a:pt x="947" y="913"/>
                    </a:lnTo>
                    <a:lnTo>
                      <a:pt x="979" y="914"/>
                    </a:lnTo>
                    <a:lnTo>
                      <a:pt x="1013" y="913"/>
                    </a:lnTo>
                    <a:lnTo>
                      <a:pt x="1045" y="912"/>
                    </a:lnTo>
                    <a:lnTo>
                      <a:pt x="1076" y="909"/>
                    </a:lnTo>
                    <a:lnTo>
                      <a:pt x="1105" y="905"/>
                    </a:lnTo>
                    <a:lnTo>
                      <a:pt x="1105" y="905"/>
                    </a:lnTo>
                    <a:lnTo>
                      <a:pt x="1127" y="902"/>
                    </a:lnTo>
                    <a:lnTo>
                      <a:pt x="1150" y="898"/>
                    </a:lnTo>
                    <a:lnTo>
                      <a:pt x="1171" y="894"/>
                    </a:lnTo>
                    <a:lnTo>
                      <a:pt x="1191" y="888"/>
                    </a:lnTo>
                    <a:lnTo>
                      <a:pt x="1212" y="882"/>
                    </a:lnTo>
                    <a:lnTo>
                      <a:pt x="1231" y="875"/>
                    </a:lnTo>
                    <a:lnTo>
                      <a:pt x="1249" y="869"/>
                    </a:lnTo>
                    <a:lnTo>
                      <a:pt x="1267" y="860"/>
                    </a:lnTo>
                    <a:lnTo>
                      <a:pt x="1267" y="860"/>
                    </a:lnTo>
                    <a:lnTo>
                      <a:pt x="1251" y="832"/>
                    </a:lnTo>
                    <a:lnTo>
                      <a:pt x="1236" y="799"/>
                    </a:lnTo>
                    <a:lnTo>
                      <a:pt x="1205" y="734"/>
                    </a:lnTo>
                    <a:lnTo>
                      <a:pt x="1146" y="605"/>
                    </a:lnTo>
                    <a:lnTo>
                      <a:pt x="1146" y="605"/>
                    </a:lnTo>
                    <a:lnTo>
                      <a:pt x="1128" y="615"/>
                    </a:lnTo>
                    <a:lnTo>
                      <a:pt x="1110" y="627"/>
                    </a:lnTo>
                    <a:lnTo>
                      <a:pt x="1075" y="651"/>
                    </a:lnTo>
                    <a:lnTo>
                      <a:pt x="1041" y="675"/>
                    </a:lnTo>
                    <a:lnTo>
                      <a:pt x="1010" y="703"/>
                    </a:lnTo>
                    <a:lnTo>
                      <a:pt x="979" y="731"/>
                    </a:lnTo>
                    <a:lnTo>
                      <a:pt x="949" y="761"/>
                    </a:lnTo>
                    <a:lnTo>
                      <a:pt x="922" y="791"/>
                    </a:lnTo>
                    <a:lnTo>
                      <a:pt x="894" y="822"/>
                    </a:lnTo>
                    <a:lnTo>
                      <a:pt x="894" y="822"/>
                    </a:lnTo>
                    <a:close/>
                    <a:moveTo>
                      <a:pt x="625" y="1662"/>
                    </a:moveTo>
                    <a:lnTo>
                      <a:pt x="625" y="1662"/>
                    </a:lnTo>
                    <a:lnTo>
                      <a:pt x="623" y="1659"/>
                    </a:lnTo>
                    <a:lnTo>
                      <a:pt x="621" y="1656"/>
                    </a:lnTo>
                    <a:lnTo>
                      <a:pt x="616" y="1646"/>
                    </a:lnTo>
                    <a:lnTo>
                      <a:pt x="611" y="1636"/>
                    </a:lnTo>
                    <a:lnTo>
                      <a:pt x="607" y="1631"/>
                    </a:lnTo>
                    <a:lnTo>
                      <a:pt x="604" y="1628"/>
                    </a:lnTo>
                    <a:lnTo>
                      <a:pt x="604" y="1628"/>
                    </a:lnTo>
                    <a:lnTo>
                      <a:pt x="600" y="1612"/>
                    </a:lnTo>
                    <a:lnTo>
                      <a:pt x="597" y="1597"/>
                    </a:lnTo>
                    <a:lnTo>
                      <a:pt x="592" y="1584"/>
                    </a:lnTo>
                    <a:lnTo>
                      <a:pt x="586" y="1572"/>
                    </a:lnTo>
                    <a:lnTo>
                      <a:pt x="575" y="1549"/>
                    </a:lnTo>
                    <a:lnTo>
                      <a:pt x="569" y="1536"/>
                    </a:lnTo>
                    <a:lnTo>
                      <a:pt x="564" y="1522"/>
                    </a:lnTo>
                    <a:lnTo>
                      <a:pt x="564" y="1522"/>
                    </a:lnTo>
                    <a:lnTo>
                      <a:pt x="559" y="1518"/>
                    </a:lnTo>
                    <a:lnTo>
                      <a:pt x="554" y="1514"/>
                    </a:lnTo>
                    <a:lnTo>
                      <a:pt x="547" y="1503"/>
                    </a:lnTo>
                    <a:lnTo>
                      <a:pt x="540" y="1493"/>
                    </a:lnTo>
                    <a:lnTo>
                      <a:pt x="532" y="1483"/>
                    </a:lnTo>
                    <a:lnTo>
                      <a:pt x="532" y="1483"/>
                    </a:lnTo>
                    <a:lnTo>
                      <a:pt x="531" y="1478"/>
                    </a:lnTo>
                    <a:lnTo>
                      <a:pt x="530" y="1474"/>
                    </a:lnTo>
                    <a:lnTo>
                      <a:pt x="527" y="1471"/>
                    </a:lnTo>
                    <a:lnTo>
                      <a:pt x="526" y="1465"/>
                    </a:lnTo>
                    <a:lnTo>
                      <a:pt x="526" y="1465"/>
                    </a:lnTo>
                    <a:lnTo>
                      <a:pt x="518" y="1454"/>
                    </a:lnTo>
                    <a:lnTo>
                      <a:pt x="510" y="1441"/>
                    </a:lnTo>
                    <a:lnTo>
                      <a:pt x="503" y="1427"/>
                    </a:lnTo>
                    <a:lnTo>
                      <a:pt x="496" y="1412"/>
                    </a:lnTo>
                    <a:lnTo>
                      <a:pt x="490" y="1398"/>
                    </a:lnTo>
                    <a:lnTo>
                      <a:pt x="484" y="1384"/>
                    </a:lnTo>
                    <a:lnTo>
                      <a:pt x="475" y="1371"/>
                    </a:lnTo>
                    <a:lnTo>
                      <a:pt x="471" y="1366"/>
                    </a:lnTo>
                    <a:lnTo>
                      <a:pt x="465" y="1360"/>
                    </a:lnTo>
                    <a:lnTo>
                      <a:pt x="465" y="1360"/>
                    </a:lnTo>
                    <a:lnTo>
                      <a:pt x="439" y="1309"/>
                    </a:lnTo>
                    <a:lnTo>
                      <a:pt x="413" y="1259"/>
                    </a:lnTo>
                    <a:lnTo>
                      <a:pt x="388" y="1206"/>
                    </a:lnTo>
                    <a:lnTo>
                      <a:pt x="365" y="1154"/>
                    </a:lnTo>
                    <a:lnTo>
                      <a:pt x="365" y="1154"/>
                    </a:lnTo>
                    <a:lnTo>
                      <a:pt x="348" y="1115"/>
                    </a:lnTo>
                    <a:lnTo>
                      <a:pt x="329" y="1078"/>
                    </a:lnTo>
                    <a:lnTo>
                      <a:pt x="291" y="1004"/>
                    </a:lnTo>
                    <a:lnTo>
                      <a:pt x="272" y="966"/>
                    </a:lnTo>
                    <a:lnTo>
                      <a:pt x="254" y="929"/>
                    </a:lnTo>
                    <a:lnTo>
                      <a:pt x="237" y="890"/>
                    </a:lnTo>
                    <a:lnTo>
                      <a:pt x="222" y="851"/>
                    </a:lnTo>
                    <a:lnTo>
                      <a:pt x="222" y="851"/>
                    </a:lnTo>
                    <a:lnTo>
                      <a:pt x="215" y="853"/>
                    </a:lnTo>
                    <a:lnTo>
                      <a:pt x="208" y="857"/>
                    </a:lnTo>
                    <a:lnTo>
                      <a:pt x="201" y="859"/>
                    </a:lnTo>
                    <a:lnTo>
                      <a:pt x="197" y="860"/>
                    </a:lnTo>
                    <a:lnTo>
                      <a:pt x="192" y="860"/>
                    </a:lnTo>
                    <a:lnTo>
                      <a:pt x="192" y="860"/>
                    </a:lnTo>
                    <a:lnTo>
                      <a:pt x="200" y="881"/>
                    </a:lnTo>
                    <a:lnTo>
                      <a:pt x="207" y="900"/>
                    </a:lnTo>
                    <a:lnTo>
                      <a:pt x="216" y="919"/>
                    </a:lnTo>
                    <a:lnTo>
                      <a:pt x="226" y="939"/>
                    </a:lnTo>
                    <a:lnTo>
                      <a:pt x="245" y="975"/>
                    </a:lnTo>
                    <a:lnTo>
                      <a:pt x="264" y="1010"/>
                    </a:lnTo>
                    <a:lnTo>
                      <a:pt x="264" y="1010"/>
                    </a:lnTo>
                    <a:lnTo>
                      <a:pt x="272" y="1029"/>
                    </a:lnTo>
                    <a:lnTo>
                      <a:pt x="279" y="1048"/>
                    </a:lnTo>
                    <a:lnTo>
                      <a:pt x="287" y="1066"/>
                    </a:lnTo>
                    <a:lnTo>
                      <a:pt x="296" y="1084"/>
                    </a:lnTo>
                    <a:lnTo>
                      <a:pt x="296" y="1084"/>
                    </a:lnTo>
                    <a:lnTo>
                      <a:pt x="327" y="1146"/>
                    </a:lnTo>
                    <a:lnTo>
                      <a:pt x="357" y="1208"/>
                    </a:lnTo>
                    <a:lnTo>
                      <a:pt x="417" y="1334"/>
                    </a:lnTo>
                    <a:lnTo>
                      <a:pt x="448" y="1395"/>
                    </a:lnTo>
                    <a:lnTo>
                      <a:pt x="479" y="1455"/>
                    </a:lnTo>
                    <a:lnTo>
                      <a:pt x="496" y="1485"/>
                    </a:lnTo>
                    <a:lnTo>
                      <a:pt x="512" y="1514"/>
                    </a:lnTo>
                    <a:lnTo>
                      <a:pt x="531" y="1541"/>
                    </a:lnTo>
                    <a:lnTo>
                      <a:pt x="549" y="1569"/>
                    </a:lnTo>
                    <a:lnTo>
                      <a:pt x="549" y="1569"/>
                    </a:lnTo>
                    <a:lnTo>
                      <a:pt x="553" y="1581"/>
                    </a:lnTo>
                    <a:lnTo>
                      <a:pt x="559" y="1593"/>
                    </a:lnTo>
                    <a:lnTo>
                      <a:pt x="570" y="1614"/>
                    </a:lnTo>
                    <a:lnTo>
                      <a:pt x="581" y="1637"/>
                    </a:lnTo>
                    <a:lnTo>
                      <a:pt x="586" y="1649"/>
                    </a:lnTo>
                    <a:lnTo>
                      <a:pt x="591" y="1660"/>
                    </a:lnTo>
                    <a:lnTo>
                      <a:pt x="591" y="1660"/>
                    </a:lnTo>
                    <a:lnTo>
                      <a:pt x="591" y="1662"/>
                    </a:lnTo>
                    <a:lnTo>
                      <a:pt x="590" y="1665"/>
                    </a:lnTo>
                    <a:lnTo>
                      <a:pt x="587" y="1668"/>
                    </a:lnTo>
                    <a:lnTo>
                      <a:pt x="586" y="1669"/>
                    </a:lnTo>
                    <a:lnTo>
                      <a:pt x="586" y="1671"/>
                    </a:lnTo>
                    <a:lnTo>
                      <a:pt x="586" y="1673"/>
                    </a:lnTo>
                    <a:lnTo>
                      <a:pt x="589" y="1675"/>
                    </a:lnTo>
                    <a:lnTo>
                      <a:pt x="589" y="1675"/>
                    </a:lnTo>
                    <a:lnTo>
                      <a:pt x="596" y="1677"/>
                    </a:lnTo>
                    <a:lnTo>
                      <a:pt x="601" y="1678"/>
                    </a:lnTo>
                    <a:lnTo>
                      <a:pt x="607" y="1677"/>
                    </a:lnTo>
                    <a:lnTo>
                      <a:pt x="611" y="1675"/>
                    </a:lnTo>
                    <a:lnTo>
                      <a:pt x="614" y="1673"/>
                    </a:lnTo>
                    <a:lnTo>
                      <a:pt x="618" y="1670"/>
                    </a:lnTo>
                    <a:lnTo>
                      <a:pt x="625" y="1662"/>
                    </a:lnTo>
                    <a:lnTo>
                      <a:pt x="625" y="1662"/>
                    </a:lnTo>
                    <a:close/>
                    <a:moveTo>
                      <a:pt x="107" y="930"/>
                    </a:moveTo>
                    <a:lnTo>
                      <a:pt x="107" y="930"/>
                    </a:lnTo>
                    <a:lnTo>
                      <a:pt x="118" y="954"/>
                    </a:lnTo>
                    <a:lnTo>
                      <a:pt x="131" y="976"/>
                    </a:lnTo>
                    <a:lnTo>
                      <a:pt x="131" y="976"/>
                    </a:lnTo>
                    <a:lnTo>
                      <a:pt x="154" y="1022"/>
                    </a:lnTo>
                    <a:lnTo>
                      <a:pt x="166" y="1046"/>
                    </a:lnTo>
                    <a:lnTo>
                      <a:pt x="177" y="1067"/>
                    </a:lnTo>
                    <a:lnTo>
                      <a:pt x="177" y="1067"/>
                    </a:lnTo>
                    <a:lnTo>
                      <a:pt x="203" y="1114"/>
                    </a:lnTo>
                    <a:lnTo>
                      <a:pt x="227" y="1161"/>
                    </a:lnTo>
                    <a:lnTo>
                      <a:pt x="250" y="1210"/>
                    </a:lnTo>
                    <a:lnTo>
                      <a:pt x="273" y="1258"/>
                    </a:lnTo>
                    <a:lnTo>
                      <a:pt x="317" y="1354"/>
                    </a:lnTo>
                    <a:lnTo>
                      <a:pt x="339" y="1402"/>
                    </a:lnTo>
                    <a:lnTo>
                      <a:pt x="363" y="1448"/>
                    </a:lnTo>
                    <a:lnTo>
                      <a:pt x="363" y="1448"/>
                    </a:lnTo>
                    <a:lnTo>
                      <a:pt x="373" y="1472"/>
                    </a:lnTo>
                    <a:lnTo>
                      <a:pt x="384" y="1496"/>
                    </a:lnTo>
                    <a:lnTo>
                      <a:pt x="402" y="1545"/>
                    </a:lnTo>
                    <a:lnTo>
                      <a:pt x="412" y="1568"/>
                    </a:lnTo>
                    <a:lnTo>
                      <a:pt x="423" y="1592"/>
                    </a:lnTo>
                    <a:lnTo>
                      <a:pt x="434" y="1614"/>
                    </a:lnTo>
                    <a:lnTo>
                      <a:pt x="448" y="1636"/>
                    </a:lnTo>
                    <a:lnTo>
                      <a:pt x="448" y="1636"/>
                    </a:lnTo>
                    <a:lnTo>
                      <a:pt x="448" y="1641"/>
                    </a:lnTo>
                    <a:lnTo>
                      <a:pt x="448" y="1649"/>
                    </a:lnTo>
                    <a:lnTo>
                      <a:pt x="451" y="1657"/>
                    </a:lnTo>
                    <a:lnTo>
                      <a:pt x="455" y="1667"/>
                    </a:lnTo>
                    <a:lnTo>
                      <a:pt x="460" y="1674"/>
                    </a:lnTo>
                    <a:lnTo>
                      <a:pt x="463" y="1676"/>
                    </a:lnTo>
                    <a:lnTo>
                      <a:pt x="468" y="1680"/>
                    </a:lnTo>
                    <a:lnTo>
                      <a:pt x="471" y="1681"/>
                    </a:lnTo>
                    <a:lnTo>
                      <a:pt x="475" y="1682"/>
                    </a:lnTo>
                    <a:lnTo>
                      <a:pt x="480" y="1682"/>
                    </a:lnTo>
                    <a:lnTo>
                      <a:pt x="485" y="1680"/>
                    </a:lnTo>
                    <a:lnTo>
                      <a:pt x="485" y="1680"/>
                    </a:lnTo>
                    <a:lnTo>
                      <a:pt x="486" y="1671"/>
                    </a:lnTo>
                    <a:lnTo>
                      <a:pt x="486" y="1664"/>
                    </a:lnTo>
                    <a:lnTo>
                      <a:pt x="486" y="1657"/>
                    </a:lnTo>
                    <a:lnTo>
                      <a:pt x="484" y="1651"/>
                    </a:lnTo>
                    <a:lnTo>
                      <a:pt x="480" y="1637"/>
                    </a:lnTo>
                    <a:lnTo>
                      <a:pt x="475" y="1621"/>
                    </a:lnTo>
                    <a:lnTo>
                      <a:pt x="475" y="1621"/>
                    </a:lnTo>
                    <a:lnTo>
                      <a:pt x="464" y="1604"/>
                    </a:lnTo>
                    <a:lnTo>
                      <a:pt x="454" y="1586"/>
                    </a:lnTo>
                    <a:lnTo>
                      <a:pt x="445" y="1568"/>
                    </a:lnTo>
                    <a:lnTo>
                      <a:pt x="435" y="1550"/>
                    </a:lnTo>
                    <a:lnTo>
                      <a:pt x="419" y="1514"/>
                    </a:lnTo>
                    <a:lnTo>
                      <a:pt x="401" y="1478"/>
                    </a:lnTo>
                    <a:lnTo>
                      <a:pt x="401" y="1478"/>
                    </a:lnTo>
                    <a:lnTo>
                      <a:pt x="385" y="1445"/>
                    </a:lnTo>
                    <a:lnTo>
                      <a:pt x="377" y="1429"/>
                    </a:lnTo>
                    <a:lnTo>
                      <a:pt x="369" y="1412"/>
                    </a:lnTo>
                    <a:lnTo>
                      <a:pt x="369" y="1412"/>
                    </a:lnTo>
                    <a:lnTo>
                      <a:pt x="362" y="1395"/>
                    </a:lnTo>
                    <a:lnTo>
                      <a:pt x="352" y="1379"/>
                    </a:lnTo>
                    <a:lnTo>
                      <a:pt x="342" y="1362"/>
                    </a:lnTo>
                    <a:lnTo>
                      <a:pt x="333" y="1346"/>
                    </a:lnTo>
                    <a:lnTo>
                      <a:pt x="333" y="1346"/>
                    </a:lnTo>
                    <a:lnTo>
                      <a:pt x="324" y="1327"/>
                    </a:lnTo>
                    <a:lnTo>
                      <a:pt x="318" y="1309"/>
                    </a:lnTo>
                    <a:lnTo>
                      <a:pt x="303" y="1272"/>
                    </a:lnTo>
                    <a:lnTo>
                      <a:pt x="303" y="1272"/>
                    </a:lnTo>
                    <a:lnTo>
                      <a:pt x="288" y="1235"/>
                    </a:lnTo>
                    <a:lnTo>
                      <a:pt x="272" y="1200"/>
                    </a:lnTo>
                    <a:lnTo>
                      <a:pt x="239" y="1129"/>
                    </a:lnTo>
                    <a:lnTo>
                      <a:pt x="239" y="1129"/>
                    </a:lnTo>
                    <a:lnTo>
                      <a:pt x="231" y="1111"/>
                    </a:lnTo>
                    <a:lnTo>
                      <a:pt x="221" y="1095"/>
                    </a:lnTo>
                    <a:lnTo>
                      <a:pt x="202" y="1062"/>
                    </a:lnTo>
                    <a:lnTo>
                      <a:pt x="183" y="1029"/>
                    </a:lnTo>
                    <a:lnTo>
                      <a:pt x="174" y="1013"/>
                    </a:lnTo>
                    <a:lnTo>
                      <a:pt x="166" y="996"/>
                    </a:lnTo>
                    <a:lnTo>
                      <a:pt x="166" y="996"/>
                    </a:lnTo>
                    <a:lnTo>
                      <a:pt x="158" y="978"/>
                    </a:lnTo>
                    <a:lnTo>
                      <a:pt x="151" y="958"/>
                    </a:lnTo>
                    <a:lnTo>
                      <a:pt x="142" y="936"/>
                    </a:lnTo>
                    <a:lnTo>
                      <a:pt x="133" y="915"/>
                    </a:lnTo>
                    <a:lnTo>
                      <a:pt x="128" y="905"/>
                    </a:lnTo>
                    <a:lnTo>
                      <a:pt x="123" y="896"/>
                    </a:lnTo>
                    <a:lnTo>
                      <a:pt x="117" y="887"/>
                    </a:lnTo>
                    <a:lnTo>
                      <a:pt x="111" y="881"/>
                    </a:lnTo>
                    <a:lnTo>
                      <a:pt x="105" y="875"/>
                    </a:lnTo>
                    <a:lnTo>
                      <a:pt x="97" y="871"/>
                    </a:lnTo>
                    <a:lnTo>
                      <a:pt x="90" y="869"/>
                    </a:lnTo>
                    <a:lnTo>
                      <a:pt x="82" y="868"/>
                    </a:lnTo>
                    <a:lnTo>
                      <a:pt x="82" y="868"/>
                    </a:lnTo>
                    <a:lnTo>
                      <a:pt x="87" y="884"/>
                    </a:lnTo>
                    <a:lnTo>
                      <a:pt x="93" y="899"/>
                    </a:lnTo>
                    <a:lnTo>
                      <a:pt x="107" y="930"/>
                    </a:lnTo>
                    <a:lnTo>
                      <a:pt x="107" y="930"/>
                    </a:lnTo>
                    <a:close/>
                    <a:moveTo>
                      <a:pt x="168" y="873"/>
                    </a:moveTo>
                    <a:lnTo>
                      <a:pt x="168" y="873"/>
                    </a:lnTo>
                    <a:lnTo>
                      <a:pt x="161" y="873"/>
                    </a:lnTo>
                    <a:lnTo>
                      <a:pt x="155" y="872"/>
                    </a:lnTo>
                    <a:lnTo>
                      <a:pt x="147" y="871"/>
                    </a:lnTo>
                    <a:lnTo>
                      <a:pt x="143" y="872"/>
                    </a:lnTo>
                    <a:lnTo>
                      <a:pt x="139" y="873"/>
                    </a:lnTo>
                    <a:lnTo>
                      <a:pt x="139" y="873"/>
                    </a:lnTo>
                    <a:lnTo>
                      <a:pt x="146" y="900"/>
                    </a:lnTo>
                    <a:lnTo>
                      <a:pt x="156" y="926"/>
                    </a:lnTo>
                    <a:lnTo>
                      <a:pt x="168" y="951"/>
                    </a:lnTo>
                    <a:lnTo>
                      <a:pt x="180" y="977"/>
                    </a:lnTo>
                    <a:lnTo>
                      <a:pt x="205" y="1026"/>
                    </a:lnTo>
                    <a:lnTo>
                      <a:pt x="232" y="1075"/>
                    </a:lnTo>
                    <a:lnTo>
                      <a:pt x="232" y="1075"/>
                    </a:lnTo>
                    <a:lnTo>
                      <a:pt x="246" y="1101"/>
                    </a:lnTo>
                    <a:lnTo>
                      <a:pt x="260" y="1129"/>
                    </a:lnTo>
                    <a:lnTo>
                      <a:pt x="286" y="1184"/>
                    </a:lnTo>
                    <a:lnTo>
                      <a:pt x="310" y="1238"/>
                    </a:lnTo>
                    <a:lnTo>
                      <a:pt x="334" y="1293"/>
                    </a:lnTo>
                    <a:lnTo>
                      <a:pt x="358" y="1349"/>
                    </a:lnTo>
                    <a:lnTo>
                      <a:pt x="384" y="1402"/>
                    </a:lnTo>
                    <a:lnTo>
                      <a:pt x="398" y="1430"/>
                    </a:lnTo>
                    <a:lnTo>
                      <a:pt x="412" y="1457"/>
                    </a:lnTo>
                    <a:lnTo>
                      <a:pt x="427" y="1484"/>
                    </a:lnTo>
                    <a:lnTo>
                      <a:pt x="443" y="1510"/>
                    </a:lnTo>
                    <a:lnTo>
                      <a:pt x="443" y="1510"/>
                    </a:lnTo>
                    <a:lnTo>
                      <a:pt x="454" y="1536"/>
                    </a:lnTo>
                    <a:lnTo>
                      <a:pt x="464" y="1561"/>
                    </a:lnTo>
                    <a:lnTo>
                      <a:pt x="478" y="1584"/>
                    </a:lnTo>
                    <a:lnTo>
                      <a:pt x="492" y="1609"/>
                    </a:lnTo>
                    <a:lnTo>
                      <a:pt x="492" y="1609"/>
                    </a:lnTo>
                    <a:lnTo>
                      <a:pt x="499" y="1607"/>
                    </a:lnTo>
                    <a:lnTo>
                      <a:pt x="506" y="1607"/>
                    </a:lnTo>
                    <a:lnTo>
                      <a:pt x="519" y="1608"/>
                    </a:lnTo>
                    <a:lnTo>
                      <a:pt x="524" y="1609"/>
                    </a:lnTo>
                    <a:lnTo>
                      <a:pt x="531" y="1610"/>
                    </a:lnTo>
                    <a:lnTo>
                      <a:pt x="536" y="1609"/>
                    </a:lnTo>
                    <a:lnTo>
                      <a:pt x="541" y="1606"/>
                    </a:lnTo>
                    <a:lnTo>
                      <a:pt x="541" y="1606"/>
                    </a:lnTo>
                    <a:lnTo>
                      <a:pt x="517" y="1562"/>
                    </a:lnTo>
                    <a:lnTo>
                      <a:pt x="492" y="1518"/>
                    </a:lnTo>
                    <a:lnTo>
                      <a:pt x="444" y="1427"/>
                    </a:lnTo>
                    <a:lnTo>
                      <a:pt x="398" y="1335"/>
                    </a:lnTo>
                    <a:lnTo>
                      <a:pt x="352" y="1243"/>
                    </a:lnTo>
                    <a:lnTo>
                      <a:pt x="262" y="1056"/>
                    </a:lnTo>
                    <a:lnTo>
                      <a:pt x="215" y="964"/>
                    </a:lnTo>
                    <a:lnTo>
                      <a:pt x="168" y="873"/>
                    </a:lnTo>
                    <a:lnTo>
                      <a:pt x="168" y="873"/>
                    </a:lnTo>
                    <a:close/>
                    <a:moveTo>
                      <a:pt x="714" y="917"/>
                    </a:moveTo>
                    <a:lnTo>
                      <a:pt x="714" y="917"/>
                    </a:lnTo>
                    <a:lnTo>
                      <a:pt x="700" y="924"/>
                    </a:lnTo>
                    <a:lnTo>
                      <a:pt x="687" y="930"/>
                    </a:lnTo>
                    <a:lnTo>
                      <a:pt x="682" y="934"/>
                    </a:lnTo>
                    <a:lnTo>
                      <a:pt x="677" y="939"/>
                    </a:lnTo>
                    <a:lnTo>
                      <a:pt x="673" y="944"/>
                    </a:lnTo>
                    <a:lnTo>
                      <a:pt x="670" y="948"/>
                    </a:lnTo>
                    <a:lnTo>
                      <a:pt x="667" y="955"/>
                    </a:lnTo>
                    <a:lnTo>
                      <a:pt x="665" y="960"/>
                    </a:lnTo>
                    <a:lnTo>
                      <a:pt x="663" y="966"/>
                    </a:lnTo>
                    <a:lnTo>
                      <a:pt x="662" y="973"/>
                    </a:lnTo>
                    <a:lnTo>
                      <a:pt x="662" y="980"/>
                    </a:lnTo>
                    <a:lnTo>
                      <a:pt x="663" y="988"/>
                    </a:lnTo>
                    <a:lnTo>
                      <a:pt x="665" y="995"/>
                    </a:lnTo>
                    <a:lnTo>
                      <a:pt x="667" y="1004"/>
                    </a:lnTo>
                    <a:lnTo>
                      <a:pt x="667" y="1004"/>
                    </a:lnTo>
                    <a:lnTo>
                      <a:pt x="673" y="1017"/>
                    </a:lnTo>
                    <a:lnTo>
                      <a:pt x="680" y="1031"/>
                    </a:lnTo>
                    <a:lnTo>
                      <a:pt x="687" y="1045"/>
                    </a:lnTo>
                    <a:lnTo>
                      <a:pt x="695" y="1060"/>
                    </a:lnTo>
                    <a:lnTo>
                      <a:pt x="695" y="1060"/>
                    </a:lnTo>
                    <a:lnTo>
                      <a:pt x="705" y="1092"/>
                    </a:lnTo>
                    <a:lnTo>
                      <a:pt x="715" y="1123"/>
                    </a:lnTo>
                    <a:lnTo>
                      <a:pt x="726" y="1153"/>
                    </a:lnTo>
                    <a:lnTo>
                      <a:pt x="738" y="1183"/>
                    </a:lnTo>
                    <a:lnTo>
                      <a:pt x="738" y="1183"/>
                    </a:lnTo>
                    <a:lnTo>
                      <a:pt x="765" y="1240"/>
                    </a:lnTo>
                    <a:lnTo>
                      <a:pt x="794" y="1297"/>
                    </a:lnTo>
                    <a:lnTo>
                      <a:pt x="823" y="1354"/>
                    </a:lnTo>
                    <a:lnTo>
                      <a:pt x="854" y="1407"/>
                    </a:lnTo>
                    <a:lnTo>
                      <a:pt x="854" y="1407"/>
                    </a:lnTo>
                    <a:lnTo>
                      <a:pt x="858" y="1411"/>
                    </a:lnTo>
                    <a:lnTo>
                      <a:pt x="864" y="1414"/>
                    </a:lnTo>
                    <a:lnTo>
                      <a:pt x="875" y="1418"/>
                    </a:lnTo>
                    <a:lnTo>
                      <a:pt x="890" y="1423"/>
                    </a:lnTo>
                    <a:lnTo>
                      <a:pt x="905" y="1425"/>
                    </a:lnTo>
                    <a:lnTo>
                      <a:pt x="922" y="1427"/>
                    </a:lnTo>
                    <a:lnTo>
                      <a:pt x="938" y="1427"/>
                    </a:lnTo>
                    <a:lnTo>
                      <a:pt x="954" y="1426"/>
                    </a:lnTo>
                    <a:lnTo>
                      <a:pt x="970" y="1424"/>
                    </a:lnTo>
                    <a:lnTo>
                      <a:pt x="970" y="1424"/>
                    </a:lnTo>
                    <a:lnTo>
                      <a:pt x="970" y="1420"/>
                    </a:lnTo>
                    <a:lnTo>
                      <a:pt x="968" y="1418"/>
                    </a:lnTo>
                    <a:lnTo>
                      <a:pt x="966" y="1416"/>
                    </a:lnTo>
                    <a:lnTo>
                      <a:pt x="968" y="1412"/>
                    </a:lnTo>
                    <a:lnTo>
                      <a:pt x="968" y="1412"/>
                    </a:lnTo>
                    <a:lnTo>
                      <a:pt x="961" y="1414"/>
                    </a:lnTo>
                    <a:lnTo>
                      <a:pt x="954" y="1417"/>
                    </a:lnTo>
                    <a:lnTo>
                      <a:pt x="950" y="1418"/>
                    </a:lnTo>
                    <a:lnTo>
                      <a:pt x="947" y="1419"/>
                    </a:lnTo>
                    <a:lnTo>
                      <a:pt x="944" y="1418"/>
                    </a:lnTo>
                    <a:lnTo>
                      <a:pt x="940" y="1416"/>
                    </a:lnTo>
                    <a:lnTo>
                      <a:pt x="940" y="1416"/>
                    </a:lnTo>
                    <a:lnTo>
                      <a:pt x="942" y="1412"/>
                    </a:lnTo>
                    <a:lnTo>
                      <a:pt x="944" y="1408"/>
                    </a:lnTo>
                    <a:lnTo>
                      <a:pt x="950" y="1400"/>
                    </a:lnTo>
                    <a:lnTo>
                      <a:pt x="956" y="1393"/>
                    </a:lnTo>
                    <a:lnTo>
                      <a:pt x="958" y="1387"/>
                    </a:lnTo>
                    <a:lnTo>
                      <a:pt x="960" y="1382"/>
                    </a:lnTo>
                    <a:lnTo>
                      <a:pt x="960" y="1382"/>
                    </a:lnTo>
                    <a:lnTo>
                      <a:pt x="957" y="1381"/>
                    </a:lnTo>
                    <a:lnTo>
                      <a:pt x="955" y="1380"/>
                    </a:lnTo>
                    <a:lnTo>
                      <a:pt x="949" y="1381"/>
                    </a:lnTo>
                    <a:lnTo>
                      <a:pt x="944" y="1383"/>
                    </a:lnTo>
                    <a:lnTo>
                      <a:pt x="940" y="1386"/>
                    </a:lnTo>
                    <a:lnTo>
                      <a:pt x="935" y="1388"/>
                    </a:lnTo>
                    <a:lnTo>
                      <a:pt x="931" y="1390"/>
                    </a:lnTo>
                    <a:lnTo>
                      <a:pt x="929" y="1390"/>
                    </a:lnTo>
                    <a:lnTo>
                      <a:pt x="927" y="1390"/>
                    </a:lnTo>
                    <a:lnTo>
                      <a:pt x="925" y="1389"/>
                    </a:lnTo>
                    <a:lnTo>
                      <a:pt x="923" y="1387"/>
                    </a:lnTo>
                    <a:lnTo>
                      <a:pt x="923" y="1387"/>
                    </a:lnTo>
                    <a:lnTo>
                      <a:pt x="924" y="1384"/>
                    </a:lnTo>
                    <a:lnTo>
                      <a:pt x="925" y="1381"/>
                    </a:lnTo>
                    <a:lnTo>
                      <a:pt x="928" y="1374"/>
                    </a:lnTo>
                    <a:lnTo>
                      <a:pt x="932" y="1370"/>
                    </a:lnTo>
                    <a:lnTo>
                      <a:pt x="938" y="1366"/>
                    </a:lnTo>
                    <a:lnTo>
                      <a:pt x="942" y="1362"/>
                    </a:lnTo>
                    <a:lnTo>
                      <a:pt x="945" y="1356"/>
                    </a:lnTo>
                    <a:lnTo>
                      <a:pt x="946" y="1354"/>
                    </a:lnTo>
                    <a:lnTo>
                      <a:pt x="945" y="1351"/>
                    </a:lnTo>
                    <a:lnTo>
                      <a:pt x="944" y="1349"/>
                    </a:lnTo>
                    <a:lnTo>
                      <a:pt x="943" y="1346"/>
                    </a:lnTo>
                    <a:lnTo>
                      <a:pt x="943" y="1346"/>
                    </a:lnTo>
                    <a:lnTo>
                      <a:pt x="935" y="1352"/>
                    </a:lnTo>
                    <a:lnTo>
                      <a:pt x="928" y="1358"/>
                    </a:lnTo>
                    <a:lnTo>
                      <a:pt x="924" y="1360"/>
                    </a:lnTo>
                    <a:lnTo>
                      <a:pt x="919" y="1363"/>
                    </a:lnTo>
                    <a:lnTo>
                      <a:pt x="915" y="1363"/>
                    </a:lnTo>
                    <a:lnTo>
                      <a:pt x="911" y="1363"/>
                    </a:lnTo>
                    <a:lnTo>
                      <a:pt x="911" y="1363"/>
                    </a:lnTo>
                    <a:lnTo>
                      <a:pt x="911" y="1355"/>
                    </a:lnTo>
                    <a:lnTo>
                      <a:pt x="913" y="1349"/>
                    </a:lnTo>
                    <a:lnTo>
                      <a:pt x="916" y="1343"/>
                    </a:lnTo>
                    <a:lnTo>
                      <a:pt x="920" y="1339"/>
                    </a:lnTo>
                    <a:lnTo>
                      <a:pt x="929" y="1331"/>
                    </a:lnTo>
                    <a:lnTo>
                      <a:pt x="932" y="1326"/>
                    </a:lnTo>
                    <a:lnTo>
                      <a:pt x="935" y="1321"/>
                    </a:lnTo>
                    <a:lnTo>
                      <a:pt x="935" y="1321"/>
                    </a:lnTo>
                    <a:lnTo>
                      <a:pt x="931" y="1313"/>
                    </a:lnTo>
                    <a:lnTo>
                      <a:pt x="928" y="1306"/>
                    </a:lnTo>
                    <a:lnTo>
                      <a:pt x="925" y="1298"/>
                    </a:lnTo>
                    <a:lnTo>
                      <a:pt x="920" y="1291"/>
                    </a:lnTo>
                    <a:lnTo>
                      <a:pt x="920" y="1291"/>
                    </a:lnTo>
                    <a:lnTo>
                      <a:pt x="913" y="1294"/>
                    </a:lnTo>
                    <a:lnTo>
                      <a:pt x="904" y="1298"/>
                    </a:lnTo>
                    <a:lnTo>
                      <a:pt x="888" y="1308"/>
                    </a:lnTo>
                    <a:lnTo>
                      <a:pt x="880" y="1312"/>
                    </a:lnTo>
                    <a:lnTo>
                      <a:pt x="871" y="1314"/>
                    </a:lnTo>
                    <a:lnTo>
                      <a:pt x="864" y="1316"/>
                    </a:lnTo>
                    <a:lnTo>
                      <a:pt x="860" y="1314"/>
                    </a:lnTo>
                    <a:lnTo>
                      <a:pt x="856" y="1313"/>
                    </a:lnTo>
                    <a:lnTo>
                      <a:pt x="856" y="1313"/>
                    </a:lnTo>
                    <a:lnTo>
                      <a:pt x="862" y="1307"/>
                    </a:lnTo>
                    <a:lnTo>
                      <a:pt x="868" y="1302"/>
                    </a:lnTo>
                    <a:lnTo>
                      <a:pt x="881" y="1291"/>
                    </a:lnTo>
                    <a:lnTo>
                      <a:pt x="895" y="1281"/>
                    </a:lnTo>
                    <a:lnTo>
                      <a:pt x="911" y="1274"/>
                    </a:lnTo>
                    <a:lnTo>
                      <a:pt x="911" y="1274"/>
                    </a:lnTo>
                    <a:lnTo>
                      <a:pt x="910" y="1269"/>
                    </a:lnTo>
                    <a:lnTo>
                      <a:pt x="908" y="1266"/>
                    </a:lnTo>
                    <a:lnTo>
                      <a:pt x="904" y="1263"/>
                    </a:lnTo>
                    <a:lnTo>
                      <a:pt x="903" y="1259"/>
                    </a:lnTo>
                    <a:lnTo>
                      <a:pt x="903" y="1259"/>
                    </a:lnTo>
                    <a:lnTo>
                      <a:pt x="899" y="1260"/>
                    </a:lnTo>
                    <a:lnTo>
                      <a:pt x="896" y="1261"/>
                    </a:lnTo>
                    <a:lnTo>
                      <a:pt x="888" y="1264"/>
                    </a:lnTo>
                    <a:lnTo>
                      <a:pt x="885" y="1266"/>
                    </a:lnTo>
                    <a:lnTo>
                      <a:pt x="881" y="1266"/>
                    </a:lnTo>
                    <a:lnTo>
                      <a:pt x="878" y="1266"/>
                    </a:lnTo>
                    <a:lnTo>
                      <a:pt x="873" y="1264"/>
                    </a:lnTo>
                    <a:lnTo>
                      <a:pt x="873" y="1264"/>
                    </a:lnTo>
                    <a:lnTo>
                      <a:pt x="873" y="1260"/>
                    </a:lnTo>
                    <a:lnTo>
                      <a:pt x="874" y="1257"/>
                    </a:lnTo>
                    <a:lnTo>
                      <a:pt x="877" y="1252"/>
                    </a:lnTo>
                    <a:lnTo>
                      <a:pt x="879" y="1249"/>
                    </a:lnTo>
                    <a:lnTo>
                      <a:pt x="886" y="1243"/>
                    </a:lnTo>
                    <a:lnTo>
                      <a:pt x="894" y="1237"/>
                    </a:lnTo>
                    <a:lnTo>
                      <a:pt x="894" y="1237"/>
                    </a:lnTo>
                    <a:lnTo>
                      <a:pt x="892" y="1236"/>
                    </a:lnTo>
                    <a:lnTo>
                      <a:pt x="890" y="1234"/>
                    </a:lnTo>
                    <a:lnTo>
                      <a:pt x="889" y="1232"/>
                    </a:lnTo>
                    <a:lnTo>
                      <a:pt x="888" y="1230"/>
                    </a:lnTo>
                    <a:lnTo>
                      <a:pt x="888" y="1230"/>
                    </a:lnTo>
                    <a:lnTo>
                      <a:pt x="887" y="1230"/>
                    </a:lnTo>
                    <a:lnTo>
                      <a:pt x="884" y="1231"/>
                    </a:lnTo>
                    <a:lnTo>
                      <a:pt x="874" y="1234"/>
                    </a:lnTo>
                    <a:lnTo>
                      <a:pt x="869" y="1235"/>
                    </a:lnTo>
                    <a:lnTo>
                      <a:pt x="864" y="1235"/>
                    </a:lnTo>
                    <a:lnTo>
                      <a:pt x="863" y="1234"/>
                    </a:lnTo>
                    <a:lnTo>
                      <a:pt x="860" y="1232"/>
                    </a:lnTo>
                    <a:lnTo>
                      <a:pt x="859" y="1230"/>
                    </a:lnTo>
                    <a:lnTo>
                      <a:pt x="859" y="1228"/>
                    </a:lnTo>
                    <a:lnTo>
                      <a:pt x="859" y="1228"/>
                    </a:lnTo>
                    <a:lnTo>
                      <a:pt x="859" y="1223"/>
                    </a:lnTo>
                    <a:lnTo>
                      <a:pt x="862" y="1220"/>
                    </a:lnTo>
                    <a:lnTo>
                      <a:pt x="865" y="1218"/>
                    </a:lnTo>
                    <a:lnTo>
                      <a:pt x="868" y="1217"/>
                    </a:lnTo>
                    <a:lnTo>
                      <a:pt x="871" y="1215"/>
                    </a:lnTo>
                    <a:lnTo>
                      <a:pt x="873" y="1213"/>
                    </a:lnTo>
                    <a:lnTo>
                      <a:pt x="875" y="1210"/>
                    </a:lnTo>
                    <a:lnTo>
                      <a:pt x="877" y="1205"/>
                    </a:lnTo>
                    <a:lnTo>
                      <a:pt x="877" y="1205"/>
                    </a:lnTo>
                    <a:lnTo>
                      <a:pt x="872" y="1206"/>
                    </a:lnTo>
                    <a:lnTo>
                      <a:pt x="868" y="1208"/>
                    </a:lnTo>
                    <a:lnTo>
                      <a:pt x="859" y="1213"/>
                    </a:lnTo>
                    <a:lnTo>
                      <a:pt x="855" y="1214"/>
                    </a:lnTo>
                    <a:lnTo>
                      <a:pt x="851" y="1215"/>
                    </a:lnTo>
                    <a:lnTo>
                      <a:pt x="847" y="1215"/>
                    </a:lnTo>
                    <a:lnTo>
                      <a:pt x="841" y="1213"/>
                    </a:lnTo>
                    <a:lnTo>
                      <a:pt x="841" y="1213"/>
                    </a:lnTo>
                    <a:lnTo>
                      <a:pt x="842" y="1206"/>
                    </a:lnTo>
                    <a:lnTo>
                      <a:pt x="845" y="1202"/>
                    </a:lnTo>
                    <a:lnTo>
                      <a:pt x="849" y="1197"/>
                    </a:lnTo>
                    <a:lnTo>
                      <a:pt x="852" y="1193"/>
                    </a:lnTo>
                    <a:lnTo>
                      <a:pt x="859" y="1186"/>
                    </a:lnTo>
                    <a:lnTo>
                      <a:pt x="860" y="1182"/>
                    </a:lnTo>
                    <a:lnTo>
                      <a:pt x="862" y="1178"/>
                    </a:lnTo>
                    <a:lnTo>
                      <a:pt x="862" y="1178"/>
                    </a:lnTo>
                    <a:lnTo>
                      <a:pt x="860" y="1177"/>
                    </a:lnTo>
                    <a:lnTo>
                      <a:pt x="858" y="1178"/>
                    </a:lnTo>
                    <a:lnTo>
                      <a:pt x="854" y="1181"/>
                    </a:lnTo>
                    <a:lnTo>
                      <a:pt x="844" y="1187"/>
                    </a:lnTo>
                    <a:lnTo>
                      <a:pt x="839" y="1190"/>
                    </a:lnTo>
                    <a:lnTo>
                      <a:pt x="834" y="1192"/>
                    </a:lnTo>
                    <a:lnTo>
                      <a:pt x="832" y="1192"/>
                    </a:lnTo>
                    <a:lnTo>
                      <a:pt x="829" y="1191"/>
                    </a:lnTo>
                    <a:lnTo>
                      <a:pt x="826" y="1190"/>
                    </a:lnTo>
                    <a:lnTo>
                      <a:pt x="824" y="1188"/>
                    </a:lnTo>
                    <a:lnTo>
                      <a:pt x="824" y="1188"/>
                    </a:lnTo>
                    <a:lnTo>
                      <a:pt x="830" y="1180"/>
                    </a:lnTo>
                    <a:lnTo>
                      <a:pt x="836" y="1171"/>
                    </a:lnTo>
                    <a:lnTo>
                      <a:pt x="849" y="1156"/>
                    </a:lnTo>
                    <a:lnTo>
                      <a:pt x="849" y="1156"/>
                    </a:lnTo>
                    <a:lnTo>
                      <a:pt x="844" y="1148"/>
                    </a:lnTo>
                    <a:lnTo>
                      <a:pt x="841" y="1139"/>
                    </a:lnTo>
                    <a:lnTo>
                      <a:pt x="841" y="1139"/>
                    </a:lnTo>
                    <a:lnTo>
                      <a:pt x="834" y="1140"/>
                    </a:lnTo>
                    <a:lnTo>
                      <a:pt x="826" y="1142"/>
                    </a:lnTo>
                    <a:lnTo>
                      <a:pt x="820" y="1145"/>
                    </a:lnTo>
                    <a:lnTo>
                      <a:pt x="814" y="1150"/>
                    </a:lnTo>
                    <a:lnTo>
                      <a:pt x="804" y="1158"/>
                    </a:lnTo>
                    <a:lnTo>
                      <a:pt x="793" y="1166"/>
                    </a:lnTo>
                    <a:lnTo>
                      <a:pt x="793" y="1166"/>
                    </a:lnTo>
                    <a:lnTo>
                      <a:pt x="792" y="1163"/>
                    </a:lnTo>
                    <a:lnTo>
                      <a:pt x="790" y="1162"/>
                    </a:lnTo>
                    <a:lnTo>
                      <a:pt x="789" y="1160"/>
                    </a:lnTo>
                    <a:lnTo>
                      <a:pt x="788" y="1158"/>
                    </a:lnTo>
                    <a:lnTo>
                      <a:pt x="788" y="1158"/>
                    </a:lnTo>
                    <a:lnTo>
                      <a:pt x="791" y="1151"/>
                    </a:lnTo>
                    <a:lnTo>
                      <a:pt x="795" y="1144"/>
                    </a:lnTo>
                    <a:lnTo>
                      <a:pt x="801" y="1139"/>
                    </a:lnTo>
                    <a:lnTo>
                      <a:pt x="807" y="1133"/>
                    </a:lnTo>
                    <a:lnTo>
                      <a:pt x="820" y="1126"/>
                    </a:lnTo>
                    <a:lnTo>
                      <a:pt x="825" y="1122"/>
                    </a:lnTo>
                    <a:lnTo>
                      <a:pt x="829" y="1116"/>
                    </a:lnTo>
                    <a:lnTo>
                      <a:pt x="829" y="1116"/>
                    </a:lnTo>
                    <a:lnTo>
                      <a:pt x="827" y="1115"/>
                    </a:lnTo>
                    <a:lnTo>
                      <a:pt x="827" y="1112"/>
                    </a:lnTo>
                    <a:lnTo>
                      <a:pt x="827" y="1112"/>
                    </a:lnTo>
                    <a:lnTo>
                      <a:pt x="824" y="1111"/>
                    </a:lnTo>
                    <a:lnTo>
                      <a:pt x="822" y="1110"/>
                    </a:lnTo>
                    <a:lnTo>
                      <a:pt x="816" y="1112"/>
                    </a:lnTo>
                    <a:lnTo>
                      <a:pt x="809" y="1115"/>
                    </a:lnTo>
                    <a:lnTo>
                      <a:pt x="803" y="1116"/>
                    </a:lnTo>
                    <a:lnTo>
                      <a:pt x="803" y="1116"/>
                    </a:lnTo>
                    <a:lnTo>
                      <a:pt x="801" y="1114"/>
                    </a:lnTo>
                    <a:lnTo>
                      <a:pt x="798" y="1112"/>
                    </a:lnTo>
                    <a:lnTo>
                      <a:pt x="797" y="1109"/>
                    </a:lnTo>
                    <a:lnTo>
                      <a:pt x="797" y="1105"/>
                    </a:lnTo>
                    <a:lnTo>
                      <a:pt x="797" y="1105"/>
                    </a:lnTo>
                    <a:lnTo>
                      <a:pt x="799" y="1102"/>
                    </a:lnTo>
                    <a:lnTo>
                      <a:pt x="802" y="1100"/>
                    </a:lnTo>
                    <a:lnTo>
                      <a:pt x="807" y="1097"/>
                    </a:lnTo>
                    <a:lnTo>
                      <a:pt x="811" y="1094"/>
                    </a:lnTo>
                    <a:lnTo>
                      <a:pt x="813" y="1092"/>
                    </a:lnTo>
                    <a:lnTo>
                      <a:pt x="814" y="1090"/>
                    </a:lnTo>
                    <a:lnTo>
                      <a:pt x="814" y="1090"/>
                    </a:lnTo>
                    <a:lnTo>
                      <a:pt x="813" y="1087"/>
                    </a:lnTo>
                    <a:lnTo>
                      <a:pt x="811" y="1086"/>
                    </a:lnTo>
                    <a:lnTo>
                      <a:pt x="807" y="1086"/>
                    </a:lnTo>
                    <a:lnTo>
                      <a:pt x="803" y="1089"/>
                    </a:lnTo>
                    <a:lnTo>
                      <a:pt x="797" y="1091"/>
                    </a:lnTo>
                    <a:lnTo>
                      <a:pt x="792" y="1094"/>
                    </a:lnTo>
                    <a:lnTo>
                      <a:pt x="787" y="1095"/>
                    </a:lnTo>
                    <a:lnTo>
                      <a:pt x="781" y="1095"/>
                    </a:lnTo>
                    <a:lnTo>
                      <a:pt x="778" y="1094"/>
                    </a:lnTo>
                    <a:lnTo>
                      <a:pt x="775" y="1092"/>
                    </a:lnTo>
                    <a:lnTo>
                      <a:pt x="775" y="1092"/>
                    </a:lnTo>
                    <a:lnTo>
                      <a:pt x="780" y="1084"/>
                    </a:lnTo>
                    <a:lnTo>
                      <a:pt x="786" y="1078"/>
                    </a:lnTo>
                    <a:lnTo>
                      <a:pt x="789" y="1075"/>
                    </a:lnTo>
                    <a:lnTo>
                      <a:pt x="793" y="1072"/>
                    </a:lnTo>
                    <a:lnTo>
                      <a:pt x="797" y="1070"/>
                    </a:lnTo>
                    <a:lnTo>
                      <a:pt x="803" y="1070"/>
                    </a:lnTo>
                    <a:lnTo>
                      <a:pt x="803" y="1070"/>
                    </a:lnTo>
                    <a:lnTo>
                      <a:pt x="802" y="1066"/>
                    </a:lnTo>
                    <a:lnTo>
                      <a:pt x="799" y="1062"/>
                    </a:lnTo>
                    <a:lnTo>
                      <a:pt x="796" y="1059"/>
                    </a:lnTo>
                    <a:lnTo>
                      <a:pt x="793" y="1057"/>
                    </a:lnTo>
                    <a:lnTo>
                      <a:pt x="793" y="1057"/>
                    </a:lnTo>
                    <a:lnTo>
                      <a:pt x="788" y="1063"/>
                    </a:lnTo>
                    <a:lnTo>
                      <a:pt x="783" y="1066"/>
                    </a:lnTo>
                    <a:lnTo>
                      <a:pt x="777" y="1069"/>
                    </a:lnTo>
                    <a:lnTo>
                      <a:pt x="768" y="1070"/>
                    </a:lnTo>
                    <a:lnTo>
                      <a:pt x="768" y="1070"/>
                    </a:lnTo>
                    <a:lnTo>
                      <a:pt x="769" y="1061"/>
                    </a:lnTo>
                    <a:lnTo>
                      <a:pt x="771" y="1056"/>
                    </a:lnTo>
                    <a:lnTo>
                      <a:pt x="773" y="1052"/>
                    </a:lnTo>
                    <a:lnTo>
                      <a:pt x="775" y="1049"/>
                    </a:lnTo>
                    <a:lnTo>
                      <a:pt x="778" y="1047"/>
                    </a:lnTo>
                    <a:lnTo>
                      <a:pt x="782" y="1046"/>
                    </a:lnTo>
                    <a:lnTo>
                      <a:pt x="788" y="1046"/>
                    </a:lnTo>
                    <a:lnTo>
                      <a:pt x="788" y="1046"/>
                    </a:lnTo>
                    <a:lnTo>
                      <a:pt x="786" y="1039"/>
                    </a:lnTo>
                    <a:lnTo>
                      <a:pt x="783" y="1034"/>
                    </a:lnTo>
                    <a:lnTo>
                      <a:pt x="781" y="1030"/>
                    </a:lnTo>
                    <a:lnTo>
                      <a:pt x="778" y="1025"/>
                    </a:lnTo>
                    <a:lnTo>
                      <a:pt x="778" y="1025"/>
                    </a:lnTo>
                    <a:lnTo>
                      <a:pt x="772" y="1031"/>
                    </a:lnTo>
                    <a:lnTo>
                      <a:pt x="764" y="1036"/>
                    </a:lnTo>
                    <a:lnTo>
                      <a:pt x="750" y="1049"/>
                    </a:lnTo>
                    <a:lnTo>
                      <a:pt x="744" y="1053"/>
                    </a:lnTo>
                    <a:lnTo>
                      <a:pt x="736" y="1056"/>
                    </a:lnTo>
                    <a:lnTo>
                      <a:pt x="733" y="1057"/>
                    </a:lnTo>
                    <a:lnTo>
                      <a:pt x="730" y="1057"/>
                    </a:lnTo>
                    <a:lnTo>
                      <a:pt x="727" y="1056"/>
                    </a:lnTo>
                    <a:lnTo>
                      <a:pt x="723" y="1055"/>
                    </a:lnTo>
                    <a:lnTo>
                      <a:pt x="723" y="1055"/>
                    </a:lnTo>
                    <a:lnTo>
                      <a:pt x="734" y="1042"/>
                    </a:lnTo>
                    <a:lnTo>
                      <a:pt x="745" y="1031"/>
                    </a:lnTo>
                    <a:lnTo>
                      <a:pt x="751" y="1025"/>
                    </a:lnTo>
                    <a:lnTo>
                      <a:pt x="758" y="1021"/>
                    </a:lnTo>
                    <a:lnTo>
                      <a:pt x="765" y="1017"/>
                    </a:lnTo>
                    <a:lnTo>
                      <a:pt x="773" y="1014"/>
                    </a:lnTo>
                    <a:lnTo>
                      <a:pt x="773" y="1014"/>
                    </a:lnTo>
                    <a:lnTo>
                      <a:pt x="761" y="986"/>
                    </a:lnTo>
                    <a:lnTo>
                      <a:pt x="754" y="972"/>
                    </a:lnTo>
                    <a:lnTo>
                      <a:pt x="748" y="958"/>
                    </a:lnTo>
                    <a:lnTo>
                      <a:pt x="741" y="945"/>
                    </a:lnTo>
                    <a:lnTo>
                      <a:pt x="732" y="934"/>
                    </a:lnTo>
                    <a:lnTo>
                      <a:pt x="723" y="925"/>
                    </a:lnTo>
                    <a:lnTo>
                      <a:pt x="719" y="920"/>
                    </a:lnTo>
                    <a:lnTo>
                      <a:pt x="714" y="917"/>
                    </a:lnTo>
                    <a:lnTo>
                      <a:pt x="714" y="917"/>
                    </a:lnTo>
                    <a:close/>
                    <a:moveTo>
                      <a:pt x="999" y="1084"/>
                    </a:moveTo>
                    <a:lnTo>
                      <a:pt x="999" y="1084"/>
                    </a:lnTo>
                    <a:lnTo>
                      <a:pt x="1008" y="1080"/>
                    </a:lnTo>
                    <a:lnTo>
                      <a:pt x="1016" y="1075"/>
                    </a:lnTo>
                    <a:lnTo>
                      <a:pt x="1023" y="1068"/>
                    </a:lnTo>
                    <a:lnTo>
                      <a:pt x="1029" y="1060"/>
                    </a:lnTo>
                    <a:lnTo>
                      <a:pt x="1029" y="1060"/>
                    </a:lnTo>
                    <a:lnTo>
                      <a:pt x="1021" y="1048"/>
                    </a:lnTo>
                    <a:lnTo>
                      <a:pt x="1017" y="1042"/>
                    </a:lnTo>
                    <a:lnTo>
                      <a:pt x="1011" y="1038"/>
                    </a:lnTo>
                    <a:lnTo>
                      <a:pt x="1011" y="1038"/>
                    </a:lnTo>
                    <a:lnTo>
                      <a:pt x="1011" y="1046"/>
                    </a:lnTo>
                    <a:lnTo>
                      <a:pt x="1010" y="1052"/>
                    </a:lnTo>
                    <a:lnTo>
                      <a:pt x="1009" y="1057"/>
                    </a:lnTo>
                    <a:lnTo>
                      <a:pt x="1007" y="1063"/>
                    </a:lnTo>
                    <a:lnTo>
                      <a:pt x="1002" y="1072"/>
                    </a:lnTo>
                    <a:lnTo>
                      <a:pt x="1001" y="1078"/>
                    </a:lnTo>
                    <a:lnTo>
                      <a:pt x="999" y="1084"/>
                    </a:lnTo>
                    <a:lnTo>
                      <a:pt x="999" y="1084"/>
                    </a:lnTo>
                    <a:close/>
                    <a:moveTo>
                      <a:pt x="1247" y="1060"/>
                    </a:moveTo>
                    <a:lnTo>
                      <a:pt x="1247" y="1060"/>
                    </a:lnTo>
                    <a:lnTo>
                      <a:pt x="1235" y="1057"/>
                    </a:lnTo>
                    <a:lnTo>
                      <a:pt x="1230" y="1055"/>
                    </a:lnTo>
                    <a:lnTo>
                      <a:pt x="1226" y="1052"/>
                    </a:lnTo>
                    <a:lnTo>
                      <a:pt x="1226" y="1052"/>
                    </a:lnTo>
                    <a:lnTo>
                      <a:pt x="1225" y="1055"/>
                    </a:lnTo>
                    <a:lnTo>
                      <a:pt x="1223" y="1056"/>
                    </a:lnTo>
                    <a:lnTo>
                      <a:pt x="1220" y="1060"/>
                    </a:lnTo>
                    <a:lnTo>
                      <a:pt x="1217" y="1063"/>
                    </a:lnTo>
                    <a:lnTo>
                      <a:pt x="1216" y="1065"/>
                    </a:lnTo>
                    <a:lnTo>
                      <a:pt x="1216" y="1067"/>
                    </a:lnTo>
                    <a:lnTo>
                      <a:pt x="1216" y="1067"/>
                    </a:lnTo>
                    <a:lnTo>
                      <a:pt x="1225" y="1070"/>
                    </a:lnTo>
                    <a:lnTo>
                      <a:pt x="1233" y="1072"/>
                    </a:lnTo>
                    <a:lnTo>
                      <a:pt x="1250" y="1075"/>
                    </a:lnTo>
                    <a:lnTo>
                      <a:pt x="1250" y="1075"/>
                    </a:lnTo>
                    <a:lnTo>
                      <a:pt x="1250" y="1070"/>
                    </a:lnTo>
                    <a:lnTo>
                      <a:pt x="1250" y="1067"/>
                    </a:lnTo>
                    <a:lnTo>
                      <a:pt x="1249" y="1066"/>
                    </a:lnTo>
                    <a:lnTo>
                      <a:pt x="1248" y="1066"/>
                    </a:lnTo>
                    <a:lnTo>
                      <a:pt x="1247" y="1066"/>
                    </a:lnTo>
                    <a:lnTo>
                      <a:pt x="1246" y="1065"/>
                    </a:lnTo>
                    <a:lnTo>
                      <a:pt x="1247" y="1060"/>
                    </a:lnTo>
                    <a:lnTo>
                      <a:pt x="1247" y="1060"/>
                    </a:lnTo>
                    <a:close/>
                    <a:moveTo>
                      <a:pt x="992" y="1092"/>
                    </a:moveTo>
                    <a:lnTo>
                      <a:pt x="992" y="1092"/>
                    </a:lnTo>
                    <a:lnTo>
                      <a:pt x="989" y="1107"/>
                    </a:lnTo>
                    <a:lnTo>
                      <a:pt x="984" y="1126"/>
                    </a:lnTo>
                    <a:lnTo>
                      <a:pt x="978" y="1143"/>
                    </a:lnTo>
                    <a:lnTo>
                      <a:pt x="977" y="1148"/>
                    </a:lnTo>
                    <a:lnTo>
                      <a:pt x="977" y="1151"/>
                    </a:lnTo>
                    <a:lnTo>
                      <a:pt x="977" y="1151"/>
                    </a:lnTo>
                    <a:lnTo>
                      <a:pt x="980" y="1156"/>
                    </a:lnTo>
                    <a:lnTo>
                      <a:pt x="985" y="1159"/>
                    </a:lnTo>
                    <a:lnTo>
                      <a:pt x="988" y="1160"/>
                    </a:lnTo>
                    <a:lnTo>
                      <a:pt x="991" y="1160"/>
                    </a:lnTo>
                    <a:lnTo>
                      <a:pt x="994" y="1158"/>
                    </a:lnTo>
                    <a:lnTo>
                      <a:pt x="998" y="1156"/>
                    </a:lnTo>
                    <a:lnTo>
                      <a:pt x="1004" y="1147"/>
                    </a:lnTo>
                    <a:lnTo>
                      <a:pt x="1017" y="1128"/>
                    </a:lnTo>
                    <a:lnTo>
                      <a:pt x="1023" y="1121"/>
                    </a:lnTo>
                    <a:lnTo>
                      <a:pt x="1027" y="1119"/>
                    </a:lnTo>
                    <a:lnTo>
                      <a:pt x="1031" y="1116"/>
                    </a:lnTo>
                    <a:lnTo>
                      <a:pt x="1031" y="1116"/>
                    </a:lnTo>
                    <a:lnTo>
                      <a:pt x="1036" y="1119"/>
                    </a:lnTo>
                    <a:lnTo>
                      <a:pt x="1040" y="1122"/>
                    </a:lnTo>
                    <a:lnTo>
                      <a:pt x="1048" y="1129"/>
                    </a:lnTo>
                    <a:lnTo>
                      <a:pt x="1055" y="1137"/>
                    </a:lnTo>
                    <a:lnTo>
                      <a:pt x="1059" y="1141"/>
                    </a:lnTo>
                    <a:lnTo>
                      <a:pt x="1063" y="1143"/>
                    </a:lnTo>
                    <a:lnTo>
                      <a:pt x="1063" y="1143"/>
                    </a:lnTo>
                    <a:lnTo>
                      <a:pt x="1064" y="1140"/>
                    </a:lnTo>
                    <a:lnTo>
                      <a:pt x="1065" y="1138"/>
                    </a:lnTo>
                    <a:lnTo>
                      <a:pt x="1070" y="1135"/>
                    </a:lnTo>
                    <a:lnTo>
                      <a:pt x="1072" y="1132"/>
                    </a:lnTo>
                    <a:lnTo>
                      <a:pt x="1074" y="1130"/>
                    </a:lnTo>
                    <a:lnTo>
                      <a:pt x="1076" y="1128"/>
                    </a:lnTo>
                    <a:lnTo>
                      <a:pt x="1076" y="1124"/>
                    </a:lnTo>
                    <a:lnTo>
                      <a:pt x="1076" y="1124"/>
                    </a:lnTo>
                    <a:lnTo>
                      <a:pt x="1066" y="1112"/>
                    </a:lnTo>
                    <a:lnTo>
                      <a:pt x="1057" y="1099"/>
                    </a:lnTo>
                    <a:lnTo>
                      <a:pt x="1048" y="1087"/>
                    </a:lnTo>
                    <a:lnTo>
                      <a:pt x="1042" y="1082"/>
                    </a:lnTo>
                    <a:lnTo>
                      <a:pt x="1036" y="1077"/>
                    </a:lnTo>
                    <a:lnTo>
                      <a:pt x="1036" y="1077"/>
                    </a:lnTo>
                    <a:lnTo>
                      <a:pt x="1033" y="1082"/>
                    </a:lnTo>
                    <a:lnTo>
                      <a:pt x="1027" y="1087"/>
                    </a:lnTo>
                    <a:lnTo>
                      <a:pt x="1022" y="1092"/>
                    </a:lnTo>
                    <a:lnTo>
                      <a:pt x="1017" y="1095"/>
                    </a:lnTo>
                    <a:lnTo>
                      <a:pt x="1010" y="1097"/>
                    </a:lnTo>
                    <a:lnTo>
                      <a:pt x="1004" y="1097"/>
                    </a:lnTo>
                    <a:lnTo>
                      <a:pt x="998" y="1096"/>
                    </a:lnTo>
                    <a:lnTo>
                      <a:pt x="992" y="1092"/>
                    </a:lnTo>
                    <a:lnTo>
                      <a:pt x="992" y="1092"/>
                    </a:lnTo>
                    <a:close/>
                    <a:moveTo>
                      <a:pt x="1203" y="1084"/>
                    </a:moveTo>
                    <a:lnTo>
                      <a:pt x="1203" y="1084"/>
                    </a:lnTo>
                    <a:lnTo>
                      <a:pt x="1189" y="1119"/>
                    </a:lnTo>
                    <a:lnTo>
                      <a:pt x="1175" y="1151"/>
                    </a:lnTo>
                    <a:lnTo>
                      <a:pt x="1168" y="1168"/>
                    </a:lnTo>
                    <a:lnTo>
                      <a:pt x="1161" y="1185"/>
                    </a:lnTo>
                    <a:lnTo>
                      <a:pt x="1156" y="1203"/>
                    </a:lnTo>
                    <a:lnTo>
                      <a:pt x="1152" y="1222"/>
                    </a:lnTo>
                    <a:lnTo>
                      <a:pt x="1152" y="1222"/>
                    </a:lnTo>
                    <a:lnTo>
                      <a:pt x="1160" y="1227"/>
                    </a:lnTo>
                    <a:lnTo>
                      <a:pt x="1169" y="1230"/>
                    </a:lnTo>
                    <a:lnTo>
                      <a:pt x="1180" y="1232"/>
                    </a:lnTo>
                    <a:lnTo>
                      <a:pt x="1190" y="1233"/>
                    </a:lnTo>
                    <a:lnTo>
                      <a:pt x="1201" y="1233"/>
                    </a:lnTo>
                    <a:lnTo>
                      <a:pt x="1211" y="1231"/>
                    </a:lnTo>
                    <a:lnTo>
                      <a:pt x="1220" y="1228"/>
                    </a:lnTo>
                    <a:lnTo>
                      <a:pt x="1228" y="1222"/>
                    </a:lnTo>
                    <a:lnTo>
                      <a:pt x="1228" y="1222"/>
                    </a:lnTo>
                    <a:lnTo>
                      <a:pt x="1234" y="1195"/>
                    </a:lnTo>
                    <a:lnTo>
                      <a:pt x="1239" y="1167"/>
                    </a:lnTo>
                    <a:lnTo>
                      <a:pt x="1250" y="1105"/>
                    </a:lnTo>
                    <a:lnTo>
                      <a:pt x="1250" y="1105"/>
                    </a:lnTo>
                    <a:lnTo>
                      <a:pt x="1246" y="1100"/>
                    </a:lnTo>
                    <a:lnTo>
                      <a:pt x="1242" y="1096"/>
                    </a:lnTo>
                    <a:lnTo>
                      <a:pt x="1236" y="1093"/>
                    </a:lnTo>
                    <a:lnTo>
                      <a:pt x="1231" y="1090"/>
                    </a:lnTo>
                    <a:lnTo>
                      <a:pt x="1225" y="1087"/>
                    </a:lnTo>
                    <a:lnTo>
                      <a:pt x="1218" y="1086"/>
                    </a:lnTo>
                    <a:lnTo>
                      <a:pt x="1203" y="1084"/>
                    </a:lnTo>
                    <a:lnTo>
                      <a:pt x="1203" y="1084"/>
                    </a:lnTo>
                    <a:close/>
                    <a:moveTo>
                      <a:pt x="1235" y="1274"/>
                    </a:moveTo>
                    <a:lnTo>
                      <a:pt x="1235" y="1274"/>
                    </a:lnTo>
                    <a:lnTo>
                      <a:pt x="1237" y="1276"/>
                    </a:lnTo>
                    <a:lnTo>
                      <a:pt x="1239" y="1278"/>
                    </a:lnTo>
                    <a:lnTo>
                      <a:pt x="1242" y="1282"/>
                    </a:lnTo>
                    <a:lnTo>
                      <a:pt x="1244" y="1284"/>
                    </a:lnTo>
                    <a:lnTo>
                      <a:pt x="1246" y="1286"/>
                    </a:lnTo>
                    <a:lnTo>
                      <a:pt x="1249" y="1287"/>
                    </a:lnTo>
                    <a:lnTo>
                      <a:pt x="1252" y="1287"/>
                    </a:lnTo>
                    <a:lnTo>
                      <a:pt x="1252" y="1287"/>
                    </a:lnTo>
                    <a:lnTo>
                      <a:pt x="1256" y="1267"/>
                    </a:lnTo>
                    <a:lnTo>
                      <a:pt x="1259" y="1248"/>
                    </a:lnTo>
                    <a:lnTo>
                      <a:pt x="1264" y="1228"/>
                    </a:lnTo>
                    <a:lnTo>
                      <a:pt x="1269" y="1206"/>
                    </a:lnTo>
                    <a:lnTo>
                      <a:pt x="1283" y="1165"/>
                    </a:lnTo>
                    <a:lnTo>
                      <a:pt x="1299" y="1124"/>
                    </a:lnTo>
                    <a:lnTo>
                      <a:pt x="1299" y="1124"/>
                    </a:lnTo>
                    <a:lnTo>
                      <a:pt x="1294" y="1116"/>
                    </a:lnTo>
                    <a:lnTo>
                      <a:pt x="1288" y="1111"/>
                    </a:lnTo>
                    <a:lnTo>
                      <a:pt x="1279" y="1107"/>
                    </a:lnTo>
                    <a:lnTo>
                      <a:pt x="1269" y="1105"/>
                    </a:lnTo>
                    <a:lnTo>
                      <a:pt x="1269" y="1105"/>
                    </a:lnTo>
                    <a:lnTo>
                      <a:pt x="1267" y="1125"/>
                    </a:lnTo>
                    <a:lnTo>
                      <a:pt x="1264" y="1146"/>
                    </a:lnTo>
                    <a:lnTo>
                      <a:pt x="1256" y="1190"/>
                    </a:lnTo>
                    <a:lnTo>
                      <a:pt x="1245" y="1233"/>
                    </a:lnTo>
                    <a:lnTo>
                      <a:pt x="1235" y="1274"/>
                    </a:lnTo>
                    <a:lnTo>
                      <a:pt x="1235" y="1274"/>
                    </a:lnTo>
                    <a:close/>
                    <a:moveTo>
                      <a:pt x="977" y="1178"/>
                    </a:moveTo>
                    <a:lnTo>
                      <a:pt x="977" y="1178"/>
                    </a:lnTo>
                    <a:lnTo>
                      <a:pt x="984" y="1246"/>
                    </a:lnTo>
                    <a:lnTo>
                      <a:pt x="990" y="1311"/>
                    </a:lnTo>
                    <a:lnTo>
                      <a:pt x="993" y="1342"/>
                    </a:lnTo>
                    <a:lnTo>
                      <a:pt x="998" y="1372"/>
                    </a:lnTo>
                    <a:lnTo>
                      <a:pt x="1003" y="1400"/>
                    </a:lnTo>
                    <a:lnTo>
                      <a:pt x="1009" y="1427"/>
                    </a:lnTo>
                    <a:lnTo>
                      <a:pt x="1009" y="1427"/>
                    </a:lnTo>
                    <a:lnTo>
                      <a:pt x="1011" y="1426"/>
                    </a:lnTo>
                    <a:lnTo>
                      <a:pt x="1016" y="1425"/>
                    </a:lnTo>
                    <a:lnTo>
                      <a:pt x="1029" y="1424"/>
                    </a:lnTo>
                    <a:lnTo>
                      <a:pt x="1041" y="1425"/>
                    </a:lnTo>
                    <a:lnTo>
                      <a:pt x="1053" y="1427"/>
                    </a:lnTo>
                    <a:lnTo>
                      <a:pt x="1053" y="1427"/>
                    </a:lnTo>
                    <a:lnTo>
                      <a:pt x="1054" y="1422"/>
                    </a:lnTo>
                    <a:lnTo>
                      <a:pt x="1055" y="1416"/>
                    </a:lnTo>
                    <a:lnTo>
                      <a:pt x="1053" y="1403"/>
                    </a:lnTo>
                    <a:lnTo>
                      <a:pt x="1053" y="1389"/>
                    </a:lnTo>
                    <a:lnTo>
                      <a:pt x="1053" y="1382"/>
                    </a:lnTo>
                    <a:lnTo>
                      <a:pt x="1055" y="1374"/>
                    </a:lnTo>
                    <a:lnTo>
                      <a:pt x="1055" y="1374"/>
                    </a:lnTo>
                    <a:lnTo>
                      <a:pt x="1059" y="1377"/>
                    </a:lnTo>
                    <a:lnTo>
                      <a:pt x="1062" y="1378"/>
                    </a:lnTo>
                    <a:lnTo>
                      <a:pt x="1064" y="1381"/>
                    </a:lnTo>
                    <a:lnTo>
                      <a:pt x="1065" y="1384"/>
                    </a:lnTo>
                    <a:lnTo>
                      <a:pt x="1067" y="1392"/>
                    </a:lnTo>
                    <a:lnTo>
                      <a:pt x="1068" y="1399"/>
                    </a:lnTo>
                    <a:lnTo>
                      <a:pt x="1068" y="1408"/>
                    </a:lnTo>
                    <a:lnTo>
                      <a:pt x="1070" y="1416"/>
                    </a:lnTo>
                    <a:lnTo>
                      <a:pt x="1072" y="1423"/>
                    </a:lnTo>
                    <a:lnTo>
                      <a:pt x="1075" y="1425"/>
                    </a:lnTo>
                    <a:lnTo>
                      <a:pt x="1078" y="1427"/>
                    </a:lnTo>
                    <a:lnTo>
                      <a:pt x="1078" y="1427"/>
                    </a:lnTo>
                    <a:lnTo>
                      <a:pt x="1081" y="1423"/>
                    </a:lnTo>
                    <a:lnTo>
                      <a:pt x="1083" y="1418"/>
                    </a:lnTo>
                    <a:lnTo>
                      <a:pt x="1087" y="1409"/>
                    </a:lnTo>
                    <a:lnTo>
                      <a:pt x="1091" y="1398"/>
                    </a:lnTo>
                    <a:lnTo>
                      <a:pt x="1092" y="1385"/>
                    </a:lnTo>
                    <a:lnTo>
                      <a:pt x="1093" y="1372"/>
                    </a:lnTo>
                    <a:lnTo>
                      <a:pt x="1093" y="1358"/>
                    </a:lnTo>
                    <a:lnTo>
                      <a:pt x="1093" y="1331"/>
                    </a:lnTo>
                    <a:lnTo>
                      <a:pt x="1093" y="1331"/>
                    </a:lnTo>
                    <a:lnTo>
                      <a:pt x="1096" y="1309"/>
                    </a:lnTo>
                    <a:lnTo>
                      <a:pt x="1097" y="1287"/>
                    </a:lnTo>
                    <a:lnTo>
                      <a:pt x="1097" y="1265"/>
                    </a:lnTo>
                    <a:lnTo>
                      <a:pt x="1096" y="1244"/>
                    </a:lnTo>
                    <a:lnTo>
                      <a:pt x="1091" y="1201"/>
                    </a:lnTo>
                    <a:lnTo>
                      <a:pt x="1089" y="1178"/>
                    </a:lnTo>
                    <a:lnTo>
                      <a:pt x="1087" y="1156"/>
                    </a:lnTo>
                    <a:lnTo>
                      <a:pt x="1087" y="1156"/>
                    </a:lnTo>
                    <a:lnTo>
                      <a:pt x="1080" y="1159"/>
                    </a:lnTo>
                    <a:lnTo>
                      <a:pt x="1070" y="1162"/>
                    </a:lnTo>
                    <a:lnTo>
                      <a:pt x="1065" y="1163"/>
                    </a:lnTo>
                    <a:lnTo>
                      <a:pt x="1061" y="1163"/>
                    </a:lnTo>
                    <a:lnTo>
                      <a:pt x="1055" y="1162"/>
                    </a:lnTo>
                    <a:lnTo>
                      <a:pt x="1051" y="1161"/>
                    </a:lnTo>
                    <a:lnTo>
                      <a:pt x="1051" y="1161"/>
                    </a:lnTo>
                    <a:lnTo>
                      <a:pt x="1053" y="1202"/>
                    </a:lnTo>
                    <a:lnTo>
                      <a:pt x="1056" y="1245"/>
                    </a:lnTo>
                    <a:lnTo>
                      <a:pt x="1059" y="1288"/>
                    </a:lnTo>
                    <a:lnTo>
                      <a:pt x="1059" y="1309"/>
                    </a:lnTo>
                    <a:lnTo>
                      <a:pt x="1059" y="1331"/>
                    </a:lnTo>
                    <a:lnTo>
                      <a:pt x="1059" y="1331"/>
                    </a:lnTo>
                    <a:lnTo>
                      <a:pt x="1054" y="1322"/>
                    </a:lnTo>
                    <a:lnTo>
                      <a:pt x="1050" y="1311"/>
                    </a:lnTo>
                    <a:lnTo>
                      <a:pt x="1048" y="1301"/>
                    </a:lnTo>
                    <a:lnTo>
                      <a:pt x="1046" y="1290"/>
                    </a:lnTo>
                    <a:lnTo>
                      <a:pt x="1044" y="1266"/>
                    </a:lnTo>
                    <a:lnTo>
                      <a:pt x="1042" y="1242"/>
                    </a:lnTo>
                    <a:lnTo>
                      <a:pt x="1041" y="1217"/>
                    </a:lnTo>
                    <a:lnTo>
                      <a:pt x="1039" y="1193"/>
                    </a:lnTo>
                    <a:lnTo>
                      <a:pt x="1037" y="1182"/>
                    </a:lnTo>
                    <a:lnTo>
                      <a:pt x="1034" y="1171"/>
                    </a:lnTo>
                    <a:lnTo>
                      <a:pt x="1031" y="1160"/>
                    </a:lnTo>
                    <a:lnTo>
                      <a:pt x="1026" y="1151"/>
                    </a:lnTo>
                    <a:lnTo>
                      <a:pt x="1026" y="1151"/>
                    </a:lnTo>
                    <a:lnTo>
                      <a:pt x="1023" y="1158"/>
                    </a:lnTo>
                    <a:lnTo>
                      <a:pt x="1019" y="1165"/>
                    </a:lnTo>
                    <a:lnTo>
                      <a:pt x="1014" y="1169"/>
                    </a:lnTo>
                    <a:lnTo>
                      <a:pt x="1007" y="1173"/>
                    </a:lnTo>
                    <a:lnTo>
                      <a:pt x="1001" y="1176"/>
                    </a:lnTo>
                    <a:lnTo>
                      <a:pt x="993" y="1178"/>
                    </a:lnTo>
                    <a:lnTo>
                      <a:pt x="985" y="1178"/>
                    </a:lnTo>
                    <a:lnTo>
                      <a:pt x="977" y="1178"/>
                    </a:lnTo>
                    <a:lnTo>
                      <a:pt x="977" y="1178"/>
                    </a:lnTo>
                    <a:close/>
                    <a:moveTo>
                      <a:pt x="1108" y="1424"/>
                    </a:moveTo>
                    <a:lnTo>
                      <a:pt x="1108" y="1424"/>
                    </a:lnTo>
                    <a:lnTo>
                      <a:pt x="1130" y="1416"/>
                    </a:lnTo>
                    <a:lnTo>
                      <a:pt x="1141" y="1412"/>
                    </a:lnTo>
                    <a:lnTo>
                      <a:pt x="1154" y="1410"/>
                    </a:lnTo>
                    <a:lnTo>
                      <a:pt x="1154" y="1410"/>
                    </a:lnTo>
                    <a:lnTo>
                      <a:pt x="1166" y="1392"/>
                    </a:lnTo>
                    <a:lnTo>
                      <a:pt x="1175" y="1373"/>
                    </a:lnTo>
                    <a:lnTo>
                      <a:pt x="1185" y="1355"/>
                    </a:lnTo>
                    <a:lnTo>
                      <a:pt x="1192" y="1336"/>
                    </a:lnTo>
                    <a:lnTo>
                      <a:pt x="1200" y="1316"/>
                    </a:lnTo>
                    <a:lnTo>
                      <a:pt x="1207" y="1295"/>
                    </a:lnTo>
                    <a:lnTo>
                      <a:pt x="1213" y="1274"/>
                    </a:lnTo>
                    <a:lnTo>
                      <a:pt x="1218" y="1252"/>
                    </a:lnTo>
                    <a:lnTo>
                      <a:pt x="1218" y="1252"/>
                    </a:lnTo>
                    <a:lnTo>
                      <a:pt x="1196" y="1252"/>
                    </a:lnTo>
                    <a:lnTo>
                      <a:pt x="1186" y="1251"/>
                    </a:lnTo>
                    <a:lnTo>
                      <a:pt x="1176" y="1251"/>
                    </a:lnTo>
                    <a:lnTo>
                      <a:pt x="1167" y="1249"/>
                    </a:lnTo>
                    <a:lnTo>
                      <a:pt x="1159" y="1246"/>
                    </a:lnTo>
                    <a:lnTo>
                      <a:pt x="1153" y="1243"/>
                    </a:lnTo>
                    <a:lnTo>
                      <a:pt x="1146" y="1237"/>
                    </a:lnTo>
                    <a:lnTo>
                      <a:pt x="1146" y="1237"/>
                    </a:lnTo>
                    <a:lnTo>
                      <a:pt x="1132" y="1283"/>
                    </a:lnTo>
                    <a:lnTo>
                      <a:pt x="1127" y="1307"/>
                    </a:lnTo>
                    <a:lnTo>
                      <a:pt x="1122" y="1329"/>
                    </a:lnTo>
                    <a:lnTo>
                      <a:pt x="1117" y="1352"/>
                    </a:lnTo>
                    <a:lnTo>
                      <a:pt x="1113" y="1374"/>
                    </a:lnTo>
                    <a:lnTo>
                      <a:pt x="1108" y="1424"/>
                    </a:lnTo>
                    <a:lnTo>
                      <a:pt x="1108" y="1424"/>
                    </a:lnTo>
                    <a:close/>
                    <a:moveTo>
                      <a:pt x="970" y="1360"/>
                    </a:moveTo>
                    <a:lnTo>
                      <a:pt x="970" y="1360"/>
                    </a:lnTo>
                    <a:lnTo>
                      <a:pt x="974" y="1374"/>
                    </a:lnTo>
                    <a:lnTo>
                      <a:pt x="977" y="1380"/>
                    </a:lnTo>
                    <a:lnTo>
                      <a:pt x="981" y="1385"/>
                    </a:lnTo>
                    <a:lnTo>
                      <a:pt x="981" y="1385"/>
                    </a:lnTo>
                    <a:lnTo>
                      <a:pt x="980" y="1377"/>
                    </a:lnTo>
                    <a:lnTo>
                      <a:pt x="979" y="1368"/>
                    </a:lnTo>
                    <a:lnTo>
                      <a:pt x="978" y="1362"/>
                    </a:lnTo>
                    <a:lnTo>
                      <a:pt x="977" y="1359"/>
                    </a:lnTo>
                    <a:lnTo>
                      <a:pt x="975" y="1357"/>
                    </a:lnTo>
                    <a:lnTo>
                      <a:pt x="975" y="1357"/>
                    </a:lnTo>
                    <a:lnTo>
                      <a:pt x="973" y="1359"/>
                    </a:lnTo>
                    <a:lnTo>
                      <a:pt x="970" y="1360"/>
                    </a:lnTo>
                    <a:lnTo>
                      <a:pt x="970" y="1360"/>
                    </a:lnTo>
                    <a:close/>
                    <a:moveTo>
                      <a:pt x="854" y="1532"/>
                    </a:moveTo>
                    <a:lnTo>
                      <a:pt x="854" y="1532"/>
                    </a:lnTo>
                    <a:lnTo>
                      <a:pt x="887" y="1537"/>
                    </a:lnTo>
                    <a:lnTo>
                      <a:pt x="919" y="1541"/>
                    </a:lnTo>
                    <a:lnTo>
                      <a:pt x="949" y="1545"/>
                    </a:lnTo>
                    <a:lnTo>
                      <a:pt x="979" y="1546"/>
                    </a:lnTo>
                    <a:lnTo>
                      <a:pt x="1008" y="1545"/>
                    </a:lnTo>
                    <a:lnTo>
                      <a:pt x="1022" y="1544"/>
                    </a:lnTo>
                    <a:lnTo>
                      <a:pt x="1037" y="1541"/>
                    </a:lnTo>
                    <a:lnTo>
                      <a:pt x="1052" y="1538"/>
                    </a:lnTo>
                    <a:lnTo>
                      <a:pt x="1067" y="1535"/>
                    </a:lnTo>
                    <a:lnTo>
                      <a:pt x="1082" y="1530"/>
                    </a:lnTo>
                    <a:lnTo>
                      <a:pt x="1097" y="1524"/>
                    </a:lnTo>
                    <a:lnTo>
                      <a:pt x="1097" y="1524"/>
                    </a:lnTo>
                    <a:lnTo>
                      <a:pt x="1112" y="1525"/>
                    </a:lnTo>
                    <a:lnTo>
                      <a:pt x="1125" y="1524"/>
                    </a:lnTo>
                    <a:lnTo>
                      <a:pt x="1135" y="1522"/>
                    </a:lnTo>
                    <a:lnTo>
                      <a:pt x="1143" y="1519"/>
                    </a:lnTo>
                    <a:lnTo>
                      <a:pt x="1152" y="1515"/>
                    </a:lnTo>
                    <a:lnTo>
                      <a:pt x="1159" y="1510"/>
                    </a:lnTo>
                    <a:lnTo>
                      <a:pt x="1167" y="1505"/>
                    </a:lnTo>
                    <a:lnTo>
                      <a:pt x="1176" y="1500"/>
                    </a:lnTo>
                    <a:lnTo>
                      <a:pt x="1176" y="1500"/>
                    </a:lnTo>
                    <a:lnTo>
                      <a:pt x="1176" y="1487"/>
                    </a:lnTo>
                    <a:lnTo>
                      <a:pt x="1176" y="1475"/>
                    </a:lnTo>
                    <a:lnTo>
                      <a:pt x="1178" y="1464"/>
                    </a:lnTo>
                    <a:lnTo>
                      <a:pt x="1182" y="1454"/>
                    </a:lnTo>
                    <a:lnTo>
                      <a:pt x="1187" y="1433"/>
                    </a:lnTo>
                    <a:lnTo>
                      <a:pt x="1189" y="1423"/>
                    </a:lnTo>
                    <a:lnTo>
                      <a:pt x="1191" y="1412"/>
                    </a:lnTo>
                    <a:lnTo>
                      <a:pt x="1191" y="1412"/>
                    </a:lnTo>
                    <a:lnTo>
                      <a:pt x="1182" y="1419"/>
                    </a:lnTo>
                    <a:lnTo>
                      <a:pt x="1171" y="1426"/>
                    </a:lnTo>
                    <a:lnTo>
                      <a:pt x="1160" y="1431"/>
                    </a:lnTo>
                    <a:lnTo>
                      <a:pt x="1148" y="1435"/>
                    </a:lnTo>
                    <a:lnTo>
                      <a:pt x="1137" y="1439"/>
                    </a:lnTo>
                    <a:lnTo>
                      <a:pt x="1124" y="1441"/>
                    </a:lnTo>
                    <a:lnTo>
                      <a:pt x="1098" y="1444"/>
                    </a:lnTo>
                    <a:lnTo>
                      <a:pt x="1070" y="1445"/>
                    </a:lnTo>
                    <a:lnTo>
                      <a:pt x="1042" y="1446"/>
                    </a:lnTo>
                    <a:lnTo>
                      <a:pt x="1014" y="1447"/>
                    </a:lnTo>
                    <a:lnTo>
                      <a:pt x="985" y="1448"/>
                    </a:lnTo>
                    <a:lnTo>
                      <a:pt x="985" y="1448"/>
                    </a:lnTo>
                    <a:lnTo>
                      <a:pt x="968" y="1449"/>
                    </a:lnTo>
                    <a:lnTo>
                      <a:pt x="948" y="1449"/>
                    </a:lnTo>
                    <a:lnTo>
                      <a:pt x="927" y="1448"/>
                    </a:lnTo>
                    <a:lnTo>
                      <a:pt x="905" y="1446"/>
                    </a:lnTo>
                    <a:lnTo>
                      <a:pt x="884" y="1443"/>
                    </a:lnTo>
                    <a:lnTo>
                      <a:pt x="864" y="1439"/>
                    </a:lnTo>
                    <a:lnTo>
                      <a:pt x="848" y="1433"/>
                    </a:lnTo>
                    <a:lnTo>
                      <a:pt x="840" y="1430"/>
                    </a:lnTo>
                    <a:lnTo>
                      <a:pt x="835" y="1427"/>
                    </a:lnTo>
                    <a:lnTo>
                      <a:pt x="835" y="1427"/>
                    </a:lnTo>
                    <a:lnTo>
                      <a:pt x="840" y="1454"/>
                    </a:lnTo>
                    <a:lnTo>
                      <a:pt x="844" y="1480"/>
                    </a:lnTo>
                    <a:lnTo>
                      <a:pt x="854" y="1532"/>
                    </a:lnTo>
                    <a:lnTo>
                      <a:pt x="854" y="1532"/>
                    </a:lnTo>
                    <a:close/>
                    <a:moveTo>
                      <a:pt x="1137" y="1549"/>
                    </a:moveTo>
                    <a:lnTo>
                      <a:pt x="1137" y="1549"/>
                    </a:lnTo>
                    <a:lnTo>
                      <a:pt x="1139" y="1565"/>
                    </a:lnTo>
                    <a:lnTo>
                      <a:pt x="1141" y="1579"/>
                    </a:lnTo>
                    <a:lnTo>
                      <a:pt x="1142" y="1611"/>
                    </a:lnTo>
                    <a:lnTo>
                      <a:pt x="1142" y="1611"/>
                    </a:lnTo>
                    <a:lnTo>
                      <a:pt x="1146" y="1611"/>
                    </a:lnTo>
                    <a:lnTo>
                      <a:pt x="1150" y="1611"/>
                    </a:lnTo>
                    <a:lnTo>
                      <a:pt x="1156" y="1608"/>
                    </a:lnTo>
                    <a:lnTo>
                      <a:pt x="1161" y="1605"/>
                    </a:lnTo>
                    <a:lnTo>
                      <a:pt x="1165" y="1604"/>
                    </a:lnTo>
                    <a:lnTo>
                      <a:pt x="1169" y="1604"/>
                    </a:lnTo>
                    <a:lnTo>
                      <a:pt x="1169" y="1604"/>
                    </a:lnTo>
                    <a:lnTo>
                      <a:pt x="1169" y="1592"/>
                    </a:lnTo>
                    <a:lnTo>
                      <a:pt x="1170" y="1581"/>
                    </a:lnTo>
                    <a:lnTo>
                      <a:pt x="1173" y="1564"/>
                    </a:lnTo>
                    <a:lnTo>
                      <a:pt x="1174" y="1555"/>
                    </a:lnTo>
                    <a:lnTo>
                      <a:pt x="1175" y="1547"/>
                    </a:lnTo>
                    <a:lnTo>
                      <a:pt x="1175" y="1539"/>
                    </a:lnTo>
                    <a:lnTo>
                      <a:pt x="1174" y="1530"/>
                    </a:lnTo>
                    <a:lnTo>
                      <a:pt x="1174" y="1530"/>
                    </a:lnTo>
                    <a:lnTo>
                      <a:pt x="1170" y="1533"/>
                    </a:lnTo>
                    <a:lnTo>
                      <a:pt x="1165" y="1535"/>
                    </a:lnTo>
                    <a:lnTo>
                      <a:pt x="1154" y="1538"/>
                    </a:lnTo>
                    <a:lnTo>
                      <a:pt x="1148" y="1540"/>
                    </a:lnTo>
                    <a:lnTo>
                      <a:pt x="1144" y="1543"/>
                    </a:lnTo>
                    <a:lnTo>
                      <a:pt x="1140" y="1546"/>
                    </a:lnTo>
                    <a:lnTo>
                      <a:pt x="1137" y="1549"/>
                    </a:lnTo>
                    <a:lnTo>
                      <a:pt x="1137" y="1549"/>
                    </a:lnTo>
                    <a:close/>
                    <a:moveTo>
                      <a:pt x="1110" y="1626"/>
                    </a:moveTo>
                    <a:lnTo>
                      <a:pt x="1110" y="1626"/>
                    </a:lnTo>
                    <a:lnTo>
                      <a:pt x="1112" y="1624"/>
                    </a:lnTo>
                    <a:lnTo>
                      <a:pt x="1114" y="1624"/>
                    </a:lnTo>
                    <a:lnTo>
                      <a:pt x="1117" y="1624"/>
                    </a:lnTo>
                    <a:lnTo>
                      <a:pt x="1122" y="1623"/>
                    </a:lnTo>
                    <a:lnTo>
                      <a:pt x="1122" y="1623"/>
                    </a:lnTo>
                    <a:lnTo>
                      <a:pt x="1125" y="1602"/>
                    </a:lnTo>
                    <a:lnTo>
                      <a:pt x="1125" y="1592"/>
                    </a:lnTo>
                    <a:lnTo>
                      <a:pt x="1125" y="1580"/>
                    </a:lnTo>
                    <a:lnTo>
                      <a:pt x="1124" y="1570"/>
                    </a:lnTo>
                    <a:lnTo>
                      <a:pt x="1121" y="1561"/>
                    </a:lnTo>
                    <a:lnTo>
                      <a:pt x="1119" y="1558"/>
                    </a:lnTo>
                    <a:lnTo>
                      <a:pt x="1116" y="1554"/>
                    </a:lnTo>
                    <a:lnTo>
                      <a:pt x="1113" y="1551"/>
                    </a:lnTo>
                    <a:lnTo>
                      <a:pt x="1110" y="1549"/>
                    </a:lnTo>
                    <a:lnTo>
                      <a:pt x="1110" y="1549"/>
                    </a:lnTo>
                    <a:lnTo>
                      <a:pt x="1108" y="1558"/>
                    </a:lnTo>
                    <a:lnTo>
                      <a:pt x="1107" y="1566"/>
                    </a:lnTo>
                    <a:lnTo>
                      <a:pt x="1107" y="1584"/>
                    </a:lnTo>
                    <a:lnTo>
                      <a:pt x="1108" y="1606"/>
                    </a:lnTo>
                    <a:lnTo>
                      <a:pt x="1110" y="1626"/>
                    </a:lnTo>
                    <a:lnTo>
                      <a:pt x="1110" y="1626"/>
                    </a:lnTo>
                    <a:close/>
                    <a:moveTo>
                      <a:pt x="856" y="1554"/>
                    </a:moveTo>
                    <a:lnTo>
                      <a:pt x="856" y="1554"/>
                    </a:lnTo>
                    <a:lnTo>
                      <a:pt x="859" y="1574"/>
                    </a:lnTo>
                    <a:lnTo>
                      <a:pt x="864" y="1592"/>
                    </a:lnTo>
                    <a:lnTo>
                      <a:pt x="867" y="1611"/>
                    </a:lnTo>
                    <a:lnTo>
                      <a:pt x="869" y="1630"/>
                    </a:lnTo>
                    <a:lnTo>
                      <a:pt x="869" y="1630"/>
                    </a:lnTo>
                    <a:lnTo>
                      <a:pt x="872" y="1631"/>
                    </a:lnTo>
                    <a:lnTo>
                      <a:pt x="875" y="1631"/>
                    </a:lnTo>
                    <a:lnTo>
                      <a:pt x="881" y="1635"/>
                    </a:lnTo>
                    <a:lnTo>
                      <a:pt x="886" y="1637"/>
                    </a:lnTo>
                    <a:lnTo>
                      <a:pt x="888" y="1637"/>
                    </a:lnTo>
                    <a:lnTo>
                      <a:pt x="890" y="1636"/>
                    </a:lnTo>
                    <a:lnTo>
                      <a:pt x="890" y="1636"/>
                    </a:lnTo>
                    <a:lnTo>
                      <a:pt x="893" y="1627"/>
                    </a:lnTo>
                    <a:lnTo>
                      <a:pt x="893" y="1620"/>
                    </a:lnTo>
                    <a:lnTo>
                      <a:pt x="892" y="1602"/>
                    </a:lnTo>
                    <a:lnTo>
                      <a:pt x="890" y="1583"/>
                    </a:lnTo>
                    <a:lnTo>
                      <a:pt x="888" y="1562"/>
                    </a:lnTo>
                    <a:lnTo>
                      <a:pt x="888" y="1562"/>
                    </a:lnTo>
                    <a:lnTo>
                      <a:pt x="880" y="1558"/>
                    </a:lnTo>
                    <a:lnTo>
                      <a:pt x="872" y="1555"/>
                    </a:lnTo>
                    <a:lnTo>
                      <a:pt x="866" y="1554"/>
                    </a:lnTo>
                    <a:lnTo>
                      <a:pt x="856" y="1554"/>
                    </a:lnTo>
                    <a:lnTo>
                      <a:pt x="856" y="1554"/>
                    </a:lnTo>
                    <a:close/>
                    <a:moveTo>
                      <a:pt x="1036" y="1567"/>
                    </a:moveTo>
                    <a:lnTo>
                      <a:pt x="1036" y="1567"/>
                    </a:lnTo>
                    <a:lnTo>
                      <a:pt x="1035" y="1607"/>
                    </a:lnTo>
                    <a:lnTo>
                      <a:pt x="1035" y="1626"/>
                    </a:lnTo>
                    <a:lnTo>
                      <a:pt x="1036" y="1637"/>
                    </a:lnTo>
                    <a:lnTo>
                      <a:pt x="1038" y="1647"/>
                    </a:lnTo>
                    <a:lnTo>
                      <a:pt x="1038" y="1647"/>
                    </a:lnTo>
                    <a:lnTo>
                      <a:pt x="1052" y="1644"/>
                    </a:lnTo>
                    <a:lnTo>
                      <a:pt x="1066" y="1642"/>
                    </a:lnTo>
                    <a:lnTo>
                      <a:pt x="1079" y="1639"/>
                    </a:lnTo>
                    <a:lnTo>
                      <a:pt x="1085" y="1637"/>
                    </a:lnTo>
                    <a:lnTo>
                      <a:pt x="1090" y="1634"/>
                    </a:lnTo>
                    <a:lnTo>
                      <a:pt x="1090" y="1634"/>
                    </a:lnTo>
                    <a:lnTo>
                      <a:pt x="1092" y="1612"/>
                    </a:lnTo>
                    <a:lnTo>
                      <a:pt x="1091" y="1595"/>
                    </a:lnTo>
                    <a:lnTo>
                      <a:pt x="1089" y="1577"/>
                    </a:lnTo>
                    <a:lnTo>
                      <a:pt x="1085" y="1556"/>
                    </a:lnTo>
                    <a:lnTo>
                      <a:pt x="1085" y="1556"/>
                    </a:lnTo>
                    <a:lnTo>
                      <a:pt x="1079" y="1556"/>
                    </a:lnTo>
                    <a:lnTo>
                      <a:pt x="1074" y="1556"/>
                    </a:lnTo>
                    <a:lnTo>
                      <a:pt x="1061" y="1560"/>
                    </a:lnTo>
                    <a:lnTo>
                      <a:pt x="1036" y="1567"/>
                    </a:lnTo>
                    <a:lnTo>
                      <a:pt x="1036" y="1567"/>
                    </a:lnTo>
                    <a:close/>
                    <a:moveTo>
                      <a:pt x="909" y="1643"/>
                    </a:moveTo>
                    <a:lnTo>
                      <a:pt x="909" y="1643"/>
                    </a:lnTo>
                    <a:lnTo>
                      <a:pt x="925" y="1646"/>
                    </a:lnTo>
                    <a:lnTo>
                      <a:pt x="940" y="1647"/>
                    </a:lnTo>
                    <a:lnTo>
                      <a:pt x="975" y="1651"/>
                    </a:lnTo>
                    <a:lnTo>
                      <a:pt x="975" y="1651"/>
                    </a:lnTo>
                    <a:lnTo>
                      <a:pt x="975" y="1630"/>
                    </a:lnTo>
                    <a:lnTo>
                      <a:pt x="976" y="1609"/>
                    </a:lnTo>
                    <a:lnTo>
                      <a:pt x="976" y="1599"/>
                    </a:lnTo>
                    <a:lnTo>
                      <a:pt x="976" y="1589"/>
                    </a:lnTo>
                    <a:lnTo>
                      <a:pt x="975" y="1579"/>
                    </a:lnTo>
                    <a:lnTo>
                      <a:pt x="972" y="1569"/>
                    </a:lnTo>
                    <a:lnTo>
                      <a:pt x="972" y="1569"/>
                    </a:lnTo>
                    <a:lnTo>
                      <a:pt x="956" y="1567"/>
                    </a:lnTo>
                    <a:lnTo>
                      <a:pt x="938" y="1565"/>
                    </a:lnTo>
                    <a:lnTo>
                      <a:pt x="922" y="1564"/>
                    </a:lnTo>
                    <a:lnTo>
                      <a:pt x="909" y="1562"/>
                    </a:lnTo>
                    <a:lnTo>
                      <a:pt x="909" y="1562"/>
                    </a:lnTo>
                    <a:lnTo>
                      <a:pt x="909" y="1580"/>
                    </a:lnTo>
                    <a:lnTo>
                      <a:pt x="909" y="1602"/>
                    </a:lnTo>
                    <a:lnTo>
                      <a:pt x="908" y="1625"/>
                    </a:lnTo>
                    <a:lnTo>
                      <a:pt x="909" y="1643"/>
                    </a:lnTo>
                    <a:lnTo>
                      <a:pt x="909" y="1643"/>
                    </a:lnTo>
                    <a:close/>
                    <a:moveTo>
                      <a:pt x="996" y="1567"/>
                    </a:moveTo>
                    <a:lnTo>
                      <a:pt x="996" y="1567"/>
                    </a:lnTo>
                    <a:lnTo>
                      <a:pt x="994" y="1576"/>
                    </a:lnTo>
                    <a:lnTo>
                      <a:pt x="993" y="1586"/>
                    </a:lnTo>
                    <a:lnTo>
                      <a:pt x="992" y="1596"/>
                    </a:lnTo>
                    <a:lnTo>
                      <a:pt x="992" y="1607"/>
                    </a:lnTo>
                    <a:lnTo>
                      <a:pt x="992" y="1629"/>
                    </a:lnTo>
                    <a:lnTo>
                      <a:pt x="994" y="1653"/>
                    </a:lnTo>
                    <a:lnTo>
                      <a:pt x="994" y="1653"/>
                    </a:lnTo>
                    <a:lnTo>
                      <a:pt x="1002" y="1653"/>
                    </a:lnTo>
                    <a:lnTo>
                      <a:pt x="1009" y="1653"/>
                    </a:lnTo>
                    <a:lnTo>
                      <a:pt x="1016" y="1653"/>
                    </a:lnTo>
                    <a:lnTo>
                      <a:pt x="1019" y="1652"/>
                    </a:lnTo>
                    <a:lnTo>
                      <a:pt x="1021" y="1651"/>
                    </a:lnTo>
                    <a:lnTo>
                      <a:pt x="1021" y="1651"/>
                    </a:lnTo>
                    <a:lnTo>
                      <a:pt x="1020" y="1641"/>
                    </a:lnTo>
                    <a:lnTo>
                      <a:pt x="1020" y="1631"/>
                    </a:lnTo>
                    <a:lnTo>
                      <a:pt x="1020" y="1610"/>
                    </a:lnTo>
                    <a:lnTo>
                      <a:pt x="1019" y="1599"/>
                    </a:lnTo>
                    <a:lnTo>
                      <a:pt x="1019" y="1589"/>
                    </a:lnTo>
                    <a:lnTo>
                      <a:pt x="1017" y="1577"/>
                    </a:lnTo>
                    <a:lnTo>
                      <a:pt x="1014" y="1567"/>
                    </a:lnTo>
                    <a:lnTo>
                      <a:pt x="1014" y="1567"/>
                    </a:lnTo>
                    <a:lnTo>
                      <a:pt x="996" y="1567"/>
                    </a:lnTo>
                    <a:lnTo>
                      <a:pt x="996" y="1567"/>
                    </a:lnTo>
                    <a:close/>
                    <a:moveTo>
                      <a:pt x="1093" y="1665"/>
                    </a:moveTo>
                    <a:lnTo>
                      <a:pt x="1093" y="1665"/>
                    </a:lnTo>
                    <a:lnTo>
                      <a:pt x="1090" y="1664"/>
                    </a:lnTo>
                    <a:lnTo>
                      <a:pt x="1087" y="1661"/>
                    </a:lnTo>
                    <a:lnTo>
                      <a:pt x="1085" y="1660"/>
                    </a:lnTo>
                    <a:lnTo>
                      <a:pt x="1080" y="1660"/>
                    </a:lnTo>
                    <a:lnTo>
                      <a:pt x="1080" y="1660"/>
                    </a:lnTo>
                    <a:lnTo>
                      <a:pt x="1069" y="1665"/>
                    </a:lnTo>
                    <a:lnTo>
                      <a:pt x="1057" y="1668"/>
                    </a:lnTo>
                    <a:lnTo>
                      <a:pt x="1046" y="1670"/>
                    </a:lnTo>
                    <a:lnTo>
                      <a:pt x="1033" y="1672"/>
                    </a:lnTo>
                    <a:lnTo>
                      <a:pt x="1007" y="1674"/>
                    </a:lnTo>
                    <a:lnTo>
                      <a:pt x="980" y="1674"/>
                    </a:lnTo>
                    <a:lnTo>
                      <a:pt x="954" y="1672"/>
                    </a:lnTo>
                    <a:lnTo>
                      <a:pt x="927" y="1669"/>
                    </a:lnTo>
                    <a:lnTo>
                      <a:pt x="900" y="1662"/>
                    </a:lnTo>
                    <a:lnTo>
                      <a:pt x="873" y="1655"/>
                    </a:lnTo>
                    <a:lnTo>
                      <a:pt x="873" y="1655"/>
                    </a:lnTo>
                    <a:lnTo>
                      <a:pt x="880" y="1684"/>
                    </a:lnTo>
                    <a:lnTo>
                      <a:pt x="885" y="1716"/>
                    </a:lnTo>
                    <a:lnTo>
                      <a:pt x="890" y="1750"/>
                    </a:lnTo>
                    <a:lnTo>
                      <a:pt x="896" y="1780"/>
                    </a:lnTo>
                    <a:lnTo>
                      <a:pt x="896" y="1780"/>
                    </a:lnTo>
                    <a:lnTo>
                      <a:pt x="905" y="1789"/>
                    </a:lnTo>
                    <a:lnTo>
                      <a:pt x="915" y="1797"/>
                    </a:lnTo>
                    <a:lnTo>
                      <a:pt x="915" y="1797"/>
                    </a:lnTo>
                    <a:lnTo>
                      <a:pt x="923" y="1797"/>
                    </a:lnTo>
                    <a:lnTo>
                      <a:pt x="929" y="1799"/>
                    </a:lnTo>
                    <a:lnTo>
                      <a:pt x="935" y="1802"/>
                    </a:lnTo>
                    <a:lnTo>
                      <a:pt x="942" y="1804"/>
                    </a:lnTo>
                    <a:lnTo>
                      <a:pt x="956" y="1809"/>
                    </a:lnTo>
                    <a:lnTo>
                      <a:pt x="962" y="1811"/>
                    </a:lnTo>
                    <a:lnTo>
                      <a:pt x="970" y="1812"/>
                    </a:lnTo>
                    <a:lnTo>
                      <a:pt x="970" y="1812"/>
                    </a:lnTo>
                    <a:lnTo>
                      <a:pt x="974" y="1812"/>
                    </a:lnTo>
                    <a:lnTo>
                      <a:pt x="979" y="1811"/>
                    </a:lnTo>
                    <a:lnTo>
                      <a:pt x="989" y="1809"/>
                    </a:lnTo>
                    <a:lnTo>
                      <a:pt x="1000" y="1806"/>
                    </a:lnTo>
                    <a:lnTo>
                      <a:pt x="1009" y="1805"/>
                    </a:lnTo>
                    <a:lnTo>
                      <a:pt x="1009" y="1805"/>
                    </a:lnTo>
                    <a:lnTo>
                      <a:pt x="1041" y="1807"/>
                    </a:lnTo>
                    <a:lnTo>
                      <a:pt x="1057" y="1807"/>
                    </a:lnTo>
                    <a:lnTo>
                      <a:pt x="1075" y="1807"/>
                    </a:lnTo>
                    <a:lnTo>
                      <a:pt x="1091" y="1806"/>
                    </a:lnTo>
                    <a:lnTo>
                      <a:pt x="1106" y="1804"/>
                    </a:lnTo>
                    <a:lnTo>
                      <a:pt x="1113" y="1802"/>
                    </a:lnTo>
                    <a:lnTo>
                      <a:pt x="1121" y="1798"/>
                    </a:lnTo>
                    <a:lnTo>
                      <a:pt x="1127" y="1795"/>
                    </a:lnTo>
                    <a:lnTo>
                      <a:pt x="1135" y="1791"/>
                    </a:lnTo>
                    <a:lnTo>
                      <a:pt x="1135" y="1791"/>
                    </a:lnTo>
                    <a:lnTo>
                      <a:pt x="1139" y="1782"/>
                    </a:lnTo>
                    <a:lnTo>
                      <a:pt x="1143" y="1773"/>
                    </a:lnTo>
                    <a:lnTo>
                      <a:pt x="1150" y="1753"/>
                    </a:lnTo>
                    <a:lnTo>
                      <a:pt x="1154" y="1732"/>
                    </a:lnTo>
                    <a:lnTo>
                      <a:pt x="1158" y="1710"/>
                    </a:lnTo>
                    <a:lnTo>
                      <a:pt x="1160" y="1687"/>
                    </a:lnTo>
                    <a:lnTo>
                      <a:pt x="1161" y="1666"/>
                    </a:lnTo>
                    <a:lnTo>
                      <a:pt x="1161" y="1628"/>
                    </a:lnTo>
                    <a:lnTo>
                      <a:pt x="1161" y="1628"/>
                    </a:lnTo>
                    <a:lnTo>
                      <a:pt x="1154" y="1634"/>
                    </a:lnTo>
                    <a:lnTo>
                      <a:pt x="1144" y="1638"/>
                    </a:lnTo>
                    <a:lnTo>
                      <a:pt x="1126" y="1645"/>
                    </a:lnTo>
                    <a:lnTo>
                      <a:pt x="1116" y="1649"/>
                    </a:lnTo>
                    <a:lnTo>
                      <a:pt x="1108" y="1653"/>
                    </a:lnTo>
                    <a:lnTo>
                      <a:pt x="1099" y="1658"/>
                    </a:lnTo>
                    <a:lnTo>
                      <a:pt x="1093" y="1665"/>
                    </a:lnTo>
                    <a:lnTo>
                      <a:pt x="1093" y="1665"/>
                    </a:lnTo>
                    <a:close/>
                    <a:moveTo>
                      <a:pt x="509" y="1636"/>
                    </a:moveTo>
                    <a:lnTo>
                      <a:pt x="509" y="1636"/>
                    </a:lnTo>
                    <a:lnTo>
                      <a:pt x="514" y="1644"/>
                    </a:lnTo>
                    <a:lnTo>
                      <a:pt x="517" y="1655"/>
                    </a:lnTo>
                    <a:lnTo>
                      <a:pt x="519" y="1667"/>
                    </a:lnTo>
                    <a:lnTo>
                      <a:pt x="519" y="1672"/>
                    </a:lnTo>
                    <a:lnTo>
                      <a:pt x="518" y="1678"/>
                    </a:lnTo>
                    <a:lnTo>
                      <a:pt x="517" y="1684"/>
                    </a:lnTo>
                    <a:lnTo>
                      <a:pt x="514" y="1688"/>
                    </a:lnTo>
                    <a:lnTo>
                      <a:pt x="510" y="1693"/>
                    </a:lnTo>
                    <a:lnTo>
                      <a:pt x="506" y="1698"/>
                    </a:lnTo>
                    <a:lnTo>
                      <a:pt x="501" y="1701"/>
                    </a:lnTo>
                    <a:lnTo>
                      <a:pt x="494" y="1704"/>
                    </a:lnTo>
                    <a:lnTo>
                      <a:pt x="487" y="1705"/>
                    </a:lnTo>
                    <a:lnTo>
                      <a:pt x="478" y="1706"/>
                    </a:lnTo>
                    <a:lnTo>
                      <a:pt x="478" y="1706"/>
                    </a:lnTo>
                    <a:lnTo>
                      <a:pt x="471" y="1703"/>
                    </a:lnTo>
                    <a:lnTo>
                      <a:pt x="464" y="1701"/>
                    </a:lnTo>
                    <a:lnTo>
                      <a:pt x="458" y="1702"/>
                    </a:lnTo>
                    <a:lnTo>
                      <a:pt x="448" y="1704"/>
                    </a:lnTo>
                    <a:lnTo>
                      <a:pt x="448" y="1704"/>
                    </a:lnTo>
                    <a:lnTo>
                      <a:pt x="446" y="1697"/>
                    </a:lnTo>
                    <a:lnTo>
                      <a:pt x="444" y="1689"/>
                    </a:lnTo>
                    <a:lnTo>
                      <a:pt x="441" y="1674"/>
                    </a:lnTo>
                    <a:lnTo>
                      <a:pt x="439" y="1667"/>
                    </a:lnTo>
                    <a:lnTo>
                      <a:pt x="435" y="1661"/>
                    </a:lnTo>
                    <a:lnTo>
                      <a:pt x="432" y="1657"/>
                    </a:lnTo>
                    <a:lnTo>
                      <a:pt x="429" y="1656"/>
                    </a:lnTo>
                    <a:lnTo>
                      <a:pt x="426" y="1655"/>
                    </a:lnTo>
                    <a:lnTo>
                      <a:pt x="426" y="1655"/>
                    </a:lnTo>
                    <a:lnTo>
                      <a:pt x="419" y="1660"/>
                    </a:lnTo>
                    <a:lnTo>
                      <a:pt x="410" y="1667"/>
                    </a:lnTo>
                    <a:lnTo>
                      <a:pt x="399" y="1673"/>
                    </a:lnTo>
                    <a:lnTo>
                      <a:pt x="389" y="1680"/>
                    </a:lnTo>
                    <a:lnTo>
                      <a:pt x="381" y="1687"/>
                    </a:lnTo>
                    <a:lnTo>
                      <a:pt x="378" y="1691"/>
                    </a:lnTo>
                    <a:lnTo>
                      <a:pt x="375" y="1696"/>
                    </a:lnTo>
                    <a:lnTo>
                      <a:pt x="374" y="1701"/>
                    </a:lnTo>
                    <a:lnTo>
                      <a:pt x="374" y="1705"/>
                    </a:lnTo>
                    <a:lnTo>
                      <a:pt x="377" y="1711"/>
                    </a:lnTo>
                    <a:lnTo>
                      <a:pt x="380" y="1717"/>
                    </a:lnTo>
                    <a:lnTo>
                      <a:pt x="380" y="1717"/>
                    </a:lnTo>
                    <a:lnTo>
                      <a:pt x="414" y="1722"/>
                    </a:lnTo>
                    <a:lnTo>
                      <a:pt x="453" y="1728"/>
                    </a:lnTo>
                    <a:lnTo>
                      <a:pt x="492" y="1731"/>
                    </a:lnTo>
                    <a:lnTo>
                      <a:pt x="534" y="1733"/>
                    </a:lnTo>
                    <a:lnTo>
                      <a:pt x="576" y="1732"/>
                    </a:lnTo>
                    <a:lnTo>
                      <a:pt x="618" y="1730"/>
                    </a:lnTo>
                    <a:lnTo>
                      <a:pt x="639" y="1728"/>
                    </a:lnTo>
                    <a:lnTo>
                      <a:pt x="659" y="1725"/>
                    </a:lnTo>
                    <a:lnTo>
                      <a:pt x="680" y="1721"/>
                    </a:lnTo>
                    <a:lnTo>
                      <a:pt x="699" y="1717"/>
                    </a:lnTo>
                    <a:lnTo>
                      <a:pt x="699" y="1717"/>
                    </a:lnTo>
                    <a:lnTo>
                      <a:pt x="699" y="1714"/>
                    </a:lnTo>
                    <a:lnTo>
                      <a:pt x="700" y="1713"/>
                    </a:lnTo>
                    <a:lnTo>
                      <a:pt x="702" y="1710"/>
                    </a:lnTo>
                    <a:lnTo>
                      <a:pt x="704" y="1707"/>
                    </a:lnTo>
                    <a:lnTo>
                      <a:pt x="704" y="1705"/>
                    </a:lnTo>
                    <a:lnTo>
                      <a:pt x="704" y="1702"/>
                    </a:lnTo>
                    <a:lnTo>
                      <a:pt x="704" y="1702"/>
                    </a:lnTo>
                    <a:lnTo>
                      <a:pt x="700" y="1693"/>
                    </a:lnTo>
                    <a:lnTo>
                      <a:pt x="693" y="1686"/>
                    </a:lnTo>
                    <a:lnTo>
                      <a:pt x="687" y="1678"/>
                    </a:lnTo>
                    <a:lnTo>
                      <a:pt x="680" y="1671"/>
                    </a:lnTo>
                    <a:lnTo>
                      <a:pt x="672" y="1666"/>
                    </a:lnTo>
                    <a:lnTo>
                      <a:pt x="665" y="1661"/>
                    </a:lnTo>
                    <a:lnTo>
                      <a:pt x="657" y="1658"/>
                    </a:lnTo>
                    <a:lnTo>
                      <a:pt x="650" y="1658"/>
                    </a:lnTo>
                    <a:lnTo>
                      <a:pt x="650" y="1658"/>
                    </a:lnTo>
                    <a:lnTo>
                      <a:pt x="655" y="1662"/>
                    </a:lnTo>
                    <a:lnTo>
                      <a:pt x="657" y="1667"/>
                    </a:lnTo>
                    <a:lnTo>
                      <a:pt x="658" y="1672"/>
                    </a:lnTo>
                    <a:lnTo>
                      <a:pt x="658" y="1676"/>
                    </a:lnTo>
                    <a:lnTo>
                      <a:pt x="656" y="1681"/>
                    </a:lnTo>
                    <a:lnTo>
                      <a:pt x="653" y="1685"/>
                    </a:lnTo>
                    <a:lnTo>
                      <a:pt x="648" y="1689"/>
                    </a:lnTo>
                    <a:lnTo>
                      <a:pt x="643" y="1692"/>
                    </a:lnTo>
                    <a:lnTo>
                      <a:pt x="637" y="1696"/>
                    </a:lnTo>
                    <a:lnTo>
                      <a:pt x="630" y="1699"/>
                    </a:lnTo>
                    <a:lnTo>
                      <a:pt x="616" y="1702"/>
                    </a:lnTo>
                    <a:lnTo>
                      <a:pt x="610" y="1703"/>
                    </a:lnTo>
                    <a:lnTo>
                      <a:pt x="602" y="1704"/>
                    </a:lnTo>
                    <a:lnTo>
                      <a:pt x="597" y="1703"/>
                    </a:lnTo>
                    <a:lnTo>
                      <a:pt x="591" y="1702"/>
                    </a:lnTo>
                    <a:lnTo>
                      <a:pt x="591" y="1702"/>
                    </a:lnTo>
                    <a:lnTo>
                      <a:pt x="583" y="1699"/>
                    </a:lnTo>
                    <a:lnTo>
                      <a:pt x="578" y="1693"/>
                    </a:lnTo>
                    <a:lnTo>
                      <a:pt x="572" y="1688"/>
                    </a:lnTo>
                    <a:lnTo>
                      <a:pt x="569" y="1682"/>
                    </a:lnTo>
                    <a:lnTo>
                      <a:pt x="567" y="1674"/>
                    </a:lnTo>
                    <a:lnTo>
                      <a:pt x="565" y="1667"/>
                    </a:lnTo>
                    <a:lnTo>
                      <a:pt x="565" y="1658"/>
                    </a:lnTo>
                    <a:lnTo>
                      <a:pt x="566" y="1651"/>
                    </a:lnTo>
                    <a:lnTo>
                      <a:pt x="566" y="1651"/>
                    </a:lnTo>
                    <a:lnTo>
                      <a:pt x="563" y="1647"/>
                    </a:lnTo>
                    <a:lnTo>
                      <a:pt x="561" y="1643"/>
                    </a:lnTo>
                    <a:lnTo>
                      <a:pt x="556" y="1634"/>
                    </a:lnTo>
                    <a:lnTo>
                      <a:pt x="556" y="1634"/>
                    </a:lnTo>
                    <a:lnTo>
                      <a:pt x="551" y="1635"/>
                    </a:lnTo>
                    <a:lnTo>
                      <a:pt x="546" y="1635"/>
                    </a:lnTo>
                    <a:lnTo>
                      <a:pt x="536" y="1634"/>
                    </a:lnTo>
                    <a:lnTo>
                      <a:pt x="524" y="1632"/>
                    </a:lnTo>
                    <a:lnTo>
                      <a:pt x="518" y="1634"/>
                    </a:lnTo>
                    <a:lnTo>
                      <a:pt x="509" y="1636"/>
                    </a:lnTo>
                    <a:lnTo>
                      <a:pt x="509" y="1636"/>
                    </a:lnTo>
                    <a:close/>
                    <a:moveTo>
                      <a:pt x="729" y="1714"/>
                    </a:moveTo>
                    <a:lnTo>
                      <a:pt x="729" y="1714"/>
                    </a:lnTo>
                    <a:lnTo>
                      <a:pt x="722" y="1721"/>
                    </a:lnTo>
                    <a:lnTo>
                      <a:pt x="715" y="1729"/>
                    </a:lnTo>
                    <a:lnTo>
                      <a:pt x="707" y="1734"/>
                    </a:lnTo>
                    <a:lnTo>
                      <a:pt x="699" y="1738"/>
                    </a:lnTo>
                    <a:lnTo>
                      <a:pt x="699" y="1738"/>
                    </a:lnTo>
                    <a:lnTo>
                      <a:pt x="684" y="1745"/>
                    </a:lnTo>
                    <a:lnTo>
                      <a:pt x="668" y="1749"/>
                    </a:lnTo>
                    <a:lnTo>
                      <a:pt x="651" y="1751"/>
                    </a:lnTo>
                    <a:lnTo>
                      <a:pt x="633" y="1753"/>
                    </a:lnTo>
                    <a:lnTo>
                      <a:pt x="615" y="1755"/>
                    </a:lnTo>
                    <a:lnTo>
                      <a:pt x="598" y="1756"/>
                    </a:lnTo>
                    <a:lnTo>
                      <a:pt x="561" y="1755"/>
                    </a:lnTo>
                    <a:lnTo>
                      <a:pt x="484" y="1750"/>
                    </a:lnTo>
                    <a:lnTo>
                      <a:pt x="445" y="1749"/>
                    </a:lnTo>
                    <a:lnTo>
                      <a:pt x="426" y="1749"/>
                    </a:lnTo>
                    <a:lnTo>
                      <a:pt x="406" y="1751"/>
                    </a:lnTo>
                    <a:lnTo>
                      <a:pt x="406" y="1751"/>
                    </a:lnTo>
                    <a:lnTo>
                      <a:pt x="403" y="1748"/>
                    </a:lnTo>
                    <a:lnTo>
                      <a:pt x="399" y="1746"/>
                    </a:lnTo>
                    <a:lnTo>
                      <a:pt x="387" y="1743"/>
                    </a:lnTo>
                    <a:lnTo>
                      <a:pt x="363" y="1738"/>
                    </a:lnTo>
                    <a:lnTo>
                      <a:pt x="363" y="1738"/>
                    </a:lnTo>
                    <a:lnTo>
                      <a:pt x="359" y="1748"/>
                    </a:lnTo>
                    <a:lnTo>
                      <a:pt x="356" y="1759"/>
                    </a:lnTo>
                    <a:lnTo>
                      <a:pt x="354" y="1770"/>
                    </a:lnTo>
                    <a:lnTo>
                      <a:pt x="352" y="1780"/>
                    </a:lnTo>
                    <a:lnTo>
                      <a:pt x="352" y="1780"/>
                    </a:lnTo>
                    <a:lnTo>
                      <a:pt x="358" y="1786"/>
                    </a:lnTo>
                    <a:lnTo>
                      <a:pt x="366" y="1791"/>
                    </a:lnTo>
                    <a:lnTo>
                      <a:pt x="373" y="1795"/>
                    </a:lnTo>
                    <a:lnTo>
                      <a:pt x="382" y="1799"/>
                    </a:lnTo>
                    <a:lnTo>
                      <a:pt x="402" y="1806"/>
                    </a:lnTo>
                    <a:lnTo>
                      <a:pt x="425" y="1812"/>
                    </a:lnTo>
                    <a:lnTo>
                      <a:pt x="449" y="1818"/>
                    </a:lnTo>
                    <a:lnTo>
                      <a:pt x="475" y="1822"/>
                    </a:lnTo>
                    <a:lnTo>
                      <a:pt x="530" y="1829"/>
                    </a:lnTo>
                    <a:lnTo>
                      <a:pt x="530" y="1829"/>
                    </a:lnTo>
                    <a:lnTo>
                      <a:pt x="545" y="1832"/>
                    </a:lnTo>
                    <a:lnTo>
                      <a:pt x="559" y="1833"/>
                    </a:lnTo>
                    <a:lnTo>
                      <a:pt x="572" y="1833"/>
                    </a:lnTo>
                    <a:lnTo>
                      <a:pt x="585" y="1833"/>
                    </a:lnTo>
                    <a:lnTo>
                      <a:pt x="612" y="1829"/>
                    </a:lnTo>
                    <a:lnTo>
                      <a:pt x="642" y="1825"/>
                    </a:lnTo>
                    <a:lnTo>
                      <a:pt x="642" y="1825"/>
                    </a:lnTo>
                    <a:lnTo>
                      <a:pt x="669" y="1819"/>
                    </a:lnTo>
                    <a:lnTo>
                      <a:pt x="685" y="1816"/>
                    </a:lnTo>
                    <a:lnTo>
                      <a:pt x="702" y="1810"/>
                    </a:lnTo>
                    <a:lnTo>
                      <a:pt x="718" y="1805"/>
                    </a:lnTo>
                    <a:lnTo>
                      <a:pt x="732" y="1798"/>
                    </a:lnTo>
                    <a:lnTo>
                      <a:pt x="743" y="1792"/>
                    </a:lnTo>
                    <a:lnTo>
                      <a:pt x="746" y="1789"/>
                    </a:lnTo>
                    <a:lnTo>
                      <a:pt x="748" y="1786"/>
                    </a:lnTo>
                    <a:lnTo>
                      <a:pt x="748" y="1786"/>
                    </a:lnTo>
                    <a:lnTo>
                      <a:pt x="750" y="1781"/>
                    </a:lnTo>
                    <a:lnTo>
                      <a:pt x="751" y="1777"/>
                    </a:lnTo>
                    <a:lnTo>
                      <a:pt x="751" y="1767"/>
                    </a:lnTo>
                    <a:lnTo>
                      <a:pt x="750" y="1758"/>
                    </a:lnTo>
                    <a:lnTo>
                      <a:pt x="748" y="1748"/>
                    </a:lnTo>
                    <a:lnTo>
                      <a:pt x="741" y="1730"/>
                    </a:lnTo>
                    <a:lnTo>
                      <a:pt x="738" y="1721"/>
                    </a:lnTo>
                    <a:lnTo>
                      <a:pt x="736" y="1714"/>
                    </a:lnTo>
                    <a:lnTo>
                      <a:pt x="736" y="1714"/>
                    </a:lnTo>
                    <a:lnTo>
                      <a:pt x="729" y="1714"/>
                    </a:lnTo>
                    <a:lnTo>
                      <a:pt x="729" y="1714"/>
                    </a:lnTo>
                    <a:close/>
                    <a:moveTo>
                      <a:pt x="274" y="1773"/>
                    </a:moveTo>
                    <a:lnTo>
                      <a:pt x="274" y="1773"/>
                    </a:lnTo>
                    <a:lnTo>
                      <a:pt x="249" y="1784"/>
                    </a:lnTo>
                    <a:lnTo>
                      <a:pt x="228" y="1794"/>
                    </a:lnTo>
                    <a:lnTo>
                      <a:pt x="185" y="1818"/>
                    </a:lnTo>
                    <a:lnTo>
                      <a:pt x="185" y="1818"/>
                    </a:lnTo>
                    <a:lnTo>
                      <a:pt x="156" y="1835"/>
                    </a:lnTo>
                    <a:lnTo>
                      <a:pt x="131" y="1850"/>
                    </a:lnTo>
                    <a:lnTo>
                      <a:pt x="120" y="1858"/>
                    </a:lnTo>
                    <a:lnTo>
                      <a:pt x="109" y="1868"/>
                    </a:lnTo>
                    <a:lnTo>
                      <a:pt x="97" y="1879"/>
                    </a:lnTo>
                    <a:lnTo>
                      <a:pt x="84" y="1892"/>
                    </a:lnTo>
                    <a:lnTo>
                      <a:pt x="84" y="1892"/>
                    </a:lnTo>
                    <a:lnTo>
                      <a:pt x="71" y="1904"/>
                    </a:lnTo>
                    <a:lnTo>
                      <a:pt x="57" y="1920"/>
                    </a:lnTo>
                    <a:lnTo>
                      <a:pt x="52" y="1929"/>
                    </a:lnTo>
                    <a:lnTo>
                      <a:pt x="48" y="1938"/>
                    </a:lnTo>
                    <a:lnTo>
                      <a:pt x="46" y="1945"/>
                    </a:lnTo>
                    <a:lnTo>
                      <a:pt x="45" y="1949"/>
                    </a:lnTo>
                    <a:lnTo>
                      <a:pt x="45" y="1953"/>
                    </a:lnTo>
                    <a:lnTo>
                      <a:pt x="45" y="1953"/>
                    </a:lnTo>
                    <a:lnTo>
                      <a:pt x="47" y="1958"/>
                    </a:lnTo>
                    <a:lnTo>
                      <a:pt x="49" y="1963"/>
                    </a:lnTo>
                    <a:lnTo>
                      <a:pt x="52" y="1968"/>
                    </a:lnTo>
                    <a:lnTo>
                      <a:pt x="57" y="1973"/>
                    </a:lnTo>
                    <a:lnTo>
                      <a:pt x="68" y="1980"/>
                    </a:lnTo>
                    <a:lnTo>
                      <a:pt x="81" y="1988"/>
                    </a:lnTo>
                    <a:lnTo>
                      <a:pt x="96" y="1994"/>
                    </a:lnTo>
                    <a:lnTo>
                      <a:pt x="110" y="2001"/>
                    </a:lnTo>
                    <a:lnTo>
                      <a:pt x="133" y="2009"/>
                    </a:lnTo>
                    <a:lnTo>
                      <a:pt x="133" y="2009"/>
                    </a:lnTo>
                    <a:lnTo>
                      <a:pt x="163" y="2020"/>
                    </a:lnTo>
                    <a:lnTo>
                      <a:pt x="196" y="2031"/>
                    </a:lnTo>
                    <a:lnTo>
                      <a:pt x="227" y="2039"/>
                    </a:lnTo>
                    <a:lnTo>
                      <a:pt x="260" y="2048"/>
                    </a:lnTo>
                    <a:lnTo>
                      <a:pt x="293" y="2055"/>
                    </a:lnTo>
                    <a:lnTo>
                      <a:pt x="327" y="2062"/>
                    </a:lnTo>
                    <a:lnTo>
                      <a:pt x="362" y="2066"/>
                    </a:lnTo>
                    <a:lnTo>
                      <a:pt x="397" y="2070"/>
                    </a:lnTo>
                    <a:lnTo>
                      <a:pt x="397" y="2070"/>
                    </a:lnTo>
                    <a:lnTo>
                      <a:pt x="425" y="2073"/>
                    </a:lnTo>
                    <a:lnTo>
                      <a:pt x="449" y="2074"/>
                    </a:lnTo>
                    <a:lnTo>
                      <a:pt x="472" y="2073"/>
                    </a:lnTo>
                    <a:lnTo>
                      <a:pt x="494" y="2071"/>
                    </a:lnTo>
                    <a:lnTo>
                      <a:pt x="537" y="2067"/>
                    </a:lnTo>
                    <a:lnTo>
                      <a:pt x="562" y="2066"/>
                    </a:lnTo>
                    <a:lnTo>
                      <a:pt x="589" y="2066"/>
                    </a:lnTo>
                    <a:lnTo>
                      <a:pt x="589" y="2066"/>
                    </a:lnTo>
                    <a:lnTo>
                      <a:pt x="624" y="2065"/>
                    </a:lnTo>
                    <a:lnTo>
                      <a:pt x="657" y="2064"/>
                    </a:lnTo>
                    <a:lnTo>
                      <a:pt x="690" y="2061"/>
                    </a:lnTo>
                    <a:lnTo>
                      <a:pt x="723" y="2056"/>
                    </a:lnTo>
                    <a:lnTo>
                      <a:pt x="723" y="2056"/>
                    </a:lnTo>
                    <a:lnTo>
                      <a:pt x="784" y="2047"/>
                    </a:lnTo>
                    <a:lnTo>
                      <a:pt x="812" y="2041"/>
                    </a:lnTo>
                    <a:lnTo>
                      <a:pt x="839" y="2036"/>
                    </a:lnTo>
                    <a:lnTo>
                      <a:pt x="865" y="2030"/>
                    </a:lnTo>
                    <a:lnTo>
                      <a:pt x="890" y="2022"/>
                    </a:lnTo>
                    <a:lnTo>
                      <a:pt x="915" y="2014"/>
                    </a:lnTo>
                    <a:lnTo>
                      <a:pt x="940" y="2004"/>
                    </a:lnTo>
                    <a:lnTo>
                      <a:pt x="940" y="2004"/>
                    </a:lnTo>
                    <a:lnTo>
                      <a:pt x="969" y="1992"/>
                    </a:lnTo>
                    <a:lnTo>
                      <a:pt x="994" y="1978"/>
                    </a:lnTo>
                    <a:lnTo>
                      <a:pt x="1007" y="1971"/>
                    </a:lnTo>
                    <a:lnTo>
                      <a:pt x="1019" y="1963"/>
                    </a:lnTo>
                    <a:lnTo>
                      <a:pt x="1029" y="1955"/>
                    </a:lnTo>
                    <a:lnTo>
                      <a:pt x="1038" y="1945"/>
                    </a:lnTo>
                    <a:lnTo>
                      <a:pt x="1038" y="1945"/>
                    </a:lnTo>
                    <a:lnTo>
                      <a:pt x="1031" y="1931"/>
                    </a:lnTo>
                    <a:lnTo>
                      <a:pt x="1023" y="1918"/>
                    </a:lnTo>
                    <a:lnTo>
                      <a:pt x="1014" y="1907"/>
                    </a:lnTo>
                    <a:lnTo>
                      <a:pt x="1004" y="1895"/>
                    </a:lnTo>
                    <a:lnTo>
                      <a:pt x="993" y="1884"/>
                    </a:lnTo>
                    <a:lnTo>
                      <a:pt x="981" y="1873"/>
                    </a:lnTo>
                    <a:lnTo>
                      <a:pt x="958" y="1854"/>
                    </a:lnTo>
                    <a:lnTo>
                      <a:pt x="933" y="1837"/>
                    </a:lnTo>
                    <a:lnTo>
                      <a:pt x="909" y="1820"/>
                    </a:lnTo>
                    <a:lnTo>
                      <a:pt x="883" y="1802"/>
                    </a:lnTo>
                    <a:lnTo>
                      <a:pt x="859" y="1783"/>
                    </a:lnTo>
                    <a:lnTo>
                      <a:pt x="859" y="1783"/>
                    </a:lnTo>
                    <a:lnTo>
                      <a:pt x="849" y="1781"/>
                    </a:lnTo>
                    <a:lnTo>
                      <a:pt x="838" y="1779"/>
                    </a:lnTo>
                    <a:lnTo>
                      <a:pt x="820" y="1773"/>
                    </a:lnTo>
                    <a:lnTo>
                      <a:pt x="801" y="1767"/>
                    </a:lnTo>
                    <a:lnTo>
                      <a:pt x="791" y="1765"/>
                    </a:lnTo>
                    <a:lnTo>
                      <a:pt x="780" y="1763"/>
                    </a:lnTo>
                    <a:lnTo>
                      <a:pt x="780" y="1763"/>
                    </a:lnTo>
                    <a:lnTo>
                      <a:pt x="779" y="1770"/>
                    </a:lnTo>
                    <a:lnTo>
                      <a:pt x="779" y="1775"/>
                    </a:lnTo>
                    <a:lnTo>
                      <a:pt x="782" y="1791"/>
                    </a:lnTo>
                    <a:lnTo>
                      <a:pt x="782" y="1791"/>
                    </a:lnTo>
                    <a:lnTo>
                      <a:pt x="765" y="1802"/>
                    </a:lnTo>
                    <a:lnTo>
                      <a:pt x="747" y="1811"/>
                    </a:lnTo>
                    <a:lnTo>
                      <a:pt x="727" y="1821"/>
                    </a:lnTo>
                    <a:lnTo>
                      <a:pt x="706" y="1828"/>
                    </a:lnTo>
                    <a:lnTo>
                      <a:pt x="684" y="1836"/>
                    </a:lnTo>
                    <a:lnTo>
                      <a:pt x="661" y="1841"/>
                    </a:lnTo>
                    <a:lnTo>
                      <a:pt x="639" y="1847"/>
                    </a:lnTo>
                    <a:lnTo>
                      <a:pt x="615" y="1850"/>
                    </a:lnTo>
                    <a:lnTo>
                      <a:pt x="615" y="1850"/>
                    </a:lnTo>
                    <a:lnTo>
                      <a:pt x="598" y="1851"/>
                    </a:lnTo>
                    <a:lnTo>
                      <a:pt x="582" y="1851"/>
                    </a:lnTo>
                    <a:lnTo>
                      <a:pt x="566" y="1851"/>
                    </a:lnTo>
                    <a:lnTo>
                      <a:pt x="550" y="1849"/>
                    </a:lnTo>
                    <a:lnTo>
                      <a:pt x="519" y="1846"/>
                    </a:lnTo>
                    <a:lnTo>
                      <a:pt x="490" y="1842"/>
                    </a:lnTo>
                    <a:lnTo>
                      <a:pt x="490" y="1842"/>
                    </a:lnTo>
                    <a:lnTo>
                      <a:pt x="442" y="1838"/>
                    </a:lnTo>
                    <a:lnTo>
                      <a:pt x="420" y="1836"/>
                    </a:lnTo>
                    <a:lnTo>
                      <a:pt x="399" y="1833"/>
                    </a:lnTo>
                    <a:lnTo>
                      <a:pt x="379" y="1827"/>
                    </a:lnTo>
                    <a:lnTo>
                      <a:pt x="360" y="1821"/>
                    </a:lnTo>
                    <a:lnTo>
                      <a:pt x="352" y="1817"/>
                    </a:lnTo>
                    <a:lnTo>
                      <a:pt x="343" y="1812"/>
                    </a:lnTo>
                    <a:lnTo>
                      <a:pt x="336" y="1807"/>
                    </a:lnTo>
                    <a:lnTo>
                      <a:pt x="327" y="1801"/>
                    </a:lnTo>
                    <a:lnTo>
                      <a:pt x="327" y="1801"/>
                    </a:lnTo>
                    <a:lnTo>
                      <a:pt x="327" y="1796"/>
                    </a:lnTo>
                    <a:lnTo>
                      <a:pt x="328" y="1792"/>
                    </a:lnTo>
                    <a:lnTo>
                      <a:pt x="333" y="1778"/>
                    </a:lnTo>
                    <a:lnTo>
                      <a:pt x="334" y="1772"/>
                    </a:lnTo>
                    <a:lnTo>
                      <a:pt x="334" y="1764"/>
                    </a:lnTo>
                    <a:lnTo>
                      <a:pt x="332" y="1758"/>
                    </a:lnTo>
                    <a:lnTo>
                      <a:pt x="330" y="1756"/>
                    </a:lnTo>
                    <a:lnTo>
                      <a:pt x="327" y="1753"/>
                    </a:lnTo>
                    <a:lnTo>
                      <a:pt x="327" y="1753"/>
                    </a:lnTo>
                    <a:lnTo>
                      <a:pt x="318" y="1758"/>
                    </a:lnTo>
                    <a:lnTo>
                      <a:pt x="304" y="1762"/>
                    </a:lnTo>
                    <a:lnTo>
                      <a:pt x="289" y="1767"/>
                    </a:lnTo>
                    <a:lnTo>
                      <a:pt x="274" y="1773"/>
                    </a:lnTo>
                    <a:lnTo>
                      <a:pt x="274" y="1773"/>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145" name="Freeform 170"/>
              <p:cNvSpPr/>
              <p:nvPr>
                <p:custDataLst>
                  <p:tags r:id="rId9"/>
                </p:custDataLst>
              </p:nvPr>
            </p:nvSpPr>
            <p:spPr bwMode="auto">
              <a:xfrm>
                <a:off x="2470151" y="2649538"/>
                <a:ext cx="23813" cy="25400"/>
              </a:xfrm>
              <a:custGeom>
                <a:avLst/>
                <a:gdLst/>
                <a:ahLst/>
                <a:cxnLst>
                  <a:cxn ang="0">
                    <a:pos x="34" y="1"/>
                  </a:cxn>
                  <a:cxn ang="0">
                    <a:pos x="34" y="1"/>
                  </a:cxn>
                  <a:cxn ang="0">
                    <a:pos x="40" y="7"/>
                  </a:cxn>
                  <a:cxn ang="0">
                    <a:pos x="43" y="14"/>
                  </a:cxn>
                  <a:cxn ang="0">
                    <a:pos x="45" y="19"/>
                  </a:cxn>
                  <a:cxn ang="0">
                    <a:pos x="45" y="25"/>
                  </a:cxn>
                  <a:cxn ang="0">
                    <a:pos x="43" y="31"/>
                  </a:cxn>
                  <a:cxn ang="0">
                    <a:pos x="41" y="35"/>
                  </a:cxn>
                  <a:cxn ang="0">
                    <a:pos x="38" y="39"/>
                  </a:cxn>
                  <a:cxn ang="0">
                    <a:pos x="33" y="43"/>
                  </a:cxn>
                  <a:cxn ang="0">
                    <a:pos x="28" y="46"/>
                  </a:cxn>
                  <a:cxn ang="0">
                    <a:pos x="23" y="48"/>
                  </a:cxn>
                  <a:cxn ang="0">
                    <a:pos x="18" y="48"/>
                  </a:cxn>
                  <a:cxn ang="0">
                    <a:pos x="13" y="47"/>
                  </a:cxn>
                  <a:cxn ang="0">
                    <a:pos x="9" y="46"/>
                  </a:cxn>
                  <a:cxn ang="0">
                    <a:pos x="6" y="42"/>
                  </a:cxn>
                  <a:cxn ang="0">
                    <a:pos x="2" y="37"/>
                  </a:cxn>
                  <a:cxn ang="0">
                    <a:pos x="0" y="30"/>
                  </a:cxn>
                  <a:cxn ang="0">
                    <a:pos x="0" y="30"/>
                  </a:cxn>
                  <a:cxn ang="0">
                    <a:pos x="0" y="22"/>
                  </a:cxn>
                  <a:cxn ang="0">
                    <a:pos x="2" y="16"/>
                  </a:cxn>
                  <a:cxn ang="0">
                    <a:pos x="6" y="10"/>
                  </a:cxn>
                  <a:cxn ang="0">
                    <a:pos x="10" y="6"/>
                  </a:cxn>
                  <a:cxn ang="0">
                    <a:pos x="16" y="3"/>
                  </a:cxn>
                  <a:cxn ang="0">
                    <a:pos x="22" y="1"/>
                  </a:cxn>
                  <a:cxn ang="0">
                    <a:pos x="28" y="0"/>
                  </a:cxn>
                  <a:cxn ang="0">
                    <a:pos x="34" y="1"/>
                  </a:cxn>
                  <a:cxn ang="0">
                    <a:pos x="34" y="1"/>
                  </a:cxn>
                </a:cxnLst>
                <a:rect l="0" t="0" r="r" b="b"/>
                <a:pathLst>
                  <a:path w="45" h="48">
                    <a:moveTo>
                      <a:pt x="34" y="1"/>
                    </a:moveTo>
                    <a:lnTo>
                      <a:pt x="34" y="1"/>
                    </a:lnTo>
                    <a:lnTo>
                      <a:pt x="40" y="7"/>
                    </a:lnTo>
                    <a:lnTo>
                      <a:pt x="43" y="14"/>
                    </a:lnTo>
                    <a:lnTo>
                      <a:pt x="45" y="19"/>
                    </a:lnTo>
                    <a:lnTo>
                      <a:pt x="45" y="25"/>
                    </a:lnTo>
                    <a:lnTo>
                      <a:pt x="43" y="31"/>
                    </a:lnTo>
                    <a:lnTo>
                      <a:pt x="41" y="35"/>
                    </a:lnTo>
                    <a:lnTo>
                      <a:pt x="38" y="39"/>
                    </a:lnTo>
                    <a:lnTo>
                      <a:pt x="33" y="43"/>
                    </a:lnTo>
                    <a:lnTo>
                      <a:pt x="28" y="46"/>
                    </a:lnTo>
                    <a:lnTo>
                      <a:pt x="23" y="48"/>
                    </a:lnTo>
                    <a:lnTo>
                      <a:pt x="18" y="48"/>
                    </a:lnTo>
                    <a:lnTo>
                      <a:pt x="13" y="47"/>
                    </a:lnTo>
                    <a:lnTo>
                      <a:pt x="9" y="46"/>
                    </a:lnTo>
                    <a:lnTo>
                      <a:pt x="6" y="42"/>
                    </a:lnTo>
                    <a:lnTo>
                      <a:pt x="2" y="37"/>
                    </a:lnTo>
                    <a:lnTo>
                      <a:pt x="0" y="30"/>
                    </a:lnTo>
                    <a:lnTo>
                      <a:pt x="0" y="30"/>
                    </a:lnTo>
                    <a:lnTo>
                      <a:pt x="0" y="22"/>
                    </a:lnTo>
                    <a:lnTo>
                      <a:pt x="2" y="16"/>
                    </a:lnTo>
                    <a:lnTo>
                      <a:pt x="6" y="10"/>
                    </a:lnTo>
                    <a:lnTo>
                      <a:pt x="10" y="6"/>
                    </a:lnTo>
                    <a:lnTo>
                      <a:pt x="16" y="3"/>
                    </a:lnTo>
                    <a:lnTo>
                      <a:pt x="22" y="1"/>
                    </a:lnTo>
                    <a:lnTo>
                      <a:pt x="28" y="0"/>
                    </a:lnTo>
                    <a:lnTo>
                      <a:pt x="34" y="1"/>
                    </a:lnTo>
                    <a:lnTo>
                      <a:pt x="34" y="1"/>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grpSp>
      <p:sp>
        <p:nvSpPr>
          <p:cNvPr id="16" name="文本框 15"/>
          <p:cNvSpPr txBox="1"/>
          <p:nvPr/>
        </p:nvSpPr>
        <p:spPr>
          <a:xfrm>
            <a:off x="1912620" y="392430"/>
            <a:ext cx="3019425" cy="384175"/>
          </a:xfrm>
          <a:prstGeom prst="rect">
            <a:avLst/>
          </a:prstGeom>
          <a:noFill/>
        </p:spPr>
        <p:txBody>
          <a:bodyPr wrap="square" rtlCol="0">
            <a:noAutofit/>
          </a:bodyPr>
          <a:p>
            <a:endParaRPr lang="zh-CN" altLang="en-US"/>
          </a:p>
        </p:txBody>
      </p:sp>
    </p:spTree>
  </p:cSld>
  <p:clrMapOvr>
    <a:masterClrMapping/>
  </p:clrMapOvr>
  <p:transition>
    <p:comb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1\13e1b1eada54150ef5fc11fe8bb74598.png"/>
          <p:cNvPicPr>
            <a:picLocks noChangeAspect="1" noChangeArrowheads="1"/>
          </p:cNvPicPr>
          <p:nvPr/>
        </p:nvPicPr>
        <p:blipFill>
          <a:blip r:embed="rId1" cstate="print">
            <a:lum bright="-41000"/>
          </a:blip>
          <a:srcRect/>
          <a:stretch>
            <a:fillRect/>
          </a:stretch>
        </p:blipFill>
        <p:spPr bwMode="auto">
          <a:xfrm>
            <a:off x="1007604" y="376300"/>
            <a:ext cx="4279900" cy="2806700"/>
          </a:xfrm>
          <a:prstGeom prst="rect">
            <a:avLst/>
          </a:prstGeom>
          <a:noFill/>
        </p:spPr>
      </p:pic>
      <p:sp>
        <p:nvSpPr>
          <p:cNvPr id="27" name="矩形 26"/>
          <p:cNvSpPr>
            <a:spLocks noChangeArrowheads="1"/>
          </p:cNvSpPr>
          <p:nvPr/>
        </p:nvSpPr>
        <p:spPr bwMode="auto">
          <a:xfrm>
            <a:off x="503555" y="3115945"/>
            <a:ext cx="8164195" cy="13696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p>
            <a:r>
              <a:rPr lang="en-US" altLang="zh-CN" sz="3600" spc="225" dirty="0">
                <a:solidFill>
                  <a:schemeClr val="tx1">
                    <a:lumMod val="85000"/>
                    <a:lumOff val="15000"/>
                  </a:schemeClr>
                </a:solidFill>
                <a:latin typeface="Times New Roman" panose="02020603050405020304" charset="0"/>
                <a:ea typeface="hakuyoxingshu7000" pitchFamily="2" charset="-122"/>
                <a:cs typeface="Times New Roman" panose="02020603050405020304" charset="0"/>
              </a:rPr>
              <a:t>Vielen Dank f</a:t>
            </a:r>
            <a:r>
              <a:rPr lang="en-US" altLang="en-US" sz="3600" spc="225" dirty="0">
                <a:solidFill>
                  <a:schemeClr val="tx1">
                    <a:lumMod val="85000"/>
                    <a:lumOff val="15000"/>
                  </a:schemeClr>
                </a:solidFill>
                <a:latin typeface="Times New Roman" panose="02020603050405020304" charset="0"/>
                <a:ea typeface="hakuyoxingshu7000" pitchFamily="2" charset="-122"/>
                <a:cs typeface="Times New Roman" panose="02020603050405020304" charset="0"/>
              </a:rPr>
              <a:t>ü</a:t>
            </a:r>
            <a:r>
              <a:rPr lang="en-US" altLang="zh-CN" sz="3600" spc="225" dirty="0">
                <a:solidFill>
                  <a:schemeClr val="tx1">
                    <a:lumMod val="85000"/>
                    <a:lumOff val="15000"/>
                  </a:schemeClr>
                </a:solidFill>
                <a:latin typeface="Times New Roman" panose="02020603050405020304" charset="0"/>
                <a:ea typeface="hakuyoxingshu7000" pitchFamily="2" charset="-122"/>
                <a:cs typeface="Times New Roman" panose="02020603050405020304" charset="0"/>
              </a:rPr>
              <a:t>r Ihre Aufmerksamkeit!</a:t>
            </a:r>
            <a:endParaRPr lang="en-US" altLang="zh-CN" sz="3600" spc="225" dirty="0">
              <a:solidFill>
                <a:schemeClr val="tx1">
                  <a:lumMod val="85000"/>
                  <a:lumOff val="15000"/>
                </a:schemeClr>
              </a:solidFill>
              <a:latin typeface="Times New Roman" panose="02020603050405020304" charset="0"/>
              <a:ea typeface="hakuyoxingshu7000" pitchFamily="2" charset="-122"/>
              <a:cs typeface="Times New Roman" panose="02020603050405020304" charset="0"/>
            </a:endParaRPr>
          </a:p>
        </p:txBody>
      </p:sp>
      <p:grpSp>
        <p:nvGrpSpPr>
          <p:cNvPr id="2" name="组合 60"/>
          <p:cNvGrpSpPr/>
          <p:nvPr/>
        </p:nvGrpSpPr>
        <p:grpSpPr>
          <a:xfrm rot="2750590">
            <a:off x="4867560" y="567138"/>
            <a:ext cx="2556284" cy="2306360"/>
            <a:chOff x="6072188" y="1752600"/>
            <a:chExt cx="982663" cy="842963"/>
          </a:xfrm>
          <a:solidFill>
            <a:schemeClr val="tx1">
              <a:lumMod val="75000"/>
              <a:lumOff val="25000"/>
            </a:schemeClr>
          </a:solidFill>
        </p:grpSpPr>
        <p:sp>
          <p:nvSpPr>
            <p:cNvPr id="50" name="Freeform 124"/>
            <p:cNvSpPr>
              <a:spLocks noEditPoints="1"/>
            </p:cNvSpPr>
            <p:nvPr/>
          </p:nvSpPr>
          <p:spPr bwMode="auto">
            <a:xfrm>
              <a:off x="6553201" y="2081213"/>
              <a:ext cx="398463" cy="185738"/>
            </a:xfrm>
            <a:custGeom>
              <a:avLst/>
              <a:gdLst/>
              <a:ahLst/>
              <a:cxnLst>
                <a:cxn ang="0">
                  <a:pos x="733" y="155"/>
                </a:cxn>
                <a:cxn ang="0">
                  <a:pos x="635" y="216"/>
                </a:cxn>
                <a:cxn ang="0">
                  <a:pos x="475" y="305"/>
                </a:cxn>
                <a:cxn ang="0">
                  <a:pos x="398" y="351"/>
                </a:cxn>
                <a:cxn ang="0">
                  <a:pos x="349" y="338"/>
                </a:cxn>
                <a:cxn ang="0">
                  <a:pos x="185" y="273"/>
                </a:cxn>
                <a:cxn ang="0">
                  <a:pos x="73" y="218"/>
                </a:cxn>
                <a:cxn ang="0">
                  <a:pos x="3" y="177"/>
                </a:cxn>
                <a:cxn ang="0">
                  <a:pos x="20" y="142"/>
                </a:cxn>
                <a:cxn ang="0">
                  <a:pos x="221" y="49"/>
                </a:cxn>
                <a:cxn ang="0">
                  <a:pos x="364" y="1"/>
                </a:cxn>
                <a:cxn ang="0">
                  <a:pos x="400" y="5"/>
                </a:cxn>
                <a:cxn ang="0">
                  <a:pos x="419" y="4"/>
                </a:cxn>
                <a:cxn ang="0">
                  <a:pos x="479" y="33"/>
                </a:cxn>
                <a:cxn ang="0">
                  <a:pos x="651" y="81"/>
                </a:cxn>
                <a:cxn ang="0">
                  <a:pos x="750" y="129"/>
                </a:cxn>
                <a:cxn ang="0">
                  <a:pos x="440" y="308"/>
                </a:cxn>
                <a:cxn ang="0">
                  <a:pos x="634" y="200"/>
                </a:cxn>
                <a:cxn ang="0">
                  <a:pos x="726" y="138"/>
                </a:cxn>
                <a:cxn ang="0">
                  <a:pos x="675" y="149"/>
                </a:cxn>
                <a:cxn ang="0">
                  <a:pos x="363" y="327"/>
                </a:cxn>
                <a:cxn ang="0">
                  <a:pos x="422" y="321"/>
                </a:cxn>
                <a:cxn ang="0">
                  <a:pos x="581" y="95"/>
                </a:cxn>
                <a:cxn ang="0">
                  <a:pos x="471" y="165"/>
                </a:cxn>
                <a:cxn ang="0">
                  <a:pos x="349" y="235"/>
                </a:cxn>
                <a:cxn ang="0">
                  <a:pos x="281" y="274"/>
                </a:cxn>
                <a:cxn ang="0">
                  <a:pos x="272" y="286"/>
                </a:cxn>
                <a:cxn ang="0">
                  <a:pos x="301" y="297"/>
                </a:cxn>
                <a:cxn ang="0">
                  <a:pos x="347" y="319"/>
                </a:cxn>
                <a:cxn ang="0">
                  <a:pos x="406" y="282"/>
                </a:cxn>
                <a:cxn ang="0">
                  <a:pos x="612" y="166"/>
                </a:cxn>
                <a:cxn ang="0">
                  <a:pos x="701" y="114"/>
                </a:cxn>
                <a:cxn ang="0">
                  <a:pos x="613" y="87"/>
                </a:cxn>
                <a:cxn ang="0">
                  <a:pos x="440" y="96"/>
                </a:cxn>
                <a:cxn ang="0">
                  <a:pos x="304" y="162"/>
                </a:cxn>
                <a:cxn ang="0">
                  <a:pos x="186" y="255"/>
                </a:cxn>
                <a:cxn ang="0">
                  <a:pos x="251" y="274"/>
                </a:cxn>
                <a:cxn ang="0">
                  <a:pos x="500" y="131"/>
                </a:cxn>
                <a:cxn ang="0">
                  <a:pos x="503" y="58"/>
                </a:cxn>
                <a:cxn ang="0">
                  <a:pos x="292" y="79"/>
                </a:cxn>
                <a:cxn ang="0">
                  <a:pos x="190" y="123"/>
                </a:cxn>
                <a:cxn ang="0">
                  <a:pos x="72" y="198"/>
                </a:cxn>
                <a:cxn ang="0">
                  <a:pos x="146" y="235"/>
                </a:cxn>
                <a:cxn ang="0">
                  <a:pos x="349" y="126"/>
                </a:cxn>
                <a:cxn ang="0">
                  <a:pos x="468" y="65"/>
                </a:cxn>
                <a:cxn ang="0">
                  <a:pos x="462" y="45"/>
                </a:cxn>
                <a:cxn ang="0">
                  <a:pos x="293" y="41"/>
                </a:cxn>
                <a:cxn ang="0">
                  <a:pos x="255" y="52"/>
                </a:cxn>
                <a:cxn ang="0">
                  <a:pos x="153" y="92"/>
                </a:cxn>
                <a:cxn ang="0">
                  <a:pos x="96" y="122"/>
                </a:cxn>
                <a:cxn ang="0">
                  <a:pos x="34" y="152"/>
                </a:cxn>
                <a:cxn ang="0">
                  <a:pos x="36" y="178"/>
                </a:cxn>
                <a:cxn ang="0">
                  <a:pos x="225" y="89"/>
                </a:cxn>
                <a:cxn ang="0">
                  <a:pos x="383" y="18"/>
                </a:cxn>
                <a:cxn ang="0">
                  <a:pos x="307" y="38"/>
                </a:cxn>
              </a:cxnLst>
              <a:rect l="0" t="0" r="r" b="b"/>
              <a:pathLst>
                <a:path w="751" h="353">
                  <a:moveTo>
                    <a:pt x="749" y="152"/>
                  </a:moveTo>
                  <a:lnTo>
                    <a:pt x="749" y="152"/>
                  </a:lnTo>
                  <a:lnTo>
                    <a:pt x="744" y="154"/>
                  </a:lnTo>
                  <a:lnTo>
                    <a:pt x="741" y="156"/>
                  </a:lnTo>
                  <a:lnTo>
                    <a:pt x="737" y="156"/>
                  </a:lnTo>
                  <a:lnTo>
                    <a:pt x="733" y="155"/>
                  </a:lnTo>
                  <a:lnTo>
                    <a:pt x="733" y="155"/>
                  </a:lnTo>
                  <a:lnTo>
                    <a:pt x="723" y="165"/>
                  </a:lnTo>
                  <a:lnTo>
                    <a:pt x="712" y="172"/>
                  </a:lnTo>
                  <a:lnTo>
                    <a:pt x="699" y="180"/>
                  </a:lnTo>
                  <a:lnTo>
                    <a:pt x="687" y="187"/>
                  </a:lnTo>
                  <a:lnTo>
                    <a:pt x="661" y="201"/>
                  </a:lnTo>
                  <a:lnTo>
                    <a:pt x="635" y="216"/>
                  </a:lnTo>
                  <a:lnTo>
                    <a:pt x="635" y="216"/>
                  </a:lnTo>
                  <a:lnTo>
                    <a:pt x="615" y="227"/>
                  </a:lnTo>
                  <a:lnTo>
                    <a:pt x="596" y="237"/>
                  </a:lnTo>
                  <a:lnTo>
                    <a:pt x="555" y="259"/>
                  </a:lnTo>
                  <a:lnTo>
                    <a:pt x="515" y="280"/>
                  </a:lnTo>
                  <a:lnTo>
                    <a:pt x="494" y="292"/>
                  </a:lnTo>
                  <a:lnTo>
                    <a:pt x="475" y="305"/>
                  </a:lnTo>
                  <a:lnTo>
                    <a:pt x="475" y="305"/>
                  </a:lnTo>
                  <a:lnTo>
                    <a:pt x="458" y="317"/>
                  </a:lnTo>
                  <a:lnTo>
                    <a:pt x="438" y="329"/>
                  </a:lnTo>
                  <a:lnTo>
                    <a:pt x="438" y="329"/>
                  </a:lnTo>
                  <a:lnTo>
                    <a:pt x="424" y="338"/>
                  </a:lnTo>
                  <a:lnTo>
                    <a:pt x="411" y="346"/>
                  </a:lnTo>
                  <a:lnTo>
                    <a:pt x="405" y="349"/>
                  </a:lnTo>
                  <a:lnTo>
                    <a:pt x="398" y="351"/>
                  </a:lnTo>
                  <a:lnTo>
                    <a:pt x="393" y="353"/>
                  </a:lnTo>
                  <a:lnTo>
                    <a:pt x="388" y="353"/>
                  </a:lnTo>
                  <a:lnTo>
                    <a:pt x="388" y="353"/>
                  </a:lnTo>
                  <a:lnTo>
                    <a:pt x="378" y="351"/>
                  </a:lnTo>
                  <a:lnTo>
                    <a:pt x="368" y="347"/>
                  </a:lnTo>
                  <a:lnTo>
                    <a:pt x="358" y="343"/>
                  </a:lnTo>
                  <a:lnTo>
                    <a:pt x="349" y="338"/>
                  </a:lnTo>
                  <a:lnTo>
                    <a:pt x="330" y="328"/>
                  </a:lnTo>
                  <a:lnTo>
                    <a:pt x="320" y="323"/>
                  </a:lnTo>
                  <a:lnTo>
                    <a:pt x="309" y="319"/>
                  </a:lnTo>
                  <a:lnTo>
                    <a:pt x="309" y="319"/>
                  </a:lnTo>
                  <a:lnTo>
                    <a:pt x="260" y="301"/>
                  </a:lnTo>
                  <a:lnTo>
                    <a:pt x="210" y="282"/>
                  </a:lnTo>
                  <a:lnTo>
                    <a:pt x="185" y="273"/>
                  </a:lnTo>
                  <a:lnTo>
                    <a:pt x="160" y="261"/>
                  </a:lnTo>
                  <a:lnTo>
                    <a:pt x="138" y="249"/>
                  </a:lnTo>
                  <a:lnTo>
                    <a:pt x="115" y="235"/>
                  </a:lnTo>
                  <a:lnTo>
                    <a:pt x="115" y="235"/>
                  </a:lnTo>
                  <a:lnTo>
                    <a:pt x="104" y="231"/>
                  </a:lnTo>
                  <a:lnTo>
                    <a:pt x="93" y="228"/>
                  </a:lnTo>
                  <a:lnTo>
                    <a:pt x="73" y="218"/>
                  </a:lnTo>
                  <a:lnTo>
                    <a:pt x="54" y="207"/>
                  </a:lnTo>
                  <a:lnTo>
                    <a:pt x="36" y="195"/>
                  </a:lnTo>
                  <a:lnTo>
                    <a:pt x="36" y="195"/>
                  </a:lnTo>
                  <a:lnTo>
                    <a:pt x="20" y="189"/>
                  </a:lnTo>
                  <a:lnTo>
                    <a:pt x="14" y="186"/>
                  </a:lnTo>
                  <a:lnTo>
                    <a:pt x="8" y="182"/>
                  </a:lnTo>
                  <a:lnTo>
                    <a:pt x="3" y="177"/>
                  </a:lnTo>
                  <a:lnTo>
                    <a:pt x="1" y="173"/>
                  </a:lnTo>
                  <a:lnTo>
                    <a:pt x="0" y="167"/>
                  </a:lnTo>
                  <a:lnTo>
                    <a:pt x="2" y="160"/>
                  </a:lnTo>
                  <a:lnTo>
                    <a:pt x="2" y="160"/>
                  </a:lnTo>
                  <a:lnTo>
                    <a:pt x="6" y="154"/>
                  </a:lnTo>
                  <a:lnTo>
                    <a:pt x="13" y="147"/>
                  </a:lnTo>
                  <a:lnTo>
                    <a:pt x="20" y="142"/>
                  </a:lnTo>
                  <a:lnTo>
                    <a:pt x="29" y="136"/>
                  </a:lnTo>
                  <a:lnTo>
                    <a:pt x="47" y="126"/>
                  </a:lnTo>
                  <a:lnTo>
                    <a:pt x="63" y="117"/>
                  </a:lnTo>
                  <a:lnTo>
                    <a:pt x="63" y="117"/>
                  </a:lnTo>
                  <a:lnTo>
                    <a:pt x="124" y="90"/>
                  </a:lnTo>
                  <a:lnTo>
                    <a:pt x="188" y="62"/>
                  </a:lnTo>
                  <a:lnTo>
                    <a:pt x="221" y="49"/>
                  </a:lnTo>
                  <a:lnTo>
                    <a:pt x="255" y="36"/>
                  </a:lnTo>
                  <a:lnTo>
                    <a:pt x="289" y="24"/>
                  </a:lnTo>
                  <a:lnTo>
                    <a:pt x="322" y="13"/>
                  </a:lnTo>
                  <a:lnTo>
                    <a:pt x="322" y="13"/>
                  </a:lnTo>
                  <a:lnTo>
                    <a:pt x="340" y="7"/>
                  </a:lnTo>
                  <a:lnTo>
                    <a:pt x="356" y="3"/>
                  </a:lnTo>
                  <a:lnTo>
                    <a:pt x="364" y="1"/>
                  </a:lnTo>
                  <a:lnTo>
                    <a:pt x="371" y="0"/>
                  </a:lnTo>
                  <a:lnTo>
                    <a:pt x="380" y="0"/>
                  </a:lnTo>
                  <a:lnTo>
                    <a:pt x="390" y="1"/>
                  </a:lnTo>
                  <a:lnTo>
                    <a:pt x="390" y="1"/>
                  </a:lnTo>
                  <a:lnTo>
                    <a:pt x="394" y="2"/>
                  </a:lnTo>
                  <a:lnTo>
                    <a:pt x="397" y="3"/>
                  </a:lnTo>
                  <a:lnTo>
                    <a:pt x="400" y="5"/>
                  </a:lnTo>
                  <a:lnTo>
                    <a:pt x="403" y="6"/>
                  </a:lnTo>
                  <a:lnTo>
                    <a:pt x="403" y="6"/>
                  </a:lnTo>
                  <a:lnTo>
                    <a:pt x="409" y="6"/>
                  </a:lnTo>
                  <a:lnTo>
                    <a:pt x="413" y="5"/>
                  </a:lnTo>
                  <a:lnTo>
                    <a:pt x="417" y="4"/>
                  </a:lnTo>
                  <a:lnTo>
                    <a:pt x="419" y="4"/>
                  </a:lnTo>
                  <a:lnTo>
                    <a:pt x="419" y="4"/>
                  </a:lnTo>
                  <a:lnTo>
                    <a:pt x="422" y="5"/>
                  </a:lnTo>
                  <a:lnTo>
                    <a:pt x="422" y="6"/>
                  </a:lnTo>
                  <a:lnTo>
                    <a:pt x="422" y="6"/>
                  </a:lnTo>
                  <a:lnTo>
                    <a:pt x="436" y="14"/>
                  </a:lnTo>
                  <a:lnTo>
                    <a:pt x="449" y="21"/>
                  </a:lnTo>
                  <a:lnTo>
                    <a:pt x="464" y="28"/>
                  </a:lnTo>
                  <a:lnTo>
                    <a:pt x="479" y="33"/>
                  </a:lnTo>
                  <a:lnTo>
                    <a:pt x="509" y="43"/>
                  </a:lnTo>
                  <a:lnTo>
                    <a:pt x="540" y="52"/>
                  </a:lnTo>
                  <a:lnTo>
                    <a:pt x="540" y="52"/>
                  </a:lnTo>
                  <a:lnTo>
                    <a:pt x="570" y="61"/>
                  </a:lnTo>
                  <a:lnTo>
                    <a:pt x="599" y="68"/>
                  </a:lnTo>
                  <a:lnTo>
                    <a:pt x="599" y="68"/>
                  </a:lnTo>
                  <a:lnTo>
                    <a:pt x="651" y="81"/>
                  </a:lnTo>
                  <a:lnTo>
                    <a:pt x="697" y="95"/>
                  </a:lnTo>
                  <a:lnTo>
                    <a:pt x="697" y="95"/>
                  </a:lnTo>
                  <a:lnTo>
                    <a:pt x="721" y="102"/>
                  </a:lnTo>
                  <a:lnTo>
                    <a:pt x="742" y="111"/>
                  </a:lnTo>
                  <a:lnTo>
                    <a:pt x="742" y="111"/>
                  </a:lnTo>
                  <a:lnTo>
                    <a:pt x="746" y="120"/>
                  </a:lnTo>
                  <a:lnTo>
                    <a:pt x="750" y="129"/>
                  </a:lnTo>
                  <a:lnTo>
                    <a:pt x="751" y="135"/>
                  </a:lnTo>
                  <a:lnTo>
                    <a:pt x="751" y="140"/>
                  </a:lnTo>
                  <a:lnTo>
                    <a:pt x="751" y="145"/>
                  </a:lnTo>
                  <a:lnTo>
                    <a:pt x="749" y="152"/>
                  </a:lnTo>
                  <a:lnTo>
                    <a:pt x="749" y="152"/>
                  </a:lnTo>
                  <a:close/>
                  <a:moveTo>
                    <a:pt x="440" y="308"/>
                  </a:moveTo>
                  <a:lnTo>
                    <a:pt x="440" y="308"/>
                  </a:lnTo>
                  <a:lnTo>
                    <a:pt x="459" y="295"/>
                  </a:lnTo>
                  <a:lnTo>
                    <a:pt x="479" y="283"/>
                  </a:lnTo>
                  <a:lnTo>
                    <a:pt x="521" y="261"/>
                  </a:lnTo>
                  <a:lnTo>
                    <a:pt x="563" y="238"/>
                  </a:lnTo>
                  <a:lnTo>
                    <a:pt x="605" y="216"/>
                  </a:lnTo>
                  <a:lnTo>
                    <a:pt x="605" y="216"/>
                  </a:lnTo>
                  <a:lnTo>
                    <a:pt x="634" y="200"/>
                  </a:lnTo>
                  <a:lnTo>
                    <a:pt x="668" y="181"/>
                  </a:lnTo>
                  <a:lnTo>
                    <a:pt x="685" y="171"/>
                  </a:lnTo>
                  <a:lnTo>
                    <a:pt x="700" y="160"/>
                  </a:lnTo>
                  <a:lnTo>
                    <a:pt x="714" y="151"/>
                  </a:lnTo>
                  <a:lnTo>
                    <a:pt x="724" y="141"/>
                  </a:lnTo>
                  <a:lnTo>
                    <a:pt x="724" y="141"/>
                  </a:lnTo>
                  <a:lnTo>
                    <a:pt x="726" y="138"/>
                  </a:lnTo>
                  <a:lnTo>
                    <a:pt x="728" y="131"/>
                  </a:lnTo>
                  <a:lnTo>
                    <a:pt x="728" y="128"/>
                  </a:lnTo>
                  <a:lnTo>
                    <a:pt x="726" y="126"/>
                  </a:lnTo>
                  <a:lnTo>
                    <a:pt x="724" y="123"/>
                  </a:lnTo>
                  <a:lnTo>
                    <a:pt x="718" y="122"/>
                  </a:lnTo>
                  <a:lnTo>
                    <a:pt x="718" y="122"/>
                  </a:lnTo>
                  <a:lnTo>
                    <a:pt x="675" y="149"/>
                  </a:lnTo>
                  <a:lnTo>
                    <a:pt x="630" y="173"/>
                  </a:lnTo>
                  <a:lnTo>
                    <a:pt x="539" y="223"/>
                  </a:lnTo>
                  <a:lnTo>
                    <a:pt x="494" y="248"/>
                  </a:lnTo>
                  <a:lnTo>
                    <a:pt x="449" y="274"/>
                  </a:lnTo>
                  <a:lnTo>
                    <a:pt x="406" y="301"/>
                  </a:lnTo>
                  <a:lnTo>
                    <a:pt x="363" y="327"/>
                  </a:lnTo>
                  <a:lnTo>
                    <a:pt x="363" y="327"/>
                  </a:lnTo>
                  <a:lnTo>
                    <a:pt x="368" y="331"/>
                  </a:lnTo>
                  <a:lnTo>
                    <a:pt x="373" y="332"/>
                  </a:lnTo>
                  <a:lnTo>
                    <a:pt x="383" y="334"/>
                  </a:lnTo>
                  <a:lnTo>
                    <a:pt x="393" y="333"/>
                  </a:lnTo>
                  <a:lnTo>
                    <a:pt x="403" y="331"/>
                  </a:lnTo>
                  <a:lnTo>
                    <a:pt x="413" y="326"/>
                  </a:lnTo>
                  <a:lnTo>
                    <a:pt x="422" y="321"/>
                  </a:lnTo>
                  <a:lnTo>
                    <a:pt x="431" y="314"/>
                  </a:lnTo>
                  <a:lnTo>
                    <a:pt x="440" y="308"/>
                  </a:lnTo>
                  <a:lnTo>
                    <a:pt x="440" y="308"/>
                  </a:lnTo>
                  <a:close/>
                  <a:moveTo>
                    <a:pt x="602" y="87"/>
                  </a:moveTo>
                  <a:lnTo>
                    <a:pt x="602" y="87"/>
                  </a:lnTo>
                  <a:lnTo>
                    <a:pt x="592" y="90"/>
                  </a:lnTo>
                  <a:lnTo>
                    <a:pt x="581" y="95"/>
                  </a:lnTo>
                  <a:lnTo>
                    <a:pt x="570" y="101"/>
                  </a:lnTo>
                  <a:lnTo>
                    <a:pt x="561" y="109"/>
                  </a:lnTo>
                  <a:lnTo>
                    <a:pt x="540" y="125"/>
                  </a:lnTo>
                  <a:lnTo>
                    <a:pt x="531" y="131"/>
                  </a:lnTo>
                  <a:lnTo>
                    <a:pt x="521" y="138"/>
                  </a:lnTo>
                  <a:lnTo>
                    <a:pt x="521" y="138"/>
                  </a:lnTo>
                  <a:lnTo>
                    <a:pt x="471" y="165"/>
                  </a:lnTo>
                  <a:lnTo>
                    <a:pt x="419" y="190"/>
                  </a:lnTo>
                  <a:lnTo>
                    <a:pt x="419" y="190"/>
                  </a:lnTo>
                  <a:lnTo>
                    <a:pt x="401" y="201"/>
                  </a:lnTo>
                  <a:lnTo>
                    <a:pt x="384" y="213"/>
                  </a:lnTo>
                  <a:lnTo>
                    <a:pt x="367" y="225"/>
                  </a:lnTo>
                  <a:lnTo>
                    <a:pt x="349" y="235"/>
                  </a:lnTo>
                  <a:lnTo>
                    <a:pt x="349" y="235"/>
                  </a:lnTo>
                  <a:lnTo>
                    <a:pt x="332" y="244"/>
                  </a:lnTo>
                  <a:lnTo>
                    <a:pt x="316" y="252"/>
                  </a:lnTo>
                  <a:lnTo>
                    <a:pt x="301" y="261"/>
                  </a:lnTo>
                  <a:lnTo>
                    <a:pt x="293" y="266"/>
                  </a:lnTo>
                  <a:lnTo>
                    <a:pt x="287" y="273"/>
                  </a:lnTo>
                  <a:lnTo>
                    <a:pt x="287" y="273"/>
                  </a:lnTo>
                  <a:lnTo>
                    <a:pt x="281" y="274"/>
                  </a:lnTo>
                  <a:lnTo>
                    <a:pt x="276" y="275"/>
                  </a:lnTo>
                  <a:lnTo>
                    <a:pt x="274" y="276"/>
                  </a:lnTo>
                  <a:lnTo>
                    <a:pt x="272" y="277"/>
                  </a:lnTo>
                  <a:lnTo>
                    <a:pt x="271" y="279"/>
                  </a:lnTo>
                  <a:lnTo>
                    <a:pt x="271" y="281"/>
                  </a:lnTo>
                  <a:lnTo>
                    <a:pt x="271" y="281"/>
                  </a:lnTo>
                  <a:lnTo>
                    <a:pt x="272" y="286"/>
                  </a:lnTo>
                  <a:lnTo>
                    <a:pt x="274" y="288"/>
                  </a:lnTo>
                  <a:lnTo>
                    <a:pt x="276" y="290"/>
                  </a:lnTo>
                  <a:lnTo>
                    <a:pt x="279" y="291"/>
                  </a:lnTo>
                  <a:lnTo>
                    <a:pt x="287" y="292"/>
                  </a:lnTo>
                  <a:lnTo>
                    <a:pt x="294" y="294"/>
                  </a:lnTo>
                  <a:lnTo>
                    <a:pt x="294" y="294"/>
                  </a:lnTo>
                  <a:lnTo>
                    <a:pt x="301" y="297"/>
                  </a:lnTo>
                  <a:lnTo>
                    <a:pt x="307" y="301"/>
                  </a:lnTo>
                  <a:lnTo>
                    <a:pt x="320" y="309"/>
                  </a:lnTo>
                  <a:lnTo>
                    <a:pt x="327" y="313"/>
                  </a:lnTo>
                  <a:lnTo>
                    <a:pt x="334" y="317"/>
                  </a:lnTo>
                  <a:lnTo>
                    <a:pt x="340" y="319"/>
                  </a:lnTo>
                  <a:lnTo>
                    <a:pt x="347" y="319"/>
                  </a:lnTo>
                  <a:lnTo>
                    <a:pt x="347" y="319"/>
                  </a:lnTo>
                  <a:lnTo>
                    <a:pt x="351" y="318"/>
                  </a:lnTo>
                  <a:lnTo>
                    <a:pt x="355" y="316"/>
                  </a:lnTo>
                  <a:lnTo>
                    <a:pt x="364" y="309"/>
                  </a:lnTo>
                  <a:lnTo>
                    <a:pt x="373" y="302"/>
                  </a:lnTo>
                  <a:lnTo>
                    <a:pt x="383" y="295"/>
                  </a:lnTo>
                  <a:lnTo>
                    <a:pt x="383" y="295"/>
                  </a:lnTo>
                  <a:lnTo>
                    <a:pt x="406" y="282"/>
                  </a:lnTo>
                  <a:lnTo>
                    <a:pt x="430" y="270"/>
                  </a:lnTo>
                  <a:lnTo>
                    <a:pt x="483" y="241"/>
                  </a:lnTo>
                  <a:lnTo>
                    <a:pt x="483" y="241"/>
                  </a:lnTo>
                  <a:lnTo>
                    <a:pt x="533" y="211"/>
                  </a:lnTo>
                  <a:lnTo>
                    <a:pt x="581" y="182"/>
                  </a:lnTo>
                  <a:lnTo>
                    <a:pt x="581" y="182"/>
                  </a:lnTo>
                  <a:lnTo>
                    <a:pt x="612" y="166"/>
                  </a:lnTo>
                  <a:lnTo>
                    <a:pt x="643" y="150"/>
                  </a:lnTo>
                  <a:lnTo>
                    <a:pt x="673" y="134"/>
                  </a:lnTo>
                  <a:lnTo>
                    <a:pt x="686" y="125"/>
                  </a:lnTo>
                  <a:lnTo>
                    <a:pt x="699" y="116"/>
                  </a:lnTo>
                  <a:lnTo>
                    <a:pt x="699" y="116"/>
                  </a:lnTo>
                  <a:lnTo>
                    <a:pt x="700" y="115"/>
                  </a:lnTo>
                  <a:lnTo>
                    <a:pt x="701" y="114"/>
                  </a:lnTo>
                  <a:lnTo>
                    <a:pt x="701" y="114"/>
                  </a:lnTo>
                  <a:lnTo>
                    <a:pt x="689" y="112"/>
                  </a:lnTo>
                  <a:lnTo>
                    <a:pt x="676" y="108"/>
                  </a:lnTo>
                  <a:lnTo>
                    <a:pt x="651" y="98"/>
                  </a:lnTo>
                  <a:lnTo>
                    <a:pt x="638" y="93"/>
                  </a:lnTo>
                  <a:lnTo>
                    <a:pt x="625" y="90"/>
                  </a:lnTo>
                  <a:lnTo>
                    <a:pt x="613" y="87"/>
                  </a:lnTo>
                  <a:lnTo>
                    <a:pt x="602" y="87"/>
                  </a:lnTo>
                  <a:lnTo>
                    <a:pt x="602" y="87"/>
                  </a:lnTo>
                  <a:close/>
                  <a:moveTo>
                    <a:pt x="503" y="58"/>
                  </a:moveTo>
                  <a:lnTo>
                    <a:pt x="503" y="58"/>
                  </a:lnTo>
                  <a:lnTo>
                    <a:pt x="483" y="71"/>
                  </a:lnTo>
                  <a:lnTo>
                    <a:pt x="461" y="84"/>
                  </a:lnTo>
                  <a:lnTo>
                    <a:pt x="440" y="96"/>
                  </a:lnTo>
                  <a:lnTo>
                    <a:pt x="417" y="109"/>
                  </a:lnTo>
                  <a:lnTo>
                    <a:pt x="395" y="120"/>
                  </a:lnTo>
                  <a:lnTo>
                    <a:pt x="371" y="130"/>
                  </a:lnTo>
                  <a:lnTo>
                    <a:pt x="347" y="141"/>
                  </a:lnTo>
                  <a:lnTo>
                    <a:pt x="322" y="150"/>
                  </a:lnTo>
                  <a:lnTo>
                    <a:pt x="322" y="150"/>
                  </a:lnTo>
                  <a:lnTo>
                    <a:pt x="304" y="162"/>
                  </a:lnTo>
                  <a:lnTo>
                    <a:pt x="284" y="174"/>
                  </a:lnTo>
                  <a:lnTo>
                    <a:pt x="244" y="198"/>
                  </a:lnTo>
                  <a:lnTo>
                    <a:pt x="203" y="220"/>
                  </a:lnTo>
                  <a:lnTo>
                    <a:pt x="183" y="232"/>
                  </a:lnTo>
                  <a:lnTo>
                    <a:pt x="164" y="244"/>
                  </a:lnTo>
                  <a:lnTo>
                    <a:pt x="164" y="244"/>
                  </a:lnTo>
                  <a:lnTo>
                    <a:pt x="186" y="255"/>
                  </a:lnTo>
                  <a:lnTo>
                    <a:pt x="207" y="265"/>
                  </a:lnTo>
                  <a:lnTo>
                    <a:pt x="231" y="275"/>
                  </a:lnTo>
                  <a:lnTo>
                    <a:pt x="255" y="283"/>
                  </a:lnTo>
                  <a:lnTo>
                    <a:pt x="255" y="283"/>
                  </a:lnTo>
                  <a:lnTo>
                    <a:pt x="254" y="279"/>
                  </a:lnTo>
                  <a:lnTo>
                    <a:pt x="252" y="277"/>
                  </a:lnTo>
                  <a:lnTo>
                    <a:pt x="251" y="274"/>
                  </a:lnTo>
                  <a:lnTo>
                    <a:pt x="252" y="271"/>
                  </a:lnTo>
                  <a:lnTo>
                    <a:pt x="252" y="271"/>
                  </a:lnTo>
                  <a:lnTo>
                    <a:pt x="294" y="247"/>
                  </a:lnTo>
                  <a:lnTo>
                    <a:pt x="335" y="225"/>
                  </a:lnTo>
                  <a:lnTo>
                    <a:pt x="418" y="178"/>
                  </a:lnTo>
                  <a:lnTo>
                    <a:pt x="460" y="156"/>
                  </a:lnTo>
                  <a:lnTo>
                    <a:pt x="500" y="131"/>
                  </a:lnTo>
                  <a:lnTo>
                    <a:pt x="539" y="107"/>
                  </a:lnTo>
                  <a:lnTo>
                    <a:pt x="578" y="81"/>
                  </a:lnTo>
                  <a:lnTo>
                    <a:pt x="578" y="81"/>
                  </a:lnTo>
                  <a:lnTo>
                    <a:pt x="560" y="77"/>
                  </a:lnTo>
                  <a:lnTo>
                    <a:pt x="540" y="70"/>
                  </a:lnTo>
                  <a:lnTo>
                    <a:pt x="503" y="58"/>
                  </a:lnTo>
                  <a:lnTo>
                    <a:pt x="503" y="58"/>
                  </a:lnTo>
                  <a:close/>
                  <a:moveTo>
                    <a:pt x="408" y="28"/>
                  </a:moveTo>
                  <a:lnTo>
                    <a:pt x="408" y="28"/>
                  </a:lnTo>
                  <a:lnTo>
                    <a:pt x="378" y="40"/>
                  </a:lnTo>
                  <a:lnTo>
                    <a:pt x="349" y="53"/>
                  </a:lnTo>
                  <a:lnTo>
                    <a:pt x="321" y="66"/>
                  </a:lnTo>
                  <a:lnTo>
                    <a:pt x="292" y="79"/>
                  </a:lnTo>
                  <a:lnTo>
                    <a:pt x="292" y="79"/>
                  </a:lnTo>
                  <a:lnTo>
                    <a:pt x="270" y="87"/>
                  </a:lnTo>
                  <a:lnTo>
                    <a:pt x="248" y="95"/>
                  </a:lnTo>
                  <a:lnTo>
                    <a:pt x="226" y="104"/>
                  </a:lnTo>
                  <a:lnTo>
                    <a:pt x="204" y="112"/>
                  </a:lnTo>
                  <a:lnTo>
                    <a:pt x="204" y="112"/>
                  </a:lnTo>
                  <a:lnTo>
                    <a:pt x="198" y="117"/>
                  </a:lnTo>
                  <a:lnTo>
                    <a:pt x="190" y="123"/>
                  </a:lnTo>
                  <a:lnTo>
                    <a:pt x="184" y="128"/>
                  </a:lnTo>
                  <a:lnTo>
                    <a:pt x="176" y="132"/>
                  </a:lnTo>
                  <a:lnTo>
                    <a:pt x="176" y="132"/>
                  </a:lnTo>
                  <a:lnTo>
                    <a:pt x="119" y="161"/>
                  </a:lnTo>
                  <a:lnTo>
                    <a:pt x="63" y="190"/>
                  </a:lnTo>
                  <a:lnTo>
                    <a:pt x="63" y="190"/>
                  </a:lnTo>
                  <a:lnTo>
                    <a:pt x="72" y="198"/>
                  </a:lnTo>
                  <a:lnTo>
                    <a:pt x="81" y="204"/>
                  </a:lnTo>
                  <a:lnTo>
                    <a:pt x="92" y="210"/>
                  </a:lnTo>
                  <a:lnTo>
                    <a:pt x="103" y="215"/>
                  </a:lnTo>
                  <a:lnTo>
                    <a:pt x="125" y="225"/>
                  </a:lnTo>
                  <a:lnTo>
                    <a:pt x="136" y="230"/>
                  </a:lnTo>
                  <a:lnTo>
                    <a:pt x="146" y="235"/>
                  </a:lnTo>
                  <a:lnTo>
                    <a:pt x="146" y="235"/>
                  </a:lnTo>
                  <a:lnTo>
                    <a:pt x="173" y="221"/>
                  </a:lnTo>
                  <a:lnTo>
                    <a:pt x="200" y="206"/>
                  </a:lnTo>
                  <a:lnTo>
                    <a:pt x="252" y="174"/>
                  </a:lnTo>
                  <a:lnTo>
                    <a:pt x="279" y="159"/>
                  </a:lnTo>
                  <a:lnTo>
                    <a:pt x="306" y="144"/>
                  </a:lnTo>
                  <a:lnTo>
                    <a:pt x="334" y="132"/>
                  </a:lnTo>
                  <a:lnTo>
                    <a:pt x="349" y="126"/>
                  </a:lnTo>
                  <a:lnTo>
                    <a:pt x="363" y="122"/>
                  </a:lnTo>
                  <a:lnTo>
                    <a:pt x="363" y="122"/>
                  </a:lnTo>
                  <a:lnTo>
                    <a:pt x="378" y="113"/>
                  </a:lnTo>
                  <a:lnTo>
                    <a:pt x="393" y="105"/>
                  </a:lnTo>
                  <a:lnTo>
                    <a:pt x="423" y="89"/>
                  </a:lnTo>
                  <a:lnTo>
                    <a:pt x="454" y="72"/>
                  </a:lnTo>
                  <a:lnTo>
                    <a:pt x="468" y="65"/>
                  </a:lnTo>
                  <a:lnTo>
                    <a:pt x="483" y="55"/>
                  </a:lnTo>
                  <a:lnTo>
                    <a:pt x="483" y="55"/>
                  </a:lnTo>
                  <a:lnTo>
                    <a:pt x="484" y="53"/>
                  </a:lnTo>
                  <a:lnTo>
                    <a:pt x="484" y="52"/>
                  </a:lnTo>
                  <a:lnTo>
                    <a:pt x="484" y="50"/>
                  </a:lnTo>
                  <a:lnTo>
                    <a:pt x="484" y="50"/>
                  </a:lnTo>
                  <a:lnTo>
                    <a:pt x="462" y="45"/>
                  </a:lnTo>
                  <a:lnTo>
                    <a:pt x="444" y="39"/>
                  </a:lnTo>
                  <a:lnTo>
                    <a:pt x="426" y="33"/>
                  </a:lnTo>
                  <a:lnTo>
                    <a:pt x="408" y="28"/>
                  </a:lnTo>
                  <a:lnTo>
                    <a:pt x="408" y="28"/>
                  </a:lnTo>
                  <a:close/>
                  <a:moveTo>
                    <a:pt x="295" y="41"/>
                  </a:moveTo>
                  <a:lnTo>
                    <a:pt x="295" y="41"/>
                  </a:lnTo>
                  <a:lnTo>
                    <a:pt x="293" y="41"/>
                  </a:lnTo>
                  <a:lnTo>
                    <a:pt x="291" y="40"/>
                  </a:lnTo>
                  <a:lnTo>
                    <a:pt x="287" y="39"/>
                  </a:lnTo>
                  <a:lnTo>
                    <a:pt x="287" y="39"/>
                  </a:lnTo>
                  <a:lnTo>
                    <a:pt x="279" y="41"/>
                  </a:lnTo>
                  <a:lnTo>
                    <a:pt x="272" y="45"/>
                  </a:lnTo>
                  <a:lnTo>
                    <a:pt x="255" y="52"/>
                  </a:lnTo>
                  <a:lnTo>
                    <a:pt x="255" y="52"/>
                  </a:lnTo>
                  <a:lnTo>
                    <a:pt x="232" y="61"/>
                  </a:lnTo>
                  <a:lnTo>
                    <a:pt x="212" y="69"/>
                  </a:lnTo>
                  <a:lnTo>
                    <a:pt x="193" y="78"/>
                  </a:lnTo>
                  <a:lnTo>
                    <a:pt x="173" y="85"/>
                  </a:lnTo>
                  <a:lnTo>
                    <a:pt x="173" y="85"/>
                  </a:lnTo>
                  <a:lnTo>
                    <a:pt x="163" y="89"/>
                  </a:lnTo>
                  <a:lnTo>
                    <a:pt x="153" y="92"/>
                  </a:lnTo>
                  <a:lnTo>
                    <a:pt x="143" y="95"/>
                  </a:lnTo>
                  <a:lnTo>
                    <a:pt x="134" y="98"/>
                  </a:lnTo>
                  <a:lnTo>
                    <a:pt x="134" y="98"/>
                  </a:lnTo>
                  <a:lnTo>
                    <a:pt x="124" y="104"/>
                  </a:lnTo>
                  <a:lnTo>
                    <a:pt x="114" y="110"/>
                  </a:lnTo>
                  <a:lnTo>
                    <a:pt x="106" y="116"/>
                  </a:lnTo>
                  <a:lnTo>
                    <a:pt x="96" y="122"/>
                  </a:lnTo>
                  <a:lnTo>
                    <a:pt x="96" y="122"/>
                  </a:lnTo>
                  <a:lnTo>
                    <a:pt x="72" y="132"/>
                  </a:lnTo>
                  <a:lnTo>
                    <a:pt x="60" y="139"/>
                  </a:lnTo>
                  <a:lnTo>
                    <a:pt x="50" y="144"/>
                  </a:lnTo>
                  <a:lnTo>
                    <a:pt x="50" y="144"/>
                  </a:lnTo>
                  <a:lnTo>
                    <a:pt x="43" y="149"/>
                  </a:lnTo>
                  <a:lnTo>
                    <a:pt x="34" y="152"/>
                  </a:lnTo>
                  <a:lnTo>
                    <a:pt x="28" y="156"/>
                  </a:lnTo>
                  <a:lnTo>
                    <a:pt x="24" y="158"/>
                  </a:lnTo>
                  <a:lnTo>
                    <a:pt x="21" y="162"/>
                  </a:lnTo>
                  <a:lnTo>
                    <a:pt x="21" y="162"/>
                  </a:lnTo>
                  <a:lnTo>
                    <a:pt x="25" y="169"/>
                  </a:lnTo>
                  <a:lnTo>
                    <a:pt x="30" y="174"/>
                  </a:lnTo>
                  <a:lnTo>
                    <a:pt x="36" y="178"/>
                  </a:lnTo>
                  <a:lnTo>
                    <a:pt x="45" y="182"/>
                  </a:lnTo>
                  <a:lnTo>
                    <a:pt x="45" y="182"/>
                  </a:lnTo>
                  <a:lnTo>
                    <a:pt x="81" y="164"/>
                  </a:lnTo>
                  <a:lnTo>
                    <a:pt x="122" y="143"/>
                  </a:lnTo>
                  <a:lnTo>
                    <a:pt x="201" y="100"/>
                  </a:lnTo>
                  <a:lnTo>
                    <a:pt x="201" y="100"/>
                  </a:lnTo>
                  <a:lnTo>
                    <a:pt x="225" y="89"/>
                  </a:lnTo>
                  <a:lnTo>
                    <a:pt x="248" y="79"/>
                  </a:lnTo>
                  <a:lnTo>
                    <a:pt x="296" y="61"/>
                  </a:lnTo>
                  <a:lnTo>
                    <a:pt x="320" y="52"/>
                  </a:lnTo>
                  <a:lnTo>
                    <a:pt x="342" y="43"/>
                  </a:lnTo>
                  <a:lnTo>
                    <a:pt x="364" y="31"/>
                  </a:lnTo>
                  <a:lnTo>
                    <a:pt x="373" y="25"/>
                  </a:lnTo>
                  <a:lnTo>
                    <a:pt x="383" y="18"/>
                  </a:lnTo>
                  <a:lnTo>
                    <a:pt x="383" y="18"/>
                  </a:lnTo>
                  <a:lnTo>
                    <a:pt x="370" y="18"/>
                  </a:lnTo>
                  <a:lnTo>
                    <a:pt x="360" y="20"/>
                  </a:lnTo>
                  <a:lnTo>
                    <a:pt x="349" y="22"/>
                  </a:lnTo>
                  <a:lnTo>
                    <a:pt x="338" y="25"/>
                  </a:lnTo>
                  <a:lnTo>
                    <a:pt x="317" y="34"/>
                  </a:lnTo>
                  <a:lnTo>
                    <a:pt x="307" y="38"/>
                  </a:lnTo>
                  <a:lnTo>
                    <a:pt x="295" y="41"/>
                  </a:lnTo>
                  <a:lnTo>
                    <a:pt x="295" y="41"/>
                  </a:lnTo>
                  <a:close/>
                </a:path>
              </a:pathLst>
            </a:custGeom>
            <a:no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1" name="Freeform 125"/>
            <p:cNvSpPr/>
            <p:nvPr/>
          </p:nvSpPr>
          <p:spPr bwMode="auto">
            <a:xfrm>
              <a:off x="6373813" y="2325688"/>
              <a:ext cx="15875" cy="19050"/>
            </a:xfrm>
            <a:custGeom>
              <a:avLst/>
              <a:gdLst/>
              <a:ahLst/>
              <a:cxnLst>
                <a:cxn ang="0">
                  <a:pos x="0" y="38"/>
                </a:cxn>
                <a:cxn ang="0">
                  <a:pos x="0" y="38"/>
                </a:cxn>
                <a:cxn ang="0">
                  <a:pos x="0" y="32"/>
                </a:cxn>
                <a:cxn ang="0">
                  <a:pos x="4" y="26"/>
                </a:cxn>
                <a:cxn ang="0">
                  <a:pos x="7" y="21"/>
                </a:cxn>
                <a:cxn ang="0">
                  <a:pos x="12" y="15"/>
                </a:cxn>
                <a:cxn ang="0">
                  <a:pos x="23" y="7"/>
                </a:cxn>
                <a:cxn ang="0">
                  <a:pos x="32" y="0"/>
                </a:cxn>
                <a:cxn ang="0">
                  <a:pos x="32" y="0"/>
                </a:cxn>
                <a:cxn ang="0">
                  <a:pos x="31" y="7"/>
                </a:cxn>
                <a:cxn ang="0">
                  <a:pos x="29" y="13"/>
                </a:cxn>
                <a:cxn ang="0">
                  <a:pos x="26" y="17"/>
                </a:cxn>
                <a:cxn ang="0">
                  <a:pos x="22" y="23"/>
                </a:cxn>
                <a:cxn ang="0">
                  <a:pos x="11" y="31"/>
                </a:cxn>
                <a:cxn ang="0">
                  <a:pos x="0" y="38"/>
                </a:cxn>
                <a:cxn ang="0">
                  <a:pos x="0" y="38"/>
                </a:cxn>
              </a:cxnLst>
              <a:rect l="0" t="0" r="r" b="b"/>
              <a:pathLst>
                <a:path w="32" h="38">
                  <a:moveTo>
                    <a:pt x="0" y="38"/>
                  </a:moveTo>
                  <a:lnTo>
                    <a:pt x="0" y="38"/>
                  </a:lnTo>
                  <a:lnTo>
                    <a:pt x="0" y="32"/>
                  </a:lnTo>
                  <a:lnTo>
                    <a:pt x="4" y="26"/>
                  </a:lnTo>
                  <a:lnTo>
                    <a:pt x="7" y="21"/>
                  </a:lnTo>
                  <a:lnTo>
                    <a:pt x="12" y="15"/>
                  </a:lnTo>
                  <a:lnTo>
                    <a:pt x="23" y="7"/>
                  </a:lnTo>
                  <a:lnTo>
                    <a:pt x="32" y="0"/>
                  </a:lnTo>
                  <a:lnTo>
                    <a:pt x="32" y="0"/>
                  </a:lnTo>
                  <a:lnTo>
                    <a:pt x="31" y="7"/>
                  </a:lnTo>
                  <a:lnTo>
                    <a:pt x="29" y="13"/>
                  </a:lnTo>
                  <a:lnTo>
                    <a:pt x="26" y="17"/>
                  </a:lnTo>
                  <a:lnTo>
                    <a:pt x="22" y="23"/>
                  </a:lnTo>
                  <a:lnTo>
                    <a:pt x="11" y="31"/>
                  </a:lnTo>
                  <a:lnTo>
                    <a:pt x="0" y="38"/>
                  </a:lnTo>
                  <a:lnTo>
                    <a:pt x="0" y="38"/>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2" name="Freeform 126"/>
            <p:cNvSpPr>
              <a:spLocks noEditPoints="1"/>
            </p:cNvSpPr>
            <p:nvPr/>
          </p:nvSpPr>
          <p:spPr bwMode="auto">
            <a:xfrm>
              <a:off x="6237288" y="2035175"/>
              <a:ext cx="817563" cy="560388"/>
            </a:xfrm>
            <a:custGeom>
              <a:avLst/>
              <a:gdLst/>
              <a:ahLst/>
              <a:cxnLst>
                <a:cxn ang="0">
                  <a:pos x="91" y="444"/>
                </a:cxn>
                <a:cxn ang="0">
                  <a:pos x="627" y="160"/>
                </a:cxn>
                <a:cxn ang="0">
                  <a:pos x="1233" y="59"/>
                </a:cxn>
                <a:cxn ang="0">
                  <a:pos x="1522" y="331"/>
                </a:cxn>
                <a:cxn ang="0">
                  <a:pos x="1023" y="693"/>
                </a:cxn>
                <a:cxn ang="0">
                  <a:pos x="734" y="978"/>
                </a:cxn>
                <a:cxn ang="0">
                  <a:pos x="458" y="947"/>
                </a:cxn>
                <a:cxn ang="0">
                  <a:pos x="44" y="670"/>
                </a:cxn>
                <a:cxn ang="0">
                  <a:pos x="1404" y="260"/>
                </a:cxn>
                <a:cxn ang="0">
                  <a:pos x="1033" y="662"/>
                </a:cxn>
                <a:cxn ang="0">
                  <a:pos x="1508" y="310"/>
                </a:cxn>
                <a:cxn ang="0">
                  <a:pos x="1513" y="172"/>
                </a:cxn>
                <a:cxn ang="0">
                  <a:pos x="1082" y="33"/>
                </a:cxn>
                <a:cxn ang="0">
                  <a:pos x="798" y="417"/>
                </a:cxn>
                <a:cxn ang="0">
                  <a:pos x="1519" y="172"/>
                </a:cxn>
                <a:cxn ang="0">
                  <a:pos x="873" y="810"/>
                </a:cxn>
                <a:cxn ang="0">
                  <a:pos x="836" y="624"/>
                </a:cxn>
                <a:cxn ang="0">
                  <a:pos x="854" y="662"/>
                </a:cxn>
                <a:cxn ang="0">
                  <a:pos x="782" y="603"/>
                </a:cxn>
                <a:cxn ang="0">
                  <a:pos x="705" y="720"/>
                </a:cxn>
                <a:cxn ang="0">
                  <a:pos x="828" y="779"/>
                </a:cxn>
                <a:cxn ang="0">
                  <a:pos x="601" y="867"/>
                </a:cxn>
                <a:cxn ang="0">
                  <a:pos x="545" y="584"/>
                </a:cxn>
                <a:cxn ang="0">
                  <a:pos x="556" y="690"/>
                </a:cxn>
                <a:cxn ang="0">
                  <a:pos x="697" y="704"/>
                </a:cxn>
                <a:cxn ang="0">
                  <a:pos x="601" y="702"/>
                </a:cxn>
                <a:cxn ang="0">
                  <a:pos x="537" y="841"/>
                </a:cxn>
                <a:cxn ang="0">
                  <a:pos x="664" y="775"/>
                </a:cxn>
                <a:cxn ang="0">
                  <a:pos x="589" y="877"/>
                </a:cxn>
                <a:cxn ang="0">
                  <a:pos x="488" y="818"/>
                </a:cxn>
                <a:cxn ang="0">
                  <a:pos x="326" y="777"/>
                </a:cxn>
                <a:cxn ang="0">
                  <a:pos x="227" y="667"/>
                </a:cxn>
                <a:cxn ang="0">
                  <a:pos x="119" y="605"/>
                </a:cxn>
                <a:cxn ang="0">
                  <a:pos x="626" y="1015"/>
                </a:cxn>
                <a:cxn ang="0">
                  <a:pos x="407" y="572"/>
                </a:cxn>
                <a:cxn ang="0">
                  <a:pos x="555" y="867"/>
                </a:cxn>
                <a:cxn ang="0">
                  <a:pos x="475" y="895"/>
                </a:cxn>
                <a:cxn ang="0">
                  <a:pos x="448" y="765"/>
                </a:cxn>
                <a:cxn ang="0">
                  <a:pos x="475" y="724"/>
                </a:cxn>
                <a:cxn ang="0">
                  <a:pos x="478" y="644"/>
                </a:cxn>
                <a:cxn ang="0">
                  <a:pos x="388" y="727"/>
                </a:cxn>
                <a:cxn ang="0">
                  <a:pos x="420" y="525"/>
                </a:cxn>
                <a:cxn ang="0">
                  <a:pos x="288" y="489"/>
                </a:cxn>
                <a:cxn ang="0">
                  <a:pos x="435" y="623"/>
                </a:cxn>
                <a:cxn ang="0">
                  <a:pos x="367" y="621"/>
                </a:cxn>
                <a:cxn ang="0">
                  <a:pos x="330" y="617"/>
                </a:cxn>
                <a:cxn ang="0">
                  <a:pos x="430" y="628"/>
                </a:cxn>
                <a:cxn ang="0">
                  <a:pos x="332" y="799"/>
                </a:cxn>
                <a:cxn ang="0">
                  <a:pos x="246" y="345"/>
                </a:cxn>
                <a:cxn ang="0">
                  <a:pos x="306" y="435"/>
                </a:cxn>
                <a:cxn ang="0">
                  <a:pos x="230" y="535"/>
                </a:cxn>
                <a:cxn ang="0">
                  <a:pos x="219" y="562"/>
                </a:cxn>
                <a:cxn ang="0">
                  <a:pos x="230" y="610"/>
                </a:cxn>
                <a:cxn ang="0">
                  <a:pos x="334" y="579"/>
                </a:cxn>
                <a:cxn ang="0">
                  <a:pos x="292" y="665"/>
                </a:cxn>
                <a:cxn ang="0">
                  <a:pos x="147" y="455"/>
                </a:cxn>
                <a:cxn ang="0">
                  <a:pos x="91" y="480"/>
                </a:cxn>
                <a:cxn ang="0">
                  <a:pos x="167" y="500"/>
                </a:cxn>
                <a:cxn ang="0">
                  <a:pos x="155" y="501"/>
                </a:cxn>
                <a:cxn ang="0">
                  <a:pos x="158" y="585"/>
                </a:cxn>
                <a:cxn ang="0">
                  <a:pos x="82" y="516"/>
                </a:cxn>
              </a:cxnLst>
              <a:rect l="0" t="0" r="r" b="b"/>
              <a:pathLst>
                <a:path w="1545" h="1058">
                  <a:moveTo>
                    <a:pt x="96" y="538"/>
                  </a:moveTo>
                  <a:lnTo>
                    <a:pt x="96" y="538"/>
                  </a:lnTo>
                  <a:lnTo>
                    <a:pt x="90" y="537"/>
                  </a:lnTo>
                  <a:lnTo>
                    <a:pt x="85" y="537"/>
                  </a:lnTo>
                  <a:lnTo>
                    <a:pt x="72" y="539"/>
                  </a:lnTo>
                  <a:lnTo>
                    <a:pt x="60" y="542"/>
                  </a:lnTo>
                  <a:lnTo>
                    <a:pt x="49" y="546"/>
                  </a:lnTo>
                  <a:lnTo>
                    <a:pt x="36" y="549"/>
                  </a:lnTo>
                  <a:lnTo>
                    <a:pt x="24" y="552"/>
                  </a:lnTo>
                  <a:lnTo>
                    <a:pt x="19" y="552"/>
                  </a:lnTo>
                  <a:lnTo>
                    <a:pt x="13" y="552"/>
                  </a:lnTo>
                  <a:lnTo>
                    <a:pt x="7" y="550"/>
                  </a:lnTo>
                  <a:lnTo>
                    <a:pt x="1" y="547"/>
                  </a:lnTo>
                  <a:lnTo>
                    <a:pt x="1" y="547"/>
                  </a:lnTo>
                  <a:lnTo>
                    <a:pt x="1" y="542"/>
                  </a:lnTo>
                  <a:lnTo>
                    <a:pt x="3" y="535"/>
                  </a:lnTo>
                  <a:lnTo>
                    <a:pt x="5" y="531"/>
                  </a:lnTo>
                  <a:lnTo>
                    <a:pt x="7" y="527"/>
                  </a:lnTo>
                  <a:lnTo>
                    <a:pt x="9" y="524"/>
                  </a:lnTo>
                  <a:lnTo>
                    <a:pt x="12" y="522"/>
                  </a:lnTo>
                  <a:lnTo>
                    <a:pt x="20" y="517"/>
                  </a:lnTo>
                  <a:lnTo>
                    <a:pt x="20" y="517"/>
                  </a:lnTo>
                  <a:lnTo>
                    <a:pt x="25" y="509"/>
                  </a:lnTo>
                  <a:lnTo>
                    <a:pt x="31" y="500"/>
                  </a:lnTo>
                  <a:lnTo>
                    <a:pt x="45" y="485"/>
                  </a:lnTo>
                  <a:lnTo>
                    <a:pt x="60" y="471"/>
                  </a:lnTo>
                  <a:lnTo>
                    <a:pt x="75" y="458"/>
                  </a:lnTo>
                  <a:lnTo>
                    <a:pt x="91" y="444"/>
                  </a:lnTo>
                  <a:lnTo>
                    <a:pt x="106" y="431"/>
                  </a:lnTo>
                  <a:lnTo>
                    <a:pt x="113" y="423"/>
                  </a:lnTo>
                  <a:lnTo>
                    <a:pt x="119" y="414"/>
                  </a:lnTo>
                  <a:lnTo>
                    <a:pt x="125" y="406"/>
                  </a:lnTo>
                  <a:lnTo>
                    <a:pt x="130" y="396"/>
                  </a:lnTo>
                  <a:lnTo>
                    <a:pt x="130" y="396"/>
                  </a:lnTo>
                  <a:lnTo>
                    <a:pt x="135" y="394"/>
                  </a:lnTo>
                  <a:lnTo>
                    <a:pt x="140" y="391"/>
                  </a:lnTo>
                  <a:lnTo>
                    <a:pt x="143" y="388"/>
                  </a:lnTo>
                  <a:lnTo>
                    <a:pt x="147" y="384"/>
                  </a:lnTo>
                  <a:lnTo>
                    <a:pt x="147" y="384"/>
                  </a:lnTo>
                  <a:lnTo>
                    <a:pt x="159" y="381"/>
                  </a:lnTo>
                  <a:lnTo>
                    <a:pt x="171" y="377"/>
                  </a:lnTo>
                  <a:lnTo>
                    <a:pt x="182" y="373"/>
                  </a:lnTo>
                  <a:lnTo>
                    <a:pt x="193" y="367"/>
                  </a:lnTo>
                  <a:lnTo>
                    <a:pt x="215" y="355"/>
                  </a:lnTo>
                  <a:lnTo>
                    <a:pt x="235" y="342"/>
                  </a:lnTo>
                  <a:lnTo>
                    <a:pt x="235" y="342"/>
                  </a:lnTo>
                  <a:lnTo>
                    <a:pt x="227" y="337"/>
                  </a:lnTo>
                  <a:lnTo>
                    <a:pt x="220" y="332"/>
                  </a:lnTo>
                  <a:lnTo>
                    <a:pt x="215" y="326"/>
                  </a:lnTo>
                  <a:lnTo>
                    <a:pt x="210" y="318"/>
                  </a:lnTo>
                  <a:lnTo>
                    <a:pt x="210" y="318"/>
                  </a:lnTo>
                  <a:lnTo>
                    <a:pt x="278" y="295"/>
                  </a:lnTo>
                  <a:lnTo>
                    <a:pt x="347" y="270"/>
                  </a:lnTo>
                  <a:lnTo>
                    <a:pt x="417" y="243"/>
                  </a:lnTo>
                  <a:lnTo>
                    <a:pt x="487" y="215"/>
                  </a:lnTo>
                  <a:lnTo>
                    <a:pt x="627" y="160"/>
                  </a:lnTo>
                  <a:lnTo>
                    <a:pt x="697" y="132"/>
                  </a:lnTo>
                  <a:lnTo>
                    <a:pt x="766" y="105"/>
                  </a:lnTo>
                  <a:lnTo>
                    <a:pt x="766" y="105"/>
                  </a:lnTo>
                  <a:lnTo>
                    <a:pt x="829" y="83"/>
                  </a:lnTo>
                  <a:lnTo>
                    <a:pt x="894" y="61"/>
                  </a:lnTo>
                  <a:lnTo>
                    <a:pt x="1026" y="19"/>
                  </a:lnTo>
                  <a:lnTo>
                    <a:pt x="1026" y="19"/>
                  </a:lnTo>
                  <a:lnTo>
                    <a:pt x="1052" y="13"/>
                  </a:lnTo>
                  <a:lnTo>
                    <a:pt x="1064" y="8"/>
                  </a:lnTo>
                  <a:lnTo>
                    <a:pt x="1069" y="4"/>
                  </a:lnTo>
                  <a:lnTo>
                    <a:pt x="1074" y="0"/>
                  </a:lnTo>
                  <a:lnTo>
                    <a:pt x="1074" y="0"/>
                  </a:lnTo>
                  <a:lnTo>
                    <a:pt x="1074" y="1"/>
                  </a:lnTo>
                  <a:lnTo>
                    <a:pt x="1075" y="2"/>
                  </a:lnTo>
                  <a:lnTo>
                    <a:pt x="1079" y="3"/>
                  </a:lnTo>
                  <a:lnTo>
                    <a:pt x="1081" y="4"/>
                  </a:lnTo>
                  <a:lnTo>
                    <a:pt x="1081" y="5"/>
                  </a:lnTo>
                  <a:lnTo>
                    <a:pt x="1081" y="8"/>
                  </a:lnTo>
                  <a:lnTo>
                    <a:pt x="1081" y="8"/>
                  </a:lnTo>
                  <a:lnTo>
                    <a:pt x="1084" y="4"/>
                  </a:lnTo>
                  <a:lnTo>
                    <a:pt x="1087" y="4"/>
                  </a:lnTo>
                  <a:lnTo>
                    <a:pt x="1099" y="3"/>
                  </a:lnTo>
                  <a:lnTo>
                    <a:pt x="1099" y="3"/>
                  </a:lnTo>
                  <a:lnTo>
                    <a:pt x="1109" y="10"/>
                  </a:lnTo>
                  <a:lnTo>
                    <a:pt x="1113" y="13"/>
                  </a:lnTo>
                  <a:lnTo>
                    <a:pt x="1116" y="18"/>
                  </a:lnTo>
                  <a:lnTo>
                    <a:pt x="1116" y="18"/>
                  </a:lnTo>
                  <a:lnTo>
                    <a:pt x="1233" y="59"/>
                  </a:lnTo>
                  <a:lnTo>
                    <a:pt x="1263" y="70"/>
                  </a:lnTo>
                  <a:lnTo>
                    <a:pt x="1291" y="78"/>
                  </a:lnTo>
                  <a:lnTo>
                    <a:pt x="1320" y="86"/>
                  </a:lnTo>
                  <a:lnTo>
                    <a:pt x="1346" y="92"/>
                  </a:lnTo>
                  <a:lnTo>
                    <a:pt x="1346" y="92"/>
                  </a:lnTo>
                  <a:lnTo>
                    <a:pt x="1391" y="110"/>
                  </a:lnTo>
                  <a:lnTo>
                    <a:pt x="1436" y="128"/>
                  </a:lnTo>
                  <a:lnTo>
                    <a:pt x="1460" y="136"/>
                  </a:lnTo>
                  <a:lnTo>
                    <a:pt x="1482" y="144"/>
                  </a:lnTo>
                  <a:lnTo>
                    <a:pt x="1506" y="151"/>
                  </a:lnTo>
                  <a:lnTo>
                    <a:pt x="1530" y="156"/>
                  </a:lnTo>
                  <a:lnTo>
                    <a:pt x="1530" y="156"/>
                  </a:lnTo>
                  <a:lnTo>
                    <a:pt x="1532" y="160"/>
                  </a:lnTo>
                  <a:lnTo>
                    <a:pt x="1534" y="161"/>
                  </a:lnTo>
                  <a:lnTo>
                    <a:pt x="1538" y="164"/>
                  </a:lnTo>
                  <a:lnTo>
                    <a:pt x="1542" y="167"/>
                  </a:lnTo>
                  <a:lnTo>
                    <a:pt x="1544" y="170"/>
                  </a:lnTo>
                  <a:lnTo>
                    <a:pt x="1545" y="172"/>
                  </a:lnTo>
                  <a:lnTo>
                    <a:pt x="1545" y="172"/>
                  </a:lnTo>
                  <a:lnTo>
                    <a:pt x="1539" y="211"/>
                  </a:lnTo>
                  <a:lnTo>
                    <a:pt x="1536" y="245"/>
                  </a:lnTo>
                  <a:lnTo>
                    <a:pt x="1533" y="280"/>
                  </a:lnTo>
                  <a:lnTo>
                    <a:pt x="1530" y="317"/>
                  </a:lnTo>
                  <a:lnTo>
                    <a:pt x="1530" y="317"/>
                  </a:lnTo>
                  <a:lnTo>
                    <a:pt x="1527" y="319"/>
                  </a:lnTo>
                  <a:lnTo>
                    <a:pt x="1525" y="322"/>
                  </a:lnTo>
                  <a:lnTo>
                    <a:pt x="1522" y="331"/>
                  </a:lnTo>
                  <a:lnTo>
                    <a:pt x="1522" y="331"/>
                  </a:lnTo>
                  <a:lnTo>
                    <a:pt x="1520" y="331"/>
                  </a:lnTo>
                  <a:lnTo>
                    <a:pt x="1518" y="331"/>
                  </a:lnTo>
                  <a:lnTo>
                    <a:pt x="1518" y="332"/>
                  </a:lnTo>
                  <a:lnTo>
                    <a:pt x="1519" y="333"/>
                  </a:lnTo>
                  <a:lnTo>
                    <a:pt x="1519" y="333"/>
                  </a:lnTo>
                  <a:lnTo>
                    <a:pt x="1510" y="335"/>
                  </a:lnTo>
                  <a:lnTo>
                    <a:pt x="1504" y="338"/>
                  </a:lnTo>
                  <a:lnTo>
                    <a:pt x="1496" y="344"/>
                  </a:lnTo>
                  <a:lnTo>
                    <a:pt x="1488" y="350"/>
                  </a:lnTo>
                  <a:lnTo>
                    <a:pt x="1488" y="350"/>
                  </a:lnTo>
                  <a:lnTo>
                    <a:pt x="1473" y="358"/>
                  </a:lnTo>
                  <a:lnTo>
                    <a:pt x="1458" y="366"/>
                  </a:lnTo>
                  <a:lnTo>
                    <a:pt x="1443" y="376"/>
                  </a:lnTo>
                  <a:lnTo>
                    <a:pt x="1429" y="386"/>
                  </a:lnTo>
                  <a:lnTo>
                    <a:pt x="1372" y="427"/>
                  </a:lnTo>
                  <a:lnTo>
                    <a:pt x="1372" y="427"/>
                  </a:lnTo>
                  <a:lnTo>
                    <a:pt x="1288" y="487"/>
                  </a:lnTo>
                  <a:lnTo>
                    <a:pt x="1204" y="549"/>
                  </a:lnTo>
                  <a:lnTo>
                    <a:pt x="1121" y="613"/>
                  </a:lnTo>
                  <a:lnTo>
                    <a:pt x="1040" y="678"/>
                  </a:lnTo>
                  <a:lnTo>
                    <a:pt x="1040" y="678"/>
                  </a:lnTo>
                  <a:lnTo>
                    <a:pt x="1036" y="685"/>
                  </a:lnTo>
                  <a:lnTo>
                    <a:pt x="1034" y="689"/>
                  </a:lnTo>
                  <a:lnTo>
                    <a:pt x="1031" y="692"/>
                  </a:lnTo>
                  <a:lnTo>
                    <a:pt x="1031" y="692"/>
                  </a:lnTo>
                  <a:lnTo>
                    <a:pt x="1028" y="693"/>
                  </a:lnTo>
                  <a:lnTo>
                    <a:pt x="1026" y="693"/>
                  </a:lnTo>
                  <a:lnTo>
                    <a:pt x="1023" y="693"/>
                  </a:lnTo>
                  <a:lnTo>
                    <a:pt x="1021" y="695"/>
                  </a:lnTo>
                  <a:lnTo>
                    <a:pt x="1021" y="695"/>
                  </a:lnTo>
                  <a:lnTo>
                    <a:pt x="964" y="745"/>
                  </a:lnTo>
                  <a:lnTo>
                    <a:pt x="906" y="795"/>
                  </a:lnTo>
                  <a:lnTo>
                    <a:pt x="906" y="795"/>
                  </a:lnTo>
                  <a:lnTo>
                    <a:pt x="888" y="812"/>
                  </a:lnTo>
                  <a:lnTo>
                    <a:pt x="878" y="820"/>
                  </a:lnTo>
                  <a:lnTo>
                    <a:pt x="871" y="830"/>
                  </a:lnTo>
                  <a:lnTo>
                    <a:pt x="871" y="830"/>
                  </a:lnTo>
                  <a:lnTo>
                    <a:pt x="861" y="833"/>
                  </a:lnTo>
                  <a:lnTo>
                    <a:pt x="852" y="837"/>
                  </a:lnTo>
                  <a:lnTo>
                    <a:pt x="843" y="842"/>
                  </a:lnTo>
                  <a:lnTo>
                    <a:pt x="834" y="846"/>
                  </a:lnTo>
                  <a:lnTo>
                    <a:pt x="819" y="858"/>
                  </a:lnTo>
                  <a:lnTo>
                    <a:pt x="806" y="871"/>
                  </a:lnTo>
                  <a:lnTo>
                    <a:pt x="794" y="885"/>
                  </a:lnTo>
                  <a:lnTo>
                    <a:pt x="782" y="900"/>
                  </a:lnTo>
                  <a:lnTo>
                    <a:pt x="770" y="917"/>
                  </a:lnTo>
                  <a:lnTo>
                    <a:pt x="760" y="934"/>
                  </a:lnTo>
                  <a:lnTo>
                    <a:pt x="760" y="934"/>
                  </a:lnTo>
                  <a:lnTo>
                    <a:pt x="751" y="944"/>
                  </a:lnTo>
                  <a:lnTo>
                    <a:pt x="745" y="955"/>
                  </a:lnTo>
                  <a:lnTo>
                    <a:pt x="745" y="955"/>
                  </a:lnTo>
                  <a:lnTo>
                    <a:pt x="742" y="961"/>
                  </a:lnTo>
                  <a:lnTo>
                    <a:pt x="740" y="967"/>
                  </a:lnTo>
                  <a:lnTo>
                    <a:pt x="738" y="973"/>
                  </a:lnTo>
                  <a:lnTo>
                    <a:pt x="734" y="978"/>
                  </a:lnTo>
                  <a:lnTo>
                    <a:pt x="734" y="978"/>
                  </a:lnTo>
                  <a:lnTo>
                    <a:pt x="727" y="983"/>
                  </a:lnTo>
                  <a:lnTo>
                    <a:pt x="718" y="987"/>
                  </a:lnTo>
                  <a:lnTo>
                    <a:pt x="707" y="992"/>
                  </a:lnTo>
                  <a:lnTo>
                    <a:pt x="695" y="998"/>
                  </a:lnTo>
                  <a:lnTo>
                    <a:pt x="695" y="998"/>
                  </a:lnTo>
                  <a:lnTo>
                    <a:pt x="672" y="1010"/>
                  </a:lnTo>
                  <a:lnTo>
                    <a:pt x="649" y="1020"/>
                  </a:lnTo>
                  <a:lnTo>
                    <a:pt x="649" y="1020"/>
                  </a:lnTo>
                  <a:lnTo>
                    <a:pt x="641" y="1025"/>
                  </a:lnTo>
                  <a:lnTo>
                    <a:pt x="632" y="1030"/>
                  </a:lnTo>
                  <a:lnTo>
                    <a:pt x="618" y="1040"/>
                  </a:lnTo>
                  <a:lnTo>
                    <a:pt x="604" y="1050"/>
                  </a:lnTo>
                  <a:lnTo>
                    <a:pt x="597" y="1055"/>
                  </a:lnTo>
                  <a:lnTo>
                    <a:pt x="588" y="1058"/>
                  </a:lnTo>
                  <a:lnTo>
                    <a:pt x="588" y="1058"/>
                  </a:lnTo>
                  <a:lnTo>
                    <a:pt x="560" y="1032"/>
                  </a:lnTo>
                  <a:lnTo>
                    <a:pt x="534" y="1008"/>
                  </a:lnTo>
                  <a:lnTo>
                    <a:pt x="520" y="996"/>
                  </a:lnTo>
                  <a:lnTo>
                    <a:pt x="506" y="986"/>
                  </a:lnTo>
                  <a:lnTo>
                    <a:pt x="491" y="977"/>
                  </a:lnTo>
                  <a:lnTo>
                    <a:pt x="477" y="969"/>
                  </a:lnTo>
                  <a:lnTo>
                    <a:pt x="477" y="969"/>
                  </a:lnTo>
                  <a:lnTo>
                    <a:pt x="476" y="967"/>
                  </a:lnTo>
                  <a:lnTo>
                    <a:pt x="476" y="965"/>
                  </a:lnTo>
                  <a:lnTo>
                    <a:pt x="475" y="963"/>
                  </a:lnTo>
                  <a:lnTo>
                    <a:pt x="475" y="961"/>
                  </a:lnTo>
                  <a:lnTo>
                    <a:pt x="475" y="961"/>
                  </a:lnTo>
                  <a:lnTo>
                    <a:pt x="458" y="947"/>
                  </a:lnTo>
                  <a:lnTo>
                    <a:pt x="439" y="934"/>
                  </a:lnTo>
                  <a:lnTo>
                    <a:pt x="400" y="909"/>
                  </a:lnTo>
                  <a:lnTo>
                    <a:pt x="400" y="909"/>
                  </a:lnTo>
                  <a:lnTo>
                    <a:pt x="361" y="883"/>
                  </a:lnTo>
                  <a:lnTo>
                    <a:pt x="321" y="856"/>
                  </a:lnTo>
                  <a:lnTo>
                    <a:pt x="321" y="856"/>
                  </a:lnTo>
                  <a:lnTo>
                    <a:pt x="308" y="847"/>
                  </a:lnTo>
                  <a:lnTo>
                    <a:pt x="295" y="840"/>
                  </a:lnTo>
                  <a:lnTo>
                    <a:pt x="283" y="832"/>
                  </a:lnTo>
                  <a:lnTo>
                    <a:pt x="272" y="823"/>
                  </a:lnTo>
                  <a:lnTo>
                    <a:pt x="272" y="823"/>
                  </a:lnTo>
                  <a:lnTo>
                    <a:pt x="266" y="820"/>
                  </a:lnTo>
                  <a:lnTo>
                    <a:pt x="262" y="820"/>
                  </a:lnTo>
                  <a:lnTo>
                    <a:pt x="257" y="820"/>
                  </a:lnTo>
                  <a:lnTo>
                    <a:pt x="257" y="820"/>
                  </a:lnTo>
                  <a:lnTo>
                    <a:pt x="252" y="813"/>
                  </a:lnTo>
                  <a:lnTo>
                    <a:pt x="250" y="810"/>
                  </a:lnTo>
                  <a:lnTo>
                    <a:pt x="247" y="805"/>
                  </a:lnTo>
                  <a:lnTo>
                    <a:pt x="247" y="805"/>
                  </a:lnTo>
                  <a:lnTo>
                    <a:pt x="227" y="795"/>
                  </a:lnTo>
                  <a:lnTo>
                    <a:pt x="207" y="783"/>
                  </a:lnTo>
                  <a:lnTo>
                    <a:pt x="170" y="757"/>
                  </a:lnTo>
                  <a:lnTo>
                    <a:pt x="132" y="730"/>
                  </a:lnTo>
                  <a:lnTo>
                    <a:pt x="95" y="705"/>
                  </a:lnTo>
                  <a:lnTo>
                    <a:pt x="95" y="705"/>
                  </a:lnTo>
                  <a:lnTo>
                    <a:pt x="70" y="686"/>
                  </a:lnTo>
                  <a:lnTo>
                    <a:pt x="57" y="678"/>
                  </a:lnTo>
                  <a:lnTo>
                    <a:pt x="44" y="670"/>
                  </a:lnTo>
                  <a:lnTo>
                    <a:pt x="44" y="670"/>
                  </a:lnTo>
                  <a:lnTo>
                    <a:pt x="39" y="668"/>
                  </a:lnTo>
                  <a:lnTo>
                    <a:pt x="34" y="667"/>
                  </a:lnTo>
                  <a:lnTo>
                    <a:pt x="28" y="666"/>
                  </a:lnTo>
                  <a:lnTo>
                    <a:pt x="23" y="663"/>
                  </a:lnTo>
                  <a:lnTo>
                    <a:pt x="23" y="663"/>
                  </a:lnTo>
                  <a:lnTo>
                    <a:pt x="18" y="659"/>
                  </a:lnTo>
                  <a:lnTo>
                    <a:pt x="13" y="653"/>
                  </a:lnTo>
                  <a:lnTo>
                    <a:pt x="8" y="649"/>
                  </a:lnTo>
                  <a:lnTo>
                    <a:pt x="5" y="647"/>
                  </a:lnTo>
                  <a:lnTo>
                    <a:pt x="1" y="646"/>
                  </a:lnTo>
                  <a:lnTo>
                    <a:pt x="1" y="646"/>
                  </a:lnTo>
                  <a:lnTo>
                    <a:pt x="0" y="639"/>
                  </a:lnTo>
                  <a:lnTo>
                    <a:pt x="1" y="634"/>
                  </a:lnTo>
                  <a:lnTo>
                    <a:pt x="4" y="629"/>
                  </a:lnTo>
                  <a:lnTo>
                    <a:pt x="9" y="622"/>
                  </a:lnTo>
                  <a:lnTo>
                    <a:pt x="9" y="622"/>
                  </a:lnTo>
                  <a:lnTo>
                    <a:pt x="13" y="618"/>
                  </a:lnTo>
                  <a:lnTo>
                    <a:pt x="19" y="613"/>
                  </a:lnTo>
                  <a:lnTo>
                    <a:pt x="31" y="603"/>
                  </a:lnTo>
                  <a:lnTo>
                    <a:pt x="60" y="584"/>
                  </a:lnTo>
                  <a:lnTo>
                    <a:pt x="60" y="584"/>
                  </a:lnTo>
                  <a:lnTo>
                    <a:pt x="72" y="574"/>
                  </a:lnTo>
                  <a:lnTo>
                    <a:pt x="81" y="563"/>
                  </a:lnTo>
                  <a:lnTo>
                    <a:pt x="88" y="552"/>
                  </a:lnTo>
                  <a:lnTo>
                    <a:pt x="96" y="538"/>
                  </a:lnTo>
                  <a:lnTo>
                    <a:pt x="96" y="538"/>
                  </a:lnTo>
                  <a:close/>
                  <a:moveTo>
                    <a:pt x="1404" y="260"/>
                  </a:moveTo>
                  <a:lnTo>
                    <a:pt x="1404" y="260"/>
                  </a:lnTo>
                  <a:lnTo>
                    <a:pt x="1379" y="273"/>
                  </a:lnTo>
                  <a:lnTo>
                    <a:pt x="1355" y="287"/>
                  </a:lnTo>
                  <a:lnTo>
                    <a:pt x="1331" y="302"/>
                  </a:lnTo>
                  <a:lnTo>
                    <a:pt x="1308" y="318"/>
                  </a:lnTo>
                  <a:lnTo>
                    <a:pt x="1262" y="350"/>
                  </a:lnTo>
                  <a:lnTo>
                    <a:pt x="1216" y="382"/>
                  </a:lnTo>
                  <a:lnTo>
                    <a:pt x="1216" y="382"/>
                  </a:lnTo>
                  <a:lnTo>
                    <a:pt x="1193" y="398"/>
                  </a:lnTo>
                  <a:lnTo>
                    <a:pt x="1171" y="414"/>
                  </a:lnTo>
                  <a:lnTo>
                    <a:pt x="1126" y="449"/>
                  </a:lnTo>
                  <a:lnTo>
                    <a:pt x="1082" y="483"/>
                  </a:lnTo>
                  <a:lnTo>
                    <a:pt x="1038" y="516"/>
                  </a:lnTo>
                  <a:lnTo>
                    <a:pt x="1038" y="516"/>
                  </a:lnTo>
                  <a:lnTo>
                    <a:pt x="1039" y="519"/>
                  </a:lnTo>
                  <a:lnTo>
                    <a:pt x="1040" y="522"/>
                  </a:lnTo>
                  <a:lnTo>
                    <a:pt x="1042" y="525"/>
                  </a:lnTo>
                  <a:lnTo>
                    <a:pt x="1042" y="528"/>
                  </a:lnTo>
                  <a:lnTo>
                    <a:pt x="1042" y="528"/>
                  </a:lnTo>
                  <a:lnTo>
                    <a:pt x="1039" y="534"/>
                  </a:lnTo>
                  <a:lnTo>
                    <a:pt x="1038" y="541"/>
                  </a:lnTo>
                  <a:lnTo>
                    <a:pt x="1036" y="555"/>
                  </a:lnTo>
                  <a:lnTo>
                    <a:pt x="1035" y="571"/>
                  </a:lnTo>
                  <a:lnTo>
                    <a:pt x="1035" y="589"/>
                  </a:lnTo>
                  <a:lnTo>
                    <a:pt x="1036" y="625"/>
                  </a:lnTo>
                  <a:lnTo>
                    <a:pt x="1035" y="644"/>
                  </a:lnTo>
                  <a:lnTo>
                    <a:pt x="1033" y="662"/>
                  </a:lnTo>
                  <a:lnTo>
                    <a:pt x="1033" y="662"/>
                  </a:lnTo>
                  <a:lnTo>
                    <a:pt x="1054" y="647"/>
                  </a:lnTo>
                  <a:lnTo>
                    <a:pt x="1076" y="631"/>
                  </a:lnTo>
                  <a:lnTo>
                    <a:pt x="1120" y="595"/>
                  </a:lnTo>
                  <a:lnTo>
                    <a:pt x="1120" y="595"/>
                  </a:lnTo>
                  <a:lnTo>
                    <a:pt x="1157" y="567"/>
                  </a:lnTo>
                  <a:lnTo>
                    <a:pt x="1194" y="539"/>
                  </a:lnTo>
                  <a:lnTo>
                    <a:pt x="1269" y="484"/>
                  </a:lnTo>
                  <a:lnTo>
                    <a:pt x="1269" y="484"/>
                  </a:lnTo>
                  <a:lnTo>
                    <a:pt x="1330" y="440"/>
                  </a:lnTo>
                  <a:lnTo>
                    <a:pt x="1388" y="396"/>
                  </a:lnTo>
                  <a:lnTo>
                    <a:pt x="1388" y="396"/>
                  </a:lnTo>
                  <a:lnTo>
                    <a:pt x="1418" y="373"/>
                  </a:lnTo>
                  <a:lnTo>
                    <a:pt x="1433" y="361"/>
                  </a:lnTo>
                  <a:lnTo>
                    <a:pt x="1447" y="350"/>
                  </a:lnTo>
                  <a:lnTo>
                    <a:pt x="1447" y="350"/>
                  </a:lnTo>
                  <a:lnTo>
                    <a:pt x="1459" y="344"/>
                  </a:lnTo>
                  <a:lnTo>
                    <a:pt x="1470" y="338"/>
                  </a:lnTo>
                  <a:lnTo>
                    <a:pt x="1480" y="333"/>
                  </a:lnTo>
                  <a:lnTo>
                    <a:pt x="1490" y="328"/>
                  </a:lnTo>
                  <a:lnTo>
                    <a:pt x="1490" y="328"/>
                  </a:lnTo>
                  <a:lnTo>
                    <a:pt x="1493" y="323"/>
                  </a:lnTo>
                  <a:lnTo>
                    <a:pt x="1497" y="318"/>
                  </a:lnTo>
                  <a:lnTo>
                    <a:pt x="1504" y="307"/>
                  </a:lnTo>
                  <a:lnTo>
                    <a:pt x="1504" y="307"/>
                  </a:lnTo>
                  <a:lnTo>
                    <a:pt x="1505" y="307"/>
                  </a:lnTo>
                  <a:lnTo>
                    <a:pt x="1506" y="308"/>
                  </a:lnTo>
                  <a:lnTo>
                    <a:pt x="1508" y="310"/>
                  </a:lnTo>
                  <a:lnTo>
                    <a:pt x="1508" y="310"/>
                  </a:lnTo>
                  <a:lnTo>
                    <a:pt x="1509" y="306"/>
                  </a:lnTo>
                  <a:lnTo>
                    <a:pt x="1509" y="305"/>
                  </a:lnTo>
                  <a:lnTo>
                    <a:pt x="1509" y="303"/>
                  </a:lnTo>
                  <a:lnTo>
                    <a:pt x="1511" y="301"/>
                  </a:lnTo>
                  <a:lnTo>
                    <a:pt x="1511" y="301"/>
                  </a:lnTo>
                  <a:lnTo>
                    <a:pt x="1513" y="299"/>
                  </a:lnTo>
                  <a:lnTo>
                    <a:pt x="1514" y="296"/>
                  </a:lnTo>
                  <a:lnTo>
                    <a:pt x="1517" y="291"/>
                  </a:lnTo>
                  <a:lnTo>
                    <a:pt x="1517" y="291"/>
                  </a:lnTo>
                  <a:lnTo>
                    <a:pt x="1520" y="278"/>
                  </a:lnTo>
                  <a:lnTo>
                    <a:pt x="1522" y="266"/>
                  </a:lnTo>
                  <a:lnTo>
                    <a:pt x="1523" y="252"/>
                  </a:lnTo>
                  <a:lnTo>
                    <a:pt x="1524" y="238"/>
                  </a:lnTo>
                  <a:lnTo>
                    <a:pt x="1525" y="211"/>
                  </a:lnTo>
                  <a:lnTo>
                    <a:pt x="1526" y="198"/>
                  </a:lnTo>
                  <a:lnTo>
                    <a:pt x="1529" y="186"/>
                  </a:lnTo>
                  <a:lnTo>
                    <a:pt x="1529" y="186"/>
                  </a:lnTo>
                  <a:lnTo>
                    <a:pt x="1528" y="185"/>
                  </a:lnTo>
                  <a:lnTo>
                    <a:pt x="1527" y="185"/>
                  </a:lnTo>
                  <a:lnTo>
                    <a:pt x="1527" y="185"/>
                  </a:lnTo>
                  <a:lnTo>
                    <a:pt x="1513" y="197"/>
                  </a:lnTo>
                  <a:lnTo>
                    <a:pt x="1499" y="209"/>
                  </a:lnTo>
                  <a:lnTo>
                    <a:pt x="1484" y="219"/>
                  </a:lnTo>
                  <a:lnTo>
                    <a:pt x="1469" y="227"/>
                  </a:lnTo>
                  <a:lnTo>
                    <a:pt x="1437" y="244"/>
                  </a:lnTo>
                  <a:lnTo>
                    <a:pt x="1404" y="260"/>
                  </a:lnTo>
                  <a:lnTo>
                    <a:pt x="1404" y="260"/>
                  </a:lnTo>
                  <a:close/>
                  <a:moveTo>
                    <a:pt x="1513" y="172"/>
                  </a:moveTo>
                  <a:lnTo>
                    <a:pt x="1513" y="172"/>
                  </a:lnTo>
                  <a:lnTo>
                    <a:pt x="1483" y="162"/>
                  </a:lnTo>
                  <a:lnTo>
                    <a:pt x="1453" y="151"/>
                  </a:lnTo>
                  <a:lnTo>
                    <a:pt x="1423" y="140"/>
                  </a:lnTo>
                  <a:lnTo>
                    <a:pt x="1392" y="130"/>
                  </a:lnTo>
                  <a:lnTo>
                    <a:pt x="1392" y="130"/>
                  </a:lnTo>
                  <a:lnTo>
                    <a:pt x="1372" y="123"/>
                  </a:lnTo>
                  <a:lnTo>
                    <a:pt x="1352" y="115"/>
                  </a:lnTo>
                  <a:lnTo>
                    <a:pt x="1330" y="105"/>
                  </a:lnTo>
                  <a:lnTo>
                    <a:pt x="1309" y="98"/>
                  </a:lnTo>
                  <a:lnTo>
                    <a:pt x="1309" y="98"/>
                  </a:lnTo>
                  <a:lnTo>
                    <a:pt x="1296" y="94"/>
                  </a:lnTo>
                  <a:lnTo>
                    <a:pt x="1283" y="92"/>
                  </a:lnTo>
                  <a:lnTo>
                    <a:pt x="1270" y="89"/>
                  </a:lnTo>
                  <a:lnTo>
                    <a:pt x="1257" y="86"/>
                  </a:lnTo>
                  <a:lnTo>
                    <a:pt x="1257" y="86"/>
                  </a:lnTo>
                  <a:lnTo>
                    <a:pt x="1233" y="77"/>
                  </a:lnTo>
                  <a:lnTo>
                    <a:pt x="1209" y="68"/>
                  </a:lnTo>
                  <a:lnTo>
                    <a:pt x="1209" y="68"/>
                  </a:lnTo>
                  <a:lnTo>
                    <a:pt x="1184" y="58"/>
                  </a:lnTo>
                  <a:lnTo>
                    <a:pt x="1158" y="48"/>
                  </a:lnTo>
                  <a:lnTo>
                    <a:pt x="1134" y="40"/>
                  </a:lnTo>
                  <a:lnTo>
                    <a:pt x="1122" y="37"/>
                  </a:lnTo>
                  <a:lnTo>
                    <a:pt x="1111" y="34"/>
                  </a:lnTo>
                  <a:lnTo>
                    <a:pt x="1111" y="34"/>
                  </a:lnTo>
                  <a:lnTo>
                    <a:pt x="1103" y="33"/>
                  </a:lnTo>
                  <a:lnTo>
                    <a:pt x="1096" y="32"/>
                  </a:lnTo>
                  <a:lnTo>
                    <a:pt x="1082" y="33"/>
                  </a:lnTo>
                  <a:lnTo>
                    <a:pt x="1070" y="32"/>
                  </a:lnTo>
                  <a:lnTo>
                    <a:pt x="1065" y="31"/>
                  </a:lnTo>
                  <a:lnTo>
                    <a:pt x="1058" y="29"/>
                  </a:lnTo>
                  <a:lnTo>
                    <a:pt x="1058" y="29"/>
                  </a:lnTo>
                  <a:lnTo>
                    <a:pt x="1013" y="41"/>
                  </a:lnTo>
                  <a:lnTo>
                    <a:pt x="969" y="54"/>
                  </a:lnTo>
                  <a:lnTo>
                    <a:pt x="927" y="66"/>
                  </a:lnTo>
                  <a:lnTo>
                    <a:pt x="885" y="80"/>
                  </a:lnTo>
                  <a:lnTo>
                    <a:pt x="802" y="109"/>
                  </a:lnTo>
                  <a:lnTo>
                    <a:pt x="722" y="139"/>
                  </a:lnTo>
                  <a:lnTo>
                    <a:pt x="561" y="202"/>
                  </a:lnTo>
                  <a:lnTo>
                    <a:pt x="480" y="234"/>
                  </a:lnTo>
                  <a:lnTo>
                    <a:pt x="397" y="265"/>
                  </a:lnTo>
                  <a:lnTo>
                    <a:pt x="397" y="265"/>
                  </a:lnTo>
                  <a:lnTo>
                    <a:pt x="409" y="273"/>
                  </a:lnTo>
                  <a:lnTo>
                    <a:pt x="422" y="280"/>
                  </a:lnTo>
                  <a:lnTo>
                    <a:pt x="436" y="285"/>
                  </a:lnTo>
                  <a:lnTo>
                    <a:pt x="450" y="290"/>
                  </a:lnTo>
                  <a:lnTo>
                    <a:pt x="450" y="290"/>
                  </a:lnTo>
                  <a:lnTo>
                    <a:pt x="506" y="311"/>
                  </a:lnTo>
                  <a:lnTo>
                    <a:pt x="561" y="331"/>
                  </a:lnTo>
                  <a:lnTo>
                    <a:pt x="561" y="331"/>
                  </a:lnTo>
                  <a:lnTo>
                    <a:pt x="610" y="348"/>
                  </a:lnTo>
                  <a:lnTo>
                    <a:pt x="657" y="365"/>
                  </a:lnTo>
                  <a:lnTo>
                    <a:pt x="705" y="381"/>
                  </a:lnTo>
                  <a:lnTo>
                    <a:pt x="752" y="398"/>
                  </a:lnTo>
                  <a:lnTo>
                    <a:pt x="752" y="398"/>
                  </a:lnTo>
                  <a:lnTo>
                    <a:pt x="798" y="417"/>
                  </a:lnTo>
                  <a:lnTo>
                    <a:pt x="843" y="436"/>
                  </a:lnTo>
                  <a:lnTo>
                    <a:pt x="843" y="436"/>
                  </a:lnTo>
                  <a:lnTo>
                    <a:pt x="877" y="451"/>
                  </a:lnTo>
                  <a:lnTo>
                    <a:pt x="908" y="466"/>
                  </a:lnTo>
                  <a:lnTo>
                    <a:pt x="908" y="466"/>
                  </a:lnTo>
                  <a:lnTo>
                    <a:pt x="943" y="484"/>
                  </a:lnTo>
                  <a:lnTo>
                    <a:pt x="960" y="493"/>
                  </a:lnTo>
                  <a:lnTo>
                    <a:pt x="978" y="500"/>
                  </a:lnTo>
                  <a:lnTo>
                    <a:pt x="978" y="500"/>
                  </a:lnTo>
                  <a:lnTo>
                    <a:pt x="989" y="503"/>
                  </a:lnTo>
                  <a:lnTo>
                    <a:pt x="999" y="507"/>
                  </a:lnTo>
                  <a:lnTo>
                    <a:pt x="1010" y="510"/>
                  </a:lnTo>
                  <a:lnTo>
                    <a:pt x="1021" y="511"/>
                  </a:lnTo>
                  <a:lnTo>
                    <a:pt x="1021" y="511"/>
                  </a:lnTo>
                  <a:lnTo>
                    <a:pt x="1078" y="466"/>
                  </a:lnTo>
                  <a:lnTo>
                    <a:pt x="1135" y="423"/>
                  </a:lnTo>
                  <a:lnTo>
                    <a:pt x="1253" y="336"/>
                  </a:lnTo>
                  <a:lnTo>
                    <a:pt x="1253" y="336"/>
                  </a:lnTo>
                  <a:lnTo>
                    <a:pt x="1285" y="314"/>
                  </a:lnTo>
                  <a:lnTo>
                    <a:pt x="1318" y="293"/>
                  </a:lnTo>
                  <a:lnTo>
                    <a:pt x="1354" y="273"/>
                  </a:lnTo>
                  <a:lnTo>
                    <a:pt x="1388" y="254"/>
                  </a:lnTo>
                  <a:lnTo>
                    <a:pt x="1423" y="235"/>
                  </a:lnTo>
                  <a:lnTo>
                    <a:pt x="1457" y="214"/>
                  </a:lnTo>
                  <a:lnTo>
                    <a:pt x="1489" y="194"/>
                  </a:lnTo>
                  <a:lnTo>
                    <a:pt x="1504" y="183"/>
                  </a:lnTo>
                  <a:lnTo>
                    <a:pt x="1519" y="172"/>
                  </a:lnTo>
                  <a:lnTo>
                    <a:pt x="1519" y="172"/>
                  </a:lnTo>
                  <a:lnTo>
                    <a:pt x="1518" y="171"/>
                  </a:lnTo>
                  <a:lnTo>
                    <a:pt x="1515" y="171"/>
                  </a:lnTo>
                  <a:lnTo>
                    <a:pt x="1514" y="171"/>
                  </a:lnTo>
                  <a:lnTo>
                    <a:pt x="1513" y="172"/>
                  </a:lnTo>
                  <a:lnTo>
                    <a:pt x="1513" y="172"/>
                  </a:lnTo>
                  <a:close/>
                  <a:moveTo>
                    <a:pt x="1015" y="678"/>
                  </a:moveTo>
                  <a:lnTo>
                    <a:pt x="1015" y="678"/>
                  </a:lnTo>
                  <a:lnTo>
                    <a:pt x="1018" y="663"/>
                  </a:lnTo>
                  <a:lnTo>
                    <a:pt x="1020" y="647"/>
                  </a:lnTo>
                  <a:lnTo>
                    <a:pt x="1021" y="630"/>
                  </a:lnTo>
                  <a:lnTo>
                    <a:pt x="1021" y="613"/>
                  </a:lnTo>
                  <a:lnTo>
                    <a:pt x="1021" y="576"/>
                  </a:lnTo>
                  <a:lnTo>
                    <a:pt x="1022" y="541"/>
                  </a:lnTo>
                  <a:lnTo>
                    <a:pt x="1022" y="541"/>
                  </a:lnTo>
                  <a:lnTo>
                    <a:pt x="1023" y="540"/>
                  </a:lnTo>
                  <a:lnTo>
                    <a:pt x="1023" y="540"/>
                  </a:lnTo>
                  <a:lnTo>
                    <a:pt x="1021" y="538"/>
                  </a:lnTo>
                  <a:lnTo>
                    <a:pt x="1015" y="533"/>
                  </a:lnTo>
                  <a:lnTo>
                    <a:pt x="1015" y="533"/>
                  </a:lnTo>
                  <a:lnTo>
                    <a:pt x="946" y="588"/>
                  </a:lnTo>
                  <a:lnTo>
                    <a:pt x="908" y="616"/>
                  </a:lnTo>
                  <a:lnTo>
                    <a:pt x="890" y="630"/>
                  </a:lnTo>
                  <a:lnTo>
                    <a:pt x="871" y="641"/>
                  </a:lnTo>
                  <a:lnTo>
                    <a:pt x="871" y="641"/>
                  </a:lnTo>
                  <a:lnTo>
                    <a:pt x="868" y="685"/>
                  </a:lnTo>
                  <a:lnTo>
                    <a:pt x="867" y="724"/>
                  </a:lnTo>
                  <a:lnTo>
                    <a:pt x="869" y="764"/>
                  </a:lnTo>
                  <a:lnTo>
                    <a:pt x="873" y="810"/>
                  </a:lnTo>
                  <a:lnTo>
                    <a:pt x="873" y="810"/>
                  </a:lnTo>
                  <a:lnTo>
                    <a:pt x="891" y="794"/>
                  </a:lnTo>
                  <a:lnTo>
                    <a:pt x="909" y="777"/>
                  </a:lnTo>
                  <a:lnTo>
                    <a:pt x="945" y="744"/>
                  </a:lnTo>
                  <a:lnTo>
                    <a:pt x="980" y="710"/>
                  </a:lnTo>
                  <a:lnTo>
                    <a:pt x="1015" y="678"/>
                  </a:lnTo>
                  <a:lnTo>
                    <a:pt x="1015" y="678"/>
                  </a:lnTo>
                  <a:close/>
                  <a:moveTo>
                    <a:pt x="368" y="277"/>
                  </a:moveTo>
                  <a:lnTo>
                    <a:pt x="368" y="277"/>
                  </a:lnTo>
                  <a:lnTo>
                    <a:pt x="337" y="288"/>
                  </a:lnTo>
                  <a:lnTo>
                    <a:pt x="307" y="300"/>
                  </a:lnTo>
                  <a:lnTo>
                    <a:pt x="276" y="312"/>
                  </a:lnTo>
                  <a:lnTo>
                    <a:pt x="260" y="317"/>
                  </a:lnTo>
                  <a:lnTo>
                    <a:pt x="241" y="322"/>
                  </a:lnTo>
                  <a:lnTo>
                    <a:pt x="241" y="322"/>
                  </a:lnTo>
                  <a:lnTo>
                    <a:pt x="389" y="397"/>
                  </a:lnTo>
                  <a:lnTo>
                    <a:pt x="539" y="473"/>
                  </a:lnTo>
                  <a:lnTo>
                    <a:pt x="539" y="473"/>
                  </a:lnTo>
                  <a:lnTo>
                    <a:pt x="576" y="492"/>
                  </a:lnTo>
                  <a:lnTo>
                    <a:pt x="615" y="509"/>
                  </a:lnTo>
                  <a:lnTo>
                    <a:pt x="693" y="541"/>
                  </a:lnTo>
                  <a:lnTo>
                    <a:pt x="731" y="559"/>
                  </a:lnTo>
                  <a:lnTo>
                    <a:pt x="750" y="568"/>
                  </a:lnTo>
                  <a:lnTo>
                    <a:pt x="768" y="577"/>
                  </a:lnTo>
                  <a:lnTo>
                    <a:pt x="785" y="588"/>
                  </a:lnTo>
                  <a:lnTo>
                    <a:pt x="802" y="600"/>
                  </a:lnTo>
                  <a:lnTo>
                    <a:pt x="819" y="611"/>
                  </a:lnTo>
                  <a:lnTo>
                    <a:pt x="836" y="624"/>
                  </a:lnTo>
                  <a:lnTo>
                    <a:pt x="836" y="624"/>
                  </a:lnTo>
                  <a:lnTo>
                    <a:pt x="843" y="625"/>
                  </a:lnTo>
                  <a:lnTo>
                    <a:pt x="849" y="626"/>
                  </a:lnTo>
                  <a:lnTo>
                    <a:pt x="856" y="629"/>
                  </a:lnTo>
                  <a:lnTo>
                    <a:pt x="859" y="631"/>
                  </a:lnTo>
                  <a:lnTo>
                    <a:pt x="862" y="633"/>
                  </a:lnTo>
                  <a:lnTo>
                    <a:pt x="862" y="633"/>
                  </a:lnTo>
                  <a:lnTo>
                    <a:pt x="879" y="619"/>
                  </a:lnTo>
                  <a:lnTo>
                    <a:pt x="897" y="605"/>
                  </a:lnTo>
                  <a:lnTo>
                    <a:pt x="932" y="579"/>
                  </a:lnTo>
                  <a:lnTo>
                    <a:pt x="967" y="553"/>
                  </a:lnTo>
                  <a:lnTo>
                    <a:pt x="984" y="539"/>
                  </a:lnTo>
                  <a:lnTo>
                    <a:pt x="1000" y="525"/>
                  </a:lnTo>
                  <a:lnTo>
                    <a:pt x="1000" y="525"/>
                  </a:lnTo>
                  <a:lnTo>
                    <a:pt x="924" y="489"/>
                  </a:lnTo>
                  <a:lnTo>
                    <a:pt x="846" y="456"/>
                  </a:lnTo>
                  <a:lnTo>
                    <a:pt x="768" y="424"/>
                  </a:lnTo>
                  <a:lnTo>
                    <a:pt x="688" y="393"/>
                  </a:lnTo>
                  <a:lnTo>
                    <a:pt x="609" y="364"/>
                  </a:lnTo>
                  <a:lnTo>
                    <a:pt x="528" y="334"/>
                  </a:lnTo>
                  <a:lnTo>
                    <a:pt x="368" y="277"/>
                  </a:lnTo>
                  <a:lnTo>
                    <a:pt x="368" y="277"/>
                  </a:lnTo>
                  <a:close/>
                  <a:moveTo>
                    <a:pt x="854" y="694"/>
                  </a:moveTo>
                  <a:lnTo>
                    <a:pt x="854" y="694"/>
                  </a:lnTo>
                  <a:lnTo>
                    <a:pt x="853" y="690"/>
                  </a:lnTo>
                  <a:lnTo>
                    <a:pt x="853" y="685"/>
                  </a:lnTo>
                  <a:lnTo>
                    <a:pt x="854" y="674"/>
                  </a:lnTo>
                  <a:lnTo>
                    <a:pt x="854" y="662"/>
                  </a:lnTo>
                  <a:lnTo>
                    <a:pt x="853" y="656"/>
                  </a:lnTo>
                  <a:lnTo>
                    <a:pt x="852" y="651"/>
                  </a:lnTo>
                  <a:lnTo>
                    <a:pt x="852" y="651"/>
                  </a:lnTo>
                  <a:lnTo>
                    <a:pt x="849" y="652"/>
                  </a:lnTo>
                  <a:lnTo>
                    <a:pt x="848" y="652"/>
                  </a:lnTo>
                  <a:lnTo>
                    <a:pt x="847" y="652"/>
                  </a:lnTo>
                  <a:lnTo>
                    <a:pt x="846" y="651"/>
                  </a:lnTo>
                  <a:lnTo>
                    <a:pt x="844" y="648"/>
                  </a:lnTo>
                  <a:lnTo>
                    <a:pt x="841" y="646"/>
                  </a:lnTo>
                  <a:lnTo>
                    <a:pt x="841" y="646"/>
                  </a:lnTo>
                  <a:lnTo>
                    <a:pt x="841" y="648"/>
                  </a:lnTo>
                  <a:lnTo>
                    <a:pt x="840" y="649"/>
                  </a:lnTo>
                  <a:lnTo>
                    <a:pt x="839" y="649"/>
                  </a:lnTo>
                  <a:lnTo>
                    <a:pt x="839" y="649"/>
                  </a:lnTo>
                  <a:lnTo>
                    <a:pt x="837" y="647"/>
                  </a:lnTo>
                  <a:lnTo>
                    <a:pt x="836" y="644"/>
                  </a:lnTo>
                  <a:lnTo>
                    <a:pt x="833" y="640"/>
                  </a:lnTo>
                  <a:lnTo>
                    <a:pt x="832" y="638"/>
                  </a:lnTo>
                  <a:lnTo>
                    <a:pt x="832" y="638"/>
                  </a:lnTo>
                  <a:lnTo>
                    <a:pt x="829" y="637"/>
                  </a:lnTo>
                  <a:lnTo>
                    <a:pt x="827" y="636"/>
                  </a:lnTo>
                  <a:lnTo>
                    <a:pt x="824" y="636"/>
                  </a:lnTo>
                  <a:lnTo>
                    <a:pt x="822" y="635"/>
                  </a:lnTo>
                  <a:lnTo>
                    <a:pt x="822" y="635"/>
                  </a:lnTo>
                  <a:lnTo>
                    <a:pt x="813" y="629"/>
                  </a:lnTo>
                  <a:lnTo>
                    <a:pt x="806" y="622"/>
                  </a:lnTo>
                  <a:lnTo>
                    <a:pt x="790" y="609"/>
                  </a:lnTo>
                  <a:lnTo>
                    <a:pt x="782" y="603"/>
                  </a:lnTo>
                  <a:lnTo>
                    <a:pt x="772" y="596"/>
                  </a:lnTo>
                  <a:lnTo>
                    <a:pt x="764" y="592"/>
                  </a:lnTo>
                  <a:lnTo>
                    <a:pt x="754" y="589"/>
                  </a:lnTo>
                  <a:lnTo>
                    <a:pt x="754" y="589"/>
                  </a:lnTo>
                  <a:lnTo>
                    <a:pt x="725" y="609"/>
                  </a:lnTo>
                  <a:lnTo>
                    <a:pt x="695" y="629"/>
                  </a:lnTo>
                  <a:lnTo>
                    <a:pt x="634" y="665"/>
                  </a:lnTo>
                  <a:lnTo>
                    <a:pt x="634" y="665"/>
                  </a:lnTo>
                  <a:lnTo>
                    <a:pt x="634" y="673"/>
                  </a:lnTo>
                  <a:lnTo>
                    <a:pt x="633" y="679"/>
                  </a:lnTo>
                  <a:lnTo>
                    <a:pt x="629" y="692"/>
                  </a:lnTo>
                  <a:lnTo>
                    <a:pt x="629" y="692"/>
                  </a:lnTo>
                  <a:lnTo>
                    <a:pt x="651" y="682"/>
                  </a:lnTo>
                  <a:lnTo>
                    <a:pt x="665" y="678"/>
                  </a:lnTo>
                  <a:lnTo>
                    <a:pt x="679" y="674"/>
                  </a:lnTo>
                  <a:lnTo>
                    <a:pt x="687" y="673"/>
                  </a:lnTo>
                  <a:lnTo>
                    <a:pt x="693" y="673"/>
                  </a:lnTo>
                  <a:lnTo>
                    <a:pt x="698" y="674"/>
                  </a:lnTo>
                  <a:lnTo>
                    <a:pt x="704" y="675"/>
                  </a:lnTo>
                  <a:lnTo>
                    <a:pt x="708" y="678"/>
                  </a:lnTo>
                  <a:lnTo>
                    <a:pt x="711" y="681"/>
                  </a:lnTo>
                  <a:lnTo>
                    <a:pt x="713" y="686"/>
                  </a:lnTo>
                  <a:lnTo>
                    <a:pt x="715" y="694"/>
                  </a:lnTo>
                  <a:lnTo>
                    <a:pt x="715" y="694"/>
                  </a:lnTo>
                  <a:lnTo>
                    <a:pt x="713" y="700"/>
                  </a:lnTo>
                  <a:lnTo>
                    <a:pt x="712" y="707"/>
                  </a:lnTo>
                  <a:lnTo>
                    <a:pt x="709" y="713"/>
                  </a:lnTo>
                  <a:lnTo>
                    <a:pt x="705" y="720"/>
                  </a:lnTo>
                  <a:lnTo>
                    <a:pt x="698" y="732"/>
                  </a:lnTo>
                  <a:lnTo>
                    <a:pt x="695" y="739"/>
                  </a:lnTo>
                  <a:lnTo>
                    <a:pt x="693" y="746"/>
                  </a:lnTo>
                  <a:lnTo>
                    <a:pt x="693" y="746"/>
                  </a:lnTo>
                  <a:lnTo>
                    <a:pt x="702" y="746"/>
                  </a:lnTo>
                  <a:lnTo>
                    <a:pt x="709" y="749"/>
                  </a:lnTo>
                  <a:lnTo>
                    <a:pt x="717" y="752"/>
                  </a:lnTo>
                  <a:lnTo>
                    <a:pt x="723" y="756"/>
                  </a:lnTo>
                  <a:lnTo>
                    <a:pt x="728" y="762"/>
                  </a:lnTo>
                  <a:lnTo>
                    <a:pt x="734" y="769"/>
                  </a:lnTo>
                  <a:lnTo>
                    <a:pt x="738" y="776"/>
                  </a:lnTo>
                  <a:lnTo>
                    <a:pt x="741" y="784"/>
                  </a:lnTo>
                  <a:lnTo>
                    <a:pt x="741" y="784"/>
                  </a:lnTo>
                  <a:lnTo>
                    <a:pt x="770" y="762"/>
                  </a:lnTo>
                  <a:lnTo>
                    <a:pt x="798" y="740"/>
                  </a:lnTo>
                  <a:lnTo>
                    <a:pt x="854" y="694"/>
                  </a:lnTo>
                  <a:lnTo>
                    <a:pt x="854" y="694"/>
                  </a:lnTo>
                  <a:close/>
                  <a:moveTo>
                    <a:pt x="852" y="721"/>
                  </a:moveTo>
                  <a:lnTo>
                    <a:pt x="852" y="721"/>
                  </a:lnTo>
                  <a:lnTo>
                    <a:pt x="844" y="724"/>
                  </a:lnTo>
                  <a:lnTo>
                    <a:pt x="837" y="728"/>
                  </a:lnTo>
                  <a:lnTo>
                    <a:pt x="823" y="738"/>
                  </a:lnTo>
                  <a:lnTo>
                    <a:pt x="811" y="749"/>
                  </a:lnTo>
                  <a:lnTo>
                    <a:pt x="800" y="761"/>
                  </a:lnTo>
                  <a:lnTo>
                    <a:pt x="800" y="761"/>
                  </a:lnTo>
                  <a:lnTo>
                    <a:pt x="808" y="765"/>
                  </a:lnTo>
                  <a:lnTo>
                    <a:pt x="815" y="769"/>
                  </a:lnTo>
                  <a:lnTo>
                    <a:pt x="828" y="779"/>
                  </a:lnTo>
                  <a:lnTo>
                    <a:pt x="842" y="787"/>
                  </a:lnTo>
                  <a:lnTo>
                    <a:pt x="848" y="790"/>
                  </a:lnTo>
                  <a:lnTo>
                    <a:pt x="855" y="794"/>
                  </a:lnTo>
                  <a:lnTo>
                    <a:pt x="855" y="794"/>
                  </a:lnTo>
                  <a:lnTo>
                    <a:pt x="853" y="758"/>
                  </a:lnTo>
                  <a:lnTo>
                    <a:pt x="852" y="740"/>
                  </a:lnTo>
                  <a:lnTo>
                    <a:pt x="852" y="721"/>
                  </a:lnTo>
                  <a:lnTo>
                    <a:pt x="852" y="721"/>
                  </a:lnTo>
                  <a:close/>
                  <a:moveTo>
                    <a:pt x="792" y="784"/>
                  </a:moveTo>
                  <a:lnTo>
                    <a:pt x="792" y="784"/>
                  </a:lnTo>
                  <a:lnTo>
                    <a:pt x="787" y="777"/>
                  </a:lnTo>
                  <a:lnTo>
                    <a:pt x="784" y="770"/>
                  </a:lnTo>
                  <a:lnTo>
                    <a:pt x="784" y="770"/>
                  </a:lnTo>
                  <a:lnTo>
                    <a:pt x="760" y="794"/>
                  </a:lnTo>
                  <a:lnTo>
                    <a:pt x="753" y="800"/>
                  </a:lnTo>
                  <a:lnTo>
                    <a:pt x="746" y="804"/>
                  </a:lnTo>
                  <a:lnTo>
                    <a:pt x="738" y="810"/>
                  </a:lnTo>
                  <a:lnTo>
                    <a:pt x="731" y="813"/>
                  </a:lnTo>
                  <a:lnTo>
                    <a:pt x="731" y="813"/>
                  </a:lnTo>
                  <a:lnTo>
                    <a:pt x="722" y="815"/>
                  </a:lnTo>
                  <a:lnTo>
                    <a:pt x="713" y="817"/>
                  </a:lnTo>
                  <a:lnTo>
                    <a:pt x="705" y="819"/>
                  </a:lnTo>
                  <a:lnTo>
                    <a:pt x="697" y="821"/>
                  </a:lnTo>
                  <a:lnTo>
                    <a:pt x="697" y="821"/>
                  </a:lnTo>
                  <a:lnTo>
                    <a:pt x="672" y="832"/>
                  </a:lnTo>
                  <a:lnTo>
                    <a:pt x="647" y="844"/>
                  </a:lnTo>
                  <a:lnTo>
                    <a:pt x="601" y="867"/>
                  </a:lnTo>
                  <a:lnTo>
                    <a:pt x="601" y="867"/>
                  </a:lnTo>
                  <a:lnTo>
                    <a:pt x="616" y="877"/>
                  </a:lnTo>
                  <a:lnTo>
                    <a:pt x="632" y="886"/>
                  </a:lnTo>
                  <a:lnTo>
                    <a:pt x="665" y="903"/>
                  </a:lnTo>
                  <a:lnTo>
                    <a:pt x="701" y="919"/>
                  </a:lnTo>
                  <a:lnTo>
                    <a:pt x="718" y="928"/>
                  </a:lnTo>
                  <a:lnTo>
                    <a:pt x="734" y="937"/>
                  </a:lnTo>
                  <a:lnTo>
                    <a:pt x="734" y="937"/>
                  </a:lnTo>
                  <a:lnTo>
                    <a:pt x="757" y="904"/>
                  </a:lnTo>
                  <a:lnTo>
                    <a:pt x="769" y="888"/>
                  </a:lnTo>
                  <a:lnTo>
                    <a:pt x="782" y="872"/>
                  </a:lnTo>
                  <a:lnTo>
                    <a:pt x="796" y="858"/>
                  </a:lnTo>
                  <a:lnTo>
                    <a:pt x="811" y="844"/>
                  </a:lnTo>
                  <a:lnTo>
                    <a:pt x="827" y="832"/>
                  </a:lnTo>
                  <a:lnTo>
                    <a:pt x="844" y="821"/>
                  </a:lnTo>
                  <a:lnTo>
                    <a:pt x="844" y="821"/>
                  </a:lnTo>
                  <a:lnTo>
                    <a:pt x="844" y="816"/>
                  </a:lnTo>
                  <a:lnTo>
                    <a:pt x="844" y="816"/>
                  </a:lnTo>
                  <a:lnTo>
                    <a:pt x="832" y="806"/>
                  </a:lnTo>
                  <a:lnTo>
                    <a:pt x="819" y="798"/>
                  </a:lnTo>
                  <a:lnTo>
                    <a:pt x="806" y="790"/>
                  </a:lnTo>
                  <a:lnTo>
                    <a:pt x="792" y="784"/>
                  </a:lnTo>
                  <a:lnTo>
                    <a:pt x="792" y="784"/>
                  </a:lnTo>
                  <a:close/>
                  <a:moveTo>
                    <a:pt x="629" y="532"/>
                  </a:moveTo>
                  <a:lnTo>
                    <a:pt x="629" y="532"/>
                  </a:lnTo>
                  <a:lnTo>
                    <a:pt x="614" y="543"/>
                  </a:lnTo>
                  <a:lnTo>
                    <a:pt x="597" y="554"/>
                  </a:lnTo>
                  <a:lnTo>
                    <a:pt x="563" y="573"/>
                  </a:lnTo>
                  <a:lnTo>
                    <a:pt x="545" y="584"/>
                  </a:lnTo>
                  <a:lnTo>
                    <a:pt x="528" y="593"/>
                  </a:lnTo>
                  <a:lnTo>
                    <a:pt x="512" y="605"/>
                  </a:lnTo>
                  <a:lnTo>
                    <a:pt x="498" y="617"/>
                  </a:lnTo>
                  <a:lnTo>
                    <a:pt x="498" y="617"/>
                  </a:lnTo>
                  <a:lnTo>
                    <a:pt x="491" y="620"/>
                  </a:lnTo>
                  <a:lnTo>
                    <a:pt x="483" y="623"/>
                  </a:lnTo>
                  <a:lnTo>
                    <a:pt x="480" y="625"/>
                  </a:lnTo>
                  <a:lnTo>
                    <a:pt x="477" y="628"/>
                  </a:lnTo>
                  <a:lnTo>
                    <a:pt x="476" y="630"/>
                  </a:lnTo>
                  <a:lnTo>
                    <a:pt x="477" y="633"/>
                  </a:lnTo>
                  <a:lnTo>
                    <a:pt x="477" y="633"/>
                  </a:lnTo>
                  <a:lnTo>
                    <a:pt x="506" y="625"/>
                  </a:lnTo>
                  <a:lnTo>
                    <a:pt x="521" y="623"/>
                  </a:lnTo>
                  <a:lnTo>
                    <a:pt x="537" y="621"/>
                  </a:lnTo>
                  <a:lnTo>
                    <a:pt x="537" y="621"/>
                  </a:lnTo>
                  <a:lnTo>
                    <a:pt x="542" y="626"/>
                  </a:lnTo>
                  <a:lnTo>
                    <a:pt x="546" y="633"/>
                  </a:lnTo>
                  <a:lnTo>
                    <a:pt x="549" y="639"/>
                  </a:lnTo>
                  <a:lnTo>
                    <a:pt x="550" y="647"/>
                  </a:lnTo>
                  <a:lnTo>
                    <a:pt x="550" y="653"/>
                  </a:lnTo>
                  <a:lnTo>
                    <a:pt x="548" y="661"/>
                  </a:lnTo>
                  <a:lnTo>
                    <a:pt x="544" y="667"/>
                  </a:lnTo>
                  <a:lnTo>
                    <a:pt x="540" y="674"/>
                  </a:lnTo>
                  <a:lnTo>
                    <a:pt x="540" y="674"/>
                  </a:lnTo>
                  <a:lnTo>
                    <a:pt x="551" y="681"/>
                  </a:lnTo>
                  <a:lnTo>
                    <a:pt x="554" y="685"/>
                  </a:lnTo>
                  <a:lnTo>
                    <a:pt x="556" y="690"/>
                  </a:lnTo>
                  <a:lnTo>
                    <a:pt x="556" y="690"/>
                  </a:lnTo>
                  <a:lnTo>
                    <a:pt x="573" y="683"/>
                  </a:lnTo>
                  <a:lnTo>
                    <a:pt x="588" y="677"/>
                  </a:lnTo>
                  <a:lnTo>
                    <a:pt x="596" y="673"/>
                  </a:lnTo>
                  <a:lnTo>
                    <a:pt x="602" y="668"/>
                  </a:lnTo>
                  <a:lnTo>
                    <a:pt x="609" y="663"/>
                  </a:lnTo>
                  <a:lnTo>
                    <a:pt x="613" y="656"/>
                  </a:lnTo>
                  <a:lnTo>
                    <a:pt x="613" y="656"/>
                  </a:lnTo>
                  <a:lnTo>
                    <a:pt x="620" y="655"/>
                  </a:lnTo>
                  <a:lnTo>
                    <a:pt x="628" y="654"/>
                  </a:lnTo>
                  <a:lnTo>
                    <a:pt x="628" y="654"/>
                  </a:lnTo>
                  <a:lnTo>
                    <a:pt x="641" y="645"/>
                  </a:lnTo>
                  <a:lnTo>
                    <a:pt x="655" y="636"/>
                  </a:lnTo>
                  <a:lnTo>
                    <a:pt x="685" y="618"/>
                  </a:lnTo>
                  <a:lnTo>
                    <a:pt x="712" y="601"/>
                  </a:lnTo>
                  <a:lnTo>
                    <a:pt x="726" y="591"/>
                  </a:lnTo>
                  <a:lnTo>
                    <a:pt x="739" y="581"/>
                  </a:lnTo>
                  <a:lnTo>
                    <a:pt x="739" y="581"/>
                  </a:lnTo>
                  <a:lnTo>
                    <a:pt x="684" y="556"/>
                  </a:lnTo>
                  <a:lnTo>
                    <a:pt x="629" y="532"/>
                  </a:lnTo>
                  <a:lnTo>
                    <a:pt x="629" y="532"/>
                  </a:lnTo>
                  <a:close/>
                  <a:moveTo>
                    <a:pt x="669" y="756"/>
                  </a:moveTo>
                  <a:lnTo>
                    <a:pt x="669" y="756"/>
                  </a:lnTo>
                  <a:lnTo>
                    <a:pt x="671" y="751"/>
                  </a:lnTo>
                  <a:lnTo>
                    <a:pt x="674" y="744"/>
                  </a:lnTo>
                  <a:lnTo>
                    <a:pt x="685" y="730"/>
                  </a:lnTo>
                  <a:lnTo>
                    <a:pt x="690" y="723"/>
                  </a:lnTo>
                  <a:lnTo>
                    <a:pt x="694" y="713"/>
                  </a:lnTo>
                  <a:lnTo>
                    <a:pt x="697" y="704"/>
                  </a:lnTo>
                  <a:lnTo>
                    <a:pt x="697" y="699"/>
                  </a:lnTo>
                  <a:lnTo>
                    <a:pt x="697" y="694"/>
                  </a:lnTo>
                  <a:lnTo>
                    <a:pt x="697" y="694"/>
                  </a:lnTo>
                  <a:lnTo>
                    <a:pt x="692" y="691"/>
                  </a:lnTo>
                  <a:lnTo>
                    <a:pt x="687" y="690"/>
                  </a:lnTo>
                  <a:lnTo>
                    <a:pt x="682" y="689"/>
                  </a:lnTo>
                  <a:lnTo>
                    <a:pt x="677" y="690"/>
                  </a:lnTo>
                  <a:lnTo>
                    <a:pt x="667" y="691"/>
                  </a:lnTo>
                  <a:lnTo>
                    <a:pt x="657" y="695"/>
                  </a:lnTo>
                  <a:lnTo>
                    <a:pt x="637" y="704"/>
                  </a:lnTo>
                  <a:lnTo>
                    <a:pt x="627" y="708"/>
                  </a:lnTo>
                  <a:lnTo>
                    <a:pt x="617" y="711"/>
                  </a:lnTo>
                  <a:lnTo>
                    <a:pt x="617" y="711"/>
                  </a:lnTo>
                  <a:lnTo>
                    <a:pt x="611" y="721"/>
                  </a:lnTo>
                  <a:lnTo>
                    <a:pt x="604" y="731"/>
                  </a:lnTo>
                  <a:lnTo>
                    <a:pt x="591" y="753"/>
                  </a:lnTo>
                  <a:lnTo>
                    <a:pt x="584" y="762"/>
                  </a:lnTo>
                  <a:lnTo>
                    <a:pt x="576" y="771"/>
                  </a:lnTo>
                  <a:lnTo>
                    <a:pt x="569" y="779"/>
                  </a:lnTo>
                  <a:lnTo>
                    <a:pt x="560" y="784"/>
                  </a:lnTo>
                  <a:lnTo>
                    <a:pt x="560" y="784"/>
                  </a:lnTo>
                  <a:lnTo>
                    <a:pt x="564" y="773"/>
                  </a:lnTo>
                  <a:lnTo>
                    <a:pt x="569" y="762"/>
                  </a:lnTo>
                  <a:lnTo>
                    <a:pt x="582" y="744"/>
                  </a:lnTo>
                  <a:lnTo>
                    <a:pt x="587" y="735"/>
                  </a:lnTo>
                  <a:lnTo>
                    <a:pt x="592" y="725"/>
                  </a:lnTo>
                  <a:lnTo>
                    <a:pt x="598" y="714"/>
                  </a:lnTo>
                  <a:lnTo>
                    <a:pt x="601" y="702"/>
                  </a:lnTo>
                  <a:lnTo>
                    <a:pt x="601" y="702"/>
                  </a:lnTo>
                  <a:lnTo>
                    <a:pt x="607" y="697"/>
                  </a:lnTo>
                  <a:lnTo>
                    <a:pt x="613" y="691"/>
                  </a:lnTo>
                  <a:lnTo>
                    <a:pt x="615" y="688"/>
                  </a:lnTo>
                  <a:lnTo>
                    <a:pt x="617" y="683"/>
                  </a:lnTo>
                  <a:lnTo>
                    <a:pt x="617" y="680"/>
                  </a:lnTo>
                  <a:lnTo>
                    <a:pt x="617" y="676"/>
                  </a:lnTo>
                  <a:lnTo>
                    <a:pt x="617" y="676"/>
                  </a:lnTo>
                  <a:lnTo>
                    <a:pt x="600" y="686"/>
                  </a:lnTo>
                  <a:lnTo>
                    <a:pt x="583" y="698"/>
                  </a:lnTo>
                  <a:lnTo>
                    <a:pt x="568" y="709"/>
                  </a:lnTo>
                  <a:lnTo>
                    <a:pt x="556" y="716"/>
                  </a:lnTo>
                  <a:lnTo>
                    <a:pt x="556" y="716"/>
                  </a:lnTo>
                  <a:lnTo>
                    <a:pt x="544" y="740"/>
                  </a:lnTo>
                  <a:lnTo>
                    <a:pt x="533" y="762"/>
                  </a:lnTo>
                  <a:lnTo>
                    <a:pt x="520" y="785"/>
                  </a:lnTo>
                  <a:lnTo>
                    <a:pt x="509" y="810"/>
                  </a:lnTo>
                  <a:lnTo>
                    <a:pt x="509" y="810"/>
                  </a:lnTo>
                  <a:lnTo>
                    <a:pt x="512" y="810"/>
                  </a:lnTo>
                  <a:lnTo>
                    <a:pt x="515" y="811"/>
                  </a:lnTo>
                  <a:lnTo>
                    <a:pt x="520" y="812"/>
                  </a:lnTo>
                  <a:lnTo>
                    <a:pt x="523" y="813"/>
                  </a:lnTo>
                  <a:lnTo>
                    <a:pt x="523" y="813"/>
                  </a:lnTo>
                  <a:lnTo>
                    <a:pt x="528" y="829"/>
                  </a:lnTo>
                  <a:lnTo>
                    <a:pt x="531" y="835"/>
                  </a:lnTo>
                  <a:lnTo>
                    <a:pt x="534" y="838"/>
                  </a:lnTo>
                  <a:lnTo>
                    <a:pt x="537" y="841"/>
                  </a:lnTo>
                  <a:lnTo>
                    <a:pt x="537" y="841"/>
                  </a:lnTo>
                  <a:lnTo>
                    <a:pt x="556" y="837"/>
                  </a:lnTo>
                  <a:lnTo>
                    <a:pt x="556" y="837"/>
                  </a:lnTo>
                  <a:lnTo>
                    <a:pt x="563" y="842"/>
                  </a:lnTo>
                  <a:lnTo>
                    <a:pt x="567" y="847"/>
                  </a:lnTo>
                  <a:lnTo>
                    <a:pt x="568" y="850"/>
                  </a:lnTo>
                  <a:lnTo>
                    <a:pt x="569" y="855"/>
                  </a:lnTo>
                  <a:lnTo>
                    <a:pt x="569" y="859"/>
                  </a:lnTo>
                  <a:lnTo>
                    <a:pt x="569" y="864"/>
                  </a:lnTo>
                  <a:lnTo>
                    <a:pt x="569" y="864"/>
                  </a:lnTo>
                  <a:lnTo>
                    <a:pt x="604" y="848"/>
                  </a:lnTo>
                  <a:lnTo>
                    <a:pt x="641" y="831"/>
                  </a:lnTo>
                  <a:lnTo>
                    <a:pt x="675" y="815"/>
                  </a:lnTo>
                  <a:lnTo>
                    <a:pt x="711" y="799"/>
                  </a:lnTo>
                  <a:lnTo>
                    <a:pt x="711" y="799"/>
                  </a:lnTo>
                  <a:lnTo>
                    <a:pt x="716" y="792"/>
                  </a:lnTo>
                  <a:lnTo>
                    <a:pt x="718" y="786"/>
                  </a:lnTo>
                  <a:lnTo>
                    <a:pt x="719" y="780"/>
                  </a:lnTo>
                  <a:lnTo>
                    <a:pt x="717" y="773"/>
                  </a:lnTo>
                  <a:lnTo>
                    <a:pt x="713" y="769"/>
                  </a:lnTo>
                  <a:lnTo>
                    <a:pt x="708" y="765"/>
                  </a:lnTo>
                  <a:lnTo>
                    <a:pt x="701" y="762"/>
                  </a:lnTo>
                  <a:lnTo>
                    <a:pt x="692" y="762"/>
                  </a:lnTo>
                  <a:lnTo>
                    <a:pt x="692" y="762"/>
                  </a:lnTo>
                  <a:lnTo>
                    <a:pt x="687" y="767"/>
                  </a:lnTo>
                  <a:lnTo>
                    <a:pt x="681" y="770"/>
                  </a:lnTo>
                  <a:lnTo>
                    <a:pt x="681" y="770"/>
                  </a:lnTo>
                  <a:lnTo>
                    <a:pt x="673" y="772"/>
                  </a:lnTo>
                  <a:lnTo>
                    <a:pt x="664" y="775"/>
                  </a:lnTo>
                  <a:lnTo>
                    <a:pt x="649" y="784"/>
                  </a:lnTo>
                  <a:lnTo>
                    <a:pt x="634" y="792"/>
                  </a:lnTo>
                  <a:lnTo>
                    <a:pt x="621" y="802"/>
                  </a:lnTo>
                  <a:lnTo>
                    <a:pt x="609" y="812"/>
                  </a:lnTo>
                  <a:lnTo>
                    <a:pt x="595" y="821"/>
                  </a:lnTo>
                  <a:lnTo>
                    <a:pt x="582" y="830"/>
                  </a:lnTo>
                  <a:lnTo>
                    <a:pt x="567" y="835"/>
                  </a:lnTo>
                  <a:lnTo>
                    <a:pt x="567" y="835"/>
                  </a:lnTo>
                  <a:lnTo>
                    <a:pt x="578" y="823"/>
                  </a:lnTo>
                  <a:lnTo>
                    <a:pt x="589" y="812"/>
                  </a:lnTo>
                  <a:lnTo>
                    <a:pt x="601" y="802"/>
                  </a:lnTo>
                  <a:lnTo>
                    <a:pt x="614" y="792"/>
                  </a:lnTo>
                  <a:lnTo>
                    <a:pt x="642" y="774"/>
                  </a:lnTo>
                  <a:lnTo>
                    <a:pt x="669" y="756"/>
                  </a:lnTo>
                  <a:lnTo>
                    <a:pt x="669" y="756"/>
                  </a:lnTo>
                  <a:close/>
                  <a:moveTo>
                    <a:pt x="715" y="948"/>
                  </a:moveTo>
                  <a:lnTo>
                    <a:pt x="715" y="948"/>
                  </a:lnTo>
                  <a:lnTo>
                    <a:pt x="697" y="935"/>
                  </a:lnTo>
                  <a:lnTo>
                    <a:pt x="678" y="924"/>
                  </a:lnTo>
                  <a:lnTo>
                    <a:pt x="659" y="913"/>
                  </a:lnTo>
                  <a:lnTo>
                    <a:pt x="639" y="904"/>
                  </a:lnTo>
                  <a:lnTo>
                    <a:pt x="639" y="904"/>
                  </a:lnTo>
                  <a:lnTo>
                    <a:pt x="627" y="897"/>
                  </a:lnTo>
                  <a:lnTo>
                    <a:pt x="616" y="890"/>
                  </a:lnTo>
                  <a:lnTo>
                    <a:pt x="605" y="883"/>
                  </a:lnTo>
                  <a:lnTo>
                    <a:pt x="596" y="878"/>
                  </a:lnTo>
                  <a:lnTo>
                    <a:pt x="596" y="878"/>
                  </a:lnTo>
                  <a:lnTo>
                    <a:pt x="589" y="877"/>
                  </a:lnTo>
                  <a:lnTo>
                    <a:pt x="584" y="876"/>
                  </a:lnTo>
                  <a:lnTo>
                    <a:pt x="580" y="876"/>
                  </a:lnTo>
                  <a:lnTo>
                    <a:pt x="575" y="878"/>
                  </a:lnTo>
                  <a:lnTo>
                    <a:pt x="567" y="882"/>
                  </a:lnTo>
                  <a:lnTo>
                    <a:pt x="556" y="888"/>
                  </a:lnTo>
                  <a:lnTo>
                    <a:pt x="556" y="888"/>
                  </a:lnTo>
                  <a:lnTo>
                    <a:pt x="527" y="900"/>
                  </a:lnTo>
                  <a:lnTo>
                    <a:pt x="512" y="906"/>
                  </a:lnTo>
                  <a:lnTo>
                    <a:pt x="496" y="910"/>
                  </a:lnTo>
                  <a:lnTo>
                    <a:pt x="489" y="911"/>
                  </a:lnTo>
                  <a:lnTo>
                    <a:pt x="481" y="912"/>
                  </a:lnTo>
                  <a:lnTo>
                    <a:pt x="474" y="913"/>
                  </a:lnTo>
                  <a:lnTo>
                    <a:pt x="467" y="912"/>
                  </a:lnTo>
                  <a:lnTo>
                    <a:pt x="461" y="910"/>
                  </a:lnTo>
                  <a:lnTo>
                    <a:pt x="455" y="908"/>
                  </a:lnTo>
                  <a:lnTo>
                    <a:pt x="450" y="904"/>
                  </a:lnTo>
                  <a:lnTo>
                    <a:pt x="446" y="898"/>
                  </a:lnTo>
                  <a:lnTo>
                    <a:pt x="446" y="898"/>
                  </a:lnTo>
                  <a:lnTo>
                    <a:pt x="449" y="893"/>
                  </a:lnTo>
                  <a:lnTo>
                    <a:pt x="451" y="888"/>
                  </a:lnTo>
                  <a:lnTo>
                    <a:pt x="451" y="881"/>
                  </a:lnTo>
                  <a:lnTo>
                    <a:pt x="450" y="875"/>
                  </a:lnTo>
                  <a:lnTo>
                    <a:pt x="450" y="875"/>
                  </a:lnTo>
                  <a:lnTo>
                    <a:pt x="461" y="862"/>
                  </a:lnTo>
                  <a:lnTo>
                    <a:pt x="470" y="848"/>
                  </a:lnTo>
                  <a:lnTo>
                    <a:pt x="479" y="833"/>
                  </a:lnTo>
                  <a:lnTo>
                    <a:pt x="488" y="818"/>
                  </a:lnTo>
                  <a:lnTo>
                    <a:pt x="488" y="818"/>
                  </a:lnTo>
                  <a:lnTo>
                    <a:pt x="479" y="815"/>
                  </a:lnTo>
                  <a:lnTo>
                    <a:pt x="472" y="811"/>
                  </a:lnTo>
                  <a:lnTo>
                    <a:pt x="459" y="801"/>
                  </a:lnTo>
                  <a:lnTo>
                    <a:pt x="452" y="796"/>
                  </a:lnTo>
                  <a:lnTo>
                    <a:pt x="446" y="792"/>
                  </a:lnTo>
                  <a:lnTo>
                    <a:pt x="438" y="789"/>
                  </a:lnTo>
                  <a:lnTo>
                    <a:pt x="430" y="788"/>
                  </a:lnTo>
                  <a:lnTo>
                    <a:pt x="430" y="788"/>
                  </a:lnTo>
                  <a:lnTo>
                    <a:pt x="427" y="788"/>
                  </a:lnTo>
                  <a:lnTo>
                    <a:pt x="422" y="789"/>
                  </a:lnTo>
                  <a:lnTo>
                    <a:pt x="415" y="792"/>
                  </a:lnTo>
                  <a:lnTo>
                    <a:pt x="405" y="797"/>
                  </a:lnTo>
                  <a:lnTo>
                    <a:pt x="397" y="800"/>
                  </a:lnTo>
                  <a:lnTo>
                    <a:pt x="397" y="800"/>
                  </a:lnTo>
                  <a:lnTo>
                    <a:pt x="382" y="803"/>
                  </a:lnTo>
                  <a:lnTo>
                    <a:pt x="367" y="807"/>
                  </a:lnTo>
                  <a:lnTo>
                    <a:pt x="367" y="807"/>
                  </a:lnTo>
                  <a:lnTo>
                    <a:pt x="351" y="812"/>
                  </a:lnTo>
                  <a:lnTo>
                    <a:pt x="344" y="814"/>
                  </a:lnTo>
                  <a:lnTo>
                    <a:pt x="338" y="814"/>
                  </a:lnTo>
                  <a:lnTo>
                    <a:pt x="331" y="814"/>
                  </a:lnTo>
                  <a:lnTo>
                    <a:pt x="326" y="812"/>
                  </a:lnTo>
                  <a:lnTo>
                    <a:pt x="321" y="808"/>
                  </a:lnTo>
                  <a:lnTo>
                    <a:pt x="315" y="802"/>
                  </a:lnTo>
                  <a:lnTo>
                    <a:pt x="315" y="802"/>
                  </a:lnTo>
                  <a:lnTo>
                    <a:pt x="317" y="792"/>
                  </a:lnTo>
                  <a:lnTo>
                    <a:pt x="322" y="785"/>
                  </a:lnTo>
                  <a:lnTo>
                    <a:pt x="326" y="777"/>
                  </a:lnTo>
                  <a:lnTo>
                    <a:pt x="331" y="770"/>
                  </a:lnTo>
                  <a:lnTo>
                    <a:pt x="343" y="757"/>
                  </a:lnTo>
                  <a:lnTo>
                    <a:pt x="356" y="745"/>
                  </a:lnTo>
                  <a:lnTo>
                    <a:pt x="356" y="745"/>
                  </a:lnTo>
                  <a:lnTo>
                    <a:pt x="342" y="735"/>
                  </a:lnTo>
                  <a:lnTo>
                    <a:pt x="329" y="724"/>
                  </a:lnTo>
                  <a:lnTo>
                    <a:pt x="322" y="719"/>
                  </a:lnTo>
                  <a:lnTo>
                    <a:pt x="314" y="714"/>
                  </a:lnTo>
                  <a:lnTo>
                    <a:pt x="306" y="711"/>
                  </a:lnTo>
                  <a:lnTo>
                    <a:pt x="297" y="708"/>
                  </a:lnTo>
                  <a:lnTo>
                    <a:pt x="297" y="708"/>
                  </a:lnTo>
                  <a:lnTo>
                    <a:pt x="291" y="712"/>
                  </a:lnTo>
                  <a:lnTo>
                    <a:pt x="284" y="715"/>
                  </a:lnTo>
                  <a:lnTo>
                    <a:pt x="278" y="717"/>
                  </a:lnTo>
                  <a:lnTo>
                    <a:pt x="269" y="720"/>
                  </a:lnTo>
                  <a:lnTo>
                    <a:pt x="253" y="724"/>
                  </a:lnTo>
                  <a:lnTo>
                    <a:pt x="235" y="727"/>
                  </a:lnTo>
                  <a:lnTo>
                    <a:pt x="235" y="727"/>
                  </a:lnTo>
                  <a:lnTo>
                    <a:pt x="230" y="720"/>
                  </a:lnTo>
                  <a:lnTo>
                    <a:pt x="227" y="713"/>
                  </a:lnTo>
                  <a:lnTo>
                    <a:pt x="228" y="707"/>
                  </a:lnTo>
                  <a:lnTo>
                    <a:pt x="231" y="700"/>
                  </a:lnTo>
                  <a:lnTo>
                    <a:pt x="234" y="695"/>
                  </a:lnTo>
                  <a:lnTo>
                    <a:pt x="239" y="689"/>
                  </a:lnTo>
                  <a:lnTo>
                    <a:pt x="249" y="678"/>
                  </a:lnTo>
                  <a:lnTo>
                    <a:pt x="249" y="678"/>
                  </a:lnTo>
                  <a:lnTo>
                    <a:pt x="237" y="674"/>
                  </a:lnTo>
                  <a:lnTo>
                    <a:pt x="227" y="667"/>
                  </a:lnTo>
                  <a:lnTo>
                    <a:pt x="206" y="651"/>
                  </a:lnTo>
                  <a:lnTo>
                    <a:pt x="196" y="645"/>
                  </a:lnTo>
                  <a:lnTo>
                    <a:pt x="186" y="638"/>
                  </a:lnTo>
                  <a:lnTo>
                    <a:pt x="180" y="636"/>
                  </a:lnTo>
                  <a:lnTo>
                    <a:pt x="174" y="634"/>
                  </a:lnTo>
                  <a:lnTo>
                    <a:pt x="169" y="633"/>
                  </a:lnTo>
                  <a:lnTo>
                    <a:pt x="162" y="633"/>
                  </a:lnTo>
                  <a:lnTo>
                    <a:pt x="162" y="633"/>
                  </a:lnTo>
                  <a:lnTo>
                    <a:pt x="158" y="634"/>
                  </a:lnTo>
                  <a:lnTo>
                    <a:pt x="154" y="636"/>
                  </a:lnTo>
                  <a:lnTo>
                    <a:pt x="150" y="638"/>
                  </a:lnTo>
                  <a:lnTo>
                    <a:pt x="146" y="640"/>
                  </a:lnTo>
                  <a:lnTo>
                    <a:pt x="146" y="640"/>
                  </a:lnTo>
                  <a:lnTo>
                    <a:pt x="136" y="643"/>
                  </a:lnTo>
                  <a:lnTo>
                    <a:pt x="127" y="644"/>
                  </a:lnTo>
                  <a:lnTo>
                    <a:pt x="116" y="645"/>
                  </a:lnTo>
                  <a:lnTo>
                    <a:pt x="105" y="647"/>
                  </a:lnTo>
                  <a:lnTo>
                    <a:pt x="105" y="647"/>
                  </a:lnTo>
                  <a:lnTo>
                    <a:pt x="102" y="645"/>
                  </a:lnTo>
                  <a:lnTo>
                    <a:pt x="100" y="643"/>
                  </a:lnTo>
                  <a:lnTo>
                    <a:pt x="98" y="639"/>
                  </a:lnTo>
                  <a:lnTo>
                    <a:pt x="98" y="636"/>
                  </a:lnTo>
                  <a:lnTo>
                    <a:pt x="98" y="631"/>
                  </a:lnTo>
                  <a:lnTo>
                    <a:pt x="100" y="624"/>
                  </a:lnTo>
                  <a:lnTo>
                    <a:pt x="104" y="618"/>
                  </a:lnTo>
                  <a:lnTo>
                    <a:pt x="110" y="613"/>
                  </a:lnTo>
                  <a:lnTo>
                    <a:pt x="119" y="605"/>
                  </a:lnTo>
                  <a:lnTo>
                    <a:pt x="119" y="605"/>
                  </a:lnTo>
                  <a:lnTo>
                    <a:pt x="113" y="600"/>
                  </a:lnTo>
                  <a:lnTo>
                    <a:pt x="106" y="595"/>
                  </a:lnTo>
                  <a:lnTo>
                    <a:pt x="99" y="593"/>
                  </a:lnTo>
                  <a:lnTo>
                    <a:pt x="92" y="593"/>
                  </a:lnTo>
                  <a:lnTo>
                    <a:pt x="86" y="593"/>
                  </a:lnTo>
                  <a:lnTo>
                    <a:pt x="80" y="595"/>
                  </a:lnTo>
                  <a:lnTo>
                    <a:pt x="73" y="598"/>
                  </a:lnTo>
                  <a:lnTo>
                    <a:pt x="67" y="601"/>
                  </a:lnTo>
                  <a:lnTo>
                    <a:pt x="55" y="609"/>
                  </a:lnTo>
                  <a:lnTo>
                    <a:pt x="43" y="619"/>
                  </a:lnTo>
                  <a:lnTo>
                    <a:pt x="23" y="640"/>
                  </a:lnTo>
                  <a:lnTo>
                    <a:pt x="23" y="640"/>
                  </a:lnTo>
                  <a:lnTo>
                    <a:pt x="94" y="690"/>
                  </a:lnTo>
                  <a:lnTo>
                    <a:pt x="164" y="739"/>
                  </a:lnTo>
                  <a:lnTo>
                    <a:pt x="310" y="835"/>
                  </a:lnTo>
                  <a:lnTo>
                    <a:pt x="382" y="883"/>
                  </a:lnTo>
                  <a:lnTo>
                    <a:pt x="452" y="932"/>
                  </a:lnTo>
                  <a:lnTo>
                    <a:pt x="488" y="957"/>
                  </a:lnTo>
                  <a:lnTo>
                    <a:pt x="521" y="983"/>
                  </a:lnTo>
                  <a:lnTo>
                    <a:pt x="554" y="1009"/>
                  </a:lnTo>
                  <a:lnTo>
                    <a:pt x="587" y="1034"/>
                  </a:lnTo>
                  <a:lnTo>
                    <a:pt x="587" y="1034"/>
                  </a:lnTo>
                  <a:lnTo>
                    <a:pt x="590" y="1035"/>
                  </a:lnTo>
                  <a:lnTo>
                    <a:pt x="594" y="1035"/>
                  </a:lnTo>
                  <a:lnTo>
                    <a:pt x="601" y="1033"/>
                  </a:lnTo>
                  <a:lnTo>
                    <a:pt x="606" y="1030"/>
                  </a:lnTo>
                  <a:lnTo>
                    <a:pt x="613" y="1026"/>
                  </a:lnTo>
                  <a:lnTo>
                    <a:pt x="626" y="1015"/>
                  </a:lnTo>
                  <a:lnTo>
                    <a:pt x="632" y="1010"/>
                  </a:lnTo>
                  <a:lnTo>
                    <a:pt x="640" y="1007"/>
                  </a:lnTo>
                  <a:lnTo>
                    <a:pt x="640" y="1007"/>
                  </a:lnTo>
                  <a:lnTo>
                    <a:pt x="664" y="997"/>
                  </a:lnTo>
                  <a:lnTo>
                    <a:pt x="685" y="986"/>
                  </a:lnTo>
                  <a:lnTo>
                    <a:pt x="703" y="976"/>
                  </a:lnTo>
                  <a:lnTo>
                    <a:pt x="710" y="969"/>
                  </a:lnTo>
                  <a:lnTo>
                    <a:pt x="717" y="964"/>
                  </a:lnTo>
                  <a:lnTo>
                    <a:pt x="717" y="964"/>
                  </a:lnTo>
                  <a:lnTo>
                    <a:pt x="715" y="961"/>
                  </a:lnTo>
                  <a:lnTo>
                    <a:pt x="713" y="956"/>
                  </a:lnTo>
                  <a:lnTo>
                    <a:pt x="713" y="952"/>
                  </a:lnTo>
                  <a:lnTo>
                    <a:pt x="715" y="948"/>
                  </a:lnTo>
                  <a:lnTo>
                    <a:pt x="715" y="948"/>
                  </a:lnTo>
                  <a:close/>
                  <a:moveTo>
                    <a:pt x="510" y="477"/>
                  </a:moveTo>
                  <a:lnTo>
                    <a:pt x="510" y="477"/>
                  </a:lnTo>
                  <a:lnTo>
                    <a:pt x="495" y="488"/>
                  </a:lnTo>
                  <a:lnTo>
                    <a:pt x="480" y="499"/>
                  </a:lnTo>
                  <a:lnTo>
                    <a:pt x="449" y="520"/>
                  </a:lnTo>
                  <a:lnTo>
                    <a:pt x="417" y="542"/>
                  </a:lnTo>
                  <a:lnTo>
                    <a:pt x="402" y="554"/>
                  </a:lnTo>
                  <a:lnTo>
                    <a:pt x="388" y="565"/>
                  </a:lnTo>
                  <a:lnTo>
                    <a:pt x="388" y="565"/>
                  </a:lnTo>
                  <a:lnTo>
                    <a:pt x="394" y="564"/>
                  </a:lnTo>
                  <a:lnTo>
                    <a:pt x="398" y="564"/>
                  </a:lnTo>
                  <a:lnTo>
                    <a:pt x="402" y="563"/>
                  </a:lnTo>
                  <a:lnTo>
                    <a:pt x="402" y="563"/>
                  </a:lnTo>
                  <a:lnTo>
                    <a:pt x="407" y="572"/>
                  </a:lnTo>
                  <a:lnTo>
                    <a:pt x="412" y="581"/>
                  </a:lnTo>
                  <a:lnTo>
                    <a:pt x="413" y="587"/>
                  </a:lnTo>
                  <a:lnTo>
                    <a:pt x="414" y="592"/>
                  </a:lnTo>
                  <a:lnTo>
                    <a:pt x="414" y="598"/>
                  </a:lnTo>
                  <a:lnTo>
                    <a:pt x="413" y="603"/>
                  </a:lnTo>
                  <a:lnTo>
                    <a:pt x="413" y="603"/>
                  </a:lnTo>
                  <a:lnTo>
                    <a:pt x="420" y="602"/>
                  </a:lnTo>
                  <a:lnTo>
                    <a:pt x="427" y="603"/>
                  </a:lnTo>
                  <a:lnTo>
                    <a:pt x="433" y="604"/>
                  </a:lnTo>
                  <a:lnTo>
                    <a:pt x="439" y="606"/>
                  </a:lnTo>
                  <a:lnTo>
                    <a:pt x="445" y="610"/>
                  </a:lnTo>
                  <a:lnTo>
                    <a:pt x="448" y="616"/>
                  </a:lnTo>
                  <a:lnTo>
                    <a:pt x="451" y="622"/>
                  </a:lnTo>
                  <a:lnTo>
                    <a:pt x="451" y="630"/>
                  </a:lnTo>
                  <a:lnTo>
                    <a:pt x="451" y="630"/>
                  </a:lnTo>
                  <a:lnTo>
                    <a:pt x="455" y="625"/>
                  </a:lnTo>
                  <a:lnTo>
                    <a:pt x="459" y="621"/>
                  </a:lnTo>
                  <a:lnTo>
                    <a:pt x="459" y="621"/>
                  </a:lnTo>
                  <a:lnTo>
                    <a:pt x="537" y="575"/>
                  </a:lnTo>
                  <a:lnTo>
                    <a:pt x="576" y="550"/>
                  </a:lnTo>
                  <a:lnTo>
                    <a:pt x="615" y="525"/>
                  </a:lnTo>
                  <a:lnTo>
                    <a:pt x="615" y="525"/>
                  </a:lnTo>
                  <a:lnTo>
                    <a:pt x="561" y="500"/>
                  </a:lnTo>
                  <a:lnTo>
                    <a:pt x="510" y="477"/>
                  </a:lnTo>
                  <a:lnTo>
                    <a:pt x="510" y="477"/>
                  </a:lnTo>
                  <a:close/>
                  <a:moveTo>
                    <a:pt x="556" y="867"/>
                  </a:moveTo>
                  <a:lnTo>
                    <a:pt x="556" y="867"/>
                  </a:lnTo>
                  <a:lnTo>
                    <a:pt x="555" y="867"/>
                  </a:lnTo>
                  <a:lnTo>
                    <a:pt x="554" y="865"/>
                  </a:lnTo>
                  <a:lnTo>
                    <a:pt x="553" y="861"/>
                  </a:lnTo>
                  <a:lnTo>
                    <a:pt x="553" y="857"/>
                  </a:lnTo>
                  <a:lnTo>
                    <a:pt x="552" y="855"/>
                  </a:lnTo>
                  <a:lnTo>
                    <a:pt x="550" y="853"/>
                  </a:lnTo>
                  <a:lnTo>
                    <a:pt x="550" y="853"/>
                  </a:lnTo>
                  <a:lnTo>
                    <a:pt x="542" y="855"/>
                  </a:lnTo>
                  <a:lnTo>
                    <a:pt x="536" y="853"/>
                  </a:lnTo>
                  <a:lnTo>
                    <a:pt x="529" y="852"/>
                  </a:lnTo>
                  <a:lnTo>
                    <a:pt x="523" y="849"/>
                  </a:lnTo>
                  <a:lnTo>
                    <a:pt x="519" y="845"/>
                  </a:lnTo>
                  <a:lnTo>
                    <a:pt x="514" y="840"/>
                  </a:lnTo>
                  <a:lnTo>
                    <a:pt x="511" y="834"/>
                  </a:lnTo>
                  <a:lnTo>
                    <a:pt x="510" y="827"/>
                  </a:lnTo>
                  <a:lnTo>
                    <a:pt x="510" y="827"/>
                  </a:lnTo>
                  <a:lnTo>
                    <a:pt x="505" y="829"/>
                  </a:lnTo>
                  <a:lnTo>
                    <a:pt x="500" y="831"/>
                  </a:lnTo>
                  <a:lnTo>
                    <a:pt x="496" y="834"/>
                  </a:lnTo>
                  <a:lnTo>
                    <a:pt x="493" y="838"/>
                  </a:lnTo>
                  <a:lnTo>
                    <a:pt x="488" y="847"/>
                  </a:lnTo>
                  <a:lnTo>
                    <a:pt x="482" y="856"/>
                  </a:lnTo>
                  <a:lnTo>
                    <a:pt x="482" y="856"/>
                  </a:lnTo>
                  <a:lnTo>
                    <a:pt x="476" y="864"/>
                  </a:lnTo>
                  <a:lnTo>
                    <a:pt x="472" y="874"/>
                  </a:lnTo>
                  <a:lnTo>
                    <a:pt x="467" y="883"/>
                  </a:lnTo>
                  <a:lnTo>
                    <a:pt x="464" y="894"/>
                  </a:lnTo>
                  <a:lnTo>
                    <a:pt x="464" y="894"/>
                  </a:lnTo>
                  <a:lnTo>
                    <a:pt x="475" y="895"/>
                  </a:lnTo>
                  <a:lnTo>
                    <a:pt x="487" y="894"/>
                  </a:lnTo>
                  <a:lnTo>
                    <a:pt x="498" y="892"/>
                  </a:lnTo>
                  <a:lnTo>
                    <a:pt x="511" y="889"/>
                  </a:lnTo>
                  <a:lnTo>
                    <a:pt x="524" y="885"/>
                  </a:lnTo>
                  <a:lnTo>
                    <a:pt x="536" y="879"/>
                  </a:lnTo>
                  <a:lnTo>
                    <a:pt x="546" y="874"/>
                  </a:lnTo>
                  <a:lnTo>
                    <a:pt x="556" y="867"/>
                  </a:lnTo>
                  <a:lnTo>
                    <a:pt x="556" y="867"/>
                  </a:lnTo>
                  <a:close/>
                  <a:moveTo>
                    <a:pt x="404" y="729"/>
                  </a:moveTo>
                  <a:lnTo>
                    <a:pt x="404" y="729"/>
                  </a:lnTo>
                  <a:lnTo>
                    <a:pt x="405" y="735"/>
                  </a:lnTo>
                  <a:lnTo>
                    <a:pt x="406" y="740"/>
                  </a:lnTo>
                  <a:lnTo>
                    <a:pt x="405" y="752"/>
                  </a:lnTo>
                  <a:lnTo>
                    <a:pt x="405" y="752"/>
                  </a:lnTo>
                  <a:lnTo>
                    <a:pt x="409" y="753"/>
                  </a:lnTo>
                  <a:lnTo>
                    <a:pt x="413" y="752"/>
                  </a:lnTo>
                  <a:lnTo>
                    <a:pt x="420" y="747"/>
                  </a:lnTo>
                  <a:lnTo>
                    <a:pt x="423" y="745"/>
                  </a:lnTo>
                  <a:lnTo>
                    <a:pt x="428" y="743"/>
                  </a:lnTo>
                  <a:lnTo>
                    <a:pt x="433" y="743"/>
                  </a:lnTo>
                  <a:lnTo>
                    <a:pt x="439" y="743"/>
                  </a:lnTo>
                  <a:lnTo>
                    <a:pt x="439" y="743"/>
                  </a:lnTo>
                  <a:lnTo>
                    <a:pt x="443" y="749"/>
                  </a:lnTo>
                  <a:lnTo>
                    <a:pt x="445" y="754"/>
                  </a:lnTo>
                  <a:lnTo>
                    <a:pt x="446" y="759"/>
                  </a:lnTo>
                  <a:lnTo>
                    <a:pt x="446" y="765"/>
                  </a:lnTo>
                  <a:lnTo>
                    <a:pt x="446" y="765"/>
                  </a:lnTo>
                  <a:lnTo>
                    <a:pt x="448" y="765"/>
                  </a:lnTo>
                  <a:lnTo>
                    <a:pt x="450" y="766"/>
                  </a:lnTo>
                  <a:lnTo>
                    <a:pt x="451" y="768"/>
                  </a:lnTo>
                  <a:lnTo>
                    <a:pt x="451" y="768"/>
                  </a:lnTo>
                  <a:lnTo>
                    <a:pt x="472" y="762"/>
                  </a:lnTo>
                  <a:lnTo>
                    <a:pt x="492" y="757"/>
                  </a:lnTo>
                  <a:lnTo>
                    <a:pt x="511" y="752"/>
                  </a:lnTo>
                  <a:lnTo>
                    <a:pt x="520" y="747"/>
                  </a:lnTo>
                  <a:lnTo>
                    <a:pt x="528" y="743"/>
                  </a:lnTo>
                  <a:lnTo>
                    <a:pt x="528" y="743"/>
                  </a:lnTo>
                  <a:lnTo>
                    <a:pt x="536" y="726"/>
                  </a:lnTo>
                  <a:lnTo>
                    <a:pt x="539" y="717"/>
                  </a:lnTo>
                  <a:lnTo>
                    <a:pt x="544" y="710"/>
                  </a:lnTo>
                  <a:lnTo>
                    <a:pt x="544" y="710"/>
                  </a:lnTo>
                  <a:lnTo>
                    <a:pt x="542" y="706"/>
                  </a:lnTo>
                  <a:lnTo>
                    <a:pt x="540" y="702"/>
                  </a:lnTo>
                  <a:lnTo>
                    <a:pt x="539" y="699"/>
                  </a:lnTo>
                  <a:lnTo>
                    <a:pt x="540" y="694"/>
                  </a:lnTo>
                  <a:lnTo>
                    <a:pt x="540" y="694"/>
                  </a:lnTo>
                  <a:lnTo>
                    <a:pt x="535" y="692"/>
                  </a:lnTo>
                  <a:lnTo>
                    <a:pt x="528" y="691"/>
                  </a:lnTo>
                  <a:lnTo>
                    <a:pt x="523" y="691"/>
                  </a:lnTo>
                  <a:lnTo>
                    <a:pt x="518" y="692"/>
                  </a:lnTo>
                  <a:lnTo>
                    <a:pt x="513" y="695"/>
                  </a:lnTo>
                  <a:lnTo>
                    <a:pt x="508" y="698"/>
                  </a:lnTo>
                  <a:lnTo>
                    <a:pt x="498" y="706"/>
                  </a:lnTo>
                  <a:lnTo>
                    <a:pt x="490" y="713"/>
                  </a:lnTo>
                  <a:lnTo>
                    <a:pt x="480" y="721"/>
                  </a:lnTo>
                  <a:lnTo>
                    <a:pt x="475" y="724"/>
                  </a:lnTo>
                  <a:lnTo>
                    <a:pt x="469" y="726"/>
                  </a:lnTo>
                  <a:lnTo>
                    <a:pt x="464" y="727"/>
                  </a:lnTo>
                  <a:lnTo>
                    <a:pt x="459" y="727"/>
                  </a:lnTo>
                  <a:lnTo>
                    <a:pt x="459" y="727"/>
                  </a:lnTo>
                  <a:lnTo>
                    <a:pt x="461" y="724"/>
                  </a:lnTo>
                  <a:lnTo>
                    <a:pt x="464" y="720"/>
                  </a:lnTo>
                  <a:lnTo>
                    <a:pt x="473" y="713"/>
                  </a:lnTo>
                  <a:lnTo>
                    <a:pt x="481" y="707"/>
                  </a:lnTo>
                  <a:lnTo>
                    <a:pt x="491" y="699"/>
                  </a:lnTo>
                  <a:lnTo>
                    <a:pt x="491" y="699"/>
                  </a:lnTo>
                  <a:lnTo>
                    <a:pt x="499" y="691"/>
                  </a:lnTo>
                  <a:lnTo>
                    <a:pt x="508" y="682"/>
                  </a:lnTo>
                  <a:lnTo>
                    <a:pt x="521" y="667"/>
                  </a:lnTo>
                  <a:lnTo>
                    <a:pt x="521" y="667"/>
                  </a:lnTo>
                  <a:lnTo>
                    <a:pt x="528" y="660"/>
                  </a:lnTo>
                  <a:lnTo>
                    <a:pt x="531" y="656"/>
                  </a:lnTo>
                  <a:lnTo>
                    <a:pt x="535" y="653"/>
                  </a:lnTo>
                  <a:lnTo>
                    <a:pt x="536" y="649"/>
                  </a:lnTo>
                  <a:lnTo>
                    <a:pt x="537" y="645"/>
                  </a:lnTo>
                  <a:lnTo>
                    <a:pt x="535" y="640"/>
                  </a:lnTo>
                  <a:lnTo>
                    <a:pt x="531" y="635"/>
                  </a:lnTo>
                  <a:lnTo>
                    <a:pt x="531" y="635"/>
                  </a:lnTo>
                  <a:lnTo>
                    <a:pt x="523" y="635"/>
                  </a:lnTo>
                  <a:lnTo>
                    <a:pt x="515" y="635"/>
                  </a:lnTo>
                  <a:lnTo>
                    <a:pt x="504" y="638"/>
                  </a:lnTo>
                  <a:lnTo>
                    <a:pt x="492" y="641"/>
                  </a:lnTo>
                  <a:lnTo>
                    <a:pt x="485" y="643"/>
                  </a:lnTo>
                  <a:lnTo>
                    <a:pt x="478" y="644"/>
                  </a:lnTo>
                  <a:lnTo>
                    <a:pt x="478" y="644"/>
                  </a:lnTo>
                  <a:lnTo>
                    <a:pt x="473" y="652"/>
                  </a:lnTo>
                  <a:lnTo>
                    <a:pt x="468" y="661"/>
                  </a:lnTo>
                  <a:lnTo>
                    <a:pt x="463" y="670"/>
                  </a:lnTo>
                  <a:lnTo>
                    <a:pt x="457" y="679"/>
                  </a:lnTo>
                  <a:lnTo>
                    <a:pt x="457" y="679"/>
                  </a:lnTo>
                  <a:lnTo>
                    <a:pt x="451" y="688"/>
                  </a:lnTo>
                  <a:lnTo>
                    <a:pt x="445" y="696"/>
                  </a:lnTo>
                  <a:lnTo>
                    <a:pt x="442" y="699"/>
                  </a:lnTo>
                  <a:lnTo>
                    <a:pt x="437" y="701"/>
                  </a:lnTo>
                  <a:lnTo>
                    <a:pt x="433" y="704"/>
                  </a:lnTo>
                  <a:lnTo>
                    <a:pt x="429" y="705"/>
                  </a:lnTo>
                  <a:lnTo>
                    <a:pt x="429" y="705"/>
                  </a:lnTo>
                  <a:lnTo>
                    <a:pt x="438" y="689"/>
                  </a:lnTo>
                  <a:lnTo>
                    <a:pt x="448" y="673"/>
                  </a:lnTo>
                  <a:lnTo>
                    <a:pt x="453" y="665"/>
                  </a:lnTo>
                  <a:lnTo>
                    <a:pt x="458" y="656"/>
                  </a:lnTo>
                  <a:lnTo>
                    <a:pt x="461" y="649"/>
                  </a:lnTo>
                  <a:lnTo>
                    <a:pt x="462" y="640"/>
                  </a:lnTo>
                  <a:lnTo>
                    <a:pt x="462" y="640"/>
                  </a:lnTo>
                  <a:lnTo>
                    <a:pt x="451" y="649"/>
                  </a:lnTo>
                  <a:lnTo>
                    <a:pt x="440" y="659"/>
                  </a:lnTo>
                  <a:lnTo>
                    <a:pt x="431" y="669"/>
                  </a:lnTo>
                  <a:lnTo>
                    <a:pt x="422" y="681"/>
                  </a:lnTo>
                  <a:lnTo>
                    <a:pt x="405" y="705"/>
                  </a:lnTo>
                  <a:lnTo>
                    <a:pt x="397" y="716"/>
                  </a:lnTo>
                  <a:lnTo>
                    <a:pt x="388" y="727"/>
                  </a:lnTo>
                  <a:lnTo>
                    <a:pt x="388" y="727"/>
                  </a:lnTo>
                  <a:lnTo>
                    <a:pt x="390" y="726"/>
                  </a:lnTo>
                  <a:lnTo>
                    <a:pt x="393" y="726"/>
                  </a:lnTo>
                  <a:lnTo>
                    <a:pt x="398" y="727"/>
                  </a:lnTo>
                  <a:lnTo>
                    <a:pt x="401" y="729"/>
                  </a:lnTo>
                  <a:lnTo>
                    <a:pt x="403" y="729"/>
                  </a:lnTo>
                  <a:lnTo>
                    <a:pt x="404" y="729"/>
                  </a:lnTo>
                  <a:lnTo>
                    <a:pt x="404" y="729"/>
                  </a:lnTo>
                  <a:close/>
                  <a:moveTo>
                    <a:pt x="450" y="783"/>
                  </a:moveTo>
                  <a:lnTo>
                    <a:pt x="450" y="783"/>
                  </a:lnTo>
                  <a:lnTo>
                    <a:pt x="457" y="785"/>
                  </a:lnTo>
                  <a:lnTo>
                    <a:pt x="462" y="788"/>
                  </a:lnTo>
                  <a:lnTo>
                    <a:pt x="472" y="795"/>
                  </a:lnTo>
                  <a:lnTo>
                    <a:pt x="482" y="802"/>
                  </a:lnTo>
                  <a:lnTo>
                    <a:pt x="489" y="804"/>
                  </a:lnTo>
                  <a:lnTo>
                    <a:pt x="496" y="805"/>
                  </a:lnTo>
                  <a:lnTo>
                    <a:pt x="496" y="805"/>
                  </a:lnTo>
                  <a:lnTo>
                    <a:pt x="497" y="800"/>
                  </a:lnTo>
                  <a:lnTo>
                    <a:pt x="499" y="794"/>
                  </a:lnTo>
                  <a:lnTo>
                    <a:pt x="505" y="785"/>
                  </a:lnTo>
                  <a:lnTo>
                    <a:pt x="510" y="775"/>
                  </a:lnTo>
                  <a:lnTo>
                    <a:pt x="512" y="770"/>
                  </a:lnTo>
                  <a:lnTo>
                    <a:pt x="514" y="765"/>
                  </a:lnTo>
                  <a:lnTo>
                    <a:pt x="514" y="765"/>
                  </a:lnTo>
                  <a:lnTo>
                    <a:pt x="482" y="772"/>
                  </a:lnTo>
                  <a:lnTo>
                    <a:pt x="466" y="776"/>
                  </a:lnTo>
                  <a:lnTo>
                    <a:pt x="450" y="783"/>
                  </a:lnTo>
                  <a:lnTo>
                    <a:pt x="450" y="783"/>
                  </a:lnTo>
                  <a:close/>
                  <a:moveTo>
                    <a:pt x="420" y="525"/>
                  </a:moveTo>
                  <a:lnTo>
                    <a:pt x="420" y="525"/>
                  </a:lnTo>
                  <a:lnTo>
                    <a:pt x="439" y="512"/>
                  </a:lnTo>
                  <a:lnTo>
                    <a:pt x="460" y="499"/>
                  </a:lnTo>
                  <a:lnTo>
                    <a:pt x="469" y="493"/>
                  </a:lnTo>
                  <a:lnTo>
                    <a:pt x="478" y="485"/>
                  </a:lnTo>
                  <a:lnTo>
                    <a:pt x="485" y="478"/>
                  </a:lnTo>
                  <a:lnTo>
                    <a:pt x="493" y="469"/>
                  </a:lnTo>
                  <a:lnTo>
                    <a:pt x="493" y="469"/>
                  </a:lnTo>
                  <a:lnTo>
                    <a:pt x="493" y="466"/>
                  </a:lnTo>
                  <a:lnTo>
                    <a:pt x="493" y="466"/>
                  </a:lnTo>
                  <a:lnTo>
                    <a:pt x="461" y="452"/>
                  </a:lnTo>
                  <a:lnTo>
                    <a:pt x="430" y="436"/>
                  </a:lnTo>
                  <a:lnTo>
                    <a:pt x="400" y="421"/>
                  </a:lnTo>
                  <a:lnTo>
                    <a:pt x="368" y="406"/>
                  </a:lnTo>
                  <a:lnTo>
                    <a:pt x="368" y="406"/>
                  </a:lnTo>
                  <a:lnTo>
                    <a:pt x="342" y="424"/>
                  </a:lnTo>
                  <a:lnTo>
                    <a:pt x="314" y="442"/>
                  </a:lnTo>
                  <a:lnTo>
                    <a:pt x="285" y="459"/>
                  </a:lnTo>
                  <a:lnTo>
                    <a:pt x="256" y="474"/>
                  </a:lnTo>
                  <a:lnTo>
                    <a:pt x="256" y="474"/>
                  </a:lnTo>
                  <a:lnTo>
                    <a:pt x="258" y="480"/>
                  </a:lnTo>
                  <a:lnTo>
                    <a:pt x="262" y="483"/>
                  </a:lnTo>
                  <a:lnTo>
                    <a:pt x="266" y="484"/>
                  </a:lnTo>
                  <a:lnTo>
                    <a:pt x="270" y="485"/>
                  </a:lnTo>
                  <a:lnTo>
                    <a:pt x="280" y="486"/>
                  </a:lnTo>
                  <a:lnTo>
                    <a:pt x="284" y="487"/>
                  </a:lnTo>
                  <a:lnTo>
                    <a:pt x="288" y="489"/>
                  </a:lnTo>
                  <a:lnTo>
                    <a:pt x="288" y="489"/>
                  </a:lnTo>
                  <a:lnTo>
                    <a:pt x="292" y="493"/>
                  </a:lnTo>
                  <a:lnTo>
                    <a:pt x="295" y="497"/>
                  </a:lnTo>
                  <a:lnTo>
                    <a:pt x="297" y="502"/>
                  </a:lnTo>
                  <a:lnTo>
                    <a:pt x="298" y="508"/>
                  </a:lnTo>
                  <a:lnTo>
                    <a:pt x="300" y="519"/>
                  </a:lnTo>
                  <a:lnTo>
                    <a:pt x="304" y="533"/>
                  </a:lnTo>
                  <a:lnTo>
                    <a:pt x="304" y="533"/>
                  </a:lnTo>
                  <a:lnTo>
                    <a:pt x="315" y="531"/>
                  </a:lnTo>
                  <a:lnTo>
                    <a:pt x="326" y="531"/>
                  </a:lnTo>
                  <a:lnTo>
                    <a:pt x="334" y="532"/>
                  </a:lnTo>
                  <a:lnTo>
                    <a:pt x="341" y="535"/>
                  </a:lnTo>
                  <a:lnTo>
                    <a:pt x="346" y="540"/>
                  </a:lnTo>
                  <a:lnTo>
                    <a:pt x="351" y="546"/>
                  </a:lnTo>
                  <a:lnTo>
                    <a:pt x="353" y="554"/>
                  </a:lnTo>
                  <a:lnTo>
                    <a:pt x="354" y="563"/>
                  </a:lnTo>
                  <a:lnTo>
                    <a:pt x="354" y="563"/>
                  </a:lnTo>
                  <a:lnTo>
                    <a:pt x="363" y="561"/>
                  </a:lnTo>
                  <a:lnTo>
                    <a:pt x="372" y="557"/>
                  </a:lnTo>
                  <a:lnTo>
                    <a:pt x="379" y="553"/>
                  </a:lnTo>
                  <a:lnTo>
                    <a:pt x="388" y="547"/>
                  </a:lnTo>
                  <a:lnTo>
                    <a:pt x="404" y="535"/>
                  </a:lnTo>
                  <a:lnTo>
                    <a:pt x="420" y="525"/>
                  </a:lnTo>
                  <a:lnTo>
                    <a:pt x="420" y="525"/>
                  </a:lnTo>
                  <a:close/>
                  <a:moveTo>
                    <a:pt x="430" y="628"/>
                  </a:moveTo>
                  <a:lnTo>
                    <a:pt x="430" y="628"/>
                  </a:lnTo>
                  <a:lnTo>
                    <a:pt x="433" y="628"/>
                  </a:lnTo>
                  <a:lnTo>
                    <a:pt x="435" y="625"/>
                  </a:lnTo>
                  <a:lnTo>
                    <a:pt x="435" y="623"/>
                  </a:lnTo>
                  <a:lnTo>
                    <a:pt x="434" y="620"/>
                  </a:lnTo>
                  <a:lnTo>
                    <a:pt x="432" y="618"/>
                  </a:lnTo>
                  <a:lnTo>
                    <a:pt x="429" y="615"/>
                  </a:lnTo>
                  <a:lnTo>
                    <a:pt x="425" y="614"/>
                  </a:lnTo>
                  <a:lnTo>
                    <a:pt x="421" y="614"/>
                  </a:lnTo>
                  <a:lnTo>
                    <a:pt x="421" y="614"/>
                  </a:lnTo>
                  <a:lnTo>
                    <a:pt x="414" y="619"/>
                  </a:lnTo>
                  <a:lnTo>
                    <a:pt x="405" y="625"/>
                  </a:lnTo>
                  <a:lnTo>
                    <a:pt x="389" y="639"/>
                  </a:lnTo>
                  <a:lnTo>
                    <a:pt x="381" y="646"/>
                  </a:lnTo>
                  <a:lnTo>
                    <a:pt x="373" y="650"/>
                  </a:lnTo>
                  <a:lnTo>
                    <a:pt x="366" y="653"/>
                  </a:lnTo>
                  <a:lnTo>
                    <a:pt x="361" y="653"/>
                  </a:lnTo>
                  <a:lnTo>
                    <a:pt x="357" y="652"/>
                  </a:lnTo>
                  <a:lnTo>
                    <a:pt x="357" y="652"/>
                  </a:lnTo>
                  <a:lnTo>
                    <a:pt x="368" y="643"/>
                  </a:lnTo>
                  <a:lnTo>
                    <a:pt x="378" y="634"/>
                  </a:lnTo>
                  <a:lnTo>
                    <a:pt x="389" y="625"/>
                  </a:lnTo>
                  <a:lnTo>
                    <a:pt x="400" y="617"/>
                  </a:lnTo>
                  <a:lnTo>
                    <a:pt x="400" y="617"/>
                  </a:lnTo>
                  <a:lnTo>
                    <a:pt x="399" y="606"/>
                  </a:lnTo>
                  <a:lnTo>
                    <a:pt x="399" y="599"/>
                  </a:lnTo>
                  <a:lnTo>
                    <a:pt x="399" y="595"/>
                  </a:lnTo>
                  <a:lnTo>
                    <a:pt x="400" y="592"/>
                  </a:lnTo>
                  <a:lnTo>
                    <a:pt x="400" y="592"/>
                  </a:lnTo>
                  <a:lnTo>
                    <a:pt x="391" y="598"/>
                  </a:lnTo>
                  <a:lnTo>
                    <a:pt x="384" y="604"/>
                  </a:lnTo>
                  <a:lnTo>
                    <a:pt x="367" y="621"/>
                  </a:lnTo>
                  <a:lnTo>
                    <a:pt x="358" y="630"/>
                  </a:lnTo>
                  <a:lnTo>
                    <a:pt x="348" y="636"/>
                  </a:lnTo>
                  <a:lnTo>
                    <a:pt x="344" y="638"/>
                  </a:lnTo>
                  <a:lnTo>
                    <a:pt x="339" y="640"/>
                  </a:lnTo>
                  <a:lnTo>
                    <a:pt x="334" y="641"/>
                  </a:lnTo>
                  <a:lnTo>
                    <a:pt x="329" y="641"/>
                  </a:lnTo>
                  <a:lnTo>
                    <a:pt x="329" y="641"/>
                  </a:lnTo>
                  <a:lnTo>
                    <a:pt x="344" y="626"/>
                  </a:lnTo>
                  <a:lnTo>
                    <a:pt x="360" y="613"/>
                  </a:lnTo>
                  <a:lnTo>
                    <a:pt x="374" y="596"/>
                  </a:lnTo>
                  <a:lnTo>
                    <a:pt x="382" y="589"/>
                  </a:lnTo>
                  <a:lnTo>
                    <a:pt x="388" y="579"/>
                  </a:lnTo>
                  <a:lnTo>
                    <a:pt x="388" y="579"/>
                  </a:lnTo>
                  <a:lnTo>
                    <a:pt x="382" y="579"/>
                  </a:lnTo>
                  <a:lnTo>
                    <a:pt x="377" y="578"/>
                  </a:lnTo>
                  <a:lnTo>
                    <a:pt x="372" y="578"/>
                  </a:lnTo>
                  <a:lnTo>
                    <a:pt x="367" y="578"/>
                  </a:lnTo>
                  <a:lnTo>
                    <a:pt x="367" y="578"/>
                  </a:lnTo>
                  <a:lnTo>
                    <a:pt x="366" y="580"/>
                  </a:lnTo>
                  <a:lnTo>
                    <a:pt x="364" y="581"/>
                  </a:lnTo>
                  <a:lnTo>
                    <a:pt x="361" y="583"/>
                  </a:lnTo>
                  <a:lnTo>
                    <a:pt x="357" y="584"/>
                  </a:lnTo>
                  <a:lnTo>
                    <a:pt x="352" y="585"/>
                  </a:lnTo>
                  <a:lnTo>
                    <a:pt x="352" y="585"/>
                  </a:lnTo>
                  <a:lnTo>
                    <a:pt x="348" y="588"/>
                  </a:lnTo>
                  <a:lnTo>
                    <a:pt x="345" y="593"/>
                  </a:lnTo>
                  <a:lnTo>
                    <a:pt x="338" y="604"/>
                  </a:lnTo>
                  <a:lnTo>
                    <a:pt x="330" y="617"/>
                  </a:lnTo>
                  <a:lnTo>
                    <a:pt x="322" y="628"/>
                  </a:lnTo>
                  <a:lnTo>
                    <a:pt x="322" y="628"/>
                  </a:lnTo>
                  <a:lnTo>
                    <a:pt x="315" y="634"/>
                  </a:lnTo>
                  <a:lnTo>
                    <a:pt x="310" y="639"/>
                  </a:lnTo>
                  <a:lnTo>
                    <a:pt x="307" y="643"/>
                  </a:lnTo>
                  <a:lnTo>
                    <a:pt x="306" y="646"/>
                  </a:lnTo>
                  <a:lnTo>
                    <a:pt x="306" y="649"/>
                  </a:lnTo>
                  <a:lnTo>
                    <a:pt x="306" y="654"/>
                  </a:lnTo>
                  <a:lnTo>
                    <a:pt x="306" y="654"/>
                  </a:lnTo>
                  <a:lnTo>
                    <a:pt x="310" y="653"/>
                  </a:lnTo>
                  <a:lnTo>
                    <a:pt x="313" y="653"/>
                  </a:lnTo>
                  <a:lnTo>
                    <a:pt x="318" y="655"/>
                  </a:lnTo>
                  <a:lnTo>
                    <a:pt x="323" y="656"/>
                  </a:lnTo>
                  <a:lnTo>
                    <a:pt x="326" y="656"/>
                  </a:lnTo>
                  <a:lnTo>
                    <a:pt x="329" y="656"/>
                  </a:lnTo>
                  <a:lnTo>
                    <a:pt x="329" y="656"/>
                  </a:lnTo>
                  <a:lnTo>
                    <a:pt x="331" y="662"/>
                  </a:lnTo>
                  <a:lnTo>
                    <a:pt x="331" y="666"/>
                  </a:lnTo>
                  <a:lnTo>
                    <a:pt x="331" y="670"/>
                  </a:lnTo>
                  <a:lnTo>
                    <a:pt x="334" y="674"/>
                  </a:lnTo>
                  <a:lnTo>
                    <a:pt x="334" y="674"/>
                  </a:lnTo>
                  <a:lnTo>
                    <a:pt x="358" y="666"/>
                  </a:lnTo>
                  <a:lnTo>
                    <a:pt x="383" y="658"/>
                  </a:lnTo>
                  <a:lnTo>
                    <a:pt x="407" y="650"/>
                  </a:lnTo>
                  <a:lnTo>
                    <a:pt x="429" y="641"/>
                  </a:lnTo>
                  <a:lnTo>
                    <a:pt x="429" y="641"/>
                  </a:lnTo>
                  <a:lnTo>
                    <a:pt x="429" y="633"/>
                  </a:lnTo>
                  <a:lnTo>
                    <a:pt x="430" y="628"/>
                  </a:lnTo>
                  <a:lnTo>
                    <a:pt x="430" y="628"/>
                  </a:lnTo>
                  <a:close/>
                  <a:moveTo>
                    <a:pt x="434" y="768"/>
                  </a:moveTo>
                  <a:lnTo>
                    <a:pt x="434" y="768"/>
                  </a:lnTo>
                  <a:lnTo>
                    <a:pt x="434" y="765"/>
                  </a:lnTo>
                  <a:lnTo>
                    <a:pt x="433" y="762"/>
                  </a:lnTo>
                  <a:lnTo>
                    <a:pt x="432" y="760"/>
                  </a:lnTo>
                  <a:lnTo>
                    <a:pt x="430" y="757"/>
                  </a:lnTo>
                  <a:lnTo>
                    <a:pt x="430" y="757"/>
                  </a:lnTo>
                  <a:lnTo>
                    <a:pt x="424" y="761"/>
                  </a:lnTo>
                  <a:lnTo>
                    <a:pt x="417" y="764"/>
                  </a:lnTo>
                  <a:lnTo>
                    <a:pt x="408" y="766"/>
                  </a:lnTo>
                  <a:lnTo>
                    <a:pt x="401" y="766"/>
                  </a:lnTo>
                  <a:lnTo>
                    <a:pt x="394" y="764"/>
                  </a:lnTo>
                  <a:lnTo>
                    <a:pt x="392" y="761"/>
                  </a:lnTo>
                  <a:lnTo>
                    <a:pt x="390" y="759"/>
                  </a:lnTo>
                  <a:lnTo>
                    <a:pt x="389" y="756"/>
                  </a:lnTo>
                  <a:lnTo>
                    <a:pt x="389" y="753"/>
                  </a:lnTo>
                  <a:lnTo>
                    <a:pt x="390" y="749"/>
                  </a:lnTo>
                  <a:lnTo>
                    <a:pt x="393" y="743"/>
                  </a:lnTo>
                  <a:lnTo>
                    <a:pt x="393" y="743"/>
                  </a:lnTo>
                  <a:lnTo>
                    <a:pt x="382" y="746"/>
                  </a:lnTo>
                  <a:lnTo>
                    <a:pt x="372" y="750"/>
                  </a:lnTo>
                  <a:lnTo>
                    <a:pt x="362" y="755"/>
                  </a:lnTo>
                  <a:lnTo>
                    <a:pt x="354" y="760"/>
                  </a:lnTo>
                  <a:lnTo>
                    <a:pt x="347" y="768"/>
                  </a:lnTo>
                  <a:lnTo>
                    <a:pt x="341" y="776"/>
                  </a:lnTo>
                  <a:lnTo>
                    <a:pt x="337" y="787"/>
                  </a:lnTo>
                  <a:lnTo>
                    <a:pt x="332" y="799"/>
                  </a:lnTo>
                  <a:lnTo>
                    <a:pt x="332" y="799"/>
                  </a:lnTo>
                  <a:lnTo>
                    <a:pt x="359" y="795"/>
                  </a:lnTo>
                  <a:lnTo>
                    <a:pt x="385" y="788"/>
                  </a:lnTo>
                  <a:lnTo>
                    <a:pt x="398" y="784"/>
                  </a:lnTo>
                  <a:lnTo>
                    <a:pt x="409" y="780"/>
                  </a:lnTo>
                  <a:lnTo>
                    <a:pt x="422" y="774"/>
                  </a:lnTo>
                  <a:lnTo>
                    <a:pt x="434" y="768"/>
                  </a:lnTo>
                  <a:lnTo>
                    <a:pt x="434" y="768"/>
                  </a:lnTo>
                  <a:close/>
                  <a:moveTo>
                    <a:pt x="316" y="700"/>
                  </a:moveTo>
                  <a:lnTo>
                    <a:pt x="316" y="700"/>
                  </a:lnTo>
                  <a:lnTo>
                    <a:pt x="329" y="708"/>
                  </a:lnTo>
                  <a:lnTo>
                    <a:pt x="342" y="715"/>
                  </a:lnTo>
                  <a:lnTo>
                    <a:pt x="354" y="724"/>
                  </a:lnTo>
                  <a:lnTo>
                    <a:pt x="367" y="731"/>
                  </a:lnTo>
                  <a:lnTo>
                    <a:pt x="367" y="731"/>
                  </a:lnTo>
                  <a:lnTo>
                    <a:pt x="382" y="713"/>
                  </a:lnTo>
                  <a:lnTo>
                    <a:pt x="395" y="696"/>
                  </a:lnTo>
                  <a:lnTo>
                    <a:pt x="423" y="660"/>
                  </a:lnTo>
                  <a:lnTo>
                    <a:pt x="423" y="660"/>
                  </a:lnTo>
                  <a:lnTo>
                    <a:pt x="393" y="667"/>
                  </a:lnTo>
                  <a:lnTo>
                    <a:pt x="366" y="676"/>
                  </a:lnTo>
                  <a:lnTo>
                    <a:pt x="352" y="681"/>
                  </a:lnTo>
                  <a:lnTo>
                    <a:pt x="339" y="686"/>
                  </a:lnTo>
                  <a:lnTo>
                    <a:pt x="327" y="693"/>
                  </a:lnTo>
                  <a:lnTo>
                    <a:pt x="316" y="700"/>
                  </a:lnTo>
                  <a:lnTo>
                    <a:pt x="316" y="700"/>
                  </a:lnTo>
                  <a:close/>
                  <a:moveTo>
                    <a:pt x="246" y="345"/>
                  </a:moveTo>
                  <a:lnTo>
                    <a:pt x="246" y="345"/>
                  </a:lnTo>
                  <a:lnTo>
                    <a:pt x="239" y="353"/>
                  </a:lnTo>
                  <a:lnTo>
                    <a:pt x="231" y="360"/>
                  </a:lnTo>
                  <a:lnTo>
                    <a:pt x="222" y="365"/>
                  </a:lnTo>
                  <a:lnTo>
                    <a:pt x="212" y="371"/>
                  </a:lnTo>
                  <a:lnTo>
                    <a:pt x="193" y="380"/>
                  </a:lnTo>
                  <a:lnTo>
                    <a:pt x="183" y="386"/>
                  </a:lnTo>
                  <a:lnTo>
                    <a:pt x="174" y="391"/>
                  </a:lnTo>
                  <a:lnTo>
                    <a:pt x="174" y="391"/>
                  </a:lnTo>
                  <a:lnTo>
                    <a:pt x="195" y="416"/>
                  </a:lnTo>
                  <a:lnTo>
                    <a:pt x="204" y="429"/>
                  </a:lnTo>
                  <a:lnTo>
                    <a:pt x="208" y="437"/>
                  </a:lnTo>
                  <a:lnTo>
                    <a:pt x="211" y="444"/>
                  </a:lnTo>
                  <a:lnTo>
                    <a:pt x="211" y="444"/>
                  </a:lnTo>
                  <a:lnTo>
                    <a:pt x="213" y="446"/>
                  </a:lnTo>
                  <a:lnTo>
                    <a:pt x="216" y="446"/>
                  </a:lnTo>
                  <a:lnTo>
                    <a:pt x="219" y="443"/>
                  </a:lnTo>
                  <a:lnTo>
                    <a:pt x="223" y="441"/>
                  </a:lnTo>
                  <a:lnTo>
                    <a:pt x="225" y="441"/>
                  </a:lnTo>
                  <a:lnTo>
                    <a:pt x="227" y="443"/>
                  </a:lnTo>
                  <a:lnTo>
                    <a:pt x="227" y="443"/>
                  </a:lnTo>
                  <a:lnTo>
                    <a:pt x="236" y="453"/>
                  </a:lnTo>
                  <a:lnTo>
                    <a:pt x="240" y="457"/>
                  </a:lnTo>
                  <a:lnTo>
                    <a:pt x="246" y="461"/>
                  </a:lnTo>
                  <a:lnTo>
                    <a:pt x="246" y="461"/>
                  </a:lnTo>
                  <a:lnTo>
                    <a:pt x="262" y="455"/>
                  </a:lnTo>
                  <a:lnTo>
                    <a:pt x="277" y="450"/>
                  </a:lnTo>
                  <a:lnTo>
                    <a:pt x="292" y="442"/>
                  </a:lnTo>
                  <a:lnTo>
                    <a:pt x="306" y="435"/>
                  </a:lnTo>
                  <a:lnTo>
                    <a:pt x="318" y="426"/>
                  </a:lnTo>
                  <a:lnTo>
                    <a:pt x="331" y="417"/>
                  </a:lnTo>
                  <a:lnTo>
                    <a:pt x="343" y="407"/>
                  </a:lnTo>
                  <a:lnTo>
                    <a:pt x="354" y="396"/>
                  </a:lnTo>
                  <a:lnTo>
                    <a:pt x="354" y="396"/>
                  </a:lnTo>
                  <a:lnTo>
                    <a:pt x="246" y="345"/>
                  </a:lnTo>
                  <a:lnTo>
                    <a:pt x="246" y="345"/>
                  </a:lnTo>
                  <a:close/>
                  <a:moveTo>
                    <a:pt x="295" y="547"/>
                  </a:moveTo>
                  <a:lnTo>
                    <a:pt x="295" y="547"/>
                  </a:lnTo>
                  <a:lnTo>
                    <a:pt x="293" y="545"/>
                  </a:lnTo>
                  <a:lnTo>
                    <a:pt x="292" y="542"/>
                  </a:lnTo>
                  <a:lnTo>
                    <a:pt x="289" y="534"/>
                  </a:lnTo>
                  <a:lnTo>
                    <a:pt x="286" y="517"/>
                  </a:lnTo>
                  <a:lnTo>
                    <a:pt x="284" y="510"/>
                  </a:lnTo>
                  <a:lnTo>
                    <a:pt x="281" y="503"/>
                  </a:lnTo>
                  <a:lnTo>
                    <a:pt x="279" y="501"/>
                  </a:lnTo>
                  <a:lnTo>
                    <a:pt x="276" y="500"/>
                  </a:lnTo>
                  <a:lnTo>
                    <a:pt x="272" y="499"/>
                  </a:lnTo>
                  <a:lnTo>
                    <a:pt x="268" y="500"/>
                  </a:lnTo>
                  <a:lnTo>
                    <a:pt x="268" y="500"/>
                  </a:lnTo>
                  <a:lnTo>
                    <a:pt x="265" y="507"/>
                  </a:lnTo>
                  <a:lnTo>
                    <a:pt x="261" y="514"/>
                  </a:lnTo>
                  <a:lnTo>
                    <a:pt x="256" y="519"/>
                  </a:lnTo>
                  <a:lnTo>
                    <a:pt x="251" y="525"/>
                  </a:lnTo>
                  <a:lnTo>
                    <a:pt x="239" y="534"/>
                  </a:lnTo>
                  <a:lnTo>
                    <a:pt x="227" y="544"/>
                  </a:lnTo>
                  <a:lnTo>
                    <a:pt x="227" y="544"/>
                  </a:lnTo>
                  <a:lnTo>
                    <a:pt x="230" y="535"/>
                  </a:lnTo>
                  <a:lnTo>
                    <a:pt x="234" y="529"/>
                  </a:lnTo>
                  <a:lnTo>
                    <a:pt x="238" y="523"/>
                  </a:lnTo>
                  <a:lnTo>
                    <a:pt x="242" y="516"/>
                  </a:lnTo>
                  <a:lnTo>
                    <a:pt x="254" y="507"/>
                  </a:lnTo>
                  <a:lnTo>
                    <a:pt x="267" y="498"/>
                  </a:lnTo>
                  <a:lnTo>
                    <a:pt x="267" y="498"/>
                  </a:lnTo>
                  <a:lnTo>
                    <a:pt x="250" y="496"/>
                  </a:lnTo>
                  <a:lnTo>
                    <a:pt x="245" y="495"/>
                  </a:lnTo>
                  <a:lnTo>
                    <a:pt x="238" y="493"/>
                  </a:lnTo>
                  <a:lnTo>
                    <a:pt x="238" y="493"/>
                  </a:lnTo>
                  <a:lnTo>
                    <a:pt x="228" y="501"/>
                  </a:lnTo>
                  <a:lnTo>
                    <a:pt x="220" y="511"/>
                  </a:lnTo>
                  <a:lnTo>
                    <a:pt x="204" y="530"/>
                  </a:lnTo>
                  <a:lnTo>
                    <a:pt x="188" y="549"/>
                  </a:lnTo>
                  <a:lnTo>
                    <a:pt x="178" y="559"/>
                  </a:lnTo>
                  <a:lnTo>
                    <a:pt x="169" y="568"/>
                  </a:lnTo>
                  <a:lnTo>
                    <a:pt x="169" y="568"/>
                  </a:lnTo>
                  <a:lnTo>
                    <a:pt x="172" y="578"/>
                  </a:lnTo>
                  <a:lnTo>
                    <a:pt x="173" y="587"/>
                  </a:lnTo>
                  <a:lnTo>
                    <a:pt x="173" y="587"/>
                  </a:lnTo>
                  <a:lnTo>
                    <a:pt x="179" y="586"/>
                  </a:lnTo>
                  <a:lnTo>
                    <a:pt x="186" y="584"/>
                  </a:lnTo>
                  <a:lnTo>
                    <a:pt x="191" y="579"/>
                  </a:lnTo>
                  <a:lnTo>
                    <a:pt x="196" y="575"/>
                  </a:lnTo>
                  <a:lnTo>
                    <a:pt x="202" y="570"/>
                  </a:lnTo>
                  <a:lnTo>
                    <a:pt x="207" y="567"/>
                  </a:lnTo>
                  <a:lnTo>
                    <a:pt x="212" y="563"/>
                  </a:lnTo>
                  <a:lnTo>
                    <a:pt x="219" y="562"/>
                  </a:lnTo>
                  <a:lnTo>
                    <a:pt x="219" y="562"/>
                  </a:lnTo>
                  <a:lnTo>
                    <a:pt x="217" y="568"/>
                  </a:lnTo>
                  <a:lnTo>
                    <a:pt x="213" y="572"/>
                  </a:lnTo>
                  <a:lnTo>
                    <a:pt x="206" y="579"/>
                  </a:lnTo>
                  <a:lnTo>
                    <a:pt x="197" y="587"/>
                  </a:lnTo>
                  <a:lnTo>
                    <a:pt x="194" y="591"/>
                  </a:lnTo>
                  <a:lnTo>
                    <a:pt x="192" y="595"/>
                  </a:lnTo>
                  <a:lnTo>
                    <a:pt x="192" y="595"/>
                  </a:lnTo>
                  <a:lnTo>
                    <a:pt x="195" y="595"/>
                  </a:lnTo>
                  <a:lnTo>
                    <a:pt x="198" y="596"/>
                  </a:lnTo>
                  <a:lnTo>
                    <a:pt x="200" y="599"/>
                  </a:lnTo>
                  <a:lnTo>
                    <a:pt x="201" y="601"/>
                  </a:lnTo>
                  <a:lnTo>
                    <a:pt x="201" y="601"/>
                  </a:lnTo>
                  <a:lnTo>
                    <a:pt x="235" y="593"/>
                  </a:lnTo>
                  <a:lnTo>
                    <a:pt x="267" y="585"/>
                  </a:lnTo>
                  <a:lnTo>
                    <a:pt x="298" y="574"/>
                  </a:lnTo>
                  <a:lnTo>
                    <a:pt x="329" y="563"/>
                  </a:lnTo>
                  <a:lnTo>
                    <a:pt x="329" y="563"/>
                  </a:lnTo>
                  <a:lnTo>
                    <a:pt x="332" y="555"/>
                  </a:lnTo>
                  <a:lnTo>
                    <a:pt x="333" y="550"/>
                  </a:lnTo>
                  <a:lnTo>
                    <a:pt x="336" y="546"/>
                  </a:lnTo>
                  <a:lnTo>
                    <a:pt x="336" y="546"/>
                  </a:lnTo>
                  <a:lnTo>
                    <a:pt x="316" y="547"/>
                  </a:lnTo>
                  <a:lnTo>
                    <a:pt x="306" y="548"/>
                  </a:lnTo>
                  <a:lnTo>
                    <a:pt x="295" y="547"/>
                  </a:lnTo>
                  <a:lnTo>
                    <a:pt x="295" y="547"/>
                  </a:lnTo>
                  <a:close/>
                  <a:moveTo>
                    <a:pt x="230" y="610"/>
                  </a:moveTo>
                  <a:lnTo>
                    <a:pt x="230" y="610"/>
                  </a:lnTo>
                  <a:lnTo>
                    <a:pt x="206" y="616"/>
                  </a:lnTo>
                  <a:lnTo>
                    <a:pt x="195" y="620"/>
                  </a:lnTo>
                  <a:lnTo>
                    <a:pt x="191" y="622"/>
                  </a:lnTo>
                  <a:lnTo>
                    <a:pt x="187" y="626"/>
                  </a:lnTo>
                  <a:lnTo>
                    <a:pt x="187" y="626"/>
                  </a:lnTo>
                  <a:lnTo>
                    <a:pt x="200" y="635"/>
                  </a:lnTo>
                  <a:lnTo>
                    <a:pt x="215" y="644"/>
                  </a:lnTo>
                  <a:lnTo>
                    <a:pt x="230" y="651"/>
                  </a:lnTo>
                  <a:lnTo>
                    <a:pt x="243" y="658"/>
                  </a:lnTo>
                  <a:lnTo>
                    <a:pt x="243" y="658"/>
                  </a:lnTo>
                  <a:lnTo>
                    <a:pt x="252" y="664"/>
                  </a:lnTo>
                  <a:lnTo>
                    <a:pt x="257" y="667"/>
                  </a:lnTo>
                  <a:lnTo>
                    <a:pt x="260" y="668"/>
                  </a:lnTo>
                  <a:lnTo>
                    <a:pt x="262" y="668"/>
                  </a:lnTo>
                  <a:lnTo>
                    <a:pt x="262" y="668"/>
                  </a:lnTo>
                  <a:lnTo>
                    <a:pt x="263" y="668"/>
                  </a:lnTo>
                  <a:lnTo>
                    <a:pt x="264" y="666"/>
                  </a:lnTo>
                  <a:lnTo>
                    <a:pt x="267" y="662"/>
                  </a:lnTo>
                  <a:lnTo>
                    <a:pt x="269" y="655"/>
                  </a:lnTo>
                  <a:lnTo>
                    <a:pt x="273" y="651"/>
                  </a:lnTo>
                  <a:lnTo>
                    <a:pt x="273" y="651"/>
                  </a:lnTo>
                  <a:lnTo>
                    <a:pt x="291" y="637"/>
                  </a:lnTo>
                  <a:lnTo>
                    <a:pt x="308" y="620"/>
                  </a:lnTo>
                  <a:lnTo>
                    <a:pt x="316" y="610"/>
                  </a:lnTo>
                  <a:lnTo>
                    <a:pt x="323" y="601"/>
                  </a:lnTo>
                  <a:lnTo>
                    <a:pt x="329" y="590"/>
                  </a:lnTo>
                  <a:lnTo>
                    <a:pt x="334" y="579"/>
                  </a:lnTo>
                  <a:lnTo>
                    <a:pt x="334" y="579"/>
                  </a:lnTo>
                  <a:lnTo>
                    <a:pt x="322" y="580"/>
                  </a:lnTo>
                  <a:lnTo>
                    <a:pt x="308" y="583"/>
                  </a:lnTo>
                  <a:lnTo>
                    <a:pt x="295" y="586"/>
                  </a:lnTo>
                  <a:lnTo>
                    <a:pt x="282" y="591"/>
                  </a:lnTo>
                  <a:lnTo>
                    <a:pt x="256" y="601"/>
                  </a:lnTo>
                  <a:lnTo>
                    <a:pt x="242" y="606"/>
                  </a:lnTo>
                  <a:lnTo>
                    <a:pt x="230" y="610"/>
                  </a:lnTo>
                  <a:lnTo>
                    <a:pt x="230" y="610"/>
                  </a:lnTo>
                  <a:close/>
                  <a:moveTo>
                    <a:pt x="286" y="660"/>
                  </a:moveTo>
                  <a:lnTo>
                    <a:pt x="286" y="660"/>
                  </a:lnTo>
                  <a:lnTo>
                    <a:pt x="282" y="666"/>
                  </a:lnTo>
                  <a:lnTo>
                    <a:pt x="277" y="673"/>
                  </a:lnTo>
                  <a:lnTo>
                    <a:pt x="265" y="683"/>
                  </a:lnTo>
                  <a:lnTo>
                    <a:pt x="258" y="690"/>
                  </a:lnTo>
                  <a:lnTo>
                    <a:pt x="254" y="696"/>
                  </a:lnTo>
                  <a:lnTo>
                    <a:pt x="251" y="702"/>
                  </a:lnTo>
                  <a:lnTo>
                    <a:pt x="249" y="710"/>
                  </a:lnTo>
                  <a:lnTo>
                    <a:pt x="249" y="710"/>
                  </a:lnTo>
                  <a:lnTo>
                    <a:pt x="266" y="702"/>
                  </a:lnTo>
                  <a:lnTo>
                    <a:pt x="285" y="695"/>
                  </a:lnTo>
                  <a:lnTo>
                    <a:pt x="294" y="690"/>
                  </a:lnTo>
                  <a:lnTo>
                    <a:pt x="301" y="684"/>
                  </a:lnTo>
                  <a:lnTo>
                    <a:pt x="308" y="678"/>
                  </a:lnTo>
                  <a:lnTo>
                    <a:pt x="313" y="670"/>
                  </a:lnTo>
                  <a:lnTo>
                    <a:pt x="313" y="670"/>
                  </a:lnTo>
                  <a:lnTo>
                    <a:pt x="304" y="669"/>
                  </a:lnTo>
                  <a:lnTo>
                    <a:pt x="298" y="668"/>
                  </a:lnTo>
                  <a:lnTo>
                    <a:pt x="292" y="665"/>
                  </a:lnTo>
                  <a:lnTo>
                    <a:pt x="288" y="663"/>
                  </a:lnTo>
                  <a:lnTo>
                    <a:pt x="286" y="660"/>
                  </a:lnTo>
                  <a:lnTo>
                    <a:pt x="286" y="660"/>
                  </a:lnTo>
                  <a:close/>
                  <a:moveTo>
                    <a:pt x="142" y="501"/>
                  </a:moveTo>
                  <a:lnTo>
                    <a:pt x="142" y="501"/>
                  </a:lnTo>
                  <a:lnTo>
                    <a:pt x="145" y="498"/>
                  </a:lnTo>
                  <a:lnTo>
                    <a:pt x="148" y="495"/>
                  </a:lnTo>
                  <a:lnTo>
                    <a:pt x="157" y="489"/>
                  </a:lnTo>
                  <a:lnTo>
                    <a:pt x="165" y="485"/>
                  </a:lnTo>
                  <a:lnTo>
                    <a:pt x="174" y="480"/>
                  </a:lnTo>
                  <a:lnTo>
                    <a:pt x="174" y="480"/>
                  </a:lnTo>
                  <a:lnTo>
                    <a:pt x="182" y="474"/>
                  </a:lnTo>
                  <a:lnTo>
                    <a:pt x="190" y="468"/>
                  </a:lnTo>
                  <a:lnTo>
                    <a:pt x="196" y="462"/>
                  </a:lnTo>
                  <a:lnTo>
                    <a:pt x="201" y="455"/>
                  </a:lnTo>
                  <a:lnTo>
                    <a:pt x="201" y="455"/>
                  </a:lnTo>
                  <a:lnTo>
                    <a:pt x="198" y="455"/>
                  </a:lnTo>
                  <a:lnTo>
                    <a:pt x="197" y="453"/>
                  </a:lnTo>
                  <a:lnTo>
                    <a:pt x="194" y="447"/>
                  </a:lnTo>
                  <a:lnTo>
                    <a:pt x="189" y="433"/>
                  </a:lnTo>
                  <a:lnTo>
                    <a:pt x="189" y="433"/>
                  </a:lnTo>
                  <a:lnTo>
                    <a:pt x="182" y="435"/>
                  </a:lnTo>
                  <a:lnTo>
                    <a:pt x="177" y="438"/>
                  </a:lnTo>
                  <a:lnTo>
                    <a:pt x="167" y="446"/>
                  </a:lnTo>
                  <a:lnTo>
                    <a:pt x="158" y="452"/>
                  </a:lnTo>
                  <a:lnTo>
                    <a:pt x="152" y="454"/>
                  </a:lnTo>
                  <a:lnTo>
                    <a:pt x="147" y="455"/>
                  </a:lnTo>
                  <a:lnTo>
                    <a:pt x="147" y="455"/>
                  </a:lnTo>
                  <a:lnTo>
                    <a:pt x="149" y="449"/>
                  </a:lnTo>
                  <a:lnTo>
                    <a:pt x="152" y="443"/>
                  </a:lnTo>
                  <a:lnTo>
                    <a:pt x="157" y="440"/>
                  </a:lnTo>
                  <a:lnTo>
                    <a:pt x="161" y="436"/>
                  </a:lnTo>
                  <a:lnTo>
                    <a:pt x="171" y="429"/>
                  </a:lnTo>
                  <a:lnTo>
                    <a:pt x="175" y="425"/>
                  </a:lnTo>
                  <a:lnTo>
                    <a:pt x="178" y="420"/>
                  </a:lnTo>
                  <a:lnTo>
                    <a:pt x="178" y="420"/>
                  </a:lnTo>
                  <a:lnTo>
                    <a:pt x="175" y="413"/>
                  </a:lnTo>
                  <a:lnTo>
                    <a:pt x="172" y="407"/>
                  </a:lnTo>
                  <a:lnTo>
                    <a:pt x="166" y="402"/>
                  </a:lnTo>
                  <a:lnTo>
                    <a:pt x="163" y="399"/>
                  </a:lnTo>
                  <a:lnTo>
                    <a:pt x="160" y="398"/>
                  </a:lnTo>
                  <a:lnTo>
                    <a:pt x="160" y="398"/>
                  </a:lnTo>
                  <a:lnTo>
                    <a:pt x="147" y="407"/>
                  </a:lnTo>
                  <a:lnTo>
                    <a:pt x="135" y="417"/>
                  </a:lnTo>
                  <a:lnTo>
                    <a:pt x="125" y="427"/>
                  </a:lnTo>
                  <a:lnTo>
                    <a:pt x="114" y="438"/>
                  </a:lnTo>
                  <a:lnTo>
                    <a:pt x="92" y="461"/>
                  </a:lnTo>
                  <a:lnTo>
                    <a:pt x="81" y="470"/>
                  </a:lnTo>
                  <a:lnTo>
                    <a:pt x="69" y="480"/>
                  </a:lnTo>
                  <a:lnTo>
                    <a:pt x="69" y="480"/>
                  </a:lnTo>
                  <a:lnTo>
                    <a:pt x="73" y="483"/>
                  </a:lnTo>
                  <a:lnTo>
                    <a:pt x="77" y="484"/>
                  </a:lnTo>
                  <a:lnTo>
                    <a:pt x="81" y="484"/>
                  </a:lnTo>
                  <a:lnTo>
                    <a:pt x="84" y="484"/>
                  </a:lnTo>
                  <a:lnTo>
                    <a:pt x="88" y="482"/>
                  </a:lnTo>
                  <a:lnTo>
                    <a:pt x="91" y="480"/>
                  </a:lnTo>
                  <a:lnTo>
                    <a:pt x="97" y="474"/>
                  </a:lnTo>
                  <a:lnTo>
                    <a:pt x="103" y="468"/>
                  </a:lnTo>
                  <a:lnTo>
                    <a:pt x="110" y="463"/>
                  </a:lnTo>
                  <a:lnTo>
                    <a:pt x="114" y="461"/>
                  </a:lnTo>
                  <a:lnTo>
                    <a:pt x="117" y="459"/>
                  </a:lnTo>
                  <a:lnTo>
                    <a:pt x="120" y="458"/>
                  </a:lnTo>
                  <a:lnTo>
                    <a:pt x="125" y="458"/>
                  </a:lnTo>
                  <a:lnTo>
                    <a:pt x="125" y="458"/>
                  </a:lnTo>
                  <a:lnTo>
                    <a:pt x="116" y="468"/>
                  </a:lnTo>
                  <a:lnTo>
                    <a:pt x="106" y="478"/>
                  </a:lnTo>
                  <a:lnTo>
                    <a:pt x="98" y="486"/>
                  </a:lnTo>
                  <a:lnTo>
                    <a:pt x="89" y="496"/>
                  </a:lnTo>
                  <a:lnTo>
                    <a:pt x="89" y="496"/>
                  </a:lnTo>
                  <a:lnTo>
                    <a:pt x="92" y="500"/>
                  </a:lnTo>
                  <a:lnTo>
                    <a:pt x="96" y="504"/>
                  </a:lnTo>
                  <a:lnTo>
                    <a:pt x="98" y="511"/>
                  </a:lnTo>
                  <a:lnTo>
                    <a:pt x="98" y="517"/>
                  </a:lnTo>
                  <a:lnTo>
                    <a:pt x="98" y="517"/>
                  </a:lnTo>
                  <a:lnTo>
                    <a:pt x="105" y="517"/>
                  </a:lnTo>
                  <a:lnTo>
                    <a:pt x="111" y="516"/>
                  </a:lnTo>
                  <a:lnTo>
                    <a:pt x="115" y="514"/>
                  </a:lnTo>
                  <a:lnTo>
                    <a:pt x="119" y="511"/>
                  </a:lnTo>
                  <a:lnTo>
                    <a:pt x="119" y="511"/>
                  </a:lnTo>
                  <a:lnTo>
                    <a:pt x="126" y="511"/>
                  </a:lnTo>
                  <a:lnTo>
                    <a:pt x="131" y="510"/>
                  </a:lnTo>
                  <a:lnTo>
                    <a:pt x="144" y="507"/>
                  </a:lnTo>
                  <a:lnTo>
                    <a:pt x="156" y="502"/>
                  </a:lnTo>
                  <a:lnTo>
                    <a:pt x="167" y="500"/>
                  </a:lnTo>
                  <a:lnTo>
                    <a:pt x="167" y="500"/>
                  </a:lnTo>
                  <a:lnTo>
                    <a:pt x="183" y="498"/>
                  </a:lnTo>
                  <a:lnTo>
                    <a:pt x="198" y="497"/>
                  </a:lnTo>
                  <a:lnTo>
                    <a:pt x="212" y="495"/>
                  </a:lnTo>
                  <a:lnTo>
                    <a:pt x="219" y="494"/>
                  </a:lnTo>
                  <a:lnTo>
                    <a:pt x="224" y="490"/>
                  </a:lnTo>
                  <a:lnTo>
                    <a:pt x="224" y="490"/>
                  </a:lnTo>
                  <a:lnTo>
                    <a:pt x="223" y="489"/>
                  </a:lnTo>
                  <a:lnTo>
                    <a:pt x="223" y="488"/>
                  </a:lnTo>
                  <a:lnTo>
                    <a:pt x="220" y="487"/>
                  </a:lnTo>
                  <a:lnTo>
                    <a:pt x="218" y="485"/>
                  </a:lnTo>
                  <a:lnTo>
                    <a:pt x="217" y="483"/>
                  </a:lnTo>
                  <a:lnTo>
                    <a:pt x="217" y="480"/>
                  </a:lnTo>
                  <a:lnTo>
                    <a:pt x="217" y="480"/>
                  </a:lnTo>
                  <a:lnTo>
                    <a:pt x="220" y="475"/>
                  </a:lnTo>
                  <a:lnTo>
                    <a:pt x="223" y="472"/>
                  </a:lnTo>
                  <a:lnTo>
                    <a:pt x="223" y="470"/>
                  </a:lnTo>
                  <a:lnTo>
                    <a:pt x="224" y="467"/>
                  </a:lnTo>
                  <a:lnTo>
                    <a:pt x="223" y="464"/>
                  </a:lnTo>
                  <a:lnTo>
                    <a:pt x="222" y="461"/>
                  </a:lnTo>
                  <a:lnTo>
                    <a:pt x="222" y="461"/>
                  </a:lnTo>
                  <a:lnTo>
                    <a:pt x="211" y="465"/>
                  </a:lnTo>
                  <a:lnTo>
                    <a:pt x="202" y="471"/>
                  </a:lnTo>
                  <a:lnTo>
                    <a:pt x="185" y="485"/>
                  </a:lnTo>
                  <a:lnTo>
                    <a:pt x="175" y="492"/>
                  </a:lnTo>
                  <a:lnTo>
                    <a:pt x="165" y="497"/>
                  </a:lnTo>
                  <a:lnTo>
                    <a:pt x="160" y="499"/>
                  </a:lnTo>
                  <a:lnTo>
                    <a:pt x="155" y="501"/>
                  </a:lnTo>
                  <a:lnTo>
                    <a:pt x="148" y="501"/>
                  </a:lnTo>
                  <a:lnTo>
                    <a:pt x="142" y="501"/>
                  </a:lnTo>
                  <a:lnTo>
                    <a:pt x="142" y="501"/>
                  </a:lnTo>
                  <a:close/>
                  <a:moveTo>
                    <a:pt x="135" y="523"/>
                  </a:moveTo>
                  <a:lnTo>
                    <a:pt x="135" y="523"/>
                  </a:lnTo>
                  <a:lnTo>
                    <a:pt x="124" y="533"/>
                  </a:lnTo>
                  <a:lnTo>
                    <a:pt x="112" y="545"/>
                  </a:lnTo>
                  <a:lnTo>
                    <a:pt x="107" y="552"/>
                  </a:lnTo>
                  <a:lnTo>
                    <a:pt x="103" y="558"/>
                  </a:lnTo>
                  <a:lnTo>
                    <a:pt x="99" y="567"/>
                  </a:lnTo>
                  <a:lnTo>
                    <a:pt x="96" y="574"/>
                  </a:lnTo>
                  <a:lnTo>
                    <a:pt x="96" y="574"/>
                  </a:lnTo>
                  <a:lnTo>
                    <a:pt x="111" y="586"/>
                  </a:lnTo>
                  <a:lnTo>
                    <a:pt x="127" y="595"/>
                  </a:lnTo>
                  <a:lnTo>
                    <a:pt x="127" y="595"/>
                  </a:lnTo>
                  <a:lnTo>
                    <a:pt x="135" y="585"/>
                  </a:lnTo>
                  <a:lnTo>
                    <a:pt x="144" y="574"/>
                  </a:lnTo>
                  <a:lnTo>
                    <a:pt x="165" y="555"/>
                  </a:lnTo>
                  <a:lnTo>
                    <a:pt x="176" y="545"/>
                  </a:lnTo>
                  <a:lnTo>
                    <a:pt x="186" y="535"/>
                  </a:lnTo>
                  <a:lnTo>
                    <a:pt x="194" y="524"/>
                  </a:lnTo>
                  <a:lnTo>
                    <a:pt x="203" y="512"/>
                  </a:lnTo>
                  <a:lnTo>
                    <a:pt x="203" y="512"/>
                  </a:lnTo>
                  <a:lnTo>
                    <a:pt x="169" y="519"/>
                  </a:lnTo>
                  <a:lnTo>
                    <a:pt x="152" y="523"/>
                  </a:lnTo>
                  <a:lnTo>
                    <a:pt x="135" y="523"/>
                  </a:lnTo>
                  <a:lnTo>
                    <a:pt x="135" y="523"/>
                  </a:lnTo>
                  <a:close/>
                  <a:moveTo>
                    <a:pt x="158" y="585"/>
                  </a:moveTo>
                  <a:lnTo>
                    <a:pt x="158" y="585"/>
                  </a:lnTo>
                  <a:lnTo>
                    <a:pt x="150" y="588"/>
                  </a:lnTo>
                  <a:lnTo>
                    <a:pt x="143" y="593"/>
                  </a:lnTo>
                  <a:lnTo>
                    <a:pt x="137" y="598"/>
                  </a:lnTo>
                  <a:lnTo>
                    <a:pt x="132" y="604"/>
                  </a:lnTo>
                  <a:lnTo>
                    <a:pt x="121" y="617"/>
                  </a:lnTo>
                  <a:lnTo>
                    <a:pt x="112" y="630"/>
                  </a:lnTo>
                  <a:lnTo>
                    <a:pt x="112" y="630"/>
                  </a:lnTo>
                  <a:lnTo>
                    <a:pt x="120" y="630"/>
                  </a:lnTo>
                  <a:lnTo>
                    <a:pt x="130" y="629"/>
                  </a:lnTo>
                  <a:lnTo>
                    <a:pt x="141" y="625"/>
                  </a:lnTo>
                  <a:lnTo>
                    <a:pt x="151" y="621"/>
                  </a:lnTo>
                  <a:lnTo>
                    <a:pt x="161" y="617"/>
                  </a:lnTo>
                  <a:lnTo>
                    <a:pt x="169" y="613"/>
                  </a:lnTo>
                  <a:lnTo>
                    <a:pt x="173" y="609"/>
                  </a:lnTo>
                  <a:lnTo>
                    <a:pt x="174" y="607"/>
                  </a:lnTo>
                  <a:lnTo>
                    <a:pt x="174" y="606"/>
                  </a:lnTo>
                  <a:lnTo>
                    <a:pt x="174" y="606"/>
                  </a:lnTo>
                  <a:lnTo>
                    <a:pt x="174" y="608"/>
                  </a:lnTo>
                  <a:lnTo>
                    <a:pt x="174" y="608"/>
                  </a:lnTo>
                  <a:lnTo>
                    <a:pt x="170" y="602"/>
                  </a:lnTo>
                  <a:lnTo>
                    <a:pt x="164" y="596"/>
                  </a:lnTo>
                  <a:lnTo>
                    <a:pt x="160" y="591"/>
                  </a:lnTo>
                  <a:lnTo>
                    <a:pt x="159" y="588"/>
                  </a:lnTo>
                  <a:lnTo>
                    <a:pt x="158" y="585"/>
                  </a:lnTo>
                  <a:lnTo>
                    <a:pt x="158" y="585"/>
                  </a:lnTo>
                  <a:close/>
                  <a:moveTo>
                    <a:pt x="82" y="516"/>
                  </a:moveTo>
                  <a:lnTo>
                    <a:pt x="82" y="516"/>
                  </a:lnTo>
                  <a:lnTo>
                    <a:pt x="81" y="510"/>
                  </a:lnTo>
                  <a:lnTo>
                    <a:pt x="79" y="505"/>
                  </a:lnTo>
                  <a:lnTo>
                    <a:pt x="76" y="501"/>
                  </a:lnTo>
                  <a:lnTo>
                    <a:pt x="72" y="499"/>
                  </a:lnTo>
                  <a:lnTo>
                    <a:pt x="68" y="497"/>
                  </a:lnTo>
                  <a:lnTo>
                    <a:pt x="64" y="496"/>
                  </a:lnTo>
                  <a:lnTo>
                    <a:pt x="53" y="495"/>
                  </a:lnTo>
                  <a:lnTo>
                    <a:pt x="53" y="495"/>
                  </a:lnTo>
                  <a:lnTo>
                    <a:pt x="50" y="500"/>
                  </a:lnTo>
                  <a:lnTo>
                    <a:pt x="46" y="504"/>
                  </a:lnTo>
                  <a:lnTo>
                    <a:pt x="37" y="515"/>
                  </a:lnTo>
                  <a:lnTo>
                    <a:pt x="33" y="519"/>
                  </a:lnTo>
                  <a:lnTo>
                    <a:pt x="29" y="525"/>
                  </a:lnTo>
                  <a:lnTo>
                    <a:pt x="27" y="531"/>
                  </a:lnTo>
                  <a:lnTo>
                    <a:pt x="27" y="538"/>
                  </a:lnTo>
                  <a:lnTo>
                    <a:pt x="27" y="538"/>
                  </a:lnTo>
                  <a:lnTo>
                    <a:pt x="56" y="529"/>
                  </a:lnTo>
                  <a:lnTo>
                    <a:pt x="70" y="524"/>
                  </a:lnTo>
                  <a:lnTo>
                    <a:pt x="76" y="519"/>
                  </a:lnTo>
                  <a:lnTo>
                    <a:pt x="82" y="516"/>
                  </a:lnTo>
                  <a:lnTo>
                    <a:pt x="82" y="516"/>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3" name="Freeform 197"/>
            <p:cNvSpPr/>
            <p:nvPr/>
          </p:nvSpPr>
          <p:spPr bwMode="auto">
            <a:xfrm>
              <a:off x="6103938" y="1752600"/>
              <a:ext cx="11113" cy="11113"/>
            </a:xfrm>
            <a:custGeom>
              <a:avLst/>
              <a:gdLst/>
              <a:ahLst/>
              <a:cxnLst>
                <a:cxn ang="0">
                  <a:pos x="8" y="0"/>
                </a:cxn>
                <a:cxn ang="0">
                  <a:pos x="8" y="0"/>
                </a:cxn>
                <a:cxn ang="0">
                  <a:pos x="14" y="0"/>
                </a:cxn>
                <a:cxn ang="0">
                  <a:pos x="17" y="2"/>
                </a:cxn>
                <a:cxn ang="0">
                  <a:pos x="18" y="5"/>
                </a:cxn>
                <a:cxn ang="0">
                  <a:pos x="19" y="9"/>
                </a:cxn>
                <a:cxn ang="0">
                  <a:pos x="18" y="14"/>
                </a:cxn>
                <a:cxn ang="0">
                  <a:pos x="17" y="17"/>
                </a:cxn>
                <a:cxn ang="0">
                  <a:pos x="14" y="20"/>
                </a:cxn>
                <a:cxn ang="0">
                  <a:pos x="9" y="22"/>
                </a:cxn>
                <a:cxn ang="0">
                  <a:pos x="9" y="22"/>
                </a:cxn>
                <a:cxn ang="0">
                  <a:pos x="6" y="21"/>
                </a:cxn>
                <a:cxn ang="0">
                  <a:pos x="4" y="19"/>
                </a:cxn>
                <a:cxn ang="0">
                  <a:pos x="2" y="16"/>
                </a:cxn>
                <a:cxn ang="0">
                  <a:pos x="0" y="13"/>
                </a:cxn>
                <a:cxn ang="0">
                  <a:pos x="0" y="8"/>
                </a:cxn>
                <a:cxn ang="0">
                  <a:pos x="1" y="4"/>
                </a:cxn>
                <a:cxn ang="0">
                  <a:pos x="4" y="1"/>
                </a:cxn>
                <a:cxn ang="0">
                  <a:pos x="8" y="0"/>
                </a:cxn>
                <a:cxn ang="0">
                  <a:pos x="8" y="0"/>
                </a:cxn>
              </a:cxnLst>
              <a:rect l="0" t="0" r="r" b="b"/>
              <a:pathLst>
                <a:path w="19" h="22">
                  <a:moveTo>
                    <a:pt x="8" y="0"/>
                  </a:moveTo>
                  <a:lnTo>
                    <a:pt x="8" y="0"/>
                  </a:lnTo>
                  <a:lnTo>
                    <a:pt x="14" y="0"/>
                  </a:lnTo>
                  <a:lnTo>
                    <a:pt x="17" y="2"/>
                  </a:lnTo>
                  <a:lnTo>
                    <a:pt x="18" y="5"/>
                  </a:lnTo>
                  <a:lnTo>
                    <a:pt x="19" y="9"/>
                  </a:lnTo>
                  <a:lnTo>
                    <a:pt x="18" y="14"/>
                  </a:lnTo>
                  <a:lnTo>
                    <a:pt x="17" y="17"/>
                  </a:lnTo>
                  <a:lnTo>
                    <a:pt x="14" y="20"/>
                  </a:lnTo>
                  <a:lnTo>
                    <a:pt x="9" y="22"/>
                  </a:lnTo>
                  <a:lnTo>
                    <a:pt x="9" y="22"/>
                  </a:lnTo>
                  <a:lnTo>
                    <a:pt x="6" y="21"/>
                  </a:lnTo>
                  <a:lnTo>
                    <a:pt x="4" y="19"/>
                  </a:lnTo>
                  <a:lnTo>
                    <a:pt x="2" y="16"/>
                  </a:lnTo>
                  <a:lnTo>
                    <a:pt x="0" y="13"/>
                  </a:lnTo>
                  <a:lnTo>
                    <a:pt x="0" y="8"/>
                  </a:lnTo>
                  <a:lnTo>
                    <a:pt x="1" y="4"/>
                  </a:lnTo>
                  <a:lnTo>
                    <a:pt x="4" y="1"/>
                  </a:lnTo>
                  <a:lnTo>
                    <a:pt x="8" y="0"/>
                  </a:lnTo>
                  <a:lnTo>
                    <a:pt x="8" y="0"/>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4" name="Freeform 198"/>
            <p:cNvSpPr/>
            <p:nvPr/>
          </p:nvSpPr>
          <p:spPr bwMode="auto">
            <a:xfrm>
              <a:off x="6089651" y="1765300"/>
              <a:ext cx="34925" cy="14288"/>
            </a:xfrm>
            <a:custGeom>
              <a:avLst/>
              <a:gdLst/>
              <a:ahLst/>
              <a:cxnLst>
                <a:cxn ang="0">
                  <a:pos x="60" y="3"/>
                </a:cxn>
                <a:cxn ang="0">
                  <a:pos x="60" y="3"/>
                </a:cxn>
                <a:cxn ang="0">
                  <a:pos x="63" y="6"/>
                </a:cxn>
                <a:cxn ang="0">
                  <a:pos x="65" y="8"/>
                </a:cxn>
                <a:cxn ang="0">
                  <a:pos x="67" y="11"/>
                </a:cxn>
                <a:cxn ang="0">
                  <a:pos x="68" y="16"/>
                </a:cxn>
                <a:cxn ang="0">
                  <a:pos x="68" y="16"/>
                </a:cxn>
                <a:cxn ang="0">
                  <a:pos x="65" y="20"/>
                </a:cxn>
                <a:cxn ang="0">
                  <a:pos x="62" y="23"/>
                </a:cxn>
                <a:cxn ang="0">
                  <a:pos x="58" y="25"/>
                </a:cxn>
                <a:cxn ang="0">
                  <a:pos x="52" y="25"/>
                </a:cxn>
                <a:cxn ang="0">
                  <a:pos x="52" y="25"/>
                </a:cxn>
                <a:cxn ang="0">
                  <a:pos x="49" y="24"/>
                </a:cxn>
                <a:cxn ang="0">
                  <a:pos x="47" y="23"/>
                </a:cxn>
                <a:cxn ang="0">
                  <a:pos x="45" y="21"/>
                </a:cxn>
                <a:cxn ang="0">
                  <a:pos x="42" y="20"/>
                </a:cxn>
                <a:cxn ang="0">
                  <a:pos x="42" y="20"/>
                </a:cxn>
                <a:cxn ang="0">
                  <a:pos x="33" y="19"/>
                </a:cxn>
                <a:cxn ang="0">
                  <a:pos x="22" y="19"/>
                </a:cxn>
                <a:cxn ang="0">
                  <a:pos x="13" y="18"/>
                </a:cxn>
                <a:cxn ang="0">
                  <a:pos x="7" y="16"/>
                </a:cxn>
                <a:cxn ang="0">
                  <a:pos x="1" y="14"/>
                </a:cxn>
                <a:cxn ang="0">
                  <a:pos x="1" y="14"/>
                </a:cxn>
                <a:cxn ang="0">
                  <a:pos x="0" y="10"/>
                </a:cxn>
                <a:cxn ang="0">
                  <a:pos x="0" y="8"/>
                </a:cxn>
                <a:cxn ang="0">
                  <a:pos x="0" y="5"/>
                </a:cxn>
                <a:cxn ang="0">
                  <a:pos x="0" y="5"/>
                </a:cxn>
                <a:cxn ang="0">
                  <a:pos x="8" y="2"/>
                </a:cxn>
                <a:cxn ang="0">
                  <a:pos x="15" y="0"/>
                </a:cxn>
                <a:cxn ang="0">
                  <a:pos x="22" y="2"/>
                </a:cxn>
                <a:cxn ang="0">
                  <a:pos x="29" y="3"/>
                </a:cxn>
                <a:cxn ang="0">
                  <a:pos x="35" y="4"/>
                </a:cxn>
                <a:cxn ang="0">
                  <a:pos x="43" y="5"/>
                </a:cxn>
                <a:cxn ang="0">
                  <a:pos x="50" y="5"/>
                </a:cxn>
                <a:cxn ang="0">
                  <a:pos x="60" y="3"/>
                </a:cxn>
                <a:cxn ang="0">
                  <a:pos x="60" y="3"/>
                </a:cxn>
              </a:cxnLst>
              <a:rect l="0" t="0" r="r" b="b"/>
              <a:pathLst>
                <a:path w="68" h="25">
                  <a:moveTo>
                    <a:pt x="60" y="3"/>
                  </a:moveTo>
                  <a:lnTo>
                    <a:pt x="60" y="3"/>
                  </a:lnTo>
                  <a:lnTo>
                    <a:pt x="63" y="6"/>
                  </a:lnTo>
                  <a:lnTo>
                    <a:pt x="65" y="8"/>
                  </a:lnTo>
                  <a:lnTo>
                    <a:pt x="67" y="11"/>
                  </a:lnTo>
                  <a:lnTo>
                    <a:pt x="68" y="16"/>
                  </a:lnTo>
                  <a:lnTo>
                    <a:pt x="68" y="16"/>
                  </a:lnTo>
                  <a:lnTo>
                    <a:pt x="65" y="20"/>
                  </a:lnTo>
                  <a:lnTo>
                    <a:pt x="62" y="23"/>
                  </a:lnTo>
                  <a:lnTo>
                    <a:pt x="58" y="25"/>
                  </a:lnTo>
                  <a:lnTo>
                    <a:pt x="52" y="25"/>
                  </a:lnTo>
                  <a:lnTo>
                    <a:pt x="52" y="25"/>
                  </a:lnTo>
                  <a:lnTo>
                    <a:pt x="49" y="24"/>
                  </a:lnTo>
                  <a:lnTo>
                    <a:pt x="47" y="23"/>
                  </a:lnTo>
                  <a:lnTo>
                    <a:pt x="45" y="21"/>
                  </a:lnTo>
                  <a:lnTo>
                    <a:pt x="42" y="20"/>
                  </a:lnTo>
                  <a:lnTo>
                    <a:pt x="42" y="20"/>
                  </a:lnTo>
                  <a:lnTo>
                    <a:pt x="33" y="19"/>
                  </a:lnTo>
                  <a:lnTo>
                    <a:pt x="22" y="19"/>
                  </a:lnTo>
                  <a:lnTo>
                    <a:pt x="13" y="18"/>
                  </a:lnTo>
                  <a:lnTo>
                    <a:pt x="7" y="16"/>
                  </a:lnTo>
                  <a:lnTo>
                    <a:pt x="1" y="14"/>
                  </a:lnTo>
                  <a:lnTo>
                    <a:pt x="1" y="14"/>
                  </a:lnTo>
                  <a:lnTo>
                    <a:pt x="0" y="10"/>
                  </a:lnTo>
                  <a:lnTo>
                    <a:pt x="0" y="8"/>
                  </a:lnTo>
                  <a:lnTo>
                    <a:pt x="0" y="5"/>
                  </a:lnTo>
                  <a:lnTo>
                    <a:pt x="0" y="5"/>
                  </a:lnTo>
                  <a:lnTo>
                    <a:pt x="8" y="2"/>
                  </a:lnTo>
                  <a:lnTo>
                    <a:pt x="15" y="0"/>
                  </a:lnTo>
                  <a:lnTo>
                    <a:pt x="22" y="2"/>
                  </a:lnTo>
                  <a:lnTo>
                    <a:pt x="29" y="3"/>
                  </a:lnTo>
                  <a:lnTo>
                    <a:pt x="35" y="4"/>
                  </a:lnTo>
                  <a:lnTo>
                    <a:pt x="43" y="5"/>
                  </a:lnTo>
                  <a:lnTo>
                    <a:pt x="50" y="5"/>
                  </a:lnTo>
                  <a:lnTo>
                    <a:pt x="60" y="3"/>
                  </a:lnTo>
                  <a:lnTo>
                    <a:pt x="60" y="3"/>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5" name="Freeform 206"/>
            <p:cNvSpPr/>
            <p:nvPr/>
          </p:nvSpPr>
          <p:spPr bwMode="auto">
            <a:xfrm>
              <a:off x="6072188" y="1817688"/>
              <a:ext cx="49213" cy="39688"/>
            </a:xfrm>
            <a:custGeom>
              <a:avLst/>
              <a:gdLst/>
              <a:ahLst/>
              <a:cxnLst>
                <a:cxn ang="0">
                  <a:pos x="33" y="3"/>
                </a:cxn>
                <a:cxn ang="0">
                  <a:pos x="29" y="45"/>
                </a:cxn>
                <a:cxn ang="0">
                  <a:pos x="30" y="56"/>
                </a:cxn>
                <a:cxn ang="0">
                  <a:pos x="36" y="50"/>
                </a:cxn>
                <a:cxn ang="0">
                  <a:pos x="48" y="40"/>
                </a:cxn>
                <a:cxn ang="0">
                  <a:pos x="62" y="20"/>
                </a:cxn>
                <a:cxn ang="0">
                  <a:pos x="69" y="5"/>
                </a:cxn>
                <a:cxn ang="0">
                  <a:pos x="78" y="5"/>
                </a:cxn>
                <a:cxn ang="0">
                  <a:pos x="79" y="13"/>
                </a:cxn>
                <a:cxn ang="0">
                  <a:pos x="76" y="19"/>
                </a:cxn>
                <a:cxn ang="0">
                  <a:pos x="68" y="28"/>
                </a:cxn>
                <a:cxn ang="0">
                  <a:pos x="67" y="31"/>
                </a:cxn>
                <a:cxn ang="0">
                  <a:pos x="77" y="41"/>
                </a:cxn>
                <a:cxn ang="0">
                  <a:pos x="85" y="42"/>
                </a:cxn>
                <a:cxn ang="0">
                  <a:pos x="94" y="41"/>
                </a:cxn>
                <a:cxn ang="0">
                  <a:pos x="95" y="44"/>
                </a:cxn>
                <a:cxn ang="0">
                  <a:pos x="91" y="50"/>
                </a:cxn>
                <a:cxn ang="0">
                  <a:pos x="88" y="53"/>
                </a:cxn>
                <a:cxn ang="0">
                  <a:pos x="93" y="62"/>
                </a:cxn>
                <a:cxn ang="0">
                  <a:pos x="94" y="72"/>
                </a:cxn>
                <a:cxn ang="0">
                  <a:pos x="90" y="74"/>
                </a:cxn>
                <a:cxn ang="0">
                  <a:pos x="84" y="75"/>
                </a:cxn>
                <a:cxn ang="0">
                  <a:pos x="82" y="71"/>
                </a:cxn>
                <a:cxn ang="0">
                  <a:pos x="79" y="65"/>
                </a:cxn>
                <a:cxn ang="0">
                  <a:pos x="78" y="61"/>
                </a:cxn>
                <a:cxn ang="0">
                  <a:pos x="70" y="63"/>
                </a:cxn>
                <a:cxn ang="0">
                  <a:pos x="63" y="71"/>
                </a:cxn>
                <a:cxn ang="0">
                  <a:pos x="57" y="73"/>
                </a:cxn>
                <a:cxn ang="0">
                  <a:pos x="54" y="70"/>
                </a:cxn>
                <a:cxn ang="0">
                  <a:pos x="61" y="60"/>
                </a:cxn>
                <a:cxn ang="0">
                  <a:pos x="71" y="53"/>
                </a:cxn>
                <a:cxn ang="0">
                  <a:pos x="71" y="50"/>
                </a:cxn>
                <a:cxn ang="0">
                  <a:pos x="67" y="45"/>
                </a:cxn>
                <a:cxn ang="0">
                  <a:pos x="63" y="38"/>
                </a:cxn>
                <a:cxn ang="0">
                  <a:pos x="63" y="35"/>
                </a:cxn>
                <a:cxn ang="0">
                  <a:pos x="51" y="50"/>
                </a:cxn>
                <a:cxn ang="0">
                  <a:pos x="39" y="64"/>
                </a:cxn>
                <a:cxn ang="0">
                  <a:pos x="27" y="63"/>
                </a:cxn>
                <a:cxn ang="0">
                  <a:pos x="19" y="60"/>
                </a:cxn>
                <a:cxn ang="0">
                  <a:pos x="20" y="49"/>
                </a:cxn>
                <a:cxn ang="0">
                  <a:pos x="20" y="33"/>
                </a:cxn>
                <a:cxn ang="0">
                  <a:pos x="19" y="26"/>
                </a:cxn>
                <a:cxn ang="0">
                  <a:pos x="16" y="28"/>
                </a:cxn>
                <a:cxn ang="0">
                  <a:pos x="9" y="34"/>
                </a:cxn>
                <a:cxn ang="0">
                  <a:pos x="4" y="35"/>
                </a:cxn>
                <a:cxn ang="0">
                  <a:pos x="3" y="34"/>
                </a:cxn>
                <a:cxn ang="0">
                  <a:pos x="0" y="33"/>
                </a:cxn>
                <a:cxn ang="0">
                  <a:pos x="5" y="22"/>
                </a:cxn>
                <a:cxn ang="0">
                  <a:pos x="17" y="7"/>
                </a:cxn>
                <a:cxn ang="0">
                  <a:pos x="22" y="0"/>
                </a:cxn>
                <a:cxn ang="0">
                  <a:pos x="26" y="0"/>
                </a:cxn>
                <a:cxn ang="0">
                  <a:pos x="33" y="3"/>
                </a:cxn>
              </a:cxnLst>
              <a:rect l="0" t="0" r="r" b="b"/>
              <a:pathLst>
                <a:path w="95" h="75">
                  <a:moveTo>
                    <a:pt x="33" y="3"/>
                  </a:moveTo>
                  <a:lnTo>
                    <a:pt x="33" y="3"/>
                  </a:lnTo>
                  <a:lnTo>
                    <a:pt x="30" y="32"/>
                  </a:lnTo>
                  <a:lnTo>
                    <a:pt x="29" y="45"/>
                  </a:lnTo>
                  <a:lnTo>
                    <a:pt x="29" y="50"/>
                  </a:lnTo>
                  <a:lnTo>
                    <a:pt x="30" y="56"/>
                  </a:lnTo>
                  <a:lnTo>
                    <a:pt x="30" y="56"/>
                  </a:lnTo>
                  <a:lnTo>
                    <a:pt x="36" y="50"/>
                  </a:lnTo>
                  <a:lnTo>
                    <a:pt x="42" y="46"/>
                  </a:lnTo>
                  <a:lnTo>
                    <a:pt x="48" y="40"/>
                  </a:lnTo>
                  <a:lnTo>
                    <a:pt x="52" y="33"/>
                  </a:lnTo>
                  <a:lnTo>
                    <a:pt x="62" y="20"/>
                  </a:lnTo>
                  <a:lnTo>
                    <a:pt x="69" y="5"/>
                  </a:lnTo>
                  <a:lnTo>
                    <a:pt x="69" y="5"/>
                  </a:lnTo>
                  <a:lnTo>
                    <a:pt x="78" y="5"/>
                  </a:lnTo>
                  <a:lnTo>
                    <a:pt x="78" y="5"/>
                  </a:lnTo>
                  <a:lnTo>
                    <a:pt x="79" y="10"/>
                  </a:lnTo>
                  <a:lnTo>
                    <a:pt x="79" y="13"/>
                  </a:lnTo>
                  <a:lnTo>
                    <a:pt x="77" y="16"/>
                  </a:lnTo>
                  <a:lnTo>
                    <a:pt x="76" y="19"/>
                  </a:lnTo>
                  <a:lnTo>
                    <a:pt x="70" y="25"/>
                  </a:lnTo>
                  <a:lnTo>
                    <a:pt x="68" y="28"/>
                  </a:lnTo>
                  <a:lnTo>
                    <a:pt x="67" y="31"/>
                  </a:lnTo>
                  <a:lnTo>
                    <a:pt x="67" y="31"/>
                  </a:lnTo>
                  <a:lnTo>
                    <a:pt x="73" y="38"/>
                  </a:lnTo>
                  <a:lnTo>
                    <a:pt x="77" y="41"/>
                  </a:lnTo>
                  <a:lnTo>
                    <a:pt x="79" y="42"/>
                  </a:lnTo>
                  <a:lnTo>
                    <a:pt x="85" y="42"/>
                  </a:lnTo>
                  <a:lnTo>
                    <a:pt x="94" y="41"/>
                  </a:lnTo>
                  <a:lnTo>
                    <a:pt x="94" y="41"/>
                  </a:lnTo>
                  <a:lnTo>
                    <a:pt x="95" y="42"/>
                  </a:lnTo>
                  <a:lnTo>
                    <a:pt x="95" y="44"/>
                  </a:lnTo>
                  <a:lnTo>
                    <a:pt x="93" y="47"/>
                  </a:lnTo>
                  <a:lnTo>
                    <a:pt x="91" y="50"/>
                  </a:lnTo>
                  <a:lnTo>
                    <a:pt x="88" y="53"/>
                  </a:lnTo>
                  <a:lnTo>
                    <a:pt x="88" y="53"/>
                  </a:lnTo>
                  <a:lnTo>
                    <a:pt x="90" y="58"/>
                  </a:lnTo>
                  <a:lnTo>
                    <a:pt x="93" y="62"/>
                  </a:lnTo>
                  <a:lnTo>
                    <a:pt x="94" y="65"/>
                  </a:lnTo>
                  <a:lnTo>
                    <a:pt x="94" y="72"/>
                  </a:lnTo>
                  <a:lnTo>
                    <a:pt x="94" y="72"/>
                  </a:lnTo>
                  <a:lnTo>
                    <a:pt x="90" y="74"/>
                  </a:lnTo>
                  <a:lnTo>
                    <a:pt x="87" y="75"/>
                  </a:lnTo>
                  <a:lnTo>
                    <a:pt x="84" y="75"/>
                  </a:lnTo>
                  <a:lnTo>
                    <a:pt x="84" y="75"/>
                  </a:lnTo>
                  <a:lnTo>
                    <a:pt x="82" y="71"/>
                  </a:lnTo>
                  <a:lnTo>
                    <a:pt x="81" y="68"/>
                  </a:lnTo>
                  <a:lnTo>
                    <a:pt x="79" y="65"/>
                  </a:lnTo>
                  <a:lnTo>
                    <a:pt x="78" y="61"/>
                  </a:lnTo>
                  <a:lnTo>
                    <a:pt x="78" y="61"/>
                  </a:lnTo>
                  <a:lnTo>
                    <a:pt x="73" y="61"/>
                  </a:lnTo>
                  <a:lnTo>
                    <a:pt x="70" y="63"/>
                  </a:lnTo>
                  <a:lnTo>
                    <a:pt x="65" y="68"/>
                  </a:lnTo>
                  <a:lnTo>
                    <a:pt x="63" y="71"/>
                  </a:lnTo>
                  <a:lnTo>
                    <a:pt x="61" y="73"/>
                  </a:lnTo>
                  <a:lnTo>
                    <a:pt x="57" y="73"/>
                  </a:lnTo>
                  <a:lnTo>
                    <a:pt x="54" y="70"/>
                  </a:lnTo>
                  <a:lnTo>
                    <a:pt x="54" y="70"/>
                  </a:lnTo>
                  <a:lnTo>
                    <a:pt x="57" y="64"/>
                  </a:lnTo>
                  <a:lnTo>
                    <a:pt x="61" y="60"/>
                  </a:lnTo>
                  <a:lnTo>
                    <a:pt x="66" y="57"/>
                  </a:lnTo>
                  <a:lnTo>
                    <a:pt x="71" y="53"/>
                  </a:lnTo>
                  <a:lnTo>
                    <a:pt x="71" y="53"/>
                  </a:lnTo>
                  <a:lnTo>
                    <a:pt x="71" y="50"/>
                  </a:lnTo>
                  <a:lnTo>
                    <a:pt x="70" y="48"/>
                  </a:lnTo>
                  <a:lnTo>
                    <a:pt x="67" y="45"/>
                  </a:lnTo>
                  <a:lnTo>
                    <a:pt x="64" y="41"/>
                  </a:lnTo>
                  <a:lnTo>
                    <a:pt x="63" y="38"/>
                  </a:lnTo>
                  <a:lnTo>
                    <a:pt x="63" y="35"/>
                  </a:lnTo>
                  <a:lnTo>
                    <a:pt x="63" y="35"/>
                  </a:lnTo>
                  <a:lnTo>
                    <a:pt x="56" y="43"/>
                  </a:lnTo>
                  <a:lnTo>
                    <a:pt x="51" y="50"/>
                  </a:lnTo>
                  <a:lnTo>
                    <a:pt x="46" y="58"/>
                  </a:lnTo>
                  <a:lnTo>
                    <a:pt x="39" y="64"/>
                  </a:lnTo>
                  <a:lnTo>
                    <a:pt x="39" y="64"/>
                  </a:lnTo>
                  <a:lnTo>
                    <a:pt x="27" y="63"/>
                  </a:lnTo>
                  <a:lnTo>
                    <a:pt x="23" y="62"/>
                  </a:lnTo>
                  <a:lnTo>
                    <a:pt x="19" y="60"/>
                  </a:lnTo>
                  <a:lnTo>
                    <a:pt x="19" y="60"/>
                  </a:lnTo>
                  <a:lnTo>
                    <a:pt x="20" y="49"/>
                  </a:lnTo>
                  <a:lnTo>
                    <a:pt x="20" y="41"/>
                  </a:lnTo>
                  <a:lnTo>
                    <a:pt x="20" y="33"/>
                  </a:lnTo>
                  <a:lnTo>
                    <a:pt x="19" y="26"/>
                  </a:lnTo>
                  <a:lnTo>
                    <a:pt x="19" y="26"/>
                  </a:lnTo>
                  <a:lnTo>
                    <a:pt x="17" y="26"/>
                  </a:lnTo>
                  <a:lnTo>
                    <a:pt x="16" y="28"/>
                  </a:lnTo>
                  <a:lnTo>
                    <a:pt x="12" y="31"/>
                  </a:lnTo>
                  <a:lnTo>
                    <a:pt x="9" y="34"/>
                  </a:lnTo>
                  <a:lnTo>
                    <a:pt x="7" y="35"/>
                  </a:lnTo>
                  <a:lnTo>
                    <a:pt x="4" y="35"/>
                  </a:lnTo>
                  <a:lnTo>
                    <a:pt x="4" y="35"/>
                  </a:lnTo>
                  <a:lnTo>
                    <a:pt x="3" y="34"/>
                  </a:lnTo>
                  <a:lnTo>
                    <a:pt x="0" y="33"/>
                  </a:lnTo>
                  <a:lnTo>
                    <a:pt x="0" y="33"/>
                  </a:lnTo>
                  <a:lnTo>
                    <a:pt x="2" y="27"/>
                  </a:lnTo>
                  <a:lnTo>
                    <a:pt x="5" y="22"/>
                  </a:lnTo>
                  <a:lnTo>
                    <a:pt x="11" y="14"/>
                  </a:lnTo>
                  <a:lnTo>
                    <a:pt x="17" y="7"/>
                  </a:lnTo>
                  <a:lnTo>
                    <a:pt x="20" y="4"/>
                  </a:lnTo>
                  <a:lnTo>
                    <a:pt x="22" y="0"/>
                  </a:lnTo>
                  <a:lnTo>
                    <a:pt x="22" y="0"/>
                  </a:lnTo>
                  <a:lnTo>
                    <a:pt x="26" y="0"/>
                  </a:lnTo>
                  <a:lnTo>
                    <a:pt x="29" y="0"/>
                  </a:lnTo>
                  <a:lnTo>
                    <a:pt x="33" y="3"/>
                  </a:lnTo>
                  <a:lnTo>
                    <a:pt x="33" y="3"/>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6" name="Freeform 213"/>
            <p:cNvSpPr/>
            <p:nvPr/>
          </p:nvSpPr>
          <p:spPr bwMode="auto">
            <a:xfrm>
              <a:off x="6073776" y="1895475"/>
              <a:ext cx="34925" cy="11113"/>
            </a:xfrm>
            <a:custGeom>
              <a:avLst/>
              <a:gdLst/>
              <a:ahLst/>
              <a:cxnLst>
                <a:cxn ang="0">
                  <a:pos x="0" y="7"/>
                </a:cxn>
                <a:cxn ang="0">
                  <a:pos x="0" y="7"/>
                </a:cxn>
                <a:cxn ang="0">
                  <a:pos x="2" y="5"/>
                </a:cxn>
                <a:cxn ang="0">
                  <a:pos x="5" y="3"/>
                </a:cxn>
                <a:cxn ang="0">
                  <a:pos x="11" y="1"/>
                </a:cxn>
                <a:cxn ang="0">
                  <a:pos x="18" y="0"/>
                </a:cxn>
                <a:cxn ang="0">
                  <a:pos x="27" y="0"/>
                </a:cxn>
                <a:cxn ang="0">
                  <a:pos x="44" y="1"/>
                </a:cxn>
                <a:cxn ang="0">
                  <a:pos x="52" y="1"/>
                </a:cxn>
                <a:cxn ang="0">
                  <a:pos x="60" y="0"/>
                </a:cxn>
                <a:cxn ang="0">
                  <a:pos x="60" y="0"/>
                </a:cxn>
                <a:cxn ang="0">
                  <a:pos x="63" y="3"/>
                </a:cxn>
                <a:cxn ang="0">
                  <a:pos x="65" y="5"/>
                </a:cxn>
                <a:cxn ang="0">
                  <a:pos x="66" y="9"/>
                </a:cxn>
                <a:cxn ang="0">
                  <a:pos x="65" y="12"/>
                </a:cxn>
                <a:cxn ang="0">
                  <a:pos x="63" y="15"/>
                </a:cxn>
                <a:cxn ang="0">
                  <a:pos x="60" y="17"/>
                </a:cxn>
                <a:cxn ang="0">
                  <a:pos x="56" y="19"/>
                </a:cxn>
                <a:cxn ang="0">
                  <a:pos x="49" y="19"/>
                </a:cxn>
                <a:cxn ang="0">
                  <a:pos x="49" y="19"/>
                </a:cxn>
                <a:cxn ang="0">
                  <a:pos x="47" y="18"/>
                </a:cxn>
                <a:cxn ang="0">
                  <a:pos x="44" y="17"/>
                </a:cxn>
                <a:cxn ang="0">
                  <a:pos x="41" y="15"/>
                </a:cxn>
                <a:cxn ang="0">
                  <a:pos x="37" y="12"/>
                </a:cxn>
                <a:cxn ang="0">
                  <a:pos x="37" y="12"/>
                </a:cxn>
                <a:cxn ang="0">
                  <a:pos x="32" y="12"/>
                </a:cxn>
                <a:cxn ang="0">
                  <a:pos x="26" y="12"/>
                </a:cxn>
                <a:cxn ang="0">
                  <a:pos x="13" y="14"/>
                </a:cxn>
                <a:cxn ang="0">
                  <a:pos x="7" y="14"/>
                </a:cxn>
                <a:cxn ang="0">
                  <a:pos x="3" y="12"/>
                </a:cxn>
                <a:cxn ang="0">
                  <a:pos x="1" y="10"/>
                </a:cxn>
                <a:cxn ang="0">
                  <a:pos x="0" y="9"/>
                </a:cxn>
                <a:cxn ang="0">
                  <a:pos x="0" y="7"/>
                </a:cxn>
                <a:cxn ang="0">
                  <a:pos x="0" y="7"/>
                </a:cxn>
              </a:cxnLst>
              <a:rect l="0" t="0" r="r" b="b"/>
              <a:pathLst>
                <a:path w="66" h="19">
                  <a:moveTo>
                    <a:pt x="0" y="7"/>
                  </a:moveTo>
                  <a:lnTo>
                    <a:pt x="0" y="7"/>
                  </a:lnTo>
                  <a:lnTo>
                    <a:pt x="2" y="5"/>
                  </a:lnTo>
                  <a:lnTo>
                    <a:pt x="5" y="3"/>
                  </a:lnTo>
                  <a:lnTo>
                    <a:pt x="11" y="1"/>
                  </a:lnTo>
                  <a:lnTo>
                    <a:pt x="18" y="0"/>
                  </a:lnTo>
                  <a:lnTo>
                    <a:pt x="27" y="0"/>
                  </a:lnTo>
                  <a:lnTo>
                    <a:pt x="44" y="1"/>
                  </a:lnTo>
                  <a:lnTo>
                    <a:pt x="52" y="1"/>
                  </a:lnTo>
                  <a:lnTo>
                    <a:pt x="60" y="0"/>
                  </a:lnTo>
                  <a:lnTo>
                    <a:pt x="60" y="0"/>
                  </a:lnTo>
                  <a:lnTo>
                    <a:pt x="63" y="3"/>
                  </a:lnTo>
                  <a:lnTo>
                    <a:pt x="65" y="5"/>
                  </a:lnTo>
                  <a:lnTo>
                    <a:pt x="66" y="9"/>
                  </a:lnTo>
                  <a:lnTo>
                    <a:pt x="65" y="12"/>
                  </a:lnTo>
                  <a:lnTo>
                    <a:pt x="63" y="15"/>
                  </a:lnTo>
                  <a:lnTo>
                    <a:pt x="60" y="17"/>
                  </a:lnTo>
                  <a:lnTo>
                    <a:pt x="56" y="19"/>
                  </a:lnTo>
                  <a:lnTo>
                    <a:pt x="49" y="19"/>
                  </a:lnTo>
                  <a:lnTo>
                    <a:pt x="49" y="19"/>
                  </a:lnTo>
                  <a:lnTo>
                    <a:pt x="47" y="18"/>
                  </a:lnTo>
                  <a:lnTo>
                    <a:pt x="44" y="17"/>
                  </a:lnTo>
                  <a:lnTo>
                    <a:pt x="41" y="15"/>
                  </a:lnTo>
                  <a:lnTo>
                    <a:pt x="37" y="12"/>
                  </a:lnTo>
                  <a:lnTo>
                    <a:pt x="37" y="12"/>
                  </a:lnTo>
                  <a:lnTo>
                    <a:pt x="32" y="12"/>
                  </a:lnTo>
                  <a:lnTo>
                    <a:pt x="26" y="12"/>
                  </a:lnTo>
                  <a:lnTo>
                    <a:pt x="13" y="14"/>
                  </a:lnTo>
                  <a:lnTo>
                    <a:pt x="7" y="14"/>
                  </a:lnTo>
                  <a:lnTo>
                    <a:pt x="3" y="12"/>
                  </a:lnTo>
                  <a:lnTo>
                    <a:pt x="1" y="10"/>
                  </a:lnTo>
                  <a:lnTo>
                    <a:pt x="0" y="9"/>
                  </a:lnTo>
                  <a:lnTo>
                    <a:pt x="0" y="7"/>
                  </a:lnTo>
                  <a:lnTo>
                    <a:pt x="0" y="7"/>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57" name="Freeform 221"/>
            <p:cNvSpPr/>
            <p:nvPr/>
          </p:nvSpPr>
          <p:spPr bwMode="auto">
            <a:xfrm>
              <a:off x="6075363" y="1908175"/>
              <a:ext cx="33338" cy="9525"/>
            </a:xfrm>
            <a:custGeom>
              <a:avLst/>
              <a:gdLst/>
              <a:ahLst/>
              <a:cxnLst>
                <a:cxn ang="0">
                  <a:pos x="60" y="2"/>
                </a:cxn>
                <a:cxn ang="0">
                  <a:pos x="60" y="2"/>
                </a:cxn>
                <a:cxn ang="0">
                  <a:pos x="61" y="6"/>
                </a:cxn>
                <a:cxn ang="0">
                  <a:pos x="62" y="8"/>
                </a:cxn>
                <a:cxn ang="0">
                  <a:pos x="63" y="11"/>
                </a:cxn>
                <a:cxn ang="0">
                  <a:pos x="63" y="11"/>
                </a:cxn>
                <a:cxn ang="0">
                  <a:pos x="61" y="13"/>
                </a:cxn>
                <a:cxn ang="0">
                  <a:pos x="58" y="15"/>
                </a:cxn>
                <a:cxn ang="0">
                  <a:pos x="53" y="16"/>
                </a:cxn>
                <a:cxn ang="0">
                  <a:pos x="47" y="17"/>
                </a:cxn>
                <a:cxn ang="0">
                  <a:pos x="40" y="16"/>
                </a:cxn>
                <a:cxn ang="0">
                  <a:pos x="24" y="14"/>
                </a:cxn>
                <a:cxn ang="0">
                  <a:pos x="15" y="14"/>
                </a:cxn>
                <a:cxn ang="0">
                  <a:pos x="5" y="15"/>
                </a:cxn>
                <a:cxn ang="0">
                  <a:pos x="5" y="15"/>
                </a:cxn>
                <a:cxn ang="0">
                  <a:pos x="3" y="13"/>
                </a:cxn>
                <a:cxn ang="0">
                  <a:pos x="1" y="11"/>
                </a:cxn>
                <a:cxn ang="0">
                  <a:pos x="0" y="8"/>
                </a:cxn>
                <a:cxn ang="0">
                  <a:pos x="0" y="3"/>
                </a:cxn>
                <a:cxn ang="0">
                  <a:pos x="0" y="3"/>
                </a:cxn>
                <a:cxn ang="0">
                  <a:pos x="9" y="1"/>
                </a:cxn>
                <a:cxn ang="0">
                  <a:pos x="17" y="0"/>
                </a:cxn>
                <a:cxn ang="0">
                  <a:pos x="25" y="0"/>
                </a:cxn>
                <a:cxn ang="0">
                  <a:pos x="32" y="0"/>
                </a:cxn>
                <a:cxn ang="0">
                  <a:pos x="46" y="1"/>
                </a:cxn>
                <a:cxn ang="0">
                  <a:pos x="60" y="2"/>
                </a:cxn>
                <a:cxn ang="0">
                  <a:pos x="60" y="2"/>
                </a:cxn>
              </a:cxnLst>
              <a:rect l="0" t="0" r="r" b="b"/>
              <a:pathLst>
                <a:path w="62" h="17">
                  <a:moveTo>
                    <a:pt x="60" y="2"/>
                  </a:moveTo>
                  <a:lnTo>
                    <a:pt x="60" y="2"/>
                  </a:lnTo>
                  <a:lnTo>
                    <a:pt x="61" y="6"/>
                  </a:lnTo>
                  <a:lnTo>
                    <a:pt x="62" y="8"/>
                  </a:lnTo>
                  <a:lnTo>
                    <a:pt x="63" y="11"/>
                  </a:lnTo>
                  <a:lnTo>
                    <a:pt x="63" y="11"/>
                  </a:lnTo>
                  <a:lnTo>
                    <a:pt x="61" y="13"/>
                  </a:lnTo>
                  <a:lnTo>
                    <a:pt x="58" y="15"/>
                  </a:lnTo>
                  <a:lnTo>
                    <a:pt x="53" y="16"/>
                  </a:lnTo>
                  <a:lnTo>
                    <a:pt x="47" y="17"/>
                  </a:lnTo>
                  <a:lnTo>
                    <a:pt x="40" y="16"/>
                  </a:lnTo>
                  <a:lnTo>
                    <a:pt x="24" y="14"/>
                  </a:lnTo>
                  <a:lnTo>
                    <a:pt x="15" y="14"/>
                  </a:lnTo>
                  <a:lnTo>
                    <a:pt x="5" y="15"/>
                  </a:lnTo>
                  <a:lnTo>
                    <a:pt x="5" y="15"/>
                  </a:lnTo>
                  <a:lnTo>
                    <a:pt x="3" y="13"/>
                  </a:lnTo>
                  <a:lnTo>
                    <a:pt x="1" y="11"/>
                  </a:lnTo>
                  <a:lnTo>
                    <a:pt x="0" y="8"/>
                  </a:lnTo>
                  <a:lnTo>
                    <a:pt x="0" y="3"/>
                  </a:lnTo>
                  <a:lnTo>
                    <a:pt x="0" y="3"/>
                  </a:lnTo>
                  <a:lnTo>
                    <a:pt x="9" y="1"/>
                  </a:lnTo>
                  <a:lnTo>
                    <a:pt x="17" y="0"/>
                  </a:lnTo>
                  <a:lnTo>
                    <a:pt x="25" y="0"/>
                  </a:lnTo>
                  <a:lnTo>
                    <a:pt x="32" y="0"/>
                  </a:lnTo>
                  <a:lnTo>
                    <a:pt x="46" y="1"/>
                  </a:lnTo>
                  <a:lnTo>
                    <a:pt x="60" y="2"/>
                  </a:lnTo>
                  <a:lnTo>
                    <a:pt x="60" y="2"/>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spTree>
  </p:cSld>
  <p:clrMapOvr>
    <a:masterClrMapping/>
  </p:clrMapOvr>
  <p:transition>
    <p:pull/>
  </p:transition>
  <p:timing>
    <p:tnLst>
      <p:par>
        <p:cTn id="1" dur="indefinite" restart="never" nodeType="tmRoot"/>
      </p:par>
    </p:tnLst>
    <p:bldLst>
      <p:bldP spid="27" grpId="0" bldLvl="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9"/>
          <p:cNvSpPr txBox="1"/>
          <p:nvPr/>
        </p:nvSpPr>
        <p:spPr>
          <a:xfrm>
            <a:off x="3591897" y="1531765"/>
            <a:ext cx="1416050" cy="283845"/>
          </a:xfrm>
          <a:prstGeom prst="rect">
            <a:avLst/>
          </a:prstGeom>
          <a:noFill/>
        </p:spPr>
        <p:txBody>
          <a:bodyPr wrap="none" lIns="68581" tIns="34291" rIns="68581" bIns="34291" rtlCol="0">
            <a:spAutoFit/>
          </a:bodyPr>
          <a:lstStyle>
            <a:defPPr>
              <a:defRPr lang="zh-CN"/>
            </a:defPPr>
            <a:lvl1pPr>
              <a:defRPr sz="1600">
                <a:solidFill>
                  <a:schemeClr val="tx1">
                    <a:lumMod val="50000"/>
                    <a:lumOff val="50000"/>
                  </a:schemeClr>
                </a:solidFill>
                <a:latin typeface="Arial" panose="020B0604020202020204" pitchFamily="34" charset="0"/>
                <a:ea typeface="Adobe 仿宋 Std R" panose="02020400000000000000" pitchFamily="18" charset="-122"/>
                <a:cs typeface="Arial" panose="020B0604020202020204" pitchFamily="34" charset="0"/>
              </a:defRPr>
            </a:lvl1pPr>
          </a:lstStyle>
          <a:p>
            <a:pPr algn="l"/>
            <a:r>
              <a:rPr lang="en-US" altLang="zh-CN" sz="1400" spc="225" dirty="0">
                <a:solidFill>
                  <a:schemeClr val="tx1">
                    <a:lumMod val="75000"/>
                    <a:lumOff val="25000"/>
                  </a:schemeClr>
                </a:solidFill>
                <a:latin typeface="Comic Sans MS" panose="030F0702030302020204" pitchFamily="66" charset="0"/>
                <a:ea typeface="微软雅黑" panose="020B0503020204020204" pitchFamily="34" charset="-122"/>
              </a:rPr>
              <a:t>Verzeichnis</a:t>
            </a:r>
            <a:endParaRPr lang="en-US" altLang="zh-CN" sz="1400" spc="225" dirty="0">
              <a:solidFill>
                <a:schemeClr val="tx1">
                  <a:lumMod val="75000"/>
                  <a:lumOff val="25000"/>
                </a:schemeClr>
              </a:solidFill>
              <a:latin typeface="Comic Sans MS" panose="030F0702030302020204" pitchFamily="66" charset="0"/>
              <a:ea typeface="微软雅黑" panose="020B0503020204020204" pitchFamily="34" charset="-122"/>
            </a:endParaRPr>
          </a:p>
        </p:txBody>
      </p:sp>
      <p:sp>
        <p:nvSpPr>
          <p:cNvPr id="7" name="文本框 1"/>
          <p:cNvSpPr txBox="1"/>
          <p:nvPr/>
        </p:nvSpPr>
        <p:spPr>
          <a:xfrm>
            <a:off x="3491880" y="916360"/>
            <a:ext cx="1476165" cy="746360"/>
          </a:xfrm>
          <a:prstGeom prst="rect">
            <a:avLst/>
          </a:prstGeom>
          <a:noFill/>
          <a:effectLst/>
        </p:spPr>
        <p:txBody>
          <a:bodyPr wrap="square" lIns="68581" tIns="34291" rIns="68581" bIns="34291" rtlCol="0">
            <a:spAutoFit/>
          </a:bodyPr>
          <a:lstStyle>
            <a:defPPr>
              <a:defRPr lang="zh-CN"/>
            </a:defPPr>
            <a:lvl1pPr algn="ctr">
              <a:defRPr sz="2800" b="1" spc="600">
                <a:solidFill>
                  <a:schemeClr val="tx1">
                    <a:lumMod val="50000"/>
                    <a:lumOff val="50000"/>
                  </a:schemeClr>
                </a:solidFill>
                <a:latin typeface="微软雅黑" panose="020B0503020204020204" pitchFamily="34" charset="-122"/>
                <a:ea typeface="微软雅黑" panose="020B0503020204020204" pitchFamily="34" charset="-122"/>
              </a:defRPr>
            </a:lvl1pPr>
          </a:lstStyle>
          <a:p>
            <a:r>
              <a:rPr lang="zh-CN" altLang="en-US" sz="4400" dirty="0">
                <a:solidFill>
                  <a:schemeClr val="tx1">
                    <a:lumMod val="85000"/>
                    <a:lumOff val="15000"/>
                  </a:schemeClr>
                </a:solidFill>
                <a:latin typeface="hakuyoxingshu7000" pitchFamily="2" charset="-122"/>
                <a:ea typeface="hakuyoxingshu7000" pitchFamily="2" charset="-122"/>
                <a:cs typeface="hakuyoxingshu7000" pitchFamily="2" charset="-122"/>
              </a:rPr>
              <a:t>目录</a:t>
            </a:r>
            <a:endParaRPr lang="en-GB" altLang="zh-CN" sz="4400" dirty="0">
              <a:solidFill>
                <a:schemeClr val="tx1">
                  <a:lumMod val="85000"/>
                  <a:lumOff val="15000"/>
                </a:schemeClr>
              </a:solidFill>
              <a:latin typeface="hakuyoxingshu7000" pitchFamily="2" charset="-122"/>
              <a:ea typeface="hakuyoxingshu7000" pitchFamily="2" charset="-122"/>
              <a:cs typeface="hakuyoxingshu7000" pitchFamily="2" charset="-122"/>
            </a:endParaRPr>
          </a:p>
        </p:txBody>
      </p:sp>
      <p:sp>
        <p:nvSpPr>
          <p:cNvPr id="8" name="Freeform 11"/>
          <p:cNvSpPr/>
          <p:nvPr>
            <p:custDataLst>
              <p:tags r:id="rId1"/>
            </p:custDataLst>
          </p:nvPr>
        </p:nvSpPr>
        <p:spPr bwMode="auto">
          <a:xfrm rot="10800000">
            <a:off x="1585072" y="2471610"/>
            <a:ext cx="631493" cy="643505"/>
          </a:xfrm>
          <a:custGeom>
            <a:avLst/>
            <a:gdLst>
              <a:gd name="T0" fmla="*/ 1390 w 1390"/>
              <a:gd name="T1" fmla="*/ 710 h 1416"/>
              <a:gd name="T2" fmla="*/ 1389 w 1390"/>
              <a:gd name="T3" fmla="*/ 756 h 1416"/>
              <a:gd name="T4" fmla="*/ 1385 w 1390"/>
              <a:gd name="T5" fmla="*/ 802 h 1416"/>
              <a:gd name="T6" fmla="*/ 1377 w 1390"/>
              <a:gd name="T7" fmla="*/ 848 h 1416"/>
              <a:gd name="T8" fmla="*/ 1320 w 1390"/>
              <a:gd name="T9" fmla="*/ 999 h 1416"/>
              <a:gd name="T10" fmla="*/ 1302 w 1390"/>
              <a:gd name="T11" fmla="*/ 1035 h 1416"/>
              <a:gd name="T12" fmla="*/ 910 w 1390"/>
              <a:gd name="T13" fmla="*/ 1363 h 1416"/>
              <a:gd name="T14" fmla="*/ 878 w 1390"/>
              <a:gd name="T15" fmla="*/ 1372 h 1416"/>
              <a:gd name="T16" fmla="*/ 845 w 1390"/>
              <a:gd name="T17" fmla="*/ 1379 h 1416"/>
              <a:gd name="T18" fmla="*/ 818 w 1390"/>
              <a:gd name="T19" fmla="*/ 1384 h 1416"/>
              <a:gd name="T20" fmla="*/ 441 w 1390"/>
              <a:gd name="T21" fmla="*/ 1340 h 1416"/>
              <a:gd name="T22" fmla="*/ 414 w 1390"/>
              <a:gd name="T23" fmla="*/ 1327 h 1416"/>
              <a:gd name="T24" fmla="*/ 188 w 1390"/>
              <a:gd name="T25" fmla="*/ 1155 h 1416"/>
              <a:gd name="T26" fmla="*/ 172 w 1390"/>
              <a:gd name="T27" fmla="*/ 1134 h 1416"/>
              <a:gd name="T28" fmla="*/ 156 w 1390"/>
              <a:gd name="T29" fmla="*/ 1114 h 1416"/>
              <a:gd name="T30" fmla="*/ 117 w 1390"/>
              <a:gd name="T31" fmla="*/ 1062 h 1416"/>
              <a:gd name="T32" fmla="*/ 101 w 1390"/>
              <a:gd name="T33" fmla="*/ 1035 h 1416"/>
              <a:gd name="T34" fmla="*/ 14 w 1390"/>
              <a:gd name="T35" fmla="*/ 774 h 1416"/>
              <a:gd name="T36" fmla="*/ 10 w 1390"/>
              <a:gd name="T37" fmla="*/ 745 h 1416"/>
              <a:gd name="T38" fmla="*/ 45 w 1390"/>
              <a:gd name="T39" fmla="*/ 519 h 1416"/>
              <a:gd name="T40" fmla="*/ 52 w 1390"/>
              <a:gd name="T41" fmla="*/ 496 h 1416"/>
              <a:gd name="T42" fmla="*/ 80 w 1390"/>
              <a:gd name="T43" fmla="*/ 429 h 1416"/>
              <a:gd name="T44" fmla="*/ 94 w 1390"/>
              <a:gd name="T45" fmla="*/ 399 h 1416"/>
              <a:gd name="T46" fmla="*/ 354 w 1390"/>
              <a:gd name="T47" fmla="*/ 124 h 1416"/>
              <a:gd name="T48" fmla="*/ 393 w 1390"/>
              <a:gd name="T49" fmla="*/ 104 h 1416"/>
              <a:gd name="T50" fmla="*/ 840 w 1390"/>
              <a:gd name="T51" fmla="*/ 37 h 1416"/>
              <a:gd name="T52" fmla="*/ 887 w 1390"/>
              <a:gd name="T53" fmla="*/ 45 h 1416"/>
              <a:gd name="T54" fmla="*/ 1167 w 1390"/>
              <a:gd name="T55" fmla="*/ 190 h 1416"/>
              <a:gd name="T56" fmla="*/ 1192 w 1390"/>
              <a:gd name="T57" fmla="*/ 219 h 1416"/>
              <a:gd name="T58" fmla="*/ 1213 w 1390"/>
              <a:gd name="T59" fmla="*/ 251 h 1416"/>
              <a:gd name="T60" fmla="*/ 1388 w 1390"/>
              <a:gd name="T61" fmla="*/ 661 h 1416"/>
              <a:gd name="T62" fmla="*/ 1390 w 1390"/>
              <a:gd name="T63" fmla="*/ 710 h 1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90" h="1416">
                <a:moveTo>
                  <a:pt x="1390" y="710"/>
                </a:moveTo>
                <a:cubicBezTo>
                  <a:pt x="1390" y="725"/>
                  <a:pt x="1390" y="741"/>
                  <a:pt x="1389" y="756"/>
                </a:cubicBezTo>
                <a:cubicBezTo>
                  <a:pt x="1388" y="771"/>
                  <a:pt x="1387" y="787"/>
                  <a:pt x="1385" y="802"/>
                </a:cubicBezTo>
                <a:cubicBezTo>
                  <a:pt x="1383" y="818"/>
                  <a:pt x="1380" y="833"/>
                  <a:pt x="1377" y="848"/>
                </a:cubicBezTo>
                <a:cubicBezTo>
                  <a:pt x="1363" y="901"/>
                  <a:pt x="1344" y="951"/>
                  <a:pt x="1320" y="999"/>
                </a:cubicBezTo>
                <a:cubicBezTo>
                  <a:pt x="1314" y="1011"/>
                  <a:pt x="1308" y="1023"/>
                  <a:pt x="1302" y="1035"/>
                </a:cubicBezTo>
                <a:cubicBezTo>
                  <a:pt x="1238" y="1212"/>
                  <a:pt x="1090" y="1324"/>
                  <a:pt x="910" y="1363"/>
                </a:cubicBezTo>
                <a:cubicBezTo>
                  <a:pt x="899" y="1366"/>
                  <a:pt x="889" y="1369"/>
                  <a:pt x="878" y="1372"/>
                </a:cubicBezTo>
                <a:cubicBezTo>
                  <a:pt x="867" y="1375"/>
                  <a:pt x="856" y="1377"/>
                  <a:pt x="845" y="1379"/>
                </a:cubicBezTo>
                <a:cubicBezTo>
                  <a:pt x="836" y="1381"/>
                  <a:pt x="827" y="1383"/>
                  <a:pt x="818" y="1384"/>
                </a:cubicBezTo>
                <a:cubicBezTo>
                  <a:pt x="690" y="1416"/>
                  <a:pt x="562" y="1376"/>
                  <a:pt x="441" y="1340"/>
                </a:cubicBezTo>
                <a:cubicBezTo>
                  <a:pt x="432" y="1336"/>
                  <a:pt x="423" y="1332"/>
                  <a:pt x="414" y="1327"/>
                </a:cubicBezTo>
                <a:cubicBezTo>
                  <a:pt x="330" y="1284"/>
                  <a:pt x="246" y="1236"/>
                  <a:pt x="188" y="1155"/>
                </a:cubicBezTo>
                <a:cubicBezTo>
                  <a:pt x="183" y="1148"/>
                  <a:pt x="177" y="1141"/>
                  <a:pt x="172" y="1134"/>
                </a:cubicBezTo>
                <a:cubicBezTo>
                  <a:pt x="166" y="1128"/>
                  <a:pt x="161" y="1121"/>
                  <a:pt x="156" y="1114"/>
                </a:cubicBezTo>
                <a:cubicBezTo>
                  <a:pt x="142" y="1097"/>
                  <a:pt x="129" y="1080"/>
                  <a:pt x="117" y="1062"/>
                </a:cubicBezTo>
                <a:cubicBezTo>
                  <a:pt x="112" y="1053"/>
                  <a:pt x="106" y="1044"/>
                  <a:pt x="101" y="1035"/>
                </a:cubicBezTo>
                <a:cubicBezTo>
                  <a:pt x="46" y="960"/>
                  <a:pt x="18" y="872"/>
                  <a:pt x="14" y="774"/>
                </a:cubicBezTo>
                <a:cubicBezTo>
                  <a:pt x="13" y="764"/>
                  <a:pt x="11" y="755"/>
                  <a:pt x="10" y="745"/>
                </a:cubicBezTo>
                <a:cubicBezTo>
                  <a:pt x="0" y="670"/>
                  <a:pt x="14" y="593"/>
                  <a:pt x="45" y="519"/>
                </a:cubicBezTo>
                <a:cubicBezTo>
                  <a:pt x="47" y="511"/>
                  <a:pt x="50" y="504"/>
                  <a:pt x="52" y="496"/>
                </a:cubicBezTo>
                <a:cubicBezTo>
                  <a:pt x="61" y="473"/>
                  <a:pt x="70" y="451"/>
                  <a:pt x="80" y="429"/>
                </a:cubicBezTo>
                <a:cubicBezTo>
                  <a:pt x="84" y="419"/>
                  <a:pt x="89" y="409"/>
                  <a:pt x="94" y="399"/>
                </a:cubicBezTo>
                <a:cubicBezTo>
                  <a:pt x="152" y="286"/>
                  <a:pt x="240" y="187"/>
                  <a:pt x="354" y="124"/>
                </a:cubicBezTo>
                <a:cubicBezTo>
                  <a:pt x="367" y="116"/>
                  <a:pt x="380" y="110"/>
                  <a:pt x="393" y="104"/>
                </a:cubicBezTo>
                <a:cubicBezTo>
                  <a:pt x="530" y="24"/>
                  <a:pt x="690" y="0"/>
                  <a:pt x="840" y="37"/>
                </a:cubicBezTo>
                <a:cubicBezTo>
                  <a:pt x="856" y="39"/>
                  <a:pt x="871" y="42"/>
                  <a:pt x="887" y="45"/>
                </a:cubicBezTo>
                <a:cubicBezTo>
                  <a:pt x="993" y="67"/>
                  <a:pt x="1094" y="110"/>
                  <a:pt x="1167" y="190"/>
                </a:cubicBezTo>
                <a:cubicBezTo>
                  <a:pt x="1176" y="199"/>
                  <a:pt x="1184" y="209"/>
                  <a:pt x="1192" y="219"/>
                </a:cubicBezTo>
                <a:cubicBezTo>
                  <a:pt x="1199" y="229"/>
                  <a:pt x="1206" y="240"/>
                  <a:pt x="1213" y="251"/>
                </a:cubicBezTo>
                <a:cubicBezTo>
                  <a:pt x="1322" y="360"/>
                  <a:pt x="1374" y="512"/>
                  <a:pt x="1388" y="661"/>
                </a:cubicBezTo>
                <a:cubicBezTo>
                  <a:pt x="1390" y="677"/>
                  <a:pt x="1390" y="694"/>
                  <a:pt x="1390" y="710"/>
                </a:cubicBezTo>
                <a:close/>
              </a:path>
            </a:pathLst>
          </a:custGeom>
          <a:noFill/>
          <a:ln w="28575">
            <a:solidFill>
              <a:srgbClr val="261F1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1" tIns="34291" rIns="68581" bIns="34291" numCol="1" spcCol="0" rtlCol="0" fromWordArt="0" anchor="ctr" anchorCtr="0" forceAA="0" compatLnSpc="1">
            <a:noAutofit/>
          </a:bodyPr>
          <a:lstStyle/>
          <a:p>
            <a:pPr algn="ctr"/>
            <a:endParaRPr lang="zh-CN" altLang="en-US" sz="800" dirty="0">
              <a:solidFill>
                <a:srgbClr val="7F7F7F"/>
              </a:solidFill>
              <a:latin typeface="微软雅黑" panose="020B0503020204020204" pitchFamily="34" charset="-122"/>
              <a:ea typeface="微软雅黑" panose="020B0503020204020204" pitchFamily="34" charset="-122"/>
            </a:endParaRPr>
          </a:p>
        </p:txBody>
      </p:sp>
      <p:sp>
        <p:nvSpPr>
          <p:cNvPr id="9" name="文本框 1"/>
          <p:cNvSpPr txBox="1"/>
          <p:nvPr>
            <p:custDataLst>
              <p:tags r:id="rId2"/>
            </p:custDataLst>
          </p:nvPr>
        </p:nvSpPr>
        <p:spPr>
          <a:xfrm>
            <a:off x="1655676" y="2608548"/>
            <a:ext cx="577145" cy="346251"/>
          </a:xfrm>
          <a:prstGeom prst="rect">
            <a:avLst/>
          </a:prstGeom>
          <a:noFill/>
          <a:effectLst/>
        </p:spPr>
        <p:txBody>
          <a:bodyPr wrap="square" lIns="68581" tIns="34291" rIns="68581" bIns="34291"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b="1" spc="450" dirty="0">
                <a:solidFill>
                  <a:schemeClr val="tx1">
                    <a:lumMod val="75000"/>
                    <a:lumOff val="25000"/>
                  </a:schemeClr>
                </a:solidFill>
                <a:latin typeface="hakuyoxingshu7000" pitchFamily="2" charset="-122"/>
                <a:ea typeface="hakuyoxingshu7000" pitchFamily="2" charset="-122"/>
                <a:cs typeface="hakuyoxingshu7000" pitchFamily="2" charset="-122"/>
              </a:rPr>
              <a:t>01</a:t>
            </a:r>
            <a:endParaRPr lang="en-GB" altLang="zh-CN" b="1" spc="450" dirty="0">
              <a:solidFill>
                <a:schemeClr val="tx1">
                  <a:lumMod val="75000"/>
                  <a:lumOff val="25000"/>
                </a:schemeClr>
              </a:solidFill>
              <a:latin typeface="hakuyoxingshu7000" pitchFamily="2" charset="-122"/>
              <a:ea typeface="hakuyoxingshu7000" pitchFamily="2" charset="-122"/>
              <a:cs typeface="hakuyoxingshu7000" pitchFamily="2" charset="-122"/>
            </a:endParaRPr>
          </a:p>
        </p:txBody>
      </p:sp>
      <p:sp>
        <p:nvSpPr>
          <p:cNvPr id="10" name="Freeform 11"/>
          <p:cNvSpPr/>
          <p:nvPr>
            <p:custDataLst>
              <p:tags r:id="rId3"/>
            </p:custDataLst>
          </p:nvPr>
        </p:nvSpPr>
        <p:spPr bwMode="auto">
          <a:xfrm rot="10800000">
            <a:off x="3384825" y="2471610"/>
            <a:ext cx="631493" cy="643505"/>
          </a:xfrm>
          <a:custGeom>
            <a:avLst/>
            <a:gdLst>
              <a:gd name="T0" fmla="*/ 1390 w 1390"/>
              <a:gd name="T1" fmla="*/ 710 h 1416"/>
              <a:gd name="T2" fmla="*/ 1389 w 1390"/>
              <a:gd name="T3" fmla="*/ 756 h 1416"/>
              <a:gd name="T4" fmla="*/ 1385 w 1390"/>
              <a:gd name="T5" fmla="*/ 802 h 1416"/>
              <a:gd name="T6" fmla="*/ 1377 w 1390"/>
              <a:gd name="T7" fmla="*/ 848 h 1416"/>
              <a:gd name="T8" fmla="*/ 1320 w 1390"/>
              <a:gd name="T9" fmla="*/ 999 h 1416"/>
              <a:gd name="T10" fmla="*/ 1302 w 1390"/>
              <a:gd name="T11" fmla="*/ 1035 h 1416"/>
              <a:gd name="T12" fmla="*/ 910 w 1390"/>
              <a:gd name="T13" fmla="*/ 1363 h 1416"/>
              <a:gd name="T14" fmla="*/ 878 w 1390"/>
              <a:gd name="T15" fmla="*/ 1372 h 1416"/>
              <a:gd name="T16" fmla="*/ 845 w 1390"/>
              <a:gd name="T17" fmla="*/ 1379 h 1416"/>
              <a:gd name="T18" fmla="*/ 818 w 1390"/>
              <a:gd name="T19" fmla="*/ 1384 h 1416"/>
              <a:gd name="T20" fmla="*/ 441 w 1390"/>
              <a:gd name="T21" fmla="*/ 1340 h 1416"/>
              <a:gd name="T22" fmla="*/ 414 w 1390"/>
              <a:gd name="T23" fmla="*/ 1327 h 1416"/>
              <a:gd name="T24" fmla="*/ 188 w 1390"/>
              <a:gd name="T25" fmla="*/ 1155 h 1416"/>
              <a:gd name="T26" fmla="*/ 172 w 1390"/>
              <a:gd name="T27" fmla="*/ 1134 h 1416"/>
              <a:gd name="T28" fmla="*/ 156 w 1390"/>
              <a:gd name="T29" fmla="*/ 1114 h 1416"/>
              <a:gd name="T30" fmla="*/ 117 w 1390"/>
              <a:gd name="T31" fmla="*/ 1062 h 1416"/>
              <a:gd name="T32" fmla="*/ 101 w 1390"/>
              <a:gd name="T33" fmla="*/ 1035 h 1416"/>
              <a:gd name="T34" fmla="*/ 14 w 1390"/>
              <a:gd name="T35" fmla="*/ 774 h 1416"/>
              <a:gd name="T36" fmla="*/ 10 w 1390"/>
              <a:gd name="T37" fmla="*/ 745 h 1416"/>
              <a:gd name="T38" fmla="*/ 45 w 1390"/>
              <a:gd name="T39" fmla="*/ 519 h 1416"/>
              <a:gd name="T40" fmla="*/ 52 w 1390"/>
              <a:gd name="T41" fmla="*/ 496 h 1416"/>
              <a:gd name="T42" fmla="*/ 80 w 1390"/>
              <a:gd name="T43" fmla="*/ 429 h 1416"/>
              <a:gd name="T44" fmla="*/ 94 w 1390"/>
              <a:gd name="T45" fmla="*/ 399 h 1416"/>
              <a:gd name="T46" fmla="*/ 354 w 1390"/>
              <a:gd name="T47" fmla="*/ 124 h 1416"/>
              <a:gd name="T48" fmla="*/ 393 w 1390"/>
              <a:gd name="T49" fmla="*/ 104 h 1416"/>
              <a:gd name="T50" fmla="*/ 840 w 1390"/>
              <a:gd name="T51" fmla="*/ 37 h 1416"/>
              <a:gd name="T52" fmla="*/ 887 w 1390"/>
              <a:gd name="T53" fmla="*/ 45 h 1416"/>
              <a:gd name="T54" fmla="*/ 1167 w 1390"/>
              <a:gd name="T55" fmla="*/ 190 h 1416"/>
              <a:gd name="T56" fmla="*/ 1192 w 1390"/>
              <a:gd name="T57" fmla="*/ 219 h 1416"/>
              <a:gd name="T58" fmla="*/ 1213 w 1390"/>
              <a:gd name="T59" fmla="*/ 251 h 1416"/>
              <a:gd name="T60" fmla="*/ 1388 w 1390"/>
              <a:gd name="T61" fmla="*/ 661 h 1416"/>
              <a:gd name="T62" fmla="*/ 1390 w 1390"/>
              <a:gd name="T63" fmla="*/ 710 h 1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90" h="1416">
                <a:moveTo>
                  <a:pt x="1390" y="710"/>
                </a:moveTo>
                <a:cubicBezTo>
                  <a:pt x="1390" y="725"/>
                  <a:pt x="1390" y="741"/>
                  <a:pt x="1389" y="756"/>
                </a:cubicBezTo>
                <a:cubicBezTo>
                  <a:pt x="1388" y="771"/>
                  <a:pt x="1387" y="787"/>
                  <a:pt x="1385" y="802"/>
                </a:cubicBezTo>
                <a:cubicBezTo>
                  <a:pt x="1383" y="818"/>
                  <a:pt x="1380" y="833"/>
                  <a:pt x="1377" y="848"/>
                </a:cubicBezTo>
                <a:cubicBezTo>
                  <a:pt x="1363" y="901"/>
                  <a:pt x="1344" y="951"/>
                  <a:pt x="1320" y="999"/>
                </a:cubicBezTo>
                <a:cubicBezTo>
                  <a:pt x="1314" y="1011"/>
                  <a:pt x="1308" y="1023"/>
                  <a:pt x="1302" y="1035"/>
                </a:cubicBezTo>
                <a:cubicBezTo>
                  <a:pt x="1238" y="1212"/>
                  <a:pt x="1090" y="1324"/>
                  <a:pt x="910" y="1363"/>
                </a:cubicBezTo>
                <a:cubicBezTo>
                  <a:pt x="899" y="1366"/>
                  <a:pt x="889" y="1369"/>
                  <a:pt x="878" y="1372"/>
                </a:cubicBezTo>
                <a:cubicBezTo>
                  <a:pt x="867" y="1375"/>
                  <a:pt x="856" y="1377"/>
                  <a:pt x="845" y="1379"/>
                </a:cubicBezTo>
                <a:cubicBezTo>
                  <a:pt x="836" y="1381"/>
                  <a:pt x="827" y="1383"/>
                  <a:pt x="818" y="1384"/>
                </a:cubicBezTo>
                <a:cubicBezTo>
                  <a:pt x="690" y="1416"/>
                  <a:pt x="562" y="1376"/>
                  <a:pt x="441" y="1340"/>
                </a:cubicBezTo>
                <a:cubicBezTo>
                  <a:pt x="432" y="1336"/>
                  <a:pt x="423" y="1332"/>
                  <a:pt x="414" y="1327"/>
                </a:cubicBezTo>
                <a:cubicBezTo>
                  <a:pt x="330" y="1284"/>
                  <a:pt x="246" y="1236"/>
                  <a:pt x="188" y="1155"/>
                </a:cubicBezTo>
                <a:cubicBezTo>
                  <a:pt x="183" y="1148"/>
                  <a:pt x="177" y="1141"/>
                  <a:pt x="172" y="1134"/>
                </a:cubicBezTo>
                <a:cubicBezTo>
                  <a:pt x="166" y="1128"/>
                  <a:pt x="161" y="1121"/>
                  <a:pt x="156" y="1114"/>
                </a:cubicBezTo>
                <a:cubicBezTo>
                  <a:pt x="142" y="1097"/>
                  <a:pt x="129" y="1080"/>
                  <a:pt x="117" y="1062"/>
                </a:cubicBezTo>
                <a:cubicBezTo>
                  <a:pt x="112" y="1053"/>
                  <a:pt x="106" y="1044"/>
                  <a:pt x="101" y="1035"/>
                </a:cubicBezTo>
                <a:cubicBezTo>
                  <a:pt x="46" y="960"/>
                  <a:pt x="18" y="872"/>
                  <a:pt x="14" y="774"/>
                </a:cubicBezTo>
                <a:cubicBezTo>
                  <a:pt x="13" y="764"/>
                  <a:pt x="11" y="755"/>
                  <a:pt x="10" y="745"/>
                </a:cubicBezTo>
                <a:cubicBezTo>
                  <a:pt x="0" y="670"/>
                  <a:pt x="14" y="593"/>
                  <a:pt x="45" y="519"/>
                </a:cubicBezTo>
                <a:cubicBezTo>
                  <a:pt x="47" y="511"/>
                  <a:pt x="50" y="504"/>
                  <a:pt x="52" y="496"/>
                </a:cubicBezTo>
                <a:cubicBezTo>
                  <a:pt x="61" y="473"/>
                  <a:pt x="70" y="451"/>
                  <a:pt x="80" y="429"/>
                </a:cubicBezTo>
                <a:cubicBezTo>
                  <a:pt x="84" y="419"/>
                  <a:pt x="89" y="409"/>
                  <a:pt x="94" y="399"/>
                </a:cubicBezTo>
                <a:cubicBezTo>
                  <a:pt x="152" y="286"/>
                  <a:pt x="240" y="187"/>
                  <a:pt x="354" y="124"/>
                </a:cubicBezTo>
                <a:cubicBezTo>
                  <a:pt x="367" y="116"/>
                  <a:pt x="380" y="110"/>
                  <a:pt x="393" y="104"/>
                </a:cubicBezTo>
                <a:cubicBezTo>
                  <a:pt x="530" y="24"/>
                  <a:pt x="690" y="0"/>
                  <a:pt x="840" y="37"/>
                </a:cubicBezTo>
                <a:cubicBezTo>
                  <a:pt x="856" y="39"/>
                  <a:pt x="871" y="42"/>
                  <a:pt x="887" y="45"/>
                </a:cubicBezTo>
                <a:cubicBezTo>
                  <a:pt x="993" y="67"/>
                  <a:pt x="1094" y="110"/>
                  <a:pt x="1167" y="190"/>
                </a:cubicBezTo>
                <a:cubicBezTo>
                  <a:pt x="1176" y="199"/>
                  <a:pt x="1184" y="209"/>
                  <a:pt x="1192" y="219"/>
                </a:cubicBezTo>
                <a:cubicBezTo>
                  <a:pt x="1199" y="229"/>
                  <a:pt x="1206" y="240"/>
                  <a:pt x="1213" y="251"/>
                </a:cubicBezTo>
                <a:cubicBezTo>
                  <a:pt x="1322" y="360"/>
                  <a:pt x="1374" y="512"/>
                  <a:pt x="1388" y="661"/>
                </a:cubicBezTo>
                <a:cubicBezTo>
                  <a:pt x="1390" y="677"/>
                  <a:pt x="1390" y="694"/>
                  <a:pt x="1390" y="710"/>
                </a:cubicBezTo>
                <a:close/>
              </a:path>
            </a:pathLst>
          </a:custGeom>
          <a:noFill/>
          <a:ln w="28575">
            <a:solidFill>
              <a:srgbClr val="261F1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1" tIns="34291" rIns="68581" bIns="34291" numCol="1" spcCol="0" rtlCol="0" fromWordArt="0" anchor="ctr" anchorCtr="0" forceAA="0" compatLnSpc="1">
            <a:noAutofit/>
          </a:bodyPr>
          <a:lstStyle/>
          <a:p>
            <a:pPr algn="ctr"/>
            <a:endParaRPr lang="zh-CN" altLang="en-US" sz="800" dirty="0">
              <a:solidFill>
                <a:srgbClr val="7F7F7F"/>
              </a:solidFill>
              <a:latin typeface="微软雅黑" panose="020B0503020204020204" pitchFamily="34" charset="-122"/>
              <a:ea typeface="微软雅黑" panose="020B0503020204020204" pitchFamily="34" charset="-122"/>
            </a:endParaRPr>
          </a:p>
        </p:txBody>
      </p:sp>
      <p:sp>
        <p:nvSpPr>
          <p:cNvPr id="11" name="文本框 1"/>
          <p:cNvSpPr txBox="1"/>
          <p:nvPr>
            <p:custDataLst>
              <p:tags r:id="rId4"/>
            </p:custDataLst>
          </p:nvPr>
        </p:nvSpPr>
        <p:spPr>
          <a:xfrm>
            <a:off x="3455876" y="2608548"/>
            <a:ext cx="577145" cy="346251"/>
          </a:xfrm>
          <a:prstGeom prst="rect">
            <a:avLst/>
          </a:prstGeom>
          <a:noFill/>
          <a:effectLst/>
        </p:spPr>
        <p:txBody>
          <a:bodyPr wrap="square" lIns="68581" tIns="34291" rIns="68581" bIns="34291"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b="1" spc="450" dirty="0">
                <a:solidFill>
                  <a:schemeClr val="tx1">
                    <a:lumMod val="75000"/>
                    <a:lumOff val="25000"/>
                  </a:schemeClr>
                </a:solidFill>
                <a:latin typeface="hakuyoxingshu7000" pitchFamily="2" charset="-122"/>
                <a:ea typeface="hakuyoxingshu7000" pitchFamily="2" charset="-122"/>
                <a:cs typeface="hakuyoxingshu7000" pitchFamily="2" charset="-122"/>
              </a:rPr>
              <a:t>02</a:t>
            </a:r>
            <a:endParaRPr lang="en-GB" altLang="zh-CN" b="1" spc="450" dirty="0">
              <a:solidFill>
                <a:schemeClr val="tx1">
                  <a:lumMod val="75000"/>
                  <a:lumOff val="25000"/>
                </a:schemeClr>
              </a:solidFill>
              <a:latin typeface="hakuyoxingshu7000" pitchFamily="2" charset="-122"/>
              <a:ea typeface="hakuyoxingshu7000" pitchFamily="2" charset="-122"/>
              <a:cs typeface="hakuyoxingshu7000" pitchFamily="2" charset="-122"/>
            </a:endParaRPr>
          </a:p>
        </p:txBody>
      </p:sp>
      <p:sp>
        <p:nvSpPr>
          <p:cNvPr id="12" name="文本框 1"/>
          <p:cNvSpPr txBox="1"/>
          <p:nvPr>
            <p:custDataLst>
              <p:tags r:id="rId5"/>
            </p:custDataLst>
          </p:nvPr>
        </p:nvSpPr>
        <p:spPr>
          <a:xfrm>
            <a:off x="689067" y="3196408"/>
            <a:ext cx="2452923" cy="299085"/>
          </a:xfrm>
          <a:prstGeom prst="rect">
            <a:avLst/>
          </a:prstGeom>
          <a:noFill/>
          <a:effectLst/>
        </p:spPr>
        <p:txBody>
          <a:bodyPr wrap="square" lIns="68581" tIns="34291" rIns="68581" bIns="34291"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1500" dirty="0">
                <a:solidFill>
                  <a:schemeClr val="tx1">
                    <a:lumMod val="75000"/>
                    <a:lumOff val="25000"/>
                  </a:schemeClr>
                </a:solidFill>
                <a:latin typeface="微软雅黑" panose="020B0503020204020204" pitchFamily="34" charset="-122"/>
                <a:ea typeface="微软雅黑" panose="020B0503020204020204" pitchFamily="34" charset="-122"/>
              </a:rPr>
              <a:t>“</a:t>
            </a:r>
            <a:r>
              <a:rPr lang="zh-CN" altLang="en-US" sz="1500" dirty="0">
                <a:solidFill>
                  <a:schemeClr val="tx1">
                    <a:lumMod val="75000"/>
                    <a:lumOff val="25000"/>
                  </a:schemeClr>
                </a:solidFill>
                <a:latin typeface="微软雅黑" panose="020B0503020204020204" pitchFamily="34" charset="-122"/>
                <a:ea typeface="微软雅黑" panose="020B0503020204020204" pitchFamily="34" charset="-122"/>
              </a:rPr>
              <a:t>功能对等理论</a:t>
            </a:r>
            <a:r>
              <a:rPr lang="en-US" altLang="zh-CN" sz="1500" dirty="0">
                <a:solidFill>
                  <a:schemeClr val="tx1">
                    <a:lumMod val="75000"/>
                    <a:lumOff val="25000"/>
                  </a:schemeClr>
                </a:solidFill>
                <a:latin typeface="微软雅黑" panose="020B0503020204020204" pitchFamily="34" charset="-122"/>
                <a:ea typeface="微软雅黑" panose="020B0503020204020204" pitchFamily="34" charset="-122"/>
              </a:rPr>
              <a:t>”</a:t>
            </a:r>
            <a:r>
              <a:rPr lang="zh-CN" altLang="en-US" sz="1500" dirty="0">
                <a:solidFill>
                  <a:schemeClr val="tx1">
                    <a:lumMod val="75000"/>
                    <a:lumOff val="25000"/>
                  </a:schemeClr>
                </a:solidFill>
                <a:latin typeface="微软雅黑" panose="020B0503020204020204" pitchFamily="34" charset="-122"/>
                <a:ea typeface="微软雅黑" panose="020B0503020204020204" pitchFamily="34" charset="-122"/>
              </a:rPr>
              <a:t>简介</a:t>
            </a:r>
            <a:endParaRPr lang="zh-CN" altLang="en-US" sz="15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13" name="文本框 1"/>
          <p:cNvSpPr txBox="1"/>
          <p:nvPr>
            <p:custDataLst>
              <p:tags r:id="rId6"/>
            </p:custDataLst>
          </p:nvPr>
        </p:nvSpPr>
        <p:spPr>
          <a:xfrm>
            <a:off x="2568541" y="3196408"/>
            <a:ext cx="2452923" cy="299085"/>
          </a:xfrm>
          <a:prstGeom prst="rect">
            <a:avLst/>
          </a:prstGeom>
          <a:noFill/>
          <a:effectLst/>
        </p:spPr>
        <p:txBody>
          <a:bodyPr wrap="square" lIns="68581" tIns="34291" rIns="68581" bIns="34291"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1500" dirty="0">
                <a:solidFill>
                  <a:schemeClr val="tx1">
                    <a:lumMod val="75000"/>
                    <a:lumOff val="25000"/>
                  </a:schemeClr>
                </a:solidFill>
                <a:latin typeface="微软雅黑" panose="020B0503020204020204" pitchFamily="34" charset="-122"/>
                <a:ea typeface="微软雅黑" panose="020B0503020204020204" pitchFamily="34" charset="-122"/>
              </a:rPr>
              <a:t>在中国的</a:t>
            </a:r>
            <a:r>
              <a:rPr lang="zh-CN" altLang="en-US" sz="1500" dirty="0">
                <a:solidFill>
                  <a:schemeClr val="tx1">
                    <a:lumMod val="75000"/>
                    <a:lumOff val="25000"/>
                  </a:schemeClr>
                </a:solidFill>
                <a:latin typeface="微软雅黑" panose="020B0503020204020204" pitchFamily="34" charset="-122"/>
                <a:ea typeface="微软雅黑" panose="020B0503020204020204" pitchFamily="34" charset="-122"/>
              </a:rPr>
              <a:t>发展</a:t>
            </a:r>
            <a:endParaRPr lang="zh-CN" altLang="en-US" sz="15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14" name="Freeform 11"/>
          <p:cNvSpPr/>
          <p:nvPr>
            <p:custDataLst>
              <p:tags r:id="rId7"/>
            </p:custDataLst>
          </p:nvPr>
        </p:nvSpPr>
        <p:spPr bwMode="auto">
          <a:xfrm rot="10800000">
            <a:off x="5229135" y="2471610"/>
            <a:ext cx="631493" cy="643505"/>
          </a:xfrm>
          <a:custGeom>
            <a:avLst/>
            <a:gdLst>
              <a:gd name="T0" fmla="*/ 1390 w 1390"/>
              <a:gd name="T1" fmla="*/ 710 h 1416"/>
              <a:gd name="T2" fmla="*/ 1389 w 1390"/>
              <a:gd name="T3" fmla="*/ 756 h 1416"/>
              <a:gd name="T4" fmla="*/ 1385 w 1390"/>
              <a:gd name="T5" fmla="*/ 802 h 1416"/>
              <a:gd name="T6" fmla="*/ 1377 w 1390"/>
              <a:gd name="T7" fmla="*/ 848 h 1416"/>
              <a:gd name="T8" fmla="*/ 1320 w 1390"/>
              <a:gd name="T9" fmla="*/ 999 h 1416"/>
              <a:gd name="T10" fmla="*/ 1302 w 1390"/>
              <a:gd name="T11" fmla="*/ 1035 h 1416"/>
              <a:gd name="T12" fmla="*/ 910 w 1390"/>
              <a:gd name="T13" fmla="*/ 1363 h 1416"/>
              <a:gd name="T14" fmla="*/ 878 w 1390"/>
              <a:gd name="T15" fmla="*/ 1372 h 1416"/>
              <a:gd name="T16" fmla="*/ 845 w 1390"/>
              <a:gd name="T17" fmla="*/ 1379 h 1416"/>
              <a:gd name="T18" fmla="*/ 818 w 1390"/>
              <a:gd name="T19" fmla="*/ 1384 h 1416"/>
              <a:gd name="T20" fmla="*/ 441 w 1390"/>
              <a:gd name="T21" fmla="*/ 1340 h 1416"/>
              <a:gd name="T22" fmla="*/ 414 w 1390"/>
              <a:gd name="T23" fmla="*/ 1327 h 1416"/>
              <a:gd name="T24" fmla="*/ 188 w 1390"/>
              <a:gd name="T25" fmla="*/ 1155 h 1416"/>
              <a:gd name="T26" fmla="*/ 172 w 1390"/>
              <a:gd name="T27" fmla="*/ 1134 h 1416"/>
              <a:gd name="T28" fmla="*/ 156 w 1390"/>
              <a:gd name="T29" fmla="*/ 1114 h 1416"/>
              <a:gd name="T30" fmla="*/ 117 w 1390"/>
              <a:gd name="T31" fmla="*/ 1062 h 1416"/>
              <a:gd name="T32" fmla="*/ 101 w 1390"/>
              <a:gd name="T33" fmla="*/ 1035 h 1416"/>
              <a:gd name="T34" fmla="*/ 14 w 1390"/>
              <a:gd name="T35" fmla="*/ 774 h 1416"/>
              <a:gd name="T36" fmla="*/ 10 w 1390"/>
              <a:gd name="T37" fmla="*/ 745 h 1416"/>
              <a:gd name="T38" fmla="*/ 45 w 1390"/>
              <a:gd name="T39" fmla="*/ 519 h 1416"/>
              <a:gd name="T40" fmla="*/ 52 w 1390"/>
              <a:gd name="T41" fmla="*/ 496 h 1416"/>
              <a:gd name="T42" fmla="*/ 80 w 1390"/>
              <a:gd name="T43" fmla="*/ 429 h 1416"/>
              <a:gd name="T44" fmla="*/ 94 w 1390"/>
              <a:gd name="T45" fmla="*/ 399 h 1416"/>
              <a:gd name="T46" fmla="*/ 354 w 1390"/>
              <a:gd name="T47" fmla="*/ 124 h 1416"/>
              <a:gd name="T48" fmla="*/ 393 w 1390"/>
              <a:gd name="T49" fmla="*/ 104 h 1416"/>
              <a:gd name="T50" fmla="*/ 840 w 1390"/>
              <a:gd name="T51" fmla="*/ 37 h 1416"/>
              <a:gd name="T52" fmla="*/ 887 w 1390"/>
              <a:gd name="T53" fmla="*/ 45 h 1416"/>
              <a:gd name="T54" fmla="*/ 1167 w 1390"/>
              <a:gd name="T55" fmla="*/ 190 h 1416"/>
              <a:gd name="T56" fmla="*/ 1192 w 1390"/>
              <a:gd name="T57" fmla="*/ 219 h 1416"/>
              <a:gd name="T58" fmla="*/ 1213 w 1390"/>
              <a:gd name="T59" fmla="*/ 251 h 1416"/>
              <a:gd name="T60" fmla="*/ 1388 w 1390"/>
              <a:gd name="T61" fmla="*/ 661 h 1416"/>
              <a:gd name="T62" fmla="*/ 1390 w 1390"/>
              <a:gd name="T63" fmla="*/ 710 h 1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90" h="1416">
                <a:moveTo>
                  <a:pt x="1390" y="710"/>
                </a:moveTo>
                <a:cubicBezTo>
                  <a:pt x="1390" y="725"/>
                  <a:pt x="1390" y="741"/>
                  <a:pt x="1389" y="756"/>
                </a:cubicBezTo>
                <a:cubicBezTo>
                  <a:pt x="1388" y="771"/>
                  <a:pt x="1387" y="787"/>
                  <a:pt x="1385" y="802"/>
                </a:cubicBezTo>
                <a:cubicBezTo>
                  <a:pt x="1383" y="818"/>
                  <a:pt x="1380" y="833"/>
                  <a:pt x="1377" y="848"/>
                </a:cubicBezTo>
                <a:cubicBezTo>
                  <a:pt x="1363" y="901"/>
                  <a:pt x="1344" y="951"/>
                  <a:pt x="1320" y="999"/>
                </a:cubicBezTo>
                <a:cubicBezTo>
                  <a:pt x="1314" y="1011"/>
                  <a:pt x="1308" y="1023"/>
                  <a:pt x="1302" y="1035"/>
                </a:cubicBezTo>
                <a:cubicBezTo>
                  <a:pt x="1238" y="1212"/>
                  <a:pt x="1090" y="1324"/>
                  <a:pt x="910" y="1363"/>
                </a:cubicBezTo>
                <a:cubicBezTo>
                  <a:pt x="899" y="1366"/>
                  <a:pt x="889" y="1369"/>
                  <a:pt x="878" y="1372"/>
                </a:cubicBezTo>
                <a:cubicBezTo>
                  <a:pt x="867" y="1375"/>
                  <a:pt x="856" y="1377"/>
                  <a:pt x="845" y="1379"/>
                </a:cubicBezTo>
                <a:cubicBezTo>
                  <a:pt x="836" y="1381"/>
                  <a:pt x="827" y="1383"/>
                  <a:pt x="818" y="1384"/>
                </a:cubicBezTo>
                <a:cubicBezTo>
                  <a:pt x="690" y="1416"/>
                  <a:pt x="562" y="1376"/>
                  <a:pt x="441" y="1340"/>
                </a:cubicBezTo>
                <a:cubicBezTo>
                  <a:pt x="432" y="1336"/>
                  <a:pt x="423" y="1332"/>
                  <a:pt x="414" y="1327"/>
                </a:cubicBezTo>
                <a:cubicBezTo>
                  <a:pt x="330" y="1284"/>
                  <a:pt x="246" y="1236"/>
                  <a:pt x="188" y="1155"/>
                </a:cubicBezTo>
                <a:cubicBezTo>
                  <a:pt x="183" y="1148"/>
                  <a:pt x="177" y="1141"/>
                  <a:pt x="172" y="1134"/>
                </a:cubicBezTo>
                <a:cubicBezTo>
                  <a:pt x="166" y="1128"/>
                  <a:pt x="161" y="1121"/>
                  <a:pt x="156" y="1114"/>
                </a:cubicBezTo>
                <a:cubicBezTo>
                  <a:pt x="142" y="1097"/>
                  <a:pt x="129" y="1080"/>
                  <a:pt x="117" y="1062"/>
                </a:cubicBezTo>
                <a:cubicBezTo>
                  <a:pt x="112" y="1053"/>
                  <a:pt x="106" y="1044"/>
                  <a:pt x="101" y="1035"/>
                </a:cubicBezTo>
                <a:cubicBezTo>
                  <a:pt x="46" y="960"/>
                  <a:pt x="18" y="872"/>
                  <a:pt x="14" y="774"/>
                </a:cubicBezTo>
                <a:cubicBezTo>
                  <a:pt x="13" y="764"/>
                  <a:pt x="11" y="755"/>
                  <a:pt x="10" y="745"/>
                </a:cubicBezTo>
                <a:cubicBezTo>
                  <a:pt x="0" y="670"/>
                  <a:pt x="14" y="593"/>
                  <a:pt x="45" y="519"/>
                </a:cubicBezTo>
                <a:cubicBezTo>
                  <a:pt x="47" y="511"/>
                  <a:pt x="50" y="504"/>
                  <a:pt x="52" y="496"/>
                </a:cubicBezTo>
                <a:cubicBezTo>
                  <a:pt x="61" y="473"/>
                  <a:pt x="70" y="451"/>
                  <a:pt x="80" y="429"/>
                </a:cubicBezTo>
                <a:cubicBezTo>
                  <a:pt x="84" y="419"/>
                  <a:pt x="89" y="409"/>
                  <a:pt x="94" y="399"/>
                </a:cubicBezTo>
                <a:cubicBezTo>
                  <a:pt x="152" y="286"/>
                  <a:pt x="240" y="187"/>
                  <a:pt x="354" y="124"/>
                </a:cubicBezTo>
                <a:cubicBezTo>
                  <a:pt x="367" y="116"/>
                  <a:pt x="380" y="110"/>
                  <a:pt x="393" y="104"/>
                </a:cubicBezTo>
                <a:cubicBezTo>
                  <a:pt x="530" y="24"/>
                  <a:pt x="690" y="0"/>
                  <a:pt x="840" y="37"/>
                </a:cubicBezTo>
                <a:cubicBezTo>
                  <a:pt x="856" y="39"/>
                  <a:pt x="871" y="42"/>
                  <a:pt x="887" y="45"/>
                </a:cubicBezTo>
                <a:cubicBezTo>
                  <a:pt x="993" y="67"/>
                  <a:pt x="1094" y="110"/>
                  <a:pt x="1167" y="190"/>
                </a:cubicBezTo>
                <a:cubicBezTo>
                  <a:pt x="1176" y="199"/>
                  <a:pt x="1184" y="209"/>
                  <a:pt x="1192" y="219"/>
                </a:cubicBezTo>
                <a:cubicBezTo>
                  <a:pt x="1199" y="229"/>
                  <a:pt x="1206" y="240"/>
                  <a:pt x="1213" y="251"/>
                </a:cubicBezTo>
                <a:cubicBezTo>
                  <a:pt x="1322" y="360"/>
                  <a:pt x="1374" y="512"/>
                  <a:pt x="1388" y="661"/>
                </a:cubicBezTo>
                <a:cubicBezTo>
                  <a:pt x="1390" y="677"/>
                  <a:pt x="1390" y="694"/>
                  <a:pt x="1390" y="710"/>
                </a:cubicBezTo>
                <a:close/>
              </a:path>
            </a:pathLst>
          </a:custGeom>
          <a:noFill/>
          <a:ln w="28575">
            <a:solidFill>
              <a:srgbClr val="261F1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1" tIns="34291" rIns="68581" bIns="34291" numCol="1" spcCol="0" rtlCol="0" fromWordArt="0" anchor="ctr" anchorCtr="0" forceAA="0" compatLnSpc="1">
            <a:noAutofit/>
          </a:bodyPr>
          <a:lstStyle/>
          <a:p>
            <a:pPr algn="ctr"/>
            <a:endParaRPr lang="zh-CN" altLang="en-US" sz="800" dirty="0">
              <a:solidFill>
                <a:srgbClr val="7F7F7F"/>
              </a:solidFill>
              <a:latin typeface="微软雅黑" panose="020B0503020204020204" pitchFamily="34" charset="-122"/>
              <a:ea typeface="微软雅黑" panose="020B0503020204020204" pitchFamily="34" charset="-122"/>
            </a:endParaRPr>
          </a:p>
        </p:txBody>
      </p:sp>
      <p:sp>
        <p:nvSpPr>
          <p:cNvPr id="15" name="文本框 1"/>
          <p:cNvSpPr txBox="1"/>
          <p:nvPr>
            <p:custDataLst>
              <p:tags r:id="rId8"/>
            </p:custDataLst>
          </p:nvPr>
        </p:nvSpPr>
        <p:spPr>
          <a:xfrm>
            <a:off x="5292080" y="2608548"/>
            <a:ext cx="577145" cy="346251"/>
          </a:xfrm>
          <a:prstGeom prst="rect">
            <a:avLst/>
          </a:prstGeom>
          <a:noFill/>
          <a:effectLst/>
        </p:spPr>
        <p:txBody>
          <a:bodyPr wrap="square" lIns="68581" tIns="34291" rIns="68581" bIns="34291"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b="1" spc="450" dirty="0">
                <a:solidFill>
                  <a:schemeClr val="tx1">
                    <a:lumMod val="75000"/>
                    <a:lumOff val="25000"/>
                  </a:schemeClr>
                </a:solidFill>
                <a:latin typeface="hakuyoxingshu7000" pitchFamily="2" charset="-122"/>
                <a:ea typeface="hakuyoxingshu7000" pitchFamily="2" charset="-122"/>
                <a:cs typeface="hakuyoxingshu7000" pitchFamily="2" charset="-122"/>
              </a:rPr>
              <a:t>03</a:t>
            </a:r>
            <a:endParaRPr lang="en-GB" altLang="zh-CN" b="1" spc="450" dirty="0">
              <a:solidFill>
                <a:schemeClr val="tx1">
                  <a:lumMod val="75000"/>
                  <a:lumOff val="25000"/>
                </a:schemeClr>
              </a:solidFill>
              <a:latin typeface="hakuyoxingshu7000" pitchFamily="2" charset="-122"/>
              <a:ea typeface="hakuyoxingshu7000" pitchFamily="2" charset="-122"/>
              <a:cs typeface="hakuyoxingshu7000" pitchFamily="2" charset="-122"/>
            </a:endParaRPr>
          </a:p>
        </p:txBody>
      </p:sp>
      <p:sp>
        <p:nvSpPr>
          <p:cNvPr id="16" name="文本框 1"/>
          <p:cNvSpPr txBox="1"/>
          <p:nvPr>
            <p:custDataLst>
              <p:tags r:id="rId9"/>
            </p:custDataLst>
          </p:nvPr>
        </p:nvSpPr>
        <p:spPr>
          <a:xfrm>
            <a:off x="4344250" y="3196408"/>
            <a:ext cx="2452923" cy="299085"/>
          </a:xfrm>
          <a:prstGeom prst="rect">
            <a:avLst/>
          </a:prstGeom>
          <a:noFill/>
          <a:effectLst/>
        </p:spPr>
        <p:txBody>
          <a:bodyPr wrap="square" lIns="68581" tIns="34291" rIns="68581" bIns="34291"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1500" dirty="0">
                <a:solidFill>
                  <a:schemeClr val="tx1">
                    <a:lumMod val="75000"/>
                    <a:lumOff val="25000"/>
                  </a:schemeClr>
                </a:solidFill>
                <a:latin typeface="微软雅黑" panose="020B0503020204020204" pitchFamily="34" charset="-122"/>
                <a:ea typeface="微软雅黑" panose="020B0503020204020204" pitchFamily="34" charset="-122"/>
              </a:rPr>
              <a:t>具体内容</a:t>
            </a:r>
            <a:r>
              <a:rPr lang="zh-CN" altLang="en-US" sz="1500" dirty="0">
                <a:solidFill>
                  <a:schemeClr val="tx1">
                    <a:lumMod val="75000"/>
                    <a:lumOff val="25000"/>
                  </a:schemeClr>
                </a:solidFill>
                <a:latin typeface="微软雅黑" panose="020B0503020204020204" pitchFamily="34" charset="-122"/>
                <a:ea typeface="微软雅黑" panose="020B0503020204020204" pitchFamily="34" charset="-122"/>
              </a:rPr>
              <a:t>和关键点</a:t>
            </a:r>
            <a:endParaRPr lang="zh-CN" altLang="en-US" sz="15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17" name="Freeform 11"/>
          <p:cNvSpPr/>
          <p:nvPr>
            <p:custDataLst>
              <p:tags r:id="rId10"/>
            </p:custDataLst>
          </p:nvPr>
        </p:nvSpPr>
        <p:spPr bwMode="auto">
          <a:xfrm rot="10800000">
            <a:off x="7050565" y="2471610"/>
            <a:ext cx="631493" cy="643505"/>
          </a:xfrm>
          <a:custGeom>
            <a:avLst/>
            <a:gdLst>
              <a:gd name="T0" fmla="*/ 1390 w 1390"/>
              <a:gd name="T1" fmla="*/ 710 h 1416"/>
              <a:gd name="T2" fmla="*/ 1389 w 1390"/>
              <a:gd name="T3" fmla="*/ 756 h 1416"/>
              <a:gd name="T4" fmla="*/ 1385 w 1390"/>
              <a:gd name="T5" fmla="*/ 802 h 1416"/>
              <a:gd name="T6" fmla="*/ 1377 w 1390"/>
              <a:gd name="T7" fmla="*/ 848 h 1416"/>
              <a:gd name="T8" fmla="*/ 1320 w 1390"/>
              <a:gd name="T9" fmla="*/ 999 h 1416"/>
              <a:gd name="T10" fmla="*/ 1302 w 1390"/>
              <a:gd name="T11" fmla="*/ 1035 h 1416"/>
              <a:gd name="T12" fmla="*/ 910 w 1390"/>
              <a:gd name="T13" fmla="*/ 1363 h 1416"/>
              <a:gd name="T14" fmla="*/ 878 w 1390"/>
              <a:gd name="T15" fmla="*/ 1372 h 1416"/>
              <a:gd name="T16" fmla="*/ 845 w 1390"/>
              <a:gd name="T17" fmla="*/ 1379 h 1416"/>
              <a:gd name="T18" fmla="*/ 818 w 1390"/>
              <a:gd name="T19" fmla="*/ 1384 h 1416"/>
              <a:gd name="T20" fmla="*/ 441 w 1390"/>
              <a:gd name="T21" fmla="*/ 1340 h 1416"/>
              <a:gd name="T22" fmla="*/ 414 w 1390"/>
              <a:gd name="T23" fmla="*/ 1327 h 1416"/>
              <a:gd name="T24" fmla="*/ 188 w 1390"/>
              <a:gd name="T25" fmla="*/ 1155 h 1416"/>
              <a:gd name="T26" fmla="*/ 172 w 1390"/>
              <a:gd name="T27" fmla="*/ 1134 h 1416"/>
              <a:gd name="T28" fmla="*/ 156 w 1390"/>
              <a:gd name="T29" fmla="*/ 1114 h 1416"/>
              <a:gd name="T30" fmla="*/ 117 w 1390"/>
              <a:gd name="T31" fmla="*/ 1062 h 1416"/>
              <a:gd name="T32" fmla="*/ 101 w 1390"/>
              <a:gd name="T33" fmla="*/ 1035 h 1416"/>
              <a:gd name="T34" fmla="*/ 14 w 1390"/>
              <a:gd name="T35" fmla="*/ 774 h 1416"/>
              <a:gd name="T36" fmla="*/ 10 w 1390"/>
              <a:gd name="T37" fmla="*/ 745 h 1416"/>
              <a:gd name="T38" fmla="*/ 45 w 1390"/>
              <a:gd name="T39" fmla="*/ 519 h 1416"/>
              <a:gd name="T40" fmla="*/ 52 w 1390"/>
              <a:gd name="T41" fmla="*/ 496 h 1416"/>
              <a:gd name="T42" fmla="*/ 80 w 1390"/>
              <a:gd name="T43" fmla="*/ 429 h 1416"/>
              <a:gd name="T44" fmla="*/ 94 w 1390"/>
              <a:gd name="T45" fmla="*/ 399 h 1416"/>
              <a:gd name="T46" fmla="*/ 354 w 1390"/>
              <a:gd name="T47" fmla="*/ 124 h 1416"/>
              <a:gd name="T48" fmla="*/ 393 w 1390"/>
              <a:gd name="T49" fmla="*/ 104 h 1416"/>
              <a:gd name="T50" fmla="*/ 840 w 1390"/>
              <a:gd name="T51" fmla="*/ 37 h 1416"/>
              <a:gd name="T52" fmla="*/ 887 w 1390"/>
              <a:gd name="T53" fmla="*/ 45 h 1416"/>
              <a:gd name="T54" fmla="*/ 1167 w 1390"/>
              <a:gd name="T55" fmla="*/ 190 h 1416"/>
              <a:gd name="T56" fmla="*/ 1192 w 1390"/>
              <a:gd name="T57" fmla="*/ 219 h 1416"/>
              <a:gd name="T58" fmla="*/ 1213 w 1390"/>
              <a:gd name="T59" fmla="*/ 251 h 1416"/>
              <a:gd name="T60" fmla="*/ 1388 w 1390"/>
              <a:gd name="T61" fmla="*/ 661 h 1416"/>
              <a:gd name="T62" fmla="*/ 1390 w 1390"/>
              <a:gd name="T63" fmla="*/ 710 h 1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90" h="1416">
                <a:moveTo>
                  <a:pt x="1390" y="710"/>
                </a:moveTo>
                <a:cubicBezTo>
                  <a:pt x="1390" y="725"/>
                  <a:pt x="1390" y="741"/>
                  <a:pt x="1389" y="756"/>
                </a:cubicBezTo>
                <a:cubicBezTo>
                  <a:pt x="1388" y="771"/>
                  <a:pt x="1387" y="787"/>
                  <a:pt x="1385" y="802"/>
                </a:cubicBezTo>
                <a:cubicBezTo>
                  <a:pt x="1383" y="818"/>
                  <a:pt x="1380" y="833"/>
                  <a:pt x="1377" y="848"/>
                </a:cubicBezTo>
                <a:cubicBezTo>
                  <a:pt x="1363" y="901"/>
                  <a:pt x="1344" y="951"/>
                  <a:pt x="1320" y="999"/>
                </a:cubicBezTo>
                <a:cubicBezTo>
                  <a:pt x="1314" y="1011"/>
                  <a:pt x="1308" y="1023"/>
                  <a:pt x="1302" y="1035"/>
                </a:cubicBezTo>
                <a:cubicBezTo>
                  <a:pt x="1238" y="1212"/>
                  <a:pt x="1090" y="1324"/>
                  <a:pt x="910" y="1363"/>
                </a:cubicBezTo>
                <a:cubicBezTo>
                  <a:pt x="899" y="1366"/>
                  <a:pt x="889" y="1369"/>
                  <a:pt x="878" y="1372"/>
                </a:cubicBezTo>
                <a:cubicBezTo>
                  <a:pt x="867" y="1375"/>
                  <a:pt x="856" y="1377"/>
                  <a:pt x="845" y="1379"/>
                </a:cubicBezTo>
                <a:cubicBezTo>
                  <a:pt x="836" y="1381"/>
                  <a:pt x="827" y="1383"/>
                  <a:pt x="818" y="1384"/>
                </a:cubicBezTo>
                <a:cubicBezTo>
                  <a:pt x="690" y="1416"/>
                  <a:pt x="562" y="1376"/>
                  <a:pt x="441" y="1340"/>
                </a:cubicBezTo>
                <a:cubicBezTo>
                  <a:pt x="432" y="1336"/>
                  <a:pt x="423" y="1332"/>
                  <a:pt x="414" y="1327"/>
                </a:cubicBezTo>
                <a:cubicBezTo>
                  <a:pt x="330" y="1284"/>
                  <a:pt x="246" y="1236"/>
                  <a:pt x="188" y="1155"/>
                </a:cubicBezTo>
                <a:cubicBezTo>
                  <a:pt x="183" y="1148"/>
                  <a:pt x="177" y="1141"/>
                  <a:pt x="172" y="1134"/>
                </a:cubicBezTo>
                <a:cubicBezTo>
                  <a:pt x="166" y="1128"/>
                  <a:pt x="161" y="1121"/>
                  <a:pt x="156" y="1114"/>
                </a:cubicBezTo>
                <a:cubicBezTo>
                  <a:pt x="142" y="1097"/>
                  <a:pt x="129" y="1080"/>
                  <a:pt x="117" y="1062"/>
                </a:cubicBezTo>
                <a:cubicBezTo>
                  <a:pt x="112" y="1053"/>
                  <a:pt x="106" y="1044"/>
                  <a:pt x="101" y="1035"/>
                </a:cubicBezTo>
                <a:cubicBezTo>
                  <a:pt x="46" y="960"/>
                  <a:pt x="18" y="872"/>
                  <a:pt x="14" y="774"/>
                </a:cubicBezTo>
                <a:cubicBezTo>
                  <a:pt x="13" y="764"/>
                  <a:pt x="11" y="755"/>
                  <a:pt x="10" y="745"/>
                </a:cubicBezTo>
                <a:cubicBezTo>
                  <a:pt x="0" y="670"/>
                  <a:pt x="14" y="593"/>
                  <a:pt x="45" y="519"/>
                </a:cubicBezTo>
                <a:cubicBezTo>
                  <a:pt x="47" y="511"/>
                  <a:pt x="50" y="504"/>
                  <a:pt x="52" y="496"/>
                </a:cubicBezTo>
                <a:cubicBezTo>
                  <a:pt x="61" y="473"/>
                  <a:pt x="70" y="451"/>
                  <a:pt x="80" y="429"/>
                </a:cubicBezTo>
                <a:cubicBezTo>
                  <a:pt x="84" y="419"/>
                  <a:pt x="89" y="409"/>
                  <a:pt x="94" y="399"/>
                </a:cubicBezTo>
                <a:cubicBezTo>
                  <a:pt x="152" y="286"/>
                  <a:pt x="240" y="187"/>
                  <a:pt x="354" y="124"/>
                </a:cubicBezTo>
                <a:cubicBezTo>
                  <a:pt x="367" y="116"/>
                  <a:pt x="380" y="110"/>
                  <a:pt x="393" y="104"/>
                </a:cubicBezTo>
                <a:cubicBezTo>
                  <a:pt x="530" y="24"/>
                  <a:pt x="690" y="0"/>
                  <a:pt x="840" y="37"/>
                </a:cubicBezTo>
                <a:cubicBezTo>
                  <a:pt x="856" y="39"/>
                  <a:pt x="871" y="42"/>
                  <a:pt x="887" y="45"/>
                </a:cubicBezTo>
                <a:cubicBezTo>
                  <a:pt x="993" y="67"/>
                  <a:pt x="1094" y="110"/>
                  <a:pt x="1167" y="190"/>
                </a:cubicBezTo>
                <a:cubicBezTo>
                  <a:pt x="1176" y="199"/>
                  <a:pt x="1184" y="209"/>
                  <a:pt x="1192" y="219"/>
                </a:cubicBezTo>
                <a:cubicBezTo>
                  <a:pt x="1199" y="229"/>
                  <a:pt x="1206" y="240"/>
                  <a:pt x="1213" y="251"/>
                </a:cubicBezTo>
                <a:cubicBezTo>
                  <a:pt x="1322" y="360"/>
                  <a:pt x="1374" y="512"/>
                  <a:pt x="1388" y="661"/>
                </a:cubicBezTo>
                <a:cubicBezTo>
                  <a:pt x="1390" y="677"/>
                  <a:pt x="1390" y="694"/>
                  <a:pt x="1390" y="710"/>
                </a:cubicBezTo>
                <a:close/>
              </a:path>
            </a:pathLst>
          </a:custGeom>
          <a:noFill/>
          <a:ln w="28575">
            <a:solidFill>
              <a:srgbClr val="261F1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1" tIns="34291" rIns="68581" bIns="34291" numCol="1" spcCol="0" rtlCol="0" fromWordArt="0" anchor="ctr" anchorCtr="0" forceAA="0" compatLnSpc="1">
            <a:noAutofit/>
          </a:bodyPr>
          <a:lstStyle/>
          <a:p>
            <a:pPr algn="ctr"/>
            <a:endParaRPr lang="zh-CN" altLang="en-US" sz="800" dirty="0">
              <a:solidFill>
                <a:srgbClr val="7F7F7F"/>
              </a:solidFill>
              <a:latin typeface="微软雅黑" panose="020B0503020204020204" pitchFamily="34" charset="-122"/>
              <a:ea typeface="微软雅黑" panose="020B0503020204020204" pitchFamily="34" charset="-122"/>
            </a:endParaRPr>
          </a:p>
        </p:txBody>
      </p:sp>
      <p:sp>
        <p:nvSpPr>
          <p:cNvPr id="18" name="文本框 1"/>
          <p:cNvSpPr txBox="1"/>
          <p:nvPr>
            <p:custDataLst>
              <p:tags r:id="rId11"/>
            </p:custDataLst>
          </p:nvPr>
        </p:nvSpPr>
        <p:spPr>
          <a:xfrm>
            <a:off x="7128284" y="2608548"/>
            <a:ext cx="577145" cy="346251"/>
          </a:xfrm>
          <a:prstGeom prst="rect">
            <a:avLst/>
          </a:prstGeom>
          <a:noFill/>
          <a:effectLst/>
        </p:spPr>
        <p:txBody>
          <a:bodyPr wrap="square" lIns="68581" tIns="34291" rIns="68581" bIns="34291"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b="1" spc="450" dirty="0">
                <a:solidFill>
                  <a:schemeClr val="tx1">
                    <a:lumMod val="75000"/>
                    <a:lumOff val="25000"/>
                  </a:schemeClr>
                </a:solidFill>
                <a:latin typeface="hakuyoxingshu7000" pitchFamily="2" charset="-122"/>
                <a:ea typeface="hakuyoxingshu7000" pitchFamily="2" charset="-122"/>
                <a:cs typeface="hakuyoxingshu7000" pitchFamily="2" charset="-122"/>
              </a:rPr>
              <a:t>04</a:t>
            </a:r>
            <a:endParaRPr lang="en-GB" altLang="zh-CN" b="1" spc="450" dirty="0">
              <a:solidFill>
                <a:schemeClr val="tx1">
                  <a:lumMod val="75000"/>
                  <a:lumOff val="25000"/>
                </a:schemeClr>
              </a:solidFill>
              <a:latin typeface="hakuyoxingshu7000" pitchFamily="2" charset="-122"/>
              <a:ea typeface="hakuyoxingshu7000" pitchFamily="2" charset="-122"/>
              <a:cs typeface="hakuyoxingshu7000" pitchFamily="2" charset="-122"/>
            </a:endParaRPr>
          </a:p>
        </p:txBody>
      </p:sp>
      <p:sp>
        <p:nvSpPr>
          <p:cNvPr id="2" name="文本框 1"/>
          <p:cNvSpPr txBox="1"/>
          <p:nvPr>
            <p:custDataLst>
              <p:tags r:id="rId12"/>
            </p:custDataLst>
          </p:nvPr>
        </p:nvSpPr>
        <p:spPr>
          <a:xfrm>
            <a:off x="6156540" y="3196408"/>
            <a:ext cx="2452923" cy="299085"/>
          </a:xfrm>
          <a:prstGeom prst="rect">
            <a:avLst/>
          </a:prstGeom>
          <a:noFill/>
          <a:effectLst/>
        </p:spPr>
        <p:txBody>
          <a:bodyPr wrap="square" lIns="68581" tIns="34291" rIns="68581" bIns="34291"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1500" dirty="0">
                <a:solidFill>
                  <a:schemeClr val="tx1">
                    <a:lumMod val="75000"/>
                    <a:lumOff val="25000"/>
                  </a:schemeClr>
                </a:solidFill>
                <a:latin typeface="微软雅黑" panose="020B0503020204020204" pitchFamily="34" charset="-122"/>
                <a:ea typeface="微软雅黑" panose="020B0503020204020204" pitchFamily="34" charset="-122"/>
              </a:rPr>
              <a:t>实践运用</a:t>
            </a:r>
            <a:endParaRPr lang="zh-CN" altLang="en-US" sz="15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Tree>
  </p:cSld>
  <p:clrMapOvr>
    <a:masterClrMapping/>
  </p:clrMapOvr>
  <p:transition>
    <p:push dir="d"/>
  </p:transition>
  <p:timing>
    <p:tnLst>
      <p:par>
        <p:cTn id="1" dur="indefinite" restart="never" nodeType="tmRoot"/>
      </p:par>
    </p:tnLst>
    <p:bldLst>
      <p:bldP spid="6" grpId="0"/>
      <p:bldP spid="7" grpId="0"/>
      <p:bldP spid="8" grpId="0" animBg="1"/>
      <p:bldP spid="8" grpId="1" animBg="1"/>
      <p:bldP spid="9" grpId="0"/>
      <p:bldP spid="10" grpId="0" animBg="1"/>
      <p:bldP spid="10" grpId="1" animBg="1"/>
      <p:bldP spid="11" grpId="0"/>
      <p:bldP spid="12" grpId="0" bldLvl="0" animBg="1"/>
      <p:bldP spid="13" grpId="0" bldLvl="0" animBg="1"/>
      <p:bldP spid="14" grpId="0" animBg="1"/>
      <p:bldP spid="14" grpId="1" animBg="1"/>
      <p:bldP spid="15" grpId="0"/>
      <p:bldP spid="16" grpId="0" bldLvl="0" animBg="1"/>
      <p:bldP spid="17" grpId="0" animBg="1"/>
      <p:bldP spid="17" grpId="1" animBg="1"/>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879725" y="1780540"/>
            <a:ext cx="5989955" cy="828040"/>
            <a:chOff x="5551" y="2781"/>
            <a:chExt cx="9433" cy="1304"/>
          </a:xfrm>
        </p:grpSpPr>
        <p:sp>
          <p:nvSpPr>
            <p:cNvPr id="5" name="文本框 1"/>
            <p:cNvSpPr txBox="1"/>
            <p:nvPr/>
          </p:nvSpPr>
          <p:spPr>
            <a:xfrm>
              <a:off x="6690" y="2974"/>
              <a:ext cx="8294" cy="883"/>
            </a:xfrm>
            <a:prstGeom prst="rect">
              <a:avLst/>
            </a:prstGeom>
            <a:noFill/>
            <a:effectLst/>
          </p:spPr>
          <p:txBody>
            <a:bodyPr wrap="square" lIns="68581" tIns="34291" rIns="68581" bIns="34291" rtlCol="0">
              <a:spAutoFit/>
            </a:bodyPr>
            <a:lstStyle>
              <a:defPPr>
                <a:defRPr lang="zh-CN"/>
              </a:defPPr>
              <a:lvl1pPr algn="ctr">
                <a:defRPr sz="2800" b="1" spc="600">
                  <a:solidFill>
                    <a:schemeClr val="tx1">
                      <a:lumMod val="50000"/>
                      <a:lumOff val="50000"/>
                    </a:schemeClr>
                  </a:solidFill>
                  <a:latin typeface="微软雅黑" panose="020B0503020204020204" pitchFamily="34" charset="-122"/>
                  <a:ea typeface="微软雅黑" panose="020B0503020204020204" pitchFamily="34" charset="-122"/>
                </a:defRPr>
              </a:lvl1pPr>
            </a:lstStyle>
            <a:p>
              <a:r>
                <a:rPr lang="en-US" altLang="zh-CN" sz="3200" dirty="0">
                  <a:solidFill>
                    <a:schemeClr val="tx1">
                      <a:lumMod val="75000"/>
                      <a:lumOff val="25000"/>
                    </a:schemeClr>
                  </a:solidFill>
                  <a:latin typeface="hakuyoxingshu7000" pitchFamily="2" charset="-122"/>
                  <a:ea typeface="hakuyoxingshu7000" pitchFamily="2" charset="-122"/>
                  <a:cs typeface="hakuyoxingshu7000" pitchFamily="2" charset="-122"/>
                </a:rPr>
                <a:t>“</a:t>
              </a:r>
              <a:r>
                <a:rPr lang="zh-CN" altLang="en-US" sz="3200" dirty="0">
                  <a:solidFill>
                    <a:schemeClr val="tx1">
                      <a:lumMod val="75000"/>
                      <a:lumOff val="25000"/>
                    </a:schemeClr>
                  </a:solidFill>
                  <a:latin typeface="hakuyoxingshu7000" pitchFamily="2" charset="-122"/>
                  <a:ea typeface="hakuyoxingshu7000" pitchFamily="2" charset="-122"/>
                  <a:cs typeface="hakuyoxingshu7000" pitchFamily="2" charset="-122"/>
                </a:rPr>
                <a:t>功能对等理论</a:t>
              </a:r>
              <a:r>
                <a:rPr lang="en-US" altLang="zh-CN" sz="3200" dirty="0">
                  <a:solidFill>
                    <a:schemeClr val="tx1">
                      <a:lumMod val="75000"/>
                      <a:lumOff val="25000"/>
                    </a:schemeClr>
                  </a:solidFill>
                  <a:latin typeface="hakuyoxingshu7000" pitchFamily="2" charset="-122"/>
                  <a:ea typeface="hakuyoxingshu7000" pitchFamily="2" charset="-122"/>
                  <a:cs typeface="hakuyoxingshu7000" pitchFamily="2" charset="-122"/>
                </a:rPr>
                <a:t>”</a:t>
              </a:r>
              <a:r>
                <a:rPr lang="zh-CN" altLang="en-US" sz="3200" dirty="0">
                  <a:solidFill>
                    <a:schemeClr val="tx1">
                      <a:lumMod val="75000"/>
                      <a:lumOff val="25000"/>
                    </a:schemeClr>
                  </a:solidFill>
                  <a:latin typeface="hakuyoxingshu7000" pitchFamily="2" charset="-122"/>
                  <a:ea typeface="hakuyoxingshu7000" pitchFamily="2" charset="-122"/>
                  <a:cs typeface="hakuyoxingshu7000" pitchFamily="2" charset="-122"/>
                </a:rPr>
                <a:t>简介</a:t>
              </a:r>
              <a:endParaRPr lang="zh-CN" altLang="en-US" sz="3200" dirty="0">
                <a:solidFill>
                  <a:schemeClr val="tx1">
                    <a:lumMod val="75000"/>
                    <a:lumOff val="25000"/>
                  </a:schemeClr>
                </a:solidFill>
                <a:latin typeface="hakuyoxingshu7000" pitchFamily="2" charset="-122"/>
                <a:ea typeface="hakuyoxingshu7000" pitchFamily="2" charset="-122"/>
                <a:cs typeface="hakuyoxingshu7000" pitchFamily="2" charset="-122"/>
              </a:endParaRPr>
            </a:p>
          </p:txBody>
        </p:sp>
        <p:sp>
          <p:nvSpPr>
            <p:cNvPr id="7" name="Freeform 11"/>
            <p:cNvSpPr/>
            <p:nvPr/>
          </p:nvSpPr>
          <p:spPr bwMode="auto">
            <a:xfrm rot="10800000">
              <a:off x="5551" y="2781"/>
              <a:ext cx="1304" cy="1304"/>
            </a:xfrm>
            <a:custGeom>
              <a:avLst/>
              <a:gdLst>
                <a:gd name="T0" fmla="*/ 1390 w 1390"/>
                <a:gd name="T1" fmla="*/ 710 h 1416"/>
                <a:gd name="T2" fmla="*/ 1389 w 1390"/>
                <a:gd name="T3" fmla="*/ 756 h 1416"/>
                <a:gd name="T4" fmla="*/ 1385 w 1390"/>
                <a:gd name="T5" fmla="*/ 802 h 1416"/>
                <a:gd name="T6" fmla="*/ 1377 w 1390"/>
                <a:gd name="T7" fmla="*/ 848 h 1416"/>
                <a:gd name="T8" fmla="*/ 1320 w 1390"/>
                <a:gd name="T9" fmla="*/ 999 h 1416"/>
                <a:gd name="T10" fmla="*/ 1302 w 1390"/>
                <a:gd name="T11" fmla="*/ 1035 h 1416"/>
                <a:gd name="T12" fmla="*/ 910 w 1390"/>
                <a:gd name="T13" fmla="*/ 1363 h 1416"/>
                <a:gd name="T14" fmla="*/ 878 w 1390"/>
                <a:gd name="T15" fmla="*/ 1372 h 1416"/>
                <a:gd name="T16" fmla="*/ 845 w 1390"/>
                <a:gd name="T17" fmla="*/ 1379 h 1416"/>
                <a:gd name="T18" fmla="*/ 818 w 1390"/>
                <a:gd name="T19" fmla="*/ 1384 h 1416"/>
                <a:gd name="T20" fmla="*/ 441 w 1390"/>
                <a:gd name="T21" fmla="*/ 1340 h 1416"/>
                <a:gd name="T22" fmla="*/ 414 w 1390"/>
                <a:gd name="T23" fmla="*/ 1327 h 1416"/>
                <a:gd name="T24" fmla="*/ 188 w 1390"/>
                <a:gd name="T25" fmla="*/ 1155 h 1416"/>
                <a:gd name="T26" fmla="*/ 172 w 1390"/>
                <a:gd name="T27" fmla="*/ 1134 h 1416"/>
                <a:gd name="T28" fmla="*/ 156 w 1390"/>
                <a:gd name="T29" fmla="*/ 1114 h 1416"/>
                <a:gd name="T30" fmla="*/ 117 w 1390"/>
                <a:gd name="T31" fmla="*/ 1062 h 1416"/>
                <a:gd name="T32" fmla="*/ 101 w 1390"/>
                <a:gd name="T33" fmla="*/ 1035 h 1416"/>
                <a:gd name="T34" fmla="*/ 14 w 1390"/>
                <a:gd name="T35" fmla="*/ 774 h 1416"/>
                <a:gd name="T36" fmla="*/ 10 w 1390"/>
                <a:gd name="T37" fmla="*/ 745 h 1416"/>
                <a:gd name="T38" fmla="*/ 45 w 1390"/>
                <a:gd name="T39" fmla="*/ 519 h 1416"/>
                <a:gd name="T40" fmla="*/ 52 w 1390"/>
                <a:gd name="T41" fmla="*/ 496 h 1416"/>
                <a:gd name="T42" fmla="*/ 80 w 1390"/>
                <a:gd name="T43" fmla="*/ 429 h 1416"/>
                <a:gd name="T44" fmla="*/ 94 w 1390"/>
                <a:gd name="T45" fmla="*/ 399 h 1416"/>
                <a:gd name="T46" fmla="*/ 354 w 1390"/>
                <a:gd name="T47" fmla="*/ 124 h 1416"/>
                <a:gd name="T48" fmla="*/ 393 w 1390"/>
                <a:gd name="T49" fmla="*/ 104 h 1416"/>
                <a:gd name="T50" fmla="*/ 840 w 1390"/>
                <a:gd name="T51" fmla="*/ 37 h 1416"/>
                <a:gd name="T52" fmla="*/ 887 w 1390"/>
                <a:gd name="T53" fmla="*/ 45 h 1416"/>
                <a:gd name="T54" fmla="*/ 1167 w 1390"/>
                <a:gd name="T55" fmla="*/ 190 h 1416"/>
                <a:gd name="T56" fmla="*/ 1192 w 1390"/>
                <a:gd name="T57" fmla="*/ 219 h 1416"/>
                <a:gd name="T58" fmla="*/ 1213 w 1390"/>
                <a:gd name="T59" fmla="*/ 251 h 1416"/>
                <a:gd name="T60" fmla="*/ 1388 w 1390"/>
                <a:gd name="T61" fmla="*/ 661 h 1416"/>
                <a:gd name="T62" fmla="*/ 1390 w 1390"/>
                <a:gd name="T63" fmla="*/ 710 h 1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90" h="1416">
                  <a:moveTo>
                    <a:pt x="1390" y="710"/>
                  </a:moveTo>
                  <a:cubicBezTo>
                    <a:pt x="1390" y="725"/>
                    <a:pt x="1390" y="741"/>
                    <a:pt x="1389" y="756"/>
                  </a:cubicBezTo>
                  <a:cubicBezTo>
                    <a:pt x="1388" y="771"/>
                    <a:pt x="1387" y="787"/>
                    <a:pt x="1385" y="802"/>
                  </a:cubicBezTo>
                  <a:cubicBezTo>
                    <a:pt x="1383" y="818"/>
                    <a:pt x="1380" y="833"/>
                    <a:pt x="1377" y="848"/>
                  </a:cubicBezTo>
                  <a:cubicBezTo>
                    <a:pt x="1363" y="901"/>
                    <a:pt x="1344" y="951"/>
                    <a:pt x="1320" y="999"/>
                  </a:cubicBezTo>
                  <a:cubicBezTo>
                    <a:pt x="1314" y="1011"/>
                    <a:pt x="1308" y="1023"/>
                    <a:pt x="1302" y="1035"/>
                  </a:cubicBezTo>
                  <a:cubicBezTo>
                    <a:pt x="1238" y="1212"/>
                    <a:pt x="1090" y="1324"/>
                    <a:pt x="910" y="1363"/>
                  </a:cubicBezTo>
                  <a:cubicBezTo>
                    <a:pt x="899" y="1366"/>
                    <a:pt x="889" y="1369"/>
                    <a:pt x="878" y="1372"/>
                  </a:cubicBezTo>
                  <a:cubicBezTo>
                    <a:pt x="867" y="1375"/>
                    <a:pt x="856" y="1377"/>
                    <a:pt x="845" y="1379"/>
                  </a:cubicBezTo>
                  <a:cubicBezTo>
                    <a:pt x="836" y="1381"/>
                    <a:pt x="827" y="1383"/>
                    <a:pt x="818" y="1384"/>
                  </a:cubicBezTo>
                  <a:cubicBezTo>
                    <a:pt x="690" y="1416"/>
                    <a:pt x="562" y="1376"/>
                    <a:pt x="441" y="1340"/>
                  </a:cubicBezTo>
                  <a:cubicBezTo>
                    <a:pt x="432" y="1336"/>
                    <a:pt x="423" y="1332"/>
                    <a:pt x="414" y="1327"/>
                  </a:cubicBezTo>
                  <a:cubicBezTo>
                    <a:pt x="330" y="1284"/>
                    <a:pt x="246" y="1236"/>
                    <a:pt x="188" y="1155"/>
                  </a:cubicBezTo>
                  <a:cubicBezTo>
                    <a:pt x="183" y="1148"/>
                    <a:pt x="177" y="1141"/>
                    <a:pt x="172" y="1134"/>
                  </a:cubicBezTo>
                  <a:cubicBezTo>
                    <a:pt x="166" y="1128"/>
                    <a:pt x="161" y="1121"/>
                    <a:pt x="156" y="1114"/>
                  </a:cubicBezTo>
                  <a:cubicBezTo>
                    <a:pt x="142" y="1097"/>
                    <a:pt x="129" y="1080"/>
                    <a:pt x="117" y="1062"/>
                  </a:cubicBezTo>
                  <a:cubicBezTo>
                    <a:pt x="112" y="1053"/>
                    <a:pt x="106" y="1044"/>
                    <a:pt x="101" y="1035"/>
                  </a:cubicBezTo>
                  <a:cubicBezTo>
                    <a:pt x="46" y="960"/>
                    <a:pt x="18" y="872"/>
                    <a:pt x="14" y="774"/>
                  </a:cubicBezTo>
                  <a:cubicBezTo>
                    <a:pt x="13" y="764"/>
                    <a:pt x="11" y="755"/>
                    <a:pt x="10" y="745"/>
                  </a:cubicBezTo>
                  <a:cubicBezTo>
                    <a:pt x="0" y="670"/>
                    <a:pt x="14" y="593"/>
                    <a:pt x="45" y="519"/>
                  </a:cubicBezTo>
                  <a:cubicBezTo>
                    <a:pt x="47" y="511"/>
                    <a:pt x="50" y="504"/>
                    <a:pt x="52" y="496"/>
                  </a:cubicBezTo>
                  <a:cubicBezTo>
                    <a:pt x="61" y="473"/>
                    <a:pt x="70" y="451"/>
                    <a:pt x="80" y="429"/>
                  </a:cubicBezTo>
                  <a:cubicBezTo>
                    <a:pt x="84" y="419"/>
                    <a:pt x="89" y="409"/>
                    <a:pt x="94" y="399"/>
                  </a:cubicBezTo>
                  <a:cubicBezTo>
                    <a:pt x="152" y="286"/>
                    <a:pt x="240" y="187"/>
                    <a:pt x="354" y="124"/>
                  </a:cubicBezTo>
                  <a:cubicBezTo>
                    <a:pt x="367" y="116"/>
                    <a:pt x="380" y="110"/>
                    <a:pt x="393" y="104"/>
                  </a:cubicBezTo>
                  <a:cubicBezTo>
                    <a:pt x="530" y="24"/>
                    <a:pt x="690" y="0"/>
                    <a:pt x="840" y="37"/>
                  </a:cubicBezTo>
                  <a:cubicBezTo>
                    <a:pt x="856" y="39"/>
                    <a:pt x="871" y="42"/>
                    <a:pt x="887" y="45"/>
                  </a:cubicBezTo>
                  <a:cubicBezTo>
                    <a:pt x="993" y="67"/>
                    <a:pt x="1094" y="110"/>
                    <a:pt x="1167" y="190"/>
                  </a:cubicBezTo>
                  <a:cubicBezTo>
                    <a:pt x="1176" y="199"/>
                    <a:pt x="1184" y="209"/>
                    <a:pt x="1192" y="219"/>
                  </a:cubicBezTo>
                  <a:cubicBezTo>
                    <a:pt x="1199" y="229"/>
                    <a:pt x="1206" y="240"/>
                    <a:pt x="1213" y="251"/>
                  </a:cubicBezTo>
                  <a:cubicBezTo>
                    <a:pt x="1322" y="360"/>
                    <a:pt x="1374" y="512"/>
                    <a:pt x="1388" y="661"/>
                  </a:cubicBezTo>
                  <a:cubicBezTo>
                    <a:pt x="1390" y="677"/>
                    <a:pt x="1390" y="694"/>
                    <a:pt x="1390" y="710"/>
                  </a:cubicBezTo>
                  <a:close/>
                </a:path>
              </a:pathLst>
            </a:custGeom>
            <a:noFill/>
            <a:ln w="28575">
              <a:solidFill>
                <a:srgbClr val="261F1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1" tIns="34291" rIns="68581" bIns="34291" numCol="1" spcCol="0" rtlCol="0" fromWordArt="0" anchor="ctr" anchorCtr="0" forceAA="0" compatLnSpc="1">
              <a:noAutofit/>
            </a:bodyPr>
            <a:lstStyle/>
            <a:p>
              <a:pPr algn="ctr"/>
              <a:endParaRPr lang="zh-CN" altLang="en-US" sz="800" dirty="0">
                <a:solidFill>
                  <a:srgbClr val="7F7F7F"/>
                </a:solidFill>
                <a:latin typeface="微软雅黑" panose="020B0503020204020204" pitchFamily="34" charset="-122"/>
                <a:ea typeface="微软雅黑" panose="020B0503020204020204" pitchFamily="34" charset="-122"/>
              </a:endParaRPr>
            </a:p>
          </p:txBody>
        </p:sp>
        <p:sp>
          <p:nvSpPr>
            <p:cNvPr id="8" name="文本框 1"/>
            <p:cNvSpPr txBox="1"/>
            <p:nvPr/>
          </p:nvSpPr>
          <p:spPr>
            <a:xfrm>
              <a:off x="5682" y="2951"/>
              <a:ext cx="1134" cy="885"/>
            </a:xfrm>
            <a:prstGeom prst="rect">
              <a:avLst/>
            </a:prstGeom>
            <a:noFill/>
            <a:effectLst/>
          </p:spPr>
          <p:txBody>
            <a:bodyPr wrap="square" lIns="68581" tIns="34291" rIns="68581" bIns="34291"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3200" b="1" spc="450" dirty="0">
                  <a:solidFill>
                    <a:schemeClr val="tx1">
                      <a:lumMod val="75000"/>
                      <a:lumOff val="25000"/>
                    </a:schemeClr>
                  </a:solidFill>
                  <a:latin typeface="hakuyoxingshu7000" pitchFamily="2" charset="-122"/>
                  <a:ea typeface="hakuyoxingshu7000" pitchFamily="2" charset="-122"/>
                  <a:cs typeface="hakuyoxingshu7000" pitchFamily="2" charset="-122"/>
                </a:rPr>
                <a:t>01</a:t>
              </a:r>
              <a:endParaRPr lang="en-GB" altLang="zh-CN" sz="3200" b="1" spc="450" dirty="0">
                <a:solidFill>
                  <a:schemeClr val="tx1">
                    <a:lumMod val="75000"/>
                    <a:lumOff val="25000"/>
                  </a:schemeClr>
                </a:solidFill>
                <a:latin typeface="hakuyoxingshu7000" pitchFamily="2" charset="-122"/>
                <a:ea typeface="hakuyoxingshu7000" pitchFamily="2" charset="-122"/>
                <a:cs typeface="hakuyoxingshu7000" pitchFamily="2" charset="-122"/>
              </a:endParaRPr>
            </a:p>
          </p:txBody>
        </p:sp>
      </p:grpSp>
      <p:pic>
        <p:nvPicPr>
          <p:cNvPr id="10" name="Picture 2" descr="D:\1\13e1b1eada54150ef5fc11fe8bb74598.png"/>
          <p:cNvPicPr>
            <a:picLocks noChangeAspect="1" noChangeArrowheads="1"/>
          </p:cNvPicPr>
          <p:nvPr/>
        </p:nvPicPr>
        <p:blipFill>
          <a:blip r:embed="rId1" cstate="print">
            <a:lum bright="-41000"/>
          </a:blip>
          <a:srcRect/>
          <a:stretch>
            <a:fillRect/>
          </a:stretch>
        </p:blipFill>
        <p:spPr bwMode="auto">
          <a:xfrm>
            <a:off x="251520" y="2392524"/>
            <a:ext cx="3348372" cy="2195816"/>
          </a:xfrm>
          <a:prstGeom prst="rect">
            <a:avLst/>
          </a:prstGeom>
          <a:noFill/>
        </p:spPr>
      </p:pic>
    </p:spTree>
  </p:cSld>
  <p:clrMapOvr>
    <a:masterClrMapping/>
  </p:clrMapOvr>
  <p:transition>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cstate="print">
            <a:lum bright="-80000" contrast="100000"/>
          </a:blip>
          <a:stretch>
            <a:fillRect/>
          </a:stretch>
        </p:blipFill>
        <p:spPr>
          <a:xfrm>
            <a:off x="1187624" y="1084004"/>
            <a:ext cx="4662008" cy="3103494"/>
          </a:xfrm>
          <a:prstGeom prst="rect">
            <a:avLst/>
          </a:prstGeom>
        </p:spPr>
      </p:pic>
      <p:grpSp>
        <p:nvGrpSpPr>
          <p:cNvPr id="2" name="组合 3"/>
          <p:cNvGrpSpPr/>
          <p:nvPr/>
        </p:nvGrpSpPr>
        <p:grpSpPr>
          <a:xfrm flipH="1">
            <a:off x="6372200" y="1819623"/>
            <a:ext cx="1440160" cy="2367875"/>
            <a:chOff x="2105026" y="2144713"/>
            <a:chExt cx="941388" cy="1106488"/>
          </a:xfrm>
          <a:solidFill>
            <a:schemeClr val="tx1">
              <a:lumMod val="75000"/>
              <a:lumOff val="25000"/>
            </a:schemeClr>
          </a:solidFill>
        </p:grpSpPr>
        <p:sp>
          <p:nvSpPr>
            <p:cNvPr id="5" name="Freeform 167"/>
            <p:cNvSpPr>
              <a:spLocks noEditPoints="1"/>
            </p:cNvSpPr>
            <p:nvPr/>
          </p:nvSpPr>
          <p:spPr bwMode="auto">
            <a:xfrm>
              <a:off x="2139951" y="2506663"/>
              <a:ext cx="65088" cy="57150"/>
            </a:xfrm>
            <a:custGeom>
              <a:avLst/>
              <a:gdLst/>
              <a:ahLst/>
              <a:cxnLst>
                <a:cxn ang="0">
                  <a:pos x="11" y="13"/>
                </a:cxn>
                <a:cxn ang="0">
                  <a:pos x="16" y="14"/>
                </a:cxn>
                <a:cxn ang="0">
                  <a:pos x="20" y="12"/>
                </a:cxn>
                <a:cxn ang="0">
                  <a:pos x="28" y="3"/>
                </a:cxn>
                <a:cxn ang="0">
                  <a:pos x="36" y="1"/>
                </a:cxn>
                <a:cxn ang="0">
                  <a:pos x="54" y="1"/>
                </a:cxn>
                <a:cxn ang="0">
                  <a:pos x="70" y="3"/>
                </a:cxn>
                <a:cxn ang="0">
                  <a:pos x="86" y="10"/>
                </a:cxn>
                <a:cxn ang="0">
                  <a:pos x="101" y="18"/>
                </a:cxn>
                <a:cxn ang="0">
                  <a:pos x="112" y="28"/>
                </a:cxn>
                <a:cxn ang="0">
                  <a:pos x="121" y="41"/>
                </a:cxn>
                <a:cxn ang="0">
                  <a:pos x="124" y="55"/>
                </a:cxn>
                <a:cxn ang="0">
                  <a:pos x="124" y="62"/>
                </a:cxn>
                <a:cxn ang="0">
                  <a:pos x="120" y="75"/>
                </a:cxn>
                <a:cxn ang="0">
                  <a:pos x="110" y="86"/>
                </a:cxn>
                <a:cxn ang="0">
                  <a:pos x="97" y="96"/>
                </a:cxn>
                <a:cxn ang="0">
                  <a:pos x="81" y="103"/>
                </a:cxn>
                <a:cxn ang="0">
                  <a:pos x="64" y="107"/>
                </a:cxn>
                <a:cxn ang="0">
                  <a:pos x="47" y="107"/>
                </a:cxn>
                <a:cxn ang="0">
                  <a:pos x="32" y="103"/>
                </a:cxn>
                <a:cxn ang="0">
                  <a:pos x="18" y="94"/>
                </a:cxn>
                <a:cxn ang="0">
                  <a:pos x="11" y="83"/>
                </a:cxn>
                <a:cxn ang="0">
                  <a:pos x="2" y="64"/>
                </a:cxn>
                <a:cxn ang="0">
                  <a:pos x="1" y="45"/>
                </a:cxn>
                <a:cxn ang="0">
                  <a:pos x="6" y="23"/>
                </a:cxn>
                <a:cxn ang="0">
                  <a:pos x="11" y="13"/>
                </a:cxn>
                <a:cxn ang="0">
                  <a:pos x="58" y="87"/>
                </a:cxn>
                <a:cxn ang="0">
                  <a:pos x="74" y="83"/>
                </a:cxn>
                <a:cxn ang="0">
                  <a:pos x="85" y="75"/>
                </a:cxn>
                <a:cxn ang="0">
                  <a:pos x="91" y="64"/>
                </a:cxn>
                <a:cxn ang="0">
                  <a:pos x="92" y="52"/>
                </a:cxn>
                <a:cxn ang="0">
                  <a:pos x="88" y="42"/>
                </a:cxn>
                <a:cxn ang="0">
                  <a:pos x="79" y="32"/>
                </a:cxn>
                <a:cxn ang="0">
                  <a:pos x="66" y="27"/>
                </a:cxn>
                <a:cxn ang="0">
                  <a:pos x="50" y="27"/>
                </a:cxn>
                <a:cxn ang="0">
                  <a:pos x="43" y="30"/>
                </a:cxn>
                <a:cxn ang="0">
                  <a:pos x="33" y="37"/>
                </a:cxn>
                <a:cxn ang="0">
                  <a:pos x="28" y="46"/>
                </a:cxn>
                <a:cxn ang="0">
                  <a:pos x="27" y="57"/>
                </a:cxn>
                <a:cxn ang="0">
                  <a:pos x="30" y="66"/>
                </a:cxn>
                <a:cxn ang="0">
                  <a:pos x="35" y="75"/>
                </a:cxn>
                <a:cxn ang="0">
                  <a:pos x="43" y="82"/>
                </a:cxn>
                <a:cxn ang="0">
                  <a:pos x="52" y="86"/>
                </a:cxn>
                <a:cxn ang="0">
                  <a:pos x="58" y="87"/>
                </a:cxn>
              </a:cxnLst>
              <a:rect l="0" t="0" r="r" b="b"/>
              <a:pathLst>
                <a:path w="124" h="108">
                  <a:moveTo>
                    <a:pt x="11" y="13"/>
                  </a:moveTo>
                  <a:lnTo>
                    <a:pt x="11" y="13"/>
                  </a:lnTo>
                  <a:lnTo>
                    <a:pt x="13" y="14"/>
                  </a:lnTo>
                  <a:lnTo>
                    <a:pt x="16" y="14"/>
                  </a:lnTo>
                  <a:lnTo>
                    <a:pt x="18" y="13"/>
                  </a:lnTo>
                  <a:lnTo>
                    <a:pt x="20" y="12"/>
                  </a:lnTo>
                  <a:lnTo>
                    <a:pt x="25" y="7"/>
                  </a:lnTo>
                  <a:lnTo>
                    <a:pt x="28" y="3"/>
                  </a:lnTo>
                  <a:lnTo>
                    <a:pt x="28" y="3"/>
                  </a:lnTo>
                  <a:lnTo>
                    <a:pt x="36" y="1"/>
                  </a:lnTo>
                  <a:lnTo>
                    <a:pt x="45" y="0"/>
                  </a:lnTo>
                  <a:lnTo>
                    <a:pt x="54" y="1"/>
                  </a:lnTo>
                  <a:lnTo>
                    <a:pt x="61" y="2"/>
                  </a:lnTo>
                  <a:lnTo>
                    <a:pt x="70" y="3"/>
                  </a:lnTo>
                  <a:lnTo>
                    <a:pt x="78" y="6"/>
                  </a:lnTo>
                  <a:lnTo>
                    <a:pt x="86" y="10"/>
                  </a:lnTo>
                  <a:lnTo>
                    <a:pt x="93" y="13"/>
                  </a:lnTo>
                  <a:lnTo>
                    <a:pt x="101" y="18"/>
                  </a:lnTo>
                  <a:lnTo>
                    <a:pt x="107" y="22"/>
                  </a:lnTo>
                  <a:lnTo>
                    <a:pt x="112" y="28"/>
                  </a:lnTo>
                  <a:lnTo>
                    <a:pt x="117" y="34"/>
                  </a:lnTo>
                  <a:lnTo>
                    <a:pt x="121" y="41"/>
                  </a:lnTo>
                  <a:lnTo>
                    <a:pt x="123" y="47"/>
                  </a:lnTo>
                  <a:lnTo>
                    <a:pt x="124" y="55"/>
                  </a:lnTo>
                  <a:lnTo>
                    <a:pt x="124" y="62"/>
                  </a:lnTo>
                  <a:lnTo>
                    <a:pt x="124" y="62"/>
                  </a:lnTo>
                  <a:lnTo>
                    <a:pt x="122" y="68"/>
                  </a:lnTo>
                  <a:lnTo>
                    <a:pt x="120" y="75"/>
                  </a:lnTo>
                  <a:lnTo>
                    <a:pt x="116" y="80"/>
                  </a:lnTo>
                  <a:lnTo>
                    <a:pt x="110" y="86"/>
                  </a:lnTo>
                  <a:lnTo>
                    <a:pt x="104" y="91"/>
                  </a:lnTo>
                  <a:lnTo>
                    <a:pt x="97" y="96"/>
                  </a:lnTo>
                  <a:lnTo>
                    <a:pt x="90" y="100"/>
                  </a:lnTo>
                  <a:lnTo>
                    <a:pt x="81" y="103"/>
                  </a:lnTo>
                  <a:lnTo>
                    <a:pt x="73" y="106"/>
                  </a:lnTo>
                  <a:lnTo>
                    <a:pt x="64" y="107"/>
                  </a:lnTo>
                  <a:lnTo>
                    <a:pt x="56" y="108"/>
                  </a:lnTo>
                  <a:lnTo>
                    <a:pt x="47" y="107"/>
                  </a:lnTo>
                  <a:lnTo>
                    <a:pt x="40" y="106"/>
                  </a:lnTo>
                  <a:lnTo>
                    <a:pt x="32" y="103"/>
                  </a:lnTo>
                  <a:lnTo>
                    <a:pt x="25" y="100"/>
                  </a:lnTo>
                  <a:lnTo>
                    <a:pt x="18" y="94"/>
                  </a:lnTo>
                  <a:lnTo>
                    <a:pt x="18" y="94"/>
                  </a:lnTo>
                  <a:lnTo>
                    <a:pt x="11" y="83"/>
                  </a:lnTo>
                  <a:lnTo>
                    <a:pt x="5" y="74"/>
                  </a:lnTo>
                  <a:lnTo>
                    <a:pt x="2" y="64"/>
                  </a:lnTo>
                  <a:lnTo>
                    <a:pt x="0" y="55"/>
                  </a:lnTo>
                  <a:lnTo>
                    <a:pt x="1" y="45"/>
                  </a:lnTo>
                  <a:lnTo>
                    <a:pt x="3" y="34"/>
                  </a:lnTo>
                  <a:lnTo>
                    <a:pt x="6" y="23"/>
                  </a:lnTo>
                  <a:lnTo>
                    <a:pt x="11" y="13"/>
                  </a:lnTo>
                  <a:lnTo>
                    <a:pt x="11" y="13"/>
                  </a:lnTo>
                  <a:close/>
                  <a:moveTo>
                    <a:pt x="58" y="87"/>
                  </a:moveTo>
                  <a:lnTo>
                    <a:pt x="58" y="87"/>
                  </a:lnTo>
                  <a:lnTo>
                    <a:pt x="66" y="86"/>
                  </a:lnTo>
                  <a:lnTo>
                    <a:pt x="74" y="83"/>
                  </a:lnTo>
                  <a:lnTo>
                    <a:pt x="80" y="79"/>
                  </a:lnTo>
                  <a:lnTo>
                    <a:pt x="85" y="75"/>
                  </a:lnTo>
                  <a:lnTo>
                    <a:pt x="89" y="70"/>
                  </a:lnTo>
                  <a:lnTo>
                    <a:pt x="91" y="64"/>
                  </a:lnTo>
                  <a:lnTo>
                    <a:pt x="92" y="59"/>
                  </a:lnTo>
                  <a:lnTo>
                    <a:pt x="92" y="52"/>
                  </a:lnTo>
                  <a:lnTo>
                    <a:pt x="90" y="47"/>
                  </a:lnTo>
                  <a:lnTo>
                    <a:pt x="88" y="42"/>
                  </a:lnTo>
                  <a:lnTo>
                    <a:pt x="84" y="36"/>
                  </a:lnTo>
                  <a:lnTo>
                    <a:pt x="79" y="32"/>
                  </a:lnTo>
                  <a:lnTo>
                    <a:pt x="74" y="29"/>
                  </a:lnTo>
                  <a:lnTo>
                    <a:pt x="66" y="27"/>
                  </a:lnTo>
                  <a:lnTo>
                    <a:pt x="59" y="27"/>
                  </a:lnTo>
                  <a:lnTo>
                    <a:pt x="50" y="27"/>
                  </a:lnTo>
                  <a:lnTo>
                    <a:pt x="50" y="27"/>
                  </a:lnTo>
                  <a:lnTo>
                    <a:pt x="43" y="30"/>
                  </a:lnTo>
                  <a:lnTo>
                    <a:pt x="37" y="33"/>
                  </a:lnTo>
                  <a:lnTo>
                    <a:pt x="33" y="37"/>
                  </a:lnTo>
                  <a:lnTo>
                    <a:pt x="30" y="42"/>
                  </a:lnTo>
                  <a:lnTo>
                    <a:pt x="28" y="46"/>
                  </a:lnTo>
                  <a:lnTo>
                    <a:pt x="27" y="51"/>
                  </a:lnTo>
                  <a:lnTo>
                    <a:pt x="27" y="57"/>
                  </a:lnTo>
                  <a:lnTo>
                    <a:pt x="28" y="62"/>
                  </a:lnTo>
                  <a:lnTo>
                    <a:pt x="30" y="66"/>
                  </a:lnTo>
                  <a:lnTo>
                    <a:pt x="32" y="71"/>
                  </a:lnTo>
                  <a:lnTo>
                    <a:pt x="35" y="75"/>
                  </a:lnTo>
                  <a:lnTo>
                    <a:pt x="39" y="79"/>
                  </a:lnTo>
                  <a:lnTo>
                    <a:pt x="43" y="82"/>
                  </a:lnTo>
                  <a:lnTo>
                    <a:pt x="48" y="85"/>
                  </a:lnTo>
                  <a:lnTo>
                    <a:pt x="52" y="86"/>
                  </a:lnTo>
                  <a:lnTo>
                    <a:pt x="58" y="87"/>
                  </a:lnTo>
                  <a:lnTo>
                    <a:pt x="58" y="87"/>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6" name="Freeform 168"/>
            <p:cNvSpPr>
              <a:spLocks noEditPoints="1"/>
            </p:cNvSpPr>
            <p:nvPr/>
          </p:nvSpPr>
          <p:spPr bwMode="auto">
            <a:xfrm>
              <a:off x="2105026" y="2144713"/>
              <a:ext cx="941388" cy="1106488"/>
            </a:xfrm>
            <a:custGeom>
              <a:avLst/>
              <a:gdLst/>
              <a:ahLst/>
              <a:cxnLst>
                <a:cxn ang="0">
                  <a:pos x="67" y="2002"/>
                </a:cxn>
                <a:cxn ang="0">
                  <a:pos x="421" y="1636"/>
                </a:cxn>
                <a:cxn ang="0">
                  <a:pos x="63" y="638"/>
                </a:cxn>
                <a:cxn ang="0">
                  <a:pos x="1053" y="22"/>
                </a:cxn>
                <a:cxn ang="0">
                  <a:pos x="1776" y="538"/>
                </a:cxn>
                <a:cxn ang="0">
                  <a:pos x="1375" y="898"/>
                </a:cxn>
                <a:cxn ang="0">
                  <a:pos x="826" y="761"/>
                </a:cxn>
                <a:cxn ang="0">
                  <a:pos x="290" y="959"/>
                </a:cxn>
                <a:cxn ang="0">
                  <a:pos x="765" y="1727"/>
                </a:cxn>
                <a:cxn ang="0">
                  <a:pos x="638" y="986"/>
                </a:cxn>
                <a:cxn ang="0">
                  <a:pos x="960" y="1183"/>
                </a:cxn>
                <a:cxn ang="0">
                  <a:pos x="1204" y="1031"/>
                </a:cxn>
                <a:cxn ang="0">
                  <a:pos x="1232" y="1305"/>
                </a:cxn>
                <a:cxn ang="0">
                  <a:pos x="26" y="764"/>
                </a:cxn>
                <a:cxn ang="0">
                  <a:pos x="109" y="651"/>
                </a:cxn>
                <a:cxn ang="0">
                  <a:pos x="996" y="67"/>
                </a:cxn>
                <a:cxn ang="0">
                  <a:pos x="1412" y="259"/>
                </a:cxn>
                <a:cxn ang="0">
                  <a:pos x="866" y="650"/>
                </a:cxn>
                <a:cxn ang="0">
                  <a:pos x="1693" y="433"/>
                </a:cxn>
                <a:cxn ang="0">
                  <a:pos x="919" y="332"/>
                </a:cxn>
                <a:cxn ang="0">
                  <a:pos x="204" y="642"/>
                </a:cxn>
                <a:cxn ang="0">
                  <a:pos x="942" y="387"/>
                </a:cxn>
                <a:cxn ang="0">
                  <a:pos x="419" y="563"/>
                </a:cxn>
                <a:cxn ang="0">
                  <a:pos x="1737" y="562"/>
                </a:cxn>
                <a:cxn ang="0">
                  <a:pos x="881" y="477"/>
                </a:cxn>
                <a:cxn ang="0">
                  <a:pos x="342" y="732"/>
                </a:cxn>
                <a:cxn ang="0">
                  <a:pos x="1381" y="500"/>
                </a:cxn>
                <a:cxn ang="0">
                  <a:pos x="1324" y="691"/>
                </a:cxn>
                <a:cxn ang="0">
                  <a:pos x="1201" y="668"/>
                </a:cxn>
                <a:cxn ang="0">
                  <a:pos x="1480" y="799"/>
                </a:cxn>
                <a:cxn ang="0">
                  <a:pos x="1387" y="676"/>
                </a:cxn>
                <a:cxn ang="0">
                  <a:pos x="856" y="893"/>
                </a:cxn>
                <a:cxn ang="0">
                  <a:pos x="600" y="1612"/>
                </a:cxn>
                <a:cxn ang="0">
                  <a:pos x="192" y="860"/>
                </a:cxn>
                <a:cxn ang="0">
                  <a:pos x="107" y="930"/>
                </a:cxn>
                <a:cxn ang="0">
                  <a:pos x="419" y="1514"/>
                </a:cxn>
                <a:cxn ang="0">
                  <a:pos x="155" y="872"/>
                </a:cxn>
                <a:cxn ang="0">
                  <a:pos x="714" y="917"/>
                </a:cxn>
                <a:cxn ang="0">
                  <a:pos x="954" y="1417"/>
                </a:cxn>
                <a:cxn ang="0">
                  <a:pos x="920" y="1339"/>
                </a:cxn>
                <a:cxn ang="0">
                  <a:pos x="889" y="1232"/>
                </a:cxn>
                <a:cxn ang="0">
                  <a:pos x="824" y="1188"/>
                </a:cxn>
                <a:cxn ang="0">
                  <a:pos x="813" y="1092"/>
                </a:cxn>
                <a:cxn ang="0">
                  <a:pos x="744" y="1053"/>
                </a:cxn>
                <a:cxn ang="0">
                  <a:pos x="1226" y="1052"/>
                </a:cxn>
                <a:cxn ang="0">
                  <a:pos x="1064" y="1140"/>
                </a:cxn>
                <a:cxn ang="0">
                  <a:pos x="1236" y="1093"/>
                </a:cxn>
                <a:cxn ang="0">
                  <a:pos x="1053" y="1427"/>
                </a:cxn>
                <a:cxn ang="0">
                  <a:pos x="1059" y="1288"/>
                </a:cxn>
                <a:cxn ang="0">
                  <a:pos x="1146" y="1237"/>
                </a:cxn>
                <a:cxn ang="0">
                  <a:pos x="1176" y="1487"/>
                </a:cxn>
                <a:cxn ang="0">
                  <a:pos x="1169" y="1592"/>
                </a:cxn>
                <a:cxn ang="0">
                  <a:pos x="875" y="1631"/>
                </a:cxn>
                <a:cxn ang="0">
                  <a:pos x="976" y="1609"/>
                </a:cxn>
                <a:cxn ang="0">
                  <a:pos x="1080" y="1660"/>
                </a:cxn>
                <a:cxn ang="0">
                  <a:pos x="1154" y="1732"/>
                </a:cxn>
                <a:cxn ang="0">
                  <a:pos x="389" y="1680"/>
                </a:cxn>
                <a:cxn ang="0">
                  <a:pos x="610" y="1703"/>
                </a:cxn>
                <a:cxn ang="0">
                  <a:pos x="363" y="1738"/>
                </a:cxn>
                <a:cxn ang="0">
                  <a:pos x="228" y="1794"/>
                </a:cxn>
                <a:cxn ang="0">
                  <a:pos x="690" y="2061"/>
                </a:cxn>
                <a:cxn ang="0">
                  <a:pos x="639" y="1847"/>
                </a:cxn>
              </a:cxnLst>
              <a:rect l="0" t="0" r="r" b="b"/>
              <a:pathLst>
                <a:path w="1779" h="2091">
                  <a:moveTo>
                    <a:pt x="968" y="1829"/>
                  </a:moveTo>
                  <a:lnTo>
                    <a:pt x="968" y="1829"/>
                  </a:lnTo>
                  <a:lnTo>
                    <a:pt x="974" y="1838"/>
                  </a:lnTo>
                  <a:lnTo>
                    <a:pt x="981" y="1844"/>
                  </a:lnTo>
                  <a:lnTo>
                    <a:pt x="998" y="1859"/>
                  </a:lnTo>
                  <a:lnTo>
                    <a:pt x="1015" y="1873"/>
                  </a:lnTo>
                  <a:lnTo>
                    <a:pt x="1031" y="1888"/>
                  </a:lnTo>
                  <a:lnTo>
                    <a:pt x="1038" y="1897"/>
                  </a:lnTo>
                  <a:lnTo>
                    <a:pt x="1045" y="1904"/>
                  </a:lnTo>
                  <a:lnTo>
                    <a:pt x="1051" y="1914"/>
                  </a:lnTo>
                  <a:lnTo>
                    <a:pt x="1056" y="1923"/>
                  </a:lnTo>
                  <a:lnTo>
                    <a:pt x="1060" y="1933"/>
                  </a:lnTo>
                  <a:lnTo>
                    <a:pt x="1063" y="1944"/>
                  </a:lnTo>
                  <a:lnTo>
                    <a:pt x="1064" y="1955"/>
                  </a:lnTo>
                  <a:lnTo>
                    <a:pt x="1063" y="1968"/>
                  </a:lnTo>
                  <a:lnTo>
                    <a:pt x="1063" y="1968"/>
                  </a:lnTo>
                  <a:lnTo>
                    <a:pt x="1031" y="1986"/>
                  </a:lnTo>
                  <a:lnTo>
                    <a:pt x="996" y="2002"/>
                  </a:lnTo>
                  <a:lnTo>
                    <a:pt x="962" y="2018"/>
                  </a:lnTo>
                  <a:lnTo>
                    <a:pt x="927" y="2033"/>
                  </a:lnTo>
                  <a:lnTo>
                    <a:pt x="889" y="2046"/>
                  </a:lnTo>
                  <a:lnTo>
                    <a:pt x="851" y="2058"/>
                  </a:lnTo>
                  <a:lnTo>
                    <a:pt x="810" y="2067"/>
                  </a:lnTo>
                  <a:lnTo>
                    <a:pt x="768" y="2076"/>
                  </a:lnTo>
                  <a:lnTo>
                    <a:pt x="768" y="2076"/>
                  </a:lnTo>
                  <a:lnTo>
                    <a:pt x="684" y="2083"/>
                  </a:lnTo>
                  <a:lnTo>
                    <a:pt x="642" y="2086"/>
                  </a:lnTo>
                  <a:lnTo>
                    <a:pt x="599" y="2089"/>
                  </a:lnTo>
                  <a:lnTo>
                    <a:pt x="557" y="2091"/>
                  </a:lnTo>
                  <a:lnTo>
                    <a:pt x="515" y="2091"/>
                  </a:lnTo>
                  <a:lnTo>
                    <a:pt x="473" y="2091"/>
                  </a:lnTo>
                  <a:lnTo>
                    <a:pt x="431" y="2090"/>
                  </a:lnTo>
                  <a:lnTo>
                    <a:pt x="390" y="2086"/>
                  </a:lnTo>
                  <a:lnTo>
                    <a:pt x="349" y="2083"/>
                  </a:lnTo>
                  <a:lnTo>
                    <a:pt x="309" y="2078"/>
                  </a:lnTo>
                  <a:lnTo>
                    <a:pt x="268" y="2070"/>
                  </a:lnTo>
                  <a:lnTo>
                    <a:pt x="230" y="2062"/>
                  </a:lnTo>
                  <a:lnTo>
                    <a:pt x="191" y="2051"/>
                  </a:lnTo>
                  <a:lnTo>
                    <a:pt x="153" y="2038"/>
                  </a:lnTo>
                  <a:lnTo>
                    <a:pt x="116" y="2024"/>
                  </a:lnTo>
                  <a:lnTo>
                    <a:pt x="116" y="2024"/>
                  </a:lnTo>
                  <a:lnTo>
                    <a:pt x="109" y="2023"/>
                  </a:lnTo>
                  <a:lnTo>
                    <a:pt x="101" y="2021"/>
                  </a:lnTo>
                  <a:lnTo>
                    <a:pt x="95" y="2019"/>
                  </a:lnTo>
                  <a:lnTo>
                    <a:pt x="88" y="2016"/>
                  </a:lnTo>
                  <a:lnTo>
                    <a:pt x="78" y="2009"/>
                  </a:lnTo>
                  <a:lnTo>
                    <a:pt x="67" y="2002"/>
                  </a:lnTo>
                  <a:lnTo>
                    <a:pt x="48" y="1986"/>
                  </a:lnTo>
                  <a:lnTo>
                    <a:pt x="37" y="1978"/>
                  </a:lnTo>
                  <a:lnTo>
                    <a:pt x="25" y="1973"/>
                  </a:lnTo>
                  <a:lnTo>
                    <a:pt x="25" y="1973"/>
                  </a:lnTo>
                  <a:lnTo>
                    <a:pt x="22" y="1965"/>
                  </a:lnTo>
                  <a:lnTo>
                    <a:pt x="21" y="1958"/>
                  </a:lnTo>
                  <a:lnTo>
                    <a:pt x="21" y="1952"/>
                  </a:lnTo>
                  <a:lnTo>
                    <a:pt x="22" y="1945"/>
                  </a:lnTo>
                  <a:lnTo>
                    <a:pt x="24" y="1938"/>
                  </a:lnTo>
                  <a:lnTo>
                    <a:pt x="27" y="1931"/>
                  </a:lnTo>
                  <a:lnTo>
                    <a:pt x="32" y="1926"/>
                  </a:lnTo>
                  <a:lnTo>
                    <a:pt x="37" y="1919"/>
                  </a:lnTo>
                  <a:lnTo>
                    <a:pt x="48" y="1907"/>
                  </a:lnTo>
                  <a:lnTo>
                    <a:pt x="61" y="1895"/>
                  </a:lnTo>
                  <a:lnTo>
                    <a:pt x="72" y="1883"/>
                  </a:lnTo>
                  <a:lnTo>
                    <a:pt x="84" y="1871"/>
                  </a:lnTo>
                  <a:lnTo>
                    <a:pt x="84" y="1871"/>
                  </a:lnTo>
                  <a:lnTo>
                    <a:pt x="96" y="1858"/>
                  </a:lnTo>
                  <a:lnTo>
                    <a:pt x="108" y="1846"/>
                  </a:lnTo>
                  <a:lnTo>
                    <a:pt x="122" y="1833"/>
                  </a:lnTo>
                  <a:lnTo>
                    <a:pt x="139" y="1820"/>
                  </a:lnTo>
                  <a:lnTo>
                    <a:pt x="139" y="1820"/>
                  </a:lnTo>
                  <a:lnTo>
                    <a:pt x="170" y="1799"/>
                  </a:lnTo>
                  <a:lnTo>
                    <a:pt x="205" y="1780"/>
                  </a:lnTo>
                  <a:lnTo>
                    <a:pt x="241" y="1762"/>
                  </a:lnTo>
                  <a:lnTo>
                    <a:pt x="276" y="1746"/>
                  </a:lnTo>
                  <a:lnTo>
                    <a:pt x="276" y="1746"/>
                  </a:lnTo>
                  <a:lnTo>
                    <a:pt x="284" y="1744"/>
                  </a:lnTo>
                  <a:lnTo>
                    <a:pt x="294" y="1742"/>
                  </a:lnTo>
                  <a:lnTo>
                    <a:pt x="303" y="1740"/>
                  </a:lnTo>
                  <a:lnTo>
                    <a:pt x="310" y="1736"/>
                  </a:lnTo>
                  <a:lnTo>
                    <a:pt x="310" y="1736"/>
                  </a:lnTo>
                  <a:lnTo>
                    <a:pt x="319" y="1731"/>
                  </a:lnTo>
                  <a:lnTo>
                    <a:pt x="326" y="1726"/>
                  </a:lnTo>
                  <a:lnTo>
                    <a:pt x="334" y="1721"/>
                  </a:lnTo>
                  <a:lnTo>
                    <a:pt x="338" y="1720"/>
                  </a:lnTo>
                  <a:lnTo>
                    <a:pt x="342" y="1719"/>
                  </a:lnTo>
                  <a:lnTo>
                    <a:pt x="342" y="1719"/>
                  </a:lnTo>
                  <a:lnTo>
                    <a:pt x="343" y="1711"/>
                  </a:lnTo>
                  <a:lnTo>
                    <a:pt x="345" y="1703"/>
                  </a:lnTo>
                  <a:lnTo>
                    <a:pt x="351" y="1689"/>
                  </a:lnTo>
                  <a:lnTo>
                    <a:pt x="358" y="1676"/>
                  </a:lnTo>
                  <a:lnTo>
                    <a:pt x="368" y="1666"/>
                  </a:lnTo>
                  <a:lnTo>
                    <a:pt x="379" y="1656"/>
                  </a:lnTo>
                  <a:lnTo>
                    <a:pt x="392" y="1649"/>
                  </a:lnTo>
                  <a:lnTo>
                    <a:pt x="405" y="1641"/>
                  </a:lnTo>
                  <a:lnTo>
                    <a:pt x="421" y="1636"/>
                  </a:lnTo>
                  <a:lnTo>
                    <a:pt x="421" y="1636"/>
                  </a:lnTo>
                  <a:lnTo>
                    <a:pt x="397" y="1578"/>
                  </a:lnTo>
                  <a:lnTo>
                    <a:pt x="371" y="1521"/>
                  </a:lnTo>
                  <a:lnTo>
                    <a:pt x="319" y="1407"/>
                  </a:lnTo>
                  <a:lnTo>
                    <a:pt x="263" y="1291"/>
                  </a:lnTo>
                  <a:lnTo>
                    <a:pt x="236" y="1232"/>
                  </a:lnTo>
                  <a:lnTo>
                    <a:pt x="209" y="1173"/>
                  </a:lnTo>
                  <a:lnTo>
                    <a:pt x="209" y="1173"/>
                  </a:lnTo>
                  <a:lnTo>
                    <a:pt x="197" y="1144"/>
                  </a:lnTo>
                  <a:lnTo>
                    <a:pt x="183" y="1115"/>
                  </a:lnTo>
                  <a:lnTo>
                    <a:pt x="153" y="1059"/>
                  </a:lnTo>
                  <a:lnTo>
                    <a:pt x="123" y="1002"/>
                  </a:lnTo>
                  <a:lnTo>
                    <a:pt x="94" y="944"/>
                  </a:lnTo>
                  <a:lnTo>
                    <a:pt x="94" y="944"/>
                  </a:lnTo>
                  <a:lnTo>
                    <a:pt x="83" y="920"/>
                  </a:lnTo>
                  <a:lnTo>
                    <a:pt x="72" y="897"/>
                  </a:lnTo>
                  <a:lnTo>
                    <a:pt x="61" y="873"/>
                  </a:lnTo>
                  <a:lnTo>
                    <a:pt x="54" y="863"/>
                  </a:lnTo>
                  <a:lnTo>
                    <a:pt x="48" y="853"/>
                  </a:lnTo>
                  <a:lnTo>
                    <a:pt x="48" y="853"/>
                  </a:lnTo>
                  <a:lnTo>
                    <a:pt x="44" y="848"/>
                  </a:lnTo>
                  <a:lnTo>
                    <a:pt x="40" y="841"/>
                  </a:lnTo>
                  <a:lnTo>
                    <a:pt x="40" y="841"/>
                  </a:lnTo>
                  <a:lnTo>
                    <a:pt x="35" y="835"/>
                  </a:lnTo>
                  <a:lnTo>
                    <a:pt x="29" y="828"/>
                  </a:lnTo>
                  <a:lnTo>
                    <a:pt x="22" y="822"/>
                  </a:lnTo>
                  <a:lnTo>
                    <a:pt x="18" y="817"/>
                  </a:lnTo>
                  <a:lnTo>
                    <a:pt x="18" y="817"/>
                  </a:lnTo>
                  <a:lnTo>
                    <a:pt x="16" y="810"/>
                  </a:lnTo>
                  <a:lnTo>
                    <a:pt x="14" y="802"/>
                  </a:lnTo>
                  <a:lnTo>
                    <a:pt x="8" y="780"/>
                  </a:lnTo>
                  <a:lnTo>
                    <a:pt x="8" y="780"/>
                  </a:lnTo>
                  <a:lnTo>
                    <a:pt x="5" y="766"/>
                  </a:lnTo>
                  <a:lnTo>
                    <a:pt x="2" y="754"/>
                  </a:lnTo>
                  <a:lnTo>
                    <a:pt x="0" y="742"/>
                  </a:lnTo>
                  <a:lnTo>
                    <a:pt x="0" y="730"/>
                  </a:lnTo>
                  <a:lnTo>
                    <a:pt x="1" y="717"/>
                  </a:lnTo>
                  <a:lnTo>
                    <a:pt x="3" y="705"/>
                  </a:lnTo>
                  <a:lnTo>
                    <a:pt x="7" y="692"/>
                  </a:lnTo>
                  <a:lnTo>
                    <a:pt x="12" y="678"/>
                  </a:lnTo>
                  <a:lnTo>
                    <a:pt x="12" y="678"/>
                  </a:lnTo>
                  <a:lnTo>
                    <a:pt x="20" y="671"/>
                  </a:lnTo>
                  <a:lnTo>
                    <a:pt x="27" y="665"/>
                  </a:lnTo>
                  <a:lnTo>
                    <a:pt x="34" y="657"/>
                  </a:lnTo>
                  <a:lnTo>
                    <a:pt x="40" y="650"/>
                  </a:lnTo>
                  <a:lnTo>
                    <a:pt x="40" y="650"/>
                  </a:lnTo>
                  <a:lnTo>
                    <a:pt x="63" y="638"/>
                  </a:lnTo>
                  <a:lnTo>
                    <a:pt x="87" y="629"/>
                  </a:lnTo>
                  <a:lnTo>
                    <a:pt x="111" y="622"/>
                  </a:lnTo>
                  <a:lnTo>
                    <a:pt x="136" y="615"/>
                  </a:lnTo>
                  <a:lnTo>
                    <a:pt x="136" y="615"/>
                  </a:lnTo>
                  <a:lnTo>
                    <a:pt x="144" y="617"/>
                  </a:lnTo>
                  <a:lnTo>
                    <a:pt x="153" y="618"/>
                  </a:lnTo>
                  <a:lnTo>
                    <a:pt x="160" y="620"/>
                  </a:lnTo>
                  <a:lnTo>
                    <a:pt x="168" y="623"/>
                  </a:lnTo>
                  <a:lnTo>
                    <a:pt x="168" y="623"/>
                  </a:lnTo>
                  <a:lnTo>
                    <a:pt x="192" y="607"/>
                  </a:lnTo>
                  <a:lnTo>
                    <a:pt x="217" y="592"/>
                  </a:lnTo>
                  <a:lnTo>
                    <a:pt x="242" y="579"/>
                  </a:lnTo>
                  <a:lnTo>
                    <a:pt x="265" y="566"/>
                  </a:lnTo>
                  <a:lnTo>
                    <a:pt x="291" y="554"/>
                  </a:lnTo>
                  <a:lnTo>
                    <a:pt x="317" y="542"/>
                  </a:lnTo>
                  <a:lnTo>
                    <a:pt x="372" y="519"/>
                  </a:lnTo>
                  <a:lnTo>
                    <a:pt x="372" y="519"/>
                  </a:lnTo>
                  <a:lnTo>
                    <a:pt x="406" y="502"/>
                  </a:lnTo>
                  <a:lnTo>
                    <a:pt x="441" y="485"/>
                  </a:lnTo>
                  <a:lnTo>
                    <a:pt x="511" y="453"/>
                  </a:lnTo>
                  <a:lnTo>
                    <a:pt x="583" y="420"/>
                  </a:lnTo>
                  <a:lnTo>
                    <a:pt x="655" y="389"/>
                  </a:lnTo>
                  <a:lnTo>
                    <a:pt x="726" y="358"/>
                  </a:lnTo>
                  <a:lnTo>
                    <a:pt x="761" y="341"/>
                  </a:lnTo>
                  <a:lnTo>
                    <a:pt x="796" y="325"/>
                  </a:lnTo>
                  <a:lnTo>
                    <a:pt x="829" y="308"/>
                  </a:lnTo>
                  <a:lnTo>
                    <a:pt x="864" y="290"/>
                  </a:lnTo>
                  <a:lnTo>
                    <a:pt x="896" y="270"/>
                  </a:lnTo>
                  <a:lnTo>
                    <a:pt x="928" y="251"/>
                  </a:lnTo>
                  <a:lnTo>
                    <a:pt x="928" y="251"/>
                  </a:lnTo>
                  <a:lnTo>
                    <a:pt x="928" y="230"/>
                  </a:lnTo>
                  <a:lnTo>
                    <a:pt x="926" y="207"/>
                  </a:lnTo>
                  <a:lnTo>
                    <a:pt x="924" y="161"/>
                  </a:lnTo>
                  <a:lnTo>
                    <a:pt x="923" y="139"/>
                  </a:lnTo>
                  <a:lnTo>
                    <a:pt x="924" y="117"/>
                  </a:lnTo>
                  <a:lnTo>
                    <a:pt x="926" y="97"/>
                  </a:lnTo>
                  <a:lnTo>
                    <a:pt x="928" y="87"/>
                  </a:lnTo>
                  <a:lnTo>
                    <a:pt x="930" y="79"/>
                  </a:lnTo>
                  <a:lnTo>
                    <a:pt x="930" y="79"/>
                  </a:lnTo>
                  <a:lnTo>
                    <a:pt x="938" y="72"/>
                  </a:lnTo>
                  <a:lnTo>
                    <a:pt x="946" y="66"/>
                  </a:lnTo>
                  <a:lnTo>
                    <a:pt x="955" y="60"/>
                  </a:lnTo>
                  <a:lnTo>
                    <a:pt x="964" y="54"/>
                  </a:lnTo>
                  <a:lnTo>
                    <a:pt x="985" y="45"/>
                  </a:lnTo>
                  <a:lnTo>
                    <a:pt x="1007" y="36"/>
                  </a:lnTo>
                  <a:lnTo>
                    <a:pt x="1031" y="29"/>
                  </a:lnTo>
                  <a:lnTo>
                    <a:pt x="1053" y="22"/>
                  </a:lnTo>
                  <a:lnTo>
                    <a:pt x="1095" y="10"/>
                  </a:lnTo>
                  <a:lnTo>
                    <a:pt x="1095" y="10"/>
                  </a:lnTo>
                  <a:lnTo>
                    <a:pt x="1111" y="6"/>
                  </a:lnTo>
                  <a:lnTo>
                    <a:pt x="1126" y="3"/>
                  </a:lnTo>
                  <a:lnTo>
                    <a:pt x="1141" y="1"/>
                  </a:lnTo>
                  <a:lnTo>
                    <a:pt x="1155" y="0"/>
                  </a:lnTo>
                  <a:lnTo>
                    <a:pt x="1170" y="2"/>
                  </a:lnTo>
                  <a:lnTo>
                    <a:pt x="1184" y="4"/>
                  </a:lnTo>
                  <a:lnTo>
                    <a:pt x="1199" y="9"/>
                  </a:lnTo>
                  <a:lnTo>
                    <a:pt x="1213" y="17"/>
                  </a:lnTo>
                  <a:lnTo>
                    <a:pt x="1213" y="17"/>
                  </a:lnTo>
                  <a:lnTo>
                    <a:pt x="1233" y="40"/>
                  </a:lnTo>
                  <a:lnTo>
                    <a:pt x="1252" y="65"/>
                  </a:lnTo>
                  <a:lnTo>
                    <a:pt x="1290" y="114"/>
                  </a:lnTo>
                  <a:lnTo>
                    <a:pt x="1325" y="166"/>
                  </a:lnTo>
                  <a:lnTo>
                    <a:pt x="1360" y="217"/>
                  </a:lnTo>
                  <a:lnTo>
                    <a:pt x="1360" y="217"/>
                  </a:lnTo>
                  <a:lnTo>
                    <a:pt x="1383" y="224"/>
                  </a:lnTo>
                  <a:lnTo>
                    <a:pt x="1405" y="232"/>
                  </a:lnTo>
                  <a:lnTo>
                    <a:pt x="1451" y="244"/>
                  </a:lnTo>
                  <a:lnTo>
                    <a:pt x="1474" y="249"/>
                  </a:lnTo>
                  <a:lnTo>
                    <a:pt x="1496" y="256"/>
                  </a:lnTo>
                  <a:lnTo>
                    <a:pt x="1519" y="262"/>
                  </a:lnTo>
                  <a:lnTo>
                    <a:pt x="1540" y="270"/>
                  </a:lnTo>
                  <a:lnTo>
                    <a:pt x="1540" y="270"/>
                  </a:lnTo>
                  <a:lnTo>
                    <a:pt x="1545" y="273"/>
                  </a:lnTo>
                  <a:lnTo>
                    <a:pt x="1549" y="276"/>
                  </a:lnTo>
                  <a:lnTo>
                    <a:pt x="1557" y="282"/>
                  </a:lnTo>
                  <a:lnTo>
                    <a:pt x="1566" y="290"/>
                  </a:lnTo>
                  <a:lnTo>
                    <a:pt x="1575" y="295"/>
                  </a:lnTo>
                  <a:lnTo>
                    <a:pt x="1575" y="295"/>
                  </a:lnTo>
                  <a:lnTo>
                    <a:pt x="1590" y="303"/>
                  </a:lnTo>
                  <a:lnTo>
                    <a:pt x="1604" y="310"/>
                  </a:lnTo>
                  <a:lnTo>
                    <a:pt x="1631" y="327"/>
                  </a:lnTo>
                  <a:lnTo>
                    <a:pt x="1658" y="347"/>
                  </a:lnTo>
                  <a:lnTo>
                    <a:pt x="1684" y="367"/>
                  </a:lnTo>
                  <a:lnTo>
                    <a:pt x="1710" y="388"/>
                  </a:lnTo>
                  <a:lnTo>
                    <a:pt x="1733" y="411"/>
                  </a:lnTo>
                  <a:lnTo>
                    <a:pt x="1779" y="455"/>
                  </a:lnTo>
                  <a:lnTo>
                    <a:pt x="1779" y="455"/>
                  </a:lnTo>
                  <a:lnTo>
                    <a:pt x="1777" y="463"/>
                  </a:lnTo>
                  <a:lnTo>
                    <a:pt x="1776" y="473"/>
                  </a:lnTo>
                  <a:lnTo>
                    <a:pt x="1778" y="494"/>
                  </a:lnTo>
                  <a:lnTo>
                    <a:pt x="1778" y="505"/>
                  </a:lnTo>
                  <a:lnTo>
                    <a:pt x="1779" y="517"/>
                  </a:lnTo>
                  <a:lnTo>
                    <a:pt x="1778" y="527"/>
                  </a:lnTo>
                  <a:lnTo>
                    <a:pt x="1776" y="538"/>
                  </a:lnTo>
                  <a:lnTo>
                    <a:pt x="1776" y="538"/>
                  </a:lnTo>
                  <a:lnTo>
                    <a:pt x="1774" y="547"/>
                  </a:lnTo>
                  <a:lnTo>
                    <a:pt x="1771" y="555"/>
                  </a:lnTo>
                  <a:lnTo>
                    <a:pt x="1762" y="571"/>
                  </a:lnTo>
                  <a:lnTo>
                    <a:pt x="1751" y="587"/>
                  </a:lnTo>
                  <a:lnTo>
                    <a:pt x="1740" y="603"/>
                  </a:lnTo>
                  <a:lnTo>
                    <a:pt x="1727" y="617"/>
                  </a:lnTo>
                  <a:lnTo>
                    <a:pt x="1713" y="632"/>
                  </a:lnTo>
                  <a:lnTo>
                    <a:pt x="1685" y="661"/>
                  </a:lnTo>
                  <a:lnTo>
                    <a:pt x="1685" y="661"/>
                  </a:lnTo>
                  <a:lnTo>
                    <a:pt x="1671" y="676"/>
                  </a:lnTo>
                  <a:lnTo>
                    <a:pt x="1658" y="689"/>
                  </a:lnTo>
                  <a:lnTo>
                    <a:pt x="1644" y="701"/>
                  </a:lnTo>
                  <a:lnTo>
                    <a:pt x="1631" y="712"/>
                  </a:lnTo>
                  <a:lnTo>
                    <a:pt x="1617" y="722"/>
                  </a:lnTo>
                  <a:lnTo>
                    <a:pt x="1602" y="732"/>
                  </a:lnTo>
                  <a:lnTo>
                    <a:pt x="1569" y="752"/>
                  </a:lnTo>
                  <a:lnTo>
                    <a:pt x="1569" y="752"/>
                  </a:lnTo>
                  <a:lnTo>
                    <a:pt x="1554" y="763"/>
                  </a:lnTo>
                  <a:lnTo>
                    <a:pt x="1539" y="773"/>
                  </a:lnTo>
                  <a:lnTo>
                    <a:pt x="1531" y="777"/>
                  </a:lnTo>
                  <a:lnTo>
                    <a:pt x="1522" y="781"/>
                  </a:lnTo>
                  <a:lnTo>
                    <a:pt x="1514" y="784"/>
                  </a:lnTo>
                  <a:lnTo>
                    <a:pt x="1503" y="787"/>
                  </a:lnTo>
                  <a:lnTo>
                    <a:pt x="1503" y="787"/>
                  </a:lnTo>
                  <a:lnTo>
                    <a:pt x="1504" y="797"/>
                  </a:lnTo>
                  <a:lnTo>
                    <a:pt x="1504" y="806"/>
                  </a:lnTo>
                  <a:lnTo>
                    <a:pt x="1503" y="813"/>
                  </a:lnTo>
                  <a:lnTo>
                    <a:pt x="1500" y="821"/>
                  </a:lnTo>
                  <a:lnTo>
                    <a:pt x="1496" y="826"/>
                  </a:lnTo>
                  <a:lnTo>
                    <a:pt x="1492" y="830"/>
                  </a:lnTo>
                  <a:lnTo>
                    <a:pt x="1487" y="834"/>
                  </a:lnTo>
                  <a:lnTo>
                    <a:pt x="1481" y="836"/>
                  </a:lnTo>
                  <a:lnTo>
                    <a:pt x="1475" y="838"/>
                  </a:lnTo>
                  <a:lnTo>
                    <a:pt x="1468" y="839"/>
                  </a:lnTo>
                  <a:lnTo>
                    <a:pt x="1460" y="839"/>
                  </a:lnTo>
                  <a:lnTo>
                    <a:pt x="1451" y="839"/>
                  </a:lnTo>
                  <a:lnTo>
                    <a:pt x="1435" y="836"/>
                  </a:lnTo>
                  <a:lnTo>
                    <a:pt x="1417" y="832"/>
                  </a:lnTo>
                  <a:lnTo>
                    <a:pt x="1417" y="832"/>
                  </a:lnTo>
                  <a:lnTo>
                    <a:pt x="1411" y="840"/>
                  </a:lnTo>
                  <a:lnTo>
                    <a:pt x="1404" y="850"/>
                  </a:lnTo>
                  <a:lnTo>
                    <a:pt x="1395" y="871"/>
                  </a:lnTo>
                  <a:lnTo>
                    <a:pt x="1389" y="881"/>
                  </a:lnTo>
                  <a:lnTo>
                    <a:pt x="1383" y="890"/>
                  </a:lnTo>
                  <a:lnTo>
                    <a:pt x="1380" y="895"/>
                  </a:lnTo>
                  <a:lnTo>
                    <a:pt x="1375" y="898"/>
                  </a:lnTo>
                  <a:lnTo>
                    <a:pt x="1371" y="900"/>
                  </a:lnTo>
                  <a:lnTo>
                    <a:pt x="1366" y="902"/>
                  </a:lnTo>
                  <a:lnTo>
                    <a:pt x="1366" y="902"/>
                  </a:lnTo>
                  <a:lnTo>
                    <a:pt x="1355" y="904"/>
                  </a:lnTo>
                  <a:lnTo>
                    <a:pt x="1345" y="904"/>
                  </a:lnTo>
                  <a:lnTo>
                    <a:pt x="1336" y="902"/>
                  </a:lnTo>
                  <a:lnTo>
                    <a:pt x="1325" y="899"/>
                  </a:lnTo>
                  <a:lnTo>
                    <a:pt x="1305" y="890"/>
                  </a:lnTo>
                  <a:lnTo>
                    <a:pt x="1295" y="886"/>
                  </a:lnTo>
                  <a:lnTo>
                    <a:pt x="1284" y="883"/>
                  </a:lnTo>
                  <a:lnTo>
                    <a:pt x="1284" y="883"/>
                  </a:lnTo>
                  <a:lnTo>
                    <a:pt x="1272" y="884"/>
                  </a:lnTo>
                  <a:lnTo>
                    <a:pt x="1258" y="887"/>
                  </a:lnTo>
                  <a:lnTo>
                    <a:pt x="1245" y="892"/>
                  </a:lnTo>
                  <a:lnTo>
                    <a:pt x="1231" y="897"/>
                  </a:lnTo>
                  <a:lnTo>
                    <a:pt x="1204" y="908"/>
                  </a:lnTo>
                  <a:lnTo>
                    <a:pt x="1190" y="913"/>
                  </a:lnTo>
                  <a:lnTo>
                    <a:pt x="1176" y="917"/>
                  </a:lnTo>
                  <a:lnTo>
                    <a:pt x="1176" y="917"/>
                  </a:lnTo>
                  <a:lnTo>
                    <a:pt x="1171" y="919"/>
                  </a:lnTo>
                  <a:lnTo>
                    <a:pt x="1171" y="919"/>
                  </a:lnTo>
                  <a:lnTo>
                    <a:pt x="1142" y="921"/>
                  </a:lnTo>
                  <a:lnTo>
                    <a:pt x="1111" y="924"/>
                  </a:lnTo>
                  <a:lnTo>
                    <a:pt x="1045" y="929"/>
                  </a:lnTo>
                  <a:lnTo>
                    <a:pt x="1009" y="931"/>
                  </a:lnTo>
                  <a:lnTo>
                    <a:pt x="975" y="933"/>
                  </a:lnTo>
                  <a:lnTo>
                    <a:pt x="939" y="934"/>
                  </a:lnTo>
                  <a:lnTo>
                    <a:pt x="903" y="934"/>
                  </a:lnTo>
                  <a:lnTo>
                    <a:pt x="903" y="934"/>
                  </a:lnTo>
                  <a:lnTo>
                    <a:pt x="896" y="930"/>
                  </a:lnTo>
                  <a:lnTo>
                    <a:pt x="886" y="927"/>
                  </a:lnTo>
                  <a:lnTo>
                    <a:pt x="866" y="923"/>
                  </a:lnTo>
                  <a:lnTo>
                    <a:pt x="856" y="920"/>
                  </a:lnTo>
                  <a:lnTo>
                    <a:pt x="847" y="917"/>
                  </a:lnTo>
                  <a:lnTo>
                    <a:pt x="839" y="913"/>
                  </a:lnTo>
                  <a:lnTo>
                    <a:pt x="835" y="911"/>
                  </a:lnTo>
                  <a:lnTo>
                    <a:pt x="832" y="908"/>
                  </a:lnTo>
                  <a:lnTo>
                    <a:pt x="832" y="908"/>
                  </a:lnTo>
                  <a:lnTo>
                    <a:pt x="830" y="892"/>
                  </a:lnTo>
                  <a:lnTo>
                    <a:pt x="832" y="885"/>
                  </a:lnTo>
                  <a:lnTo>
                    <a:pt x="835" y="878"/>
                  </a:lnTo>
                  <a:lnTo>
                    <a:pt x="835" y="878"/>
                  </a:lnTo>
                  <a:lnTo>
                    <a:pt x="829" y="855"/>
                  </a:lnTo>
                  <a:lnTo>
                    <a:pt x="827" y="832"/>
                  </a:lnTo>
                  <a:lnTo>
                    <a:pt x="825" y="808"/>
                  </a:lnTo>
                  <a:lnTo>
                    <a:pt x="825" y="784"/>
                  </a:lnTo>
                  <a:lnTo>
                    <a:pt x="826" y="761"/>
                  </a:lnTo>
                  <a:lnTo>
                    <a:pt x="828" y="737"/>
                  </a:lnTo>
                  <a:lnTo>
                    <a:pt x="832" y="715"/>
                  </a:lnTo>
                  <a:lnTo>
                    <a:pt x="835" y="691"/>
                  </a:lnTo>
                  <a:lnTo>
                    <a:pt x="839" y="669"/>
                  </a:lnTo>
                  <a:lnTo>
                    <a:pt x="844" y="646"/>
                  </a:lnTo>
                  <a:lnTo>
                    <a:pt x="856" y="602"/>
                  </a:lnTo>
                  <a:lnTo>
                    <a:pt x="870" y="561"/>
                  </a:lnTo>
                  <a:lnTo>
                    <a:pt x="884" y="521"/>
                  </a:lnTo>
                  <a:lnTo>
                    <a:pt x="884" y="521"/>
                  </a:lnTo>
                  <a:lnTo>
                    <a:pt x="879" y="521"/>
                  </a:lnTo>
                  <a:lnTo>
                    <a:pt x="873" y="523"/>
                  </a:lnTo>
                  <a:lnTo>
                    <a:pt x="867" y="525"/>
                  </a:lnTo>
                  <a:lnTo>
                    <a:pt x="862" y="527"/>
                  </a:lnTo>
                  <a:lnTo>
                    <a:pt x="850" y="535"/>
                  </a:lnTo>
                  <a:lnTo>
                    <a:pt x="841" y="544"/>
                  </a:lnTo>
                  <a:lnTo>
                    <a:pt x="841" y="544"/>
                  </a:lnTo>
                  <a:lnTo>
                    <a:pt x="821" y="550"/>
                  </a:lnTo>
                  <a:lnTo>
                    <a:pt x="798" y="557"/>
                  </a:lnTo>
                  <a:lnTo>
                    <a:pt x="777" y="564"/>
                  </a:lnTo>
                  <a:lnTo>
                    <a:pt x="756" y="570"/>
                  </a:lnTo>
                  <a:lnTo>
                    <a:pt x="756" y="570"/>
                  </a:lnTo>
                  <a:lnTo>
                    <a:pt x="727" y="582"/>
                  </a:lnTo>
                  <a:lnTo>
                    <a:pt x="696" y="594"/>
                  </a:lnTo>
                  <a:lnTo>
                    <a:pt x="635" y="620"/>
                  </a:lnTo>
                  <a:lnTo>
                    <a:pt x="572" y="647"/>
                  </a:lnTo>
                  <a:lnTo>
                    <a:pt x="512" y="676"/>
                  </a:lnTo>
                  <a:lnTo>
                    <a:pt x="512" y="676"/>
                  </a:lnTo>
                  <a:lnTo>
                    <a:pt x="485" y="688"/>
                  </a:lnTo>
                  <a:lnTo>
                    <a:pt x="458" y="700"/>
                  </a:lnTo>
                  <a:lnTo>
                    <a:pt x="430" y="711"/>
                  </a:lnTo>
                  <a:lnTo>
                    <a:pt x="404" y="723"/>
                  </a:lnTo>
                  <a:lnTo>
                    <a:pt x="404" y="723"/>
                  </a:lnTo>
                  <a:lnTo>
                    <a:pt x="375" y="737"/>
                  </a:lnTo>
                  <a:lnTo>
                    <a:pt x="348" y="752"/>
                  </a:lnTo>
                  <a:lnTo>
                    <a:pt x="321" y="768"/>
                  </a:lnTo>
                  <a:lnTo>
                    <a:pt x="293" y="784"/>
                  </a:lnTo>
                  <a:lnTo>
                    <a:pt x="293" y="784"/>
                  </a:lnTo>
                  <a:lnTo>
                    <a:pt x="278" y="794"/>
                  </a:lnTo>
                  <a:lnTo>
                    <a:pt x="265" y="804"/>
                  </a:lnTo>
                  <a:lnTo>
                    <a:pt x="253" y="815"/>
                  </a:lnTo>
                  <a:lnTo>
                    <a:pt x="242" y="828"/>
                  </a:lnTo>
                  <a:lnTo>
                    <a:pt x="242" y="828"/>
                  </a:lnTo>
                  <a:lnTo>
                    <a:pt x="248" y="852"/>
                  </a:lnTo>
                  <a:lnTo>
                    <a:pt x="254" y="873"/>
                  </a:lnTo>
                  <a:lnTo>
                    <a:pt x="263" y="896"/>
                  </a:lnTo>
                  <a:lnTo>
                    <a:pt x="271" y="917"/>
                  </a:lnTo>
                  <a:lnTo>
                    <a:pt x="290" y="959"/>
                  </a:lnTo>
                  <a:lnTo>
                    <a:pt x="309" y="1000"/>
                  </a:lnTo>
                  <a:lnTo>
                    <a:pt x="351" y="1082"/>
                  </a:lnTo>
                  <a:lnTo>
                    <a:pt x="371" y="1124"/>
                  </a:lnTo>
                  <a:lnTo>
                    <a:pt x="389" y="1166"/>
                  </a:lnTo>
                  <a:lnTo>
                    <a:pt x="389" y="1166"/>
                  </a:lnTo>
                  <a:lnTo>
                    <a:pt x="404" y="1197"/>
                  </a:lnTo>
                  <a:lnTo>
                    <a:pt x="419" y="1228"/>
                  </a:lnTo>
                  <a:lnTo>
                    <a:pt x="434" y="1260"/>
                  </a:lnTo>
                  <a:lnTo>
                    <a:pt x="450" y="1291"/>
                  </a:lnTo>
                  <a:lnTo>
                    <a:pt x="450" y="1291"/>
                  </a:lnTo>
                  <a:lnTo>
                    <a:pt x="457" y="1301"/>
                  </a:lnTo>
                  <a:lnTo>
                    <a:pt x="462" y="1309"/>
                  </a:lnTo>
                  <a:lnTo>
                    <a:pt x="469" y="1319"/>
                  </a:lnTo>
                  <a:lnTo>
                    <a:pt x="475" y="1328"/>
                  </a:lnTo>
                  <a:lnTo>
                    <a:pt x="475" y="1328"/>
                  </a:lnTo>
                  <a:lnTo>
                    <a:pt x="488" y="1350"/>
                  </a:lnTo>
                  <a:lnTo>
                    <a:pt x="499" y="1371"/>
                  </a:lnTo>
                  <a:lnTo>
                    <a:pt x="521" y="1415"/>
                  </a:lnTo>
                  <a:lnTo>
                    <a:pt x="544" y="1458"/>
                  </a:lnTo>
                  <a:lnTo>
                    <a:pt x="555" y="1479"/>
                  </a:lnTo>
                  <a:lnTo>
                    <a:pt x="569" y="1500"/>
                  </a:lnTo>
                  <a:lnTo>
                    <a:pt x="569" y="1500"/>
                  </a:lnTo>
                  <a:lnTo>
                    <a:pt x="578" y="1516"/>
                  </a:lnTo>
                  <a:lnTo>
                    <a:pt x="586" y="1532"/>
                  </a:lnTo>
                  <a:lnTo>
                    <a:pt x="604" y="1564"/>
                  </a:lnTo>
                  <a:lnTo>
                    <a:pt x="604" y="1564"/>
                  </a:lnTo>
                  <a:lnTo>
                    <a:pt x="610" y="1575"/>
                  </a:lnTo>
                  <a:lnTo>
                    <a:pt x="618" y="1585"/>
                  </a:lnTo>
                  <a:lnTo>
                    <a:pt x="622" y="1591"/>
                  </a:lnTo>
                  <a:lnTo>
                    <a:pt x="624" y="1597"/>
                  </a:lnTo>
                  <a:lnTo>
                    <a:pt x="625" y="1604"/>
                  </a:lnTo>
                  <a:lnTo>
                    <a:pt x="625" y="1611"/>
                  </a:lnTo>
                  <a:lnTo>
                    <a:pt x="625" y="1611"/>
                  </a:lnTo>
                  <a:lnTo>
                    <a:pt x="636" y="1619"/>
                  </a:lnTo>
                  <a:lnTo>
                    <a:pt x="647" y="1626"/>
                  </a:lnTo>
                  <a:lnTo>
                    <a:pt x="670" y="1638"/>
                  </a:lnTo>
                  <a:lnTo>
                    <a:pt x="692" y="1650"/>
                  </a:lnTo>
                  <a:lnTo>
                    <a:pt x="714" y="1660"/>
                  </a:lnTo>
                  <a:lnTo>
                    <a:pt x="724" y="1667"/>
                  </a:lnTo>
                  <a:lnTo>
                    <a:pt x="733" y="1672"/>
                  </a:lnTo>
                  <a:lnTo>
                    <a:pt x="742" y="1680"/>
                  </a:lnTo>
                  <a:lnTo>
                    <a:pt x="749" y="1687"/>
                  </a:lnTo>
                  <a:lnTo>
                    <a:pt x="756" y="1696"/>
                  </a:lnTo>
                  <a:lnTo>
                    <a:pt x="761" y="1704"/>
                  </a:lnTo>
                  <a:lnTo>
                    <a:pt x="764" y="1715"/>
                  </a:lnTo>
                  <a:lnTo>
                    <a:pt x="765" y="1727"/>
                  </a:lnTo>
                  <a:lnTo>
                    <a:pt x="765" y="1727"/>
                  </a:lnTo>
                  <a:lnTo>
                    <a:pt x="778" y="1734"/>
                  </a:lnTo>
                  <a:lnTo>
                    <a:pt x="791" y="1741"/>
                  </a:lnTo>
                  <a:lnTo>
                    <a:pt x="804" y="1746"/>
                  </a:lnTo>
                  <a:lnTo>
                    <a:pt x="817" y="1751"/>
                  </a:lnTo>
                  <a:lnTo>
                    <a:pt x="843" y="1759"/>
                  </a:lnTo>
                  <a:lnTo>
                    <a:pt x="871" y="1766"/>
                  </a:lnTo>
                  <a:lnTo>
                    <a:pt x="871" y="1766"/>
                  </a:lnTo>
                  <a:lnTo>
                    <a:pt x="864" y="1718"/>
                  </a:lnTo>
                  <a:lnTo>
                    <a:pt x="856" y="1672"/>
                  </a:lnTo>
                  <a:lnTo>
                    <a:pt x="842" y="1584"/>
                  </a:lnTo>
                  <a:lnTo>
                    <a:pt x="836" y="1540"/>
                  </a:lnTo>
                  <a:lnTo>
                    <a:pt x="828" y="1496"/>
                  </a:lnTo>
                  <a:lnTo>
                    <a:pt x="820" y="1452"/>
                  </a:lnTo>
                  <a:lnTo>
                    <a:pt x="810" y="1404"/>
                  </a:lnTo>
                  <a:lnTo>
                    <a:pt x="810" y="1404"/>
                  </a:lnTo>
                  <a:lnTo>
                    <a:pt x="810" y="1401"/>
                  </a:lnTo>
                  <a:lnTo>
                    <a:pt x="811" y="1398"/>
                  </a:lnTo>
                  <a:lnTo>
                    <a:pt x="814" y="1394"/>
                  </a:lnTo>
                  <a:lnTo>
                    <a:pt x="819" y="1392"/>
                  </a:lnTo>
                  <a:lnTo>
                    <a:pt x="821" y="1389"/>
                  </a:lnTo>
                  <a:lnTo>
                    <a:pt x="822" y="1387"/>
                  </a:lnTo>
                  <a:lnTo>
                    <a:pt x="822" y="1387"/>
                  </a:lnTo>
                  <a:lnTo>
                    <a:pt x="808" y="1364"/>
                  </a:lnTo>
                  <a:lnTo>
                    <a:pt x="794" y="1338"/>
                  </a:lnTo>
                  <a:lnTo>
                    <a:pt x="779" y="1310"/>
                  </a:lnTo>
                  <a:lnTo>
                    <a:pt x="765" y="1281"/>
                  </a:lnTo>
                  <a:lnTo>
                    <a:pt x="736" y="1221"/>
                  </a:lnTo>
                  <a:lnTo>
                    <a:pt x="708" y="1161"/>
                  </a:lnTo>
                  <a:lnTo>
                    <a:pt x="708" y="1161"/>
                  </a:lnTo>
                  <a:lnTo>
                    <a:pt x="702" y="1148"/>
                  </a:lnTo>
                  <a:lnTo>
                    <a:pt x="696" y="1136"/>
                  </a:lnTo>
                  <a:lnTo>
                    <a:pt x="689" y="1124"/>
                  </a:lnTo>
                  <a:lnTo>
                    <a:pt x="684" y="1112"/>
                  </a:lnTo>
                  <a:lnTo>
                    <a:pt x="684" y="1112"/>
                  </a:lnTo>
                  <a:lnTo>
                    <a:pt x="682" y="1099"/>
                  </a:lnTo>
                  <a:lnTo>
                    <a:pt x="678" y="1085"/>
                  </a:lnTo>
                  <a:lnTo>
                    <a:pt x="675" y="1070"/>
                  </a:lnTo>
                  <a:lnTo>
                    <a:pt x="673" y="1063"/>
                  </a:lnTo>
                  <a:lnTo>
                    <a:pt x="670" y="1055"/>
                  </a:lnTo>
                  <a:lnTo>
                    <a:pt x="670" y="1055"/>
                  </a:lnTo>
                  <a:lnTo>
                    <a:pt x="662" y="1040"/>
                  </a:lnTo>
                  <a:lnTo>
                    <a:pt x="658" y="1034"/>
                  </a:lnTo>
                  <a:lnTo>
                    <a:pt x="655" y="1025"/>
                  </a:lnTo>
                  <a:lnTo>
                    <a:pt x="655" y="1025"/>
                  </a:lnTo>
                  <a:lnTo>
                    <a:pt x="648" y="1011"/>
                  </a:lnTo>
                  <a:lnTo>
                    <a:pt x="641" y="995"/>
                  </a:lnTo>
                  <a:lnTo>
                    <a:pt x="638" y="986"/>
                  </a:lnTo>
                  <a:lnTo>
                    <a:pt x="635" y="977"/>
                  </a:lnTo>
                  <a:lnTo>
                    <a:pt x="632" y="969"/>
                  </a:lnTo>
                  <a:lnTo>
                    <a:pt x="632" y="961"/>
                  </a:lnTo>
                  <a:lnTo>
                    <a:pt x="632" y="961"/>
                  </a:lnTo>
                  <a:lnTo>
                    <a:pt x="633" y="956"/>
                  </a:lnTo>
                  <a:lnTo>
                    <a:pt x="637" y="949"/>
                  </a:lnTo>
                  <a:lnTo>
                    <a:pt x="641" y="943"/>
                  </a:lnTo>
                  <a:lnTo>
                    <a:pt x="646" y="938"/>
                  </a:lnTo>
                  <a:lnTo>
                    <a:pt x="652" y="931"/>
                  </a:lnTo>
                  <a:lnTo>
                    <a:pt x="659" y="925"/>
                  </a:lnTo>
                  <a:lnTo>
                    <a:pt x="674" y="914"/>
                  </a:lnTo>
                  <a:lnTo>
                    <a:pt x="692" y="905"/>
                  </a:lnTo>
                  <a:lnTo>
                    <a:pt x="710" y="899"/>
                  </a:lnTo>
                  <a:lnTo>
                    <a:pt x="718" y="897"/>
                  </a:lnTo>
                  <a:lnTo>
                    <a:pt x="727" y="895"/>
                  </a:lnTo>
                  <a:lnTo>
                    <a:pt x="734" y="895"/>
                  </a:lnTo>
                  <a:lnTo>
                    <a:pt x="741" y="895"/>
                  </a:lnTo>
                  <a:lnTo>
                    <a:pt x="741" y="895"/>
                  </a:lnTo>
                  <a:lnTo>
                    <a:pt x="745" y="900"/>
                  </a:lnTo>
                  <a:lnTo>
                    <a:pt x="748" y="905"/>
                  </a:lnTo>
                  <a:lnTo>
                    <a:pt x="748" y="910"/>
                  </a:lnTo>
                  <a:lnTo>
                    <a:pt x="748" y="913"/>
                  </a:lnTo>
                  <a:lnTo>
                    <a:pt x="748" y="916"/>
                  </a:lnTo>
                  <a:lnTo>
                    <a:pt x="746" y="919"/>
                  </a:lnTo>
                  <a:lnTo>
                    <a:pt x="746" y="919"/>
                  </a:lnTo>
                  <a:lnTo>
                    <a:pt x="774" y="973"/>
                  </a:lnTo>
                  <a:lnTo>
                    <a:pt x="802" y="1027"/>
                  </a:lnTo>
                  <a:lnTo>
                    <a:pt x="828" y="1082"/>
                  </a:lnTo>
                  <a:lnTo>
                    <a:pt x="856" y="1137"/>
                  </a:lnTo>
                  <a:lnTo>
                    <a:pt x="856" y="1137"/>
                  </a:lnTo>
                  <a:lnTo>
                    <a:pt x="878" y="1174"/>
                  </a:lnTo>
                  <a:lnTo>
                    <a:pt x="900" y="1214"/>
                  </a:lnTo>
                  <a:lnTo>
                    <a:pt x="920" y="1254"/>
                  </a:lnTo>
                  <a:lnTo>
                    <a:pt x="940" y="1296"/>
                  </a:lnTo>
                  <a:lnTo>
                    <a:pt x="940" y="1296"/>
                  </a:lnTo>
                  <a:lnTo>
                    <a:pt x="945" y="1309"/>
                  </a:lnTo>
                  <a:lnTo>
                    <a:pt x="951" y="1324"/>
                  </a:lnTo>
                  <a:lnTo>
                    <a:pt x="955" y="1329"/>
                  </a:lnTo>
                  <a:lnTo>
                    <a:pt x="960" y="1335"/>
                  </a:lnTo>
                  <a:lnTo>
                    <a:pt x="965" y="1339"/>
                  </a:lnTo>
                  <a:lnTo>
                    <a:pt x="972" y="1340"/>
                  </a:lnTo>
                  <a:lnTo>
                    <a:pt x="972" y="1340"/>
                  </a:lnTo>
                  <a:lnTo>
                    <a:pt x="970" y="1314"/>
                  </a:lnTo>
                  <a:lnTo>
                    <a:pt x="969" y="1289"/>
                  </a:lnTo>
                  <a:lnTo>
                    <a:pt x="965" y="1234"/>
                  </a:lnTo>
                  <a:lnTo>
                    <a:pt x="963" y="1208"/>
                  </a:lnTo>
                  <a:lnTo>
                    <a:pt x="960" y="1183"/>
                  </a:lnTo>
                  <a:lnTo>
                    <a:pt x="956" y="1158"/>
                  </a:lnTo>
                  <a:lnTo>
                    <a:pt x="954" y="1147"/>
                  </a:lnTo>
                  <a:lnTo>
                    <a:pt x="950" y="1137"/>
                  </a:lnTo>
                  <a:lnTo>
                    <a:pt x="950" y="1137"/>
                  </a:lnTo>
                  <a:lnTo>
                    <a:pt x="965" y="1110"/>
                  </a:lnTo>
                  <a:lnTo>
                    <a:pt x="973" y="1095"/>
                  </a:lnTo>
                  <a:lnTo>
                    <a:pt x="980" y="1078"/>
                  </a:lnTo>
                  <a:lnTo>
                    <a:pt x="987" y="1061"/>
                  </a:lnTo>
                  <a:lnTo>
                    <a:pt x="992" y="1044"/>
                  </a:lnTo>
                  <a:lnTo>
                    <a:pt x="994" y="1025"/>
                  </a:lnTo>
                  <a:lnTo>
                    <a:pt x="994" y="1017"/>
                  </a:lnTo>
                  <a:lnTo>
                    <a:pt x="994" y="1008"/>
                  </a:lnTo>
                  <a:lnTo>
                    <a:pt x="994" y="1008"/>
                  </a:lnTo>
                  <a:lnTo>
                    <a:pt x="1000" y="1007"/>
                  </a:lnTo>
                  <a:lnTo>
                    <a:pt x="1004" y="1007"/>
                  </a:lnTo>
                  <a:lnTo>
                    <a:pt x="1009" y="1008"/>
                  </a:lnTo>
                  <a:lnTo>
                    <a:pt x="1013" y="1010"/>
                  </a:lnTo>
                  <a:lnTo>
                    <a:pt x="1017" y="1013"/>
                  </a:lnTo>
                  <a:lnTo>
                    <a:pt x="1020" y="1015"/>
                  </a:lnTo>
                  <a:lnTo>
                    <a:pt x="1026" y="1022"/>
                  </a:lnTo>
                  <a:lnTo>
                    <a:pt x="1032" y="1031"/>
                  </a:lnTo>
                  <a:lnTo>
                    <a:pt x="1037" y="1039"/>
                  </a:lnTo>
                  <a:lnTo>
                    <a:pt x="1041" y="1048"/>
                  </a:lnTo>
                  <a:lnTo>
                    <a:pt x="1046" y="1055"/>
                  </a:lnTo>
                  <a:lnTo>
                    <a:pt x="1046" y="1055"/>
                  </a:lnTo>
                  <a:lnTo>
                    <a:pt x="1061" y="1077"/>
                  </a:lnTo>
                  <a:lnTo>
                    <a:pt x="1076" y="1097"/>
                  </a:lnTo>
                  <a:lnTo>
                    <a:pt x="1084" y="1106"/>
                  </a:lnTo>
                  <a:lnTo>
                    <a:pt x="1094" y="1114"/>
                  </a:lnTo>
                  <a:lnTo>
                    <a:pt x="1104" y="1122"/>
                  </a:lnTo>
                  <a:lnTo>
                    <a:pt x="1114" y="1129"/>
                  </a:lnTo>
                  <a:lnTo>
                    <a:pt x="1114" y="1129"/>
                  </a:lnTo>
                  <a:lnTo>
                    <a:pt x="1113" y="1146"/>
                  </a:lnTo>
                  <a:lnTo>
                    <a:pt x="1112" y="1162"/>
                  </a:lnTo>
                  <a:lnTo>
                    <a:pt x="1113" y="1180"/>
                  </a:lnTo>
                  <a:lnTo>
                    <a:pt x="1114" y="1196"/>
                  </a:lnTo>
                  <a:lnTo>
                    <a:pt x="1117" y="1229"/>
                  </a:lnTo>
                  <a:lnTo>
                    <a:pt x="1117" y="1245"/>
                  </a:lnTo>
                  <a:lnTo>
                    <a:pt x="1117" y="1262"/>
                  </a:lnTo>
                  <a:lnTo>
                    <a:pt x="1117" y="1262"/>
                  </a:lnTo>
                  <a:lnTo>
                    <a:pt x="1126" y="1232"/>
                  </a:lnTo>
                  <a:lnTo>
                    <a:pt x="1137" y="1202"/>
                  </a:lnTo>
                  <a:lnTo>
                    <a:pt x="1158" y="1143"/>
                  </a:lnTo>
                  <a:lnTo>
                    <a:pt x="1181" y="1087"/>
                  </a:lnTo>
                  <a:lnTo>
                    <a:pt x="1201" y="1033"/>
                  </a:lnTo>
                  <a:lnTo>
                    <a:pt x="1201" y="1033"/>
                  </a:lnTo>
                  <a:lnTo>
                    <a:pt x="1204" y="1031"/>
                  </a:lnTo>
                  <a:lnTo>
                    <a:pt x="1208" y="1029"/>
                  </a:lnTo>
                  <a:lnTo>
                    <a:pt x="1218" y="1027"/>
                  </a:lnTo>
                  <a:lnTo>
                    <a:pt x="1228" y="1029"/>
                  </a:lnTo>
                  <a:lnTo>
                    <a:pt x="1238" y="1030"/>
                  </a:lnTo>
                  <a:lnTo>
                    <a:pt x="1248" y="1033"/>
                  </a:lnTo>
                  <a:lnTo>
                    <a:pt x="1259" y="1037"/>
                  </a:lnTo>
                  <a:lnTo>
                    <a:pt x="1275" y="1046"/>
                  </a:lnTo>
                  <a:lnTo>
                    <a:pt x="1275" y="1046"/>
                  </a:lnTo>
                  <a:lnTo>
                    <a:pt x="1274" y="1052"/>
                  </a:lnTo>
                  <a:lnTo>
                    <a:pt x="1274" y="1057"/>
                  </a:lnTo>
                  <a:lnTo>
                    <a:pt x="1274" y="1063"/>
                  </a:lnTo>
                  <a:lnTo>
                    <a:pt x="1275" y="1068"/>
                  </a:lnTo>
                  <a:lnTo>
                    <a:pt x="1277" y="1072"/>
                  </a:lnTo>
                  <a:lnTo>
                    <a:pt x="1279" y="1077"/>
                  </a:lnTo>
                  <a:lnTo>
                    <a:pt x="1286" y="1083"/>
                  </a:lnTo>
                  <a:lnTo>
                    <a:pt x="1293" y="1090"/>
                  </a:lnTo>
                  <a:lnTo>
                    <a:pt x="1302" y="1095"/>
                  </a:lnTo>
                  <a:lnTo>
                    <a:pt x="1319" y="1105"/>
                  </a:lnTo>
                  <a:lnTo>
                    <a:pt x="1319" y="1105"/>
                  </a:lnTo>
                  <a:lnTo>
                    <a:pt x="1319" y="1116"/>
                  </a:lnTo>
                  <a:lnTo>
                    <a:pt x="1318" y="1128"/>
                  </a:lnTo>
                  <a:lnTo>
                    <a:pt x="1314" y="1140"/>
                  </a:lnTo>
                  <a:lnTo>
                    <a:pt x="1312" y="1151"/>
                  </a:lnTo>
                  <a:lnTo>
                    <a:pt x="1304" y="1172"/>
                  </a:lnTo>
                  <a:lnTo>
                    <a:pt x="1296" y="1193"/>
                  </a:lnTo>
                  <a:lnTo>
                    <a:pt x="1289" y="1214"/>
                  </a:lnTo>
                  <a:lnTo>
                    <a:pt x="1286" y="1225"/>
                  </a:lnTo>
                  <a:lnTo>
                    <a:pt x="1283" y="1235"/>
                  </a:lnTo>
                  <a:lnTo>
                    <a:pt x="1282" y="1246"/>
                  </a:lnTo>
                  <a:lnTo>
                    <a:pt x="1282" y="1258"/>
                  </a:lnTo>
                  <a:lnTo>
                    <a:pt x="1283" y="1269"/>
                  </a:lnTo>
                  <a:lnTo>
                    <a:pt x="1287" y="1281"/>
                  </a:lnTo>
                  <a:lnTo>
                    <a:pt x="1287" y="1281"/>
                  </a:lnTo>
                  <a:lnTo>
                    <a:pt x="1286" y="1289"/>
                  </a:lnTo>
                  <a:lnTo>
                    <a:pt x="1283" y="1294"/>
                  </a:lnTo>
                  <a:lnTo>
                    <a:pt x="1280" y="1301"/>
                  </a:lnTo>
                  <a:lnTo>
                    <a:pt x="1276" y="1305"/>
                  </a:lnTo>
                  <a:lnTo>
                    <a:pt x="1272" y="1309"/>
                  </a:lnTo>
                  <a:lnTo>
                    <a:pt x="1266" y="1312"/>
                  </a:lnTo>
                  <a:lnTo>
                    <a:pt x="1262" y="1316"/>
                  </a:lnTo>
                  <a:lnTo>
                    <a:pt x="1257" y="1317"/>
                  </a:lnTo>
                  <a:lnTo>
                    <a:pt x="1251" y="1318"/>
                  </a:lnTo>
                  <a:lnTo>
                    <a:pt x="1246" y="1318"/>
                  </a:lnTo>
                  <a:lnTo>
                    <a:pt x="1242" y="1316"/>
                  </a:lnTo>
                  <a:lnTo>
                    <a:pt x="1237" y="1313"/>
                  </a:lnTo>
                  <a:lnTo>
                    <a:pt x="1234" y="1310"/>
                  </a:lnTo>
                  <a:lnTo>
                    <a:pt x="1232" y="1305"/>
                  </a:lnTo>
                  <a:lnTo>
                    <a:pt x="1231" y="1298"/>
                  </a:lnTo>
                  <a:lnTo>
                    <a:pt x="1230" y="1291"/>
                  </a:lnTo>
                  <a:lnTo>
                    <a:pt x="1230" y="1291"/>
                  </a:lnTo>
                  <a:lnTo>
                    <a:pt x="1223" y="1312"/>
                  </a:lnTo>
                  <a:lnTo>
                    <a:pt x="1217" y="1333"/>
                  </a:lnTo>
                  <a:lnTo>
                    <a:pt x="1208" y="1352"/>
                  </a:lnTo>
                  <a:lnTo>
                    <a:pt x="1204" y="1362"/>
                  </a:lnTo>
                  <a:lnTo>
                    <a:pt x="1199" y="1370"/>
                  </a:lnTo>
                  <a:lnTo>
                    <a:pt x="1199" y="1370"/>
                  </a:lnTo>
                  <a:lnTo>
                    <a:pt x="1203" y="1373"/>
                  </a:lnTo>
                  <a:lnTo>
                    <a:pt x="1207" y="1379"/>
                  </a:lnTo>
                  <a:lnTo>
                    <a:pt x="1210" y="1384"/>
                  </a:lnTo>
                  <a:lnTo>
                    <a:pt x="1211" y="1390"/>
                  </a:lnTo>
                  <a:lnTo>
                    <a:pt x="1212" y="1397"/>
                  </a:lnTo>
                  <a:lnTo>
                    <a:pt x="1212" y="1404"/>
                  </a:lnTo>
                  <a:lnTo>
                    <a:pt x="1208" y="1419"/>
                  </a:lnTo>
                  <a:lnTo>
                    <a:pt x="1204" y="1435"/>
                  </a:lnTo>
                  <a:lnTo>
                    <a:pt x="1200" y="1453"/>
                  </a:lnTo>
                  <a:lnTo>
                    <a:pt x="1196" y="1469"/>
                  </a:lnTo>
                  <a:lnTo>
                    <a:pt x="1193" y="1483"/>
                  </a:lnTo>
                  <a:lnTo>
                    <a:pt x="1193" y="1483"/>
                  </a:lnTo>
                  <a:lnTo>
                    <a:pt x="1192" y="1503"/>
                  </a:lnTo>
                  <a:lnTo>
                    <a:pt x="1193" y="1523"/>
                  </a:lnTo>
                  <a:lnTo>
                    <a:pt x="1193" y="1544"/>
                  </a:lnTo>
                  <a:lnTo>
                    <a:pt x="1193" y="1564"/>
                  </a:lnTo>
                  <a:lnTo>
                    <a:pt x="1193" y="1564"/>
                  </a:lnTo>
                  <a:lnTo>
                    <a:pt x="1188" y="1625"/>
                  </a:lnTo>
                  <a:lnTo>
                    <a:pt x="1182" y="1684"/>
                  </a:lnTo>
                  <a:lnTo>
                    <a:pt x="1169" y="1791"/>
                  </a:lnTo>
                  <a:lnTo>
                    <a:pt x="1169" y="1791"/>
                  </a:lnTo>
                  <a:lnTo>
                    <a:pt x="1159" y="1797"/>
                  </a:lnTo>
                  <a:lnTo>
                    <a:pt x="1147" y="1804"/>
                  </a:lnTo>
                  <a:lnTo>
                    <a:pt x="1137" y="1809"/>
                  </a:lnTo>
                  <a:lnTo>
                    <a:pt x="1124" y="1814"/>
                  </a:lnTo>
                  <a:lnTo>
                    <a:pt x="1111" y="1819"/>
                  </a:lnTo>
                  <a:lnTo>
                    <a:pt x="1098" y="1822"/>
                  </a:lnTo>
                  <a:lnTo>
                    <a:pt x="1071" y="1827"/>
                  </a:lnTo>
                  <a:lnTo>
                    <a:pt x="1044" y="1831"/>
                  </a:lnTo>
                  <a:lnTo>
                    <a:pt x="1017" y="1832"/>
                  </a:lnTo>
                  <a:lnTo>
                    <a:pt x="991" y="1832"/>
                  </a:lnTo>
                  <a:lnTo>
                    <a:pt x="968" y="1829"/>
                  </a:lnTo>
                  <a:lnTo>
                    <a:pt x="968" y="1829"/>
                  </a:lnTo>
                  <a:close/>
                  <a:moveTo>
                    <a:pt x="23" y="735"/>
                  </a:moveTo>
                  <a:lnTo>
                    <a:pt x="23" y="735"/>
                  </a:lnTo>
                  <a:lnTo>
                    <a:pt x="22" y="743"/>
                  </a:lnTo>
                  <a:lnTo>
                    <a:pt x="24" y="752"/>
                  </a:lnTo>
                  <a:lnTo>
                    <a:pt x="26" y="764"/>
                  </a:lnTo>
                  <a:lnTo>
                    <a:pt x="31" y="775"/>
                  </a:lnTo>
                  <a:lnTo>
                    <a:pt x="39" y="796"/>
                  </a:lnTo>
                  <a:lnTo>
                    <a:pt x="44" y="804"/>
                  </a:lnTo>
                  <a:lnTo>
                    <a:pt x="48" y="809"/>
                  </a:lnTo>
                  <a:lnTo>
                    <a:pt x="48" y="809"/>
                  </a:lnTo>
                  <a:lnTo>
                    <a:pt x="60" y="820"/>
                  </a:lnTo>
                  <a:lnTo>
                    <a:pt x="77" y="832"/>
                  </a:lnTo>
                  <a:lnTo>
                    <a:pt x="77" y="832"/>
                  </a:lnTo>
                  <a:lnTo>
                    <a:pt x="88" y="837"/>
                  </a:lnTo>
                  <a:lnTo>
                    <a:pt x="100" y="841"/>
                  </a:lnTo>
                  <a:lnTo>
                    <a:pt x="112" y="843"/>
                  </a:lnTo>
                  <a:lnTo>
                    <a:pt x="125" y="844"/>
                  </a:lnTo>
                  <a:lnTo>
                    <a:pt x="137" y="844"/>
                  </a:lnTo>
                  <a:lnTo>
                    <a:pt x="148" y="842"/>
                  </a:lnTo>
                  <a:lnTo>
                    <a:pt x="160" y="839"/>
                  </a:lnTo>
                  <a:lnTo>
                    <a:pt x="172" y="835"/>
                  </a:lnTo>
                  <a:lnTo>
                    <a:pt x="183" y="830"/>
                  </a:lnTo>
                  <a:lnTo>
                    <a:pt x="192" y="824"/>
                  </a:lnTo>
                  <a:lnTo>
                    <a:pt x="201" y="818"/>
                  </a:lnTo>
                  <a:lnTo>
                    <a:pt x="208" y="810"/>
                  </a:lnTo>
                  <a:lnTo>
                    <a:pt x="215" y="803"/>
                  </a:lnTo>
                  <a:lnTo>
                    <a:pt x="220" y="794"/>
                  </a:lnTo>
                  <a:lnTo>
                    <a:pt x="223" y="786"/>
                  </a:lnTo>
                  <a:lnTo>
                    <a:pt x="224" y="777"/>
                  </a:lnTo>
                  <a:lnTo>
                    <a:pt x="224" y="777"/>
                  </a:lnTo>
                  <a:lnTo>
                    <a:pt x="232" y="777"/>
                  </a:lnTo>
                  <a:lnTo>
                    <a:pt x="232" y="777"/>
                  </a:lnTo>
                  <a:lnTo>
                    <a:pt x="232" y="773"/>
                  </a:lnTo>
                  <a:lnTo>
                    <a:pt x="233" y="768"/>
                  </a:lnTo>
                  <a:lnTo>
                    <a:pt x="232" y="757"/>
                  </a:lnTo>
                  <a:lnTo>
                    <a:pt x="230" y="743"/>
                  </a:lnTo>
                  <a:lnTo>
                    <a:pt x="230" y="743"/>
                  </a:lnTo>
                  <a:lnTo>
                    <a:pt x="230" y="732"/>
                  </a:lnTo>
                  <a:lnTo>
                    <a:pt x="229" y="723"/>
                  </a:lnTo>
                  <a:lnTo>
                    <a:pt x="227" y="715"/>
                  </a:lnTo>
                  <a:lnTo>
                    <a:pt x="223" y="707"/>
                  </a:lnTo>
                  <a:lnTo>
                    <a:pt x="214" y="691"/>
                  </a:lnTo>
                  <a:lnTo>
                    <a:pt x="202" y="674"/>
                  </a:lnTo>
                  <a:lnTo>
                    <a:pt x="202" y="674"/>
                  </a:lnTo>
                  <a:lnTo>
                    <a:pt x="194" y="670"/>
                  </a:lnTo>
                  <a:lnTo>
                    <a:pt x="186" y="668"/>
                  </a:lnTo>
                  <a:lnTo>
                    <a:pt x="167" y="662"/>
                  </a:lnTo>
                  <a:lnTo>
                    <a:pt x="145" y="657"/>
                  </a:lnTo>
                  <a:lnTo>
                    <a:pt x="135" y="654"/>
                  </a:lnTo>
                  <a:lnTo>
                    <a:pt x="124" y="650"/>
                  </a:lnTo>
                  <a:lnTo>
                    <a:pt x="124" y="650"/>
                  </a:lnTo>
                  <a:lnTo>
                    <a:pt x="109" y="651"/>
                  </a:lnTo>
                  <a:lnTo>
                    <a:pt x="94" y="655"/>
                  </a:lnTo>
                  <a:lnTo>
                    <a:pt x="79" y="660"/>
                  </a:lnTo>
                  <a:lnTo>
                    <a:pt x="65" y="668"/>
                  </a:lnTo>
                  <a:lnTo>
                    <a:pt x="52" y="676"/>
                  </a:lnTo>
                  <a:lnTo>
                    <a:pt x="41" y="686"/>
                  </a:lnTo>
                  <a:lnTo>
                    <a:pt x="37" y="692"/>
                  </a:lnTo>
                  <a:lnTo>
                    <a:pt x="33" y="698"/>
                  </a:lnTo>
                  <a:lnTo>
                    <a:pt x="30" y="704"/>
                  </a:lnTo>
                  <a:lnTo>
                    <a:pt x="27" y="711"/>
                  </a:lnTo>
                  <a:lnTo>
                    <a:pt x="27" y="711"/>
                  </a:lnTo>
                  <a:lnTo>
                    <a:pt x="32" y="712"/>
                  </a:lnTo>
                  <a:lnTo>
                    <a:pt x="33" y="713"/>
                  </a:lnTo>
                  <a:lnTo>
                    <a:pt x="33" y="716"/>
                  </a:lnTo>
                  <a:lnTo>
                    <a:pt x="33" y="716"/>
                  </a:lnTo>
                  <a:lnTo>
                    <a:pt x="29" y="716"/>
                  </a:lnTo>
                  <a:lnTo>
                    <a:pt x="25" y="718"/>
                  </a:lnTo>
                  <a:lnTo>
                    <a:pt x="25" y="718"/>
                  </a:lnTo>
                  <a:lnTo>
                    <a:pt x="27" y="721"/>
                  </a:lnTo>
                  <a:lnTo>
                    <a:pt x="27" y="724"/>
                  </a:lnTo>
                  <a:lnTo>
                    <a:pt x="27" y="727"/>
                  </a:lnTo>
                  <a:lnTo>
                    <a:pt x="26" y="729"/>
                  </a:lnTo>
                  <a:lnTo>
                    <a:pt x="24" y="733"/>
                  </a:lnTo>
                  <a:lnTo>
                    <a:pt x="23" y="735"/>
                  </a:lnTo>
                  <a:lnTo>
                    <a:pt x="23" y="735"/>
                  </a:lnTo>
                  <a:close/>
                  <a:moveTo>
                    <a:pt x="1247" y="91"/>
                  </a:moveTo>
                  <a:lnTo>
                    <a:pt x="1247" y="91"/>
                  </a:lnTo>
                  <a:lnTo>
                    <a:pt x="1234" y="73"/>
                  </a:lnTo>
                  <a:lnTo>
                    <a:pt x="1221" y="56"/>
                  </a:lnTo>
                  <a:lnTo>
                    <a:pt x="1215" y="49"/>
                  </a:lnTo>
                  <a:lnTo>
                    <a:pt x="1207" y="41"/>
                  </a:lnTo>
                  <a:lnTo>
                    <a:pt x="1200" y="35"/>
                  </a:lnTo>
                  <a:lnTo>
                    <a:pt x="1191" y="30"/>
                  </a:lnTo>
                  <a:lnTo>
                    <a:pt x="1191" y="30"/>
                  </a:lnTo>
                  <a:lnTo>
                    <a:pt x="1184" y="26"/>
                  </a:lnTo>
                  <a:lnTo>
                    <a:pt x="1176" y="23"/>
                  </a:lnTo>
                  <a:lnTo>
                    <a:pt x="1170" y="21"/>
                  </a:lnTo>
                  <a:lnTo>
                    <a:pt x="1163" y="20"/>
                  </a:lnTo>
                  <a:lnTo>
                    <a:pt x="1150" y="19"/>
                  </a:lnTo>
                  <a:lnTo>
                    <a:pt x="1137" y="21"/>
                  </a:lnTo>
                  <a:lnTo>
                    <a:pt x="1124" y="23"/>
                  </a:lnTo>
                  <a:lnTo>
                    <a:pt x="1111" y="27"/>
                  </a:lnTo>
                  <a:lnTo>
                    <a:pt x="1085" y="37"/>
                  </a:lnTo>
                  <a:lnTo>
                    <a:pt x="1085" y="37"/>
                  </a:lnTo>
                  <a:lnTo>
                    <a:pt x="1059" y="46"/>
                  </a:lnTo>
                  <a:lnTo>
                    <a:pt x="1032" y="53"/>
                  </a:lnTo>
                  <a:lnTo>
                    <a:pt x="1007" y="62"/>
                  </a:lnTo>
                  <a:lnTo>
                    <a:pt x="996" y="67"/>
                  </a:lnTo>
                  <a:lnTo>
                    <a:pt x="986" y="72"/>
                  </a:lnTo>
                  <a:lnTo>
                    <a:pt x="976" y="78"/>
                  </a:lnTo>
                  <a:lnTo>
                    <a:pt x="968" y="85"/>
                  </a:lnTo>
                  <a:lnTo>
                    <a:pt x="960" y="93"/>
                  </a:lnTo>
                  <a:lnTo>
                    <a:pt x="953" y="102"/>
                  </a:lnTo>
                  <a:lnTo>
                    <a:pt x="947" y="112"/>
                  </a:lnTo>
                  <a:lnTo>
                    <a:pt x="944" y="124"/>
                  </a:lnTo>
                  <a:lnTo>
                    <a:pt x="941" y="138"/>
                  </a:lnTo>
                  <a:lnTo>
                    <a:pt x="940" y="153"/>
                  </a:lnTo>
                  <a:lnTo>
                    <a:pt x="940" y="153"/>
                  </a:lnTo>
                  <a:lnTo>
                    <a:pt x="941" y="177"/>
                  </a:lnTo>
                  <a:lnTo>
                    <a:pt x="943" y="204"/>
                  </a:lnTo>
                  <a:lnTo>
                    <a:pt x="946" y="231"/>
                  </a:lnTo>
                  <a:lnTo>
                    <a:pt x="950" y="258"/>
                  </a:lnTo>
                  <a:lnTo>
                    <a:pt x="958" y="311"/>
                  </a:lnTo>
                  <a:lnTo>
                    <a:pt x="961" y="336"/>
                  </a:lnTo>
                  <a:lnTo>
                    <a:pt x="962" y="359"/>
                  </a:lnTo>
                  <a:lnTo>
                    <a:pt x="962" y="359"/>
                  </a:lnTo>
                  <a:lnTo>
                    <a:pt x="976" y="340"/>
                  </a:lnTo>
                  <a:lnTo>
                    <a:pt x="992" y="323"/>
                  </a:lnTo>
                  <a:lnTo>
                    <a:pt x="1009" y="307"/>
                  </a:lnTo>
                  <a:lnTo>
                    <a:pt x="1027" y="293"/>
                  </a:lnTo>
                  <a:lnTo>
                    <a:pt x="1048" y="280"/>
                  </a:lnTo>
                  <a:lnTo>
                    <a:pt x="1068" y="269"/>
                  </a:lnTo>
                  <a:lnTo>
                    <a:pt x="1091" y="259"/>
                  </a:lnTo>
                  <a:lnTo>
                    <a:pt x="1113" y="249"/>
                  </a:lnTo>
                  <a:lnTo>
                    <a:pt x="1137" y="242"/>
                  </a:lnTo>
                  <a:lnTo>
                    <a:pt x="1162" y="234"/>
                  </a:lnTo>
                  <a:lnTo>
                    <a:pt x="1188" y="228"/>
                  </a:lnTo>
                  <a:lnTo>
                    <a:pt x="1214" y="222"/>
                  </a:lnTo>
                  <a:lnTo>
                    <a:pt x="1242" y="218"/>
                  </a:lnTo>
                  <a:lnTo>
                    <a:pt x="1269" y="214"/>
                  </a:lnTo>
                  <a:lnTo>
                    <a:pt x="1326" y="206"/>
                  </a:lnTo>
                  <a:lnTo>
                    <a:pt x="1326" y="206"/>
                  </a:lnTo>
                  <a:lnTo>
                    <a:pt x="1319" y="191"/>
                  </a:lnTo>
                  <a:lnTo>
                    <a:pt x="1310" y="176"/>
                  </a:lnTo>
                  <a:lnTo>
                    <a:pt x="1301" y="160"/>
                  </a:lnTo>
                  <a:lnTo>
                    <a:pt x="1290" y="146"/>
                  </a:lnTo>
                  <a:lnTo>
                    <a:pt x="1268" y="117"/>
                  </a:lnTo>
                  <a:lnTo>
                    <a:pt x="1247" y="91"/>
                  </a:lnTo>
                  <a:lnTo>
                    <a:pt x="1247" y="91"/>
                  </a:lnTo>
                  <a:close/>
                  <a:moveTo>
                    <a:pt x="1449" y="263"/>
                  </a:moveTo>
                  <a:lnTo>
                    <a:pt x="1449" y="263"/>
                  </a:lnTo>
                  <a:lnTo>
                    <a:pt x="1441" y="262"/>
                  </a:lnTo>
                  <a:lnTo>
                    <a:pt x="1431" y="261"/>
                  </a:lnTo>
                  <a:lnTo>
                    <a:pt x="1422" y="260"/>
                  </a:lnTo>
                  <a:lnTo>
                    <a:pt x="1412" y="259"/>
                  </a:lnTo>
                  <a:lnTo>
                    <a:pt x="1412" y="259"/>
                  </a:lnTo>
                  <a:lnTo>
                    <a:pt x="1386" y="250"/>
                  </a:lnTo>
                  <a:lnTo>
                    <a:pt x="1360" y="241"/>
                  </a:lnTo>
                  <a:lnTo>
                    <a:pt x="1347" y="237"/>
                  </a:lnTo>
                  <a:lnTo>
                    <a:pt x="1334" y="234"/>
                  </a:lnTo>
                  <a:lnTo>
                    <a:pt x="1321" y="232"/>
                  </a:lnTo>
                  <a:lnTo>
                    <a:pt x="1309" y="231"/>
                  </a:lnTo>
                  <a:lnTo>
                    <a:pt x="1309" y="231"/>
                  </a:lnTo>
                  <a:lnTo>
                    <a:pt x="1290" y="232"/>
                  </a:lnTo>
                  <a:lnTo>
                    <a:pt x="1269" y="234"/>
                  </a:lnTo>
                  <a:lnTo>
                    <a:pt x="1249" y="237"/>
                  </a:lnTo>
                  <a:lnTo>
                    <a:pt x="1229" y="241"/>
                  </a:lnTo>
                  <a:lnTo>
                    <a:pt x="1189" y="249"/>
                  </a:lnTo>
                  <a:lnTo>
                    <a:pt x="1154" y="259"/>
                  </a:lnTo>
                  <a:lnTo>
                    <a:pt x="1154" y="259"/>
                  </a:lnTo>
                  <a:lnTo>
                    <a:pt x="1131" y="265"/>
                  </a:lnTo>
                  <a:lnTo>
                    <a:pt x="1110" y="275"/>
                  </a:lnTo>
                  <a:lnTo>
                    <a:pt x="1089" y="284"/>
                  </a:lnTo>
                  <a:lnTo>
                    <a:pt x="1069" y="296"/>
                  </a:lnTo>
                  <a:lnTo>
                    <a:pt x="1050" y="308"/>
                  </a:lnTo>
                  <a:lnTo>
                    <a:pt x="1033" y="321"/>
                  </a:lnTo>
                  <a:lnTo>
                    <a:pt x="1016" y="335"/>
                  </a:lnTo>
                  <a:lnTo>
                    <a:pt x="1002" y="350"/>
                  </a:lnTo>
                  <a:lnTo>
                    <a:pt x="1002" y="350"/>
                  </a:lnTo>
                  <a:lnTo>
                    <a:pt x="995" y="355"/>
                  </a:lnTo>
                  <a:lnTo>
                    <a:pt x="990" y="359"/>
                  </a:lnTo>
                  <a:lnTo>
                    <a:pt x="985" y="365"/>
                  </a:lnTo>
                  <a:lnTo>
                    <a:pt x="979" y="369"/>
                  </a:lnTo>
                  <a:lnTo>
                    <a:pt x="979" y="369"/>
                  </a:lnTo>
                  <a:lnTo>
                    <a:pt x="969" y="382"/>
                  </a:lnTo>
                  <a:lnTo>
                    <a:pt x="960" y="397"/>
                  </a:lnTo>
                  <a:lnTo>
                    <a:pt x="953" y="412"/>
                  </a:lnTo>
                  <a:lnTo>
                    <a:pt x="945" y="429"/>
                  </a:lnTo>
                  <a:lnTo>
                    <a:pt x="933" y="462"/>
                  </a:lnTo>
                  <a:lnTo>
                    <a:pt x="927" y="479"/>
                  </a:lnTo>
                  <a:lnTo>
                    <a:pt x="920" y="496"/>
                  </a:lnTo>
                  <a:lnTo>
                    <a:pt x="920" y="496"/>
                  </a:lnTo>
                  <a:lnTo>
                    <a:pt x="912" y="517"/>
                  </a:lnTo>
                  <a:lnTo>
                    <a:pt x="901" y="536"/>
                  </a:lnTo>
                  <a:lnTo>
                    <a:pt x="892" y="555"/>
                  </a:lnTo>
                  <a:lnTo>
                    <a:pt x="884" y="576"/>
                  </a:lnTo>
                  <a:lnTo>
                    <a:pt x="884" y="576"/>
                  </a:lnTo>
                  <a:lnTo>
                    <a:pt x="878" y="594"/>
                  </a:lnTo>
                  <a:lnTo>
                    <a:pt x="874" y="612"/>
                  </a:lnTo>
                  <a:lnTo>
                    <a:pt x="870" y="631"/>
                  </a:lnTo>
                  <a:lnTo>
                    <a:pt x="866" y="650"/>
                  </a:lnTo>
                  <a:lnTo>
                    <a:pt x="866" y="650"/>
                  </a:lnTo>
                  <a:lnTo>
                    <a:pt x="860" y="673"/>
                  </a:lnTo>
                  <a:lnTo>
                    <a:pt x="855" y="698"/>
                  </a:lnTo>
                  <a:lnTo>
                    <a:pt x="851" y="722"/>
                  </a:lnTo>
                  <a:lnTo>
                    <a:pt x="848" y="748"/>
                  </a:lnTo>
                  <a:lnTo>
                    <a:pt x="845" y="774"/>
                  </a:lnTo>
                  <a:lnTo>
                    <a:pt x="844" y="801"/>
                  </a:lnTo>
                  <a:lnTo>
                    <a:pt x="845" y="829"/>
                  </a:lnTo>
                  <a:lnTo>
                    <a:pt x="849" y="858"/>
                  </a:lnTo>
                  <a:lnTo>
                    <a:pt x="849" y="858"/>
                  </a:lnTo>
                  <a:lnTo>
                    <a:pt x="849" y="852"/>
                  </a:lnTo>
                  <a:lnTo>
                    <a:pt x="850" y="847"/>
                  </a:lnTo>
                  <a:lnTo>
                    <a:pt x="852" y="842"/>
                  </a:lnTo>
                  <a:lnTo>
                    <a:pt x="854" y="839"/>
                  </a:lnTo>
                  <a:lnTo>
                    <a:pt x="858" y="832"/>
                  </a:lnTo>
                  <a:lnTo>
                    <a:pt x="860" y="826"/>
                  </a:lnTo>
                  <a:lnTo>
                    <a:pt x="862" y="822"/>
                  </a:lnTo>
                  <a:lnTo>
                    <a:pt x="862" y="822"/>
                  </a:lnTo>
                  <a:lnTo>
                    <a:pt x="880" y="805"/>
                  </a:lnTo>
                  <a:lnTo>
                    <a:pt x="897" y="788"/>
                  </a:lnTo>
                  <a:lnTo>
                    <a:pt x="931" y="751"/>
                  </a:lnTo>
                  <a:lnTo>
                    <a:pt x="948" y="733"/>
                  </a:lnTo>
                  <a:lnTo>
                    <a:pt x="965" y="715"/>
                  </a:lnTo>
                  <a:lnTo>
                    <a:pt x="984" y="697"/>
                  </a:lnTo>
                  <a:lnTo>
                    <a:pt x="1004" y="678"/>
                  </a:lnTo>
                  <a:lnTo>
                    <a:pt x="1004" y="678"/>
                  </a:lnTo>
                  <a:lnTo>
                    <a:pt x="1024" y="663"/>
                  </a:lnTo>
                  <a:lnTo>
                    <a:pt x="1045" y="648"/>
                  </a:lnTo>
                  <a:lnTo>
                    <a:pt x="1065" y="635"/>
                  </a:lnTo>
                  <a:lnTo>
                    <a:pt x="1086" y="621"/>
                  </a:lnTo>
                  <a:lnTo>
                    <a:pt x="1131" y="594"/>
                  </a:lnTo>
                  <a:lnTo>
                    <a:pt x="1178" y="568"/>
                  </a:lnTo>
                  <a:lnTo>
                    <a:pt x="1178" y="568"/>
                  </a:lnTo>
                  <a:lnTo>
                    <a:pt x="1208" y="552"/>
                  </a:lnTo>
                  <a:lnTo>
                    <a:pt x="1241" y="536"/>
                  </a:lnTo>
                  <a:lnTo>
                    <a:pt x="1272" y="521"/>
                  </a:lnTo>
                  <a:lnTo>
                    <a:pt x="1305" y="506"/>
                  </a:lnTo>
                  <a:lnTo>
                    <a:pt x="1338" y="492"/>
                  </a:lnTo>
                  <a:lnTo>
                    <a:pt x="1372" y="480"/>
                  </a:lnTo>
                  <a:lnTo>
                    <a:pt x="1407" y="469"/>
                  </a:lnTo>
                  <a:lnTo>
                    <a:pt x="1441" y="458"/>
                  </a:lnTo>
                  <a:lnTo>
                    <a:pt x="1476" y="449"/>
                  </a:lnTo>
                  <a:lnTo>
                    <a:pt x="1513" y="442"/>
                  </a:lnTo>
                  <a:lnTo>
                    <a:pt x="1548" y="436"/>
                  </a:lnTo>
                  <a:lnTo>
                    <a:pt x="1584" y="432"/>
                  </a:lnTo>
                  <a:lnTo>
                    <a:pt x="1621" y="430"/>
                  </a:lnTo>
                  <a:lnTo>
                    <a:pt x="1657" y="430"/>
                  </a:lnTo>
                  <a:lnTo>
                    <a:pt x="1693" y="433"/>
                  </a:lnTo>
                  <a:lnTo>
                    <a:pt x="1730" y="438"/>
                  </a:lnTo>
                  <a:lnTo>
                    <a:pt x="1730" y="438"/>
                  </a:lnTo>
                  <a:lnTo>
                    <a:pt x="1702" y="410"/>
                  </a:lnTo>
                  <a:lnTo>
                    <a:pt x="1673" y="382"/>
                  </a:lnTo>
                  <a:lnTo>
                    <a:pt x="1657" y="369"/>
                  </a:lnTo>
                  <a:lnTo>
                    <a:pt x="1642" y="356"/>
                  </a:lnTo>
                  <a:lnTo>
                    <a:pt x="1625" y="344"/>
                  </a:lnTo>
                  <a:lnTo>
                    <a:pt x="1608" y="333"/>
                  </a:lnTo>
                  <a:lnTo>
                    <a:pt x="1591" y="322"/>
                  </a:lnTo>
                  <a:lnTo>
                    <a:pt x="1572" y="311"/>
                  </a:lnTo>
                  <a:lnTo>
                    <a:pt x="1553" y="302"/>
                  </a:lnTo>
                  <a:lnTo>
                    <a:pt x="1534" y="292"/>
                  </a:lnTo>
                  <a:lnTo>
                    <a:pt x="1514" y="283"/>
                  </a:lnTo>
                  <a:lnTo>
                    <a:pt x="1493" y="276"/>
                  </a:lnTo>
                  <a:lnTo>
                    <a:pt x="1472" y="269"/>
                  </a:lnTo>
                  <a:lnTo>
                    <a:pt x="1449" y="263"/>
                  </a:lnTo>
                  <a:lnTo>
                    <a:pt x="1449" y="263"/>
                  </a:lnTo>
                  <a:close/>
                  <a:moveTo>
                    <a:pt x="869" y="426"/>
                  </a:moveTo>
                  <a:lnTo>
                    <a:pt x="869" y="426"/>
                  </a:lnTo>
                  <a:lnTo>
                    <a:pt x="875" y="429"/>
                  </a:lnTo>
                  <a:lnTo>
                    <a:pt x="881" y="433"/>
                  </a:lnTo>
                  <a:lnTo>
                    <a:pt x="888" y="440"/>
                  </a:lnTo>
                  <a:lnTo>
                    <a:pt x="892" y="444"/>
                  </a:lnTo>
                  <a:lnTo>
                    <a:pt x="897" y="446"/>
                  </a:lnTo>
                  <a:lnTo>
                    <a:pt x="902" y="449"/>
                  </a:lnTo>
                  <a:lnTo>
                    <a:pt x="911" y="453"/>
                  </a:lnTo>
                  <a:lnTo>
                    <a:pt x="911" y="453"/>
                  </a:lnTo>
                  <a:lnTo>
                    <a:pt x="913" y="449"/>
                  </a:lnTo>
                  <a:lnTo>
                    <a:pt x="915" y="445"/>
                  </a:lnTo>
                  <a:lnTo>
                    <a:pt x="918" y="438"/>
                  </a:lnTo>
                  <a:lnTo>
                    <a:pt x="919" y="430"/>
                  </a:lnTo>
                  <a:lnTo>
                    <a:pt x="923" y="423"/>
                  </a:lnTo>
                  <a:lnTo>
                    <a:pt x="923" y="423"/>
                  </a:lnTo>
                  <a:lnTo>
                    <a:pt x="915" y="418"/>
                  </a:lnTo>
                  <a:lnTo>
                    <a:pt x="908" y="413"/>
                  </a:lnTo>
                  <a:lnTo>
                    <a:pt x="901" y="406"/>
                  </a:lnTo>
                  <a:lnTo>
                    <a:pt x="897" y="400"/>
                  </a:lnTo>
                  <a:lnTo>
                    <a:pt x="894" y="393"/>
                  </a:lnTo>
                  <a:lnTo>
                    <a:pt x="892" y="385"/>
                  </a:lnTo>
                  <a:lnTo>
                    <a:pt x="890" y="376"/>
                  </a:lnTo>
                  <a:lnTo>
                    <a:pt x="890" y="369"/>
                  </a:lnTo>
                  <a:lnTo>
                    <a:pt x="892" y="362"/>
                  </a:lnTo>
                  <a:lnTo>
                    <a:pt x="895" y="354"/>
                  </a:lnTo>
                  <a:lnTo>
                    <a:pt x="899" y="348"/>
                  </a:lnTo>
                  <a:lnTo>
                    <a:pt x="904" y="341"/>
                  </a:lnTo>
                  <a:lnTo>
                    <a:pt x="912" y="336"/>
                  </a:lnTo>
                  <a:lnTo>
                    <a:pt x="919" y="332"/>
                  </a:lnTo>
                  <a:lnTo>
                    <a:pt x="929" y="328"/>
                  </a:lnTo>
                  <a:lnTo>
                    <a:pt x="940" y="327"/>
                  </a:lnTo>
                  <a:lnTo>
                    <a:pt x="940" y="327"/>
                  </a:lnTo>
                  <a:lnTo>
                    <a:pt x="939" y="322"/>
                  </a:lnTo>
                  <a:lnTo>
                    <a:pt x="938" y="317"/>
                  </a:lnTo>
                  <a:lnTo>
                    <a:pt x="938" y="306"/>
                  </a:lnTo>
                  <a:lnTo>
                    <a:pt x="936" y="296"/>
                  </a:lnTo>
                  <a:lnTo>
                    <a:pt x="934" y="293"/>
                  </a:lnTo>
                  <a:lnTo>
                    <a:pt x="932" y="290"/>
                  </a:lnTo>
                  <a:lnTo>
                    <a:pt x="932" y="290"/>
                  </a:lnTo>
                  <a:lnTo>
                    <a:pt x="923" y="293"/>
                  </a:lnTo>
                  <a:lnTo>
                    <a:pt x="912" y="297"/>
                  </a:lnTo>
                  <a:lnTo>
                    <a:pt x="903" y="302"/>
                  </a:lnTo>
                  <a:lnTo>
                    <a:pt x="895" y="308"/>
                  </a:lnTo>
                  <a:lnTo>
                    <a:pt x="888" y="314"/>
                  </a:lnTo>
                  <a:lnTo>
                    <a:pt x="882" y="321"/>
                  </a:lnTo>
                  <a:lnTo>
                    <a:pt x="875" y="329"/>
                  </a:lnTo>
                  <a:lnTo>
                    <a:pt x="871" y="338"/>
                  </a:lnTo>
                  <a:lnTo>
                    <a:pt x="868" y="348"/>
                  </a:lnTo>
                  <a:lnTo>
                    <a:pt x="865" y="357"/>
                  </a:lnTo>
                  <a:lnTo>
                    <a:pt x="863" y="367"/>
                  </a:lnTo>
                  <a:lnTo>
                    <a:pt x="863" y="378"/>
                  </a:lnTo>
                  <a:lnTo>
                    <a:pt x="863" y="389"/>
                  </a:lnTo>
                  <a:lnTo>
                    <a:pt x="864" y="401"/>
                  </a:lnTo>
                  <a:lnTo>
                    <a:pt x="866" y="413"/>
                  </a:lnTo>
                  <a:lnTo>
                    <a:pt x="869" y="426"/>
                  </a:lnTo>
                  <a:lnTo>
                    <a:pt x="869" y="426"/>
                  </a:lnTo>
                  <a:close/>
                  <a:moveTo>
                    <a:pt x="689" y="391"/>
                  </a:moveTo>
                  <a:lnTo>
                    <a:pt x="689" y="391"/>
                  </a:lnTo>
                  <a:lnTo>
                    <a:pt x="674" y="399"/>
                  </a:lnTo>
                  <a:lnTo>
                    <a:pt x="660" y="409"/>
                  </a:lnTo>
                  <a:lnTo>
                    <a:pt x="645" y="417"/>
                  </a:lnTo>
                  <a:lnTo>
                    <a:pt x="630" y="426"/>
                  </a:lnTo>
                  <a:lnTo>
                    <a:pt x="630" y="426"/>
                  </a:lnTo>
                  <a:lnTo>
                    <a:pt x="517" y="474"/>
                  </a:lnTo>
                  <a:lnTo>
                    <a:pt x="405" y="523"/>
                  </a:lnTo>
                  <a:lnTo>
                    <a:pt x="350" y="548"/>
                  </a:lnTo>
                  <a:lnTo>
                    <a:pt x="295" y="574"/>
                  </a:lnTo>
                  <a:lnTo>
                    <a:pt x="242" y="601"/>
                  </a:lnTo>
                  <a:lnTo>
                    <a:pt x="190" y="629"/>
                  </a:lnTo>
                  <a:lnTo>
                    <a:pt x="190" y="629"/>
                  </a:lnTo>
                  <a:lnTo>
                    <a:pt x="192" y="630"/>
                  </a:lnTo>
                  <a:lnTo>
                    <a:pt x="194" y="631"/>
                  </a:lnTo>
                  <a:lnTo>
                    <a:pt x="197" y="636"/>
                  </a:lnTo>
                  <a:lnTo>
                    <a:pt x="199" y="638"/>
                  </a:lnTo>
                  <a:lnTo>
                    <a:pt x="201" y="640"/>
                  </a:lnTo>
                  <a:lnTo>
                    <a:pt x="204" y="642"/>
                  </a:lnTo>
                  <a:lnTo>
                    <a:pt x="209" y="642"/>
                  </a:lnTo>
                  <a:lnTo>
                    <a:pt x="209" y="642"/>
                  </a:lnTo>
                  <a:lnTo>
                    <a:pt x="213" y="641"/>
                  </a:lnTo>
                  <a:lnTo>
                    <a:pt x="216" y="640"/>
                  </a:lnTo>
                  <a:lnTo>
                    <a:pt x="223" y="635"/>
                  </a:lnTo>
                  <a:lnTo>
                    <a:pt x="230" y="629"/>
                  </a:lnTo>
                  <a:lnTo>
                    <a:pt x="236" y="625"/>
                  </a:lnTo>
                  <a:lnTo>
                    <a:pt x="236" y="625"/>
                  </a:lnTo>
                  <a:lnTo>
                    <a:pt x="259" y="612"/>
                  </a:lnTo>
                  <a:lnTo>
                    <a:pt x="283" y="599"/>
                  </a:lnTo>
                  <a:lnTo>
                    <a:pt x="327" y="578"/>
                  </a:lnTo>
                  <a:lnTo>
                    <a:pt x="327" y="578"/>
                  </a:lnTo>
                  <a:lnTo>
                    <a:pt x="356" y="565"/>
                  </a:lnTo>
                  <a:lnTo>
                    <a:pt x="387" y="552"/>
                  </a:lnTo>
                  <a:lnTo>
                    <a:pt x="417" y="539"/>
                  </a:lnTo>
                  <a:lnTo>
                    <a:pt x="448" y="526"/>
                  </a:lnTo>
                  <a:lnTo>
                    <a:pt x="448" y="526"/>
                  </a:lnTo>
                  <a:lnTo>
                    <a:pt x="473" y="516"/>
                  </a:lnTo>
                  <a:lnTo>
                    <a:pt x="498" y="506"/>
                  </a:lnTo>
                  <a:lnTo>
                    <a:pt x="547" y="487"/>
                  </a:lnTo>
                  <a:lnTo>
                    <a:pt x="596" y="468"/>
                  </a:lnTo>
                  <a:lnTo>
                    <a:pt x="620" y="458"/>
                  </a:lnTo>
                  <a:lnTo>
                    <a:pt x="642" y="447"/>
                  </a:lnTo>
                  <a:lnTo>
                    <a:pt x="642" y="447"/>
                  </a:lnTo>
                  <a:lnTo>
                    <a:pt x="743" y="401"/>
                  </a:lnTo>
                  <a:lnTo>
                    <a:pt x="791" y="380"/>
                  </a:lnTo>
                  <a:lnTo>
                    <a:pt x="839" y="359"/>
                  </a:lnTo>
                  <a:lnTo>
                    <a:pt x="839" y="359"/>
                  </a:lnTo>
                  <a:lnTo>
                    <a:pt x="840" y="354"/>
                  </a:lnTo>
                  <a:lnTo>
                    <a:pt x="842" y="349"/>
                  </a:lnTo>
                  <a:lnTo>
                    <a:pt x="848" y="338"/>
                  </a:lnTo>
                  <a:lnTo>
                    <a:pt x="851" y="333"/>
                  </a:lnTo>
                  <a:lnTo>
                    <a:pt x="852" y="327"/>
                  </a:lnTo>
                  <a:lnTo>
                    <a:pt x="853" y="322"/>
                  </a:lnTo>
                  <a:lnTo>
                    <a:pt x="852" y="318"/>
                  </a:lnTo>
                  <a:lnTo>
                    <a:pt x="852" y="318"/>
                  </a:lnTo>
                  <a:lnTo>
                    <a:pt x="833" y="329"/>
                  </a:lnTo>
                  <a:lnTo>
                    <a:pt x="813" y="340"/>
                  </a:lnTo>
                  <a:lnTo>
                    <a:pt x="793" y="349"/>
                  </a:lnTo>
                  <a:lnTo>
                    <a:pt x="773" y="357"/>
                  </a:lnTo>
                  <a:lnTo>
                    <a:pt x="731" y="373"/>
                  </a:lnTo>
                  <a:lnTo>
                    <a:pt x="710" y="382"/>
                  </a:lnTo>
                  <a:lnTo>
                    <a:pt x="689" y="391"/>
                  </a:lnTo>
                  <a:lnTo>
                    <a:pt x="689" y="391"/>
                  </a:lnTo>
                  <a:close/>
                  <a:moveTo>
                    <a:pt x="935" y="401"/>
                  </a:moveTo>
                  <a:lnTo>
                    <a:pt x="935" y="401"/>
                  </a:lnTo>
                  <a:lnTo>
                    <a:pt x="942" y="387"/>
                  </a:lnTo>
                  <a:lnTo>
                    <a:pt x="944" y="380"/>
                  </a:lnTo>
                  <a:lnTo>
                    <a:pt x="945" y="373"/>
                  </a:lnTo>
                  <a:lnTo>
                    <a:pt x="945" y="366"/>
                  </a:lnTo>
                  <a:lnTo>
                    <a:pt x="944" y="359"/>
                  </a:lnTo>
                  <a:lnTo>
                    <a:pt x="942" y="353"/>
                  </a:lnTo>
                  <a:lnTo>
                    <a:pt x="938" y="347"/>
                  </a:lnTo>
                  <a:lnTo>
                    <a:pt x="938" y="347"/>
                  </a:lnTo>
                  <a:lnTo>
                    <a:pt x="934" y="349"/>
                  </a:lnTo>
                  <a:lnTo>
                    <a:pt x="931" y="351"/>
                  </a:lnTo>
                  <a:lnTo>
                    <a:pt x="926" y="356"/>
                  </a:lnTo>
                  <a:lnTo>
                    <a:pt x="923" y="364"/>
                  </a:lnTo>
                  <a:lnTo>
                    <a:pt x="920" y="372"/>
                  </a:lnTo>
                  <a:lnTo>
                    <a:pt x="920" y="381"/>
                  </a:lnTo>
                  <a:lnTo>
                    <a:pt x="922" y="385"/>
                  </a:lnTo>
                  <a:lnTo>
                    <a:pt x="923" y="389"/>
                  </a:lnTo>
                  <a:lnTo>
                    <a:pt x="925" y="393"/>
                  </a:lnTo>
                  <a:lnTo>
                    <a:pt x="928" y="396"/>
                  </a:lnTo>
                  <a:lnTo>
                    <a:pt x="931" y="399"/>
                  </a:lnTo>
                  <a:lnTo>
                    <a:pt x="935" y="401"/>
                  </a:lnTo>
                  <a:lnTo>
                    <a:pt x="935" y="401"/>
                  </a:lnTo>
                  <a:close/>
                  <a:moveTo>
                    <a:pt x="837" y="409"/>
                  </a:moveTo>
                  <a:lnTo>
                    <a:pt x="837" y="409"/>
                  </a:lnTo>
                  <a:lnTo>
                    <a:pt x="838" y="404"/>
                  </a:lnTo>
                  <a:lnTo>
                    <a:pt x="838" y="401"/>
                  </a:lnTo>
                  <a:lnTo>
                    <a:pt x="837" y="396"/>
                  </a:lnTo>
                  <a:lnTo>
                    <a:pt x="835" y="389"/>
                  </a:lnTo>
                  <a:lnTo>
                    <a:pt x="834" y="385"/>
                  </a:lnTo>
                  <a:lnTo>
                    <a:pt x="835" y="381"/>
                  </a:lnTo>
                  <a:lnTo>
                    <a:pt x="835" y="381"/>
                  </a:lnTo>
                  <a:lnTo>
                    <a:pt x="829" y="381"/>
                  </a:lnTo>
                  <a:lnTo>
                    <a:pt x="829" y="381"/>
                  </a:lnTo>
                  <a:lnTo>
                    <a:pt x="766" y="411"/>
                  </a:lnTo>
                  <a:lnTo>
                    <a:pt x="705" y="441"/>
                  </a:lnTo>
                  <a:lnTo>
                    <a:pt x="674" y="455"/>
                  </a:lnTo>
                  <a:lnTo>
                    <a:pt x="642" y="469"/>
                  </a:lnTo>
                  <a:lnTo>
                    <a:pt x="610" y="480"/>
                  </a:lnTo>
                  <a:lnTo>
                    <a:pt x="576" y="492"/>
                  </a:lnTo>
                  <a:lnTo>
                    <a:pt x="576" y="492"/>
                  </a:lnTo>
                  <a:lnTo>
                    <a:pt x="567" y="497"/>
                  </a:lnTo>
                  <a:lnTo>
                    <a:pt x="556" y="504"/>
                  </a:lnTo>
                  <a:lnTo>
                    <a:pt x="534" y="514"/>
                  </a:lnTo>
                  <a:lnTo>
                    <a:pt x="510" y="522"/>
                  </a:lnTo>
                  <a:lnTo>
                    <a:pt x="485" y="532"/>
                  </a:lnTo>
                  <a:lnTo>
                    <a:pt x="485" y="532"/>
                  </a:lnTo>
                  <a:lnTo>
                    <a:pt x="463" y="541"/>
                  </a:lnTo>
                  <a:lnTo>
                    <a:pt x="442" y="552"/>
                  </a:lnTo>
                  <a:lnTo>
                    <a:pt x="419" y="563"/>
                  </a:lnTo>
                  <a:lnTo>
                    <a:pt x="397" y="574"/>
                  </a:lnTo>
                  <a:lnTo>
                    <a:pt x="397" y="574"/>
                  </a:lnTo>
                  <a:lnTo>
                    <a:pt x="322" y="603"/>
                  </a:lnTo>
                  <a:lnTo>
                    <a:pt x="284" y="621"/>
                  </a:lnTo>
                  <a:lnTo>
                    <a:pt x="251" y="637"/>
                  </a:lnTo>
                  <a:lnTo>
                    <a:pt x="251" y="637"/>
                  </a:lnTo>
                  <a:lnTo>
                    <a:pt x="244" y="642"/>
                  </a:lnTo>
                  <a:lnTo>
                    <a:pt x="238" y="646"/>
                  </a:lnTo>
                  <a:lnTo>
                    <a:pt x="235" y="652"/>
                  </a:lnTo>
                  <a:lnTo>
                    <a:pt x="234" y="657"/>
                  </a:lnTo>
                  <a:lnTo>
                    <a:pt x="234" y="662"/>
                  </a:lnTo>
                  <a:lnTo>
                    <a:pt x="235" y="668"/>
                  </a:lnTo>
                  <a:lnTo>
                    <a:pt x="237" y="673"/>
                  </a:lnTo>
                  <a:lnTo>
                    <a:pt x="241" y="678"/>
                  </a:lnTo>
                  <a:lnTo>
                    <a:pt x="248" y="690"/>
                  </a:lnTo>
                  <a:lnTo>
                    <a:pt x="257" y="702"/>
                  </a:lnTo>
                  <a:lnTo>
                    <a:pt x="263" y="714"/>
                  </a:lnTo>
                  <a:lnTo>
                    <a:pt x="265" y="719"/>
                  </a:lnTo>
                  <a:lnTo>
                    <a:pt x="266" y="726"/>
                  </a:lnTo>
                  <a:lnTo>
                    <a:pt x="266" y="726"/>
                  </a:lnTo>
                  <a:lnTo>
                    <a:pt x="304" y="707"/>
                  </a:lnTo>
                  <a:lnTo>
                    <a:pt x="341" y="690"/>
                  </a:lnTo>
                  <a:lnTo>
                    <a:pt x="417" y="658"/>
                  </a:lnTo>
                  <a:lnTo>
                    <a:pt x="570" y="594"/>
                  </a:lnTo>
                  <a:lnTo>
                    <a:pt x="645" y="562"/>
                  </a:lnTo>
                  <a:lnTo>
                    <a:pt x="720" y="527"/>
                  </a:lnTo>
                  <a:lnTo>
                    <a:pt x="757" y="510"/>
                  </a:lnTo>
                  <a:lnTo>
                    <a:pt x="793" y="492"/>
                  </a:lnTo>
                  <a:lnTo>
                    <a:pt x="828" y="473"/>
                  </a:lnTo>
                  <a:lnTo>
                    <a:pt x="864" y="453"/>
                  </a:lnTo>
                  <a:lnTo>
                    <a:pt x="864" y="453"/>
                  </a:lnTo>
                  <a:lnTo>
                    <a:pt x="862" y="451"/>
                  </a:lnTo>
                  <a:lnTo>
                    <a:pt x="859" y="450"/>
                  </a:lnTo>
                  <a:lnTo>
                    <a:pt x="855" y="446"/>
                  </a:lnTo>
                  <a:lnTo>
                    <a:pt x="853" y="441"/>
                  </a:lnTo>
                  <a:lnTo>
                    <a:pt x="850" y="433"/>
                  </a:lnTo>
                  <a:lnTo>
                    <a:pt x="844" y="419"/>
                  </a:lnTo>
                  <a:lnTo>
                    <a:pt x="841" y="413"/>
                  </a:lnTo>
                  <a:lnTo>
                    <a:pt x="837" y="409"/>
                  </a:lnTo>
                  <a:lnTo>
                    <a:pt x="837" y="409"/>
                  </a:lnTo>
                  <a:close/>
                  <a:moveTo>
                    <a:pt x="1677" y="640"/>
                  </a:moveTo>
                  <a:lnTo>
                    <a:pt x="1677" y="640"/>
                  </a:lnTo>
                  <a:lnTo>
                    <a:pt x="1695" y="621"/>
                  </a:lnTo>
                  <a:lnTo>
                    <a:pt x="1711" y="601"/>
                  </a:lnTo>
                  <a:lnTo>
                    <a:pt x="1726" y="582"/>
                  </a:lnTo>
                  <a:lnTo>
                    <a:pt x="1732" y="572"/>
                  </a:lnTo>
                  <a:lnTo>
                    <a:pt x="1737" y="562"/>
                  </a:lnTo>
                  <a:lnTo>
                    <a:pt x="1743" y="552"/>
                  </a:lnTo>
                  <a:lnTo>
                    <a:pt x="1747" y="541"/>
                  </a:lnTo>
                  <a:lnTo>
                    <a:pt x="1750" y="530"/>
                  </a:lnTo>
                  <a:lnTo>
                    <a:pt x="1752" y="519"/>
                  </a:lnTo>
                  <a:lnTo>
                    <a:pt x="1752" y="507"/>
                  </a:lnTo>
                  <a:lnTo>
                    <a:pt x="1752" y="495"/>
                  </a:lnTo>
                  <a:lnTo>
                    <a:pt x="1750" y="483"/>
                  </a:lnTo>
                  <a:lnTo>
                    <a:pt x="1747" y="470"/>
                  </a:lnTo>
                  <a:lnTo>
                    <a:pt x="1747" y="470"/>
                  </a:lnTo>
                  <a:lnTo>
                    <a:pt x="1737" y="463"/>
                  </a:lnTo>
                  <a:lnTo>
                    <a:pt x="1728" y="459"/>
                  </a:lnTo>
                  <a:lnTo>
                    <a:pt x="1717" y="455"/>
                  </a:lnTo>
                  <a:lnTo>
                    <a:pt x="1705" y="453"/>
                  </a:lnTo>
                  <a:lnTo>
                    <a:pt x="1705" y="453"/>
                  </a:lnTo>
                  <a:lnTo>
                    <a:pt x="1686" y="450"/>
                  </a:lnTo>
                  <a:lnTo>
                    <a:pt x="1666" y="449"/>
                  </a:lnTo>
                  <a:lnTo>
                    <a:pt x="1646" y="448"/>
                  </a:lnTo>
                  <a:lnTo>
                    <a:pt x="1626" y="448"/>
                  </a:lnTo>
                  <a:lnTo>
                    <a:pt x="1607" y="449"/>
                  </a:lnTo>
                  <a:lnTo>
                    <a:pt x="1586" y="451"/>
                  </a:lnTo>
                  <a:lnTo>
                    <a:pt x="1548" y="456"/>
                  </a:lnTo>
                  <a:lnTo>
                    <a:pt x="1510" y="462"/>
                  </a:lnTo>
                  <a:lnTo>
                    <a:pt x="1475" y="470"/>
                  </a:lnTo>
                  <a:lnTo>
                    <a:pt x="1442" y="478"/>
                  </a:lnTo>
                  <a:lnTo>
                    <a:pt x="1412" y="487"/>
                  </a:lnTo>
                  <a:lnTo>
                    <a:pt x="1412" y="487"/>
                  </a:lnTo>
                  <a:lnTo>
                    <a:pt x="1417" y="506"/>
                  </a:lnTo>
                  <a:lnTo>
                    <a:pt x="1423" y="525"/>
                  </a:lnTo>
                  <a:lnTo>
                    <a:pt x="1434" y="562"/>
                  </a:lnTo>
                  <a:lnTo>
                    <a:pt x="1447" y="597"/>
                  </a:lnTo>
                  <a:lnTo>
                    <a:pt x="1461" y="630"/>
                  </a:lnTo>
                  <a:lnTo>
                    <a:pt x="1474" y="665"/>
                  </a:lnTo>
                  <a:lnTo>
                    <a:pt x="1486" y="698"/>
                  </a:lnTo>
                  <a:lnTo>
                    <a:pt x="1490" y="715"/>
                  </a:lnTo>
                  <a:lnTo>
                    <a:pt x="1494" y="732"/>
                  </a:lnTo>
                  <a:lnTo>
                    <a:pt x="1499" y="750"/>
                  </a:lnTo>
                  <a:lnTo>
                    <a:pt x="1501" y="767"/>
                  </a:lnTo>
                  <a:lnTo>
                    <a:pt x="1501" y="767"/>
                  </a:lnTo>
                  <a:lnTo>
                    <a:pt x="1551" y="739"/>
                  </a:lnTo>
                  <a:lnTo>
                    <a:pt x="1575" y="726"/>
                  </a:lnTo>
                  <a:lnTo>
                    <a:pt x="1596" y="711"/>
                  </a:lnTo>
                  <a:lnTo>
                    <a:pt x="1619" y="695"/>
                  </a:lnTo>
                  <a:lnTo>
                    <a:pt x="1639" y="678"/>
                  </a:lnTo>
                  <a:lnTo>
                    <a:pt x="1658" y="660"/>
                  </a:lnTo>
                  <a:lnTo>
                    <a:pt x="1677" y="640"/>
                  </a:lnTo>
                  <a:lnTo>
                    <a:pt x="1677" y="640"/>
                  </a:lnTo>
                  <a:close/>
                  <a:moveTo>
                    <a:pt x="881" y="477"/>
                  </a:moveTo>
                  <a:lnTo>
                    <a:pt x="881" y="477"/>
                  </a:lnTo>
                  <a:lnTo>
                    <a:pt x="883" y="476"/>
                  </a:lnTo>
                  <a:lnTo>
                    <a:pt x="883" y="475"/>
                  </a:lnTo>
                  <a:lnTo>
                    <a:pt x="881" y="475"/>
                  </a:lnTo>
                  <a:lnTo>
                    <a:pt x="881" y="475"/>
                  </a:lnTo>
                  <a:lnTo>
                    <a:pt x="877" y="478"/>
                  </a:lnTo>
                  <a:lnTo>
                    <a:pt x="871" y="480"/>
                  </a:lnTo>
                  <a:lnTo>
                    <a:pt x="859" y="485"/>
                  </a:lnTo>
                  <a:lnTo>
                    <a:pt x="839" y="489"/>
                  </a:lnTo>
                  <a:lnTo>
                    <a:pt x="839" y="489"/>
                  </a:lnTo>
                  <a:lnTo>
                    <a:pt x="832" y="492"/>
                  </a:lnTo>
                  <a:lnTo>
                    <a:pt x="823" y="495"/>
                  </a:lnTo>
                  <a:lnTo>
                    <a:pt x="806" y="504"/>
                  </a:lnTo>
                  <a:lnTo>
                    <a:pt x="788" y="514"/>
                  </a:lnTo>
                  <a:lnTo>
                    <a:pt x="771" y="524"/>
                  </a:lnTo>
                  <a:lnTo>
                    <a:pt x="753" y="536"/>
                  </a:lnTo>
                  <a:lnTo>
                    <a:pt x="736" y="546"/>
                  </a:lnTo>
                  <a:lnTo>
                    <a:pt x="720" y="554"/>
                  </a:lnTo>
                  <a:lnTo>
                    <a:pt x="704" y="561"/>
                  </a:lnTo>
                  <a:lnTo>
                    <a:pt x="704" y="561"/>
                  </a:lnTo>
                  <a:lnTo>
                    <a:pt x="688" y="566"/>
                  </a:lnTo>
                  <a:lnTo>
                    <a:pt x="672" y="572"/>
                  </a:lnTo>
                  <a:lnTo>
                    <a:pt x="640" y="585"/>
                  </a:lnTo>
                  <a:lnTo>
                    <a:pt x="579" y="612"/>
                  </a:lnTo>
                  <a:lnTo>
                    <a:pt x="579" y="612"/>
                  </a:lnTo>
                  <a:lnTo>
                    <a:pt x="542" y="628"/>
                  </a:lnTo>
                  <a:lnTo>
                    <a:pt x="505" y="643"/>
                  </a:lnTo>
                  <a:lnTo>
                    <a:pt x="471" y="657"/>
                  </a:lnTo>
                  <a:lnTo>
                    <a:pt x="439" y="671"/>
                  </a:lnTo>
                  <a:lnTo>
                    <a:pt x="439" y="671"/>
                  </a:lnTo>
                  <a:lnTo>
                    <a:pt x="417" y="681"/>
                  </a:lnTo>
                  <a:lnTo>
                    <a:pt x="396" y="689"/>
                  </a:lnTo>
                  <a:lnTo>
                    <a:pt x="353" y="705"/>
                  </a:lnTo>
                  <a:lnTo>
                    <a:pt x="332" y="714"/>
                  </a:lnTo>
                  <a:lnTo>
                    <a:pt x="311" y="723"/>
                  </a:lnTo>
                  <a:lnTo>
                    <a:pt x="291" y="733"/>
                  </a:lnTo>
                  <a:lnTo>
                    <a:pt x="272" y="745"/>
                  </a:lnTo>
                  <a:lnTo>
                    <a:pt x="272" y="745"/>
                  </a:lnTo>
                  <a:lnTo>
                    <a:pt x="273" y="751"/>
                  </a:lnTo>
                  <a:lnTo>
                    <a:pt x="274" y="759"/>
                  </a:lnTo>
                  <a:lnTo>
                    <a:pt x="274" y="762"/>
                  </a:lnTo>
                  <a:lnTo>
                    <a:pt x="273" y="766"/>
                  </a:lnTo>
                  <a:lnTo>
                    <a:pt x="272" y="771"/>
                  </a:lnTo>
                  <a:lnTo>
                    <a:pt x="268" y="775"/>
                  </a:lnTo>
                  <a:lnTo>
                    <a:pt x="268" y="775"/>
                  </a:lnTo>
                  <a:lnTo>
                    <a:pt x="305" y="752"/>
                  </a:lnTo>
                  <a:lnTo>
                    <a:pt x="342" y="732"/>
                  </a:lnTo>
                  <a:lnTo>
                    <a:pt x="380" y="713"/>
                  </a:lnTo>
                  <a:lnTo>
                    <a:pt x="418" y="695"/>
                  </a:lnTo>
                  <a:lnTo>
                    <a:pt x="458" y="677"/>
                  </a:lnTo>
                  <a:lnTo>
                    <a:pt x="496" y="660"/>
                  </a:lnTo>
                  <a:lnTo>
                    <a:pt x="576" y="627"/>
                  </a:lnTo>
                  <a:lnTo>
                    <a:pt x="576" y="627"/>
                  </a:lnTo>
                  <a:lnTo>
                    <a:pt x="601" y="616"/>
                  </a:lnTo>
                  <a:lnTo>
                    <a:pt x="626" y="605"/>
                  </a:lnTo>
                  <a:lnTo>
                    <a:pt x="675" y="581"/>
                  </a:lnTo>
                  <a:lnTo>
                    <a:pt x="701" y="570"/>
                  </a:lnTo>
                  <a:lnTo>
                    <a:pt x="727" y="561"/>
                  </a:lnTo>
                  <a:lnTo>
                    <a:pt x="752" y="552"/>
                  </a:lnTo>
                  <a:lnTo>
                    <a:pt x="780" y="546"/>
                  </a:lnTo>
                  <a:lnTo>
                    <a:pt x="780" y="546"/>
                  </a:lnTo>
                  <a:lnTo>
                    <a:pt x="840" y="516"/>
                  </a:lnTo>
                  <a:lnTo>
                    <a:pt x="901" y="485"/>
                  </a:lnTo>
                  <a:lnTo>
                    <a:pt x="901" y="485"/>
                  </a:lnTo>
                  <a:lnTo>
                    <a:pt x="900" y="483"/>
                  </a:lnTo>
                  <a:lnTo>
                    <a:pt x="898" y="481"/>
                  </a:lnTo>
                  <a:lnTo>
                    <a:pt x="893" y="481"/>
                  </a:lnTo>
                  <a:lnTo>
                    <a:pt x="886" y="480"/>
                  </a:lnTo>
                  <a:lnTo>
                    <a:pt x="883" y="479"/>
                  </a:lnTo>
                  <a:lnTo>
                    <a:pt x="881" y="477"/>
                  </a:lnTo>
                  <a:lnTo>
                    <a:pt x="881" y="477"/>
                  </a:lnTo>
                  <a:close/>
                  <a:moveTo>
                    <a:pt x="1478" y="745"/>
                  </a:moveTo>
                  <a:lnTo>
                    <a:pt x="1478" y="745"/>
                  </a:lnTo>
                  <a:lnTo>
                    <a:pt x="1476" y="733"/>
                  </a:lnTo>
                  <a:lnTo>
                    <a:pt x="1473" y="721"/>
                  </a:lnTo>
                  <a:lnTo>
                    <a:pt x="1463" y="696"/>
                  </a:lnTo>
                  <a:lnTo>
                    <a:pt x="1442" y="642"/>
                  </a:lnTo>
                  <a:lnTo>
                    <a:pt x="1442" y="642"/>
                  </a:lnTo>
                  <a:lnTo>
                    <a:pt x="1439" y="632"/>
                  </a:lnTo>
                  <a:lnTo>
                    <a:pt x="1437" y="622"/>
                  </a:lnTo>
                  <a:lnTo>
                    <a:pt x="1434" y="611"/>
                  </a:lnTo>
                  <a:lnTo>
                    <a:pt x="1432" y="600"/>
                  </a:lnTo>
                  <a:lnTo>
                    <a:pt x="1432" y="600"/>
                  </a:lnTo>
                  <a:lnTo>
                    <a:pt x="1427" y="586"/>
                  </a:lnTo>
                  <a:lnTo>
                    <a:pt x="1419" y="575"/>
                  </a:lnTo>
                  <a:lnTo>
                    <a:pt x="1413" y="563"/>
                  </a:lnTo>
                  <a:lnTo>
                    <a:pt x="1408" y="551"/>
                  </a:lnTo>
                  <a:lnTo>
                    <a:pt x="1408" y="551"/>
                  </a:lnTo>
                  <a:lnTo>
                    <a:pt x="1402" y="535"/>
                  </a:lnTo>
                  <a:lnTo>
                    <a:pt x="1398" y="521"/>
                  </a:lnTo>
                  <a:lnTo>
                    <a:pt x="1395" y="515"/>
                  </a:lnTo>
                  <a:lnTo>
                    <a:pt x="1392" y="509"/>
                  </a:lnTo>
                  <a:lnTo>
                    <a:pt x="1386" y="504"/>
                  </a:lnTo>
                  <a:lnTo>
                    <a:pt x="1381" y="500"/>
                  </a:lnTo>
                  <a:lnTo>
                    <a:pt x="1381" y="500"/>
                  </a:lnTo>
                  <a:lnTo>
                    <a:pt x="1371" y="502"/>
                  </a:lnTo>
                  <a:lnTo>
                    <a:pt x="1363" y="505"/>
                  </a:lnTo>
                  <a:lnTo>
                    <a:pt x="1354" y="508"/>
                  </a:lnTo>
                  <a:lnTo>
                    <a:pt x="1351" y="510"/>
                  </a:lnTo>
                  <a:lnTo>
                    <a:pt x="1349" y="514"/>
                  </a:lnTo>
                  <a:lnTo>
                    <a:pt x="1349" y="514"/>
                  </a:lnTo>
                  <a:lnTo>
                    <a:pt x="1354" y="536"/>
                  </a:lnTo>
                  <a:lnTo>
                    <a:pt x="1362" y="560"/>
                  </a:lnTo>
                  <a:lnTo>
                    <a:pt x="1371" y="584"/>
                  </a:lnTo>
                  <a:lnTo>
                    <a:pt x="1382" y="609"/>
                  </a:lnTo>
                  <a:lnTo>
                    <a:pt x="1405" y="659"/>
                  </a:lnTo>
                  <a:lnTo>
                    <a:pt x="1427" y="708"/>
                  </a:lnTo>
                  <a:lnTo>
                    <a:pt x="1427" y="708"/>
                  </a:lnTo>
                  <a:lnTo>
                    <a:pt x="1432" y="722"/>
                  </a:lnTo>
                  <a:lnTo>
                    <a:pt x="1434" y="735"/>
                  </a:lnTo>
                  <a:lnTo>
                    <a:pt x="1435" y="746"/>
                  </a:lnTo>
                  <a:lnTo>
                    <a:pt x="1434" y="756"/>
                  </a:lnTo>
                  <a:lnTo>
                    <a:pt x="1434" y="756"/>
                  </a:lnTo>
                  <a:lnTo>
                    <a:pt x="1432" y="761"/>
                  </a:lnTo>
                  <a:lnTo>
                    <a:pt x="1428" y="766"/>
                  </a:lnTo>
                  <a:lnTo>
                    <a:pt x="1424" y="771"/>
                  </a:lnTo>
                  <a:lnTo>
                    <a:pt x="1417" y="773"/>
                  </a:lnTo>
                  <a:lnTo>
                    <a:pt x="1411" y="774"/>
                  </a:lnTo>
                  <a:lnTo>
                    <a:pt x="1404" y="774"/>
                  </a:lnTo>
                  <a:lnTo>
                    <a:pt x="1399" y="772"/>
                  </a:lnTo>
                  <a:lnTo>
                    <a:pt x="1393" y="767"/>
                  </a:lnTo>
                  <a:lnTo>
                    <a:pt x="1393" y="767"/>
                  </a:lnTo>
                  <a:lnTo>
                    <a:pt x="1381" y="735"/>
                  </a:lnTo>
                  <a:lnTo>
                    <a:pt x="1368" y="705"/>
                  </a:lnTo>
                  <a:lnTo>
                    <a:pt x="1355" y="677"/>
                  </a:lnTo>
                  <a:lnTo>
                    <a:pt x="1341" y="650"/>
                  </a:lnTo>
                  <a:lnTo>
                    <a:pt x="1312" y="595"/>
                  </a:lnTo>
                  <a:lnTo>
                    <a:pt x="1298" y="567"/>
                  </a:lnTo>
                  <a:lnTo>
                    <a:pt x="1284" y="538"/>
                  </a:lnTo>
                  <a:lnTo>
                    <a:pt x="1284" y="538"/>
                  </a:lnTo>
                  <a:lnTo>
                    <a:pt x="1278" y="540"/>
                  </a:lnTo>
                  <a:lnTo>
                    <a:pt x="1273" y="541"/>
                  </a:lnTo>
                  <a:lnTo>
                    <a:pt x="1268" y="545"/>
                  </a:lnTo>
                  <a:lnTo>
                    <a:pt x="1265" y="549"/>
                  </a:lnTo>
                  <a:lnTo>
                    <a:pt x="1265" y="549"/>
                  </a:lnTo>
                  <a:lnTo>
                    <a:pt x="1269" y="566"/>
                  </a:lnTo>
                  <a:lnTo>
                    <a:pt x="1275" y="583"/>
                  </a:lnTo>
                  <a:lnTo>
                    <a:pt x="1281" y="601"/>
                  </a:lnTo>
                  <a:lnTo>
                    <a:pt x="1290" y="618"/>
                  </a:lnTo>
                  <a:lnTo>
                    <a:pt x="1306" y="655"/>
                  </a:lnTo>
                  <a:lnTo>
                    <a:pt x="1324" y="691"/>
                  </a:lnTo>
                  <a:lnTo>
                    <a:pt x="1324" y="691"/>
                  </a:lnTo>
                  <a:lnTo>
                    <a:pt x="1336" y="718"/>
                  </a:lnTo>
                  <a:lnTo>
                    <a:pt x="1342" y="733"/>
                  </a:lnTo>
                  <a:lnTo>
                    <a:pt x="1347" y="747"/>
                  </a:lnTo>
                  <a:lnTo>
                    <a:pt x="1350" y="762"/>
                  </a:lnTo>
                  <a:lnTo>
                    <a:pt x="1350" y="769"/>
                  </a:lnTo>
                  <a:lnTo>
                    <a:pt x="1350" y="777"/>
                  </a:lnTo>
                  <a:lnTo>
                    <a:pt x="1349" y="783"/>
                  </a:lnTo>
                  <a:lnTo>
                    <a:pt x="1348" y="791"/>
                  </a:lnTo>
                  <a:lnTo>
                    <a:pt x="1344" y="797"/>
                  </a:lnTo>
                  <a:lnTo>
                    <a:pt x="1341" y="804"/>
                  </a:lnTo>
                  <a:lnTo>
                    <a:pt x="1341" y="804"/>
                  </a:lnTo>
                  <a:lnTo>
                    <a:pt x="1336" y="805"/>
                  </a:lnTo>
                  <a:lnTo>
                    <a:pt x="1331" y="804"/>
                  </a:lnTo>
                  <a:lnTo>
                    <a:pt x="1325" y="803"/>
                  </a:lnTo>
                  <a:lnTo>
                    <a:pt x="1320" y="801"/>
                  </a:lnTo>
                  <a:lnTo>
                    <a:pt x="1309" y="793"/>
                  </a:lnTo>
                  <a:lnTo>
                    <a:pt x="1299" y="783"/>
                  </a:lnTo>
                  <a:lnTo>
                    <a:pt x="1291" y="774"/>
                  </a:lnTo>
                  <a:lnTo>
                    <a:pt x="1283" y="762"/>
                  </a:lnTo>
                  <a:lnTo>
                    <a:pt x="1272" y="743"/>
                  </a:lnTo>
                  <a:lnTo>
                    <a:pt x="1272" y="743"/>
                  </a:lnTo>
                  <a:lnTo>
                    <a:pt x="1263" y="723"/>
                  </a:lnTo>
                  <a:lnTo>
                    <a:pt x="1253" y="703"/>
                  </a:lnTo>
                  <a:lnTo>
                    <a:pt x="1236" y="659"/>
                  </a:lnTo>
                  <a:lnTo>
                    <a:pt x="1219" y="616"/>
                  </a:lnTo>
                  <a:lnTo>
                    <a:pt x="1212" y="596"/>
                  </a:lnTo>
                  <a:lnTo>
                    <a:pt x="1203" y="578"/>
                  </a:lnTo>
                  <a:lnTo>
                    <a:pt x="1203" y="578"/>
                  </a:lnTo>
                  <a:lnTo>
                    <a:pt x="1195" y="581"/>
                  </a:lnTo>
                  <a:lnTo>
                    <a:pt x="1187" y="584"/>
                  </a:lnTo>
                  <a:lnTo>
                    <a:pt x="1171" y="593"/>
                  </a:lnTo>
                  <a:lnTo>
                    <a:pt x="1171" y="593"/>
                  </a:lnTo>
                  <a:lnTo>
                    <a:pt x="1171" y="596"/>
                  </a:lnTo>
                  <a:lnTo>
                    <a:pt x="1172" y="598"/>
                  </a:lnTo>
                  <a:lnTo>
                    <a:pt x="1175" y="600"/>
                  </a:lnTo>
                  <a:lnTo>
                    <a:pt x="1177" y="602"/>
                  </a:lnTo>
                  <a:lnTo>
                    <a:pt x="1178" y="603"/>
                  </a:lnTo>
                  <a:lnTo>
                    <a:pt x="1180" y="607"/>
                  </a:lnTo>
                  <a:lnTo>
                    <a:pt x="1178" y="610"/>
                  </a:lnTo>
                  <a:lnTo>
                    <a:pt x="1178" y="610"/>
                  </a:lnTo>
                  <a:lnTo>
                    <a:pt x="1178" y="614"/>
                  </a:lnTo>
                  <a:lnTo>
                    <a:pt x="1177" y="620"/>
                  </a:lnTo>
                  <a:lnTo>
                    <a:pt x="1180" y="628"/>
                  </a:lnTo>
                  <a:lnTo>
                    <a:pt x="1183" y="638"/>
                  </a:lnTo>
                  <a:lnTo>
                    <a:pt x="1188" y="648"/>
                  </a:lnTo>
                  <a:lnTo>
                    <a:pt x="1201" y="668"/>
                  </a:lnTo>
                  <a:lnTo>
                    <a:pt x="1216" y="689"/>
                  </a:lnTo>
                  <a:lnTo>
                    <a:pt x="1216" y="689"/>
                  </a:lnTo>
                  <a:lnTo>
                    <a:pt x="1222" y="700"/>
                  </a:lnTo>
                  <a:lnTo>
                    <a:pt x="1228" y="711"/>
                  </a:lnTo>
                  <a:lnTo>
                    <a:pt x="1239" y="734"/>
                  </a:lnTo>
                  <a:lnTo>
                    <a:pt x="1250" y="759"/>
                  </a:lnTo>
                  <a:lnTo>
                    <a:pt x="1262" y="782"/>
                  </a:lnTo>
                  <a:lnTo>
                    <a:pt x="1262" y="782"/>
                  </a:lnTo>
                  <a:lnTo>
                    <a:pt x="1268" y="792"/>
                  </a:lnTo>
                  <a:lnTo>
                    <a:pt x="1276" y="803"/>
                  </a:lnTo>
                  <a:lnTo>
                    <a:pt x="1284" y="813"/>
                  </a:lnTo>
                  <a:lnTo>
                    <a:pt x="1292" y="824"/>
                  </a:lnTo>
                  <a:lnTo>
                    <a:pt x="1292" y="824"/>
                  </a:lnTo>
                  <a:lnTo>
                    <a:pt x="1304" y="844"/>
                  </a:lnTo>
                  <a:lnTo>
                    <a:pt x="1309" y="854"/>
                  </a:lnTo>
                  <a:lnTo>
                    <a:pt x="1314" y="864"/>
                  </a:lnTo>
                  <a:lnTo>
                    <a:pt x="1322" y="871"/>
                  </a:lnTo>
                  <a:lnTo>
                    <a:pt x="1329" y="878"/>
                  </a:lnTo>
                  <a:lnTo>
                    <a:pt x="1334" y="880"/>
                  </a:lnTo>
                  <a:lnTo>
                    <a:pt x="1338" y="882"/>
                  </a:lnTo>
                  <a:lnTo>
                    <a:pt x="1343" y="883"/>
                  </a:lnTo>
                  <a:lnTo>
                    <a:pt x="1349" y="883"/>
                  </a:lnTo>
                  <a:lnTo>
                    <a:pt x="1349" y="883"/>
                  </a:lnTo>
                  <a:lnTo>
                    <a:pt x="1354" y="882"/>
                  </a:lnTo>
                  <a:lnTo>
                    <a:pt x="1359" y="881"/>
                  </a:lnTo>
                  <a:lnTo>
                    <a:pt x="1364" y="878"/>
                  </a:lnTo>
                  <a:lnTo>
                    <a:pt x="1367" y="874"/>
                  </a:lnTo>
                  <a:lnTo>
                    <a:pt x="1370" y="871"/>
                  </a:lnTo>
                  <a:lnTo>
                    <a:pt x="1372" y="867"/>
                  </a:lnTo>
                  <a:lnTo>
                    <a:pt x="1377" y="857"/>
                  </a:lnTo>
                  <a:lnTo>
                    <a:pt x="1383" y="837"/>
                  </a:lnTo>
                  <a:lnTo>
                    <a:pt x="1388" y="827"/>
                  </a:lnTo>
                  <a:lnTo>
                    <a:pt x="1392" y="823"/>
                  </a:lnTo>
                  <a:lnTo>
                    <a:pt x="1395" y="819"/>
                  </a:lnTo>
                  <a:lnTo>
                    <a:pt x="1395" y="819"/>
                  </a:lnTo>
                  <a:lnTo>
                    <a:pt x="1400" y="815"/>
                  </a:lnTo>
                  <a:lnTo>
                    <a:pt x="1404" y="812"/>
                  </a:lnTo>
                  <a:lnTo>
                    <a:pt x="1410" y="811"/>
                  </a:lnTo>
                  <a:lnTo>
                    <a:pt x="1415" y="809"/>
                  </a:lnTo>
                  <a:lnTo>
                    <a:pt x="1426" y="809"/>
                  </a:lnTo>
                  <a:lnTo>
                    <a:pt x="1437" y="810"/>
                  </a:lnTo>
                  <a:lnTo>
                    <a:pt x="1458" y="814"/>
                  </a:lnTo>
                  <a:lnTo>
                    <a:pt x="1468" y="815"/>
                  </a:lnTo>
                  <a:lnTo>
                    <a:pt x="1476" y="817"/>
                  </a:lnTo>
                  <a:lnTo>
                    <a:pt x="1476" y="817"/>
                  </a:lnTo>
                  <a:lnTo>
                    <a:pt x="1478" y="808"/>
                  </a:lnTo>
                  <a:lnTo>
                    <a:pt x="1480" y="799"/>
                  </a:lnTo>
                  <a:lnTo>
                    <a:pt x="1481" y="781"/>
                  </a:lnTo>
                  <a:lnTo>
                    <a:pt x="1481" y="763"/>
                  </a:lnTo>
                  <a:lnTo>
                    <a:pt x="1478" y="745"/>
                  </a:lnTo>
                  <a:lnTo>
                    <a:pt x="1478" y="745"/>
                  </a:lnTo>
                  <a:close/>
                  <a:moveTo>
                    <a:pt x="1387" y="676"/>
                  </a:moveTo>
                  <a:lnTo>
                    <a:pt x="1387" y="676"/>
                  </a:lnTo>
                  <a:lnTo>
                    <a:pt x="1380" y="658"/>
                  </a:lnTo>
                  <a:lnTo>
                    <a:pt x="1372" y="639"/>
                  </a:lnTo>
                  <a:lnTo>
                    <a:pt x="1359" y="600"/>
                  </a:lnTo>
                  <a:lnTo>
                    <a:pt x="1352" y="582"/>
                  </a:lnTo>
                  <a:lnTo>
                    <a:pt x="1343" y="565"/>
                  </a:lnTo>
                  <a:lnTo>
                    <a:pt x="1334" y="548"/>
                  </a:lnTo>
                  <a:lnTo>
                    <a:pt x="1327" y="540"/>
                  </a:lnTo>
                  <a:lnTo>
                    <a:pt x="1321" y="534"/>
                  </a:lnTo>
                  <a:lnTo>
                    <a:pt x="1321" y="534"/>
                  </a:lnTo>
                  <a:lnTo>
                    <a:pt x="1321" y="530"/>
                  </a:lnTo>
                  <a:lnTo>
                    <a:pt x="1320" y="529"/>
                  </a:lnTo>
                  <a:lnTo>
                    <a:pt x="1320" y="526"/>
                  </a:lnTo>
                  <a:lnTo>
                    <a:pt x="1321" y="524"/>
                  </a:lnTo>
                  <a:lnTo>
                    <a:pt x="1321" y="524"/>
                  </a:lnTo>
                  <a:lnTo>
                    <a:pt x="1317" y="524"/>
                  </a:lnTo>
                  <a:lnTo>
                    <a:pt x="1317" y="524"/>
                  </a:lnTo>
                  <a:lnTo>
                    <a:pt x="1313" y="525"/>
                  </a:lnTo>
                  <a:lnTo>
                    <a:pt x="1311" y="527"/>
                  </a:lnTo>
                  <a:lnTo>
                    <a:pt x="1309" y="529"/>
                  </a:lnTo>
                  <a:lnTo>
                    <a:pt x="1304" y="529"/>
                  </a:lnTo>
                  <a:lnTo>
                    <a:pt x="1304" y="529"/>
                  </a:lnTo>
                  <a:lnTo>
                    <a:pt x="1310" y="546"/>
                  </a:lnTo>
                  <a:lnTo>
                    <a:pt x="1318" y="562"/>
                  </a:lnTo>
                  <a:lnTo>
                    <a:pt x="1334" y="593"/>
                  </a:lnTo>
                  <a:lnTo>
                    <a:pt x="1351" y="624"/>
                  </a:lnTo>
                  <a:lnTo>
                    <a:pt x="1368" y="654"/>
                  </a:lnTo>
                  <a:lnTo>
                    <a:pt x="1368" y="654"/>
                  </a:lnTo>
                  <a:lnTo>
                    <a:pt x="1373" y="667"/>
                  </a:lnTo>
                  <a:lnTo>
                    <a:pt x="1378" y="678"/>
                  </a:lnTo>
                  <a:lnTo>
                    <a:pt x="1385" y="703"/>
                  </a:lnTo>
                  <a:lnTo>
                    <a:pt x="1389" y="715"/>
                  </a:lnTo>
                  <a:lnTo>
                    <a:pt x="1394" y="726"/>
                  </a:lnTo>
                  <a:lnTo>
                    <a:pt x="1400" y="735"/>
                  </a:lnTo>
                  <a:lnTo>
                    <a:pt x="1408" y="743"/>
                  </a:lnTo>
                  <a:lnTo>
                    <a:pt x="1408" y="743"/>
                  </a:lnTo>
                  <a:lnTo>
                    <a:pt x="1410" y="733"/>
                  </a:lnTo>
                  <a:lnTo>
                    <a:pt x="1409" y="724"/>
                  </a:lnTo>
                  <a:lnTo>
                    <a:pt x="1408" y="716"/>
                  </a:lnTo>
                  <a:lnTo>
                    <a:pt x="1404" y="708"/>
                  </a:lnTo>
                  <a:lnTo>
                    <a:pt x="1396" y="692"/>
                  </a:lnTo>
                  <a:lnTo>
                    <a:pt x="1387" y="676"/>
                  </a:lnTo>
                  <a:lnTo>
                    <a:pt x="1387" y="676"/>
                  </a:lnTo>
                  <a:close/>
                  <a:moveTo>
                    <a:pt x="1262" y="610"/>
                  </a:moveTo>
                  <a:lnTo>
                    <a:pt x="1262" y="610"/>
                  </a:lnTo>
                  <a:lnTo>
                    <a:pt x="1258" y="595"/>
                  </a:lnTo>
                  <a:lnTo>
                    <a:pt x="1253" y="580"/>
                  </a:lnTo>
                  <a:lnTo>
                    <a:pt x="1251" y="572"/>
                  </a:lnTo>
                  <a:lnTo>
                    <a:pt x="1248" y="567"/>
                  </a:lnTo>
                  <a:lnTo>
                    <a:pt x="1244" y="562"/>
                  </a:lnTo>
                  <a:lnTo>
                    <a:pt x="1237" y="559"/>
                  </a:lnTo>
                  <a:lnTo>
                    <a:pt x="1237" y="559"/>
                  </a:lnTo>
                  <a:lnTo>
                    <a:pt x="1236" y="561"/>
                  </a:lnTo>
                  <a:lnTo>
                    <a:pt x="1233" y="563"/>
                  </a:lnTo>
                  <a:lnTo>
                    <a:pt x="1227" y="564"/>
                  </a:lnTo>
                  <a:lnTo>
                    <a:pt x="1223" y="565"/>
                  </a:lnTo>
                  <a:lnTo>
                    <a:pt x="1220" y="567"/>
                  </a:lnTo>
                  <a:lnTo>
                    <a:pt x="1219" y="569"/>
                  </a:lnTo>
                  <a:lnTo>
                    <a:pt x="1218" y="574"/>
                  </a:lnTo>
                  <a:lnTo>
                    <a:pt x="1218" y="574"/>
                  </a:lnTo>
                  <a:lnTo>
                    <a:pt x="1225" y="584"/>
                  </a:lnTo>
                  <a:lnTo>
                    <a:pt x="1231" y="597"/>
                  </a:lnTo>
                  <a:lnTo>
                    <a:pt x="1243" y="623"/>
                  </a:lnTo>
                  <a:lnTo>
                    <a:pt x="1266" y="680"/>
                  </a:lnTo>
                  <a:lnTo>
                    <a:pt x="1278" y="707"/>
                  </a:lnTo>
                  <a:lnTo>
                    <a:pt x="1284" y="721"/>
                  </a:lnTo>
                  <a:lnTo>
                    <a:pt x="1292" y="734"/>
                  </a:lnTo>
                  <a:lnTo>
                    <a:pt x="1299" y="747"/>
                  </a:lnTo>
                  <a:lnTo>
                    <a:pt x="1308" y="759"/>
                  </a:lnTo>
                  <a:lnTo>
                    <a:pt x="1317" y="769"/>
                  </a:lnTo>
                  <a:lnTo>
                    <a:pt x="1326" y="780"/>
                  </a:lnTo>
                  <a:lnTo>
                    <a:pt x="1326" y="780"/>
                  </a:lnTo>
                  <a:lnTo>
                    <a:pt x="1325" y="768"/>
                  </a:lnTo>
                  <a:lnTo>
                    <a:pt x="1323" y="757"/>
                  </a:lnTo>
                  <a:lnTo>
                    <a:pt x="1321" y="745"/>
                  </a:lnTo>
                  <a:lnTo>
                    <a:pt x="1318" y="734"/>
                  </a:lnTo>
                  <a:lnTo>
                    <a:pt x="1309" y="713"/>
                  </a:lnTo>
                  <a:lnTo>
                    <a:pt x="1301" y="691"/>
                  </a:lnTo>
                  <a:lnTo>
                    <a:pt x="1280" y="651"/>
                  </a:lnTo>
                  <a:lnTo>
                    <a:pt x="1271" y="630"/>
                  </a:lnTo>
                  <a:lnTo>
                    <a:pt x="1262" y="610"/>
                  </a:lnTo>
                  <a:lnTo>
                    <a:pt x="1262" y="610"/>
                  </a:lnTo>
                  <a:close/>
                  <a:moveTo>
                    <a:pt x="894" y="822"/>
                  </a:moveTo>
                  <a:lnTo>
                    <a:pt x="894" y="822"/>
                  </a:lnTo>
                  <a:lnTo>
                    <a:pt x="887" y="829"/>
                  </a:lnTo>
                  <a:lnTo>
                    <a:pt x="881" y="837"/>
                  </a:lnTo>
                  <a:lnTo>
                    <a:pt x="871" y="855"/>
                  </a:lnTo>
                  <a:lnTo>
                    <a:pt x="863" y="873"/>
                  </a:lnTo>
                  <a:lnTo>
                    <a:pt x="856" y="893"/>
                  </a:lnTo>
                  <a:lnTo>
                    <a:pt x="856" y="893"/>
                  </a:lnTo>
                  <a:lnTo>
                    <a:pt x="870" y="898"/>
                  </a:lnTo>
                  <a:lnTo>
                    <a:pt x="885" y="902"/>
                  </a:lnTo>
                  <a:lnTo>
                    <a:pt x="900" y="905"/>
                  </a:lnTo>
                  <a:lnTo>
                    <a:pt x="915" y="909"/>
                  </a:lnTo>
                  <a:lnTo>
                    <a:pt x="931" y="911"/>
                  </a:lnTo>
                  <a:lnTo>
                    <a:pt x="947" y="913"/>
                  </a:lnTo>
                  <a:lnTo>
                    <a:pt x="979" y="914"/>
                  </a:lnTo>
                  <a:lnTo>
                    <a:pt x="1013" y="913"/>
                  </a:lnTo>
                  <a:lnTo>
                    <a:pt x="1045" y="912"/>
                  </a:lnTo>
                  <a:lnTo>
                    <a:pt x="1076" y="909"/>
                  </a:lnTo>
                  <a:lnTo>
                    <a:pt x="1105" y="905"/>
                  </a:lnTo>
                  <a:lnTo>
                    <a:pt x="1105" y="905"/>
                  </a:lnTo>
                  <a:lnTo>
                    <a:pt x="1127" y="902"/>
                  </a:lnTo>
                  <a:lnTo>
                    <a:pt x="1150" y="898"/>
                  </a:lnTo>
                  <a:lnTo>
                    <a:pt x="1171" y="894"/>
                  </a:lnTo>
                  <a:lnTo>
                    <a:pt x="1191" y="888"/>
                  </a:lnTo>
                  <a:lnTo>
                    <a:pt x="1212" y="882"/>
                  </a:lnTo>
                  <a:lnTo>
                    <a:pt x="1231" y="875"/>
                  </a:lnTo>
                  <a:lnTo>
                    <a:pt x="1249" y="869"/>
                  </a:lnTo>
                  <a:lnTo>
                    <a:pt x="1267" y="860"/>
                  </a:lnTo>
                  <a:lnTo>
                    <a:pt x="1267" y="860"/>
                  </a:lnTo>
                  <a:lnTo>
                    <a:pt x="1251" y="832"/>
                  </a:lnTo>
                  <a:lnTo>
                    <a:pt x="1236" y="799"/>
                  </a:lnTo>
                  <a:lnTo>
                    <a:pt x="1205" y="734"/>
                  </a:lnTo>
                  <a:lnTo>
                    <a:pt x="1146" y="605"/>
                  </a:lnTo>
                  <a:lnTo>
                    <a:pt x="1146" y="605"/>
                  </a:lnTo>
                  <a:lnTo>
                    <a:pt x="1128" y="615"/>
                  </a:lnTo>
                  <a:lnTo>
                    <a:pt x="1110" y="627"/>
                  </a:lnTo>
                  <a:lnTo>
                    <a:pt x="1075" y="651"/>
                  </a:lnTo>
                  <a:lnTo>
                    <a:pt x="1041" y="675"/>
                  </a:lnTo>
                  <a:lnTo>
                    <a:pt x="1010" y="703"/>
                  </a:lnTo>
                  <a:lnTo>
                    <a:pt x="979" y="731"/>
                  </a:lnTo>
                  <a:lnTo>
                    <a:pt x="949" y="761"/>
                  </a:lnTo>
                  <a:lnTo>
                    <a:pt x="922" y="791"/>
                  </a:lnTo>
                  <a:lnTo>
                    <a:pt x="894" y="822"/>
                  </a:lnTo>
                  <a:lnTo>
                    <a:pt x="894" y="822"/>
                  </a:lnTo>
                  <a:close/>
                  <a:moveTo>
                    <a:pt x="625" y="1662"/>
                  </a:moveTo>
                  <a:lnTo>
                    <a:pt x="625" y="1662"/>
                  </a:lnTo>
                  <a:lnTo>
                    <a:pt x="623" y="1659"/>
                  </a:lnTo>
                  <a:lnTo>
                    <a:pt x="621" y="1656"/>
                  </a:lnTo>
                  <a:lnTo>
                    <a:pt x="616" y="1646"/>
                  </a:lnTo>
                  <a:lnTo>
                    <a:pt x="611" y="1636"/>
                  </a:lnTo>
                  <a:lnTo>
                    <a:pt x="607" y="1631"/>
                  </a:lnTo>
                  <a:lnTo>
                    <a:pt x="604" y="1628"/>
                  </a:lnTo>
                  <a:lnTo>
                    <a:pt x="604" y="1628"/>
                  </a:lnTo>
                  <a:lnTo>
                    <a:pt x="600" y="1612"/>
                  </a:lnTo>
                  <a:lnTo>
                    <a:pt x="597" y="1597"/>
                  </a:lnTo>
                  <a:lnTo>
                    <a:pt x="592" y="1584"/>
                  </a:lnTo>
                  <a:lnTo>
                    <a:pt x="586" y="1572"/>
                  </a:lnTo>
                  <a:lnTo>
                    <a:pt x="575" y="1549"/>
                  </a:lnTo>
                  <a:lnTo>
                    <a:pt x="569" y="1536"/>
                  </a:lnTo>
                  <a:lnTo>
                    <a:pt x="564" y="1522"/>
                  </a:lnTo>
                  <a:lnTo>
                    <a:pt x="564" y="1522"/>
                  </a:lnTo>
                  <a:lnTo>
                    <a:pt x="559" y="1518"/>
                  </a:lnTo>
                  <a:lnTo>
                    <a:pt x="554" y="1514"/>
                  </a:lnTo>
                  <a:lnTo>
                    <a:pt x="547" y="1503"/>
                  </a:lnTo>
                  <a:lnTo>
                    <a:pt x="540" y="1493"/>
                  </a:lnTo>
                  <a:lnTo>
                    <a:pt x="532" y="1483"/>
                  </a:lnTo>
                  <a:lnTo>
                    <a:pt x="532" y="1483"/>
                  </a:lnTo>
                  <a:lnTo>
                    <a:pt x="531" y="1478"/>
                  </a:lnTo>
                  <a:lnTo>
                    <a:pt x="530" y="1474"/>
                  </a:lnTo>
                  <a:lnTo>
                    <a:pt x="527" y="1471"/>
                  </a:lnTo>
                  <a:lnTo>
                    <a:pt x="526" y="1465"/>
                  </a:lnTo>
                  <a:lnTo>
                    <a:pt x="526" y="1465"/>
                  </a:lnTo>
                  <a:lnTo>
                    <a:pt x="518" y="1454"/>
                  </a:lnTo>
                  <a:lnTo>
                    <a:pt x="510" y="1441"/>
                  </a:lnTo>
                  <a:lnTo>
                    <a:pt x="503" y="1427"/>
                  </a:lnTo>
                  <a:lnTo>
                    <a:pt x="496" y="1412"/>
                  </a:lnTo>
                  <a:lnTo>
                    <a:pt x="490" y="1398"/>
                  </a:lnTo>
                  <a:lnTo>
                    <a:pt x="484" y="1384"/>
                  </a:lnTo>
                  <a:lnTo>
                    <a:pt x="475" y="1371"/>
                  </a:lnTo>
                  <a:lnTo>
                    <a:pt x="471" y="1366"/>
                  </a:lnTo>
                  <a:lnTo>
                    <a:pt x="465" y="1360"/>
                  </a:lnTo>
                  <a:lnTo>
                    <a:pt x="465" y="1360"/>
                  </a:lnTo>
                  <a:lnTo>
                    <a:pt x="439" y="1309"/>
                  </a:lnTo>
                  <a:lnTo>
                    <a:pt x="413" y="1259"/>
                  </a:lnTo>
                  <a:lnTo>
                    <a:pt x="388" y="1206"/>
                  </a:lnTo>
                  <a:lnTo>
                    <a:pt x="365" y="1154"/>
                  </a:lnTo>
                  <a:lnTo>
                    <a:pt x="365" y="1154"/>
                  </a:lnTo>
                  <a:lnTo>
                    <a:pt x="348" y="1115"/>
                  </a:lnTo>
                  <a:lnTo>
                    <a:pt x="329" y="1078"/>
                  </a:lnTo>
                  <a:lnTo>
                    <a:pt x="291" y="1004"/>
                  </a:lnTo>
                  <a:lnTo>
                    <a:pt x="272" y="966"/>
                  </a:lnTo>
                  <a:lnTo>
                    <a:pt x="254" y="929"/>
                  </a:lnTo>
                  <a:lnTo>
                    <a:pt x="237" y="890"/>
                  </a:lnTo>
                  <a:lnTo>
                    <a:pt x="222" y="851"/>
                  </a:lnTo>
                  <a:lnTo>
                    <a:pt x="222" y="851"/>
                  </a:lnTo>
                  <a:lnTo>
                    <a:pt x="215" y="853"/>
                  </a:lnTo>
                  <a:lnTo>
                    <a:pt x="208" y="857"/>
                  </a:lnTo>
                  <a:lnTo>
                    <a:pt x="201" y="859"/>
                  </a:lnTo>
                  <a:lnTo>
                    <a:pt x="197" y="860"/>
                  </a:lnTo>
                  <a:lnTo>
                    <a:pt x="192" y="860"/>
                  </a:lnTo>
                  <a:lnTo>
                    <a:pt x="192" y="860"/>
                  </a:lnTo>
                  <a:lnTo>
                    <a:pt x="200" y="881"/>
                  </a:lnTo>
                  <a:lnTo>
                    <a:pt x="207" y="900"/>
                  </a:lnTo>
                  <a:lnTo>
                    <a:pt x="216" y="919"/>
                  </a:lnTo>
                  <a:lnTo>
                    <a:pt x="226" y="939"/>
                  </a:lnTo>
                  <a:lnTo>
                    <a:pt x="245" y="975"/>
                  </a:lnTo>
                  <a:lnTo>
                    <a:pt x="264" y="1010"/>
                  </a:lnTo>
                  <a:lnTo>
                    <a:pt x="264" y="1010"/>
                  </a:lnTo>
                  <a:lnTo>
                    <a:pt x="272" y="1029"/>
                  </a:lnTo>
                  <a:lnTo>
                    <a:pt x="279" y="1048"/>
                  </a:lnTo>
                  <a:lnTo>
                    <a:pt x="287" y="1066"/>
                  </a:lnTo>
                  <a:lnTo>
                    <a:pt x="296" y="1084"/>
                  </a:lnTo>
                  <a:lnTo>
                    <a:pt x="296" y="1084"/>
                  </a:lnTo>
                  <a:lnTo>
                    <a:pt x="327" y="1146"/>
                  </a:lnTo>
                  <a:lnTo>
                    <a:pt x="357" y="1208"/>
                  </a:lnTo>
                  <a:lnTo>
                    <a:pt x="417" y="1334"/>
                  </a:lnTo>
                  <a:lnTo>
                    <a:pt x="448" y="1395"/>
                  </a:lnTo>
                  <a:lnTo>
                    <a:pt x="479" y="1455"/>
                  </a:lnTo>
                  <a:lnTo>
                    <a:pt x="496" y="1485"/>
                  </a:lnTo>
                  <a:lnTo>
                    <a:pt x="512" y="1514"/>
                  </a:lnTo>
                  <a:lnTo>
                    <a:pt x="531" y="1541"/>
                  </a:lnTo>
                  <a:lnTo>
                    <a:pt x="549" y="1569"/>
                  </a:lnTo>
                  <a:lnTo>
                    <a:pt x="549" y="1569"/>
                  </a:lnTo>
                  <a:lnTo>
                    <a:pt x="553" y="1581"/>
                  </a:lnTo>
                  <a:lnTo>
                    <a:pt x="559" y="1593"/>
                  </a:lnTo>
                  <a:lnTo>
                    <a:pt x="570" y="1614"/>
                  </a:lnTo>
                  <a:lnTo>
                    <a:pt x="581" y="1637"/>
                  </a:lnTo>
                  <a:lnTo>
                    <a:pt x="586" y="1649"/>
                  </a:lnTo>
                  <a:lnTo>
                    <a:pt x="591" y="1660"/>
                  </a:lnTo>
                  <a:lnTo>
                    <a:pt x="591" y="1660"/>
                  </a:lnTo>
                  <a:lnTo>
                    <a:pt x="591" y="1662"/>
                  </a:lnTo>
                  <a:lnTo>
                    <a:pt x="590" y="1665"/>
                  </a:lnTo>
                  <a:lnTo>
                    <a:pt x="587" y="1668"/>
                  </a:lnTo>
                  <a:lnTo>
                    <a:pt x="586" y="1669"/>
                  </a:lnTo>
                  <a:lnTo>
                    <a:pt x="586" y="1671"/>
                  </a:lnTo>
                  <a:lnTo>
                    <a:pt x="586" y="1673"/>
                  </a:lnTo>
                  <a:lnTo>
                    <a:pt x="589" y="1675"/>
                  </a:lnTo>
                  <a:lnTo>
                    <a:pt x="589" y="1675"/>
                  </a:lnTo>
                  <a:lnTo>
                    <a:pt x="596" y="1677"/>
                  </a:lnTo>
                  <a:lnTo>
                    <a:pt x="601" y="1678"/>
                  </a:lnTo>
                  <a:lnTo>
                    <a:pt x="607" y="1677"/>
                  </a:lnTo>
                  <a:lnTo>
                    <a:pt x="611" y="1675"/>
                  </a:lnTo>
                  <a:lnTo>
                    <a:pt x="614" y="1673"/>
                  </a:lnTo>
                  <a:lnTo>
                    <a:pt x="618" y="1670"/>
                  </a:lnTo>
                  <a:lnTo>
                    <a:pt x="625" y="1662"/>
                  </a:lnTo>
                  <a:lnTo>
                    <a:pt x="625" y="1662"/>
                  </a:lnTo>
                  <a:close/>
                  <a:moveTo>
                    <a:pt x="107" y="930"/>
                  </a:moveTo>
                  <a:lnTo>
                    <a:pt x="107" y="930"/>
                  </a:lnTo>
                  <a:lnTo>
                    <a:pt x="118" y="954"/>
                  </a:lnTo>
                  <a:lnTo>
                    <a:pt x="131" y="976"/>
                  </a:lnTo>
                  <a:lnTo>
                    <a:pt x="131" y="976"/>
                  </a:lnTo>
                  <a:lnTo>
                    <a:pt x="154" y="1022"/>
                  </a:lnTo>
                  <a:lnTo>
                    <a:pt x="166" y="1046"/>
                  </a:lnTo>
                  <a:lnTo>
                    <a:pt x="177" y="1067"/>
                  </a:lnTo>
                  <a:lnTo>
                    <a:pt x="177" y="1067"/>
                  </a:lnTo>
                  <a:lnTo>
                    <a:pt x="203" y="1114"/>
                  </a:lnTo>
                  <a:lnTo>
                    <a:pt x="227" y="1161"/>
                  </a:lnTo>
                  <a:lnTo>
                    <a:pt x="250" y="1210"/>
                  </a:lnTo>
                  <a:lnTo>
                    <a:pt x="273" y="1258"/>
                  </a:lnTo>
                  <a:lnTo>
                    <a:pt x="317" y="1354"/>
                  </a:lnTo>
                  <a:lnTo>
                    <a:pt x="339" y="1402"/>
                  </a:lnTo>
                  <a:lnTo>
                    <a:pt x="363" y="1448"/>
                  </a:lnTo>
                  <a:lnTo>
                    <a:pt x="363" y="1448"/>
                  </a:lnTo>
                  <a:lnTo>
                    <a:pt x="373" y="1472"/>
                  </a:lnTo>
                  <a:lnTo>
                    <a:pt x="384" y="1496"/>
                  </a:lnTo>
                  <a:lnTo>
                    <a:pt x="402" y="1545"/>
                  </a:lnTo>
                  <a:lnTo>
                    <a:pt x="412" y="1568"/>
                  </a:lnTo>
                  <a:lnTo>
                    <a:pt x="423" y="1592"/>
                  </a:lnTo>
                  <a:lnTo>
                    <a:pt x="434" y="1614"/>
                  </a:lnTo>
                  <a:lnTo>
                    <a:pt x="448" y="1636"/>
                  </a:lnTo>
                  <a:lnTo>
                    <a:pt x="448" y="1636"/>
                  </a:lnTo>
                  <a:lnTo>
                    <a:pt x="448" y="1641"/>
                  </a:lnTo>
                  <a:lnTo>
                    <a:pt x="448" y="1649"/>
                  </a:lnTo>
                  <a:lnTo>
                    <a:pt x="451" y="1657"/>
                  </a:lnTo>
                  <a:lnTo>
                    <a:pt x="455" y="1667"/>
                  </a:lnTo>
                  <a:lnTo>
                    <a:pt x="460" y="1674"/>
                  </a:lnTo>
                  <a:lnTo>
                    <a:pt x="463" y="1676"/>
                  </a:lnTo>
                  <a:lnTo>
                    <a:pt x="468" y="1680"/>
                  </a:lnTo>
                  <a:lnTo>
                    <a:pt x="471" y="1681"/>
                  </a:lnTo>
                  <a:lnTo>
                    <a:pt x="475" y="1682"/>
                  </a:lnTo>
                  <a:lnTo>
                    <a:pt x="480" y="1682"/>
                  </a:lnTo>
                  <a:lnTo>
                    <a:pt x="485" y="1680"/>
                  </a:lnTo>
                  <a:lnTo>
                    <a:pt x="485" y="1680"/>
                  </a:lnTo>
                  <a:lnTo>
                    <a:pt x="486" y="1671"/>
                  </a:lnTo>
                  <a:lnTo>
                    <a:pt x="486" y="1664"/>
                  </a:lnTo>
                  <a:lnTo>
                    <a:pt x="486" y="1657"/>
                  </a:lnTo>
                  <a:lnTo>
                    <a:pt x="484" y="1651"/>
                  </a:lnTo>
                  <a:lnTo>
                    <a:pt x="480" y="1637"/>
                  </a:lnTo>
                  <a:lnTo>
                    <a:pt x="475" y="1621"/>
                  </a:lnTo>
                  <a:lnTo>
                    <a:pt x="475" y="1621"/>
                  </a:lnTo>
                  <a:lnTo>
                    <a:pt x="464" y="1604"/>
                  </a:lnTo>
                  <a:lnTo>
                    <a:pt x="454" y="1586"/>
                  </a:lnTo>
                  <a:lnTo>
                    <a:pt x="445" y="1568"/>
                  </a:lnTo>
                  <a:lnTo>
                    <a:pt x="435" y="1550"/>
                  </a:lnTo>
                  <a:lnTo>
                    <a:pt x="419" y="1514"/>
                  </a:lnTo>
                  <a:lnTo>
                    <a:pt x="401" y="1478"/>
                  </a:lnTo>
                  <a:lnTo>
                    <a:pt x="401" y="1478"/>
                  </a:lnTo>
                  <a:lnTo>
                    <a:pt x="385" y="1445"/>
                  </a:lnTo>
                  <a:lnTo>
                    <a:pt x="377" y="1429"/>
                  </a:lnTo>
                  <a:lnTo>
                    <a:pt x="369" y="1412"/>
                  </a:lnTo>
                  <a:lnTo>
                    <a:pt x="369" y="1412"/>
                  </a:lnTo>
                  <a:lnTo>
                    <a:pt x="362" y="1395"/>
                  </a:lnTo>
                  <a:lnTo>
                    <a:pt x="352" y="1379"/>
                  </a:lnTo>
                  <a:lnTo>
                    <a:pt x="342" y="1362"/>
                  </a:lnTo>
                  <a:lnTo>
                    <a:pt x="333" y="1346"/>
                  </a:lnTo>
                  <a:lnTo>
                    <a:pt x="333" y="1346"/>
                  </a:lnTo>
                  <a:lnTo>
                    <a:pt x="324" y="1327"/>
                  </a:lnTo>
                  <a:lnTo>
                    <a:pt x="318" y="1309"/>
                  </a:lnTo>
                  <a:lnTo>
                    <a:pt x="303" y="1272"/>
                  </a:lnTo>
                  <a:lnTo>
                    <a:pt x="303" y="1272"/>
                  </a:lnTo>
                  <a:lnTo>
                    <a:pt x="288" y="1235"/>
                  </a:lnTo>
                  <a:lnTo>
                    <a:pt x="272" y="1200"/>
                  </a:lnTo>
                  <a:lnTo>
                    <a:pt x="239" y="1129"/>
                  </a:lnTo>
                  <a:lnTo>
                    <a:pt x="239" y="1129"/>
                  </a:lnTo>
                  <a:lnTo>
                    <a:pt x="231" y="1111"/>
                  </a:lnTo>
                  <a:lnTo>
                    <a:pt x="221" y="1095"/>
                  </a:lnTo>
                  <a:lnTo>
                    <a:pt x="202" y="1062"/>
                  </a:lnTo>
                  <a:lnTo>
                    <a:pt x="183" y="1029"/>
                  </a:lnTo>
                  <a:lnTo>
                    <a:pt x="174" y="1013"/>
                  </a:lnTo>
                  <a:lnTo>
                    <a:pt x="166" y="996"/>
                  </a:lnTo>
                  <a:lnTo>
                    <a:pt x="166" y="996"/>
                  </a:lnTo>
                  <a:lnTo>
                    <a:pt x="158" y="978"/>
                  </a:lnTo>
                  <a:lnTo>
                    <a:pt x="151" y="958"/>
                  </a:lnTo>
                  <a:lnTo>
                    <a:pt x="142" y="936"/>
                  </a:lnTo>
                  <a:lnTo>
                    <a:pt x="133" y="915"/>
                  </a:lnTo>
                  <a:lnTo>
                    <a:pt x="128" y="905"/>
                  </a:lnTo>
                  <a:lnTo>
                    <a:pt x="123" y="896"/>
                  </a:lnTo>
                  <a:lnTo>
                    <a:pt x="117" y="887"/>
                  </a:lnTo>
                  <a:lnTo>
                    <a:pt x="111" y="881"/>
                  </a:lnTo>
                  <a:lnTo>
                    <a:pt x="105" y="875"/>
                  </a:lnTo>
                  <a:lnTo>
                    <a:pt x="97" y="871"/>
                  </a:lnTo>
                  <a:lnTo>
                    <a:pt x="90" y="869"/>
                  </a:lnTo>
                  <a:lnTo>
                    <a:pt x="82" y="868"/>
                  </a:lnTo>
                  <a:lnTo>
                    <a:pt x="82" y="868"/>
                  </a:lnTo>
                  <a:lnTo>
                    <a:pt x="87" y="884"/>
                  </a:lnTo>
                  <a:lnTo>
                    <a:pt x="93" y="899"/>
                  </a:lnTo>
                  <a:lnTo>
                    <a:pt x="107" y="930"/>
                  </a:lnTo>
                  <a:lnTo>
                    <a:pt x="107" y="930"/>
                  </a:lnTo>
                  <a:close/>
                  <a:moveTo>
                    <a:pt x="168" y="873"/>
                  </a:moveTo>
                  <a:lnTo>
                    <a:pt x="168" y="873"/>
                  </a:lnTo>
                  <a:lnTo>
                    <a:pt x="161" y="873"/>
                  </a:lnTo>
                  <a:lnTo>
                    <a:pt x="155" y="872"/>
                  </a:lnTo>
                  <a:lnTo>
                    <a:pt x="147" y="871"/>
                  </a:lnTo>
                  <a:lnTo>
                    <a:pt x="143" y="872"/>
                  </a:lnTo>
                  <a:lnTo>
                    <a:pt x="139" y="873"/>
                  </a:lnTo>
                  <a:lnTo>
                    <a:pt x="139" y="873"/>
                  </a:lnTo>
                  <a:lnTo>
                    <a:pt x="146" y="900"/>
                  </a:lnTo>
                  <a:lnTo>
                    <a:pt x="156" y="926"/>
                  </a:lnTo>
                  <a:lnTo>
                    <a:pt x="168" y="951"/>
                  </a:lnTo>
                  <a:lnTo>
                    <a:pt x="180" y="977"/>
                  </a:lnTo>
                  <a:lnTo>
                    <a:pt x="205" y="1026"/>
                  </a:lnTo>
                  <a:lnTo>
                    <a:pt x="232" y="1075"/>
                  </a:lnTo>
                  <a:lnTo>
                    <a:pt x="232" y="1075"/>
                  </a:lnTo>
                  <a:lnTo>
                    <a:pt x="246" y="1101"/>
                  </a:lnTo>
                  <a:lnTo>
                    <a:pt x="260" y="1129"/>
                  </a:lnTo>
                  <a:lnTo>
                    <a:pt x="286" y="1184"/>
                  </a:lnTo>
                  <a:lnTo>
                    <a:pt x="310" y="1238"/>
                  </a:lnTo>
                  <a:lnTo>
                    <a:pt x="334" y="1293"/>
                  </a:lnTo>
                  <a:lnTo>
                    <a:pt x="358" y="1349"/>
                  </a:lnTo>
                  <a:lnTo>
                    <a:pt x="384" y="1402"/>
                  </a:lnTo>
                  <a:lnTo>
                    <a:pt x="398" y="1430"/>
                  </a:lnTo>
                  <a:lnTo>
                    <a:pt x="412" y="1457"/>
                  </a:lnTo>
                  <a:lnTo>
                    <a:pt x="427" y="1484"/>
                  </a:lnTo>
                  <a:lnTo>
                    <a:pt x="443" y="1510"/>
                  </a:lnTo>
                  <a:lnTo>
                    <a:pt x="443" y="1510"/>
                  </a:lnTo>
                  <a:lnTo>
                    <a:pt x="454" y="1536"/>
                  </a:lnTo>
                  <a:lnTo>
                    <a:pt x="464" y="1561"/>
                  </a:lnTo>
                  <a:lnTo>
                    <a:pt x="478" y="1584"/>
                  </a:lnTo>
                  <a:lnTo>
                    <a:pt x="492" y="1609"/>
                  </a:lnTo>
                  <a:lnTo>
                    <a:pt x="492" y="1609"/>
                  </a:lnTo>
                  <a:lnTo>
                    <a:pt x="499" y="1607"/>
                  </a:lnTo>
                  <a:lnTo>
                    <a:pt x="506" y="1607"/>
                  </a:lnTo>
                  <a:lnTo>
                    <a:pt x="519" y="1608"/>
                  </a:lnTo>
                  <a:lnTo>
                    <a:pt x="524" y="1609"/>
                  </a:lnTo>
                  <a:lnTo>
                    <a:pt x="531" y="1610"/>
                  </a:lnTo>
                  <a:lnTo>
                    <a:pt x="536" y="1609"/>
                  </a:lnTo>
                  <a:lnTo>
                    <a:pt x="541" y="1606"/>
                  </a:lnTo>
                  <a:lnTo>
                    <a:pt x="541" y="1606"/>
                  </a:lnTo>
                  <a:lnTo>
                    <a:pt x="517" y="1562"/>
                  </a:lnTo>
                  <a:lnTo>
                    <a:pt x="492" y="1518"/>
                  </a:lnTo>
                  <a:lnTo>
                    <a:pt x="444" y="1427"/>
                  </a:lnTo>
                  <a:lnTo>
                    <a:pt x="398" y="1335"/>
                  </a:lnTo>
                  <a:lnTo>
                    <a:pt x="352" y="1243"/>
                  </a:lnTo>
                  <a:lnTo>
                    <a:pt x="262" y="1056"/>
                  </a:lnTo>
                  <a:lnTo>
                    <a:pt x="215" y="964"/>
                  </a:lnTo>
                  <a:lnTo>
                    <a:pt x="168" y="873"/>
                  </a:lnTo>
                  <a:lnTo>
                    <a:pt x="168" y="873"/>
                  </a:lnTo>
                  <a:close/>
                  <a:moveTo>
                    <a:pt x="714" y="917"/>
                  </a:moveTo>
                  <a:lnTo>
                    <a:pt x="714" y="917"/>
                  </a:lnTo>
                  <a:lnTo>
                    <a:pt x="700" y="924"/>
                  </a:lnTo>
                  <a:lnTo>
                    <a:pt x="687" y="930"/>
                  </a:lnTo>
                  <a:lnTo>
                    <a:pt x="682" y="934"/>
                  </a:lnTo>
                  <a:lnTo>
                    <a:pt x="677" y="939"/>
                  </a:lnTo>
                  <a:lnTo>
                    <a:pt x="673" y="944"/>
                  </a:lnTo>
                  <a:lnTo>
                    <a:pt x="670" y="948"/>
                  </a:lnTo>
                  <a:lnTo>
                    <a:pt x="667" y="955"/>
                  </a:lnTo>
                  <a:lnTo>
                    <a:pt x="665" y="960"/>
                  </a:lnTo>
                  <a:lnTo>
                    <a:pt x="663" y="966"/>
                  </a:lnTo>
                  <a:lnTo>
                    <a:pt x="662" y="973"/>
                  </a:lnTo>
                  <a:lnTo>
                    <a:pt x="662" y="980"/>
                  </a:lnTo>
                  <a:lnTo>
                    <a:pt x="663" y="988"/>
                  </a:lnTo>
                  <a:lnTo>
                    <a:pt x="665" y="995"/>
                  </a:lnTo>
                  <a:lnTo>
                    <a:pt x="667" y="1004"/>
                  </a:lnTo>
                  <a:lnTo>
                    <a:pt x="667" y="1004"/>
                  </a:lnTo>
                  <a:lnTo>
                    <a:pt x="673" y="1017"/>
                  </a:lnTo>
                  <a:lnTo>
                    <a:pt x="680" y="1031"/>
                  </a:lnTo>
                  <a:lnTo>
                    <a:pt x="687" y="1045"/>
                  </a:lnTo>
                  <a:lnTo>
                    <a:pt x="695" y="1060"/>
                  </a:lnTo>
                  <a:lnTo>
                    <a:pt x="695" y="1060"/>
                  </a:lnTo>
                  <a:lnTo>
                    <a:pt x="705" y="1092"/>
                  </a:lnTo>
                  <a:lnTo>
                    <a:pt x="715" y="1123"/>
                  </a:lnTo>
                  <a:lnTo>
                    <a:pt x="726" y="1153"/>
                  </a:lnTo>
                  <a:lnTo>
                    <a:pt x="738" y="1183"/>
                  </a:lnTo>
                  <a:lnTo>
                    <a:pt x="738" y="1183"/>
                  </a:lnTo>
                  <a:lnTo>
                    <a:pt x="765" y="1240"/>
                  </a:lnTo>
                  <a:lnTo>
                    <a:pt x="794" y="1297"/>
                  </a:lnTo>
                  <a:lnTo>
                    <a:pt x="823" y="1354"/>
                  </a:lnTo>
                  <a:lnTo>
                    <a:pt x="854" y="1407"/>
                  </a:lnTo>
                  <a:lnTo>
                    <a:pt x="854" y="1407"/>
                  </a:lnTo>
                  <a:lnTo>
                    <a:pt x="858" y="1411"/>
                  </a:lnTo>
                  <a:lnTo>
                    <a:pt x="864" y="1414"/>
                  </a:lnTo>
                  <a:lnTo>
                    <a:pt x="875" y="1418"/>
                  </a:lnTo>
                  <a:lnTo>
                    <a:pt x="890" y="1423"/>
                  </a:lnTo>
                  <a:lnTo>
                    <a:pt x="905" y="1425"/>
                  </a:lnTo>
                  <a:lnTo>
                    <a:pt x="922" y="1427"/>
                  </a:lnTo>
                  <a:lnTo>
                    <a:pt x="938" y="1427"/>
                  </a:lnTo>
                  <a:lnTo>
                    <a:pt x="954" y="1426"/>
                  </a:lnTo>
                  <a:lnTo>
                    <a:pt x="970" y="1424"/>
                  </a:lnTo>
                  <a:lnTo>
                    <a:pt x="970" y="1424"/>
                  </a:lnTo>
                  <a:lnTo>
                    <a:pt x="970" y="1420"/>
                  </a:lnTo>
                  <a:lnTo>
                    <a:pt x="968" y="1418"/>
                  </a:lnTo>
                  <a:lnTo>
                    <a:pt x="966" y="1416"/>
                  </a:lnTo>
                  <a:lnTo>
                    <a:pt x="968" y="1412"/>
                  </a:lnTo>
                  <a:lnTo>
                    <a:pt x="968" y="1412"/>
                  </a:lnTo>
                  <a:lnTo>
                    <a:pt x="961" y="1414"/>
                  </a:lnTo>
                  <a:lnTo>
                    <a:pt x="954" y="1417"/>
                  </a:lnTo>
                  <a:lnTo>
                    <a:pt x="950" y="1418"/>
                  </a:lnTo>
                  <a:lnTo>
                    <a:pt x="947" y="1419"/>
                  </a:lnTo>
                  <a:lnTo>
                    <a:pt x="944" y="1418"/>
                  </a:lnTo>
                  <a:lnTo>
                    <a:pt x="940" y="1416"/>
                  </a:lnTo>
                  <a:lnTo>
                    <a:pt x="940" y="1416"/>
                  </a:lnTo>
                  <a:lnTo>
                    <a:pt x="942" y="1412"/>
                  </a:lnTo>
                  <a:lnTo>
                    <a:pt x="944" y="1408"/>
                  </a:lnTo>
                  <a:lnTo>
                    <a:pt x="950" y="1400"/>
                  </a:lnTo>
                  <a:lnTo>
                    <a:pt x="956" y="1393"/>
                  </a:lnTo>
                  <a:lnTo>
                    <a:pt x="958" y="1387"/>
                  </a:lnTo>
                  <a:lnTo>
                    <a:pt x="960" y="1382"/>
                  </a:lnTo>
                  <a:lnTo>
                    <a:pt x="960" y="1382"/>
                  </a:lnTo>
                  <a:lnTo>
                    <a:pt x="957" y="1381"/>
                  </a:lnTo>
                  <a:lnTo>
                    <a:pt x="955" y="1380"/>
                  </a:lnTo>
                  <a:lnTo>
                    <a:pt x="949" y="1381"/>
                  </a:lnTo>
                  <a:lnTo>
                    <a:pt x="944" y="1383"/>
                  </a:lnTo>
                  <a:lnTo>
                    <a:pt x="940" y="1386"/>
                  </a:lnTo>
                  <a:lnTo>
                    <a:pt x="935" y="1388"/>
                  </a:lnTo>
                  <a:lnTo>
                    <a:pt x="931" y="1390"/>
                  </a:lnTo>
                  <a:lnTo>
                    <a:pt x="929" y="1390"/>
                  </a:lnTo>
                  <a:lnTo>
                    <a:pt x="927" y="1390"/>
                  </a:lnTo>
                  <a:lnTo>
                    <a:pt x="925" y="1389"/>
                  </a:lnTo>
                  <a:lnTo>
                    <a:pt x="923" y="1387"/>
                  </a:lnTo>
                  <a:lnTo>
                    <a:pt x="923" y="1387"/>
                  </a:lnTo>
                  <a:lnTo>
                    <a:pt x="924" y="1384"/>
                  </a:lnTo>
                  <a:lnTo>
                    <a:pt x="925" y="1381"/>
                  </a:lnTo>
                  <a:lnTo>
                    <a:pt x="928" y="1374"/>
                  </a:lnTo>
                  <a:lnTo>
                    <a:pt x="932" y="1370"/>
                  </a:lnTo>
                  <a:lnTo>
                    <a:pt x="938" y="1366"/>
                  </a:lnTo>
                  <a:lnTo>
                    <a:pt x="942" y="1362"/>
                  </a:lnTo>
                  <a:lnTo>
                    <a:pt x="945" y="1356"/>
                  </a:lnTo>
                  <a:lnTo>
                    <a:pt x="946" y="1354"/>
                  </a:lnTo>
                  <a:lnTo>
                    <a:pt x="945" y="1351"/>
                  </a:lnTo>
                  <a:lnTo>
                    <a:pt x="944" y="1349"/>
                  </a:lnTo>
                  <a:lnTo>
                    <a:pt x="943" y="1346"/>
                  </a:lnTo>
                  <a:lnTo>
                    <a:pt x="943" y="1346"/>
                  </a:lnTo>
                  <a:lnTo>
                    <a:pt x="935" y="1352"/>
                  </a:lnTo>
                  <a:lnTo>
                    <a:pt x="928" y="1358"/>
                  </a:lnTo>
                  <a:lnTo>
                    <a:pt x="924" y="1360"/>
                  </a:lnTo>
                  <a:lnTo>
                    <a:pt x="919" y="1363"/>
                  </a:lnTo>
                  <a:lnTo>
                    <a:pt x="915" y="1363"/>
                  </a:lnTo>
                  <a:lnTo>
                    <a:pt x="911" y="1363"/>
                  </a:lnTo>
                  <a:lnTo>
                    <a:pt x="911" y="1363"/>
                  </a:lnTo>
                  <a:lnTo>
                    <a:pt x="911" y="1355"/>
                  </a:lnTo>
                  <a:lnTo>
                    <a:pt x="913" y="1349"/>
                  </a:lnTo>
                  <a:lnTo>
                    <a:pt x="916" y="1343"/>
                  </a:lnTo>
                  <a:lnTo>
                    <a:pt x="920" y="1339"/>
                  </a:lnTo>
                  <a:lnTo>
                    <a:pt x="929" y="1331"/>
                  </a:lnTo>
                  <a:lnTo>
                    <a:pt x="932" y="1326"/>
                  </a:lnTo>
                  <a:lnTo>
                    <a:pt x="935" y="1321"/>
                  </a:lnTo>
                  <a:lnTo>
                    <a:pt x="935" y="1321"/>
                  </a:lnTo>
                  <a:lnTo>
                    <a:pt x="931" y="1313"/>
                  </a:lnTo>
                  <a:lnTo>
                    <a:pt x="928" y="1306"/>
                  </a:lnTo>
                  <a:lnTo>
                    <a:pt x="925" y="1298"/>
                  </a:lnTo>
                  <a:lnTo>
                    <a:pt x="920" y="1291"/>
                  </a:lnTo>
                  <a:lnTo>
                    <a:pt x="920" y="1291"/>
                  </a:lnTo>
                  <a:lnTo>
                    <a:pt x="913" y="1294"/>
                  </a:lnTo>
                  <a:lnTo>
                    <a:pt x="904" y="1298"/>
                  </a:lnTo>
                  <a:lnTo>
                    <a:pt x="888" y="1308"/>
                  </a:lnTo>
                  <a:lnTo>
                    <a:pt x="880" y="1312"/>
                  </a:lnTo>
                  <a:lnTo>
                    <a:pt x="871" y="1314"/>
                  </a:lnTo>
                  <a:lnTo>
                    <a:pt x="864" y="1316"/>
                  </a:lnTo>
                  <a:lnTo>
                    <a:pt x="860" y="1314"/>
                  </a:lnTo>
                  <a:lnTo>
                    <a:pt x="856" y="1313"/>
                  </a:lnTo>
                  <a:lnTo>
                    <a:pt x="856" y="1313"/>
                  </a:lnTo>
                  <a:lnTo>
                    <a:pt x="862" y="1307"/>
                  </a:lnTo>
                  <a:lnTo>
                    <a:pt x="868" y="1302"/>
                  </a:lnTo>
                  <a:lnTo>
                    <a:pt x="881" y="1291"/>
                  </a:lnTo>
                  <a:lnTo>
                    <a:pt x="895" y="1281"/>
                  </a:lnTo>
                  <a:lnTo>
                    <a:pt x="911" y="1274"/>
                  </a:lnTo>
                  <a:lnTo>
                    <a:pt x="911" y="1274"/>
                  </a:lnTo>
                  <a:lnTo>
                    <a:pt x="910" y="1269"/>
                  </a:lnTo>
                  <a:lnTo>
                    <a:pt x="908" y="1266"/>
                  </a:lnTo>
                  <a:lnTo>
                    <a:pt x="904" y="1263"/>
                  </a:lnTo>
                  <a:lnTo>
                    <a:pt x="903" y="1259"/>
                  </a:lnTo>
                  <a:lnTo>
                    <a:pt x="903" y="1259"/>
                  </a:lnTo>
                  <a:lnTo>
                    <a:pt x="899" y="1260"/>
                  </a:lnTo>
                  <a:lnTo>
                    <a:pt x="896" y="1261"/>
                  </a:lnTo>
                  <a:lnTo>
                    <a:pt x="888" y="1264"/>
                  </a:lnTo>
                  <a:lnTo>
                    <a:pt x="885" y="1266"/>
                  </a:lnTo>
                  <a:lnTo>
                    <a:pt x="881" y="1266"/>
                  </a:lnTo>
                  <a:lnTo>
                    <a:pt x="878" y="1266"/>
                  </a:lnTo>
                  <a:lnTo>
                    <a:pt x="873" y="1264"/>
                  </a:lnTo>
                  <a:lnTo>
                    <a:pt x="873" y="1264"/>
                  </a:lnTo>
                  <a:lnTo>
                    <a:pt x="873" y="1260"/>
                  </a:lnTo>
                  <a:lnTo>
                    <a:pt x="874" y="1257"/>
                  </a:lnTo>
                  <a:lnTo>
                    <a:pt x="877" y="1252"/>
                  </a:lnTo>
                  <a:lnTo>
                    <a:pt x="879" y="1249"/>
                  </a:lnTo>
                  <a:lnTo>
                    <a:pt x="886" y="1243"/>
                  </a:lnTo>
                  <a:lnTo>
                    <a:pt x="894" y="1237"/>
                  </a:lnTo>
                  <a:lnTo>
                    <a:pt x="894" y="1237"/>
                  </a:lnTo>
                  <a:lnTo>
                    <a:pt x="892" y="1236"/>
                  </a:lnTo>
                  <a:lnTo>
                    <a:pt x="890" y="1234"/>
                  </a:lnTo>
                  <a:lnTo>
                    <a:pt x="889" y="1232"/>
                  </a:lnTo>
                  <a:lnTo>
                    <a:pt x="888" y="1230"/>
                  </a:lnTo>
                  <a:lnTo>
                    <a:pt x="888" y="1230"/>
                  </a:lnTo>
                  <a:lnTo>
                    <a:pt x="887" y="1230"/>
                  </a:lnTo>
                  <a:lnTo>
                    <a:pt x="884" y="1231"/>
                  </a:lnTo>
                  <a:lnTo>
                    <a:pt x="874" y="1234"/>
                  </a:lnTo>
                  <a:lnTo>
                    <a:pt x="869" y="1235"/>
                  </a:lnTo>
                  <a:lnTo>
                    <a:pt x="864" y="1235"/>
                  </a:lnTo>
                  <a:lnTo>
                    <a:pt x="863" y="1234"/>
                  </a:lnTo>
                  <a:lnTo>
                    <a:pt x="860" y="1232"/>
                  </a:lnTo>
                  <a:lnTo>
                    <a:pt x="859" y="1230"/>
                  </a:lnTo>
                  <a:lnTo>
                    <a:pt x="859" y="1228"/>
                  </a:lnTo>
                  <a:lnTo>
                    <a:pt x="859" y="1228"/>
                  </a:lnTo>
                  <a:lnTo>
                    <a:pt x="859" y="1223"/>
                  </a:lnTo>
                  <a:lnTo>
                    <a:pt x="862" y="1220"/>
                  </a:lnTo>
                  <a:lnTo>
                    <a:pt x="865" y="1218"/>
                  </a:lnTo>
                  <a:lnTo>
                    <a:pt x="868" y="1217"/>
                  </a:lnTo>
                  <a:lnTo>
                    <a:pt x="871" y="1215"/>
                  </a:lnTo>
                  <a:lnTo>
                    <a:pt x="873" y="1213"/>
                  </a:lnTo>
                  <a:lnTo>
                    <a:pt x="875" y="1210"/>
                  </a:lnTo>
                  <a:lnTo>
                    <a:pt x="877" y="1205"/>
                  </a:lnTo>
                  <a:lnTo>
                    <a:pt x="877" y="1205"/>
                  </a:lnTo>
                  <a:lnTo>
                    <a:pt x="872" y="1206"/>
                  </a:lnTo>
                  <a:lnTo>
                    <a:pt x="868" y="1208"/>
                  </a:lnTo>
                  <a:lnTo>
                    <a:pt x="859" y="1213"/>
                  </a:lnTo>
                  <a:lnTo>
                    <a:pt x="855" y="1214"/>
                  </a:lnTo>
                  <a:lnTo>
                    <a:pt x="851" y="1215"/>
                  </a:lnTo>
                  <a:lnTo>
                    <a:pt x="847" y="1215"/>
                  </a:lnTo>
                  <a:lnTo>
                    <a:pt x="841" y="1213"/>
                  </a:lnTo>
                  <a:lnTo>
                    <a:pt x="841" y="1213"/>
                  </a:lnTo>
                  <a:lnTo>
                    <a:pt x="842" y="1206"/>
                  </a:lnTo>
                  <a:lnTo>
                    <a:pt x="845" y="1202"/>
                  </a:lnTo>
                  <a:lnTo>
                    <a:pt x="849" y="1197"/>
                  </a:lnTo>
                  <a:lnTo>
                    <a:pt x="852" y="1193"/>
                  </a:lnTo>
                  <a:lnTo>
                    <a:pt x="859" y="1186"/>
                  </a:lnTo>
                  <a:lnTo>
                    <a:pt x="860" y="1182"/>
                  </a:lnTo>
                  <a:lnTo>
                    <a:pt x="862" y="1178"/>
                  </a:lnTo>
                  <a:lnTo>
                    <a:pt x="862" y="1178"/>
                  </a:lnTo>
                  <a:lnTo>
                    <a:pt x="860" y="1177"/>
                  </a:lnTo>
                  <a:lnTo>
                    <a:pt x="858" y="1178"/>
                  </a:lnTo>
                  <a:lnTo>
                    <a:pt x="854" y="1181"/>
                  </a:lnTo>
                  <a:lnTo>
                    <a:pt x="844" y="1187"/>
                  </a:lnTo>
                  <a:lnTo>
                    <a:pt x="839" y="1190"/>
                  </a:lnTo>
                  <a:lnTo>
                    <a:pt x="834" y="1192"/>
                  </a:lnTo>
                  <a:lnTo>
                    <a:pt x="832" y="1192"/>
                  </a:lnTo>
                  <a:lnTo>
                    <a:pt x="829" y="1191"/>
                  </a:lnTo>
                  <a:lnTo>
                    <a:pt x="826" y="1190"/>
                  </a:lnTo>
                  <a:lnTo>
                    <a:pt x="824" y="1188"/>
                  </a:lnTo>
                  <a:lnTo>
                    <a:pt x="824" y="1188"/>
                  </a:lnTo>
                  <a:lnTo>
                    <a:pt x="830" y="1180"/>
                  </a:lnTo>
                  <a:lnTo>
                    <a:pt x="836" y="1171"/>
                  </a:lnTo>
                  <a:lnTo>
                    <a:pt x="849" y="1156"/>
                  </a:lnTo>
                  <a:lnTo>
                    <a:pt x="849" y="1156"/>
                  </a:lnTo>
                  <a:lnTo>
                    <a:pt x="844" y="1148"/>
                  </a:lnTo>
                  <a:lnTo>
                    <a:pt x="841" y="1139"/>
                  </a:lnTo>
                  <a:lnTo>
                    <a:pt x="841" y="1139"/>
                  </a:lnTo>
                  <a:lnTo>
                    <a:pt x="834" y="1140"/>
                  </a:lnTo>
                  <a:lnTo>
                    <a:pt x="826" y="1142"/>
                  </a:lnTo>
                  <a:lnTo>
                    <a:pt x="820" y="1145"/>
                  </a:lnTo>
                  <a:lnTo>
                    <a:pt x="814" y="1150"/>
                  </a:lnTo>
                  <a:lnTo>
                    <a:pt x="804" y="1158"/>
                  </a:lnTo>
                  <a:lnTo>
                    <a:pt x="793" y="1166"/>
                  </a:lnTo>
                  <a:lnTo>
                    <a:pt x="793" y="1166"/>
                  </a:lnTo>
                  <a:lnTo>
                    <a:pt x="792" y="1163"/>
                  </a:lnTo>
                  <a:lnTo>
                    <a:pt x="790" y="1162"/>
                  </a:lnTo>
                  <a:lnTo>
                    <a:pt x="789" y="1160"/>
                  </a:lnTo>
                  <a:lnTo>
                    <a:pt x="788" y="1158"/>
                  </a:lnTo>
                  <a:lnTo>
                    <a:pt x="788" y="1158"/>
                  </a:lnTo>
                  <a:lnTo>
                    <a:pt x="791" y="1151"/>
                  </a:lnTo>
                  <a:lnTo>
                    <a:pt x="795" y="1144"/>
                  </a:lnTo>
                  <a:lnTo>
                    <a:pt x="801" y="1139"/>
                  </a:lnTo>
                  <a:lnTo>
                    <a:pt x="807" y="1133"/>
                  </a:lnTo>
                  <a:lnTo>
                    <a:pt x="820" y="1126"/>
                  </a:lnTo>
                  <a:lnTo>
                    <a:pt x="825" y="1122"/>
                  </a:lnTo>
                  <a:lnTo>
                    <a:pt x="829" y="1116"/>
                  </a:lnTo>
                  <a:lnTo>
                    <a:pt x="829" y="1116"/>
                  </a:lnTo>
                  <a:lnTo>
                    <a:pt x="827" y="1115"/>
                  </a:lnTo>
                  <a:lnTo>
                    <a:pt x="827" y="1112"/>
                  </a:lnTo>
                  <a:lnTo>
                    <a:pt x="827" y="1112"/>
                  </a:lnTo>
                  <a:lnTo>
                    <a:pt x="824" y="1111"/>
                  </a:lnTo>
                  <a:lnTo>
                    <a:pt x="822" y="1110"/>
                  </a:lnTo>
                  <a:lnTo>
                    <a:pt x="816" y="1112"/>
                  </a:lnTo>
                  <a:lnTo>
                    <a:pt x="809" y="1115"/>
                  </a:lnTo>
                  <a:lnTo>
                    <a:pt x="803" y="1116"/>
                  </a:lnTo>
                  <a:lnTo>
                    <a:pt x="803" y="1116"/>
                  </a:lnTo>
                  <a:lnTo>
                    <a:pt x="801" y="1114"/>
                  </a:lnTo>
                  <a:lnTo>
                    <a:pt x="798" y="1112"/>
                  </a:lnTo>
                  <a:lnTo>
                    <a:pt x="797" y="1109"/>
                  </a:lnTo>
                  <a:lnTo>
                    <a:pt x="797" y="1105"/>
                  </a:lnTo>
                  <a:lnTo>
                    <a:pt x="797" y="1105"/>
                  </a:lnTo>
                  <a:lnTo>
                    <a:pt x="799" y="1102"/>
                  </a:lnTo>
                  <a:lnTo>
                    <a:pt x="802" y="1100"/>
                  </a:lnTo>
                  <a:lnTo>
                    <a:pt x="807" y="1097"/>
                  </a:lnTo>
                  <a:lnTo>
                    <a:pt x="811" y="1094"/>
                  </a:lnTo>
                  <a:lnTo>
                    <a:pt x="813" y="1092"/>
                  </a:lnTo>
                  <a:lnTo>
                    <a:pt x="814" y="1090"/>
                  </a:lnTo>
                  <a:lnTo>
                    <a:pt x="814" y="1090"/>
                  </a:lnTo>
                  <a:lnTo>
                    <a:pt x="813" y="1087"/>
                  </a:lnTo>
                  <a:lnTo>
                    <a:pt x="811" y="1086"/>
                  </a:lnTo>
                  <a:lnTo>
                    <a:pt x="807" y="1086"/>
                  </a:lnTo>
                  <a:lnTo>
                    <a:pt x="803" y="1089"/>
                  </a:lnTo>
                  <a:lnTo>
                    <a:pt x="797" y="1091"/>
                  </a:lnTo>
                  <a:lnTo>
                    <a:pt x="792" y="1094"/>
                  </a:lnTo>
                  <a:lnTo>
                    <a:pt x="787" y="1095"/>
                  </a:lnTo>
                  <a:lnTo>
                    <a:pt x="781" y="1095"/>
                  </a:lnTo>
                  <a:lnTo>
                    <a:pt x="778" y="1094"/>
                  </a:lnTo>
                  <a:lnTo>
                    <a:pt x="775" y="1092"/>
                  </a:lnTo>
                  <a:lnTo>
                    <a:pt x="775" y="1092"/>
                  </a:lnTo>
                  <a:lnTo>
                    <a:pt x="780" y="1084"/>
                  </a:lnTo>
                  <a:lnTo>
                    <a:pt x="786" y="1078"/>
                  </a:lnTo>
                  <a:lnTo>
                    <a:pt x="789" y="1075"/>
                  </a:lnTo>
                  <a:lnTo>
                    <a:pt x="793" y="1072"/>
                  </a:lnTo>
                  <a:lnTo>
                    <a:pt x="797" y="1070"/>
                  </a:lnTo>
                  <a:lnTo>
                    <a:pt x="803" y="1070"/>
                  </a:lnTo>
                  <a:lnTo>
                    <a:pt x="803" y="1070"/>
                  </a:lnTo>
                  <a:lnTo>
                    <a:pt x="802" y="1066"/>
                  </a:lnTo>
                  <a:lnTo>
                    <a:pt x="799" y="1062"/>
                  </a:lnTo>
                  <a:lnTo>
                    <a:pt x="796" y="1059"/>
                  </a:lnTo>
                  <a:lnTo>
                    <a:pt x="793" y="1057"/>
                  </a:lnTo>
                  <a:lnTo>
                    <a:pt x="793" y="1057"/>
                  </a:lnTo>
                  <a:lnTo>
                    <a:pt x="788" y="1063"/>
                  </a:lnTo>
                  <a:lnTo>
                    <a:pt x="783" y="1066"/>
                  </a:lnTo>
                  <a:lnTo>
                    <a:pt x="777" y="1069"/>
                  </a:lnTo>
                  <a:lnTo>
                    <a:pt x="768" y="1070"/>
                  </a:lnTo>
                  <a:lnTo>
                    <a:pt x="768" y="1070"/>
                  </a:lnTo>
                  <a:lnTo>
                    <a:pt x="769" y="1061"/>
                  </a:lnTo>
                  <a:lnTo>
                    <a:pt x="771" y="1056"/>
                  </a:lnTo>
                  <a:lnTo>
                    <a:pt x="773" y="1052"/>
                  </a:lnTo>
                  <a:lnTo>
                    <a:pt x="775" y="1049"/>
                  </a:lnTo>
                  <a:lnTo>
                    <a:pt x="778" y="1047"/>
                  </a:lnTo>
                  <a:lnTo>
                    <a:pt x="782" y="1046"/>
                  </a:lnTo>
                  <a:lnTo>
                    <a:pt x="788" y="1046"/>
                  </a:lnTo>
                  <a:lnTo>
                    <a:pt x="788" y="1046"/>
                  </a:lnTo>
                  <a:lnTo>
                    <a:pt x="786" y="1039"/>
                  </a:lnTo>
                  <a:lnTo>
                    <a:pt x="783" y="1034"/>
                  </a:lnTo>
                  <a:lnTo>
                    <a:pt x="781" y="1030"/>
                  </a:lnTo>
                  <a:lnTo>
                    <a:pt x="778" y="1025"/>
                  </a:lnTo>
                  <a:lnTo>
                    <a:pt x="778" y="1025"/>
                  </a:lnTo>
                  <a:lnTo>
                    <a:pt x="772" y="1031"/>
                  </a:lnTo>
                  <a:lnTo>
                    <a:pt x="764" y="1036"/>
                  </a:lnTo>
                  <a:lnTo>
                    <a:pt x="750" y="1049"/>
                  </a:lnTo>
                  <a:lnTo>
                    <a:pt x="744" y="1053"/>
                  </a:lnTo>
                  <a:lnTo>
                    <a:pt x="736" y="1056"/>
                  </a:lnTo>
                  <a:lnTo>
                    <a:pt x="733" y="1057"/>
                  </a:lnTo>
                  <a:lnTo>
                    <a:pt x="730" y="1057"/>
                  </a:lnTo>
                  <a:lnTo>
                    <a:pt x="727" y="1056"/>
                  </a:lnTo>
                  <a:lnTo>
                    <a:pt x="723" y="1055"/>
                  </a:lnTo>
                  <a:lnTo>
                    <a:pt x="723" y="1055"/>
                  </a:lnTo>
                  <a:lnTo>
                    <a:pt x="734" y="1042"/>
                  </a:lnTo>
                  <a:lnTo>
                    <a:pt x="745" y="1031"/>
                  </a:lnTo>
                  <a:lnTo>
                    <a:pt x="751" y="1025"/>
                  </a:lnTo>
                  <a:lnTo>
                    <a:pt x="758" y="1021"/>
                  </a:lnTo>
                  <a:lnTo>
                    <a:pt x="765" y="1017"/>
                  </a:lnTo>
                  <a:lnTo>
                    <a:pt x="773" y="1014"/>
                  </a:lnTo>
                  <a:lnTo>
                    <a:pt x="773" y="1014"/>
                  </a:lnTo>
                  <a:lnTo>
                    <a:pt x="761" y="986"/>
                  </a:lnTo>
                  <a:lnTo>
                    <a:pt x="754" y="972"/>
                  </a:lnTo>
                  <a:lnTo>
                    <a:pt x="748" y="958"/>
                  </a:lnTo>
                  <a:lnTo>
                    <a:pt x="741" y="945"/>
                  </a:lnTo>
                  <a:lnTo>
                    <a:pt x="732" y="934"/>
                  </a:lnTo>
                  <a:lnTo>
                    <a:pt x="723" y="925"/>
                  </a:lnTo>
                  <a:lnTo>
                    <a:pt x="719" y="920"/>
                  </a:lnTo>
                  <a:lnTo>
                    <a:pt x="714" y="917"/>
                  </a:lnTo>
                  <a:lnTo>
                    <a:pt x="714" y="917"/>
                  </a:lnTo>
                  <a:close/>
                  <a:moveTo>
                    <a:pt x="999" y="1084"/>
                  </a:moveTo>
                  <a:lnTo>
                    <a:pt x="999" y="1084"/>
                  </a:lnTo>
                  <a:lnTo>
                    <a:pt x="1008" y="1080"/>
                  </a:lnTo>
                  <a:lnTo>
                    <a:pt x="1016" y="1075"/>
                  </a:lnTo>
                  <a:lnTo>
                    <a:pt x="1023" y="1068"/>
                  </a:lnTo>
                  <a:lnTo>
                    <a:pt x="1029" y="1060"/>
                  </a:lnTo>
                  <a:lnTo>
                    <a:pt x="1029" y="1060"/>
                  </a:lnTo>
                  <a:lnTo>
                    <a:pt x="1021" y="1048"/>
                  </a:lnTo>
                  <a:lnTo>
                    <a:pt x="1017" y="1042"/>
                  </a:lnTo>
                  <a:lnTo>
                    <a:pt x="1011" y="1038"/>
                  </a:lnTo>
                  <a:lnTo>
                    <a:pt x="1011" y="1038"/>
                  </a:lnTo>
                  <a:lnTo>
                    <a:pt x="1011" y="1046"/>
                  </a:lnTo>
                  <a:lnTo>
                    <a:pt x="1010" y="1052"/>
                  </a:lnTo>
                  <a:lnTo>
                    <a:pt x="1009" y="1057"/>
                  </a:lnTo>
                  <a:lnTo>
                    <a:pt x="1007" y="1063"/>
                  </a:lnTo>
                  <a:lnTo>
                    <a:pt x="1002" y="1072"/>
                  </a:lnTo>
                  <a:lnTo>
                    <a:pt x="1001" y="1078"/>
                  </a:lnTo>
                  <a:lnTo>
                    <a:pt x="999" y="1084"/>
                  </a:lnTo>
                  <a:lnTo>
                    <a:pt x="999" y="1084"/>
                  </a:lnTo>
                  <a:close/>
                  <a:moveTo>
                    <a:pt x="1247" y="1060"/>
                  </a:moveTo>
                  <a:lnTo>
                    <a:pt x="1247" y="1060"/>
                  </a:lnTo>
                  <a:lnTo>
                    <a:pt x="1235" y="1057"/>
                  </a:lnTo>
                  <a:lnTo>
                    <a:pt x="1230" y="1055"/>
                  </a:lnTo>
                  <a:lnTo>
                    <a:pt x="1226" y="1052"/>
                  </a:lnTo>
                  <a:lnTo>
                    <a:pt x="1226" y="1052"/>
                  </a:lnTo>
                  <a:lnTo>
                    <a:pt x="1225" y="1055"/>
                  </a:lnTo>
                  <a:lnTo>
                    <a:pt x="1223" y="1056"/>
                  </a:lnTo>
                  <a:lnTo>
                    <a:pt x="1220" y="1060"/>
                  </a:lnTo>
                  <a:lnTo>
                    <a:pt x="1217" y="1063"/>
                  </a:lnTo>
                  <a:lnTo>
                    <a:pt x="1216" y="1065"/>
                  </a:lnTo>
                  <a:lnTo>
                    <a:pt x="1216" y="1067"/>
                  </a:lnTo>
                  <a:lnTo>
                    <a:pt x="1216" y="1067"/>
                  </a:lnTo>
                  <a:lnTo>
                    <a:pt x="1225" y="1070"/>
                  </a:lnTo>
                  <a:lnTo>
                    <a:pt x="1233" y="1072"/>
                  </a:lnTo>
                  <a:lnTo>
                    <a:pt x="1250" y="1075"/>
                  </a:lnTo>
                  <a:lnTo>
                    <a:pt x="1250" y="1075"/>
                  </a:lnTo>
                  <a:lnTo>
                    <a:pt x="1250" y="1070"/>
                  </a:lnTo>
                  <a:lnTo>
                    <a:pt x="1250" y="1067"/>
                  </a:lnTo>
                  <a:lnTo>
                    <a:pt x="1249" y="1066"/>
                  </a:lnTo>
                  <a:lnTo>
                    <a:pt x="1248" y="1066"/>
                  </a:lnTo>
                  <a:lnTo>
                    <a:pt x="1247" y="1066"/>
                  </a:lnTo>
                  <a:lnTo>
                    <a:pt x="1246" y="1065"/>
                  </a:lnTo>
                  <a:lnTo>
                    <a:pt x="1247" y="1060"/>
                  </a:lnTo>
                  <a:lnTo>
                    <a:pt x="1247" y="1060"/>
                  </a:lnTo>
                  <a:close/>
                  <a:moveTo>
                    <a:pt x="992" y="1092"/>
                  </a:moveTo>
                  <a:lnTo>
                    <a:pt x="992" y="1092"/>
                  </a:lnTo>
                  <a:lnTo>
                    <a:pt x="989" y="1107"/>
                  </a:lnTo>
                  <a:lnTo>
                    <a:pt x="984" y="1126"/>
                  </a:lnTo>
                  <a:lnTo>
                    <a:pt x="978" y="1143"/>
                  </a:lnTo>
                  <a:lnTo>
                    <a:pt x="977" y="1148"/>
                  </a:lnTo>
                  <a:lnTo>
                    <a:pt x="977" y="1151"/>
                  </a:lnTo>
                  <a:lnTo>
                    <a:pt x="977" y="1151"/>
                  </a:lnTo>
                  <a:lnTo>
                    <a:pt x="980" y="1156"/>
                  </a:lnTo>
                  <a:lnTo>
                    <a:pt x="985" y="1159"/>
                  </a:lnTo>
                  <a:lnTo>
                    <a:pt x="988" y="1160"/>
                  </a:lnTo>
                  <a:lnTo>
                    <a:pt x="991" y="1160"/>
                  </a:lnTo>
                  <a:lnTo>
                    <a:pt x="994" y="1158"/>
                  </a:lnTo>
                  <a:lnTo>
                    <a:pt x="998" y="1156"/>
                  </a:lnTo>
                  <a:lnTo>
                    <a:pt x="1004" y="1147"/>
                  </a:lnTo>
                  <a:lnTo>
                    <a:pt x="1017" y="1128"/>
                  </a:lnTo>
                  <a:lnTo>
                    <a:pt x="1023" y="1121"/>
                  </a:lnTo>
                  <a:lnTo>
                    <a:pt x="1027" y="1119"/>
                  </a:lnTo>
                  <a:lnTo>
                    <a:pt x="1031" y="1116"/>
                  </a:lnTo>
                  <a:lnTo>
                    <a:pt x="1031" y="1116"/>
                  </a:lnTo>
                  <a:lnTo>
                    <a:pt x="1036" y="1119"/>
                  </a:lnTo>
                  <a:lnTo>
                    <a:pt x="1040" y="1122"/>
                  </a:lnTo>
                  <a:lnTo>
                    <a:pt x="1048" y="1129"/>
                  </a:lnTo>
                  <a:lnTo>
                    <a:pt x="1055" y="1137"/>
                  </a:lnTo>
                  <a:lnTo>
                    <a:pt x="1059" y="1141"/>
                  </a:lnTo>
                  <a:lnTo>
                    <a:pt x="1063" y="1143"/>
                  </a:lnTo>
                  <a:lnTo>
                    <a:pt x="1063" y="1143"/>
                  </a:lnTo>
                  <a:lnTo>
                    <a:pt x="1064" y="1140"/>
                  </a:lnTo>
                  <a:lnTo>
                    <a:pt x="1065" y="1138"/>
                  </a:lnTo>
                  <a:lnTo>
                    <a:pt x="1070" y="1135"/>
                  </a:lnTo>
                  <a:lnTo>
                    <a:pt x="1072" y="1132"/>
                  </a:lnTo>
                  <a:lnTo>
                    <a:pt x="1074" y="1130"/>
                  </a:lnTo>
                  <a:lnTo>
                    <a:pt x="1076" y="1128"/>
                  </a:lnTo>
                  <a:lnTo>
                    <a:pt x="1076" y="1124"/>
                  </a:lnTo>
                  <a:lnTo>
                    <a:pt x="1076" y="1124"/>
                  </a:lnTo>
                  <a:lnTo>
                    <a:pt x="1066" y="1112"/>
                  </a:lnTo>
                  <a:lnTo>
                    <a:pt x="1057" y="1099"/>
                  </a:lnTo>
                  <a:lnTo>
                    <a:pt x="1048" y="1087"/>
                  </a:lnTo>
                  <a:lnTo>
                    <a:pt x="1042" y="1082"/>
                  </a:lnTo>
                  <a:lnTo>
                    <a:pt x="1036" y="1077"/>
                  </a:lnTo>
                  <a:lnTo>
                    <a:pt x="1036" y="1077"/>
                  </a:lnTo>
                  <a:lnTo>
                    <a:pt x="1033" y="1082"/>
                  </a:lnTo>
                  <a:lnTo>
                    <a:pt x="1027" y="1087"/>
                  </a:lnTo>
                  <a:lnTo>
                    <a:pt x="1022" y="1092"/>
                  </a:lnTo>
                  <a:lnTo>
                    <a:pt x="1017" y="1095"/>
                  </a:lnTo>
                  <a:lnTo>
                    <a:pt x="1010" y="1097"/>
                  </a:lnTo>
                  <a:lnTo>
                    <a:pt x="1004" y="1097"/>
                  </a:lnTo>
                  <a:lnTo>
                    <a:pt x="998" y="1096"/>
                  </a:lnTo>
                  <a:lnTo>
                    <a:pt x="992" y="1092"/>
                  </a:lnTo>
                  <a:lnTo>
                    <a:pt x="992" y="1092"/>
                  </a:lnTo>
                  <a:close/>
                  <a:moveTo>
                    <a:pt x="1203" y="1084"/>
                  </a:moveTo>
                  <a:lnTo>
                    <a:pt x="1203" y="1084"/>
                  </a:lnTo>
                  <a:lnTo>
                    <a:pt x="1189" y="1119"/>
                  </a:lnTo>
                  <a:lnTo>
                    <a:pt x="1175" y="1151"/>
                  </a:lnTo>
                  <a:lnTo>
                    <a:pt x="1168" y="1168"/>
                  </a:lnTo>
                  <a:lnTo>
                    <a:pt x="1161" y="1185"/>
                  </a:lnTo>
                  <a:lnTo>
                    <a:pt x="1156" y="1203"/>
                  </a:lnTo>
                  <a:lnTo>
                    <a:pt x="1152" y="1222"/>
                  </a:lnTo>
                  <a:lnTo>
                    <a:pt x="1152" y="1222"/>
                  </a:lnTo>
                  <a:lnTo>
                    <a:pt x="1160" y="1227"/>
                  </a:lnTo>
                  <a:lnTo>
                    <a:pt x="1169" y="1230"/>
                  </a:lnTo>
                  <a:lnTo>
                    <a:pt x="1180" y="1232"/>
                  </a:lnTo>
                  <a:lnTo>
                    <a:pt x="1190" y="1233"/>
                  </a:lnTo>
                  <a:lnTo>
                    <a:pt x="1201" y="1233"/>
                  </a:lnTo>
                  <a:lnTo>
                    <a:pt x="1211" y="1231"/>
                  </a:lnTo>
                  <a:lnTo>
                    <a:pt x="1220" y="1228"/>
                  </a:lnTo>
                  <a:lnTo>
                    <a:pt x="1228" y="1222"/>
                  </a:lnTo>
                  <a:lnTo>
                    <a:pt x="1228" y="1222"/>
                  </a:lnTo>
                  <a:lnTo>
                    <a:pt x="1234" y="1195"/>
                  </a:lnTo>
                  <a:lnTo>
                    <a:pt x="1239" y="1167"/>
                  </a:lnTo>
                  <a:lnTo>
                    <a:pt x="1250" y="1105"/>
                  </a:lnTo>
                  <a:lnTo>
                    <a:pt x="1250" y="1105"/>
                  </a:lnTo>
                  <a:lnTo>
                    <a:pt x="1246" y="1100"/>
                  </a:lnTo>
                  <a:lnTo>
                    <a:pt x="1242" y="1096"/>
                  </a:lnTo>
                  <a:lnTo>
                    <a:pt x="1236" y="1093"/>
                  </a:lnTo>
                  <a:lnTo>
                    <a:pt x="1231" y="1090"/>
                  </a:lnTo>
                  <a:lnTo>
                    <a:pt x="1225" y="1087"/>
                  </a:lnTo>
                  <a:lnTo>
                    <a:pt x="1218" y="1086"/>
                  </a:lnTo>
                  <a:lnTo>
                    <a:pt x="1203" y="1084"/>
                  </a:lnTo>
                  <a:lnTo>
                    <a:pt x="1203" y="1084"/>
                  </a:lnTo>
                  <a:close/>
                  <a:moveTo>
                    <a:pt x="1235" y="1274"/>
                  </a:moveTo>
                  <a:lnTo>
                    <a:pt x="1235" y="1274"/>
                  </a:lnTo>
                  <a:lnTo>
                    <a:pt x="1237" y="1276"/>
                  </a:lnTo>
                  <a:lnTo>
                    <a:pt x="1239" y="1278"/>
                  </a:lnTo>
                  <a:lnTo>
                    <a:pt x="1242" y="1282"/>
                  </a:lnTo>
                  <a:lnTo>
                    <a:pt x="1244" y="1284"/>
                  </a:lnTo>
                  <a:lnTo>
                    <a:pt x="1246" y="1286"/>
                  </a:lnTo>
                  <a:lnTo>
                    <a:pt x="1249" y="1287"/>
                  </a:lnTo>
                  <a:lnTo>
                    <a:pt x="1252" y="1287"/>
                  </a:lnTo>
                  <a:lnTo>
                    <a:pt x="1252" y="1287"/>
                  </a:lnTo>
                  <a:lnTo>
                    <a:pt x="1256" y="1267"/>
                  </a:lnTo>
                  <a:lnTo>
                    <a:pt x="1259" y="1248"/>
                  </a:lnTo>
                  <a:lnTo>
                    <a:pt x="1264" y="1228"/>
                  </a:lnTo>
                  <a:lnTo>
                    <a:pt x="1269" y="1206"/>
                  </a:lnTo>
                  <a:lnTo>
                    <a:pt x="1283" y="1165"/>
                  </a:lnTo>
                  <a:lnTo>
                    <a:pt x="1299" y="1124"/>
                  </a:lnTo>
                  <a:lnTo>
                    <a:pt x="1299" y="1124"/>
                  </a:lnTo>
                  <a:lnTo>
                    <a:pt x="1294" y="1116"/>
                  </a:lnTo>
                  <a:lnTo>
                    <a:pt x="1288" y="1111"/>
                  </a:lnTo>
                  <a:lnTo>
                    <a:pt x="1279" y="1107"/>
                  </a:lnTo>
                  <a:lnTo>
                    <a:pt x="1269" y="1105"/>
                  </a:lnTo>
                  <a:lnTo>
                    <a:pt x="1269" y="1105"/>
                  </a:lnTo>
                  <a:lnTo>
                    <a:pt x="1267" y="1125"/>
                  </a:lnTo>
                  <a:lnTo>
                    <a:pt x="1264" y="1146"/>
                  </a:lnTo>
                  <a:lnTo>
                    <a:pt x="1256" y="1190"/>
                  </a:lnTo>
                  <a:lnTo>
                    <a:pt x="1245" y="1233"/>
                  </a:lnTo>
                  <a:lnTo>
                    <a:pt x="1235" y="1274"/>
                  </a:lnTo>
                  <a:lnTo>
                    <a:pt x="1235" y="1274"/>
                  </a:lnTo>
                  <a:close/>
                  <a:moveTo>
                    <a:pt x="977" y="1178"/>
                  </a:moveTo>
                  <a:lnTo>
                    <a:pt x="977" y="1178"/>
                  </a:lnTo>
                  <a:lnTo>
                    <a:pt x="984" y="1246"/>
                  </a:lnTo>
                  <a:lnTo>
                    <a:pt x="990" y="1311"/>
                  </a:lnTo>
                  <a:lnTo>
                    <a:pt x="993" y="1342"/>
                  </a:lnTo>
                  <a:lnTo>
                    <a:pt x="998" y="1372"/>
                  </a:lnTo>
                  <a:lnTo>
                    <a:pt x="1003" y="1400"/>
                  </a:lnTo>
                  <a:lnTo>
                    <a:pt x="1009" y="1427"/>
                  </a:lnTo>
                  <a:lnTo>
                    <a:pt x="1009" y="1427"/>
                  </a:lnTo>
                  <a:lnTo>
                    <a:pt x="1011" y="1426"/>
                  </a:lnTo>
                  <a:lnTo>
                    <a:pt x="1016" y="1425"/>
                  </a:lnTo>
                  <a:lnTo>
                    <a:pt x="1029" y="1424"/>
                  </a:lnTo>
                  <a:lnTo>
                    <a:pt x="1041" y="1425"/>
                  </a:lnTo>
                  <a:lnTo>
                    <a:pt x="1053" y="1427"/>
                  </a:lnTo>
                  <a:lnTo>
                    <a:pt x="1053" y="1427"/>
                  </a:lnTo>
                  <a:lnTo>
                    <a:pt x="1054" y="1422"/>
                  </a:lnTo>
                  <a:lnTo>
                    <a:pt x="1055" y="1416"/>
                  </a:lnTo>
                  <a:lnTo>
                    <a:pt x="1053" y="1403"/>
                  </a:lnTo>
                  <a:lnTo>
                    <a:pt x="1053" y="1389"/>
                  </a:lnTo>
                  <a:lnTo>
                    <a:pt x="1053" y="1382"/>
                  </a:lnTo>
                  <a:lnTo>
                    <a:pt x="1055" y="1374"/>
                  </a:lnTo>
                  <a:lnTo>
                    <a:pt x="1055" y="1374"/>
                  </a:lnTo>
                  <a:lnTo>
                    <a:pt x="1059" y="1377"/>
                  </a:lnTo>
                  <a:lnTo>
                    <a:pt x="1062" y="1378"/>
                  </a:lnTo>
                  <a:lnTo>
                    <a:pt x="1064" y="1381"/>
                  </a:lnTo>
                  <a:lnTo>
                    <a:pt x="1065" y="1384"/>
                  </a:lnTo>
                  <a:lnTo>
                    <a:pt x="1067" y="1392"/>
                  </a:lnTo>
                  <a:lnTo>
                    <a:pt x="1068" y="1399"/>
                  </a:lnTo>
                  <a:lnTo>
                    <a:pt x="1068" y="1408"/>
                  </a:lnTo>
                  <a:lnTo>
                    <a:pt x="1070" y="1416"/>
                  </a:lnTo>
                  <a:lnTo>
                    <a:pt x="1072" y="1423"/>
                  </a:lnTo>
                  <a:lnTo>
                    <a:pt x="1075" y="1425"/>
                  </a:lnTo>
                  <a:lnTo>
                    <a:pt x="1078" y="1427"/>
                  </a:lnTo>
                  <a:lnTo>
                    <a:pt x="1078" y="1427"/>
                  </a:lnTo>
                  <a:lnTo>
                    <a:pt x="1081" y="1423"/>
                  </a:lnTo>
                  <a:lnTo>
                    <a:pt x="1083" y="1418"/>
                  </a:lnTo>
                  <a:lnTo>
                    <a:pt x="1087" y="1409"/>
                  </a:lnTo>
                  <a:lnTo>
                    <a:pt x="1091" y="1398"/>
                  </a:lnTo>
                  <a:lnTo>
                    <a:pt x="1092" y="1385"/>
                  </a:lnTo>
                  <a:lnTo>
                    <a:pt x="1093" y="1372"/>
                  </a:lnTo>
                  <a:lnTo>
                    <a:pt x="1093" y="1358"/>
                  </a:lnTo>
                  <a:lnTo>
                    <a:pt x="1093" y="1331"/>
                  </a:lnTo>
                  <a:lnTo>
                    <a:pt x="1093" y="1331"/>
                  </a:lnTo>
                  <a:lnTo>
                    <a:pt x="1096" y="1309"/>
                  </a:lnTo>
                  <a:lnTo>
                    <a:pt x="1097" y="1287"/>
                  </a:lnTo>
                  <a:lnTo>
                    <a:pt x="1097" y="1265"/>
                  </a:lnTo>
                  <a:lnTo>
                    <a:pt x="1096" y="1244"/>
                  </a:lnTo>
                  <a:lnTo>
                    <a:pt x="1091" y="1201"/>
                  </a:lnTo>
                  <a:lnTo>
                    <a:pt x="1089" y="1178"/>
                  </a:lnTo>
                  <a:lnTo>
                    <a:pt x="1087" y="1156"/>
                  </a:lnTo>
                  <a:lnTo>
                    <a:pt x="1087" y="1156"/>
                  </a:lnTo>
                  <a:lnTo>
                    <a:pt x="1080" y="1159"/>
                  </a:lnTo>
                  <a:lnTo>
                    <a:pt x="1070" y="1162"/>
                  </a:lnTo>
                  <a:lnTo>
                    <a:pt x="1065" y="1163"/>
                  </a:lnTo>
                  <a:lnTo>
                    <a:pt x="1061" y="1163"/>
                  </a:lnTo>
                  <a:lnTo>
                    <a:pt x="1055" y="1162"/>
                  </a:lnTo>
                  <a:lnTo>
                    <a:pt x="1051" y="1161"/>
                  </a:lnTo>
                  <a:lnTo>
                    <a:pt x="1051" y="1161"/>
                  </a:lnTo>
                  <a:lnTo>
                    <a:pt x="1053" y="1202"/>
                  </a:lnTo>
                  <a:lnTo>
                    <a:pt x="1056" y="1245"/>
                  </a:lnTo>
                  <a:lnTo>
                    <a:pt x="1059" y="1288"/>
                  </a:lnTo>
                  <a:lnTo>
                    <a:pt x="1059" y="1309"/>
                  </a:lnTo>
                  <a:lnTo>
                    <a:pt x="1059" y="1331"/>
                  </a:lnTo>
                  <a:lnTo>
                    <a:pt x="1059" y="1331"/>
                  </a:lnTo>
                  <a:lnTo>
                    <a:pt x="1054" y="1322"/>
                  </a:lnTo>
                  <a:lnTo>
                    <a:pt x="1050" y="1311"/>
                  </a:lnTo>
                  <a:lnTo>
                    <a:pt x="1048" y="1301"/>
                  </a:lnTo>
                  <a:lnTo>
                    <a:pt x="1046" y="1290"/>
                  </a:lnTo>
                  <a:lnTo>
                    <a:pt x="1044" y="1266"/>
                  </a:lnTo>
                  <a:lnTo>
                    <a:pt x="1042" y="1242"/>
                  </a:lnTo>
                  <a:lnTo>
                    <a:pt x="1041" y="1217"/>
                  </a:lnTo>
                  <a:lnTo>
                    <a:pt x="1039" y="1193"/>
                  </a:lnTo>
                  <a:lnTo>
                    <a:pt x="1037" y="1182"/>
                  </a:lnTo>
                  <a:lnTo>
                    <a:pt x="1034" y="1171"/>
                  </a:lnTo>
                  <a:lnTo>
                    <a:pt x="1031" y="1160"/>
                  </a:lnTo>
                  <a:lnTo>
                    <a:pt x="1026" y="1151"/>
                  </a:lnTo>
                  <a:lnTo>
                    <a:pt x="1026" y="1151"/>
                  </a:lnTo>
                  <a:lnTo>
                    <a:pt x="1023" y="1158"/>
                  </a:lnTo>
                  <a:lnTo>
                    <a:pt x="1019" y="1165"/>
                  </a:lnTo>
                  <a:lnTo>
                    <a:pt x="1014" y="1169"/>
                  </a:lnTo>
                  <a:lnTo>
                    <a:pt x="1007" y="1173"/>
                  </a:lnTo>
                  <a:lnTo>
                    <a:pt x="1001" y="1176"/>
                  </a:lnTo>
                  <a:lnTo>
                    <a:pt x="993" y="1178"/>
                  </a:lnTo>
                  <a:lnTo>
                    <a:pt x="985" y="1178"/>
                  </a:lnTo>
                  <a:lnTo>
                    <a:pt x="977" y="1178"/>
                  </a:lnTo>
                  <a:lnTo>
                    <a:pt x="977" y="1178"/>
                  </a:lnTo>
                  <a:close/>
                  <a:moveTo>
                    <a:pt x="1108" y="1424"/>
                  </a:moveTo>
                  <a:lnTo>
                    <a:pt x="1108" y="1424"/>
                  </a:lnTo>
                  <a:lnTo>
                    <a:pt x="1130" y="1416"/>
                  </a:lnTo>
                  <a:lnTo>
                    <a:pt x="1141" y="1412"/>
                  </a:lnTo>
                  <a:lnTo>
                    <a:pt x="1154" y="1410"/>
                  </a:lnTo>
                  <a:lnTo>
                    <a:pt x="1154" y="1410"/>
                  </a:lnTo>
                  <a:lnTo>
                    <a:pt x="1166" y="1392"/>
                  </a:lnTo>
                  <a:lnTo>
                    <a:pt x="1175" y="1373"/>
                  </a:lnTo>
                  <a:lnTo>
                    <a:pt x="1185" y="1355"/>
                  </a:lnTo>
                  <a:lnTo>
                    <a:pt x="1192" y="1336"/>
                  </a:lnTo>
                  <a:lnTo>
                    <a:pt x="1200" y="1316"/>
                  </a:lnTo>
                  <a:lnTo>
                    <a:pt x="1207" y="1295"/>
                  </a:lnTo>
                  <a:lnTo>
                    <a:pt x="1213" y="1274"/>
                  </a:lnTo>
                  <a:lnTo>
                    <a:pt x="1218" y="1252"/>
                  </a:lnTo>
                  <a:lnTo>
                    <a:pt x="1218" y="1252"/>
                  </a:lnTo>
                  <a:lnTo>
                    <a:pt x="1196" y="1252"/>
                  </a:lnTo>
                  <a:lnTo>
                    <a:pt x="1186" y="1251"/>
                  </a:lnTo>
                  <a:lnTo>
                    <a:pt x="1176" y="1251"/>
                  </a:lnTo>
                  <a:lnTo>
                    <a:pt x="1167" y="1249"/>
                  </a:lnTo>
                  <a:lnTo>
                    <a:pt x="1159" y="1246"/>
                  </a:lnTo>
                  <a:lnTo>
                    <a:pt x="1153" y="1243"/>
                  </a:lnTo>
                  <a:lnTo>
                    <a:pt x="1146" y="1237"/>
                  </a:lnTo>
                  <a:lnTo>
                    <a:pt x="1146" y="1237"/>
                  </a:lnTo>
                  <a:lnTo>
                    <a:pt x="1132" y="1283"/>
                  </a:lnTo>
                  <a:lnTo>
                    <a:pt x="1127" y="1307"/>
                  </a:lnTo>
                  <a:lnTo>
                    <a:pt x="1122" y="1329"/>
                  </a:lnTo>
                  <a:lnTo>
                    <a:pt x="1117" y="1352"/>
                  </a:lnTo>
                  <a:lnTo>
                    <a:pt x="1113" y="1374"/>
                  </a:lnTo>
                  <a:lnTo>
                    <a:pt x="1108" y="1424"/>
                  </a:lnTo>
                  <a:lnTo>
                    <a:pt x="1108" y="1424"/>
                  </a:lnTo>
                  <a:close/>
                  <a:moveTo>
                    <a:pt x="970" y="1360"/>
                  </a:moveTo>
                  <a:lnTo>
                    <a:pt x="970" y="1360"/>
                  </a:lnTo>
                  <a:lnTo>
                    <a:pt x="974" y="1374"/>
                  </a:lnTo>
                  <a:lnTo>
                    <a:pt x="977" y="1380"/>
                  </a:lnTo>
                  <a:lnTo>
                    <a:pt x="981" y="1385"/>
                  </a:lnTo>
                  <a:lnTo>
                    <a:pt x="981" y="1385"/>
                  </a:lnTo>
                  <a:lnTo>
                    <a:pt x="980" y="1377"/>
                  </a:lnTo>
                  <a:lnTo>
                    <a:pt x="979" y="1368"/>
                  </a:lnTo>
                  <a:lnTo>
                    <a:pt x="978" y="1362"/>
                  </a:lnTo>
                  <a:lnTo>
                    <a:pt x="977" y="1359"/>
                  </a:lnTo>
                  <a:lnTo>
                    <a:pt x="975" y="1357"/>
                  </a:lnTo>
                  <a:lnTo>
                    <a:pt x="975" y="1357"/>
                  </a:lnTo>
                  <a:lnTo>
                    <a:pt x="973" y="1359"/>
                  </a:lnTo>
                  <a:lnTo>
                    <a:pt x="970" y="1360"/>
                  </a:lnTo>
                  <a:lnTo>
                    <a:pt x="970" y="1360"/>
                  </a:lnTo>
                  <a:close/>
                  <a:moveTo>
                    <a:pt x="854" y="1532"/>
                  </a:moveTo>
                  <a:lnTo>
                    <a:pt x="854" y="1532"/>
                  </a:lnTo>
                  <a:lnTo>
                    <a:pt x="887" y="1537"/>
                  </a:lnTo>
                  <a:lnTo>
                    <a:pt x="919" y="1541"/>
                  </a:lnTo>
                  <a:lnTo>
                    <a:pt x="949" y="1545"/>
                  </a:lnTo>
                  <a:lnTo>
                    <a:pt x="979" y="1546"/>
                  </a:lnTo>
                  <a:lnTo>
                    <a:pt x="1008" y="1545"/>
                  </a:lnTo>
                  <a:lnTo>
                    <a:pt x="1022" y="1544"/>
                  </a:lnTo>
                  <a:lnTo>
                    <a:pt x="1037" y="1541"/>
                  </a:lnTo>
                  <a:lnTo>
                    <a:pt x="1052" y="1538"/>
                  </a:lnTo>
                  <a:lnTo>
                    <a:pt x="1067" y="1535"/>
                  </a:lnTo>
                  <a:lnTo>
                    <a:pt x="1082" y="1530"/>
                  </a:lnTo>
                  <a:lnTo>
                    <a:pt x="1097" y="1524"/>
                  </a:lnTo>
                  <a:lnTo>
                    <a:pt x="1097" y="1524"/>
                  </a:lnTo>
                  <a:lnTo>
                    <a:pt x="1112" y="1525"/>
                  </a:lnTo>
                  <a:lnTo>
                    <a:pt x="1125" y="1524"/>
                  </a:lnTo>
                  <a:lnTo>
                    <a:pt x="1135" y="1522"/>
                  </a:lnTo>
                  <a:lnTo>
                    <a:pt x="1143" y="1519"/>
                  </a:lnTo>
                  <a:lnTo>
                    <a:pt x="1152" y="1515"/>
                  </a:lnTo>
                  <a:lnTo>
                    <a:pt x="1159" y="1510"/>
                  </a:lnTo>
                  <a:lnTo>
                    <a:pt x="1167" y="1505"/>
                  </a:lnTo>
                  <a:lnTo>
                    <a:pt x="1176" y="1500"/>
                  </a:lnTo>
                  <a:lnTo>
                    <a:pt x="1176" y="1500"/>
                  </a:lnTo>
                  <a:lnTo>
                    <a:pt x="1176" y="1487"/>
                  </a:lnTo>
                  <a:lnTo>
                    <a:pt x="1176" y="1475"/>
                  </a:lnTo>
                  <a:lnTo>
                    <a:pt x="1178" y="1464"/>
                  </a:lnTo>
                  <a:lnTo>
                    <a:pt x="1182" y="1454"/>
                  </a:lnTo>
                  <a:lnTo>
                    <a:pt x="1187" y="1433"/>
                  </a:lnTo>
                  <a:lnTo>
                    <a:pt x="1189" y="1423"/>
                  </a:lnTo>
                  <a:lnTo>
                    <a:pt x="1191" y="1412"/>
                  </a:lnTo>
                  <a:lnTo>
                    <a:pt x="1191" y="1412"/>
                  </a:lnTo>
                  <a:lnTo>
                    <a:pt x="1182" y="1419"/>
                  </a:lnTo>
                  <a:lnTo>
                    <a:pt x="1171" y="1426"/>
                  </a:lnTo>
                  <a:lnTo>
                    <a:pt x="1160" y="1431"/>
                  </a:lnTo>
                  <a:lnTo>
                    <a:pt x="1148" y="1435"/>
                  </a:lnTo>
                  <a:lnTo>
                    <a:pt x="1137" y="1439"/>
                  </a:lnTo>
                  <a:lnTo>
                    <a:pt x="1124" y="1441"/>
                  </a:lnTo>
                  <a:lnTo>
                    <a:pt x="1098" y="1444"/>
                  </a:lnTo>
                  <a:lnTo>
                    <a:pt x="1070" y="1445"/>
                  </a:lnTo>
                  <a:lnTo>
                    <a:pt x="1042" y="1446"/>
                  </a:lnTo>
                  <a:lnTo>
                    <a:pt x="1014" y="1447"/>
                  </a:lnTo>
                  <a:lnTo>
                    <a:pt x="985" y="1448"/>
                  </a:lnTo>
                  <a:lnTo>
                    <a:pt x="985" y="1448"/>
                  </a:lnTo>
                  <a:lnTo>
                    <a:pt x="968" y="1449"/>
                  </a:lnTo>
                  <a:lnTo>
                    <a:pt x="948" y="1449"/>
                  </a:lnTo>
                  <a:lnTo>
                    <a:pt x="927" y="1448"/>
                  </a:lnTo>
                  <a:lnTo>
                    <a:pt x="905" y="1446"/>
                  </a:lnTo>
                  <a:lnTo>
                    <a:pt x="884" y="1443"/>
                  </a:lnTo>
                  <a:lnTo>
                    <a:pt x="864" y="1439"/>
                  </a:lnTo>
                  <a:lnTo>
                    <a:pt x="848" y="1433"/>
                  </a:lnTo>
                  <a:lnTo>
                    <a:pt x="840" y="1430"/>
                  </a:lnTo>
                  <a:lnTo>
                    <a:pt x="835" y="1427"/>
                  </a:lnTo>
                  <a:lnTo>
                    <a:pt x="835" y="1427"/>
                  </a:lnTo>
                  <a:lnTo>
                    <a:pt x="840" y="1454"/>
                  </a:lnTo>
                  <a:lnTo>
                    <a:pt x="844" y="1480"/>
                  </a:lnTo>
                  <a:lnTo>
                    <a:pt x="854" y="1532"/>
                  </a:lnTo>
                  <a:lnTo>
                    <a:pt x="854" y="1532"/>
                  </a:lnTo>
                  <a:close/>
                  <a:moveTo>
                    <a:pt x="1137" y="1549"/>
                  </a:moveTo>
                  <a:lnTo>
                    <a:pt x="1137" y="1549"/>
                  </a:lnTo>
                  <a:lnTo>
                    <a:pt x="1139" y="1565"/>
                  </a:lnTo>
                  <a:lnTo>
                    <a:pt x="1141" y="1579"/>
                  </a:lnTo>
                  <a:lnTo>
                    <a:pt x="1142" y="1611"/>
                  </a:lnTo>
                  <a:lnTo>
                    <a:pt x="1142" y="1611"/>
                  </a:lnTo>
                  <a:lnTo>
                    <a:pt x="1146" y="1611"/>
                  </a:lnTo>
                  <a:lnTo>
                    <a:pt x="1150" y="1611"/>
                  </a:lnTo>
                  <a:lnTo>
                    <a:pt x="1156" y="1608"/>
                  </a:lnTo>
                  <a:lnTo>
                    <a:pt x="1161" y="1605"/>
                  </a:lnTo>
                  <a:lnTo>
                    <a:pt x="1165" y="1604"/>
                  </a:lnTo>
                  <a:lnTo>
                    <a:pt x="1169" y="1604"/>
                  </a:lnTo>
                  <a:lnTo>
                    <a:pt x="1169" y="1604"/>
                  </a:lnTo>
                  <a:lnTo>
                    <a:pt x="1169" y="1592"/>
                  </a:lnTo>
                  <a:lnTo>
                    <a:pt x="1170" y="1581"/>
                  </a:lnTo>
                  <a:lnTo>
                    <a:pt x="1173" y="1564"/>
                  </a:lnTo>
                  <a:lnTo>
                    <a:pt x="1174" y="1555"/>
                  </a:lnTo>
                  <a:lnTo>
                    <a:pt x="1175" y="1547"/>
                  </a:lnTo>
                  <a:lnTo>
                    <a:pt x="1175" y="1539"/>
                  </a:lnTo>
                  <a:lnTo>
                    <a:pt x="1174" y="1530"/>
                  </a:lnTo>
                  <a:lnTo>
                    <a:pt x="1174" y="1530"/>
                  </a:lnTo>
                  <a:lnTo>
                    <a:pt x="1170" y="1533"/>
                  </a:lnTo>
                  <a:lnTo>
                    <a:pt x="1165" y="1535"/>
                  </a:lnTo>
                  <a:lnTo>
                    <a:pt x="1154" y="1538"/>
                  </a:lnTo>
                  <a:lnTo>
                    <a:pt x="1148" y="1540"/>
                  </a:lnTo>
                  <a:lnTo>
                    <a:pt x="1144" y="1543"/>
                  </a:lnTo>
                  <a:lnTo>
                    <a:pt x="1140" y="1546"/>
                  </a:lnTo>
                  <a:lnTo>
                    <a:pt x="1137" y="1549"/>
                  </a:lnTo>
                  <a:lnTo>
                    <a:pt x="1137" y="1549"/>
                  </a:lnTo>
                  <a:close/>
                  <a:moveTo>
                    <a:pt x="1110" y="1626"/>
                  </a:moveTo>
                  <a:lnTo>
                    <a:pt x="1110" y="1626"/>
                  </a:lnTo>
                  <a:lnTo>
                    <a:pt x="1112" y="1624"/>
                  </a:lnTo>
                  <a:lnTo>
                    <a:pt x="1114" y="1624"/>
                  </a:lnTo>
                  <a:lnTo>
                    <a:pt x="1117" y="1624"/>
                  </a:lnTo>
                  <a:lnTo>
                    <a:pt x="1122" y="1623"/>
                  </a:lnTo>
                  <a:lnTo>
                    <a:pt x="1122" y="1623"/>
                  </a:lnTo>
                  <a:lnTo>
                    <a:pt x="1125" y="1602"/>
                  </a:lnTo>
                  <a:lnTo>
                    <a:pt x="1125" y="1592"/>
                  </a:lnTo>
                  <a:lnTo>
                    <a:pt x="1125" y="1580"/>
                  </a:lnTo>
                  <a:lnTo>
                    <a:pt x="1124" y="1570"/>
                  </a:lnTo>
                  <a:lnTo>
                    <a:pt x="1121" y="1561"/>
                  </a:lnTo>
                  <a:lnTo>
                    <a:pt x="1119" y="1558"/>
                  </a:lnTo>
                  <a:lnTo>
                    <a:pt x="1116" y="1554"/>
                  </a:lnTo>
                  <a:lnTo>
                    <a:pt x="1113" y="1551"/>
                  </a:lnTo>
                  <a:lnTo>
                    <a:pt x="1110" y="1549"/>
                  </a:lnTo>
                  <a:lnTo>
                    <a:pt x="1110" y="1549"/>
                  </a:lnTo>
                  <a:lnTo>
                    <a:pt x="1108" y="1558"/>
                  </a:lnTo>
                  <a:lnTo>
                    <a:pt x="1107" y="1566"/>
                  </a:lnTo>
                  <a:lnTo>
                    <a:pt x="1107" y="1584"/>
                  </a:lnTo>
                  <a:lnTo>
                    <a:pt x="1108" y="1606"/>
                  </a:lnTo>
                  <a:lnTo>
                    <a:pt x="1110" y="1626"/>
                  </a:lnTo>
                  <a:lnTo>
                    <a:pt x="1110" y="1626"/>
                  </a:lnTo>
                  <a:close/>
                  <a:moveTo>
                    <a:pt x="856" y="1554"/>
                  </a:moveTo>
                  <a:lnTo>
                    <a:pt x="856" y="1554"/>
                  </a:lnTo>
                  <a:lnTo>
                    <a:pt x="859" y="1574"/>
                  </a:lnTo>
                  <a:lnTo>
                    <a:pt x="864" y="1592"/>
                  </a:lnTo>
                  <a:lnTo>
                    <a:pt x="867" y="1611"/>
                  </a:lnTo>
                  <a:lnTo>
                    <a:pt x="869" y="1630"/>
                  </a:lnTo>
                  <a:lnTo>
                    <a:pt x="869" y="1630"/>
                  </a:lnTo>
                  <a:lnTo>
                    <a:pt x="872" y="1631"/>
                  </a:lnTo>
                  <a:lnTo>
                    <a:pt x="875" y="1631"/>
                  </a:lnTo>
                  <a:lnTo>
                    <a:pt x="881" y="1635"/>
                  </a:lnTo>
                  <a:lnTo>
                    <a:pt x="886" y="1637"/>
                  </a:lnTo>
                  <a:lnTo>
                    <a:pt x="888" y="1637"/>
                  </a:lnTo>
                  <a:lnTo>
                    <a:pt x="890" y="1636"/>
                  </a:lnTo>
                  <a:lnTo>
                    <a:pt x="890" y="1636"/>
                  </a:lnTo>
                  <a:lnTo>
                    <a:pt x="893" y="1627"/>
                  </a:lnTo>
                  <a:lnTo>
                    <a:pt x="893" y="1620"/>
                  </a:lnTo>
                  <a:lnTo>
                    <a:pt x="892" y="1602"/>
                  </a:lnTo>
                  <a:lnTo>
                    <a:pt x="890" y="1583"/>
                  </a:lnTo>
                  <a:lnTo>
                    <a:pt x="888" y="1562"/>
                  </a:lnTo>
                  <a:lnTo>
                    <a:pt x="888" y="1562"/>
                  </a:lnTo>
                  <a:lnTo>
                    <a:pt x="880" y="1558"/>
                  </a:lnTo>
                  <a:lnTo>
                    <a:pt x="872" y="1555"/>
                  </a:lnTo>
                  <a:lnTo>
                    <a:pt x="866" y="1554"/>
                  </a:lnTo>
                  <a:lnTo>
                    <a:pt x="856" y="1554"/>
                  </a:lnTo>
                  <a:lnTo>
                    <a:pt x="856" y="1554"/>
                  </a:lnTo>
                  <a:close/>
                  <a:moveTo>
                    <a:pt x="1036" y="1567"/>
                  </a:moveTo>
                  <a:lnTo>
                    <a:pt x="1036" y="1567"/>
                  </a:lnTo>
                  <a:lnTo>
                    <a:pt x="1035" y="1607"/>
                  </a:lnTo>
                  <a:lnTo>
                    <a:pt x="1035" y="1626"/>
                  </a:lnTo>
                  <a:lnTo>
                    <a:pt x="1036" y="1637"/>
                  </a:lnTo>
                  <a:lnTo>
                    <a:pt x="1038" y="1647"/>
                  </a:lnTo>
                  <a:lnTo>
                    <a:pt x="1038" y="1647"/>
                  </a:lnTo>
                  <a:lnTo>
                    <a:pt x="1052" y="1644"/>
                  </a:lnTo>
                  <a:lnTo>
                    <a:pt x="1066" y="1642"/>
                  </a:lnTo>
                  <a:lnTo>
                    <a:pt x="1079" y="1639"/>
                  </a:lnTo>
                  <a:lnTo>
                    <a:pt x="1085" y="1637"/>
                  </a:lnTo>
                  <a:lnTo>
                    <a:pt x="1090" y="1634"/>
                  </a:lnTo>
                  <a:lnTo>
                    <a:pt x="1090" y="1634"/>
                  </a:lnTo>
                  <a:lnTo>
                    <a:pt x="1092" y="1612"/>
                  </a:lnTo>
                  <a:lnTo>
                    <a:pt x="1091" y="1595"/>
                  </a:lnTo>
                  <a:lnTo>
                    <a:pt x="1089" y="1577"/>
                  </a:lnTo>
                  <a:lnTo>
                    <a:pt x="1085" y="1556"/>
                  </a:lnTo>
                  <a:lnTo>
                    <a:pt x="1085" y="1556"/>
                  </a:lnTo>
                  <a:lnTo>
                    <a:pt x="1079" y="1556"/>
                  </a:lnTo>
                  <a:lnTo>
                    <a:pt x="1074" y="1556"/>
                  </a:lnTo>
                  <a:lnTo>
                    <a:pt x="1061" y="1560"/>
                  </a:lnTo>
                  <a:lnTo>
                    <a:pt x="1036" y="1567"/>
                  </a:lnTo>
                  <a:lnTo>
                    <a:pt x="1036" y="1567"/>
                  </a:lnTo>
                  <a:close/>
                  <a:moveTo>
                    <a:pt x="909" y="1643"/>
                  </a:moveTo>
                  <a:lnTo>
                    <a:pt x="909" y="1643"/>
                  </a:lnTo>
                  <a:lnTo>
                    <a:pt x="925" y="1646"/>
                  </a:lnTo>
                  <a:lnTo>
                    <a:pt x="940" y="1647"/>
                  </a:lnTo>
                  <a:lnTo>
                    <a:pt x="975" y="1651"/>
                  </a:lnTo>
                  <a:lnTo>
                    <a:pt x="975" y="1651"/>
                  </a:lnTo>
                  <a:lnTo>
                    <a:pt x="975" y="1630"/>
                  </a:lnTo>
                  <a:lnTo>
                    <a:pt x="976" y="1609"/>
                  </a:lnTo>
                  <a:lnTo>
                    <a:pt x="976" y="1599"/>
                  </a:lnTo>
                  <a:lnTo>
                    <a:pt x="976" y="1589"/>
                  </a:lnTo>
                  <a:lnTo>
                    <a:pt x="975" y="1579"/>
                  </a:lnTo>
                  <a:lnTo>
                    <a:pt x="972" y="1569"/>
                  </a:lnTo>
                  <a:lnTo>
                    <a:pt x="972" y="1569"/>
                  </a:lnTo>
                  <a:lnTo>
                    <a:pt x="956" y="1567"/>
                  </a:lnTo>
                  <a:lnTo>
                    <a:pt x="938" y="1565"/>
                  </a:lnTo>
                  <a:lnTo>
                    <a:pt x="922" y="1564"/>
                  </a:lnTo>
                  <a:lnTo>
                    <a:pt x="909" y="1562"/>
                  </a:lnTo>
                  <a:lnTo>
                    <a:pt x="909" y="1562"/>
                  </a:lnTo>
                  <a:lnTo>
                    <a:pt x="909" y="1580"/>
                  </a:lnTo>
                  <a:lnTo>
                    <a:pt x="909" y="1602"/>
                  </a:lnTo>
                  <a:lnTo>
                    <a:pt x="908" y="1625"/>
                  </a:lnTo>
                  <a:lnTo>
                    <a:pt x="909" y="1643"/>
                  </a:lnTo>
                  <a:lnTo>
                    <a:pt x="909" y="1643"/>
                  </a:lnTo>
                  <a:close/>
                  <a:moveTo>
                    <a:pt x="996" y="1567"/>
                  </a:moveTo>
                  <a:lnTo>
                    <a:pt x="996" y="1567"/>
                  </a:lnTo>
                  <a:lnTo>
                    <a:pt x="994" y="1576"/>
                  </a:lnTo>
                  <a:lnTo>
                    <a:pt x="993" y="1586"/>
                  </a:lnTo>
                  <a:lnTo>
                    <a:pt x="992" y="1596"/>
                  </a:lnTo>
                  <a:lnTo>
                    <a:pt x="992" y="1607"/>
                  </a:lnTo>
                  <a:lnTo>
                    <a:pt x="992" y="1629"/>
                  </a:lnTo>
                  <a:lnTo>
                    <a:pt x="994" y="1653"/>
                  </a:lnTo>
                  <a:lnTo>
                    <a:pt x="994" y="1653"/>
                  </a:lnTo>
                  <a:lnTo>
                    <a:pt x="1002" y="1653"/>
                  </a:lnTo>
                  <a:lnTo>
                    <a:pt x="1009" y="1653"/>
                  </a:lnTo>
                  <a:lnTo>
                    <a:pt x="1016" y="1653"/>
                  </a:lnTo>
                  <a:lnTo>
                    <a:pt x="1019" y="1652"/>
                  </a:lnTo>
                  <a:lnTo>
                    <a:pt x="1021" y="1651"/>
                  </a:lnTo>
                  <a:lnTo>
                    <a:pt x="1021" y="1651"/>
                  </a:lnTo>
                  <a:lnTo>
                    <a:pt x="1020" y="1641"/>
                  </a:lnTo>
                  <a:lnTo>
                    <a:pt x="1020" y="1631"/>
                  </a:lnTo>
                  <a:lnTo>
                    <a:pt x="1020" y="1610"/>
                  </a:lnTo>
                  <a:lnTo>
                    <a:pt x="1019" y="1599"/>
                  </a:lnTo>
                  <a:lnTo>
                    <a:pt x="1019" y="1589"/>
                  </a:lnTo>
                  <a:lnTo>
                    <a:pt x="1017" y="1577"/>
                  </a:lnTo>
                  <a:lnTo>
                    <a:pt x="1014" y="1567"/>
                  </a:lnTo>
                  <a:lnTo>
                    <a:pt x="1014" y="1567"/>
                  </a:lnTo>
                  <a:lnTo>
                    <a:pt x="996" y="1567"/>
                  </a:lnTo>
                  <a:lnTo>
                    <a:pt x="996" y="1567"/>
                  </a:lnTo>
                  <a:close/>
                  <a:moveTo>
                    <a:pt x="1093" y="1665"/>
                  </a:moveTo>
                  <a:lnTo>
                    <a:pt x="1093" y="1665"/>
                  </a:lnTo>
                  <a:lnTo>
                    <a:pt x="1090" y="1664"/>
                  </a:lnTo>
                  <a:lnTo>
                    <a:pt x="1087" y="1661"/>
                  </a:lnTo>
                  <a:lnTo>
                    <a:pt x="1085" y="1660"/>
                  </a:lnTo>
                  <a:lnTo>
                    <a:pt x="1080" y="1660"/>
                  </a:lnTo>
                  <a:lnTo>
                    <a:pt x="1080" y="1660"/>
                  </a:lnTo>
                  <a:lnTo>
                    <a:pt x="1069" y="1665"/>
                  </a:lnTo>
                  <a:lnTo>
                    <a:pt x="1057" y="1668"/>
                  </a:lnTo>
                  <a:lnTo>
                    <a:pt x="1046" y="1670"/>
                  </a:lnTo>
                  <a:lnTo>
                    <a:pt x="1033" y="1672"/>
                  </a:lnTo>
                  <a:lnTo>
                    <a:pt x="1007" y="1674"/>
                  </a:lnTo>
                  <a:lnTo>
                    <a:pt x="980" y="1674"/>
                  </a:lnTo>
                  <a:lnTo>
                    <a:pt x="954" y="1672"/>
                  </a:lnTo>
                  <a:lnTo>
                    <a:pt x="927" y="1669"/>
                  </a:lnTo>
                  <a:lnTo>
                    <a:pt x="900" y="1662"/>
                  </a:lnTo>
                  <a:lnTo>
                    <a:pt x="873" y="1655"/>
                  </a:lnTo>
                  <a:lnTo>
                    <a:pt x="873" y="1655"/>
                  </a:lnTo>
                  <a:lnTo>
                    <a:pt x="880" y="1684"/>
                  </a:lnTo>
                  <a:lnTo>
                    <a:pt x="885" y="1716"/>
                  </a:lnTo>
                  <a:lnTo>
                    <a:pt x="890" y="1750"/>
                  </a:lnTo>
                  <a:lnTo>
                    <a:pt x="896" y="1780"/>
                  </a:lnTo>
                  <a:lnTo>
                    <a:pt x="896" y="1780"/>
                  </a:lnTo>
                  <a:lnTo>
                    <a:pt x="905" y="1789"/>
                  </a:lnTo>
                  <a:lnTo>
                    <a:pt x="915" y="1797"/>
                  </a:lnTo>
                  <a:lnTo>
                    <a:pt x="915" y="1797"/>
                  </a:lnTo>
                  <a:lnTo>
                    <a:pt x="923" y="1797"/>
                  </a:lnTo>
                  <a:lnTo>
                    <a:pt x="929" y="1799"/>
                  </a:lnTo>
                  <a:lnTo>
                    <a:pt x="935" y="1802"/>
                  </a:lnTo>
                  <a:lnTo>
                    <a:pt x="942" y="1804"/>
                  </a:lnTo>
                  <a:lnTo>
                    <a:pt x="956" y="1809"/>
                  </a:lnTo>
                  <a:lnTo>
                    <a:pt x="962" y="1811"/>
                  </a:lnTo>
                  <a:lnTo>
                    <a:pt x="970" y="1812"/>
                  </a:lnTo>
                  <a:lnTo>
                    <a:pt x="970" y="1812"/>
                  </a:lnTo>
                  <a:lnTo>
                    <a:pt x="974" y="1812"/>
                  </a:lnTo>
                  <a:lnTo>
                    <a:pt x="979" y="1811"/>
                  </a:lnTo>
                  <a:lnTo>
                    <a:pt x="989" y="1809"/>
                  </a:lnTo>
                  <a:lnTo>
                    <a:pt x="1000" y="1806"/>
                  </a:lnTo>
                  <a:lnTo>
                    <a:pt x="1009" y="1805"/>
                  </a:lnTo>
                  <a:lnTo>
                    <a:pt x="1009" y="1805"/>
                  </a:lnTo>
                  <a:lnTo>
                    <a:pt x="1041" y="1807"/>
                  </a:lnTo>
                  <a:lnTo>
                    <a:pt x="1057" y="1807"/>
                  </a:lnTo>
                  <a:lnTo>
                    <a:pt x="1075" y="1807"/>
                  </a:lnTo>
                  <a:lnTo>
                    <a:pt x="1091" y="1806"/>
                  </a:lnTo>
                  <a:lnTo>
                    <a:pt x="1106" y="1804"/>
                  </a:lnTo>
                  <a:lnTo>
                    <a:pt x="1113" y="1802"/>
                  </a:lnTo>
                  <a:lnTo>
                    <a:pt x="1121" y="1798"/>
                  </a:lnTo>
                  <a:lnTo>
                    <a:pt x="1127" y="1795"/>
                  </a:lnTo>
                  <a:lnTo>
                    <a:pt x="1135" y="1791"/>
                  </a:lnTo>
                  <a:lnTo>
                    <a:pt x="1135" y="1791"/>
                  </a:lnTo>
                  <a:lnTo>
                    <a:pt x="1139" y="1782"/>
                  </a:lnTo>
                  <a:lnTo>
                    <a:pt x="1143" y="1773"/>
                  </a:lnTo>
                  <a:lnTo>
                    <a:pt x="1150" y="1753"/>
                  </a:lnTo>
                  <a:lnTo>
                    <a:pt x="1154" y="1732"/>
                  </a:lnTo>
                  <a:lnTo>
                    <a:pt x="1158" y="1710"/>
                  </a:lnTo>
                  <a:lnTo>
                    <a:pt x="1160" y="1687"/>
                  </a:lnTo>
                  <a:lnTo>
                    <a:pt x="1161" y="1666"/>
                  </a:lnTo>
                  <a:lnTo>
                    <a:pt x="1161" y="1628"/>
                  </a:lnTo>
                  <a:lnTo>
                    <a:pt x="1161" y="1628"/>
                  </a:lnTo>
                  <a:lnTo>
                    <a:pt x="1154" y="1634"/>
                  </a:lnTo>
                  <a:lnTo>
                    <a:pt x="1144" y="1638"/>
                  </a:lnTo>
                  <a:lnTo>
                    <a:pt x="1126" y="1645"/>
                  </a:lnTo>
                  <a:lnTo>
                    <a:pt x="1116" y="1649"/>
                  </a:lnTo>
                  <a:lnTo>
                    <a:pt x="1108" y="1653"/>
                  </a:lnTo>
                  <a:lnTo>
                    <a:pt x="1099" y="1658"/>
                  </a:lnTo>
                  <a:lnTo>
                    <a:pt x="1093" y="1665"/>
                  </a:lnTo>
                  <a:lnTo>
                    <a:pt x="1093" y="1665"/>
                  </a:lnTo>
                  <a:close/>
                  <a:moveTo>
                    <a:pt x="509" y="1636"/>
                  </a:moveTo>
                  <a:lnTo>
                    <a:pt x="509" y="1636"/>
                  </a:lnTo>
                  <a:lnTo>
                    <a:pt x="514" y="1644"/>
                  </a:lnTo>
                  <a:lnTo>
                    <a:pt x="517" y="1655"/>
                  </a:lnTo>
                  <a:lnTo>
                    <a:pt x="519" y="1667"/>
                  </a:lnTo>
                  <a:lnTo>
                    <a:pt x="519" y="1672"/>
                  </a:lnTo>
                  <a:lnTo>
                    <a:pt x="518" y="1678"/>
                  </a:lnTo>
                  <a:lnTo>
                    <a:pt x="517" y="1684"/>
                  </a:lnTo>
                  <a:lnTo>
                    <a:pt x="514" y="1688"/>
                  </a:lnTo>
                  <a:lnTo>
                    <a:pt x="510" y="1693"/>
                  </a:lnTo>
                  <a:lnTo>
                    <a:pt x="506" y="1698"/>
                  </a:lnTo>
                  <a:lnTo>
                    <a:pt x="501" y="1701"/>
                  </a:lnTo>
                  <a:lnTo>
                    <a:pt x="494" y="1704"/>
                  </a:lnTo>
                  <a:lnTo>
                    <a:pt x="487" y="1705"/>
                  </a:lnTo>
                  <a:lnTo>
                    <a:pt x="478" y="1706"/>
                  </a:lnTo>
                  <a:lnTo>
                    <a:pt x="478" y="1706"/>
                  </a:lnTo>
                  <a:lnTo>
                    <a:pt x="471" y="1703"/>
                  </a:lnTo>
                  <a:lnTo>
                    <a:pt x="464" y="1701"/>
                  </a:lnTo>
                  <a:lnTo>
                    <a:pt x="458" y="1702"/>
                  </a:lnTo>
                  <a:lnTo>
                    <a:pt x="448" y="1704"/>
                  </a:lnTo>
                  <a:lnTo>
                    <a:pt x="448" y="1704"/>
                  </a:lnTo>
                  <a:lnTo>
                    <a:pt x="446" y="1697"/>
                  </a:lnTo>
                  <a:lnTo>
                    <a:pt x="444" y="1689"/>
                  </a:lnTo>
                  <a:lnTo>
                    <a:pt x="441" y="1674"/>
                  </a:lnTo>
                  <a:lnTo>
                    <a:pt x="439" y="1667"/>
                  </a:lnTo>
                  <a:lnTo>
                    <a:pt x="435" y="1661"/>
                  </a:lnTo>
                  <a:lnTo>
                    <a:pt x="432" y="1657"/>
                  </a:lnTo>
                  <a:lnTo>
                    <a:pt x="429" y="1656"/>
                  </a:lnTo>
                  <a:lnTo>
                    <a:pt x="426" y="1655"/>
                  </a:lnTo>
                  <a:lnTo>
                    <a:pt x="426" y="1655"/>
                  </a:lnTo>
                  <a:lnTo>
                    <a:pt x="419" y="1660"/>
                  </a:lnTo>
                  <a:lnTo>
                    <a:pt x="410" y="1667"/>
                  </a:lnTo>
                  <a:lnTo>
                    <a:pt x="399" y="1673"/>
                  </a:lnTo>
                  <a:lnTo>
                    <a:pt x="389" y="1680"/>
                  </a:lnTo>
                  <a:lnTo>
                    <a:pt x="381" y="1687"/>
                  </a:lnTo>
                  <a:lnTo>
                    <a:pt x="378" y="1691"/>
                  </a:lnTo>
                  <a:lnTo>
                    <a:pt x="375" y="1696"/>
                  </a:lnTo>
                  <a:lnTo>
                    <a:pt x="374" y="1701"/>
                  </a:lnTo>
                  <a:lnTo>
                    <a:pt x="374" y="1705"/>
                  </a:lnTo>
                  <a:lnTo>
                    <a:pt x="377" y="1711"/>
                  </a:lnTo>
                  <a:lnTo>
                    <a:pt x="380" y="1717"/>
                  </a:lnTo>
                  <a:lnTo>
                    <a:pt x="380" y="1717"/>
                  </a:lnTo>
                  <a:lnTo>
                    <a:pt x="414" y="1722"/>
                  </a:lnTo>
                  <a:lnTo>
                    <a:pt x="453" y="1728"/>
                  </a:lnTo>
                  <a:lnTo>
                    <a:pt x="492" y="1731"/>
                  </a:lnTo>
                  <a:lnTo>
                    <a:pt x="534" y="1733"/>
                  </a:lnTo>
                  <a:lnTo>
                    <a:pt x="576" y="1732"/>
                  </a:lnTo>
                  <a:lnTo>
                    <a:pt x="618" y="1730"/>
                  </a:lnTo>
                  <a:lnTo>
                    <a:pt x="639" y="1728"/>
                  </a:lnTo>
                  <a:lnTo>
                    <a:pt x="659" y="1725"/>
                  </a:lnTo>
                  <a:lnTo>
                    <a:pt x="680" y="1721"/>
                  </a:lnTo>
                  <a:lnTo>
                    <a:pt x="699" y="1717"/>
                  </a:lnTo>
                  <a:lnTo>
                    <a:pt x="699" y="1717"/>
                  </a:lnTo>
                  <a:lnTo>
                    <a:pt x="699" y="1714"/>
                  </a:lnTo>
                  <a:lnTo>
                    <a:pt x="700" y="1713"/>
                  </a:lnTo>
                  <a:lnTo>
                    <a:pt x="702" y="1710"/>
                  </a:lnTo>
                  <a:lnTo>
                    <a:pt x="704" y="1707"/>
                  </a:lnTo>
                  <a:lnTo>
                    <a:pt x="704" y="1705"/>
                  </a:lnTo>
                  <a:lnTo>
                    <a:pt x="704" y="1702"/>
                  </a:lnTo>
                  <a:lnTo>
                    <a:pt x="704" y="1702"/>
                  </a:lnTo>
                  <a:lnTo>
                    <a:pt x="700" y="1693"/>
                  </a:lnTo>
                  <a:lnTo>
                    <a:pt x="693" y="1686"/>
                  </a:lnTo>
                  <a:lnTo>
                    <a:pt x="687" y="1678"/>
                  </a:lnTo>
                  <a:lnTo>
                    <a:pt x="680" y="1671"/>
                  </a:lnTo>
                  <a:lnTo>
                    <a:pt x="672" y="1666"/>
                  </a:lnTo>
                  <a:lnTo>
                    <a:pt x="665" y="1661"/>
                  </a:lnTo>
                  <a:lnTo>
                    <a:pt x="657" y="1658"/>
                  </a:lnTo>
                  <a:lnTo>
                    <a:pt x="650" y="1658"/>
                  </a:lnTo>
                  <a:lnTo>
                    <a:pt x="650" y="1658"/>
                  </a:lnTo>
                  <a:lnTo>
                    <a:pt x="655" y="1662"/>
                  </a:lnTo>
                  <a:lnTo>
                    <a:pt x="657" y="1667"/>
                  </a:lnTo>
                  <a:lnTo>
                    <a:pt x="658" y="1672"/>
                  </a:lnTo>
                  <a:lnTo>
                    <a:pt x="658" y="1676"/>
                  </a:lnTo>
                  <a:lnTo>
                    <a:pt x="656" y="1681"/>
                  </a:lnTo>
                  <a:lnTo>
                    <a:pt x="653" y="1685"/>
                  </a:lnTo>
                  <a:lnTo>
                    <a:pt x="648" y="1689"/>
                  </a:lnTo>
                  <a:lnTo>
                    <a:pt x="643" y="1692"/>
                  </a:lnTo>
                  <a:lnTo>
                    <a:pt x="637" y="1696"/>
                  </a:lnTo>
                  <a:lnTo>
                    <a:pt x="630" y="1699"/>
                  </a:lnTo>
                  <a:lnTo>
                    <a:pt x="616" y="1702"/>
                  </a:lnTo>
                  <a:lnTo>
                    <a:pt x="610" y="1703"/>
                  </a:lnTo>
                  <a:lnTo>
                    <a:pt x="602" y="1704"/>
                  </a:lnTo>
                  <a:lnTo>
                    <a:pt x="597" y="1703"/>
                  </a:lnTo>
                  <a:lnTo>
                    <a:pt x="591" y="1702"/>
                  </a:lnTo>
                  <a:lnTo>
                    <a:pt x="591" y="1702"/>
                  </a:lnTo>
                  <a:lnTo>
                    <a:pt x="583" y="1699"/>
                  </a:lnTo>
                  <a:lnTo>
                    <a:pt x="578" y="1693"/>
                  </a:lnTo>
                  <a:lnTo>
                    <a:pt x="572" y="1688"/>
                  </a:lnTo>
                  <a:lnTo>
                    <a:pt x="569" y="1682"/>
                  </a:lnTo>
                  <a:lnTo>
                    <a:pt x="567" y="1674"/>
                  </a:lnTo>
                  <a:lnTo>
                    <a:pt x="565" y="1667"/>
                  </a:lnTo>
                  <a:lnTo>
                    <a:pt x="565" y="1658"/>
                  </a:lnTo>
                  <a:lnTo>
                    <a:pt x="566" y="1651"/>
                  </a:lnTo>
                  <a:lnTo>
                    <a:pt x="566" y="1651"/>
                  </a:lnTo>
                  <a:lnTo>
                    <a:pt x="563" y="1647"/>
                  </a:lnTo>
                  <a:lnTo>
                    <a:pt x="561" y="1643"/>
                  </a:lnTo>
                  <a:lnTo>
                    <a:pt x="556" y="1634"/>
                  </a:lnTo>
                  <a:lnTo>
                    <a:pt x="556" y="1634"/>
                  </a:lnTo>
                  <a:lnTo>
                    <a:pt x="551" y="1635"/>
                  </a:lnTo>
                  <a:lnTo>
                    <a:pt x="546" y="1635"/>
                  </a:lnTo>
                  <a:lnTo>
                    <a:pt x="536" y="1634"/>
                  </a:lnTo>
                  <a:lnTo>
                    <a:pt x="524" y="1632"/>
                  </a:lnTo>
                  <a:lnTo>
                    <a:pt x="518" y="1634"/>
                  </a:lnTo>
                  <a:lnTo>
                    <a:pt x="509" y="1636"/>
                  </a:lnTo>
                  <a:lnTo>
                    <a:pt x="509" y="1636"/>
                  </a:lnTo>
                  <a:close/>
                  <a:moveTo>
                    <a:pt x="729" y="1714"/>
                  </a:moveTo>
                  <a:lnTo>
                    <a:pt x="729" y="1714"/>
                  </a:lnTo>
                  <a:lnTo>
                    <a:pt x="722" y="1721"/>
                  </a:lnTo>
                  <a:lnTo>
                    <a:pt x="715" y="1729"/>
                  </a:lnTo>
                  <a:lnTo>
                    <a:pt x="707" y="1734"/>
                  </a:lnTo>
                  <a:lnTo>
                    <a:pt x="699" y="1738"/>
                  </a:lnTo>
                  <a:lnTo>
                    <a:pt x="699" y="1738"/>
                  </a:lnTo>
                  <a:lnTo>
                    <a:pt x="684" y="1745"/>
                  </a:lnTo>
                  <a:lnTo>
                    <a:pt x="668" y="1749"/>
                  </a:lnTo>
                  <a:lnTo>
                    <a:pt x="651" y="1751"/>
                  </a:lnTo>
                  <a:lnTo>
                    <a:pt x="633" y="1753"/>
                  </a:lnTo>
                  <a:lnTo>
                    <a:pt x="615" y="1755"/>
                  </a:lnTo>
                  <a:lnTo>
                    <a:pt x="598" y="1756"/>
                  </a:lnTo>
                  <a:lnTo>
                    <a:pt x="561" y="1755"/>
                  </a:lnTo>
                  <a:lnTo>
                    <a:pt x="484" y="1750"/>
                  </a:lnTo>
                  <a:lnTo>
                    <a:pt x="445" y="1749"/>
                  </a:lnTo>
                  <a:lnTo>
                    <a:pt x="426" y="1749"/>
                  </a:lnTo>
                  <a:lnTo>
                    <a:pt x="406" y="1751"/>
                  </a:lnTo>
                  <a:lnTo>
                    <a:pt x="406" y="1751"/>
                  </a:lnTo>
                  <a:lnTo>
                    <a:pt x="403" y="1748"/>
                  </a:lnTo>
                  <a:lnTo>
                    <a:pt x="399" y="1746"/>
                  </a:lnTo>
                  <a:lnTo>
                    <a:pt x="387" y="1743"/>
                  </a:lnTo>
                  <a:lnTo>
                    <a:pt x="363" y="1738"/>
                  </a:lnTo>
                  <a:lnTo>
                    <a:pt x="363" y="1738"/>
                  </a:lnTo>
                  <a:lnTo>
                    <a:pt x="359" y="1748"/>
                  </a:lnTo>
                  <a:lnTo>
                    <a:pt x="356" y="1759"/>
                  </a:lnTo>
                  <a:lnTo>
                    <a:pt x="354" y="1770"/>
                  </a:lnTo>
                  <a:lnTo>
                    <a:pt x="352" y="1780"/>
                  </a:lnTo>
                  <a:lnTo>
                    <a:pt x="352" y="1780"/>
                  </a:lnTo>
                  <a:lnTo>
                    <a:pt x="358" y="1786"/>
                  </a:lnTo>
                  <a:lnTo>
                    <a:pt x="366" y="1791"/>
                  </a:lnTo>
                  <a:lnTo>
                    <a:pt x="373" y="1795"/>
                  </a:lnTo>
                  <a:lnTo>
                    <a:pt x="382" y="1799"/>
                  </a:lnTo>
                  <a:lnTo>
                    <a:pt x="402" y="1806"/>
                  </a:lnTo>
                  <a:lnTo>
                    <a:pt x="425" y="1812"/>
                  </a:lnTo>
                  <a:lnTo>
                    <a:pt x="449" y="1818"/>
                  </a:lnTo>
                  <a:lnTo>
                    <a:pt x="475" y="1822"/>
                  </a:lnTo>
                  <a:lnTo>
                    <a:pt x="530" y="1829"/>
                  </a:lnTo>
                  <a:lnTo>
                    <a:pt x="530" y="1829"/>
                  </a:lnTo>
                  <a:lnTo>
                    <a:pt x="545" y="1832"/>
                  </a:lnTo>
                  <a:lnTo>
                    <a:pt x="559" y="1833"/>
                  </a:lnTo>
                  <a:lnTo>
                    <a:pt x="572" y="1833"/>
                  </a:lnTo>
                  <a:lnTo>
                    <a:pt x="585" y="1833"/>
                  </a:lnTo>
                  <a:lnTo>
                    <a:pt x="612" y="1829"/>
                  </a:lnTo>
                  <a:lnTo>
                    <a:pt x="642" y="1825"/>
                  </a:lnTo>
                  <a:lnTo>
                    <a:pt x="642" y="1825"/>
                  </a:lnTo>
                  <a:lnTo>
                    <a:pt x="669" y="1819"/>
                  </a:lnTo>
                  <a:lnTo>
                    <a:pt x="685" y="1816"/>
                  </a:lnTo>
                  <a:lnTo>
                    <a:pt x="702" y="1810"/>
                  </a:lnTo>
                  <a:lnTo>
                    <a:pt x="718" y="1805"/>
                  </a:lnTo>
                  <a:lnTo>
                    <a:pt x="732" y="1798"/>
                  </a:lnTo>
                  <a:lnTo>
                    <a:pt x="743" y="1792"/>
                  </a:lnTo>
                  <a:lnTo>
                    <a:pt x="746" y="1789"/>
                  </a:lnTo>
                  <a:lnTo>
                    <a:pt x="748" y="1786"/>
                  </a:lnTo>
                  <a:lnTo>
                    <a:pt x="748" y="1786"/>
                  </a:lnTo>
                  <a:lnTo>
                    <a:pt x="750" y="1781"/>
                  </a:lnTo>
                  <a:lnTo>
                    <a:pt x="751" y="1777"/>
                  </a:lnTo>
                  <a:lnTo>
                    <a:pt x="751" y="1767"/>
                  </a:lnTo>
                  <a:lnTo>
                    <a:pt x="750" y="1758"/>
                  </a:lnTo>
                  <a:lnTo>
                    <a:pt x="748" y="1748"/>
                  </a:lnTo>
                  <a:lnTo>
                    <a:pt x="741" y="1730"/>
                  </a:lnTo>
                  <a:lnTo>
                    <a:pt x="738" y="1721"/>
                  </a:lnTo>
                  <a:lnTo>
                    <a:pt x="736" y="1714"/>
                  </a:lnTo>
                  <a:lnTo>
                    <a:pt x="736" y="1714"/>
                  </a:lnTo>
                  <a:lnTo>
                    <a:pt x="729" y="1714"/>
                  </a:lnTo>
                  <a:lnTo>
                    <a:pt x="729" y="1714"/>
                  </a:lnTo>
                  <a:close/>
                  <a:moveTo>
                    <a:pt x="274" y="1773"/>
                  </a:moveTo>
                  <a:lnTo>
                    <a:pt x="274" y="1773"/>
                  </a:lnTo>
                  <a:lnTo>
                    <a:pt x="249" y="1784"/>
                  </a:lnTo>
                  <a:lnTo>
                    <a:pt x="228" y="1794"/>
                  </a:lnTo>
                  <a:lnTo>
                    <a:pt x="185" y="1818"/>
                  </a:lnTo>
                  <a:lnTo>
                    <a:pt x="185" y="1818"/>
                  </a:lnTo>
                  <a:lnTo>
                    <a:pt x="156" y="1835"/>
                  </a:lnTo>
                  <a:lnTo>
                    <a:pt x="131" y="1850"/>
                  </a:lnTo>
                  <a:lnTo>
                    <a:pt x="120" y="1858"/>
                  </a:lnTo>
                  <a:lnTo>
                    <a:pt x="109" y="1868"/>
                  </a:lnTo>
                  <a:lnTo>
                    <a:pt x="97" y="1879"/>
                  </a:lnTo>
                  <a:lnTo>
                    <a:pt x="84" y="1892"/>
                  </a:lnTo>
                  <a:lnTo>
                    <a:pt x="84" y="1892"/>
                  </a:lnTo>
                  <a:lnTo>
                    <a:pt x="71" y="1904"/>
                  </a:lnTo>
                  <a:lnTo>
                    <a:pt x="57" y="1920"/>
                  </a:lnTo>
                  <a:lnTo>
                    <a:pt x="52" y="1929"/>
                  </a:lnTo>
                  <a:lnTo>
                    <a:pt x="48" y="1938"/>
                  </a:lnTo>
                  <a:lnTo>
                    <a:pt x="46" y="1945"/>
                  </a:lnTo>
                  <a:lnTo>
                    <a:pt x="45" y="1949"/>
                  </a:lnTo>
                  <a:lnTo>
                    <a:pt x="45" y="1953"/>
                  </a:lnTo>
                  <a:lnTo>
                    <a:pt x="45" y="1953"/>
                  </a:lnTo>
                  <a:lnTo>
                    <a:pt x="47" y="1958"/>
                  </a:lnTo>
                  <a:lnTo>
                    <a:pt x="49" y="1963"/>
                  </a:lnTo>
                  <a:lnTo>
                    <a:pt x="52" y="1968"/>
                  </a:lnTo>
                  <a:lnTo>
                    <a:pt x="57" y="1973"/>
                  </a:lnTo>
                  <a:lnTo>
                    <a:pt x="68" y="1980"/>
                  </a:lnTo>
                  <a:lnTo>
                    <a:pt x="81" y="1988"/>
                  </a:lnTo>
                  <a:lnTo>
                    <a:pt x="96" y="1994"/>
                  </a:lnTo>
                  <a:lnTo>
                    <a:pt x="110" y="2001"/>
                  </a:lnTo>
                  <a:lnTo>
                    <a:pt x="133" y="2009"/>
                  </a:lnTo>
                  <a:lnTo>
                    <a:pt x="133" y="2009"/>
                  </a:lnTo>
                  <a:lnTo>
                    <a:pt x="163" y="2020"/>
                  </a:lnTo>
                  <a:lnTo>
                    <a:pt x="196" y="2031"/>
                  </a:lnTo>
                  <a:lnTo>
                    <a:pt x="227" y="2039"/>
                  </a:lnTo>
                  <a:lnTo>
                    <a:pt x="260" y="2048"/>
                  </a:lnTo>
                  <a:lnTo>
                    <a:pt x="293" y="2055"/>
                  </a:lnTo>
                  <a:lnTo>
                    <a:pt x="327" y="2062"/>
                  </a:lnTo>
                  <a:lnTo>
                    <a:pt x="362" y="2066"/>
                  </a:lnTo>
                  <a:lnTo>
                    <a:pt x="397" y="2070"/>
                  </a:lnTo>
                  <a:lnTo>
                    <a:pt x="397" y="2070"/>
                  </a:lnTo>
                  <a:lnTo>
                    <a:pt x="425" y="2073"/>
                  </a:lnTo>
                  <a:lnTo>
                    <a:pt x="449" y="2074"/>
                  </a:lnTo>
                  <a:lnTo>
                    <a:pt x="472" y="2073"/>
                  </a:lnTo>
                  <a:lnTo>
                    <a:pt x="494" y="2071"/>
                  </a:lnTo>
                  <a:lnTo>
                    <a:pt x="537" y="2067"/>
                  </a:lnTo>
                  <a:lnTo>
                    <a:pt x="562" y="2066"/>
                  </a:lnTo>
                  <a:lnTo>
                    <a:pt x="589" y="2066"/>
                  </a:lnTo>
                  <a:lnTo>
                    <a:pt x="589" y="2066"/>
                  </a:lnTo>
                  <a:lnTo>
                    <a:pt x="624" y="2065"/>
                  </a:lnTo>
                  <a:lnTo>
                    <a:pt x="657" y="2064"/>
                  </a:lnTo>
                  <a:lnTo>
                    <a:pt x="690" y="2061"/>
                  </a:lnTo>
                  <a:lnTo>
                    <a:pt x="723" y="2056"/>
                  </a:lnTo>
                  <a:lnTo>
                    <a:pt x="723" y="2056"/>
                  </a:lnTo>
                  <a:lnTo>
                    <a:pt x="784" y="2047"/>
                  </a:lnTo>
                  <a:lnTo>
                    <a:pt x="812" y="2041"/>
                  </a:lnTo>
                  <a:lnTo>
                    <a:pt x="839" y="2036"/>
                  </a:lnTo>
                  <a:lnTo>
                    <a:pt x="865" y="2030"/>
                  </a:lnTo>
                  <a:lnTo>
                    <a:pt x="890" y="2022"/>
                  </a:lnTo>
                  <a:lnTo>
                    <a:pt x="915" y="2014"/>
                  </a:lnTo>
                  <a:lnTo>
                    <a:pt x="940" y="2004"/>
                  </a:lnTo>
                  <a:lnTo>
                    <a:pt x="940" y="2004"/>
                  </a:lnTo>
                  <a:lnTo>
                    <a:pt x="969" y="1992"/>
                  </a:lnTo>
                  <a:lnTo>
                    <a:pt x="994" y="1978"/>
                  </a:lnTo>
                  <a:lnTo>
                    <a:pt x="1007" y="1971"/>
                  </a:lnTo>
                  <a:lnTo>
                    <a:pt x="1019" y="1963"/>
                  </a:lnTo>
                  <a:lnTo>
                    <a:pt x="1029" y="1955"/>
                  </a:lnTo>
                  <a:lnTo>
                    <a:pt x="1038" y="1945"/>
                  </a:lnTo>
                  <a:lnTo>
                    <a:pt x="1038" y="1945"/>
                  </a:lnTo>
                  <a:lnTo>
                    <a:pt x="1031" y="1931"/>
                  </a:lnTo>
                  <a:lnTo>
                    <a:pt x="1023" y="1918"/>
                  </a:lnTo>
                  <a:lnTo>
                    <a:pt x="1014" y="1907"/>
                  </a:lnTo>
                  <a:lnTo>
                    <a:pt x="1004" y="1895"/>
                  </a:lnTo>
                  <a:lnTo>
                    <a:pt x="993" y="1884"/>
                  </a:lnTo>
                  <a:lnTo>
                    <a:pt x="981" y="1873"/>
                  </a:lnTo>
                  <a:lnTo>
                    <a:pt x="958" y="1854"/>
                  </a:lnTo>
                  <a:lnTo>
                    <a:pt x="933" y="1837"/>
                  </a:lnTo>
                  <a:lnTo>
                    <a:pt x="909" y="1820"/>
                  </a:lnTo>
                  <a:lnTo>
                    <a:pt x="883" y="1802"/>
                  </a:lnTo>
                  <a:lnTo>
                    <a:pt x="859" y="1783"/>
                  </a:lnTo>
                  <a:lnTo>
                    <a:pt x="859" y="1783"/>
                  </a:lnTo>
                  <a:lnTo>
                    <a:pt x="849" y="1781"/>
                  </a:lnTo>
                  <a:lnTo>
                    <a:pt x="838" y="1779"/>
                  </a:lnTo>
                  <a:lnTo>
                    <a:pt x="820" y="1773"/>
                  </a:lnTo>
                  <a:lnTo>
                    <a:pt x="801" y="1767"/>
                  </a:lnTo>
                  <a:lnTo>
                    <a:pt x="791" y="1765"/>
                  </a:lnTo>
                  <a:lnTo>
                    <a:pt x="780" y="1763"/>
                  </a:lnTo>
                  <a:lnTo>
                    <a:pt x="780" y="1763"/>
                  </a:lnTo>
                  <a:lnTo>
                    <a:pt x="779" y="1770"/>
                  </a:lnTo>
                  <a:lnTo>
                    <a:pt x="779" y="1775"/>
                  </a:lnTo>
                  <a:lnTo>
                    <a:pt x="782" y="1791"/>
                  </a:lnTo>
                  <a:lnTo>
                    <a:pt x="782" y="1791"/>
                  </a:lnTo>
                  <a:lnTo>
                    <a:pt x="765" y="1802"/>
                  </a:lnTo>
                  <a:lnTo>
                    <a:pt x="747" y="1811"/>
                  </a:lnTo>
                  <a:lnTo>
                    <a:pt x="727" y="1821"/>
                  </a:lnTo>
                  <a:lnTo>
                    <a:pt x="706" y="1828"/>
                  </a:lnTo>
                  <a:lnTo>
                    <a:pt x="684" y="1836"/>
                  </a:lnTo>
                  <a:lnTo>
                    <a:pt x="661" y="1841"/>
                  </a:lnTo>
                  <a:lnTo>
                    <a:pt x="639" y="1847"/>
                  </a:lnTo>
                  <a:lnTo>
                    <a:pt x="615" y="1850"/>
                  </a:lnTo>
                  <a:lnTo>
                    <a:pt x="615" y="1850"/>
                  </a:lnTo>
                  <a:lnTo>
                    <a:pt x="598" y="1851"/>
                  </a:lnTo>
                  <a:lnTo>
                    <a:pt x="582" y="1851"/>
                  </a:lnTo>
                  <a:lnTo>
                    <a:pt x="566" y="1851"/>
                  </a:lnTo>
                  <a:lnTo>
                    <a:pt x="550" y="1849"/>
                  </a:lnTo>
                  <a:lnTo>
                    <a:pt x="519" y="1846"/>
                  </a:lnTo>
                  <a:lnTo>
                    <a:pt x="490" y="1842"/>
                  </a:lnTo>
                  <a:lnTo>
                    <a:pt x="490" y="1842"/>
                  </a:lnTo>
                  <a:lnTo>
                    <a:pt x="442" y="1838"/>
                  </a:lnTo>
                  <a:lnTo>
                    <a:pt x="420" y="1836"/>
                  </a:lnTo>
                  <a:lnTo>
                    <a:pt x="399" y="1833"/>
                  </a:lnTo>
                  <a:lnTo>
                    <a:pt x="379" y="1827"/>
                  </a:lnTo>
                  <a:lnTo>
                    <a:pt x="360" y="1821"/>
                  </a:lnTo>
                  <a:lnTo>
                    <a:pt x="352" y="1817"/>
                  </a:lnTo>
                  <a:lnTo>
                    <a:pt x="343" y="1812"/>
                  </a:lnTo>
                  <a:lnTo>
                    <a:pt x="336" y="1807"/>
                  </a:lnTo>
                  <a:lnTo>
                    <a:pt x="327" y="1801"/>
                  </a:lnTo>
                  <a:lnTo>
                    <a:pt x="327" y="1801"/>
                  </a:lnTo>
                  <a:lnTo>
                    <a:pt x="327" y="1796"/>
                  </a:lnTo>
                  <a:lnTo>
                    <a:pt x="328" y="1792"/>
                  </a:lnTo>
                  <a:lnTo>
                    <a:pt x="333" y="1778"/>
                  </a:lnTo>
                  <a:lnTo>
                    <a:pt x="334" y="1772"/>
                  </a:lnTo>
                  <a:lnTo>
                    <a:pt x="334" y="1764"/>
                  </a:lnTo>
                  <a:lnTo>
                    <a:pt x="332" y="1758"/>
                  </a:lnTo>
                  <a:lnTo>
                    <a:pt x="330" y="1756"/>
                  </a:lnTo>
                  <a:lnTo>
                    <a:pt x="327" y="1753"/>
                  </a:lnTo>
                  <a:lnTo>
                    <a:pt x="327" y="1753"/>
                  </a:lnTo>
                  <a:lnTo>
                    <a:pt x="318" y="1758"/>
                  </a:lnTo>
                  <a:lnTo>
                    <a:pt x="304" y="1762"/>
                  </a:lnTo>
                  <a:lnTo>
                    <a:pt x="289" y="1767"/>
                  </a:lnTo>
                  <a:lnTo>
                    <a:pt x="274" y="1773"/>
                  </a:lnTo>
                  <a:lnTo>
                    <a:pt x="274" y="1773"/>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7" name="Freeform 170"/>
            <p:cNvSpPr/>
            <p:nvPr/>
          </p:nvSpPr>
          <p:spPr bwMode="auto">
            <a:xfrm>
              <a:off x="2470151" y="2649538"/>
              <a:ext cx="23813" cy="25400"/>
            </a:xfrm>
            <a:custGeom>
              <a:avLst/>
              <a:gdLst/>
              <a:ahLst/>
              <a:cxnLst>
                <a:cxn ang="0">
                  <a:pos x="34" y="1"/>
                </a:cxn>
                <a:cxn ang="0">
                  <a:pos x="34" y="1"/>
                </a:cxn>
                <a:cxn ang="0">
                  <a:pos x="40" y="7"/>
                </a:cxn>
                <a:cxn ang="0">
                  <a:pos x="43" y="14"/>
                </a:cxn>
                <a:cxn ang="0">
                  <a:pos x="45" y="19"/>
                </a:cxn>
                <a:cxn ang="0">
                  <a:pos x="45" y="25"/>
                </a:cxn>
                <a:cxn ang="0">
                  <a:pos x="43" y="31"/>
                </a:cxn>
                <a:cxn ang="0">
                  <a:pos x="41" y="35"/>
                </a:cxn>
                <a:cxn ang="0">
                  <a:pos x="38" y="39"/>
                </a:cxn>
                <a:cxn ang="0">
                  <a:pos x="33" y="43"/>
                </a:cxn>
                <a:cxn ang="0">
                  <a:pos x="28" y="46"/>
                </a:cxn>
                <a:cxn ang="0">
                  <a:pos x="23" y="48"/>
                </a:cxn>
                <a:cxn ang="0">
                  <a:pos x="18" y="48"/>
                </a:cxn>
                <a:cxn ang="0">
                  <a:pos x="13" y="47"/>
                </a:cxn>
                <a:cxn ang="0">
                  <a:pos x="9" y="46"/>
                </a:cxn>
                <a:cxn ang="0">
                  <a:pos x="6" y="42"/>
                </a:cxn>
                <a:cxn ang="0">
                  <a:pos x="2" y="37"/>
                </a:cxn>
                <a:cxn ang="0">
                  <a:pos x="0" y="30"/>
                </a:cxn>
                <a:cxn ang="0">
                  <a:pos x="0" y="30"/>
                </a:cxn>
                <a:cxn ang="0">
                  <a:pos x="0" y="22"/>
                </a:cxn>
                <a:cxn ang="0">
                  <a:pos x="2" y="16"/>
                </a:cxn>
                <a:cxn ang="0">
                  <a:pos x="6" y="10"/>
                </a:cxn>
                <a:cxn ang="0">
                  <a:pos x="10" y="6"/>
                </a:cxn>
                <a:cxn ang="0">
                  <a:pos x="16" y="3"/>
                </a:cxn>
                <a:cxn ang="0">
                  <a:pos x="22" y="1"/>
                </a:cxn>
                <a:cxn ang="0">
                  <a:pos x="28" y="0"/>
                </a:cxn>
                <a:cxn ang="0">
                  <a:pos x="34" y="1"/>
                </a:cxn>
                <a:cxn ang="0">
                  <a:pos x="34" y="1"/>
                </a:cxn>
              </a:cxnLst>
              <a:rect l="0" t="0" r="r" b="b"/>
              <a:pathLst>
                <a:path w="45" h="48">
                  <a:moveTo>
                    <a:pt x="34" y="1"/>
                  </a:moveTo>
                  <a:lnTo>
                    <a:pt x="34" y="1"/>
                  </a:lnTo>
                  <a:lnTo>
                    <a:pt x="40" y="7"/>
                  </a:lnTo>
                  <a:lnTo>
                    <a:pt x="43" y="14"/>
                  </a:lnTo>
                  <a:lnTo>
                    <a:pt x="45" y="19"/>
                  </a:lnTo>
                  <a:lnTo>
                    <a:pt x="45" y="25"/>
                  </a:lnTo>
                  <a:lnTo>
                    <a:pt x="43" y="31"/>
                  </a:lnTo>
                  <a:lnTo>
                    <a:pt x="41" y="35"/>
                  </a:lnTo>
                  <a:lnTo>
                    <a:pt x="38" y="39"/>
                  </a:lnTo>
                  <a:lnTo>
                    <a:pt x="33" y="43"/>
                  </a:lnTo>
                  <a:lnTo>
                    <a:pt x="28" y="46"/>
                  </a:lnTo>
                  <a:lnTo>
                    <a:pt x="23" y="48"/>
                  </a:lnTo>
                  <a:lnTo>
                    <a:pt x="18" y="48"/>
                  </a:lnTo>
                  <a:lnTo>
                    <a:pt x="13" y="47"/>
                  </a:lnTo>
                  <a:lnTo>
                    <a:pt x="9" y="46"/>
                  </a:lnTo>
                  <a:lnTo>
                    <a:pt x="6" y="42"/>
                  </a:lnTo>
                  <a:lnTo>
                    <a:pt x="2" y="37"/>
                  </a:lnTo>
                  <a:lnTo>
                    <a:pt x="0" y="30"/>
                  </a:lnTo>
                  <a:lnTo>
                    <a:pt x="0" y="30"/>
                  </a:lnTo>
                  <a:lnTo>
                    <a:pt x="0" y="22"/>
                  </a:lnTo>
                  <a:lnTo>
                    <a:pt x="2" y="16"/>
                  </a:lnTo>
                  <a:lnTo>
                    <a:pt x="6" y="10"/>
                  </a:lnTo>
                  <a:lnTo>
                    <a:pt x="10" y="6"/>
                  </a:lnTo>
                  <a:lnTo>
                    <a:pt x="16" y="3"/>
                  </a:lnTo>
                  <a:lnTo>
                    <a:pt x="22" y="1"/>
                  </a:lnTo>
                  <a:lnTo>
                    <a:pt x="28" y="0"/>
                  </a:lnTo>
                  <a:lnTo>
                    <a:pt x="34" y="1"/>
                  </a:lnTo>
                  <a:lnTo>
                    <a:pt x="34" y="1"/>
                  </a:lnTo>
                  <a:close/>
                </a:path>
              </a:pathLst>
            </a:custGeom>
            <a:grp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sp>
        <p:nvSpPr>
          <p:cNvPr id="13" name="TextBox 170"/>
          <p:cNvSpPr txBox="1"/>
          <p:nvPr/>
        </p:nvSpPr>
        <p:spPr>
          <a:xfrm>
            <a:off x="431165" y="1125855"/>
            <a:ext cx="5773420" cy="3755390"/>
          </a:xfrm>
          <a:prstGeom prst="rect">
            <a:avLst/>
          </a:prstGeom>
          <a:noFill/>
        </p:spPr>
        <p:txBody>
          <a:bodyPr wrap="square" lIns="68582" tIns="34291" rIns="68582" bIns="34291" rtlCol="0">
            <a:noAutofit/>
          </a:bodyPr>
          <a:lstStyle/>
          <a:p>
            <a:pPr indent="457200" algn="l" fontAlgn="auto">
              <a:lnSpc>
                <a:spcPct val="125000"/>
              </a:lnSpc>
              <a:buClrTx/>
              <a:buSzTx/>
              <a:buFontTx/>
            </a:pPr>
            <a:r>
              <a:rPr lang="zh-CN" altLang="en-US" sz="1400">
                <a:sym typeface="Arial" panose="020B0604020202020204" pitchFamily="34" charset="0"/>
              </a:rPr>
              <a:t>奈达（</a:t>
            </a:r>
            <a:r>
              <a:rPr lang="zh-CN" altLang="en-US" sz="1400">
                <a:latin typeface="Times New Roman" panose="02020603050405020304" charset="0"/>
                <a:cs typeface="Times New Roman" panose="02020603050405020304" charset="0"/>
                <a:sym typeface="Arial" panose="020B0604020202020204" pitchFamily="34" charset="0"/>
              </a:rPr>
              <a:t>Eugene A.Nida</a:t>
            </a:r>
            <a:r>
              <a:rPr lang="zh-CN" altLang="en-US" sz="1400">
                <a:sym typeface="Arial" panose="020B0604020202020204" pitchFamily="34" charset="0"/>
              </a:rPr>
              <a:t>）在《圣经》翻译的过程中，从实际出发，发展出了一套自己的翻译理论，最终成为翻译研究的经典之一。在</a:t>
            </a:r>
            <a:r>
              <a:rPr lang="zh-CN" altLang="en-US" sz="1400">
                <a:latin typeface="Times New Roman" panose="02020603050405020304" charset="0"/>
                <a:cs typeface="Times New Roman" panose="02020603050405020304" charset="0"/>
                <a:sym typeface="Arial" panose="020B0604020202020204" pitchFamily="34" charset="0"/>
              </a:rPr>
              <a:t>1964</a:t>
            </a:r>
            <a:r>
              <a:rPr lang="zh-CN" altLang="en-US" sz="1400">
                <a:sym typeface="Arial" panose="020B0604020202020204" pitchFamily="34" charset="0"/>
              </a:rPr>
              <a:t>年出版的著作《翻译理论与实践》及</a:t>
            </a:r>
            <a:r>
              <a:rPr lang="zh-CN" altLang="en-US" sz="1400">
                <a:latin typeface="Times New Roman" panose="02020603050405020304" charset="0"/>
                <a:cs typeface="Times New Roman" panose="02020603050405020304" charset="0"/>
                <a:sym typeface="Arial" panose="020B0604020202020204" pitchFamily="34" charset="0"/>
              </a:rPr>
              <a:t>1969</a:t>
            </a:r>
            <a:r>
              <a:rPr lang="zh-CN" altLang="en-US" sz="1400">
                <a:sym typeface="Arial" panose="020B0604020202020204" pitchFamily="34" charset="0"/>
              </a:rPr>
              <a:t>年出版的《从一种语言到另一种语言》中，</a:t>
            </a:r>
            <a:r>
              <a:rPr lang="zh-CN" altLang="en-US" sz="1400">
                <a:sym typeface="Arial" panose="020B0604020202020204" pitchFamily="34" charset="0"/>
              </a:rPr>
              <a:t>他提出了他的翻译理论——功能对等理论，并对其进行了详细阐述。奈达认为，翻译的核心目标应当是在目标语言中尽可能地再现原文的信息和形式，从而使目标语言的读者能够产生与原文读者相同或相似的反应。这一理论特别强调源语言文本与目标语言文本之间的功能等效性，而不是简单地追求逐字逐句的对应。其主要目的是确保译文能够有效地传达原文所包含的文化元素和情感，而不仅是机械地复制文本的形式。</a:t>
            </a:r>
            <a:endParaRPr lang="zh-CN" altLang="en-US" sz="1400">
              <a:sym typeface="Arial" panose="020B0604020202020204" pitchFamily="34" charset="0"/>
            </a:endParaRPr>
          </a:p>
          <a:p>
            <a:pPr indent="457200" algn="l" fontAlgn="auto">
              <a:lnSpc>
                <a:spcPct val="125000"/>
              </a:lnSpc>
              <a:buClrTx/>
              <a:buSzTx/>
              <a:buFontTx/>
            </a:pPr>
            <a:r>
              <a:rPr lang="zh-CN" altLang="en-US" sz="1400">
                <a:sym typeface="Arial" panose="020B0604020202020204" pitchFamily="34" charset="0"/>
              </a:rPr>
              <a:t>为了实现这一目标，翻译过程中必须考虑到目标语言的文化背景、语境、语法结构及语言习惯等因素，以确保译文能够有效地传达原文的信息和意图。功能对等理论的核心在于传达源语言文本的意义和功能，而不是形式上的机械复制。</a:t>
            </a:r>
            <a:endParaRPr lang="zh-CN" altLang="en-US" sz="1400">
              <a:sym typeface="Arial" panose="020B0604020202020204" pitchFamily="34" charset="0"/>
            </a:endParaRPr>
          </a:p>
        </p:txBody>
      </p:sp>
      <p:sp>
        <p:nvSpPr>
          <p:cNvPr id="18" name="文本框 17"/>
          <p:cNvSpPr txBox="1"/>
          <p:nvPr/>
        </p:nvSpPr>
        <p:spPr>
          <a:xfrm>
            <a:off x="323215" y="122555"/>
            <a:ext cx="3850005" cy="961390"/>
          </a:xfrm>
          <a:prstGeom prst="rect">
            <a:avLst/>
          </a:prstGeom>
          <a:solidFill>
            <a:schemeClr val="bg1"/>
          </a:solidFill>
        </p:spPr>
        <p:txBody>
          <a:bodyPr wrap="square" rtlCol="0">
            <a:noAutofit/>
          </a:bodyPr>
          <a:p>
            <a:endParaRPr lang="zh-CN" altLang="en-US"/>
          </a:p>
        </p:txBody>
      </p:sp>
      <p:sp>
        <p:nvSpPr>
          <p:cNvPr id="17" name="文本框 16"/>
          <p:cNvSpPr txBox="1"/>
          <p:nvPr/>
        </p:nvSpPr>
        <p:spPr>
          <a:xfrm>
            <a:off x="287655" y="484505"/>
            <a:ext cx="3710940" cy="431800"/>
          </a:xfrm>
          <a:prstGeom prst="rect">
            <a:avLst/>
          </a:prstGeom>
          <a:solidFill>
            <a:schemeClr val="bg1"/>
          </a:solidFill>
        </p:spPr>
        <p:txBody>
          <a:bodyPr wrap="square" rtlCol="0">
            <a:noAutofit/>
          </a:bodyPr>
          <a:p>
            <a:pPr algn="ctr"/>
            <a:r>
              <a:rPr lang="en-US" altLang="zh-CN" sz="2400">
                <a:solidFill>
                  <a:schemeClr val="tx1"/>
                </a:solidFill>
                <a:latin typeface="新宋体" panose="02010609030101010101" charset="-122"/>
                <a:ea typeface="新宋体" panose="02010609030101010101" charset="-122"/>
                <a:cs typeface="新宋体" panose="02010609030101010101" charset="-122"/>
              </a:rPr>
              <a:t>“</a:t>
            </a:r>
            <a:r>
              <a:rPr lang="zh-CN" altLang="en-US" sz="2400">
                <a:solidFill>
                  <a:schemeClr val="tx1"/>
                </a:solidFill>
                <a:latin typeface="新宋体" panose="02010609030101010101" charset="-122"/>
                <a:ea typeface="新宋体" panose="02010609030101010101" charset="-122"/>
                <a:cs typeface="新宋体" panose="02010609030101010101" charset="-122"/>
              </a:rPr>
              <a:t>功能对等理论</a:t>
            </a:r>
            <a:r>
              <a:rPr lang="en-US" altLang="zh-CN" sz="2400">
                <a:solidFill>
                  <a:schemeClr val="tx1"/>
                </a:solidFill>
                <a:latin typeface="新宋体" panose="02010609030101010101" charset="-122"/>
                <a:ea typeface="新宋体" panose="02010609030101010101" charset="-122"/>
                <a:cs typeface="新宋体" panose="02010609030101010101" charset="-122"/>
              </a:rPr>
              <a:t>”</a:t>
            </a:r>
            <a:r>
              <a:rPr lang="zh-CN" altLang="en-US" sz="2400">
                <a:solidFill>
                  <a:schemeClr val="tx1"/>
                </a:solidFill>
                <a:latin typeface="新宋体" panose="02010609030101010101" charset="-122"/>
                <a:ea typeface="新宋体" panose="02010609030101010101" charset="-122"/>
                <a:cs typeface="新宋体" panose="02010609030101010101" charset="-122"/>
              </a:rPr>
              <a:t>的提出</a:t>
            </a:r>
            <a:endParaRPr lang="zh-CN" altLang="en-US" sz="2400">
              <a:solidFill>
                <a:schemeClr val="tx1"/>
              </a:solidFill>
              <a:latin typeface="新宋体" panose="02010609030101010101" charset="-122"/>
              <a:ea typeface="新宋体" panose="02010609030101010101" charset="-122"/>
              <a:cs typeface="新宋体" panose="02010609030101010101" charset="-122"/>
            </a:endParaRPr>
          </a:p>
        </p:txBody>
      </p:sp>
    </p:spTree>
  </p:cSld>
  <p:clrMapOvr>
    <a:masterClrMapping/>
  </p:clrMapOvr>
  <p:transition>
    <p:comb dir="vert"/>
  </p:transition>
  <p:timing>
    <p:tnLst>
      <p:par>
        <p:cTn id="1" dur="indefinite" restart="never" nodeType="tmRoot"/>
      </p:par>
    </p:tnLst>
    <p:bldLst>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1"/>
          <p:cNvSpPr txBox="1"/>
          <p:nvPr/>
        </p:nvSpPr>
        <p:spPr>
          <a:xfrm>
            <a:off x="4247964" y="1888468"/>
            <a:ext cx="3404615" cy="560705"/>
          </a:xfrm>
          <a:prstGeom prst="rect">
            <a:avLst/>
          </a:prstGeom>
          <a:noFill/>
          <a:effectLst/>
        </p:spPr>
        <p:txBody>
          <a:bodyPr wrap="square" lIns="68581" tIns="34291" rIns="68581" bIns="34291" rtlCol="0">
            <a:spAutoFit/>
          </a:bodyPr>
          <a:lstStyle>
            <a:defPPr>
              <a:defRPr lang="zh-CN"/>
            </a:defPPr>
            <a:lvl1pPr algn="ctr">
              <a:defRPr sz="2800" b="1" spc="600">
                <a:solidFill>
                  <a:schemeClr val="tx1">
                    <a:lumMod val="50000"/>
                    <a:lumOff val="50000"/>
                  </a:schemeClr>
                </a:solidFill>
                <a:latin typeface="微软雅黑" panose="020B0503020204020204" pitchFamily="34" charset="-122"/>
                <a:ea typeface="微软雅黑" panose="020B0503020204020204" pitchFamily="34" charset="-122"/>
              </a:defRPr>
            </a:lvl1pPr>
          </a:lstStyle>
          <a:p>
            <a:r>
              <a:rPr lang="zh-CN" altLang="en-US" sz="3200" dirty="0">
                <a:solidFill>
                  <a:schemeClr val="tx1">
                    <a:lumMod val="75000"/>
                    <a:lumOff val="25000"/>
                  </a:schemeClr>
                </a:solidFill>
                <a:latin typeface="hakuyoxingshu7000" pitchFamily="2" charset="-122"/>
                <a:ea typeface="hakuyoxingshu7000" pitchFamily="2" charset="-122"/>
                <a:cs typeface="hakuyoxingshu7000" pitchFamily="2" charset="-122"/>
              </a:rPr>
              <a:t>在中国的</a:t>
            </a:r>
            <a:r>
              <a:rPr lang="zh-CN" altLang="en-US" sz="3200" dirty="0">
                <a:solidFill>
                  <a:schemeClr val="tx1">
                    <a:lumMod val="75000"/>
                    <a:lumOff val="25000"/>
                  </a:schemeClr>
                </a:solidFill>
                <a:latin typeface="hakuyoxingshu7000" pitchFamily="2" charset="-122"/>
                <a:ea typeface="hakuyoxingshu7000" pitchFamily="2" charset="-122"/>
                <a:cs typeface="hakuyoxingshu7000" pitchFamily="2" charset="-122"/>
              </a:rPr>
              <a:t>发展</a:t>
            </a:r>
            <a:endParaRPr lang="zh-CN" altLang="en-US" sz="3200" dirty="0">
              <a:solidFill>
                <a:schemeClr val="tx1">
                  <a:lumMod val="75000"/>
                  <a:lumOff val="25000"/>
                </a:schemeClr>
              </a:solidFill>
              <a:latin typeface="hakuyoxingshu7000" pitchFamily="2" charset="-122"/>
              <a:ea typeface="hakuyoxingshu7000" pitchFamily="2" charset="-122"/>
              <a:cs typeface="hakuyoxingshu7000" pitchFamily="2" charset="-122"/>
            </a:endParaRPr>
          </a:p>
        </p:txBody>
      </p:sp>
      <p:sp>
        <p:nvSpPr>
          <p:cNvPr id="7" name="Freeform 11"/>
          <p:cNvSpPr/>
          <p:nvPr/>
        </p:nvSpPr>
        <p:spPr bwMode="auto">
          <a:xfrm rot="10800000">
            <a:off x="3524577" y="1766086"/>
            <a:ext cx="828000" cy="828000"/>
          </a:xfrm>
          <a:custGeom>
            <a:avLst/>
            <a:gdLst>
              <a:gd name="T0" fmla="*/ 1390 w 1390"/>
              <a:gd name="T1" fmla="*/ 710 h 1416"/>
              <a:gd name="T2" fmla="*/ 1389 w 1390"/>
              <a:gd name="T3" fmla="*/ 756 h 1416"/>
              <a:gd name="T4" fmla="*/ 1385 w 1390"/>
              <a:gd name="T5" fmla="*/ 802 h 1416"/>
              <a:gd name="T6" fmla="*/ 1377 w 1390"/>
              <a:gd name="T7" fmla="*/ 848 h 1416"/>
              <a:gd name="T8" fmla="*/ 1320 w 1390"/>
              <a:gd name="T9" fmla="*/ 999 h 1416"/>
              <a:gd name="T10" fmla="*/ 1302 w 1390"/>
              <a:gd name="T11" fmla="*/ 1035 h 1416"/>
              <a:gd name="T12" fmla="*/ 910 w 1390"/>
              <a:gd name="T13" fmla="*/ 1363 h 1416"/>
              <a:gd name="T14" fmla="*/ 878 w 1390"/>
              <a:gd name="T15" fmla="*/ 1372 h 1416"/>
              <a:gd name="T16" fmla="*/ 845 w 1390"/>
              <a:gd name="T17" fmla="*/ 1379 h 1416"/>
              <a:gd name="T18" fmla="*/ 818 w 1390"/>
              <a:gd name="T19" fmla="*/ 1384 h 1416"/>
              <a:gd name="T20" fmla="*/ 441 w 1390"/>
              <a:gd name="T21" fmla="*/ 1340 h 1416"/>
              <a:gd name="T22" fmla="*/ 414 w 1390"/>
              <a:gd name="T23" fmla="*/ 1327 h 1416"/>
              <a:gd name="T24" fmla="*/ 188 w 1390"/>
              <a:gd name="T25" fmla="*/ 1155 h 1416"/>
              <a:gd name="T26" fmla="*/ 172 w 1390"/>
              <a:gd name="T27" fmla="*/ 1134 h 1416"/>
              <a:gd name="T28" fmla="*/ 156 w 1390"/>
              <a:gd name="T29" fmla="*/ 1114 h 1416"/>
              <a:gd name="T30" fmla="*/ 117 w 1390"/>
              <a:gd name="T31" fmla="*/ 1062 h 1416"/>
              <a:gd name="T32" fmla="*/ 101 w 1390"/>
              <a:gd name="T33" fmla="*/ 1035 h 1416"/>
              <a:gd name="T34" fmla="*/ 14 w 1390"/>
              <a:gd name="T35" fmla="*/ 774 h 1416"/>
              <a:gd name="T36" fmla="*/ 10 w 1390"/>
              <a:gd name="T37" fmla="*/ 745 h 1416"/>
              <a:gd name="T38" fmla="*/ 45 w 1390"/>
              <a:gd name="T39" fmla="*/ 519 h 1416"/>
              <a:gd name="T40" fmla="*/ 52 w 1390"/>
              <a:gd name="T41" fmla="*/ 496 h 1416"/>
              <a:gd name="T42" fmla="*/ 80 w 1390"/>
              <a:gd name="T43" fmla="*/ 429 h 1416"/>
              <a:gd name="T44" fmla="*/ 94 w 1390"/>
              <a:gd name="T45" fmla="*/ 399 h 1416"/>
              <a:gd name="T46" fmla="*/ 354 w 1390"/>
              <a:gd name="T47" fmla="*/ 124 h 1416"/>
              <a:gd name="T48" fmla="*/ 393 w 1390"/>
              <a:gd name="T49" fmla="*/ 104 h 1416"/>
              <a:gd name="T50" fmla="*/ 840 w 1390"/>
              <a:gd name="T51" fmla="*/ 37 h 1416"/>
              <a:gd name="T52" fmla="*/ 887 w 1390"/>
              <a:gd name="T53" fmla="*/ 45 h 1416"/>
              <a:gd name="T54" fmla="*/ 1167 w 1390"/>
              <a:gd name="T55" fmla="*/ 190 h 1416"/>
              <a:gd name="T56" fmla="*/ 1192 w 1390"/>
              <a:gd name="T57" fmla="*/ 219 h 1416"/>
              <a:gd name="T58" fmla="*/ 1213 w 1390"/>
              <a:gd name="T59" fmla="*/ 251 h 1416"/>
              <a:gd name="T60" fmla="*/ 1388 w 1390"/>
              <a:gd name="T61" fmla="*/ 661 h 1416"/>
              <a:gd name="T62" fmla="*/ 1390 w 1390"/>
              <a:gd name="T63" fmla="*/ 710 h 1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90" h="1416">
                <a:moveTo>
                  <a:pt x="1390" y="710"/>
                </a:moveTo>
                <a:cubicBezTo>
                  <a:pt x="1390" y="725"/>
                  <a:pt x="1390" y="741"/>
                  <a:pt x="1389" y="756"/>
                </a:cubicBezTo>
                <a:cubicBezTo>
                  <a:pt x="1388" y="771"/>
                  <a:pt x="1387" y="787"/>
                  <a:pt x="1385" y="802"/>
                </a:cubicBezTo>
                <a:cubicBezTo>
                  <a:pt x="1383" y="818"/>
                  <a:pt x="1380" y="833"/>
                  <a:pt x="1377" y="848"/>
                </a:cubicBezTo>
                <a:cubicBezTo>
                  <a:pt x="1363" y="901"/>
                  <a:pt x="1344" y="951"/>
                  <a:pt x="1320" y="999"/>
                </a:cubicBezTo>
                <a:cubicBezTo>
                  <a:pt x="1314" y="1011"/>
                  <a:pt x="1308" y="1023"/>
                  <a:pt x="1302" y="1035"/>
                </a:cubicBezTo>
                <a:cubicBezTo>
                  <a:pt x="1238" y="1212"/>
                  <a:pt x="1090" y="1324"/>
                  <a:pt x="910" y="1363"/>
                </a:cubicBezTo>
                <a:cubicBezTo>
                  <a:pt x="899" y="1366"/>
                  <a:pt x="889" y="1369"/>
                  <a:pt x="878" y="1372"/>
                </a:cubicBezTo>
                <a:cubicBezTo>
                  <a:pt x="867" y="1375"/>
                  <a:pt x="856" y="1377"/>
                  <a:pt x="845" y="1379"/>
                </a:cubicBezTo>
                <a:cubicBezTo>
                  <a:pt x="836" y="1381"/>
                  <a:pt x="827" y="1383"/>
                  <a:pt x="818" y="1384"/>
                </a:cubicBezTo>
                <a:cubicBezTo>
                  <a:pt x="690" y="1416"/>
                  <a:pt x="562" y="1376"/>
                  <a:pt x="441" y="1340"/>
                </a:cubicBezTo>
                <a:cubicBezTo>
                  <a:pt x="432" y="1336"/>
                  <a:pt x="423" y="1332"/>
                  <a:pt x="414" y="1327"/>
                </a:cubicBezTo>
                <a:cubicBezTo>
                  <a:pt x="330" y="1284"/>
                  <a:pt x="246" y="1236"/>
                  <a:pt x="188" y="1155"/>
                </a:cubicBezTo>
                <a:cubicBezTo>
                  <a:pt x="183" y="1148"/>
                  <a:pt x="177" y="1141"/>
                  <a:pt x="172" y="1134"/>
                </a:cubicBezTo>
                <a:cubicBezTo>
                  <a:pt x="166" y="1128"/>
                  <a:pt x="161" y="1121"/>
                  <a:pt x="156" y="1114"/>
                </a:cubicBezTo>
                <a:cubicBezTo>
                  <a:pt x="142" y="1097"/>
                  <a:pt x="129" y="1080"/>
                  <a:pt x="117" y="1062"/>
                </a:cubicBezTo>
                <a:cubicBezTo>
                  <a:pt x="112" y="1053"/>
                  <a:pt x="106" y="1044"/>
                  <a:pt x="101" y="1035"/>
                </a:cubicBezTo>
                <a:cubicBezTo>
                  <a:pt x="46" y="960"/>
                  <a:pt x="18" y="872"/>
                  <a:pt x="14" y="774"/>
                </a:cubicBezTo>
                <a:cubicBezTo>
                  <a:pt x="13" y="764"/>
                  <a:pt x="11" y="755"/>
                  <a:pt x="10" y="745"/>
                </a:cubicBezTo>
                <a:cubicBezTo>
                  <a:pt x="0" y="670"/>
                  <a:pt x="14" y="593"/>
                  <a:pt x="45" y="519"/>
                </a:cubicBezTo>
                <a:cubicBezTo>
                  <a:pt x="47" y="511"/>
                  <a:pt x="50" y="504"/>
                  <a:pt x="52" y="496"/>
                </a:cubicBezTo>
                <a:cubicBezTo>
                  <a:pt x="61" y="473"/>
                  <a:pt x="70" y="451"/>
                  <a:pt x="80" y="429"/>
                </a:cubicBezTo>
                <a:cubicBezTo>
                  <a:pt x="84" y="419"/>
                  <a:pt x="89" y="409"/>
                  <a:pt x="94" y="399"/>
                </a:cubicBezTo>
                <a:cubicBezTo>
                  <a:pt x="152" y="286"/>
                  <a:pt x="240" y="187"/>
                  <a:pt x="354" y="124"/>
                </a:cubicBezTo>
                <a:cubicBezTo>
                  <a:pt x="367" y="116"/>
                  <a:pt x="380" y="110"/>
                  <a:pt x="393" y="104"/>
                </a:cubicBezTo>
                <a:cubicBezTo>
                  <a:pt x="530" y="24"/>
                  <a:pt x="690" y="0"/>
                  <a:pt x="840" y="37"/>
                </a:cubicBezTo>
                <a:cubicBezTo>
                  <a:pt x="856" y="39"/>
                  <a:pt x="871" y="42"/>
                  <a:pt x="887" y="45"/>
                </a:cubicBezTo>
                <a:cubicBezTo>
                  <a:pt x="993" y="67"/>
                  <a:pt x="1094" y="110"/>
                  <a:pt x="1167" y="190"/>
                </a:cubicBezTo>
                <a:cubicBezTo>
                  <a:pt x="1176" y="199"/>
                  <a:pt x="1184" y="209"/>
                  <a:pt x="1192" y="219"/>
                </a:cubicBezTo>
                <a:cubicBezTo>
                  <a:pt x="1199" y="229"/>
                  <a:pt x="1206" y="240"/>
                  <a:pt x="1213" y="251"/>
                </a:cubicBezTo>
                <a:cubicBezTo>
                  <a:pt x="1322" y="360"/>
                  <a:pt x="1374" y="512"/>
                  <a:pt x="1388" y="661"/>
                </a:cubicBezTo>
                <a:cubicBezTo>
                  <a:pt x="1390" y="677"/>
                  <a:pt x="1390" y="694"/>
                  <a:pt x="1390" y="710"/>
                </a:cubicBezTo>
                <a:close/>
              </a:path>
            </a:pathLst>
          </a:custGeom>
          <a:noFill/>
          <a:ln w="28575">
            <a:solidFill>
              <a:srgbClr val="261F1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1" tIns="34291" rIns="68581" bIns="34291" numCol="1" spcCol="0" rtlCol="0" fromWordArt="0" anchor="ctr" anchorCtr="0" forceAA="0" compatLnSpc="1">
            <a:noAutofit/>
          </a:bodyPr>
          <a:lstStyle/>
          <a:p>
            <a:pPr algn="ctr"/>
            <a:endParaRPr lang="zh-CN" altLang="en-US" sz="800" dirty="0">
              <a:solidFill>
                <a:srgbClr val="7F7F7F"/>
              </a:solidFill>
              <a:latin typeface="微软雅黑" panose="020B0503020204020204" pitchFamily="34" charset="-122"/>
              <a:ea typeface="微软雅黑" panose="020B0503020204020204" pitchFamily="34" charset="-122"/>
            </a:endParaRPr>
          </a:p>
        </p:txBody>
      </p:sp>
      <p:sp>
        <p:nvSpPr>
          <p:cNvPr id="8" name="文本框 1"/>
          <p:cNvSpPr txBox="1"/>
          <p:nvPr/>
        </p:nvSpPr>
        <p:spPr>
          <a:xfrm>
            <a:off x="3608092" y="1874098"/>
            <a:ext cx="720080" cy="561694"/>
          </a:xfrm>
          <a:prstGeom prst="rect">
            <a:avLst/>
          </a:prstGeom>
          <a:noFill/>
          <a:effectLst/>
        </p:spPr>
        <p:txBody>
          <a:bodyPr wrap="square" lIns="68581" tIns="34291" rIns="68581" bIns="34291"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3200" b="1" spc="450" dirty="0">
                <a:solidFill>
                  <a:schemeClr val="tx1">
                    <a:lumMod val="75000"/>
                    <a:lumOff val="25000"/>
                  </a:schemeClr>
                </a:solidFill>
                <a:latin typeface="hakuyoxingshu7000" pitchFamily="2" charset="-122"/>
                <a:ea typeface="hakuyoxingshu7000" pitchFamily="2" charset="-122"/>
                <a:cs typeface="hakuyoxingshu7000" pitchFamily="2" charset="-122"/>
              </a:rPr>
              <a:t>02</a:t>
            </a:r>
            <a:endParaRPr lang="en-GB" altLang="zh-CN" sz="3200" b="1" spc="450" dirty="0">
              <a:solidFill>
                <a:schemeClr val="tx1">
                  <a:lumMod val="75000"/>
                  <a:lumOff val="25000"/>
                </a:schemeClr>
              </a:solidFill>
              <a:latin typeface="hakuyoxingshu7000" pitchFamily="2" charset="-122"/>
              <a:ea typeface="hakuyoxingshu7000" pitchFamily="2" charset="-122"/>
              <a:cs typeface="hakuyoxingshu7000" pitchFamily="2" charset="-122"/>
            </a:endParaRPr>
          </a:p>
        </p:txBody>
      </p:sp>
      <p:pic>
        <p:nvPicPr>
          <p:cNvPr id="10" name="Picture 2" descr="D:\1\13e1b1eada54150ef5fc11fe8bb74598.png"/>
          <p:cNvPicPr>
            <a:picLocks noChangeAspect="1" noChangeArrowheads="1"/>
          </p:cNvPicPr>
          <p:nvPr/>
        </p:nvPicPr>
        <p:blipFill>
          <a:blip r:embed="rId1" cstate="print">
            <a:lum bright="-41000"/>
          </a:blip>
          <a:srcRect/>
          <a:stretch>
            <a:fillRect/>
          </a:stretch>
        </p:blipFill>
        <p:spPr bwMode="auto">
          <a:xfrm>
            <a:off x="251520" y="2392524"/>
            <a:ext cx="3348372" cy="2195816"/>
          </a:xfrm>
          <a:prstGeom prst="rect">
            <a:avLst/>
          </a:prstGeom>
          <a:noFill/>
        </p:spPr>
      </p:pic>
    </p:spTree>
  </p:cSld>
  <p:clrMapOvr>
    <a:masterClrMapping/>
  </p:clrMapOvr>
  <p:transition>
    <p:push dir="u"/>
  </p:transition>
  <p:timing>
    <p:tnLst>
      <p:par>
        <p:cTn id="1" dur="indefinite" restart="never" nodeType="tmRoot"/>
      </p:par>
    </p:tnLst>
    <p:bldLst>
      <p:bldP spid="5" grpId="0"/>
      <p:bldP spid="7" grpId="0" animBg="1"/>
      <p:bldP spid="7" grpId="1" animBg="1"/>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56210" y="107950"/>
            <a:ext cx="3803650" cy="889635"/>
          </a:xfrm>
          <a:prstGeom prst="rect">
            <a:avLst/>
          </a:prstGeom>
          <a:solidFill>
            <a:schemeClr val="bg1"/>
          </a:solidFill>
        </p:spPr>
        <p:txBody>
          <a:bodyPr wrap="square" rtlCol="0">
            <a:noAutofit/>
          </a:bodyPr>
          <a:p>
            <a:endParaRPr lang="zh-CN" altLang="en-US"/>
          </a:p>
        </p:txBody>
      </p:sp>
      <p:sp>
        <p:nvSpPr>
          <p:cNvPr id="9" name="任意多边形 13"/>
          <p:cNvSpPr>
            <a:spLocks noChangeArrowheads="1"/>
          </p:cNvSpPr>
          <p:nvPr>
            <p:custDataLst>
              <p:tags r:id="rId1"/>
            </p:custDataLst>
          </p:nvPr>
        </p:nvSpPr>
        <p:spPr bwMode="auto">
          <a:xfrm rot="5400000">
            <a:off x="1845231" y="67484"/>
            <a:ext cx="857019" cy="3261658"/>
          </a:xfrm>
          <a:custGeom>
            <a:avLst/>
            <a:gdLst>
              <a:gd name="T0" fmla="*/ 0 w 1156448"/>
              <a:gd name="T1" fmla="*/ 3996014 h 4188759"/>
              <a:gd name="T2" fmla="*/ 0 w 1156448"/>
              <a:gd name="T3" fmla="*/ 602881 h 4188759"/>
              <a:gd name="T4" fmla="*/ 192745 w 1156448"/>
              <a:gd name="T5" fmla="*/ 410136 h 4188759"/>
              <a:gd name="T6" fmla="*/ 612131 w 1156448"/>
              <a:gd name="T7" fmla="*/ 410136 h 4188759"/>
              <a:gd name="T8" fmla="*/ 789354 w 1156448"/>
              <a:gd name="T9" fmla="*/ 0 h 4188759"/>
              <a:gd name="T10" fmla="*/ 966576 w 1156448"/>
              <a:gd name="T11" fmla="*/ 410136 h 4188759"/>
              <a:gd name="T12" fmla="*/ 963705 w 1156448"/>
              <a:gd name="T13" fmla="*/ 410136 h 4188759"/>
              <a:gd name="T14" fmla="*/ 1038728 w 1156448"/>
              <a:gd name="T15" fmla="*/ 425283 h 4188759"/>
              <a:gd name="T16" fmla="*/ 1156448 w 1156448"/>
              <a:gd name="T17" fmla="*/ 602881 h 4188759"/>
              <a:gd name="T18" fmla="*/ 1156448 w 1156448"/>
              <a:gd name="T19" fmla="*/ 3996014 h 4188759"/>
              <a:gd name="T20" fmla="*/ 963703 w 1156448"/>
              <a:gd name="T21" fmla="*/ 4188759 h 4188759"/>
              <a:gd name="T22" fmla="*/ 192745 w 1156448"/>
              <a:gd name="T23" fmla="*/ 4188759 h 4188759"/>
              <a:gd name="T24" fmla="*/ 0 w 1156448"/>
              <a:gd name="T25" fmla="*/ 3996014 h 418875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56448"/>
              <a:gd name="T40" fmla="*/ 0 h 4188759"/>
              <a:gd name="T41" fmla="*/ 1156448 w 1156448"/>
              <a:gd name="T42" fmla="*/ 4188759 h 418875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56448" h="4188758">
                <a:moveTo>
                  <a:pt x="0" y="3996014"/>
                </a:moveTo>
                <a:lnTo>
                  <a:pt x="0" y="602881"/>
                </a:lnTo>
                <a:cubicBezTo>
                  <a:pt x="0" y="496431"/>
                  <a:pt x="86295" y="410136"/>
                  <a:pt x="192745" y="410136"/>
                </a:cubicBezTo>
                <a:lnTo>
                  <a:pt x="612131" y="410136"/>
                </a:lnTo>
                <a:lnTo>
                  <a:pt x="789354" y="0"/>
                </a:lnTo>
                <a:lnTo>
                  <a:pt x="966576" y="410136"/>
                </a:lnTo>
                <a:lnTo>
                  <a:pt x="963705" y="410136"/>
                </a:lnTo>
                <a:lnTo>
                  <a:pt x="1038728" y="425283"/>
                </a:lnTo>
                <a:cubicBezTo>
                  <a:pt x="1107907" y="454543"/>
                  <a:pt x="1156448" y="523043"/>
                  <a:pt x="1156448" y="602881"/>
                </a:cubicBezTo>
                <a:lnTo>
                  <a:pt x="1156448" y="3996014"/>
                </a:lnTo>
                <a:cubicBezTo>
                  <a:pt x="1156448" y="4102464"/>
                  <a:pt x="1070153" y="4188759"/>
                  <a:pt x="963703" y="4188759"/>
                </a:cubicBezTo>
                <a:lnTo>
                  <a:pt x="192745" y="4188759"/>
                </a:lnTo>
                <a:cubicBezTo>
                  <a:pt x="86295" y="4188759"/>
                  <a:pt x="0" y="4102464"/>
                  <a:pt x="0" y="3996014"/>
                </a:cubicBezTo>
                <a:close/>
              </a:path>
            </a:pathLst>
          </a:custGeom>
          <a:noFill/>
          <a:ln>
            <a:solidFill>
              <a:schemeClr val="bg1"/>
            </a:solidFill>
          </a:ln>
        </p:spPr>
        <p:txBody>
          <a:bodyPr anchor="ctr"/>
          <a:lstStyle/>
          <a:p>
            <a:pPr algn="ctr"/>
            <a:endParaRPr lang="zh-CN" altLang="zh-CN" sz="3200">
              <a:solidFill>
                <a:schemeClr val="tx1">
                  <a:lumMod val="75000"/>
                  <a:lumOff val="25000"/>
                </a:schemeClr>
              </a:solidFill>
            </a:endParaRPr>
          </a:p>
        </p:txBody>
      </p:sp>
      <p:sp>
        <p:nvSpPr>
          <p:cNvPr id="10" name="任意多边形 14"/>
          <p:cNvSpPr>
            <a:spLocks noChangeArrowheads="1"/>
          </p:cNvSpPr>
          <p:nvPr>
            <p:custDataLst>
              <p:tags r:id="rId2"/>
            </p:custDataLst>
          </p:nvPr>
        </p:nvSpPr>
        <p:spPr bwMode="auto">
          <a:xfrm rot="16200000">
            <a:off x="6003376" y="1517824"/>
            <a:ext cx="1617504" cy="3261658"/>
          </a:xfrm>
          <a:custGeom>
            <a:avLst/>
            <a:gdLst>
              <a:gd name="T0" fmla="*/ 0 w 1156448"/>
              <a:gd name="T1" fmla="*/ 3996014 h 4188759"/>
              <a:gd name="T2" fmla="*/ 0 w 1156448"/>
              <a:gd name="T3" fmla="*/ 602881 h 4188759"/>
              <a:gd name="T4" fmla="*/ 192745 w 1156448"/>
              <a:gd name="T5" fmla="*/ 410136 h 4188759"/>
              <a:gd name="T6" fmla="*/ 612131 w 1156448"/>
              <a:gd name="T7" fmla="*/ 410136 h 4188759"/>
              <a:gd name="T8" fmla="*/ 789354 w 1156448"/>
              <a:gd name="T9" fmla="*/ 0 h 4188759"/>
              <a:gd name="T10" fmla="*/ 966576 w 1156448"/>
              <a:gd name="T11" fmla="*/ 410136 h 4188759"/>
              <a:gd name="T12" fmla="*/ 963705 w 1156448"/>
              <a:gd name="T13" fmla="*/ 410136 h 4188759"/>
              <a:gd name="T14" fmla="*/ 1038728 w 1156448"/>
              <a:gd name="T15" fmla="*/ 425283 h 4188759"/>
              <a:gd name="T16" fmla="*/ 1156448 w 1156448"/>
              <a:gd name="T17" fmla="*/ 602881 h 4188759"/>
              <a:gd name="T18" fmla="*/ 1156448 w 1156448"/>
              <a:gd name="T19" fmla="*/ 3996014 h 4188759"/>
              <a:gd name="T20" fmla="*/ 963703 w 1156448"/>
              <a:gd name="T21" fmla="*/ 4188759 h 4188759"/>
              <a:gd name="T22" fmla="*/ 192745 w 1156448"/>
              <a:gd name="T23" fmla="*/ 4188759 h 4188759"/>
              <a:gd name="T24" fmla="*/ 0 w 1156448"/>
              <a:gd name="T25" fmla="*/ 3996014 h 418875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56448"/>
              <a:gd name="T40" fmla="*/ 0 h 4188759"/>
              <a:gd name="T41" fmla="*/ 1156448 w 1156448"/>
              <a:gd name="T42" fmla="*/ 4188759 h 418875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56448" h="4188758">
                <a:moveTo>
                  <a:pt x="0" y="3996014"/>
                </a:moveTo>
                <a:lnTo>
                  <a:pt x="0" y="602881"/>
                </a:lnTo>
                <a:cubicBezTo>
                  <a:pt x="0" y="496431"/>
                  <a:pt x="86295" y="410136"/>
                  <a:pt x="192745" y="410136"/>
                </a:cubicBezTo>
                <a:lnTo>
                  <a:pt x="612131" y="410136"/>
                </a:lnTo>
                <a:lnTo>
                  <a:pt x="789354" y="0"/>
                </a:lnTo>
                <a:lnTo>
                  <a:pt x="966576" y="410136"/>
                </a:lnTo>
                <a:lnTo>
                  <a:pt x="963705" y="410136"/>
                </a:lnTo>
                <a:lnTo>
                  <a:pt x="1038728" y="425283"/>
                </a:lnTo>
                <a:cubicBezTo>
                  <a:pt x="1107907" y="454543"/>
                  <a:pt x="1156448" y="523043"/>
                  <a:pt x="1156448" y="602881"/>
                </a:cubicBezTo>
                <a:lnTo>
                  <a:pt x="1156448" y="3996014"/>
                </a:lnTo>
                <a:cubicBezTo>
                  <a:pt x="1156448" y="4102464"/>
                  <a:pt x="1070153" y="4188759"/>
                  <a:pt x="963703" y="4188759"/>
                </a:cubicBezTo>
                <a:lnTo>
                  <a:pt x="192745" y="4188759"/>
                </a:lnTo>
                <a:cubicBezTo>
                  <a:pt x="86295" y="4188759"/>
                  <a:pt x="0" y="4102464"/>
                  <a:pt x="0" y="3996014"/>
                </a:cubicBezTo>
                <a:close/>
              </a:path>
            </a:pathLst>
          </a:custGeom>
          <a:noFill/>
          <a:ln>
            <a:solidFill>
              <a:schemeClr val="bg1"/>
            </a:solidFill>
          </a:ln>
        </p:spPr>
        <p:txBody>
          <a:bodyPr anchor="ctr"/>
          <a:lstStyle/>
          <a:p>
            <a:pPr algn="ctr"/>
            <a:endParaRPr lang="zh-CN" altLang="zh-CN" sz="3200">
              <a:solidFill>
                <a:schemeClr val="tx1">
                  <a:lumMod val="75000"/>
                  <a:lumOff val="25000"/>
                </a:schemeClr>
              </a:solidFill>
            </a:endParaRPr>
          </a:p>
        </p:txBody>
      </p:sp>
      <p:sp>
        <p:nvSpPr>
          <p:cNvPr id="11" name="任意多边形 15"/>
          <p:cNvSpPr>
            <a:spLocks noChangeArrowheads="1"/>
          </p:cNvSpPr>
          <p:nvPr>
            <p:custDataLst>
              <p:tags r:id="rId3"/>
            </p:custDataLst>
          </p:nvPr>
        </p:nvSpPr>
        <p:spPr bwMode="auto">
          <a:xfrm rot="5400000">
            <a:off x="1549330" y="2070530"/>
            <a:ext cx="1555111" cy="3261658"/>
          </a:xfrm>
          <a:custGeom>
            <a:avLst/>
            <a:gdLst>
              <a:gd name="T0" fmla="*/ 0 w 1156448"/>
              <a:gd name="T1" fmla="*/ 3996014 h 4188759"/>
              <a:gd name="T2" fmla="*/ 0 w 1156448"/>
              <a:gd name="T3" fmla="*/ 602881 h 4188759"/>
              <a:gd name="T4" fmla="*/ 192745 w 1156448"/>
              <a:gd name="T5" fmla="*/ 410136 h 4188759"/>
              <a:gd name="T6" fmla="*/ 612131 w 1156448"/>
              <a:gd name="T7" fmla="*/ 410136 h 4188759"/>
              <a:gd name="T8" fmla="*/ 789354 w 1156448"/>
              <a:gd name="T9" fmla="*/ 0 h 4188759"/>
              <a:gd name="T10" fmla="*/ 966576 w 1156448"/>
              <a:gd name="T11" fmla="*/ 410136 h 4188759"/>
              <a:gd name="T12" fmla="*/ 963705 w 1156448"/>
              <a:gd name="T13" fmla="*/ 410136 h 4188759"/>
              <a:gd name="T14" fmla="*/ 1038728 w 1156448"/>
              <a:gd name="T15" fmla="*/ 425283 h 4188759"/>
              <a:gd name="T16" fmla="*/ 1156448 w 1156448"/>
              <a:gd name="T17" fmla="*/ 602881 h 4188759"/>
              <a:gd name="T18" fmla="*/ 1156448 w 1156448"/>
              <a:gd name="T19" fmla="*/ 3996014 h 4188759"/>
              <a:gd name="T20" fmla="*/ 963703 w 1156448"/>
              <a:gd name="T21" fmla="*/ 4188759 h 4188759"/>
              <a:gd name="T22" fmla="*/ 192745 w 1156448"/>
              <a:gd name="T23" fmla="*/ 4188759 h 4188759"/>
              <a:gd name="T24" fmla="*/ 0 w 1156448"/>
              <a:gd name="T25" fmla="*/ 3996014 h 418875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56448"/>
              <a:gd name="T40" fmla="*/ 0 h 4188759"/>
              <a:gd name="T41" fmla="*/ 1156448 w 1156448"/>
              <a:gd name="T42" fmla="*/ 4188759 h 418875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56448" h="4188758">
                <a:moveTo>
                  <a:pt x="0" y="3996014"/>
                </a:moveTo>
                <a:lnTo>
                  <a:pt x="0" y="602881"/>
                </a:lnTo>
                <a:cubicBezTo>
                  <a:pt x="0" y="496431"/>
                  <a:pt x="86295" y="410136"/>
                  <a:pt x="192745" y="410136"/>
                </a:cubicBezTo>
                <a:lnTo>
                  <a:pt x="612131" y="410136"/>
                </a:lnTo>
                <a:lnTo>
                  <a:pt x="789354" y="0"/>
                </a:lnTo>
                <a:lnTo>
                  <a:pt x="966576" y="410136"/>
                </a:lnTo>
                <a:lnTo>
                  <a:pt x="963705" y="410136"/>
                </a:lnTo>
                <a:lnTo>
                  <a:pt x="1038728" y="425283"/>
                </a:lnTo>
                <a:cubicBezTo>
                  <a:pt x="1107907" y="454543"/>
                  <a:pt x="1156448" y="523043"/>
                  <a:pt x="1156448" y="602881"/>
                </a:cubicBezTo>
                <a:lnTo>
                  <a:pt x="1156448" y="3996014"/>
                </a:lnTo>
                <a:cubicBezTo>
                  <a:pt x="1156448" y="4102464"/>
                  <a:pt x="1070153" y="4188759"/>
                  <a:pt x="963703" y="4188759"/>
                </a:cubicBezTo>
                <a:lnTo>
                  <a:pt x="192745" y="4188759"/>
                </a:lnTo>
                <a:cubicBezTo>
                  <a:pt x="86295" y="4188759"/>
                  <a:pt x="0" y="4102464"/>
                  <a:pt x="0" y="3996014"/>
                </a:cubicBezTo>
                <a:close/>
              </a:path>
            </a:pathLst>
          </a:custGeom>
          <a:noFill/>
          <a:ln>
            <a:solidFill>
              <a:schemeClr val="bg1"/>
            </a:solidFill>
          </a:ln>
        </p:spPr>
        <p:txBody>
          <a:bodyPr anchor="ctr"/>
          <a:lstStyle/>
          <a:p>
            <a:pPr algn="ctr"/>
            <a:endParaRPr lang="zh-CN" altLang="zh-CN" sz="3200">
              <a:solidFill>
                <a:schemeClr val="tx1">
                  <a:lumMod val="75000"/>
                  <a:lumOff val="25000"/>
                </a:schemeClr>
              </a:solidFill>
            </a:endParaRPr>
          </a:p>
        </p:txBody>
      </p:sp>
      <p:sp>
        <p:nvSpPr>
          <p:cNvPr id="12" name="文本框 16"/>
          <p:cNvSpPr>
            <a:spLocks noChangeArrowheads="1"/>
          </p:cNvSpPr>
          <p:nvPr>
            <p:custDataLst>
              <p:tags r:id="rId4"/>
            </p:custDataLst>
          </p:nvPr>
        </p:nvSpPr>
        <p:spPr bwMode="auto">
          <a:xfrm>
            <a:off x="647700" y="1270000"/>
            <a:ext cx="3240405" cy="1496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p>
            <a:pPr indent="457200" algn="l" fontAlgn="auto">
              <a:lnSpc>
                <a:spcPct val="120000"/>
              </a:lnSpc>
              <a:buClrTx/>
              <a:buSzTx/>
              <a:buFontTx/>
            </a:pPr>
            <a:r>
              <a:rPr lang="zh-CN" altLang="en-US" sz="1400">
                <a:latin typeface="Times New Roman" panose="02020603050405020304" charset="0"/>
                <a:cs typeface="Times New Roman" panose="02020603050405020304" charset="0"/>
              </a:rPr>
              <a:t>20</a:t>
            </a:r>
            <a:r>
              <a:rPr lang="zh-CN" altLang="en-US" sz="1200"/>
              <a:t>世纪</a:t>
            </a:r>
            <a:r>
              <a:rPr lang="zh-CN" altLang="en-US" sz="1400">
                <a:latin typeface="Times New Roman" panose="02020603050405020304" charset="0"/>
                <a:cs typeface="Times New Roman" panose="02020603050405020304" charset="0"/>
              </a:rPr>
              <a:t>80</a:t>
            </a:r>
            <a:r>
              <a:rPr lang="zh-CN" altLang="en-US" sz="1200"/>
              <a:t>年代，奈达所提出的功能对等理论逐渐引入中国学术界，并迅速引起了广泛的关注和讨论。这一时期的研究主要集中在对奈达理论的介绍及对其初步应用的探索上。学者们开始深入研究和理解奈达的功能对等理论，并试图将其应用于翻译实践中。</a:t>
            </a:r>
            <a:endParaRPr lang="zh-CN" altLang="en-US" sz="1200"/>
          </a:p>
          <a:p>
            <a:pPr indent="457200" fontAlgn="auto">
              <a:lnSpc>
                <a:spcPct val="120000"/>
              </a:lnSpc>
              <a:spcBef>
                <a:spcPct val="0"/>
              </a:spcBef>
            </a:pPr>
            <a:endParaRPr lang="zh-CN" altLang="en-US" sz="1200" b="1" dirty="0">
              <a:solidFill>
                <a:schemeClr val="tx1">
                  <a:lumMod val="50000"/>
                  <a:lumOff val="50000"/>
                </a:schemeClr>
              </a:solidFill>
              <a:latin typeface="仿宋" panose="02010609060101010101" charset="-122"/>
              <a:ea typeface="仿宋" panose="02010609060101010101" charset="-122"/>
              <a:cs typeface="仿宋" panose="02010609060101010101" charset="-122"/>
            </a:endParaRPr>
          </a:p>
        </p:txBody>
      </p:sp>
      <p:sp>
        <p:nvSpPr>
          <p:cNvPr id="13" name="文本框 17"/>
          <p:cNvSpPr>
            <a:spLocks noChangeArrowheads="1"/>
          </p:cNvSpPr>
          <p:nvPr>
            <p:custDataLst>
              <p:tags r:id="rId5"/>
            </p:custDataLst>
          </p:nvPr>
        </p:nvSpPr>
        <p:spPr bwMode="auto">
          <a:xfrm>
            <a:off x="5039995" y="2680335"/>
            <a:ext cx="3955415" cy="2256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p>
            <a:pPr indent="457200" algn="l" fontAlgn="auto">
              <a:lnSpc>
                <a:spcPct val="120000"/>
              </a:lnSpc>
              <a:buClrTx/>
              <a:buSzTx/>
              <a:buFontTx/>
              <a:buNone/>
            </a:pPr>
            <a:r>
              <a:rPr lang="zh-CN" altLang="en-US" sz="1400">
                <a:latin typeface="Times New Roman" panose="02020603050405020304" charset="0"/>
                <a:cs typeface="Times New Roman" panose="02020603050405020304" charset="0"/>
              </a:rPr>
              <a:t>20</a:t>
            </a:r>
            <a:r>
              <a:rPr lang="zh-CN" altLang="en-US" sz="1200"/>
              <a:t>世纪</a:t>
            </a:r>
            <a:r>
              <a:rPr lang="zh-CN" altLang="en-US" sz="1400">
                <a:latin typeface="Times New Roman" panose="02020603050405020304" charset="0"/>
                <a:cs typeface="Times New Roman" panose="02020603050405020304" charset="0"/>
              </a:rPr>
              <a:t>90</a:t>
            </a:r>
            <a:r>
              <a:rPr lang="zh-CN" altLang="en-US" sz="1200"/>
              <a:t>年代末，奈达的功能对等理论在中国翻译领域得到进一步深入发展，学者们开始对其进行更为深入的介绍和探讨。例如，李运博在其</a:t>
            </a:r>
            <a:r>
              <a:rPr lang="zh-CN" altLang="en-US" sz="1400">
                <a:latin typeface="Times New Roman" panose="02020603050405020304" charset="0"/>
                <a:cs typeface="Times New Roman" panose="02020603050405020304" charset="0"/>
              </a:rPr>
              <a:t>1999</a:t>
            </a:r>
            <a:r>
              <a:rPr lang="zh-CN" altLang="en-US" sz="1200"/>
              <a:t>年的论文《功能对等理论在翻译实践中的应用》中，首次系统地介绍了奈达的理论，并尝试将其应用于实际翻译中。李运博的研究不仅对奈达理论进行了详细的阐述，还结合具体的翻译实例，探讨了如何在翻译实践中实现功能对等，从而为翻译实践提供了新的视角和方法。这一时期的研究不仅加深了中国学者对奈达功能对等理论的理解，也为翻译实践提供了更为科学的指导。</a:t>
            </a:r>
            <a:endParaRPr lang="zh-CN" altLang="en-US" sz="1200"/>
          </a:p>
          <a:p>
            <a:pPr indent="457200" algn="l">
              <a:lnSpc>
                <a:spcPct val="120000"/>
              </a:lnSpc>
              <a:buClrTx/>
              <a:buSzTx/>
              <a:buFontTx/>
              <a:buNone/>
            </a:pPr>
            <a:endParaRPr lang="zh-CN" altLang="en-US" sz="1200"/>
          </a:p>
        </p:txBody>
      </p:sp>
      <p:sp>
        <p:nvSpPr>
          <p:cNvPr id="18" name="矩形 17"/>
          <p:cNvSpPr>
            <a:spLocks noChangeArrowheads="1"/>
          </p:cNvSpPr>
          <p:nvPr>
            <p:custDataLst>
              <p:tags r:id="rId6"/>
            </p:custDataLst>
          </p:nvPr>
        </p:nvSpPr>
        <p:spPr bwMode="auto">
          <a:xfrm>
            <a:off x="539465" y="500745"/>
            <a:ext cx="5180965"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l" eaLnBrk="1" hangingPunct="1">
              <a:lnSpc>
                <a:spcPct val="100000"/>
              </a:lnSpc>
              <a:spcBef>
                <a:spcPct val="0"/>
              </a:spcBef>
              <a:buFontTx/>
              <a:buNone/>
            </a:pPr>
            <a:r>
              <a:rPr lang="en-US" altLang="zh-CN" sz="2000" dirty="0">
                <a:solidFill>
                  <a:schemeClr val="tx1">
                    <a:lumMod val="75000"/>
                    <a:lumOff val="25000"/>
                  </a:schemeClr>
                </a:solidFill>
                <a:latin typeface="新宋体" panose="02010609030101010101" charset="-122"/>
                <a:ea typeface="新宋体" panose="02010609030101010101" charset="-122"/>
                <a:cs typeface="新宋体" panose="02010609030101010101" charset="-122"/>
              </a:rPr>
              <a:t>20</a:t>
            </a:r>
            <a:r>
              <a:rPr lang="zh-CN" altLang="en-US" sz="2000" dirty="0">
                <a:solidFill>
                  <a:schemeClr val="tx1">
                    <a:lumMod val="75000"/>
                    <a:lumOff val="25000"/>
                  </a:schemeClr>
                </a:solidFill>
                <a:latin typeface="新宋体" panose="02010609030101010101" charset="-122"/>
                <a:ea typeface="新宋体" panose="02010609030101010101" charset="-122"/>
                <a:cs typeface="新宋体" panose="02010609030101010101" charset="-122"/>
              </a:rPr>
              <a:t>世纪</a:t>
            </a:r>
            <a:r>
              <a:rPr lang="en-US" altLang="zh-CN" sz="2000" dirty="0">
                <a:solidFill>
                  <a:schemeClr val="tx1">
                    <a:lumMod val="75000"/>
                    <a:lumOff val="25000"/>
                  </a:schemeClr>
                </a:solidFill>
                <a:latin typeface="新宋体" panose="02010609030101010101" charset="-122"/>
                <a:ea typeface="新宋体" panose="02010609030101010101" charset="-122"/>
                <a:cs typeface="新宋体" panose="02010609030101010101" charset="-122"/>
              </a:rPr>
              <a:t>80</a:t>
            </a:r>
            <a:r>
              <a:rPr lang="zh-CN" altLang="en-US" sz="2000" dirty="0">
                <a:solidFill>
                  <a:schemeClr val="tx1">
                    <a:lumMod val="75000"/>
                    <a:lumOff val="25000"/>
                  </a:schemeClr>
                </a:solidFill>
                <a:latin typeface="新宋体" panose="02010609030101010101" charset="-122"/>
                <a:ea typeface="新宋体" panose="02010609030101010101" charset="-122"/>
                <a:cs typeface="新宋体" panose="02010609030101010101" charset="-122"/>
              </a:rPr>
              <a:t>年代功能对等理论引入与初步接受 </a:t>
            </a:r>
            <a:r>
              <a:rPr lang="zh-CN" altLang="en-US" sz="1200" dirty="0">
                <a:solidFill>
                  <a:schemeClr val="tx1">
                    <a:lumMod val="75000"/>
                    <a:lumOff val="25000"/>
                  </a:schemeClr>
                </a:solidFill>
                <a:latin typeface="微软雅黑" panose="020B0503020204020204" pitchFamily="34" charset="-122"/>
                <a:ea typeface="微软雅黑" panose="020B0503020204020204" pitchFamily="34" charset="-122"/>
              </a:rPr>
              <a:t> </a:t>
            </a:r>
            <a:endParaRPr lang="en-US" altLang="zh-CN" sz="12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grpSp>
        <p:nvGrpSpPr>
          <p:cNvPr id="56" name="组合 55"/>
          <p:cNvGrpSpPr/>
          <p:nvPr>
            <p:custDataLst>
              <p:tags r:id="rId7"/>
            </p:custDataLst>
          </p:nvPr>
        </p:nvGrpSpPr>
        <p:grpSpPr>
          <a:xfrm>
            <a:off x="4209190" y="2513138"/>
            <a:ext cx="720000" cy="720222"/>
            <a:chOff x="4209190" y="2513138"/>
            <a:chExt cx="720000" cy="720222"/>
          </a:xfrm>
        </p:grpSpPr>
        <p:sp>
          <p:nvSpPr>
            <p:cNvPr id="29" name="椭圆 9"/>
            <p:cNvSpPr>
              <a:spLocks noChangeArrowheads="1"/>
            </p:cNvSpPr>
            <p:nvPr>
              <p:custDataLst>
                <p:tags r:id="rId8"/>
              </p:custDataLst>
            </p:nvPr>
          </p:nvSpPr>
          <p:spPr bwMode="auto">
            <a:xfrm>
              <a:off x="4209190" y="2513138"/>
              <a:ext cx="720000" cy="720222"/>
            </a:xfrm>
            <a:prstGeom prst="ellipse">
              <a:avLst/>
            </a:prstGeom>
            <a:noFill/>
            <a:ln>
              <a:solidFill>
                <a:schemeClr val="tx1">
                  <a:lumMod val="75000"/>
                  <a:lumOff val="25000"/>
                </a:schemeClr>
              </a:solidFill>
            </a:ln>
          </p:spPr>
          <p:txBody>
            <a:bodyPr anchor="ctr"/>
            <a:lstStyle/>
            <a:p>
              <a:pPr algn="ctr"/>
              <a:endParaRPr lang="zh-CN" altLang="en-US">
                <a:solidFill>
                  <a:schemeClr val="tx1">
                    <a:lumMod val="75000"/>
                    <a:lumOff val="25000"/>
                  </a:schemeClr>
                </a:solidFill>
              </a:endParaRPr>
            </a:p>
          </p:txBody>
        </p:sp>
        <p:sp>
          <p:nvSpPr>
            <p:cNvPr id="33" name="Freeform 27"/>
            <p:cNvSpPr>
              <a:spLocks noEditPoints="1"/>
            </p:cNvSpPr>
            <p:nvPr>
              <p:custDataLst>
                <p:tags r:id="rId9"/>
              </p:custDataLst>
            </p:nvPr>
          </p:nvSpPr>
          <p:spPr bwMode="auto">
            <a:xfrm>
              <a:off x="4357686" y="2661680"/>
              <a:ext cx="428628" cy="416051"/>
            </a:xfrm>
            <a:custGeom>
              <a:avLst/>
              <a:gdLst/>
              <a:ahLst/>
              <a:cxnLst>
                <a:cxn ang="0">
                  <a:pos x="490" y="1319"/>
                </a:cxn>
                <a:cxn ang="0">
                  <a:pos x="299" y="1249"/>
                </a:cxn>
                <a:cxn ang="0">
                  <a:pos x="24" y="872"/>
                </a:cxn>
                <a:cxn ang="0">
                  <a:pos x="23" y="587"/>
                </a:cxn>
                <a:cxn ang="0">
                  <a:pos x="179" y="369"/>
                </a:cxn>
                <a:cxn ang="0">
                  <a:pos x="405" y="256"/>
                </a:cxn>
                <a:cxn ang="0">
                  <a:pos x="612" y="249"/>
                </a:cxn>
                <a:cxn ang="0">
                  <a:pos x="760" y="0"/>
                </a:cxn>
                <a:cxn ang="0">
                  <a:pos x="726" y="239"/>
                </a:cxn>
                <a:cxn ang="0">
                  <a:pos x="858" y="179"/>
                </a:cxn>
                <a:cxn ang="0">
                  <a:pos x="1076" y="176"/>
                </a:cxn>
                <a:cxn ang="0">
                  <a:pos x="1275" y="203"/>
                </a:cxn>
                <a:cxn ang="0">
                  <a:pos x="1155" y="426"/>
                </a:cxn>
                <a:cxn ang="0">
                  <a:pos x="1243" y="607"/>
                </a:cxn>
                <a:cxn ang="0">
                  <a:pos x="1184" y="942"/>
                </a:cxn>
                <a:cxn ang="0">
                  <a:pos x="967" y="1234"/>
                </a:cxn>
                <a:cxn ang="0">
                  <a:pos x="737" y="1300"/>
                </a:cxn>
                <a:cxn ang="0">
                  <a:pos x="671" y="1294"/>
                </a:cxn>
                <a:cxn ang="0">
                  <a:pos x="620" y="1297"/>
                </a:cxn>
                <a:cxn ang="0">
                  <a:pos x="747" y="46"/>
                </a:cxn>
                <a:cxn ang="0">
                  <a:pos x="723" y="35"/>
                </a:cxn>
                <a:cxn ang="0">
                  <a:pos x="664" y="186"/>
                </a:cxn>
                <a:cxn ang="0">
                  <a:pos x="643" y="275"/>
                </a:cxn>
                <a:cxn ang="0">
                  <a:pos x="668" y="395"/>
                </a:cxn>
                <a:cxn ang="0">
                  <a:pos x="777" y="71"/>
                </a:cxn>
                <a:cxn ang="0">
                  <a:pos x="1063" y="202"/>
                </a:cxn>
                <a:cxn ang="0">
                  <a:pos x="824" y="253"/>
                </a:cxn>
                <a:cxn ang="0">
                  <a:pos x="745" y="364"/>
                </a:cxn>
                <a:cxn ang="0">
                  <a:pos x="874" y="274"/>
                </a:cxn>
                <a:cxn ang="0">
                  <a:pos x="946" y="282"/>
                </a:cxn>
                <a:cxn ang="0">
                  <a:pos x="990" y="282"/>
                </a:cxn>
                <a:cxn ang="0">
                  <a:pos x="1131" y="246"/>
                </a:cxn>
                <a:cxn ang="0">
                  <a:pos x="1103" y="301"/>
                </a:cxn>
                <a:cxn ang="0">
                  <a:pos x="1052" y="399"/>
                </a:cxn>
                <a:cxn ang="0">
                  <a:pos x="934" y="325"/>
                </a:cxn>
                <a:cxn ang="0">
                  <a:pos x="975" y="434"/>
                </a:cxn>
                <a:cxn ang="0">
                  <a:pos x="875" y="365"/>
                </a:cxn>
                <a:cxn ang="0">
                  <a:pos x="728" y="436"/>
                </a:cxn>
                <a:cxn ang="0">
                  <a:pos x="1026" y="453"/>
                </a:cxn>
                <a:cxn ang="0">
                  <a:pos x="1198" y="320"/>
                </a:cxn>
                <a:cxn ang="0">
                  <a:pos x="1118" y="211"/>
                </a:cxn>
                <a:cxn ang="0">
                  <a:pos x="240" y="368"/>
                </a:cxn>
                <a:cxn ang="0">
                  <a:pos x="121" y="467"/>
                </a:cxn>
                <a:cxn ang="0">
                  <a:pos x="32" y="700"/>
                </a:cxn>
                <a:cxn ang="0">
                  <a:pos x="115" y="989"/>
                </a:cxn>
                <a:cxn ang="0">
                  <a:pos x="364" y="1251"/>
                </a:cxn>
                <a:cxn ang="0">
                  <a:pos x="509" y="1247"/>
                </a:cxn>
                <a:cxn ang="0">
                  <a:pos x="478" y="1199"/>
                </a:cxn>
                <a:cxn ang="0">
                  <a:pos x="621" y="1214"/>
                </a:cxn>
                <a:cxn ang="0">
                  <a:pos x="702" y="1137"/>
                </a:cxn>
                <a:cxn ang="0">
                  <a:pos x="736" y="1262"/>
                </a:cxn>
                <a:cxn ang="0">
                  <a:pos x="941" y="1222"/>
                </a:cxn>
                <a:cxn ang="0">
                  <a:pos x="1153" y="940"/>
                </a:cxn>
                <a:cxn ang="0">
                  <a:pos x="1214" y="706"/>
                </a:cxn>
                <a:cxn ang="0">
                  <a:pos x="1101" y="453"/>
                </a:cxn>
                <a:cxn ang="0">
                  <a:pos x="861" y="474"/>
                </a:cxn>
                <a:cxn ang="0">
                  <a:pos x="646" y="483"/>
                </a:cxn>
                <a:cxn ang="0">
                  <a:pos x="552" y="395"/>
                </a:cxn>
                <a:cxn ang="0">
                  <a:pos x="583" y="431"/>
                </a:cxn>
                <a:cxn ang="0">
                  <a:pos x="595" y="302"/>
                </a:cxn>
              </a:cxnLst>
              <a:rect l="0" t="0" r="r" b="b"/>
              <a:pathLst>
                <a:path w="1275" h="1327">
                  <a:moveTo>
                    <a:pt x="580" y="1313"/>
                  </a:moveTo>
                  <a:lnTo>
                    <a:pt x="580" y="1313"/>
                  </a:lnTo>
                  <a:lnTo>
                    <a:pt x="578" y="1301"/>
                  </a:lnTo>
                  <a:lnTo>
                    <a:pt x="577" y="1289"/>
                  </a:lnTo>
                  <a:lnTo>
                    <a:pt x="578" y="1283"/>
                  </a:lnTo>
                  <a:lnTo>
                    <a:pt x="579" y="1277"/>
                  </a:lnTo>
                  <a:lnTo>
                    <a:pt x="581" y="1272"/>
                  </a:lnTo>
                  <a:lnTo>
                    <a:pt x="583" y="1267"/>
                  </a:lnTo>
                  <a:lnTo>
                    <a:pt x="583" y="1267"/>
                  </a:lnTo>
                  <a:lnTo>
                    <a:pt x="570" y="1273"/>
                  </a:lnTo>
                  <a:lnTo>
                    <a:pt x="557" y="1279"/>
                  </a:lnTo>
                  <a:lnTo>
                    <a:pt x="532" y="1296"/>
                  </a:lnTo>
                  <a:lnTo>
                    <a:pt x="504" y="1312"/>
                  </a:lnTo>
                  <a:lnTo>
                    <a:pt x="490" y="1319"/>
                  </a:lnTo>
                  <a:lnTo>
                    <a:pt x="475" y="1327"/>
                  </a:lnTo>
                  <a:lnTo>
                    <a:pt x="475" y="1327"/>
                  </a:lnTo>
                  <a:lnTo>
                    <a:pt x="461" y="1327"/>
                  </a:lnTo>
                  <a:lnTo>
                    <a:pt x="448" y="1327"/>
                  </a:lnTo>
                  <a:lnTo>
                    <a:pt x="435" y="1326"/>
                  </a:lnTo>
                  <a:lnTo>
                    <a:pt x="424" y="1322"/>
                  </a:lnTo>
                  <a:lnTo>
                    <a:pt x="412" y="1319"/>
                  </a:lnTo>
                  <a:lnTo>
                    <a:pt x="400" y="1315"/>
                  </a:lnTo>
                  <a:lnTo>
                    <a:pt x="389" y="1311"/>
                  </a:lnTo>
                  <a:lnTo>
                    <a:pt x="380" y="1305"/>
                  </a:lnTo>
                  <a:lnTo>
                    <a:pt x="359" y="1293"/>
                  </a:lnTo>
                  <a:lnTo>
                    <a:pt x="339" y="1279"/>
                  </a:lnTo>
                  <a:lnTo>
                    <a:pt x="299" y="1249"/>
                  </a:lnTo>
                  <a:lnTo>
                    <a:pt x="299" y="1249"/>
                  </a:lnTo>
                  <a:lnTo>
                    <a:pt x="269" y="1226"/>
                  </a:lnTo>
                  <a:lnTo>
                    <a:pt x="240" y="1202"/>
                  </a:lnTo>
                  <a:lnTo>
                    <a:pt x="214" y="1177"/>
                  </a:lnTo>
                  <a:lnTo>
                    <a:pt x="188" y="1150"/>
                  </a:lnTo>
                  <a:lnTo>
                    <a:pt x="164" y="1122"/>
                  </a:lnTo>
                  <a:lnTo>
                    <a:pt x="141" y="1092"/>
                  </a:lnTo>
                  <a:lnTo>
                    <a:pt x="119" y="1060"/>
                  </a:lnTo>
                  <a:lnTo>
                    <a:pt x="99" y="1025"/>
                  </a:lnTo>
                  <a:lnTo>
                    <a:pt x="99" y="1025"/>
                  </a:lnTo>
                  <a:lnTo>
                    <a:pt x="79" y="987"/>
                  </a:lnTo>
                  <a:lnTo>
                    <a:pt x="58" y="950"/>
                  </a:lnTo>
                  <a:lnTo>
                    <a:pt x="40" y="911"/>
                  </a:lnTo>
                  <a:lnTo>
                    <a:pt x="32" y="892"/>
                  </a:lnTo>
                  <a:lnTo>
                    <a:pt x="24" y="872"/>
                  </a:lnTo>
                  <a:lnTo>
                    <a:pt x="18" y="851"/>
                  </a:lnTo>
                  <a:lnTo>
                    <a:pt x="12" y="830"/>
                  </a:lnTo>
                  <a:lnTo>
                    <a:pt x="7" y="808"/>
                  </a:lnTo>
                  <a:lnTo>
                    <a:pt x="4" y="785"/>
                  </a:lnTo>
                  <a:lnTo>
                    <a:pt x="1" y="761"/>
                  </a:lnTo>
                  <a:lnTo>
                    <a:pt x="0" y="736"/>
                  </a:lnTo>
                  <a:lnTo>
                    <a:pt x="0" y="709"/>
                  </a:lnTo>
                  <a:lnTo>
                    <a:pt x="1" y="681"/>
                  </a:lnTo>
                  <a:lnTo>
                    <a:pt x="1" y="681"/>
                  </a:lnTo>
                  <a:lnTo>
                    <a:pt x="3" y="663"/>
                  </a:lnTo>
                  <a:lnTo>
                    <a:pt x="6" y="647"/>
                  </a:lnTo>
                  <a:lnTo>
                    <a:pt x="10" y="631"/>
                  </a:lnTo>
                  <a:lnTo>
                    <a:pt x="15" y="617"/>
                  </a:lnTo>
                  <a:lnTo>
                    <a:pt x="23" y="587"/>
                  </a:lnTo>
                  <a:lnTo>
                    <a:pt x="28" y="570"/>
                  </a:lnTo>
                  <a:lnTo>
                    <a:pt x="33" y="551"/>
                  </a:lnTo>
                  <a:lnTo>
                    <a:pt x="33" y="551"/>
                  </a:lnTo>
                  <a:lnTo>
                    <a:pt x="40" y="543"/>
                  </a:lnTo>
                  <a:lnTo>
                    <a:pt x="47" y="533"/>
                  </a:lnTo>
                  <a:lnTo>
                    <a:pt x="53" y="522"/>
                  </a:lnTo>
                  <a:lnTo>
                    <a:pt x="58" y="512"/>
                  </a:lnTo>
                  <a:lnTo>
                    <a:pt x="68" y="489"/>
                  </a:lnTo>
                  <a:lnTo>
                    <a:pt x="78" y="467"/>
                  </a:lnTo>
                  <a:lnTo>
                    <a:pt x="78" y="467"/>
                  </a:lnTo>
                  <a:lnTo>
                    <a:pt x="108" y="439"/>
                  </a:lnTo>
                  <a:lnTo>
                    <a:pt x="136" y="411"/>
                  </a:lnTo>
                  <a:lnTo>
                    <a:pt x="164" y="383"/>
                  </a:lnTo>
                  <a:lnTo>
                    <a:pt x="179" y="369"/>
                  </a:lnTo>
                  <a:lnTo>
                    <a:pt x="194" y="357"/>
                  </a:lnTo>
                  <a:lnTo>
                    <a:pt x="209" y="344"/>
                  </a:lnTo>
                  <a:lnTo>
                    <a:pt x="227" y="332"/>
                  </a:lnTo>
                  <a:lnTo>
                    <a:pt x="244" y="321"/>
                  </a:lnTo>
                  <a:lnTo>
                    <a:pt x="261" y="310"/>
                  </a:lnTo>
                  <a:lnTo>
                    <a:pt x="280" y="301"/>
                  </a:lnTo>
                  <a:lnTo>
                    <a:pt x="300" y="293"/>
                  </a:lnTo>
                  <a:lnTo>
                    <a:pt x="322" y="287"/>
                  </a:lnTo>
                  <a:lnTo>
                    <a:pt x="345" y="282"/>
                  </a:lnTo>
                  <a:lnTo>
                    <a:pt x="345" y="282"/>
                  </a:lnTo>
                  <a:lnTo>
                    <a:pt x="358" y="273"/>
                  </a:lnTo>
                  <a:lnTo>
                    <a:pt x="373" y="265"/>
                  </a:lnTo>
                  <a:lnTo>
                    <a:pt x="388" y="260"/>
                  </a:lnTo>
                  <a:lnTo>
                    <a:pt x="405" y="256"/>
                  </a:lnTo>
                  <a:lnTo>
                    <a:pt x="422" y="254"/>
                  </a:lnTo>
                  <a:lnTo>
                    <a:pt x="440" y="252"/>
                  </a:lnTo>
                  <a:lnTo>
                    <a:pt x="458" y="250"/>
                  </a:lnTo>
                  <a:lnTo>
                    <a:pt x="476" y="252"/>
                  </a:lnTo>
                  <a:lnTo>
                    <a:pt x="495" y="253"/>
                  </a:lnTo>
                  <a:lnTo>
                    <a:pt x="512" y="255"/>
                  </a:lnTo>
                  <a:lnTo>
                    <a:pt x="531" y="257"/>
                  </a:lnTo>
                  <a:lnTo>
                    <a:pt x="548" y="260"/>
                  </a:lnTo>
                  <a:lnTo>
                    <a:pt x="565" y="264"/>
                  </a:lnTo>
                  <a:lnTo>
                    <a:pt x="580" y="268"/>
                  </a:lnTo>
                  <a:lnTo>
                    <a:pt x="595" y="273"/>
                  </a:lnTo>
                  <a:lnTo>
                    <a:pt x="608" y="277"/>
                  </a:lnTo>
                  <a:lnTo>
                    <a:pt x="608" y="277"/>
                  </a:lnTo>
                  <a:lnTo>
                    <a:pt x="612" y="249"/>
                  </a:lnTo>
                  <a:lnTo>
                    <a:pt x="618" y="218"/>
                  </a:lnTo>
                  <a:lnTo>
                    <a:pt x="627" y="187"/>
                  </a:lnTo>
                  <a:lnTo>
                    <a:pt x="637" y="155"/>
                  </a:lnTo>
                  <a:lnTo>
                    <a:pt x="658" y="90"/>
                  </a:lnTo>
                  <a:lnTo>
                    <a:pt x="678" y="29"/>
                  </a:lnTo>
                  <a:lnTo>
                    <a:pt x="678" y="29"/>
                  </a:lnTo>
                  <a:lnTo>
                    <a:pt x="686" y="22"/>
                  </a:lnTo>
                  <a:lnTo>
                    <a:pt x="696" y="17"/>
                  </a:lnTo>
                  <a:lnTo>
                    <a:pt x="705" y="12"/>
                  </a:lnTo>
                  <a:lnTo>
                    <a:pt x="716" y="7"/>
                  </a:lnTo>
                  <a:lnTo>
                    <a:pt x="727" y="4"/>
                  </a:lnTo>
                  <a:lnTo>
                    <a:pt x="737" y="2"/>
                  </a:lnTo>
                  <a:lnTo>
                    <a:pt x="749" y="0"/>
                  </a:lnTo>
                  <a:lnTo>
                    <a:pt x="760" y="0"/>
                  </a:lnTo>
                  <a:lnTo>
                    <a:pt x="770" y="0"/>
                  </a:lnTo>
                  <a:lnTo>
                    <a:pt x="781" y="2"/>
                  </a:lnTo>
                  <a:lnTo>
                    <a:pt x="791" y="5"/>
                  </a:lnTo>
                  <a:lnTo>
                    <a:pt x="800" y="10"/>
                  </a:lnTo>
                  <a:lnTo>
                    <a:pt x="808" y="16"/>
                  </a:lnTo>
                  <a:lnTo>
                    <a:pt x="815" y="25"/>
                  </a:lnTo>
                  <a:lnTo>
                    <a:pt x="821" y="34"/>
                  </a:lnTo>
                  <a:lnTo>
                    <a:pt x="825" y="46"/>
                  </a:lnTo>
                  <a:lnTo>
                    <a:pt x="825" y="46"/>
                  </a:lnTo>
                  <a:lnTo>
                    <a:pt x="787" y="110"/>
                  </a:lnTo>
                  <a:lnTo>
                    <a:pt x="769" y="141"/>
                  </a:lnTo>
                  <a:lnTo>
                    <a:pt x="753" y="172"/>
                  </a:lnTo>
                  <a:lnTo>
                    <a:pt x="738" y="204"/>
                  </a:lnTo>
                  <a:lnTo>
                    <a:pt x="726" y="239"/>
                  </a:lnTo>
                  <a:lnTo>
                    <a:pt x="714" y="276"/>
                  </a:lnTo>
                  <a:lnTo>
                    <a:pt x="703" y="316"/>
                  </a:lnTo>
                  <a:lnTo>
                    <a:pt x="703" y="316"/>
                  </a:lnTo>
                  <a:lnTo>
                    <a:pt x="721" y="290"/>
                  </a:lnTo>
                  <a:lnTo>
                    <a:pt x="731" y="277"/>
                  </a:lnTo>
                  <a:lnTo>
                    <a:pt x="743" y="264"/>
                  </a:lnTo>
                  <a:lnTo>
                    <a:pt x="754" y="252"/>
                  </a:lnTo>
                  <a:lnTo>
                    <a:pt x="767" y="240"/>
                  </a:lnTo>
                  <a:lnTo>
                    <a:pt x="780" y="227"/>
                  </a:lnTo>
                  <a:lnTo>
                    <a:pt x="795" y="216"/>
                  </a:lnTo>
                  <a:lnTo>
                    <a:pt x="810" y="206"/>
                  </a:lnTo>
                  <a:lnTo>
                    <a:pt x="825" y="196"/>
                  </a:lnTo>
                  <a:lnTo>
                    <a:pt x="842" y="186"/>
                  </a:lnTo>
                  <a:lnTo>
                    <a:pt x="858" y="179"/>
                  </a:lnTo>
                  <a:lnTo>
                    <a:pt x="876" y="172"/>
                  </a:lnTo>
                  <a:lnTo>
                    <a:pt x="895" y="167"/>
                  </a:lnTo>
                  <a:lnTo>
                    <a:pt x="914" y="164"/>
                  </a:lnTo>
                  <a:lnTo>
                    <a:pt x="934" y="162"/>
                  </a:lnTo>
                  <a:lnTo>
                    <a:pt x="934" y="162"/>
                  </a:lnTo>
                  <a:lnTo>
                    <a:pt x="945" y="162"/>
                  </a:lnTo>
                  <a:lnTo>
                    <a:pt x="956" y="163"/>
                  </a:lnTo>
                  <a:lnTo>
                    <a:pt x="975" y="165"/>
                  </a:lnTo>
                  <a:lnTo>
                    <a:pt x="986" y="165"/>
                  </a:lnTo>
                  <a:lnTo>
                    <a:pt x="995" y="164"/>
                  </a:lnTo>
                  <a:lnTo>
                    <a:pt x="1005" y="162"/>
                  </a:lnTo>
                  <a:lnTo>
                    <a:pt x="1015" y="158"/>
                  </a:lnTo>
                  <a:lnTo>
                    <a:pt x="1015" y="158"/>
                  </a:lnTo>
                  <a:lnTo>
                    <a:pt x="1076" y="176"/>
                  </a:lnTo>
                  <a:lnTo>
                    <a:pt x="1106" y="183"/>
                  </a:lnTo>
                  <a:lnTo>
                    <a:pt x="1137" y="189"/>
                  </a:lnTo>
                  <a:lnTo>
                    <a:pt x="1166" y="194"/>
                  </a:lnTo>
                  <a:lnTo>
                    <a:pt x="1179" y="195"/>
                  </a:lnTo>
                  <a:lnTo>
                    <a:pt x="1193" y="195"/>
                  </a:lnTo>
                  <a:lnTo>
                    <a:pt x="1207" y="195"/>
                  </a:lnTo>
                  <a:lnTo>
                    <a:pt x="1219" y="193"/>
                  </a:lnTo>
                  <a:lnTo>
                    <a:pt x="1232" y="191"/>
                  </a:lnTo>
                  <a:lnTo>
                    <a:pt x="1243" y="186"/>
                  </a:lnTo>
                  <a:lnTo>
                    <a:pt x="1243" y="186"/>
                  </a:lnTo>
                  <a:lnTo>
                    <a:pt x="1252" y="189"/>
                  </a:lnTo>
                  <a:lnTo>
                    <a:pt x="1261" y="194"/>
                  </a:lnTo>
                  <a:lnTo>
                    <a:pt x="1267" y="198"/>
                  </a:lnTo>
                  <a:lnTo>
                    <a:pt x="1275" y="203"/>
                  </a:lnTo>
                  <a:lnTo>
                    <a:pt x="1275" y="203"/>
                  </a:lnTo>
                  <a:lnTo>
                    <a:pt x="1253" y="263"/>
                  </a:lnTo>
                  <a:lnTo>
                    <a:pt x="1242" y="294"/>
                  </a:lnTo>
                  <a:lnTo>
                    <a:pt x="1228" y="324"/>
                  </a:lnTo>
                  <a:lnTo>
                    <a:pt x="1220" y="339"/>
                  </a:lnTo>
                  <a:lnTo>
                    <a:pt x="1213" y="353"/>
                  </a:lnTo>
                  <a:lnTo>
                    <a:pt x="1203" y="367"/>
                  </a:lnTo>
                  <a:lnTo>
                    <a:pt x="1193" y="379"/>
                  </a:lnTo>
                  <a:lnTo>
                    <a:pt x="1183" y="391"/>
                  </a:lnTo>
                  <a:lnTo>
                    <a:pt x="1171" y="401"/>
                  </a:lnTo>
                  <a:lnTo>
                    <a:pt x="1158" y="410"/>
                  </a:lnTo>
                  <a:lnTo>
                    <a:pt x="1145" y="418"/>
                  </a:lnTo>
                  <a:lnTo>
                    <a:pt x="1145" y="418"/>
                  </a:lnTo>
                  <a:lnTo>
                    <a:pt x="1155" y="426"/>
                  </a:lnTo>
                  <a:lnTo>
                    <a:pt x="1164" y="434"/>
                  </a:lnTo>
                  <a:lnTo>
                    <a:pt x="1172" y="443"/>
                  </a:lnTo>
                  <a:lnTo>
                    <a:pt x="1179" y="453"/>
                  </a:lnTo>
                  <a:lnTo>
                    <a:pt x="1193" y="474"/>
                  </a:lnTo>
                  <a:lnTo>
                    <a:pt x="1208" y="499"/>
                  </a:lnTo>
                  <a:lnTo>
                    <a:pt x="1208" y="499"/>
                  </a:lnTo>
                  <a:lnTo>
                    <a:pt x="1223" y="524"/>
                  </a:lnTo>
                  <a:lnTo>
                    <a:pt x="1229" y="535"/>
                  </a:lnTo>
                  <a:lnTo>
                    <a:pt x="1233" y="546"/>
                  </a:lnTo>
                  <a:lnTo>
                    <a:pt x="1237" y="558"/>
                  </a:lnTo>
                  <a:lnTo>
                    <a:pt x="1239" y="571"/>
                  </a:lnTo>
                  <a:lnTo>
                    <a:pt x="1242" y="588"/>
                  </a:lnTo>
                  <a:lnTo>
                    <a:pt x="1243" y="607"/>
                  </a:lnTo>
                  <a:lnTo>
                    <a:pt x="1243" y="607"/>
                  </a:lnTo>
                  <a:lnTo>
                    <a:pt x="1244" y="635"/>
                  </a:lnTo>
                  <a:lnTo>
                    <a:pt x="1245" y="663"/>
                  </a:lnTo>
                  <a:lnTo>
                    <a:pt x="1244" y="688"/>
                  </a:lnTo>
                  <a:lnTo>
                    <a:pt x="1243" y="714"/>
                  </a:lnTo>
                  <a:lnTo>
                    <a:pt x="1241" y="739"/>
                  </a:lnTo>
                  <a:lnTo>
                    <a:pt x="1237" y="763"/>
                  </a:lnTo>
                  <a:lnTo>
                    <a:pt x="1233" y="787"/>
                  </a:lnTo>
                  <a:lnTo>
                    <a:pt x="1229" y="809"/>
                  </a:lnTo>
                  <a:lnTo>
                    <a:pt x="1222" y="833"/>
                  </a:lnTo>
                  <a:lnTo>
                    <a:pt x="1216" y="855"/>
                  </a:lnTo>
                  <a:lnTo>
                    <a:pt x="1209" y="877"/>
                  </a:lnTo>
                  <a:lnTo>
                    <a:pt x="1201" y="899"/>
                  </a:lnTo>
                  <a:lnTo>
                    <a:pt x="1192" y="921"/>
                  </a:lnTo>
                  <a:lnTo>
                    <a:pt x="1184" y="942"/>
                  </a:lnTo>
                  <a:lnTo>
                    <a:pt x="1162" y="986"/>
                  </a:lnTo>
                  <a:lnTo>
                    <a:pt x="1162" y="986"/>
                  </a:lnTo>
                  <a:lnTo>
                    <a:pt x="1145" y="1016"/>
                  </a:lnTo>
                  <a:lnTo>
                    <a:pt x="1128" y="1046"/>
                  </a:lnTo>
                  <a:lnTo>
                    <a:pt x="1120" y="1061"/>
                  </a:lnTo>
                  <a:lnTo>
                    <a:pt x="1111" y="1076"/>
                  </a:lnTo>
                  <a:lnTo>
                    <a:pt x="1105" y="1091"/>
                  </a:lnTo>
                  <a:lnTo>
                    <a:pt x="1099" y="1106"/>
                  </a:lnTo>
                  <a:lnTo>
                    <a:pt x="1099" y="1106"/>
                  </a:lnTo>
                  <a:lnTo>
                    <a:pt x="1060" y="1148"/>
                  </a:lnTo>
                  <a:lnTo>
                    <a:pt x="1038" y="1170"/>
                  </a:lnTo>
                  <a:lnTo>
                    <a:pt x="1016" y="1193"/>
                  </a:lnTo>
                  <a:lnTo>
                    <a:pt x="992" y="1214"/>
                  </a:lnTo>
                  <a:lnTo>
                    <a:pt x="967" y="1234"/>
                  </a:lnTo>
                  <a:lnTo>
                    <a:pt x="942" y="1254"/>
                  </a:lnTo>
                  <a:lnTo>
                    <a:pt x="916" y="1271"/>
                  </a:lnTo>
                  <a:lnTo>
                    <a:pt x="902" y="1278"/>
                  </a:lnTo>
                  <a:lnTo>
                    <a:pt x="888" y="1285"/>
                  </a:lnTo>
                  <a:lnTo>
                    <a:pt x="874" y="1291"/>
                  </a:lnTo>
                  <a:lnTo>
                    <a:pt x="860" y="1297"/>
                  </a:lnTo>
                  <a:lnTo>
                    <a:pt x="845" y="1301"/>
                  </a:lnTo>
                  <a:lnTo>
                    <a:pt x="830" y="1304"/>
                  </a:lnTo>
                  <a:lnTo>
                    <a:pt x="815" y="1306"/>
                  </a:lnTo>
                  <a:lnTo>
                    <a:pt x="800" y="1307"/>
                  </a:lnTo>
                  <a:lnTo>
                    <a:pt x="785" y="1307"/>
                  </a:lnTo>
                  <a:lnTo>
                    <a:pt x="769" y="1306"/>
                  </a:lnTo>
                  <a:lnTo>
                    <a:pt x="753" y="1304"/>
                  </a:lnTo>
                  <a:lnTo>
                    <a:pt x="737" y="1300"/>
                  </a:lnTo>
                  <a:lnTo>
                    <a:pt x="721" y="1296"/>
                  </a:lnTo>
                  <a:lnTo>
                    <a:pt x="705" y="1288"/>
                  </a:lnTo>
                  <a:lnTo>
                    <a:pt x="688" y="1281"/>
                  </a:lnTo>
                  <a:lnTo>
                    <a:pt x="671" y="1271"/>
                  </a:lnTo>
                  <a:lnTo>
                    <a:pt x="671" y="1271"/>
                  </a:lnTo>
                  <a:lnTo>
                    <a:pt x="669" y="1273"/>
                  </a:lnTo>
                  <a:lnTo>
                    <a:pt x="669" y="1275"/>
                  </a:lnTo>
                  <a:lnTo>
                    <a:pt x="670" y="1278"/>
                  </a:lnTo>
                  <a:lnTo>
                    <a:pt x="672" y="1282"/>
                  </a:lnTo>
                  <a:lnTo>
                    <a:pt x="674" y="1285"/>
                  </a:lnTo>
                  <a:lnTo>
                    <a:pt x="675" y="1288"/>
                  </a:lnTo>
                  <a:lnTo>
                    <a:pt x="674" y="1291"/>
                  </a:lnTo>
                  <a:lnTo>
                    <a:pt x="671" y="1294"/>
                  </a:lnTo>
                  <a:lnTo>
                    <a:pt x="671" y="1294"/>
                  </a:lnTo>
                  <a:lnTo>
                    <a:pt x="663" y="1296"/>
                  </a:lnTo>
                  <a:lnTo>
                    <a:pt x="657" y="1296"/>
                  </a:lnTo>
                  <a:lnTo>
                    <a:pt x="651" y="1294"/>
                  </a:lnTo>
                  <a:lnTo>
                    <a:pt x="646" y="1292"/>
                  </a:lnTo>
                  <a:lnTo>
                    <a:pt x="642" y="1289"/>
                  </a:lnTo>
                  <a:lnTo>
                    <a:pt x="639" y="1285"/>
                  </a:lnTo>
                  <a:lnTo>
                    <a:pt x="637" y="1279"/>
                  </a:lnTo>
                  <a:lnTo>
                    <a:pt x="636" y="1274"/>
                  </a:lnTo>
                  <a:lnTo>
                    <a:pt x="636" y="1274"/>
                  </a:lnTo>
                  <a:lnTo>
                    <a:pt x="634" y="1274"/>
                  </a:lnTo>
                  <a:lnTo>
                    <a:pt x="633" y="1276"/>
                  </a:lnTo>
                  <a:lnTo>
                    <a:pt x="629" y="1282"/>
                  </a:lnTo>
                  <a:lnTo>
                    <a:pt x="625" y="1289"/>
                  </a:lnTo>
                  <a:lnTo>
                    <a:pt x="620" y="1297"/>
                  </a:lnTo>
                  <a:lnTo>
                    <a:pt x="613" y="1304"/>
                  </a:lnTo>
                  <a:lnTo>
                    <a:pt x="609" y="1308"/>
                  </a:lnTo>
                  <a:lnTo>
                    <a:pt x="605" y="1311"/>
                  </a:lnTo>
                  <a:lnTo>
                    <a:pt x="599" y="1313"/>
                  </a:lnTo>
                  <a:lnTo>
                    <a:pt x="594" y="1314"/>
                  </a:lnTo>
                  <a:lnTo>
                    <a:pt x="587" y="1314"/>
                  </a:lnTo>
                  <a:lnTo>
                    <a:pt x="580" y="1313"/>
                  </a:lnTo>
                  <a:lnTo>
                    <a:pt x="580" y="1313"/>
                  </a:lnTo>
                  <a:close/>
                  <a:moveTo>
                    <a:pt x="723" y="35"/>
                  </a:moveTo>
                  <a:lnTo>
                    <a:pt x="723" y="35"/>
                  </a:lnTo>
                  <a:lnTo>
                    <a:pt x="728" y="40"/>
                  </a:lnTo>
                  <a:lnTo>
                    <a:pt x="733" y="43"/>
                  </a:lnTo>
                  <a:lnTo>
                    <a:pt x="739" y="45"/>
                  </a:lnTo>
                  <a:lnTo>
                    <a:pt x="747" y="46"/>
                  </a:lnTo>
                  <a:lnTo>
                    <a:pt x="754" y="46"/>
                  </a:lnTo>
                  <a:lnTo>
                    <a:pt x="763" y="46"/>
                  </a:lnTo>
                  <a:lnTo>
                    <a:pt x="769" y="45"/>
                  </a:lnTo>
                  <a:lnTo>
                    <a:pt x="777" y="43"/>
                  </a:lnTo>
                  <a:lnTo>
                    <a:pt x="777" y="43"/>
                  </a:lnTo>
                  <a:lnTo>
                    <a:pt x="774" y="38"/>
                  </a:lnTo>
                  <a:lnTo>
                    <a:pt x="772" y="36"/>
                  </a:lnTo>
                  <a:lnTo>
                    <a:pt x="765" y="33"/>
                  </a:lnTo>
                  <a:lnTo>
                    <a:pt x="759" y="31"/>
                  </a:lnTo>
                  <a:lnTo>
                    <a:pt x="752" y="31"/>
                  </a:lnTo>
                  <a:lnTo>
                    <a:pt x="737" y="34"/>
                  </a:lnTo>
                  <a:lnTo>
                    <a:pt x="731" y="35"/>
                  </a:lnTo>
                  <a:lnTo>
                    <a:pt x="723" y="35"/>
                  </a:lnTo>
                  <a:lnTo>
                    <a:pt x="723" y="35"/>
                  </a:lnTo>
                  <a:close/>
                  <a:moveTo>
                    <a:pt x="706" y="60"/>
                  </a:moveTo>
                  <a:lnTo>
                    <a:pt x="706" y="60"/>
                  </a:lnTo>
                  <a:lnTo>
                    <a:pt x="703" y="63"/>
                  </a:lnTo>
                  <a:lnTo>
                    <a:pt x="700" y="67"/>
                  </a:lnTo>
                  <a:lnTo>
                    <a:pt x="693" y="80"/>
                  </a:lnTo>
                  <a:lnTo>
                    <a:pt x="686" y="96"/>
                  </a:lnTo>
                  <a:lnTo>
                    <a:pt x="679" y="113"/>
                  </a:lnTo>
                  <a:lnTo>
                    <a:pt x="667" y="149"/>
                  </a:lnTo>
                  <a:lnTo>
                    <a:pt x="662" y="163"/>
                  </a:lnTo>
                  <a:lnTo>
                    <a:pt x="660" y="172"/>
                  </a:lnTo>
                  <a:lnTo>
                    <a:pt x="660" y="172"/>
                  </a:lnTo>
                  <a:lnTo>
                    <a:pt x="661" y="177"/>
                  </a:lnTo>
                  <a:lnTo>
                    <a:pt x="662" y="181"/>
                  </a:lnTo>
                  <a:lnTo>
                    <a:pt x="664" y="186"/>
                  </a:lnTo>
                  <a:lnTo>
                    <a:pt x="664" y="189"/>
                  </a:lnTo>
                  <a:lnTo>
                    <a:pt x="664" y="189"/>
                  </a:lnTo>
                  <a:lnTo>
                    <a:pt x="661" y="193"/>
                  </a:lnTo>
                  <a:lnTo>
                    <a:pt x="657" y="195"/>
                  </a:lnTo>
                  <a:lnTo>
                    <a:pt x="653" y="198"/>
                  </a:lnTo>
                  <a:lnTo>
                    <a:pt x="651" y="200"/>
                  </a:lnTo>
                  <a:lnTo>
                    <a:pt x="651" y="200"/>
                  </a:lnTo>
                  <a:lnTo>
                    <a:pt x="648" y="206"/>
                  </a:lnTo>
                  <a:lnTo>
                    <a:pt x="646" y="212"/>
                  </a:lnTo>
                  <a:lnTo>
                    <a:pt x="645" y="224"/>
                  </a:lnTo>
                  <a:lnTo>
                    <a:pt x="644" y="238"/>
                  </a:lnTo>
                  <a:lnTo>
                    <a:pt x="644" y="250"/>
                  </a:lnTo>
                  <a:lnTo>
                    <a:pt x="644" y="263"/>
                  </a:lnTo>
                  <a:lnTo>
                    <a:pt x="643" y="275"/>
                  </a:lnTo>
                  <a:lnTo>
                    <a:pt x="641" y="286"/>
                  </a:lnTo>
                  <a:lnTo>
                    <a:pt x="639" y="291"/>
                  </a:lnTo>
                  <a:lnTo>
                    <a:pt x="636" y="295"/>
                  </a:lnTo>
                  <a:lnTo>
                    <a:pt x="636" y="295"/>
                  </a:lnTo>
                  <a:lnTo>
                    <a:pt x="640" y="327"/>
                  </a:lnTo>
                  <a:lnTo>
                    <a:pt x="642" y="343"/>
                  </a:lnTo>
                  <a:lnTo>
                    <a:pt x="644" y="359"/>
                  </a:lnTo>
                  <a:lnTo>
                    <a:pt x="647" y="375"/>
                  </a:lnTo>
                  <a:lnTo>
                    <a:pt x="652" y="391"/>
                  </a:lnTo>
                  <a:lnTo>
                    <a:pt x="659" y="407"/>
                  </a:lnTo>
                  <a:lnTo>
                    <a:pt x="662" y="414"/>
                  </a:lnTo>
                  <a:lnTo>
                    <a:pt x="668" y="422"/>
                  </a:lnTo>
                  <a:lnTo>
                    <a:pt x="668" y="422"/>
                  </a:lnTo>
                  <a:lnTo>
                    <a:pt x="668" y="395"/>
                  </a:lnTo>
                  <a:lnTo>
                    <a:pt x="669" y="369"/>
                  </a:lnTo>
                  <a:lnTo>
                    <a:pt x="671" y="344"/>
                  </a:lnTo>
                  <a:lnTo>
                    <a:pt x="674" y="320"/>
                  </a:lnTo>
                  <a:lnTo>
                    <a:pt x="679" y="297"/>
                  </a:lnTo>
                  <a:lnTo>
                    <a:pt x="685" y="273"/>
                  </a:lnTo>
                  <a:lnTo>
                    <a:pt x="691" y="252"/>
                  </a:lnTo>
                  <a:lnTo>
                    <a:pt x="699" y="229"/>
                  </a:lnTo>
                  <a:lnTo>
                    <a:pt x="706" y="208"/>
                  </a:lnTo>
                  <a:lnTo>
                    <a:pt x="715" y="187"/>
                  </a:lnTo>
                  <a:lnTo>
                    <a:pt x="724" y="167"/>
                  </a:lnTo>
                  <a:lnTo>
                    <a:pt x="734" y="147"/>
                  </a:lnTo>
                  <a:lnTo>
                    <a:pt x="754" y="108"/>
                  </a:lnTo>
                  <a:lnTo>
                    <a:pt x="777" y="71"/>
                  </a:lnTo>
                  <a:lnTo>
                    <a:pt x="777" y="71"/>
                  </a:lnTo>
                  <a:lnTo>
                    <a:pt x="767" y="73"/>
                  </a:lnTo>
                  <a:lnTo>
                    <a:pt x="758" y="74"/>
                  </a:lnTo>
                  <a:lnTo>
                    <a:pt x="749" y="74"/>
                  </a:lnTo>
                  <a:lnTo>
                    <a:pt x="740" y="72"/>
                  </a:lnTo>
                  <a:lnTo>
                    <a:pt x="732" y="70"/>
                  </a:lnTo>
                  <a:lnTo>
                    <a:pt x="723" y="67"/>
                  </a:lnTo>
                  <a:lnTo>
                    <a:pt x="706" y="60"/>
                  </a:lnTo>
                  <a:lnTo>
                    <a:pt x="706" y="60"/>
                  </a:lnTo>
                  <a:close/>
                  <a:moveTo>
                    <a:pt x="1102" y="203"/>
                  </a:moveTo>
                  <a:lnTo>
                    <a:pt x="1102" y="203"/>
                  </a:lnTo>
                  <a:lnTo>
                    <a:pt x="1093" y="206"/>
                  </a:lnTo>
                  <a:lnTo>
                    <a:pt x="1082" y="206"/>
                  </a:lnTo>
                  <a:lnTo>
                    <a:pt x="1072" y="204"/>
                  </a:lnTo>
                  <a:lnTo>
                    <a:pt x="1063" y="202"/>
                  </a:lnTo>
                  <a:lnTo>
                    <a:pt x="1045" y="197"/>
                  </a:lnTo>
                  <a:lnTo>
                    <a:pt x="1035" y="195"/>
                  </a:lnTo>
                  <a:lnTo>
                    <a:pt x="1025" y="194"/>
                  </a:lnTo>
                  <a:lnTo>
                    <a:pt x="1025" y="194"/>
                  </a:lnTo>
                  <a:lnTo>
                    <a:pt x="1010" y="193"/>
                  </a:lnTo>
                  <a:lnTo>
                    <a:pt x="995" y="193"/>
                  </a:lnTo>
                  <a:lnTo>
                    <a:pt x="980" y="195"/>
                  </a:lnTo>
                  <a:lnTo>
                    <a:pt x="965" y="197"/>
                  </a:lnTo>
                  <a:lnTo>
                    <a:pt x="950" y="200"/>
                  </a:lnTo>
                  <a:lnTo>
                    <a:pt x="936" y="204"/>
                  </a:lnTo>
                  <a:lnTo>
                    <a:pt x="906" y="215"/>
                  </a:lnTo>
                  <a:lnTo>
                    <a:pt x="879" y="227"/>
                  </a:lnTo>
                  <a:lnTo>
                    <a:pt x="851" y="240"/>
                  </a:lnTo>
                  <a:lnTo>
                    <a:pt x="824" y="253"/>
                  </a:lnTo>
                  <a:lnTo>
                    <a:pt x="797" y="263"/>
                  </a:lnTo>
                  <a:lnTo>
                    <a:pt x="797" y="263"/>
                  </a:lnTo>
                  <a:lnTo>
                    <a:pt x="789" y="277"/>
                  </a:lnTo>
                  <a:lnTo>
                    <a:pt x="777" y="291"/>
                  </a:lnTo>
                  <a:lnTo>
                    <a:pt x="751" y="321"/>
                  </a:lnTo>
                  <a:lnTo>
                    <a:pt x="739" y="337"/>
                  </a:lnTo>
                  <a:lnTo>
                    <a:pt x="728" y="353"/>
                  </a:lnTo>
                  <a:lnTo>
                    <a:pt x="723" y="362"/>
                  </a:lnTo>
                  <a:lnTo>
                    <a:pt x="719" y="371"/>
                  </a:lnTo>
                  <a:lnTo>
                    <a:pt x="716" y="380"/>
                  </a:lnTo>
                  <a:lnTo>
                    <a:pt x="714" y="390"/>
                  </a:lnTo>
                  <a:lnTo>
                    <a:pt x="714" y="390"/>
                  </a:lnTo>
                  <a:lnTo>
                    <a:pt x="729" y="377"/>
                  </a:lnTo>
                  <a:lnTo>
                    <a:pt x="745" y="364"/>
                  </a:lnTo>
                  <a:lnTo>
                    <a:pt x="763" y="352"/>
                  </a:lnTo>
                  <a:lnTo>
                    <a:pt x="780" y="340"/>
                  </a:lnTo>
                  <a:lnTo>
                    <a:pt x="799" y="331"/>
                  </a:lnTo>
                  <a:lnTo>
                    <a:pt x="818" y="321"/>
                  </a:lnTo>
                  <a:lnTo>
                    <a:pt x="854" y="305"/>
                  </a:lnTo>
                  <a:lnTo>
                    <a:pt x="854" y="305"/>
                  </a:lnTo>
                  <a:lnTo>
                    <a:pt x="856" y="291"/>
                  </a:lnTo>
                  <a:lnTo>
                    <a:pt x="858" y="280"/>
                  </a:lnTo>
                  <a:lnTo>
                    <a:pt x="860" y="276"/>
                  </a:lnTo>
                  <a:lnTo>
                    <a:pt x="863" y="272"/>
                  </a:lnTo>
                  <a:lnTo>
                    <a:pt x="866" y="268"/>
                  </a:lnTo>
                  <a:lnTo>
                    <a:pt x="871" y="263"/>
                  </a:lnTo>
                  <a:lnTo>
                    <a:pt x="871" y="263"/>
                  </a:lnTo>
                  <a:lnTo>
                    <a:pt x="874" y="274"/>
                  </a:lnTo>
                  <a:lnTo>
                    <a:pt x="876" y="284"/>
                  </a:lnTo>
                  <a:lnTo>
                    <a:pt x="878" y="291"/>
                  </a:lnTo>
                  <a:lnTo>
                    <a:pt x="882" y="302"/>
                  </a:lnTo>
                  <a:lnTo>
                    <a:pt x="882" y="302"/>
                  </a:lnTo>
                  <a:lnTo>
                    <a:pt x="887" y="300"/>
                  </a:lnTo>
                  <a:lnTo>
                    <a:pt x="893" y="297"/>
                  </a:lnTo>
                  <a:lnTo>
                    <a:pt x="897" y="293"/>
                  </a:lnTo>
                  <a:lnTo>
                    <a:pt x="903" y="291"/>
                  </a:lnTo>
                  <a:lnTo>
                    <a:pt x="903" y="291"/>
                  </a:lnTo>
                  <a:lnTo>
                    <a:pt x="914" y="292"/>
                  </a:lnTo>
                  <a:lnTo>
                    <a:pt x="924" y="291"/>
                  </a:lnTo>
                  <a:lnTo>
                    <a:pt x="932" y="289"/>
                  </a:lnTo>
                  <a:lnTo>
                    <a:pt x="940" y="286"/>
                  </a:lnTo>
                  <a:lnTo>
                    <a:pt x="946" y="282"/>
                  </a:lnTo>
                  <a:lnTo>
                    <a:pt x="951" y="277"/>
                  </a:lnTo>
                  <a:lnTo>
                    <a:pt x="957" y="272"/>
                  </a:lnTo>
                  <a:lnTo>
                    <a:pt x="961" y="265"/>
                  </a:lnTo>
                  <a:lnTo>
                    <a:pt x="970" y="253"/>
                  </a:lnTo>
                  <a:lnTo>
                    <a:pt x="977" y="240"/>
                  </a:lnTo>
                  <a:lnTo>
                    <a:pt x="985" y="226"/>
                  </a:lnTo>
                  <a:lnTo>
                    <a:pt x="989" y="221"/>
                  </a:lnTo>
                  <a:lnTo>
                    <a:pt x="994" y="214"/>
                  </a:lnTo>
                  <a:lnTo>
                    <a:pt x="994" y="214"/>
                  </a:lnTo>
                  <a:lnTo>
                    <a:pt x="995" y="221"/>
                  </a:lnTo>
                  <a:lnTo>
                    <a:pt x="995" y="228"/>
                  </a:lnTo>
                  <a:lnTo>
                    <a:pt x="994" y="246"/>
                  </a:lnTo>
                  <a:lnTo>
                    <a:pt x="992" y="264"/>
                  </a:lnTo>
                  <a:lnTo>
                    <a:pt x="990" y="282"/>
                  </a:lnTo>
                  <a:lnTo>
                    <a:pt x="990" y="282"/>
                  </a:lnTo>
                  <a:lnTo>
                    <a:pt x="994" y="278"/>
                  </a:lnTo>
                  <a:lnTo>
                    <a:pt x="999" y="277"/>
                  </a:lnTo>
                  <a:lnTo>
                    <a:pt x="1003" y="277"/>
                  </a:lnTo>
                  <a:lnTo>
                    <a:pt x="1007" y="278"/>
                  </a:lnTo>
                  <a:lnTo>
                    <a:pt x="1018" y="282"/>
                  </a:lnTo>
                  <a:lnTo>
                    <a:pt x="1029" y="285"/>
                  </a:lnTo>
                  <a:lnTo>
                    <a:pt x="1029" y="285"/>
                  </a:lnTo>
                  <a:lnTo>
                    <a:pt x="1056" y="277"/>
                  </a:lnTo>
                  <a:lnTo>
                    <a:pt x="1083" y="269"/>
                  </a:lnTo>
                  <a:lnTo>
                    <a:pt x="1108" y="258"/>
                  </a:lnTo>
                  <a:lnTo>
                    <a:pt x="1120" y="253"/>
                  </a:lnTo>
                  <a:lnTo>
                    <a:pt x="1131" y="246"/>
                  </a:lnTo>
                  <a:lnTo>
                    <a:pt x="1131" y="246"/>
                  </a:lnTo>
                  <a:lnTo>
                    <a:pt x="1131" y="248"/>
                  </a:lnTo>
                  <a:lnTo>
                    <a:pt x="1133" y="249"/>
                  </a:lnTo>
                  <a:lnTo>
                    <a:pt x="1139" y="250"/>
                  </a:lnTo>
                  <a:lnTo>
                    <a:pt x="1141" y="250"/>
                  </a:lnTo>
                  <a:lnTo>
                    <a:pt x="1143" y="252"/>
                  </a:lnTo>
                  <a:lnTo>
                    <a:pt x="1144" y="254"/>
                  </a:lnTo>
                  <a:lnTo>
                    <a:pt x="1145" y="257"/>
                  </a:lnTo>
                  <a:lnTo>
                    <a:pt x="1145" y="257"/>
                  </a:lnTo>
                  <a:lnTo>
                    <a:pt x="1140" y="265"/>
                  </a:lnTo>
                  <a:lnTo>
                    <a:pt x="1133" y="274"/>
                  </a:lnTo>
                  <a:lnTo>
                    <a:pt x="1127" y="282"/>
                  </a:lnTo>
                  <a:lnTo>
                    <a:pt x="1120" y="289"/>
                  </a:lnTo>
                  <a:lnTo>
                    <a:pt x="1112" y="295"/>
                  </a:lnTo>
                  <a:lnTo>
                    <a:pt x="1103" y="301"/>
                  </a:lnTo>
                  <a:lnTo>
                    <a:pt x="1094" y="305"/>
                  </a:lnTo>
                  <a:lnTo>
                    <a:pt x="1084" y="309"/>
                  </a:lnTo>
                  <a:lnTo>
                    <a:pt x="1075" y="314"/>
                  </a:lnTo>
                  <a:lnTo>
                    <a:pt x="1065" y="316"/>
                  </a:lnTo>
                  <a:lnTo>
                    <a:pt x="1045" y="320"/>
                  </a:lnTo>
                  <a:lnTo>
                    <a:pt x="1024" y="322"/>
                  </a:lnTo>
                  <a:lnTo>
                    <a:pt x="1005" y="323"/>
                  </a:lnTo>
                  <a:lnTo>
                    <a:pt x="1005" y="323"/>
                  </a:lnTo>
                  <a:lnTo>
                    <a:pt x="1010" y="334"/>
                  </a:lnTo>
                  <a:lnTo>
                    <a:pt x="1018" y="345"/>
                  </a:lnTo>
                  <a:lnTo>
                    <a:pt x="1035" y="366"/>
                  </a:lnTo>
                  <a:lnTo>
                    <a:pt x="1042" y="377"/>
                  </a:lnTo>
                  <a:lnTo>
                    <a:pt x="1048" y="388"/>
                  </a:lnTo>
                  <a:lnTo>
                    <a:pt x="1052" y="399"/>
                  </a:lnTo>
                  <a:lnTo>
                    <a:pt x="1053" y="405"/>
                  </a:lnTo>
                  <a:lnTo>
                    <a:pt x="1053" y="411"/>
                  </a:lnTo>
                  <a:lnTo>
                    <a:pt x="1053" y="411"/>
                  </a:lnTo>
                  <a:lnTo>
                    <a:pt x="1046" y="405"/>
                  </a:lnTo>
                  <a:lnTo>
                    <a:pt x="1037" y="396"/>
                  </a:lnTo>
                  <a:lnTo>
                    <a:pt x="1021" y="379"/>
                  </a:lnTo>
                  <a:lnTo>
                    <a:pt x="1003" y="362"/>
                  </a:lnTo>
                  <a:lnTo>
                    <a:pt x="994" y="353"/>
                  </a:lnTo>
                  <a:lnTo>
                    <a:pt x="985" y="346"/>
                  </a:lnTo>
                  <a:lnTo>
                    <a:pt x="976" y="338"/>
                  </a:lnTo>
                  <a:lnTo>
                    <a:pt x="965" y="333"/>
                  </a:lnTo>
                  <a:lnTo>
                    <a:pt x="956" y="329"/>
                  </a:lnTo>
                  <a:lnTo>
                    <a:pt x="945" y="325"/>
                  </a:lnTo>
                  <a:lnTo>
                    <a:pt x="934" y="325"/>
                  </a:lnTo>
                  <a:lnTo>
                    <a:pt x="924" y="327"/>
                  </a:lnTo>
                  <a:lnTo>
                    <a:pt x="912" y="331"/>
                  </a:lnTo>
                  <a:lnTo>
                    <a:pt x="899" y="337"/>
                  </a:lnTo>
                  <a:lnTo>
                    <a:pt x="899" y="337"/>
                  </a:lnTo>
                  <a:lnTo>
                    <a:pt x="913" y="348"/>
                  </a:lnTo>
                  <a:lnTo>
                    <a:pt x="927" y="360"/>
                  </a:lnTo>
                  <a:lnTo>
                    <a:pt x="941" y="374"/>
                  </a:lnTo>
                  <a:lnTo>
                    <a:pt x="954" y="388"/>
                  </a:lnTo>
                  <a:lnTo>
                    <a:pt x="959" y="395"/>
                  </a:lnTo>
                  <a:lnTo>
                    <a:pt x="964" y="403"/>
                  </a:lnTo>
                  <a:lnTo>
                    <a:pt x="969" y="410"/>
                  </a:lnTo>
                  <a:lnTo>
                    <a:pt x="972" y="418"/>
                  </a:lnTo>
                  <a:lnTo>
                    <a:pt x="974" y="426"/>
                  </a:lnTo>
                  <a:lnTo>
                    <a:pt x="975" y="434"/>
                  </a:lnTo>
                  <a:lnTo>
                    <a:pt x="974" y="441"/>
                  </a:lnTo>
                  <a:lnTo>
                    <a:pt x="973" y="450"/>
                  </a:lnTo>
                  <a:lnTo>
                    <a:pt x="973" y="450"/>
                  </a:lnTo>
                  <a:lnTo>
                    <a:pt x="961" y="439"/>
                  </a:lnTo>
                  <a:lnTo>
                    <a:pt x="949" y="427"/>
                  </a:lnTo>
                  <a:lnTo>
                    <a:pt x="929" y="403"/>
                  </a:lnTo>
                  <a:lnTo>
                    <a:pt x="918" y="391"/>
                  </a:lnTo>
                  <a:lnTo>
                    <a:pt x="906" y="379"/>
                  </a:lnTo>
                  <a:lnTo>
                    <a:pt x="894" y="369"/>
                  </a:lnTo>
                  <a:lnTo>
                    <a:pt x="886" y="365"/>
                  </a:lnTo>
                  <a:lnTo>
                    <a:pt x="879" y="362"/>
                  </a:lnTo>
                  <a:lnTo>
                    <a:pt x="879" y="362"/>
                  </a:lnTo>
                  <a:lnTo>
                    <a:pt x="876" y="364"/>
                  </a:lnTo>
                  <a:lnTo>
                    <a:pt x="875" y="365"/>
                  </a:lnTo>
                  <a:lnTo>
                    <a:pt x="870" y="366"/>
                  </a:lnTo>
                  <a:lnTo>
                    <a:pt x="864" y="366"/>
                  </a:lnTo>
                  <a:lnTo>
                    <a:pt x="857" y="364"/>
                  </a:lnTo>
                  <a:lnTo>
                    <a:pt x="851" y="362"/>
                  </a:lnTo>
                  <a:lnTo>
                    <a:pt x="844" y="359"/>
                  </a:lnTo>
                  <a:lnTo>
                    <a:pt x="840" y="354"/>
                  </a:lnTo>
                  <a:lnTo>
                    <a:pt x="836" y="351"/>
                  </a:lnTo>
                  <a:lnTo>
                    <a:pt x="836" y="351"/>
                  </a:lnTo>
                  <a:lnTo>
                    <a:pt x="804" y="371"/>
                  </a:lnTo>
                  <a:lnTo>
                    <a:pt x="774" y="391"/>
                  </a:lnTo>
                  <a:lnTo>
                    <a:pt x="760" y="401"/>
                  </a:lnTo>
                  <a:lnTo>
                    <a:pt x="747" y="412"/>
                  </a:lnTo>
                  <a:lnTo>
                    <a:pt x="736" y="424"/>
                  </a:lnTo>
                  <a:lnTo>
                    <a:pt x="728" y="436"/>
                  </a:lnTo>
                  <a:lnTo>
                    <a:pt x="728" y="436"/>
                  </a:lnTo>
                  <a:lnTo>
                    <a:pt x="738" y="434"/>
                  </a:lnTo>
                  <a:lnTo>
                    <a:pt x="750" y="433"/>
                  </a:lnTo>
                  <a:lnTo>
                    <a:pt x="775" y="433"/>
                  </a:lnTo>
                  <a:lnTo>
                    <a:pt x="799" y="436"/>
                  </a:lnTo>
                  <a:lnTo>
                    <a:pt x="825" y="439"/>
                  </a:lnTo>
                  <a:lnTo>
                    <a:pt x="878" y="449"/>
                  </a:lnTo>
                  <a:lnTo>
                    <a:pt x="902" y="453"/>
                  </a:lnTo>
                  <a:lnTo>
                    <a:pt x="927" y="456"/>
                  </a:lnTo>
                  <a:lnTo>
                    <a:pt x="927" y="456"/>
                  </a:lnTo>
                  <a:lnTo>
                    <a:pt x="951" y="458"/>
                  </a:lnTo>
                  <a:lnTo>
                    <a:pt x="977" y="458"/>
                  </a:lnTo>
                  <a:lnTo>
                    <a:pt x="1002" y="457"/>
                  </a:lnTo>
                  <a:lnTo>
                    <a:pt x="1026" y="453"/>
                  </a:lnTo>
                  <a:lnTo>
                    <a:pt x="1051" y="448"/>
                  </a:lnTo>
                  <a:lnTo>
                    <a:pt x="1062" y="443"/>
                  </a:lnTo>
                  <a:lnTo>
                    <a:pt x="1073" y="439"/>
                  </a:lnTo>
                  <a:lnTo>
                    <a:pt x="1084" y="434"/>
                  </a:lnTo>
                  <a:lnTo>
                    <a:pt x="1094" y="428"/>
                  </a:lnTo>
                  <a:lnTo>
                    <a:pt x="1103" y="422"/>
                  </a:lnTo>
                  <a:lnTo>
                    <a:pt x="1113" y="414"/>
                  </a:lnTo>
                  <a:lnTo>
                    <a:pt x="1113" y="414"/>
                  </a:lnTo>
                  <a:lnTo>
                    <a:pt x="1135" y="396"/>
                  </a:lnTo>
                  <a:lnTo>
                    <a:pt x="1154" y="376"/>
                  </a:lnTo>
                  <a:lnTo>
                    <a:pt x="1173" y="354"/>
                  </a:lnTo>
                  <a:lnTo>
                    <a:pt x="1182" y="344"/>
                  </a:lnTo>
                  <a:lnTo>
                    <a:pt x="1190" y="332"/>
                  </a:lnTo>
                  <a:lnTo>
                    <a:pt x="1198" y="320"/>
                  </a:lnTo>
                  <a:lnTo>
                    <a:pt x="1204" y="307"/>
                  </a:lnTo>
                  <a:lnTo>
                    <a:pt x="1211" y="294"/>
                  </a:lnTo>
                  <a:lnTo>
                    <a:pt x="1217" y="280"/>
                  </a:lnTo>
                  <a:lnTo>
                    <a:pt x="1222" y="267"/>
                  </a:lnTo>
                  <a:lnTo>
                    <a:pt x="1227" y="253"/>
                  </a:lnTo>
                  <a:lnTo>
                    <a:pt x="1230" y="237"/>
                  </a:lnTo>
                  <a:lnTo>
                    <a:pt x="1233" y="222"/>
                  </a:lnTo>
                  <a:lnTo>
                    <a:pt x="1233" y="222"/>
                  </a:lnTo>
                  <a:lnTo>
                    <a:pt x="1199" y="223"/>
                  </a:lnTo>
                  <a:lnTo>
                    <a:pt x="1182" y="223"/>
                  </a:lnTo>
                  <a:lnTo>
                    <a:pt x="1166" y="223"/>
                  </a:lnTo>
                  <a:lnTo>
                    <a:pt x="1151" y="221"/>
                  </a:lnTo>
                  <a:lnTo>
                    <a:pt x="1135" y="217"/>
                  </a:lnTo>
                  <a:lnTo>
                    <a:pt x="1118" y="211"/>
                  </a:lnTo>
                  <a:lnTo>
                    <a:pt x="1102" y="203"/>
                  </a:lnTo>
                  <a:lnTo>
                    <a:pt x="1102" y="203"/>
                  </a:lnTo>
                  <a:close/>
                  <a:moveTo>
                    <a:pt x="436" y="295"/>
                  </a:moveTo>
                  <a:lnTo>
                    <a:pt x="436" y="295"/>
                  </a:lnTo>
                  <a:lnTo>
                    <a:pt x="408" y="298"/>
                  </a:lnTo>
                  <a:lnTo>
                    <a:pt x="383" y="302"/>
                  </a:lnTo>
                  <a:lnTo>
                    <a:pt x="360" y="306"/>
                  </a:lnTo>
                  <a:lnTo>
                    <a:pt x="340" y="313"/>
                  </a:lnTo>
                  <a:lnTo>
                    <a:pt x="322" y="320"/>
                  </a:lnTo>
                  <a:lnTo>
                    <a:pt x="304" y="329"/>
                  </a:lnTo>
                  <a:lnTo>
                    <a:pt x="285" y="339"/>
                  </a:lnTo>
                  <a:lnTo>
                    <a:pt x="267" y="351"/>
                  </a:lnTo>
                  <a:lnTo>
                    <a:pt x="267" y="351"/>
                  </a:lnTo>
                  <a:lnTo>
                    <a:pt x="240" y="368"/>
                  </a:lnTo>
                  <a:lnTo>
                    <a:pt x="212" y="384"/>
                  </a:lnTo>
                  <a:lnTo>
                    <a:pt x="184" y="400"/>
                  </a:lnTo>
                  <a:lnTo>
                    <a:pt x="171" y="409"/>
                  </a:lnTo>
                  <a:lnTo>
                    <a:pt x="159" y="418"/>
                  </a:lnTo>
                  <a:lnTo>
                    <a:pt x="159" y="418"/>
                  </a:lnTo>
                  <a:lnTo>
                    <a:pt x="154" y="423"/>
                  </a:lnTo>
                  <a:lnTo>
                    <a:pt x="149" y="427"/>
                  </a:lnTo>
                  <a:lnTo>
                    <a:pt x="143" y="438"/>
                  </a:lnTo>
                  <a:lnTo>
                    <a:pt x="138" y="450"/>
                  </a:lnTo>
                  <a:lnTo>
                    <a:pt x="134" y="455"/>
                  </a:lnTo>
                  <a:lnTo>
                    <a:pt x="131" y="460"/>
                  </a:lnTo>
                  <a:lnTo>
                    <a:pt x="131" y="460"/>
                  </a:lnTo>
                  <a:lnTo>
                    <a:pt x="126" y="464"/>
                  </a:lnTo>
                  <a:lnTo>
                    <a:pt x="121" y="467"/>
                  </a:lnTo>
                  <a:lnTo>
                    <a:pt x="114" y="470"/>
                  </a:lnTo>
                  <a:lnTo>
                    <a:pt x="110" y="474"/>
                  </a:lnTo>
                  <a:lnTo>
                    <a:pt x="110" y="474"/>
                  </a:lnTo>
                  <a:lnTo>
                    <a:pt x="102" y="483"/>
                  </a:lnTo>
                  <a:lnTo>
                    <a:pt x="96" y="492"/>
                  </a:lnTo>
                  <a:lnTo>
                    <a:pt x="84" y="511"/>
                  </a:lnTo>
                  <a:lnTo>
                    <a:pt x="75" y="531"/>
                  </a:lnTo>
                  <a:lnTo>
                    <a:pt x="66" y="551"/>
                  </a:lnTo>
                  <a:lnTo>
                    <a:pt x="51" y="591"/>
                  </a:lnTo>
                  <a:lnTo>
                    <a:pt x="43" y="610"/>
                  </a:lnTo>
                  <a:lnTo>
                    <a:pt x="36" y="628"/>
                  </a:lnTo>
                  <a:lnTo>
                    <a:pt x="36" y="628"/>
                  </a:lnTo>
                  <a:lnTo>
                    <a:pt x="33" y="677"/>
                  </a:lnTo>
                  <a:lnTo>
                    <a:pt x="32" y="700"/>
                  </a:lnTo>
                  <a:lnTo>
                    <a:pt x="31" y="724"/>
                  </a:lnTo>
                  <a:lnTo>
                    <a:pt x="31" y="748"/>
                  </a:lnTo>
                  <a:lnTo>
                    <a:pt x="32" y="772"/>
                  </a:lnTo>
                  <a:lnTo>
                    <a:pt x="35" y="794"/>
                  </a:lnTo>
                  <a:lnTo>
                    <a:pt x="39" y="818"/>
                  </a:lnTo>
                  <a:lnTo>
                    <a:pt x="39" y="818"/>
                  </a:lnTo>
                  <a:lnTo>
                    <a:pt x="47" y="838"/>
                  </a:lnTo>
                  <a:lnTo>
                    <a:pt x="55" y="860"/>
                  </a:lnTo>
                  <a:lnTo>
                    <a:pt x="66" y="881"/>
                  </a:lnTo>
                  <a:lnTo>
                    <a:pt x="75" y="901"/>
                  </a:lnTo>
                  <a:lnTo>
                    <a:pt x="75" y="901"/>
                  </a:lnTo>
                  <a:lnTo>
                    <a:pt x="88" y="934"/>
                  </a:lnTo>
                  <a:lnTo>
                    <a:pt x="101" y="963"/>
                  </a:lnTo>
                  <a:lnTo>
                    <a:pt x="115" y="989"/>
                  </a:lnTo>
                  <a:lnTo>
                    <a:pt x="129" y="1015"/>
                  </a:lnTo>
                  <a:lnTo>
                    <a:pt x="144" y="1040"/>
                  </a:lnTo>
                  <a:lnTo>
                    <a:pt x="161" y="1064"/>
                  </a:lnTo>
                  <a:lnTo>
                    <a:pt x="181" y="1088"/>
                  </a:lnTo>
                  <a:lnTo>
                    <a:pt x="201" y="1112"/>
                  </a:lnTo>
                  <a:lnTo>
                    <a:pt x="201" y="1112"/>
                  </a:lnTo>
                  <a:lnTo>
                    <a:pt x="228" y="1141"/>
                  </a:lnTo>
                  <a:lnTo>
                    <a:pt x="257" y="1170"/>
                  </a:lnTo>
                  <a:lnTo>
                    <a:pt x="285" y="1196"/>
                  </a:lnTo>
                  <a:lnTo>
                    <a:pt x="300" y="1208"/>
                  </a:lnTo>
                  <a:lnTo>
                    <a:pt x="315" y="1220"/>
                  </a:lnTo>
                  <a:lnTo>
                    <a:pt x="330" y="1231"/>
                  </a:lnTo>
                  <a:lnTo>
                    <a:pt x="346" y="1241"/>
                  </a:lnTo>
                  <a:lnTo>
                    <a:pt x="364" y="1251"/>
                  </a:lnTo>
                  <a:lnTo>
                    <a:pt x="381" y="1260"/>
                  </a:lnTo>
                  <a:lnTo>
                    <a:pt x="398" y="1268"/>
                  </a:lnTo>
                  <a:lnTo>
                    <a:pt x="416" y="1275"/>
                  </a:lnTo>
                  <a:lnTo>
                    <a:pt x="434" y="1283"/>
                  </a:lnTo>
                  <a:lnTo>
                    <a:pt x="454" y="1288"/>
                  </a:lnTo>
                  <a:lnTo>
                    <a:pt x="454" y="1288"/>
                  </a:lnTo>
                  <a:lnTo>
                    <a:pt x="474" y="1282"/>
                  </a:lnTo>
                  <a:lnTo>
                    <a:pt x="492" y="1274"/>
                  </a:lnTo>
                  <a:lnTo>
                    <a:pt x="502" y="1270"/>
                  </a:lnTo>
                  <a:lnTo>
                    <a:pt x="509" y="1264"/>
                  </a:lnTo>
                  <a:lnTo>
                    <a:pt x="517" y="1259"/>
                  </a:lnTo>
                  <a:lnTo>
                    <a:pt x="524" y="1253"/>
                  </a:lnTo>
                  <a:lnTo>
                    <a:pt x="524" y="1253"/>
                  </a:lnTo>
                  <a:lnTo>
                    <a:pt x="509" y="1247"/>
                  </a:lnTo>
                  <a:lnTo>
                    <a:pt x="495" y="1240"/>
                  </a:lnTo>
                  <a:lnTo>
                    <a:pt x="482" y="1231"/>
                  </a:lnTo>
                  <a:lnTo>
                    <a:pt x="471" y="1221"/>
                  </a:lnTo>
                  <a:lnTo>
                    <a:pt x="461" y="1210"/>
                  </a:lnTo>
                  <a:lnTo>
                    <a:pt x="457" y="1203"/>
                  </a:lnTo>
                  <a:lnTo>
                    <a:pt x="452" y="1197"/>
                  </a:lnTo>
                  <a:lnTo>
                    <a:pt x="450" y="1191"/>
                  </a:lnTo>
                  <a:lnTo>
                    <a:pt x="448" y="1183"/>
                  </a:lnTo>
                  <a:lnTo>
                    <a:pt x="447" y="1177"/>
                  </a:lnTo>
                  <a:lnTo>
                    <a:pt x="447" y="1169"/>
                  </a:lnTo>
                  <a:lnTo>
                    <a:pt x="447" y="1169"/>
                  </a:lnTo>
                  <a:lnTo>
                    <a:pt x="458" y="1178"/>
                  </a:lnTo>
                  <a:lnTo>
                    <a:pt x="467" y="1188"/>
                  </a:lnTo>
                  <a:lnTo>
                    <a:pt x="478" y="1199"/>
                  </a:lnTo>
                  <a:lnTo>
                    <a:pt x="489" y="1210"/>
                  </a:lnTo>
                  <a:lnTo>
                    <a:pt x="501" y="1218"/>
                  </a:lnTo>
                  <a:lnTo>
                    <a:pt x="514" y="1227"/>
                  </a:lnTo>
                  <a:lnTo>
                    <a:pt x="521" y="1230"/>
                  </a:lnTo>
                  <a:lnTo>
                    <a:pt x="528" y="1232"/>
                  </a:lnTo>
                  <a:lnTo>
                    <a:pt x="536" y="1234"/>
                  </a:lnTo>
                  <a:lnTo>
                    <a:pt x="545" y="1236"/>
                  </a:lnTo>
                  <a:lnTo>
                    <a:pt x="545" y="1236"/>
                  </a:lnTo>
                  <a:lnTo>
                    <a:pt x="553" y="1236"/>
                  </a:lnTo>
                  <a:lnTo>
                    <a:pt x="562" y="1236"/>
                  </a:lnTo>
                  <a:lnTo>
                    <a:pt x="578" y="1232"/>
                  </a:lnTo>
                  <a:lnTo>
                    <a:pt x="593" y="1228"/>
                  </a:lnTo>
                  <a:lnTo>
                    <a:pt x="607" y="1222"/>
                  </a:lnTo>
                  <a:lnTo>
                    <a:pt x="621" y="1214"/>
                  </a:lnTo>
                  <a:lnTo>
                    <a:pt x="634" y="1206"/>
                  </a:lnTo>
                  <a:lnTo>
                    <a:pt x="660" y="1190"/>
                  </a:lnTo>
                  <a:lnTo>
                    <a:pt x="660" y="1190"/>
                  </a:lnTo>
                  <a:lnTo>
                    <a:pt x="664" y="1182"/>
                  </a:lnTo>
                  <a:lnTo>
                    <a:pt x="668" y="1172"/>
                  </a:lnTo>
                  <a:lnTo>
                    <a:pt x="674" y="1153"/>
                  </a:lnTo>
                  <a:lnTo>
                    <a:pt x="677" y="1145"/>
                  </a:lnTo>
                  <a:lnTo>
                    <a:pt x="683" y="1138"/>
                  </a:lnTo>
                  <a:lnTo>
                    <a:pt x="686" y="1135"/>
                  </a:lnTo>
                  <a:lnTo>
                    <a:pt x="690" y="1133"/>
                  </a:lnTo>
                  <a:lnTo>
                    <a:pt x="694" y="1131"/>
                  </a:lnTo>
                  <a:lnTo>
                    <a:pt x="699" y="1130"/>
                  </a:lnTo>
                  <a:lnTo>
                    <a:pt x="699" y="1130"/>
                  </a:lnTo>
                  <a:lnTo>
                    <a:pt x="702" y="1137"/>
                  </a:lnTo>
                  <a:lnTo>
                    <a:pt x="703" y="1143"/>
                  </a:lnTo>
                  <a:lnTo>
                    <a:pt x="703" y="1150"/>
                  </a:lnTo>
                  <a:lnTo>
                    <a:pt x="702" y="1156"/>
                  </a:lnTo>
                  <a:lnTo>
                    <a:pt x="701" y="1164"/>
                  </a:lnTo>
                  <a:lnTo>
                    <a:pt x="699" y="1170"/>
                  </a:lnTo>
                  <a:lnTo>
                    <a:pt x="693" y="1183"/>
                  </a:lnTo>
                  <a:lnTo>
                    <a:pt x="686" y="1196"/>
                  </a:lnTo>
                  <a:lnTo>
                    <a:pt x="677" y="1208"/>
                  </a:lnTo>
                  <a:lnTo>
                    <a:pt x="660" y="1228"/>
                  </a:lnTo>
                  <a:lnTo>
                    <a:pt x="660" y="1228"/>
                  </a:lnTo>
                  <a:lnTo>
                    <a:pt x="679" y="1237"/>
                  </a:lnTo>
                  <a:lnTo>
                    <a:pt x="699" y="1245"/>
                  </a:lnTo>
                  <a:lnTo>
                    <a:pt x="717" y="1254"/>
                  </a:lnTo>
                  <a:lnTo>
                    <a:pt x="736" y="1262"/>
                  </a:lnTo>
                  <a:lnTo>
                    <a:pt x="754" y="1270"/>
                  </a:lnTo>
                  <a:lnTo>
                    <a:pt x="774" y="1275"/>
                  </a:lnTo>
                  <a:lnTo>
                    <a:pt x="782" y="1277"/>
                  </a:lnTo>
                  <a:lnTo>
                    <a:pt x="792" y="1278"/>
                  </a:lnTo>
                  <a:lnTo>
                    <a:pt x="802" y="1278"/>
                  </a:lnTo>
                  <a:lnTo>
                    <a:pt x="811" y="1277"/>
                  </a:lnTo>
                  <a:lnTo>
                    <a:pt x="811" y="1277"/>
                  </a:lnTo>
                  <a:lnTo>
                    <a:pt x="823" y="1275"/>
                  </a:lnTo>
                  <a:lnTo>
                    <a:pt x="834" y="1273"/>
                  </a:lnTo>
                  <a:lnTo>
                    <a:pt x="856" y="1267"/>
                  </a:lnTo>
                  <a:lnTo>
                    <a:pt x="879" y="1258"/>
                  </a:lnTo>
                  <a:lnTo>
                    <a:pt x="900" y="1247"/>
                  </a:lnTo>
                  <a:lnTo>
                    <a:pt x="920" y="1234"/>
                  </a:lnTo>
                  <a:lnTo>
                    <a:pt x="941" y="1222"/>
                  </a:lnTo>
                  <a:lnTo>
                    <a:pt x="959" y="1208"/>
                  </a:lnTo>
                  <a:lnTo>
                    <a:pt x="976" y="1193"/>
                  </a:lnTo>
                  <a:lnTo>
                    <a:pt x="976" y="1193"/>
                  </a:lnTo>
                  <a:lnTo>
                    <a:pt x="994" y="1178"/>
                  </a:lnTo>
                  <a:lnTo>
                    <a:pt x="1016" y="1156"/>
                  </a:lnTo>
                  <a:lnTo>
                    <a:pt x="1036" y="1135"/>
                  </a:lnTo>
                  <a:lnTo>
                    <a:pt x="1043" y="1124"/>
                  </a:lnTo>
                  <a:lnTo>
                    <a:pt x="1050" y="1116"/>
                  </a:lnTo>
                  <a:lnTo>
                    <a:pt x="1050" y="1116"/>
                  </a:lnTo>
                  <a:lnTo>
                    <a:pt x="1077" y="1074"/>
                  </a:lnTo>
                  <a:lnTo>
                    <a:pt x="1103" y="1031"/>
                  </a:lnTo>
                  <a:lnTo>
                    <a:pt x="1129" y="986"/>
                  </a:lnTo>
                  <a:lnTo>
                    <a:pt x="1141" y="964"/>
                  </a:lnTo>
                  <a:lnTo>
                    <a:pt x="1153" y="940"/>
                  </a:lnTo>
                  <a:lnTo>
                    <a:pt x="1162" y="916"/>
                  </a:lnTo>
                  <a:lnTo>
                    <a:pt x="1172" y="892"/>
                  </a:lnTo>
                  <a:lnTo>
                    <a:pt x="1181" y="866"/>
                  </a:lnTo>
                  <a:lnTo>
                    <a:pt x="1188" y="839"/>
                  </a:lnTo>
                  <a:lnTo>
                    <a:pt x="1193" y="813"/>
                  </a:lnTo>
                  <a:lnTo>
                    <a:pt x="1198" y="784"/>
                  </a:lnTo>
                  <a:lnTo>
                    <a:pt x="1200" y="754"/>
                  </a:lnTo>
                  <a:lnTo>
                    <a:pt x="1201" y="723"/>
                  </a:lnTo>
                  <a:lnTo>
                    <a:pt x="1201" y="723"/>
                  </a:lnTo>
                  <a:lnTo>
                    <a:pt x="1202" y="719"/>
                  </a:lnTo>
                  <a:lnTo>
                    <a:pt x="1204" y="717"/>
                  </a:lnTo>
                  <a:lnTo>
                    <a:pt x="1208" y="713"/>
                  </a:lnTo>
                  <a:lnTo>
                    <a:pt x="1213" y="708"/>
                  </a:lnTo>
                  <a:lnTo>
                    <a:pt x="1214" y="706"/>
                  </a:lnTo>
                  <a:lnTo>
                    <a:pt x="1215" y="702"/>
                  </a:lnTo>
                  <a:lnTo>
                    <a:pt x="1215" y="702"/>
                  </a:lnTo>
                  <a:lnTo>
                    <a:pt x="1209" y="649"/>
                  </a:lnTo>
                  <a:lnTo>
                    <a:pt x="1204" y="602"/>
                  </a:lnTo>
                  <a:lnTo>
                    <a:pt x="1201" y="578"/>
                  </a:lnTo>
                  <a:lnTo>
                    <a:pt x="1196" y="555"/>
                  </a:lnTo>
                  <a:lnTo>
                    <a:pt x="1189" y="531"/>
                  </a:lnTo>
                  <a:lnTo>
                    <a:pt x="1179" y="505"/>
                  </a:lnTo>
                  <a:lnTo>
                    <a:pt x="1179" y="505"/>
                  </a:lnTo>
                  <a:lnTo>
                    <a:pt x="1145" y="475"/>
                  </a:lnTo>
                  <a:lnTo>
                    <a:pt x="1128" y="460"/>
                  </a:lnTo>
                  <a:lnTo>
                    <a:pt x="1110" y="446"/>
                  </a:lnTo>
                  <a:lnTo>
                    <a:pt x="1110" y="446"/>
                  </a:lnTo>
                  <a:lnTo>
                    <a:pt x="1101" y="453"/>
                  </a:lnTo>
                  <a:lnTo>
                    <a:pt x="1092" y="459"/>
                  </a:lnTo>
                  <a:lnTo>
                    <a:pt x="1081" y="465"/>
                  </a:lnTo>
                  <a:lnTo>
                    <a:pt x="1070" y="469"/>
                  </a:lnTo>
                  <a:lnTo>
                    <a:pt x="1058" y="473"/>
                  </a:lnTo>
                  <a:lnTo>
                    <a:pt x="1047" y="476"/>
                  </a:lnTo>
                  <a:lnTo>
                    <a:pt x="1021" y="481"/>
                  </a:lnTo>
                  <a:lnTo>
                    <a:pt x="993" y="485"/>
                  </a:lnTo>
                  <a:lnTo>
                    <a:pt x="963" y="486"/>
                  </a:lnTo>
                  <a:lnTo>
                    <a:pt x="903" y="488"/>
                  </a:lnTo>
                  <a:lnTo>
                    <a:pt x="903" y="488"/>
                  </a:lnTo>
                  <a:lnTo>
                    <a:pt x="894" y="484"/>
                  </a:lnTo>
                  <a:lnTo>
                    <a:pt x="884" y="480"/>
                  </a:lnTo>
                  <a:lnTo>
                    <a:pt x="873" y="476"/>
                  </a:lnTo>
                  <a:lnTo>
                    <a:pt x="861" y="474"/>
                  </a:lnTo>
                  <a:lnTo>
                    <a:pt x="838" y="470"/>
                  </a:lnTo>
                  <a:lnTo>
                    <a:pt x="812" y="467"/>
                  </a:lnTo>
                  <a:lnTo>
                    <a:pt x="787" y="466"/>
                  </a:lnTo>
                  <a:lnTo>
                    <a:pt x="763" y="465"/>
                  </a:lnTo>
                  <a:lnTo>
                    <a:pt x="720" y="464"/>
                  </a:lnTo>
                  <a:lnTo>
                    <a:pt x="720" y="464"/>
                  </a:lnTo>
                  <a:lnTo>
                    <a:pt x="713" y="470"/>
                  </a:lnTo>
                  <a:lnTo>
                    <a:pt x="704" y="475"/>
                  </a:lnTo>
                  <a:lnTo>
                    <a:pt x="696" y="479"/>
                  </a:lnTo>
                  <a:lnTo>
                    <a:pt x="686" y="482"/>
                  </a:lnTo>
                  <a:lnTo>
                    <a:pt x="676" y="483"/>
                  </a:lnTo>
                  <a:lnTo>
                    <a:pt x="667" y="484"/>
                  </a:lnTo>
                  <a:lnTo>
                    <a:pt x="656" y="484"/>
                  </a:lnTo>
                  <a:lnTo>
                    <a:pt x="646" y="483"/>
                  </a:lnTo>
                  <a:lnTo>
                    <a:pt x="625" y="479"/>
                  </a:lnTo>
                  <a:lnTo>
                    <a:pt x="605" y="473"/>
                  </a:lnTo>
                  <a:lnTo>
                    <a:pt x="586" y="467"/>
                  </a:lnTo>
                  <a:lnTo>
                    <a:pt x="569" y="460"/>
                  </a:lnTo>
                  <a:lnTo>
                    <a:pt x="569" y="460"/>
                  </a:lnTo>
                  <a:lnTo>
                    <a:pt x="563" y="451"/>
                  </a:lnTo>
                  <a:lnTo>
                    <a:pt x="556" y="439"/>
                  </a:lnTo>
                  <a:lnTo>
                    <a:pt x="551" y="427"/>
                  </a:lnTo>
                  <a:lnTo>
                    <a:pt x="549" y="422"/>
                  </a:lnTo>
                  <a:lnTo>
                    <a:pt x="548" y="415"/>
                  </a:lnTo>
                  <a:lnTo>
                    <a:pt x="548" y="410"/>
                  </a:lnTo>
                  <a:lnTo>
                    <a:pt x="548" y="405"/>
                  </a:lnTo>
                  <a:lnTo>
                    <a:pt x="550" y="399"/>
                  </a:lnTo>
                  <a:lnTo>
                    <a:pt x="552" y="395"/>
                  </a:lnTo>
                  <a:lnTo>
                    <a:pt x="556" y="391"/>
                  </a:lnTo>
                  <a:lnTo>
                    <a:pt x="562" y="388"/>
                  </a:lnTo>
                  <a:lnTo>
                    <a:pt x="568" y="384"/>
                  </a:lnTo>
                  <a:lnTo>
                    <a:pt x="577" y="382"/>
                  </a:lnTo>
                  <a:lnTo>
                    <a:pt x="577" y="382"/>
                  </a:lnTo>
                  <a:lnTo>
                    <a:pt x="580" y="388"/>
                  </a:lnTo>
                  <a:lnTo>
                    <a:pt x="581" y="393"/>
                  </a:lnTo>
                  <a:lnTo>
                    <a:pt x="581" y="399"/>
                  </a:lnTo>
                  <a:lnTo>
                    <a:pt x="580" y="405"/>
                  </a:lnTo>
                  <a:lnTo>
                    <a:pt x="579" y="411"/>
                  </a:lnTo>
                  <a:lnTo>
                    <a:pt x="579" y="418"/>
                  </a:lnTo>
                  <a:lnTo>
                    <a:pt x="580" y="425"/>
                  </a:lnTo>
                  <a:lnTo>
                    <a:pt x="583" y="431"/>
                  </a:lnTo>
                  <a:lnTo>
                    <a:pt x="583" y="431"/>
                  </a:lnTo>
                  <a:lnTo>
                    <a:pt x="590" y="435"/>
                  </a:lnTo>
                  <a:lnTo>
                    <a:pt x="596" y="437"/>
                  </a:lnTo>
                  <a:lnTo>
                    <a:pt x="610" y="440"/>
                  </a:lnTo>
                  <a:lnTo>
                    <a:pt x="640" y="446"/>
                  </a:lnTo>
                  <a:lnTo>
                    <a:pt x="640" y="446"/>
                  </a:lnTo>
                  <a:lnTo>
                    <a:pt x="632" y="430"/>
                  </a:lnTo>
                  <a:lnTo>
                    <a:pt x="626" y="414"/>
                  </a:lnTo>
                  <a:lnTo>
                    <a:pt x="621" y="397"/>
                  </a:lnTo>
                  <a:lnTo>
                    <a:pt x="616" y="380"/>
                  </a:lnTo>
                  <a:lnTo>
                    <a:pt x="612" y="363"/>
                  </a:lnTo>
                  <a:lnTo>
                    <a:pt x="610" y="345"/>
                  </a:lnTo>
                  <a:lnTo>
                    <a:pt x="605" y="309"/>
                  </a:lnTo>
                  <a:lnTo>
                    <a:pt x="605" y="309"/>
                  </a:lnTo>
                  <a:lnTo>
                    <a:pt x="595" y="302"/>
                  </a:lnTo>
                  <a:lnTo>
                    <a:pt x="585" y="295"/>
                  </a:lnTo>
                  <a:lnTo>
                    <a:pt x="576" y="291"/>
                  </a:lnTo>
                  <a:lnTo>
                    <a:pt x="566" y="288"/>
                  </a:lnTo>
                  <a:lnTo>
                    <a:pt x="556" y="286"/>
                  </a:lnTo>
                  <a:lnTo>
                    <a:pt x="546" y="285"/>
                  </a:lnTo>
                  <a:lnTo>
                    <a:pt x="535" y="284"/>
                  </a:lnTo>
                  <a:lnTo>
                    <a:pt x="525" y="284"/>
                  </a:lnTo>
                  <a:lnTo>
                    <a:pt x="504" y="286"/>
                  </a:lnTo>
                  <a:lnTo>
                    <a:pt x="481" y="289"/>
                  </a:lnTo>
                  <a:lnTo>
                    <a:pt x="459" y="292"/>
                  </a:lnTo>
                  <a:lnTo>
                    <a:pt x="436" y="295"/>
                  </a:lnTo>
                  <a:lnTo>
                    <a:pt x="436" y="295"/>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grpSp>
        <p:nvGrpSpPr>
          <p:cNvPr id="57" name="组合 56"/>
          <p:cNvGrpSpPr/>
          <p:nvPr>
            <p:custDataLst>
              <p:tags r:id="rId10"/>
            </p:custDataLst>
          </p:nvPr>
        </p:nvGrpSpPr>
        <p:grpSpPr>
          <a:xfrm>
            <a:off x="4209190" y="3713718"/>
            <a:ext cx="720000" cy="720222"/>
            <a:chOff x="4209190" y="3713718"/>
            <a:chExt cx="720000" cy="720222"/>
          </a:xfrm>
        </p:grpSpPr>
        <p:sp>
          <p:nvSpPr>
            <p:cNvPr id="8" name="椭圆 9"/>
            <p:cNvSpPr>
              <a:spLocks noChangeArrowheads="1"/>
            </p:cNvSpPr>
            <p:nvPr>
              <p:custDataLst>
                <p:tags r:id="rId11"/>
              </p:custDataLst>
            </p:nvPr>
          </p:nvSpPr>
          <p:spPr bwMode="auto">
            <a:xfrm>
              <a:off x="4209190" y="3713718"/>
              <a:ext cx="720000" cy="720222"/>
            </a:xfrm>
            <a:prstGeom prst="ellipse">
              <a:avLst/>
            </a:prstGeom>
            <a:noFill/>
            <a:ln>
              <a:solidFill>
                <a:schemeClr val="tx1">
                  <a:lumMod val="75000"/>
                  <a:lumOff val="25000"/>
                </a:schemeClr>
              </a:solidFill>
            </a:ln>
          </p:spPr>
          <p:txBody>
            <a:bodyPr anchor="ctr"/>
            <a:lstStyle/>
            <a:p>
              <a:pPr algn="ctr"/>
              <a:endParaRPr lang="zh-CN" altLang="en-US">
                <a:solidFill>
                  <a:schemeClr val="tx1">
                    <a:lumMod val="75000"/>
                    <a:lumOff val="25000"/>
                  </a:schemeClr>
                </a:solidFill>
              </a:endParaRPr>
            </a:p>
          </p:txBody>
        </p:sp>
        <p:sp>
          <p:nvSpPr>
            <p:cNvPr id="34" name="Freeform 123"/>
            <p:cNvSpPr>
              <a:spLocks noEditPoints="1"/>
            </p:cNvSpPr>
            <p:nvPr>
              <p:custDataLst>
                <p:tags r:id="rId12"/>
              </p:custDataLst>
            </p:nvPr>
          </p:nvSpPr>
          <p:spPr bwMode="auto">
            <a:xfrm>
              <a:off x="4248000" y="3876500"/>
              <a:ext cx="642942" cy="398583"/>
            </a:xfrm>
            <a:custGeom>
              <a:avLst/>
              <a:gdLst/>
              <a:ahLst/>
              <a:cxnLst>
                <a:cxn ang="0">
                  <a:pos x="1179" y="92"/>
                </a:cxn>
                <a:cxn ang="0">
                  <a:pos x="1259" y="275"/>
                </a:cxn>
                <a:cxn ang="0">
                  <a:pos x="1607" y="202"/>
                </a:cxn>
                <a:cxn ang="0">
                  <a:pos x="1753" y="130"/>
                </a:cxn>
                <a:cxn ang="0">
                  <a:pos x="1857" y="304"/>
                </a:cxn>
                <a:cxn ang="0">
                  <a:pos x="2021" y="567"/>
                </a:cxn>
                <a:cxn ang="0">
                  <a:pos x="1753" y="1262"/>
                </a:cxn>
                <a:cxn ang="0">
                  <a:pos x="877" y="1371"/>
                </a:cxn>
                <a:cxn ang="0">
                  <a:pos x="11" y="1411"/>
                </a:cxn>
                <a:cxn ang="0">
                  <a:pos x="24" y="1101"/>
                </a:cxn>
                <a:cxn ang="0">
                  <a:pos x="182" y="802"/>
                </a:cxn>
                <a:cxn ang="0">
                  <a:pos x="595" y="409"/>
                </a:cxn>
                <a:cxn ang="0">
                  <a:pos x="1073" y="700"/>
                </a:cxn>
                <a:cxn ang="0">
                  <a:pos x="1155" y="187"/>
                </a:cxn>
                <a:cxn ang="0">
                  <a:pos x="896" y="703"/>
                </a:cxn>
                <a:cxn ang="0">
                  <a:pos x="1038" y="796"/>
                </a:cxn>
                <a:cxn ang="0">
                  <a:pos x="1167" y="547"/>
                </a:cxn>
                <a:cxn ang="0">
                  <a:pos x="1033" y="1090"/>
                </a:cxn>
                <a:cxn ang="0">
                  <a:pos x="1684" y="283"/>
                </a:cxn>
                <a:cxn ang="0">
                  <a:pos x="1558" y="660"/>
                </a:cxn>
                <a:cxn ang="0">
                  <a:pos x="940" y="1250"/>
                </a:cxn>
                <a:cxn ang="0">
                  <a:pos x="961" y="1290"/>
                </a:cxn>
                <a:cxn ang="0">
                  <a:pos x="1656" y="456"/>
                </a:cxn>
                <a:cxn ang="0">
                  <a:pos x="1781" y="577"/>
                </a:cxn>
                <a:cxn ang="0">
                  <a:pos x="1813" y="253"/>
                </a:cxn>
                <a:cxn ang="0">
                  <a:pos x="1756" y="300"/>
                </a:cxn>
                <a:cxn ang="0">
                  <a:pos x="1631" y="706"/>
                </a:cxn>
                <a:cxn ang="0">
                  <a:pos x="1722" y="409"/>
                </a:cxn>
                <a:cxn ang="0">
                  <a:pos x="1697" y="707"/>
                </a:cxn>
                <a:cxn ang="0">
                  <a:pos x="1737" y="743"/>
                </a:cxn>
                <a:cxn ang="0">
                  <a:pos x="1221" y="1099"/>
                </a:cxn>
                <a:cxn ang="0">
                  <a:pos x="1797" y="683"/>
                </a:cxn>
                <a:cxn ang="0">
                  <a:pos x="1788" y="561"/>
                </a:cxn>
                <a:cxn ang="0">
                  <a:pos x="342" y="594"/>
                </a:cxn>
                <a:cxn ang="0">
                  <a:pos x="403" y="1094"/>
                </a:cxn>
                <a:cxn ang="0">
                  <a:pos x="899" y="803"/>
                </a:cxn>
                <a:cxn ang="0">
                  <a:pos x="1881" y="451"/>
                </a:cxn>
                <a:cxn ang="0">
                  <a:pos x="1776" y="1127"/>
                </a:cxn>
                <a:cxn ang="0">
                  <a:pos x="1227" y="1221"/>
                </a:cxn>
                <a:cxn ang="0">
                  <a:pos x="1396" y="1251"/>
                </a:cxn>
                <a:cxn ang="0">
                  <a:pos x="1799" y="1250"/>
                </a:cxn>
                <a:cxn ang="0">
                  <a:pos x="2009" y="560"/>
                </a:cxn>
                <a:cxn ang="0">
                  <a:pos x="1736" y="999"/>
                </a:cxn>
                <a:cxn ang="0">
                  <a:pos x="991" y="1301"/>
                </a:cxn>
                <a:cxn ang="0">
                  <a:pos x="1858" y="766"/>
                </a:cxn>
                <a:cxn ang="0">
                  <a:pos x="1458" y="864"/>
                </a:cxn>
                <a:cxn ang="0">
                  <a:pos x="1300" y="1031"/>
                </a:cxn>
                <a:cxn ang="0">
                  <a:pos x="1489" y="913"/>
                </a:cxn>
                <a:cxn ang="0">
                  <a:pos x="1464" y="896"/>
                </a:cxn>
                <a:cxn ang="0">
                  <a:pos x="107" y="1088"/>
                </a:cxn>
                <a:cxn ang="0">
                  <a:pos x="156" y="1111"/>
                </a:cxn>
                <a:cxn ang="0">
                  <a:pos x="710" y="1240"/>
                </a:cxn>
                <a:cxn ang="0">
                  <a:pos x="91" y="1159"/>
                </a:cxn>
                <a:cxn ang="0">
                  <a:pos x="430" y="1205"/>
                </a:cxn>
                <a:cxn ang="0">
                  <a:pos x="399" y="1216"/>
                </a:cxn>
                <a:cxn ang="0">
                  <a:pos x="116" y="1207"/>
                </a:cxn>
                <a:cxn ang="0">
                  <a:pos x="641" y="1373"/>
                </a:cxn>
                <a:cxn ang="0">
                  <a:pos x="368" y="1369"/>
                </a:cxn>
                <a:cxn ang="0">
                  <a:pos x="88" y="1337"/>
                </a:cxn>
                <a:cxn ang="0">
                  <a:pos x="120" y="1331"/>
                </a:cxn>
                <a:cxn ang="0">
                  <a:pos x="686" y="1288"/>
                </a:cxn>
                <a:cxn ang="0">
                  <a:pos x="877" y="1358"/>
                </a:cxn>
              </a:cxnLst>
              <a:rect l="0" t="0" r="r" b="b"/>
              <a:pathLst>
                <a:path w="2040" h="1427">
                  <a:moveTo>
                    <a:pt x="1079" y="278"/>
                  </a:moveTo>
                  <a:lnTo>
                    <a:pt x="1079" y="278"/>
                  </a:lnTo>
                  <a:lnTo>
                    <a:pt x="1079" y="276"/>
                  </a:lnTo>
                  <a:lnTo>
                    <a:pt x="1077" y="275"/>
                  </a:lnTo>
                  <a:lnTo>
                    <a:pt x="1077" y="275"/>
                  </a:lnTo>
                  <a:lnTo>
                    <a:pt x="1077" y="278"/>
                  </a:lnTo>
                  <a:lnTo>
                    <a:pt x="1076" y="278"/>
                  </a:lnTo>
                  <a:lnTo>
                    <a:pt x="1076" y="275"/>
                  </a:lnTo>
                  <a:lnTo>
                    <a:pt x="1076" y="274"/>
                  </a:lnTo>
                  <a:lnTo>
                    <a:pt x="1077" y="273"/>
                  </a:lnTo>
                  <a:lnTo>
                    <a:pt x="1077" y="273"/>
                  </a:lnTo>
                  <a:lnTo>
                    <a:pt x="1078" y="271"/>
                  </a:lnTo>
                  <a:lnTo>
                    <a:pt x="1080" y="271"/>
                  </a:lnTo>
                  <a:lnTo>
                    <a:pt x="1081" y="271"/>
                  </a:lnTo>
                  <a:lnTo>
                    <a:pt x="1082" y="271"/>
                  </a:lnTo>
                  <a:lnTo>
                    <a:pt x="1082" y="270"/>
                  </a:lnTo>
                  <a:lnTo>
                    <a:pt x="1082" y="270"/>
                  </a:lnTo>
                  <a:lnTo>
                    <a:pt x="1081" y="269"/>
                  </a:lnTo>
                  <a:lnTo>
                    <a:pt x="1081" y="267"/>
                  </a:lnTo>
                  <a:lnTo>
                    <a:pt x="1084" y="263"/>
                  </a:lnTo>
                  <a:lnTo>
                    <a:pt x="1088" y="261"/>
                  </a:lnTo>
                  <a:lnTo>
                    <a:pt x="1091" y="259"/>
                  </a:lnTo>
                  <a:lnTo>
                    <a:pt x="1091" y="259"/>
                  </a:lnTo>
                  <a:lnTo>
                    <a:pt x="1093" y="253"/>
                  </a:lnTo>
                  <a:lnTo>
                    <a:pt x="1096" y="245"/>
                  </a:lnTo>
                  <a:lnTo>
                    <a:pt x="1105" y="231"/>
                  </a:lnTo>
                  <a:lnTo>
                    <a:pt x="1115" y="218"/>
                  </a:lnTo>
                  <a:lnTo>
                    <a:pt x="1125" y="206"/>
                  </a:lnTo>
                  <a:lnTo>
                    <a:pt x="1125" y="206"/>
                  </a:lnTo>
                  <a:lnTo>
                    <a:pt x="1127" y="198"/>
                  </a:lnTo>
                  <a:lnTo>
                    <a:pt x="1130" y="191"/>
                  </a:lnTo>
                  <a:lnTo>
                    <a:pt x="1133" y="183"/>
                  </a:lnTo>
                  <a:lnTo>
                    <a:pt x="1137" y="176"/>
                  </a:lnTo>
                  <a:lnTo>
                    <a:pt x="1147" y="162"/>
                  </a:lnTo>
                  <a:lnTo>
                    <a:pt x="1156" y="147"/>
                  </a:lnTo>
                  <a:lnTo>
                    <a:pt x="1166" y="133"/>
                  </a:lnTo>
                  <a:lnTo>
                    <a:pt x="1170" y="125"/>
                  </a:lnTo>
                  <a:lnTo>
                    <a:pt x="1173" y="117"/>
                  </a:lnTo>
                  <a:lnTo>
                    <a:pt x="1177" y="109"/>
                  </a:lnTo>
                  <a:lnTo>
                    <a:pt x="1178" y="101"/>
                  </a:lnTo>
                  <a:lnTo>
                    <a:pt x="1179" y="92"/>
                  </a:lnTo>
                  <a:lnTo>
                    <a:pt x="1179" y="84"/>
                  </a:lnTo>
                  <a:lnTo>
                    <a:pt x="1179" y="84"/>
                  </a:lnTo>
                  <a:lnTo>
                    <a:pt x="1181" y="82"/>
                  </a:lnTo>
                  <a:lnTo>
                    <a:pt x="1184" y="81"/>
                  </a:lnTo>
                  <a:lnTo>
                    <a:pt x="1186" y="78"/>
                  </a:lnTo>
                  <a:lnTo>
                    <a:pt x="1188" y="75"/>
                  </a:lnTo>
                  <a:lnTo>
                    <a:pt x="1190" y="71"/>
                  </a:lnTo>
                  <a:lnTo>
                    <a:pt x="1190" y="67"/>
                  </a:lnTo>
                  <a:lnTo>
                    <a:pt x="1190" y="63"/>
                  </a:lnTo>
                  <a:lnTo>
                    <a:pt x="1187" y="60"/>
                  </a:lnTo>
                  <a:lnTo>
                    <a:pt x="1187" y="60"/>
                  </a:lnTo>
                  <a:lnTo>
                    <a:pt x="1191" y="58"/>
                  </a:lnTo>
                  <a:lnTo>
                    <a:pt x="1193" y="56"/>
                  </a:lnTo>
                  <a:lnTo>
                    <a:pt x="1196" y="48"/>
                  </a:lnTo>
                  <a:lnTo>
                    <a:pt x="1199" y="39"/>
                  </a:lnTo>
                  <a:lnTo>
                    <a:pt x="1201" y="29"/>
                  </a:lnTo>
                  <a:lnTo>
                    <a:pt x="1203" y="19"/>
                  </a:lnTo>
                  <a:lnTo>
                    <a:pt x="1207" y="11"/>
                  </a:lnTo>
                  <a:lnTo>
                    <a:pt x="1210" y="3"/>
                  </a:lnTo>
                  <a:lnTo>
                    <a:pt x="1212" y="1"/>
                  </a:lnTo>
                  <a:lnTo>
                    <a:pt x="1214" y="0"/>
                  </a:lnTo>
                  <a:lnTo>
                    <a:pt x="1214" y="0"/>
                  </a:lnTo>
                  <a:lnTo>
                    <a:pt x="1221" y="5"/>
                  </a:lnTo>
                  <a:lnTo>
                    <a:pt x="1225" y="13"/>
                  </a:lnTo>
                  <a:lnTo>
                    <a:pt x="1228" y="21"/>
                  </a:lnTo>
                  <a:lnTo>
                    <a:pt x="1231" y="30"/>
                  </a:lnTo>
                  <a:lnTo>
                    <a:pt x="1235" y="50"/>
                  </a:lnTo>
                  <a:lnTo>
                    <a:pt x="1238" y="70"/>
                  </a:lnTo>
                  <a:lnTo>
                    <a:pt x="1238" y="70"/>
                  </a:lnTo>
                  <a:lnTo>
                    <a:pt x="1240" y="80"/>
                  </a:lnTo>
                  <a:lnTo>
                    <a:pt x="1244" y="91"/>
                  </a:lnTo>
                  <a:lnTo>
                    <a:pt x="1247" y="102"/>
                  </a:lnTo>
                  <a:lnTo>
                    <a:pt x="1250" y="111"/>
                  </a:lnTo>
                  <a:lnTo>
                    <a:pt x="1250" y="111"/>
                  </a:lnTo>
                  <a:lnTo>
                    <a:pt x="1252" y="128"/>
                  </a:lnTo>
                  <a:lnTo>
                    <a:pt x="1253" y="147"/>
                  </a:lnTo>
                  <a:lnTo>
                    <a:pt x="1254" y="186"/>
                  </a:lnTo>
                  <a:lnTo>
                    <a:pt x="1254" y="186"/>
                  </a:lnTo>
                  <a:lnTo>
                    <a:pt x="1255" y="236"/>
                  </a:lnTo>
                  <a:lnTo>
                    <a:pt x="1256" y="257"/>
                  </a:lnTo>
                  <a:lnTo>
                    <a:pt x="1259" y="275"/>
                  </a:lnTo>
                  <a:lnTo>
                    <a:pt x="1259" y="275"/>
                  </a:lnTo>
                  <a:lnTo>
                    <a:pt x="1252" y="320"/>
                  </a:lnTo>
                  <a:lnTo>
                    <a:pt x="1244" y="365"/>
                  </a:lnTo>
                  <a:lnTo>
                    <a:pt x="1233" y="408"/>
                  </a:lnTo>
                  <a:lnTo>
                    <a:pt x="1228" y="429"/>
                  </a:lnTo>
                  <a:lnTo>
                    <a:pt x="1222" y="450"/>
                  </a:lnTo>
                  <a:lnTo>
                    <a:pt x="1222" y="450"/>
                  </a:lnTo>
                  <a:lnTo>
                    <a:pt x="1250" y="424"/>
                  </a:lnTo>
                  <a:lnTo>
                    <a:pt x="1278" y="398"/>
                  </a:lnTo>
                  <a:lnTo>
                    <a:pt x="1308" y="373"/>
                  </a:lnTo>
                  <a:lnTo>
                    <a:pt x="1338" y="348"/>
                  </a:lnTo>
                  <a:lnTo>
                    <a:pt x="1338" y="348"/>
                  </a:lnTo>
                  <a:lnTo>
                    <a:pt x="1356" y="334"/>
                  </a:lnTo>
                  <a:lnTo>
                    <a:pt x="1364" y="327"/>
                  </a:lnTo>
                  <a:lnTo>
                    <a:pt x="1373" y="320"/>
                  </a:lnTo>
                  <a:lnTo>
                    <a:pt x="1373" y="320"/>
                  </a:lnTo>
                  <a:lnTo>
                    <a:pt x="1382" y="314"/>
                  </a:lnTo>
                  <a:lnTo>
                    <a:pt x="1393" y="309"/>
                  </a:lnTo>
                  <a:lnTo>
                    <a:pt x="1397" y="306"/>
                  </a:lnTo>
                  <a:lnTo>
                    <a:pt x="1403" y="304"/>
                  </a:lnTo>
                  <a:lnTo>
                    <a:pt x="1407" y="300"/>
                  </a:lnTo>
                  <a:lnTo>
                    <a:pt x="1410" y="294"/>
                  </a:lnTo>
                  <a:lnTo>
                    <a:pt x="1410" y="294"/>
                  </a:lnTo>
                  <a:lnTo>
                    <a:pt x="1411" y="296"/>
                  </a:lnTo>
                  <a:lnTo>
                    <a:pt x="1413" y="297"/>
                  </a:lnTo>
                  <a:lnTo>
                    <a:pt x="1415" y="296"/>
                  </a:lnTo>
                  <a:lnTo>
                    <a:pt x="1417" y="294"/>
                  </a:lnTo>
                  <a:lnTo>
                    <a:pt x="1417" y="294"/>
                  </a:lnTo>
                  <a:lnTo>
                    <a:pt x="1428" y="287"/>
                  </a:lnTo>
                  <a:lnTo>
                    <a:pt x="1439" y="281"/>
                  </a:lnTo>
                  <a:lnTo>
                    <a:pt x="1462" y="269"/>
                  </a:lnTo>
                  <a:lnTo>
                    <a:pt x="1484" y="258"/>
                  </a:lnTo>
                  <a:lnTo>
                    <a:pt x="1495" y="251"/>
                  </a:lnTo>
                  <a:lnTo>
                    <a:pt x="1505" y="243"/>
                  </a:lnTo>
                  <a:lnTo>
                    <a:pt x="1505" y="243"/>
                  </a:lnTo>
                  <a:lnTo>
                    <a:pt x="1519" y="239"/>
                  </a:lnTo>
                  <a:lnTo>
                    <a:pt x="1532" y="233"/>
                  </a:lnTo>
                  <a:lnTo>
                    <a:pt x="1557" y="223"/>
                  </a:lnTo>
                  <a:lnTo>
                    <a:pt x="1581" y="212"/>
                  </a:lnTo>
                  <a:lnTo>
                    <a:pt x="1593" y="207"/>
                  </a:lnTo>
                  <a:lnTo>
                    <a:pt x="1607" y="202"/>
                  </a:lnTo>
                  <a:lnTo>
                    <a:pt x="1607" y="202"/>
                  </a:lnTo>
                  <a:lnTo>
                    <a:pt x="1610" y="199"/>
                  </a:lnTo>
                  <a:lnTo>
                    <a:pt x="1615" y="196"/>
                  </a:lnTo>
                  <a:lnTo>
                    <a:pt x="1623" y="190"/>
                  </a:lnTo>
                  <a:lnTo>
                    <a:pt x="1623" y="190"/>
                  </a:lnTo>
                  <a:lnTo>
                    <a:pt x="1626" y="186"/>
                  </a:lnTo>
                  <a:lnTo>
                    <a:pt x="1630" y="182"/>
                  </a:lnTo>
                  <a:lnTo>
                    <a:pt x="1633" y="178"/>
                  </a:lnTo>
                  <a:lnTo>
                    <a:pt x="1636" y="173"/>
                  </a:lnTo>
                  <a:lnTo>
                    <a:pt x="1636" y="173"/>
                  </a:lnTo>
                  <a:lnTo>
                    <a:pt x="1639" y="171"/>
                  </a:lnTo>
                  <a:lnTo>
                    <a:pt x="1644" y="170"/>
                  </a:lnTo>
                  <a:lnTo>
                    <a:pt x="1647" y="169"/>
                  </a:lnTo>
                  <a:lnTo>
                    <a:pt x="1650" y="167"/>
                  </a:lnTo>
                  <a:lnTo>
                    <a:pt x="1650" y="167"/>
                  </a:lnTo>
                  <a:lnTo>
                    <a:pt x="1656" y="161"/>
                  </a:lnTo>
                  <a:lnTo>
                    <a:pt x="1662" y="154"/>
                  </a:lnTo>
                  <a:lnTo>
                    <a:pt x="1666" y="146"/>
                  </a:lnTo>
                  <a:lnTo>
                    <a:pt x="1670" y="137"/>
                  </a:lnTo>
                  <a:lnTo>
                    <a:pt x="1680" y="120"/>
                  </a:lnTo>
                  <a:lnTo>
                    <a:pt x="1688" y="103"/>
                  </a:lnTo>
                  <a:lnTo>
                    <a:pt x="1688" y="103"/>
                  </a:lnTo>
                  <a:lnTo>
                    <a:pt x="1688" y="96"/>
                  </a:lnTo>
                  <a:lnTo>
                    <a:pt x="1687" y="91"/>
                  </a:lnTo>
                  <a:lnTo>
                    <a:pt x="1687" y="86"/>
                  </a:lnTo>
                  <a:lnTo>
                    <a:pt x="1688" y="84"/>
                  </a:lnTo>
                  <a:lnTo>
                    <a:pt x="1691" y="81"/>
                  </a:lnTo>
                  <a:lnTo>
                    <a:pt x="1691" y="81"/>
                  </a:lnTo>
                  <a:lnTo>
                    <a:pt x="1696" y="82"/>
                  </a:lnTo>
                  <a:lnTo>
                    <a:pt x="1698" y="82"/>
                  </a:lnTo>
                  <a:lnTo>
                    <a:pt x="1701" y="81"/>
                  </a:lnTo>
                  <a:lnTo>
                    <a:pt x="1701" y="81"/>
                  </a:lnTo>
                  <a:lnTo>
                    <a:pt x="1705" y="97"/>
                  </a:lnTo>
                  <a:lnTo>
                    <a:pt x="1710" y="112"/>
                  </a:lnTo>
                  <a:lnTo>
                    <a:pt x="1714" y="127"/>
                  </a:lnTo>
                  <a:lnTo>
                    <a:pt x="1715" y="135"/>
                  </a:lnTo>
                  <a:lnTo>
                    <a:pt x="1715" y="142"/>
                  </a:lnTo>
                  <a:lnTo>
                    <a:pt x="1715" y="142"/>
                  </a:lnTo>
                  <a:lnTo>
                    <a:pt x="1730" y="138"/>
                  </a:lnTo>
                  <a:lnTo>
                    <a:pt x="1742" y="134"/>
                  </a:lnTo>
                  <a:lnTo>
                    <a:pt x="1753" y="130"/>
                  </a:lnTo>
                  <a:lnTo>
                    <a:pt x="1766" y="126"/>
                  </a:lnTo>
                  <a:lnTo>
                    <a:pt x="1766" y="126"/>
                  </a:lnTo>
                  <a:lnTo>
                    <a:pt x="1781" y="147"/>
                  </a:lnTo>
                  <a:lnTo>
                    <a:pt x="1787" y="157"/>
                  </a:lnTo>
                  <a:lnTo>
                    <a:pt x="1793" y="169"/>
                  </a:lnTo>
                  <a:lnTo>
                    <a:pt x="1793" y="169"/>
                  </a:lnTo>
                  <a:lnTo>
                    <a:pt x="1797" y="168"/>
                  </a:lnTo>
                  <a:lnTo>
                    <a:pt x="1800" y="167"/>
                  </a:lnTo>
                  <a:lnTo>
                    <a:pt x="1804" y="164"/>
                  </a:lnTo>
                  <a:lnTo>
                    <a:pt x="1809" y="161"/>
                  </a:lnTo>
                  <a:lnTo>
                    <a:pt x="1812" y="161"/>
                  </a:lnTo>
                  <a:lnTo>
                    <a:pt x="1814" y="162"/>
                  </a:lnTo>
                  <a:lnTo>
                    <a:pt x="1814" y="162"/>
                  </a:lnTo>
                  <a:lnTo>
                    <a:pt x="1816" y="163"/>
                  </a:lnTo>
                  <a:lnTo>
                    <a:pt x="1818" y="164"/>
                  </a:lnTo>
                  <a:lnTo>
                    <a:pt x="1820" y="167"/>
                  </a:lnTo>
                  <a:lnTo>
                    <a:pt x="1822" y="172"/>
                  </a:lnTo>
                  <a:lnTo>
                    <a:pt x="1823" y="179"/>
                  </a:lnTo>
                  <a:lnTo>
                    <a:pt x="1823" y="184"/>
                  </a:lnTo>
                  <a:lnTo>
                    <a:pt x="1824" y="190"/>
                  </a:lnTo>
                  <a:lnTo>
                    <a:pt x="1828" y="195"/>
                  </a:lnTo>
                  <a:lnTo>
                    <a:pt x="1829" y="196"/>
                  </a:lnTo>
                  <a:lnTo>
                    <a:pt x="1831" y="197"/>
                  </a:lnTo>
                  <a:lnTo>
                    <a:pt x="1831" y="197"/>
                  </a:lnTo>
                  <a:lnTo>
                    <a:pt x="1839" y="194"/>
                  </a:lnTo>
                  <a:lnTo>
                    <a:pt x="1847" y="191"/>
                  </a:lnTo>
                  <a:lnTo>
                    <a:pt x="1856" y="190"/>
                  </a:lnTo>
                  <a:lnTo>
                    <a:pt x="1860" y="191"/>
                  </a:lnTo>
                  <a:lnTo>
                    <a:pt x="1863" y="192"/>
                  </a:lnTo>
                  <a:lnTo>
                    <a:pt x="1863" y="192"/>
                  </a:lnTo>
                  <a:lnTo>
                    <a:pt x="1866" y="198"/>
                  </a:lnTo>
                  <a:lnTo>
                    <a:pt x="1867" y="206"/>
                  </a:lnTo>
                  <a:lnTo>
                    <a:pt x="1869" y="212"/>
                  </a:lnTo>
                  <a:lnTo>
                    <a:pt x="1869" y="219"/>
                  </a:lnTo>
                  <a:lnTo>
                    <a:pt x="1869" y="233"/>
                  </a:lnTo>
                  <a:lnTo>
                    <a:pt x="1867" y="248"/>
                  </a:lnTo>
                  <a:lnTo>
                    <a:pt x="1864" y="263"/>
                  </a:lnTo>
                  <a:lnTo>
                    <a:pt x="1861" y="278"/>
                  </a:lnTo>
                  <a:lnTo>
                    <a:pt x="1852" y="305"/>
                  </a:lnTo>
                  <a:lnTo>
                    <a:pt x="1852" y="305"/>
                  </a:lnTo>
                  <a:lnTo>
                    <a:pt x="1857" y="304"/>
                  </a:lnTo>
                  <a:lnTo>
                    <a:pt x="1862" y="304"/>
                  </a:lnTo>
                  <a:lnTo>
                    <a:pt x="1873" y="303"/>
                  </a:lnTo>
                  <a:lnTo>
                    <a:pt x="1884" y="303"/>
                  </a:lnTo>
                  <a:lnTo>
                    <a:pt x="1895" y="302"/>
                  </a:lnTo>
                  <a:lnTo>
                    <a:pt x="1895" y="302"/>
                  </a:lnTo>
                  <a:lnTo>
                    <a:pt x="1902" y="299"/>
                  </a:lnTo>
                  <a:lnTo>
                    <a:pt x="1908" y="296"/>
                  </a:lnTo>
                  <a:lnTo>
                    <a:pt x="1914" y="292"/>
                  </a:lnTo>
                  <a:lnTo>
                    <a:pt x="1917" y="292"/>
                  </a:lnTo>
                  <a:lnTo>
                    <a:pt x="1920" y="293"/>
                  </a:lnTo>
                  <a:lnTo>
                    <a:pt x="1920" y="293"/>
                  </a:lnTo>
                  <a:lnTo>
                    <a:pt x="1922" y="297"/>
                  </a:lnTo>
                  <a:lnTo>
                    <a:pt x="1922" y="301"/>
                  </a:lnTo>
                  <a:lnTo>
                    <a:pt x="1922" y="305"/>
                  </a:lnTo>
                  <a:lnTo>
                    <a:pt x="1921" y="309"/>
                  </a:lnTo>
                  <a:lnTo>
                    <a:pt x="1914" y="327"/>
                  </a:lnTo>
                  <a:lnTo>
                    <a:pt x="1914" y="327"/>
                  </a:lnTo>
                  <a:lnTo>
                    <a:pt x="1908" y="349"/>
                  </a:lnTo>
                  <a:lnTo>
                    <a:pt x="1902" y="372"/>
                  </a:lnTo>
                  <a:lnTo>
                    <a:pt x="1890" y="415"/>
                  </a:lnTo>
                  <a:lnTo>
                    <a:pt x="1890" y="415"/>
                  </a:lnTo>
                  <a:lnTo>
                    <a:pt x="1923" y="415"/>
                  </a:lnTo>
                  <a:lnTo>
                    <a:pt x="1954" y="413"/>
                  </a:lnTo>
                  <a:lnTo>
                    <a:pt x="2016" y="407"/>
                  </a:lnTo>
                  <a:lnTo>
                    <a:pt x="2016" y="407"/>
                  </a:lnTo>
                  <a:lnTo>
                    <a:pt x="2023" y="415"/>
                  </a:lnTo>
                  <a:lnTo>
                    <a:pt x="2029" y="423"/>
                  </a:lnTo>
                  <a:lnTo>
                    <a:pt x="2033" y="430"/>
                  </a:lnTo>
                  <a:lnTo>
                    <a:pt x="2036" y="438"/>
                  </a:lnTo>
                  <a:lnTo>
                    <a:pt x="2039" y="446"/>
                  </a:lnTo>
                  <a:lnTo>
                    <a:pt x="2040" y="456"/>
                  </a:lnTo>
                  <a:lnTo>
                    <a:pt x="2039" y="467"/>
                  </a:lnTo>
                  <a:lnTo>
                    <a:pt x="2038" y="480"/>
                  </a:lnTo>
                  <a:lnTo>
                    <a:pt x="2038" y="480"/>
                  </a:lnTo>
                  <a:lnTo>
                    <a:pt x="2034" y="494"/>
                  </a:lnTo>
                  <a:lnTo>
                    <a:pt x="2030" y="510"/>
                  </a:lnTo>
                  <a:lnTo>
                    <a:pt x="2027" y="526"/>
                  </a:lnTo>
                  <a:lnTo>
                    <a:pt x="2024" y="542"/>
                  </a:lnTo>
                  <a:lnTo>
                    <a:pt x="2024" y="542"/>
                  </a:lnTo>
                  <a:lnTo>
                    <a:pt x="2021" y="555"/>
                  </a:lnTo>
                  <a:lnTo>
                    <a:pt x="2021" y="567"/>
                  </a:lnTo>
                  <a:lnTo>
                    <a:pt x="2020" y="580"/>
                  </a:lnTo>
                  <a:lnTo>
                    <a:pt x="2019" y="593"/>
                  </a:lnTo>
                  <a:lnTo>
                    <a:pt x="2019" y="593"/>
                  </a:lnTo>
                  <a:lnTo>
                    <a:pt x="2017" y="603"/>
                  </a:lnTo>
                  <a:lnTo>
                    <a:pt x="2014" y="612"/>
                  </a:lnTo>
                  <a:lnTo>
                    <a:pt x="2011" y="622"/>
                  </a:lnTo>
                  <a:lnTo>
                    <a:pt x="2009" y="631"/>
                  </a:lnTo>
                  <a:lnTo>
                    <a:pt x="2009" y="631"/>
                  </a:lnTo>
                  <a:lnTo>
                    <a:pt x="2005" y="647"/>
                  </a:lnTo>
                  <a:lnTo>
                    <a:pt x="2002" y="661"/>
                  </a:lnTo>
                  <a:lnTo>
                    <a:pt x="1993" y="693"/>
                  </a:lnTo>
                  <a:lnTo>
                    <a:pt x="1993" y="693"/>
                  </a:lnTo>
                  <a:lnTo>
                    <a:pt x="1974" y="768"/>
                  </a:lnTo>
                  <a:lnTo>
                    <a:pt x="1956" y="844"/>
                  </a:lnTo>
                  <a:lnTo>
                    <a:pt x="1937" y="919"/>
                  </a:lnTo>
                  <a:lnTo>
                    <a:pt x="1919" y="991"/>
                  </a:lnTo>
                  <a:lnTo>
                    <a:pt x="1919" y="991"/>
                  </a:lnTo>
                  <a:lnTo>
                    <a:pt x="1911" y="1014"/>
                  </a:lnTo>
                  <a:lnTo>
                    <a:pt x="1905" y="1036"/>
                  </a:lnTo>
                  <a:lnTo>
                    <a:pt x="1898" y="1058"/>
                  </a:lnTo>
                  <a:lnTo>
                    <a:pt x="1895" y="1069"/>
                  </a:lnTo>
                  <a:lnTo>
                    <a:pt x="1893" y="1079"/>
                  </a:lnTo>
                  <a:lnTo>
                    <a:pt x="1893" y="1079"/>
                  </a:lnTo>
                  <a:lnTo>
                    <a:pt x="1886" y="1126"/>
                  </a:lnTo>
                  <a:lnTo>
                    <a:pt x="1881" y="1149"/>
                  </a:lnTo>
                  <a:lnTo>
                    <a:pt x="1877" y="1170"/>
                  </a:lnTo>
                  <a:lnTo>
                    <a:pt x="1872" y="1192"/>
                  </a:lnTo>
                  <a:lnTo>
                    <a:pt x="1865" y="1212"/>
                  </a:lnTo>
                  <a:lnTo>
                    <a:pt x="1859" y="1232"/>
                  </a:lnTo>
                  <a:lnTo>
                    <a:pt x="1850" y="1252"/>
                  </a:lnTo>
                  <a:lnTo>
                    <a:pt x="1850" y="1252"/>
                  </a:lnTo>
                  <a:lnTo>
                    <a:pt x="1846" y="1254"/>
                  </a:lnTo>
                  <a:lnTo>
                    <a:pt x="1841" y="1257"/>
                  </a:lnTo>
                  <a:lnTo>
                    <a:pt x="1834" y="1259"/>
                  </a:lnTo>
                  <a:lnTo>
                    <a:pt x="1830" y="1262"/>
                  </a:lnTo>
                  <a:lnTo>
                    <a:pt x="1830" y="1262"/>
                  </a:lnTo>
                  <a:lnTo>
                    <a:pt x="1812" y="1265"/>
                  </a:lnTo>
                  <a:lnTo>
                    <a:pt x="1792" y="1265"/>
                  </a:lnTo>
                  <a:lnTo>
                    <a:pt x="1773" y="1263"/>
                  </a:lnTo>
                  <a:lnTo>
                    <a:pt x="1753" y="1262"/>
                  </a:lnTo>
                  <a:lnTo>
                    <a:pt x="1753" y="1262"/>
                  </a:lnTo>
                  <a:lnTo>
                    <a:pt x="1733" y="1261"/>
                  </a:lnTo>
                  <a:lnTo>
                    <a:pt x="1715" y="1262"/>
                  </a:lnTo>
                  <a:lnTo>
                    <a:pt x="1697" y="1265"/>
                  </a:lnTo>
                  <a:lnTo>
                    <a:pt x="1679" y="1268"/>
                  </a:lnTo>
                  <a:lnTo>
                    <a:pt x="1642" y="1274"/>
                  </a:lnTo>
                  <a:lnTo>
                    <a:pt x="1624" y="1276"/>
                  </a:lnTo>
                  <a:lnTo>
                    <a:pt x="1607" y="1278"/>
                  </a:lnTo>
                  <a:lnTo>
                    <a:pt x="1607" y="1278"/>
                  </a:lnTo>
                  <a:lnTo>
                    <a:pt x="1593" y="1277"/>
                  </a:lnTo>
                  <a:lnTo>
                    <a:pt x="1579" y="1277"/>
                  </a:lnTo>
                  <a:lnTo>
                    <a:pt x="1573" y="1277"/>
                  </a:lnTo>
                  <a:lnTo>
                    <a:pt x="1568" y="1280"/>
                  </a:lnTo>
                  <a:lnTo>
                    <a:pt x="1561" y="1282"/>
                  </a:lnTo>
                  <a:lnTo>
                    <a:pt x="1556" y="1285"/>
                  </a:lnTo>
                  <a:lnTo>
                    <a:pt x="1556" y="1285"/>
                  </a:lnTo>
                  <a:lnTo>
                    <a:pt x="1428" y="1293"/>
                  </a:lnTo>
                  <a:lnTo>
                    <a:pt x="1294" y="1301"/>
                  </a:lnTo>
                  <a:lnTo>
                    <a:pt x="1294" y="1301"/>
                  </a:lnTo>
                  <a:lnTo>
                    <a:pt x="1224" y="1306"/>
                  </a:lnTo>
                  <a:lnTo>
                    <a:pt x="1188" y="1311"/>
                  </a:lnTo>
                  <a:lnTo>
                    <a:pt x="1153" y="1315"/>
                  </a:lnTo>
                  <a:lnTo>
                    <a:pt x="1118" y="1320"/>
                  </a:lnTo>
                  <a:lnTo>
                    <a:pt x="1084" y="1328"/>
                  </a:lnTo>
                  <a:lnTo>
                    <a:pt x="1050" y="1335"/>
                  </a:lnTo>
                  <a:lnTo>
                    <a:pt x="1018" y="1344"/>
                  </a:lnTo>
                  <a:lnTo>
                    <a:pt x="1018" y="1344"/>
                  </a:lnTo>
                  <a:lnTo>
                    <a:pt x="1012" y="1347"/>
                  </a:lnTo>
                  <a:lnTo>
                    <a:pt x="1012" y="1347"/>
                  </a:lnTo>
                  <a:lnTo>
                    <a:pt x="999" y="1354"/>
                  </a:lnTo>
                  <a:lnTo>
                    <a:pt x="987" y="1362"/>
                  </a:lnTo>
                  <a:lnTo>
                    <a:pt x="975" y="1369"/>
                  </a:lnTo>
                  <a:lnTo>
                    <a:pt x="969" y="1373"/>
                  </a:lnTo>
                  <a:lnTo>
                    <a:pt x="961" y="1374"/>
                  </a:lnTo>
                  <a:lnTo>
                    <a:pt x="961" y="1374"/>
                  </a:lnTo>
                  <a:lnTo>
                    <a:pt x="947" y="1376"/>
                  </a:lnTo>
                  <a:lnTo>
                    <a:pt x="929" y="1377"/>
                  </a:lnTo>
                  <a:lnTo>
                    <a:pt x="912" y="1377"/>
                  </a:lnTo>
                  <a:lnTo>
                    <a:pt x="896" y="1376"/>
                  </a:lnTo>
                  <a:lnTo>
                    <a:pt x="896" y="1376"/>
                  </a:lnTo>
                  <a:lnTo>
                    <a:pt x="887" y="1374"/>
                  </a:lnTo>
                  <a:lnTo>
                    <a:pt x="877" y="1371"/>
                  </a:lnTo>
                  <a:lnTo>
                    <a:pt x="867" y="1367"/>
                  </a:lnTo>
                  <a:lnTo>
                    <a:pt x="861" y="1367"/>
                  </a:lnTo>
                  <a:lnTo>
                    <a:pt x="861" y="1367"/>
                  </a:lnTo>
                  <a:lnTo>
                    <a:pt x="839" y="1368"/>
                  </a:lnTo>
                  <a:lnTo>
                    <a:pt x="817" y="1369"/>
                  </a:lnTo>
                  <a:lnTo>
                    <a:pt x="772" y="1371"/>
                  </a:lnTo>
                  <a:lnTo>
                    <a:pt x="772" y="1371"/>
                  </a:lnTo>
                  <a:lnTo>
                    <a:pt x="741" y="1372"/>
                  </a:lnTo>
                  <a:lnTo>
                    <a:pt x="712" y="1375"/>
                  </a:lnTo>
                  <a:lnTo>
                    <a:pt x="649" y="1384"/>
                  </a:lnTo>
                  <a:lnTo>
                    <a:pt x="649" y="1384"/>
                  </a:lnTo>
                  <a:lnTo>
                    <a:pt x="614" y="1389"/>
                  </a:lnTo>
                  <a:lnTo>
                    <a:pt x="578" y="1392"/>
                  </a:lnTo>
                  <a:lnTo>
                    <a:pt x="542" y="1394"/>
                  </a:lnTo>
                  <a:lnTo>
                    <a:pt x="506" y="1397"/>
                  </a:lnTo>
                  <a:lnTo>
                    <a:pt x="506" y="1397"/>
                  </a:lnTo>
                  <a:lnTo>
                    <a:pt x="448" y="1404"/>
                  </a:lnTo>
                  <a:lnTo>
                    <a:pt x="388" y="1410"/>
                  </a:lnTo>
                  <a:lnTo>
                    <a:pt x="328" y="1415"/>
                  </a:lnTo>
                  <a:lnTo>
                    <a:pt x="298" y="1418"/>
                  </a:lnTo>
                  <a:lnTo>
                    <a:pt x="267" y="1419"/>
                  </a:lnTo>
                  <a:lnTo>
                    <a:pt x="267" y="1419"/>
                  </a:lnTo>
                  <a:lnTo>
                    <a:pt x="252" y="1418"/>
                  </a:lnTo>
                  <a:lnTo>
                    <a:pt x="244" y="1417"/>
                  </a:lnTo>
                  <a:lnTo>
                    <a:pt x="237" y="1417"/>
                  </a:lnTo>
                  <a:lnTo>
                    <a:pt x="237" y="1417"/>
                  </a:lnTo>
                  <a:lnTo>
                    <a:pt x="216" y="1419"/>
                  </a:lnTo>
                  <a:lnTo>
                    <a:pt x="196" y="1422"/>
                  </a:lnTo>
                  <a:lnTo>
                    <a:pt x="177" y="1425"/>
                  </a:lnTo>
                  <a:lnTo>
                    <a:pt x="156" y="1427"/>
                  </a:lnTo>
                  <a:lnTo>
                    <a:pt x="156" y="1427"/>
                  </a:lnTo>
                  <a:lnTo>
                    <a:pt x="134" y="1427"/>
                  </a:lnTo>
                  <a:lnTo>
                    <a:pt x="110" y="1425"/>
                  </a:lnTo>
                  <a:lnTo>
                    <a:pt x="87" y="1423"/>
                  </a:lnTo>
                  <a:lnTo>
                    <a:pt x="64" y="1422"/>
                  </a:lnTo>
                  <a:lnTo>
                    <a:pt x="64" y="1422"/>
                  </a:lnTo>
                  <a:lnTo>
                    <a:pt x="50" y="1421"/>
                  </a:lnTo>
                  <a:lnTo>
                    <a:pt x="36" y="1419"/>
                  </a:lnTo>
                  <a:lnTo>
                    <a:pt x="24" y="1415"/>
                  </a:lnTo>
                  <a:lnTo>
                    <a:pt x="11" y="1411"/>
                  </a:lnTo>
                  <a:lnTo>
                    <a:pt x="11" y="1411"/>
                  </a:lnTo>
                  <a:lnTo>
                    <a:pt x="9" y="1404"/>
                  </a:lnTo>
                  <a:lnTo>
                    <a:pt x="6" y="1394"/>
                  </a:lnTo>
                  <a:lnTo>
                    <a:pt x="4" y="1386"/>
                  </a:lnTo>
                  <a:lnTo>
                    <a:pt x="2" y="1382"/>
                  </a:lnTo>
                  <a:lnTo>
                    <a:pt x="0" y="1379"/>
                  </a:lnTo>
                  <a:lnTo>
                    <a:pt x="0" y="1379"/>
                  </a:lnTo>
                  <a:lnTo>
                    <a:pt x="21" y="1335"/>
                  </a:lnTo>
                  <a:lnTo>
                    <a:pt x="43" y="1291"/>
                  </a:lnTo>
                  <a:lnTo>
                    <a:pt x="66" y="1250"/>
                  </a:lnTo>
                  <a:lnTo>
                    <a:pt x="89" y="1210"/>
                  </a:lnTo>
                  <a:lnTo>
                    <a:pt x="89" y="1210"/>
                  </a:lnTo>
                  <a:lnTo>
                    <a:pt x="71" y="1211"/>
                  </a:lnTo>
                  <a:lnTo>
                    <a:pt x="52" y="1213"/>
                  </a:lnTo>
                  <a:lnTo>
                    <a:pt x="35" y="1215"/>
                  </a:lnTo>
                  <a:lnTo>
                    <a:pt x="18" y="1215"/>
                  </a:lnTo>
                  <a:lnTo>
                    <a:pt x="18" y="1215"/>
                  </a:lnTo>
                  <a:lnTo>
                    <a:pt x="16" y="1208"/>
                  </a:lnTo>
                  <a:lnTo>
                    <a:pt x="17" y="1199"/>
                  </a:lnTo>
                  <a:lnTo>
                    <a:pt x="19" y="1192"/>
                  </a:lnTo>
                  <a:lnTo>
                    <a:pt x="22" y="1183"/>
                  </a:lnTo>
                  <a:lnTo>
                    <a:pt x="30" y="1168"/>
                  </a:lnTo>
                  <a:lnTo>
                    <a:pt x="37" y="1153"/>
                  </a:lnTo>
                  <a:lnTo>
                    <a:pt x="37" y="1153"/>
                  </a:lnTo>
                  <a:lnTo>
                    <a:pt x="32" y="1151"/>
                  </a:lnTo>
                  <a:lnTo>
                    <a:pt x="27" y="1150"/>
                  </a:lnTo>
                  <a:lnTo>
                    <a:pt x="21" y="1151"/>
                  </a:lnTo>
                  <a:lnTo>
                    <a:pt x="16" y="1151"/>
                  </a:lnTo>
                  <a:lnTo>
                    <a:pt x="12" y="1152"/>
                  </a:lnTo>
                  <a:lnTo>
                    <a:pt x="7" y="1152"/>
                  </a:lnTo>
                  <a:lnTo>
                    <a:pt x="4" y="1151"/>
                  </a:lnTo>
                  <a:lnTo>
                    <a:pt x="0" y="1148"/>
                  </a:lnTo>
                  <a:lnTo>
                    <a:pt x="0" y="1148"/>
                  </a:lnTo>
                  <a:lnTo>
                    <a:pt x="0" y="1140"/>
                  </a:lnTo>
                  <a:lnTo>
                    <a:pt x="2" y="1134"/>
                  </a:lnTo>
                  <a:lnTo>
                    <a:pt x="5" y="1129"/>
                  </a:lnTo>
                  <a:lnTo>
                    <a:pt x="10" y="1123"/>
                  </a:lnTo>
                  <a:lnTo>
                    <a:pt x="19" y="1112"/>
                  </a:lnTo>
                  <a:lnTo>
                    <a:pt x="24" y="1107"/>
                  </a:lnTo>
                  <a:lnTo>
                    <a:pt x="27" y="1101"/>
                  </a:lnTo>
                  <a:lnTo>
                    <a:pt x="27" y="1101"/>
                  </a:lnTo>
                  <a:lnTo>
                    <a:pt x="24" y="1101"/>
                  </a:lnTo>
                  <a:lnTo>
                    <a:pt x="19" y="1101"/>
                  </a:lnTo>
                  <a:lnTo>
                    <a:pt x="14" y="1099"/>
                  </a:lnTo>
                  <a:lnTo>
                    <a:pt x="12" y="1097"/>
                  </a:lnTo>
                  <a:lnTo>
                    <a:pt x="11" y="1095"/>
                  </a:lnTo>
                  <a:lnTo>
                    <a:pt x="11" y="1095"/>
                  </a:lnTo>
                  <a:lnTo>
                    <a:pt x="14" y="1086"/>
                  </a:lnTo>
                  <a:lnTo>
                    <a:pt x="17" y="1078"/>
                  </a:lnTo>
                  <a:lnTo>
                    <a:pt x="27" y="1064"/>
                  </a:lnTo>
                  <a:lnTo>
                    <a:pt x="36" y="1051"/>
                  </a:lnTo>
                  <a:lnTo>
                    <a:pt x="41" y="1044"/>
                  </a:lnTo>
                  <a:lnTo>
                    <a:pt x="45" y="1036"/>
                  </a:lnTo>
                  <a:lnTo>
                    <a:pt x="45" y="1036"/>
                  </a:lnTo>
                  <a:lnTo>
                    <a:pt x="36" y="1036"/>
                  </a:lnTo>
                  <a:lnTo>
                    <a:pt x="29" y="1036"/>
                  </a:lnTo>
                  <a:lnTo>
                    <a:pt x="25" y="1035"/>
                  </a:lnTo>
                  <a:lnTo>
                    <a:pt x="21" y="1034"/>
                  </a:lnTo>
                  <a:lnTo>
                    <a:pt x="18" y="1031"/>
                  </a:lnTo>
                  <a:lnTo>
                    <a:pt x="16" y="1027"/>
                  </a:lnTo>
                  <a:lnTo>
                    <a:pt x="16" y="1027"/>
                  </a:lnTo>
                  <a:lnTo>
                    <a:pt x="19" y="1020"/>
                  </a:lnTo>
                  <a:lnTo>
                    <a:pt x="22" y="1014"/>
                  </a:lnTo>
                  <a:lnTo>
                    <a:pt x="33" y="1004"/>
                  </a:lnTo>
                  <a:lnTo>
                    <a:pt x="37" y="999"/>
                  </a:lnTo>
                  <a:lnTo>
                    <a:pt x="42" y="994"/>
                  </a:lnTo>
                  <a:lnTo>
                    <a:pt x="46" y="987"/>
                  </a:lnTo>
                  <a:lnTo>
                    <a:pt x="48" y="980"/>
                  </a:lnTo>
                  <a:lnTo>
                    <a:pt x="48" y="980"/>
                  </a:lnTo>
                  <a:lnTo>
                    <a:pt x="51" y="980"/>
                  </a:lnTo>
                  <a:lnTo>
                    <a:pt x="54" y="979"/>
                  </a:lnTo>
                  <a:lnTo>
                    <a:pt x="55" y="976"/>
                  </a:lnTo>
                  <a:lnTo>
                    <a:pt x="57" y="975"/>
                  </a:lnTo>
                  <a:lnTo>
                    <a:pt x="57" y="975"/>
                  </a:lnTo>
                  <a:lnTo>
                    <a:pt x="72" y="953"/>
                  </a:lnTo>
                  <a:lnTo>
                    <a:pt x="87" y="932"/>
                  </a:lnTo>
                  <a:lnTo>
                    <a:pt x="119" y="891"/>
                  </a:lnTo>
                  <a:lnTo>
                    <a:pt x="135" y="869"/>
                  </a:lnTo>
                  <a:lnTo>
                    <a:pt x="151" y="849"/>
                  </a:lnTo>
                  <a:lnTo>
                    <a:pt x="166" y="827"/>
                  </a:lnTo>
                  <a:lnTo>
                    <a:pt x="180" y="803"/>
                  </a:lnTo>
                  <a:lnTo>
                    <a:pt x="180" y="803"/>
                  </a:lnTo>
                  <a:lnTo>
                    <a:pt x="182" y="802"/>
                  </a:lnTo>
                  <a:lnTo>
                    <a:pt x="184" y="800"/>
                  </a:lnTo>
                  <a:lnTo>
                    <a:pt x="186" y="799"/>
                  </a:lnTo>
                  <a:lnTo>
                    <a:pt x="191" y="798"/>
                  </a:lnTo>
                  <a:lnTo>
                    <a:pt x="191" y="798"/>
                  </a:lnTo>
                  <a:lnTo>
                    <a:pt x="210" y="766"/>
                  </a:lnTo>
                  <a:lnTo>
                    <a:pt x="215" y="757"/>
                  </a:lnTo>
                  <a:lnTo>
                    <a:pt x="221" y="751"/>
                  </a:lnTo>
                  <a:lnTo>
                    <a:pt x="227" y="743"/>
                  </a:lnTo>
                  <a:lnTo>
                    <a:pt x="234" y="738"/>
                  </a:lnTo>
                  <a:lnTo>
                    <a:pt x="234" y="738"/>
                  </a:lnTo>
                  <a:lnTo>
                    <a:pt x="252" y="708"/>
                  </a:lnTo>
                  <a:lnTo>
                    <a:pt x="269" y="681"/>
                  </a:lnTo>
                  <a:lnTo>
                    <a:pt x="304" y="630"/>
                  </a:lnTo>
                  <a:lnTo>
                    <a:pt x="321" y="603"/>
                  </a:lnTo>
                  <a:lnTo>
                    <a:pt x="337" y="576"/>
                  </a:lnTo>
                  <a:lnTo>
                    <a:pt x="353" y="546"/>
                  </a:lnTo>
                  <a:lnTo>
                    <a:pt x="368" y="514"/>
                  </a:lnTo>
                  <a:lnTo>
                    <a:pt x="368" y="514"/>
                  </a:lnTo>
                  <a:lnTo>
                    <a:pt x="372" y="512"/>
                  </a:lnTo>
                  <a:lnTo>
                    <a:pt x="374" y="511"/>
                  </a:lnTo>
                  <a:lnTo>
                    <a:pt x="380" y="512"/>
                  </a:lnTo>
                  <a:lnTo>
                    <a:pt x="380" y="512"/>
                  </a:lnTo>
                  <a:lnTo>
                    <a:pt x="398" y="484"/>
                  </a:lnTo>
                  <a:lnTo>
                    <a:pt x="417" y="456"/>
                  </a:lnTo>
                  <a:lnTo>
                    <a:pt x="436" y="429"/>
                  </a:lnTo>
                  <a:lnTo>
                    <a:pt x="453" y="402"/>
                  </a:lnTo>
                  <a:lnTo>
                    <a:pt x="453" y="402"/>
                  </a:lnTo>
                  <a:lnTo>
                    <a:pt x="456" y="402"/>
                  </a:lnTo>
                  <a:lnTo>
                    <a:pt x="458" y="403"/>
                  </a:lnTo>
                  <a:lnTo>
                    <a:pt x="460" y="406"/>
                  </a:lnTo>
                  <a:lnTo>
                    <a:pt x="464" y="409"/>
                  </a:lnTo>
                  <a:lnTo>
                    <a:pt x="465" y="410"/>
                  </a:lnTo>
                  <a:lnTo>
                    <a:pt x="468" y="410"/>
                  </a:lnTo>
                  <a:lnTo>
                    <a:pt x="468" y="410"/>
                  </a:lnTo>
                  <a:lnTo>
                    <a:pt x="482" y="408"/>
                  </a:lnTo>
                  <a:lnTo>
                    <a:pt x="497" y="406"/>
                  </a:lnTo>
                  <a:lnTo>
                    <a:pt x="513" y="405"/>
                  </a:lnTo>
                  <a:lnTo>
                    <a:pt x="529" y="405"/>
                  </a:lnTo>
                  <a:lnTo>
                    <a:pt x="562" y="406"/>
                  </a:lnTo>
                  <a:lnTo>
                    <a:pt x="595" y="409"/>
                  </a:lnTo>
                  <a:lnTo>
                    <a:pt x="595" y="409"/>
                  </a:lnTo>
                  <a:lnTo>
                    <a:pt x="647" y="412"/>
                  </a:lnTo>
                  <a:lnTo>
                    <a:pt x="698" y="413"/>
                  </a:lnTo>
                  <a:lnTo>
                    <a:pt x="748" y="415"/>
                  </a:lnTo>
                  <a:lnTo>
                    <a:pt x="797" y="420"/>
                  </a:lnTo>
                  <a:lnTo>
                    <a:pt x="797" y="420"/>
                  </a:lnTo>
                  <a:lnTo>
                    <a:pt x="815" y="424"/>
                  </a:lnTo>
                  <a:lnTo>
                    <a:pt x="834" y="428"/>
                  </a:lnTo>
                  <a:lnTo>
                    <a:pt x="878" y="436"/>
                  </a:lnTo>
                  <a:lnTo>
                    <a:pt x="902" y="440"/>
                  </a:lnTo>
                  <a:lnTo>
                    <a:pt x="924" y="444"/>
                  </a:lnTo>
                  <a:lnTo>
                    <a:pt x="948" y="450"/>
                  </a:lnTo>
                  <a:lnTo>
                    <a:pt x="969" y="456"/>
                  </a:lnTo>
                  <a:lnTo>
                    <a:pt x="969" y="456"/>
                  </a:lnTo>
                  <a:lnTo>
                    <a:pt x="985" y="429"/>
                  </a:lnTo>
                  <a:lnTo>
                    <a:pt x="993" y="414"/>
                  </a:lnTo>
                  <a:lnTo>
                    <a:pt x="999" y="399"/>
                  </a:lnTo>
                  <a:lnTo>
                    <a:pt x="999" y="399"/>
                  </a:lnTo>
                  <a:lnTo>
                    <a:pt x="1002" y="399"/>
                  </a:lnTo>
                  <a:lnTo>
                    <a:pt x="1004" y="399"/>
                  </a:lnTo>
                  <a:lnTo>
                    <a:pt x="1005" y="399"/>
                  </a:lnTo>
                  <a:lnTo>
                    <a:pt x="1008" y="398"/>
                  </a:lnTo>
                  <a:lnTo>
                    <a:pt x="1008" y="398"/>
                  </a:lnTo>
                  <a:lnTo>
                    <a:pt x="1026" y="368"/>
                  </a:lnTo>
                  <a:lnTo>
                    <a:pt x="1043" y="338"/>
                  </a:lnTo>
                  <a:lnTo>
                    <a:pt x="1061" y="308"/>
                  </a:lnTo>
                  <a:lnTo>
                    <a:pt x="1079" y="278"/>
                  </a:lnTo>
                  <a:lnTo>
                    <a:pt x="1079" y="278"/>
                  </a:lnTo>
                  <a:close/>
                  <a:moveTo>
                    <a:pt x="1042" y="789"/>
                  </a:moveTo>
                  <a:lnTo>
                    <a:pt x="1042" y="789"/>
                  </a:lnTo>
                  <a:lnTo>
                    <a:pt x="1046" y="778"/>
                  </a:lnTo>
                  <a:lnTo>
                    <a:pt x="1049" y="769"/>
                  </a:lnTo>
                  <a:lnTo>
                    <a:pt x="1056" y="748"/>
                  </a:lnTo>
                  <a:lnTo>
                    <a:pt x="1056" y="748"/>
                  </a:lnTo>
                  <a:lnTo>
                    <a:pt x="1063" y="726"/>
                  </a:lnTo>
                  <a:lnTo>
                    <a:pt x="1066" y="714"/>
                  </a:lnTo>
                  <a:lnTo>
                    <a:pt x="1067" y="710"/>
                  </a:lnTo>
                  <a:lnTo>
                    <a:pt x="1066" y="709"/>
                  </a:lnTo>
                  <a:lnTo>
                    <a:pt x="1066" y="709"/>
                  </a:lnTo>
                  <a:lnTo>
                    <a:pt x="1069" y="708"/>
                  </a:lnTo>
                  <a:lnTo>
                    <a:pt x="1070" y="706"/>
                  </a:lnTo>
                  <a:lnTo>
                    <a:pt x="1073" y="700"/>
                  </a:lnTo>
                  <a:lnTo>
                    <a:pt x="1075" y="692"/>
                  </a:lnTo>
                  <a:lnTo>
                    <a:pt x="1076" y="684"/>
                  </a:lnTo>
                  <a:lnTo>
                    <a:pt x="1076" y="684"/>
                  </a:lnTo>
                  <a:lnTo>
                    <a:pt x="1114" y="609"/>
                  </a:lnTo>
                  <a:lnTo>
                    <a:pt x="1152" y="535"/>
                  </a:lnTo>
                  <a:lnTo>
                    <a:pt x="1152" y="535"/>
                  </a:lnTo>
                  <a:lnTo>
                    <a:pt x="1156" y="533"/>
                  </a:lnTo>
                  <a:lnTo>
                    <a:pt x="1160" y="532"/>
                  </a:lnTo>
                  <a:lnTo>
                    <a:pt x="1163" y="531"/>
                  </a:lnTo>
                  <a:lnTo>
                    <a:pt x="1166" y="528"/>
                  </a:lnTo>
                  <a:lnTo>
                    <a:pt x="1166" y="528"/>
                  </a:lnTo>
                  <a:lnTo>
                    <a:pt x="1176" y="511"/>
                  </a:lnTo>
                  <a:lnTo>
                    <a:pt x="1185" y="495"/>
                  </a:lnTo>
                  <a:lnTo>
                    <a:pt x="1207" y="464"/>
                  </a:lnTo>
                  <a:lnTo>
                    <a:pt x="1207" y="464"/>
                  </a:lnTo>
                  <a:lnTo>
                    <a:pt x="1220" y="412"/>
                  </a:lnTo>
                  <a:lnTo>
                    <a:pt x="1229" y="359"/>
                  </a:lnTo>
                  <a:lnTo>
                    <a:pt x="1233" y="332"/>
                  </a:lnTo>
                  <a:lnTo>
                    <a:pt x="1238" y="304"/>
                  </a:lnTo>
                  <a:lnTo>
                    <a:pt x="1240" y="277"/>
                  </a:lnTo>
                  <a:lnTo>
                    <a:pt x="1242" y="249"/>
                  </a:lnTo>
                  <a:lnTo>
                    <a:pt x="1243" y="223"/>
                  </a:lnTo>
                  <a:lnTo>
                    <a:pt x="1243" y="195"/>
                  </a:lnTo>
                  <a:lnTo>
                    <a:pt x="1241" y="168"/>
                  </a:lnTo>
                  <a:lnTo>
                    <a:pt x="1239" y="142"/>
                  </a:lnTo>
                  <a:lnTo>
                    <a:pt x="1236" y="116"/>
                  </a:lnTo>
                  <a:lnTo>
                    <a:pt x="1230" y="90"/>
                  </a:lnTo>
                  <a:lnTo>
                    <a:pt x="1224" y="65"/>
                  </a:lnTo>
                  <a:lnTo>
                    <a:pt x="1216" y="41"/>
                  </a:lnTo>
                  <a:lnTo>
                    <a:pt x="1216" y="41"/>
                  </a:lnTo>
                  <a:lnTo>
                    <a:pt x="1210" y="54"/>
                  </a:lnTo>
                  <a:lnTo>
                    <a:pt x="1205" y="66"/>
                  </a:lnTo>
                  <a:lnTo>
                    <a:pt x="1196" y="92"/>
                  </a:lnTo>
                  <a:lnTo>
                    <a:pt x="1188" y="119"/>
                  </a:lnTo>
                  <a:lnTo>
                    <a:pt x="1181" y="143"/>
                  </a:lnTo>
                  <a:lnTo>
                    <a:pt x="1181" y="143"/>
                  </a:lnTo>
                  <a:lnTo>
                    <a:pt x="1176" y="154"/>
                  </a:lnTo>
                  <a:lnTo>
                    <a:pt x="1169" y="164"/>
                  </a:lnTo>
                  <a:lnTo>
                    <a:pt x="1157" y="183"/>
                  </a:lnTo>
                  <a:lnTo>
                    <a:pt x="1157" y="183"/>
                  </a:lnTo>
                  <a:lnTo>
                    <a:pt x="1155" y="187"/>
                  </a:lnTo>
                  <a:lnTo>
                    <a:pt x="1154" y="192"/>
                  </a:lnTo>
                  <a:lnTo>
                    <a:pt x="1153" y="196"/>
                  </a:lnTo>
                  <a:lnTo>
                    <a:pt x="1152" y="199"/>
                  </a:lnTo>
                  <a:lnTo>
                    <a:pt x="1152" y="199"/>
                  </a:lnTo>
                  <a:lnTo>
                    <a:pt x="1147" y="206"/>
                  </a:lnTo>
                  <a:lnTo>
                    <a:pt x="1141" y="212"/>
                  </a:lnTo>
                  <a:lnTo>
                    <a:pt x="1136" y="217"/>
                  </a:lnTo>
                  <a:lnTo>
                    <a:pt x="1131" y="224"/>
                  </a:lnTo>
                  <a:lnTo>
                    <a:pt x="1131" y="224"/>
                  </a:lnTo>
                  <a:lnTo>
                    <a:pt x="1101" y="270"/>
                  </a:lnTo>
                  <a:lnTo>
                    <a:pt x="1101" y="270"/>
                  </a:lnTo>
                  <a:lnTo>
                    <a:pt x="1091" y="285"/>
                  </a:lnTo>
                  <a:lnTo>
                    <a:pt x="1082" y="301"/>
                  </a:lnTo>
                  <a:lnTo>
                    <a:pt x="1074" y="316"/>
                  </a:lnTo>
                  <a:lnTo>
                    <a:pt x="1066" y="332"/>
                  </a:lnTo>
                  <a:lnTo>
                    <a:pt x="1066" y="332"/>
                  </a:lnTo>
                  <a:lnTo>
                    <a:pt x="1053" y="349"/>
                  </a:lnTo>
                  <a:lnTo>
                    <a:pt x="1041" y="366"/>
                  </a:lnTo>
                  <a:lnTo>
                    <a:pt x="1029" y="384"/>
                  </a:lnTo>
                  <a:lnTo>
                    <a:pt x="1017" y="404"/>
                  </a:lnTo>
                  <a:lnTo>
                    <a:pt x="996" y="442"/>
                  </a:lnTo>
                  <a:lnTo>
                    <a:pt x="984" y="461"/>
                  </a:lnTo>
                  <a:lnTo>
                    <a:pt x="972" y="480"/>
                  </a:lnTo>
                  <a:lnTo>
                    <a:pt x="972" y="480"/>
                  </a:lnTo>
                  <a:lnTo>
                    <a:pt x="973" y="482"/>
                  </a:lnTo>
                  <a:lnTo>
                    <a:pt x="973" y="484"/>
                  </a:lnTo>
                  <a:lnTo>
                    <a:pt x="972" y="487"/>
                  </a:lnTo>
                  <a:lnTo>
                    <a:pt x="971" y="490"/>
                  </a:lnTo>
                  <a:lnTo>
                    <a:pt x="970" y="493"/>
                  </a:lnTo>
                  <a:lnTo>
                    <a:pt x="971" y="496"/>
                  </a:lnTo>
                  <a:lnTo>
                    <a:pt x="971" y="496"/>
                  </a:lnTo>
                  <a:lnTo>
                    <a:pt x="947" y="533"/>
                  </a:lnTo>
                  <a:lnTo>
                    <a:pt x="922" y="572"/>
                  </a:lnTo>
                  <a:lnTo>
                    <a:pt x="910" y="591"/>
                  </a:lnTo>
                  <a:lnTo>
                    <a:pt x="899" y="610"/>
                  </a:lnTo>
                  <a:lnTo>
                    <a:pt x="889" y="631"/>
                  </a:lnTo>
                  <a:lnTo>
                    <a:pt x="880" y="650"/>
                  </a:lnTo>
                  <a:lnTo>
                    <a:pt x="880" y="650"/>
                  </a:lnTo>
                  <a:lnTo>
                    <a:pt x="884" y="669"/>
                  </a:lnTo>
                  <a:lnTo>
                    <a:pt x="890" y="686"/>
                  </a:lnTo>
                  <a:lnTo>
                    <a:pt x="896" y="703"/>
                  </a:lnTo>
                  <a:lnTo>
                    <a:pt x="902" y="720"/>
                  </a:lnTo>
                  <a:lnTo>
                    <a:pt x="902" y="720"/>
                  </a:lnTo>
                  <a:lnTo>
                    <a:pt x="909" y="752"/>
                  </a:lnTo>
                  <a:lnTo>
                    <a:pt x="913" y="783"/>
                  </a:lnTo>
                  <a:lnTo>
                    <a:pt x="917" y="814"/>
                  </a:lnTo>
                  <a:lnTo>
                    <a:pt x="919" y="845"/>
                  </a:lnTo>
                  <a:lnTo>
                    <a:pt x="919" y="877"/>
                  </a:lnTo>
                  <a:lnTo>
                    <a:pt x="918" y="908"/>
                  </a:lnTo>
                  <a:lnTo>
                    <a:pt x="914" y="971"/>
                  </a:lnTo>
                  <a:lnTo>
                    <a:pt x="910" y="1036"/>
                  </a:lnTo>
                  <a:lnTo>
                    <a:pt x="908" y="1069"/>
                  </a:lnTo>
                  <a:lnTo>
                    <a:pt x="907" y="1103"/>
                  </a:lnTo>
                  <a:lnTo>
                    <a:pt x="907" y="1136"/>
                  </a:lnTo>
                  <a:lnTo>
                    <a:pt x="908" y="1171"/>
                  </a:lnTo>
                  <a:lnTo>
                    <a:pt x="910" y="1207"/>
                  </a:lnTo>
                  <a:lnTo>
                    <a:pt x="913" y="1242"/>
                  </a:lnTo>
                  <a:lnTo>
                    <a:pt x="913" y="1242"/>
                  </a:lnTo>
                  <a:lnTo>
                    <a:pt x="936" y="1140"/>
                  </a:lnTo>
                  <a:lnTo>
                    <a:pt x="947" y="1091"/>
                  </a:lnTo>
                  <a:lnTo>
                    <a:pt x="958" y="1043"/>
                  </a:lnTo>
                  <a:lnTo>
                    <a:pt x="971" y="996"/>
                  </a:lnTo>
                  <a:lnTo>
                    <a:pt x="985" y="950"/>
                  </a:lnTo>
                  <a:lnTo>
                    <a:pt x="999" y="903"/>
                  </a:lnTo>
                  <a:lnTo>
                    <a:pt x="1015" y="857"/>
                  </a:lnTo>
                  <a:lnTo>
                    <a:pt x="1015" y="857"/>
                  </a:lnTo>
                  <a:lnTo>
                    <a:pt x="1017" y="854"/>
                  </a:lnTo>
                  <a:lnTo>
                    <a:pt x="1016" y="852"/>
                  </a:lnTo>
                  <a:lnTo>
                    <a:pt x="1014" y="850"/>
                  </a:lnTo>
                  <a:lnTo>
                    <a:pt x="1014" y="849"/>
                  </a:lnTo>
                  <a:lnTo>
                    <a:pt x="1013" y="848"/>
                  </a:lnTo>
                  <a:lnTo>
                    <a:pt x="1013" y="848"/>
                  </a:lnTo>
                  <a:lnTo>
                    <a:pt x="1018" y="849"/>
                  </a:lnTo>
                  <a:lnTo>
                    <a:pt x="1020" y="848"/>
                  </a:lnTo>
                  <a:lnTo>
                    <a:pt x="1020" y="844"/>
                  </a:lnTo>
                  <a:lnTo>
                    <a:pt x="1020" y="844"/>
                  </a:lnTo>
                  <a:lnTo>
                    <a:pt x="1030" y="821"/>
                  </a:lnTo>
                  <a:lnTo>
                    <a:pt x="1034" y="809"/>
                  </a:lnTo>
                  <a:lnTo>
                    <a:pt x="1039" y="798"/>
                  </a:lnTo>
                  <a:lnTo>
                    <a:pt x="1039" y="798"/>
                  </a:lnTo>
                  <a:lnTo>
                    <a:pt x="1038" y="797"/>
                  </a:lnTo>
                  <a:lnTo>
                    <a:pt x="1038" y="796"/>
                  </a:lnTo>
                  <a:lnTo>
                    <a:pt x="1036" y="798"/>
                  </a:lnTo>
                  <a:lnTo>
                    <a:pt x="1035" y="800"/>
                  </a:lnTo>
                  <a:lnTo>
                    <a:pt x="1035" y="800"/>
                  </a:lnTo>
                  <a:lnTo>
                    <a:pt x="1034" y="798"/>
                  </a:lnTo>
                  <a:lnTo>
                    <a:pt x="1034" y="798"/>
                  </a:lnTo>
                  <a:lnTo>
                    <a:pt x="1034" y="796"/>
                  </a:lnTo>
                  <a:lnTo>
                    <a:pt x="1035" y="794"/>
                  </a:lnTo>
                  <a:lnTo>
                    <a:pt x="1039" y="793"/>
                  </a:lnTo>
                  <a:lnTo>
                    <a:pt x="1042" y="792"/>
                  </a:lnTo>
                  <a:lnTo>
                    <a:pt x="1042" y="791"/>
                  </a:lnTo>
                  <a:lnTo>
                    <a:pt x="1042" y="789"/>
                  </a:lnTo>
                  <a:lnTo>
                    <a:pt x="1042" y="789"/>
                  </a:lnTo>
                  <a:close/>
                  <a:moveTo>
                    <a:pt x="1666" y="178"/>
                  </a:moveTo>
                  <a:lnTo>
                    <a:pt x="1666" y="178"/>
                  </a:lnTo>
                  <a:lnTo>
                    <a:pt x="1650" y="190"/>
                  </a:lnTo>
                  <a:lnTo>
                    <a:pt x="1634" y="201"/>
                  </a:lnTo>
                  <a:lnTo>
                    <a:pt x="1617" y="212"/>
                  </a:lnTo>
                  <a:lnTo>
                    <a:pt x="1599" y="222"/>
                  </a:lnTo>
                  <a:lnTo>
                    <a:pt x="1599" y="222"/>
                  </a:lnTo>
                  <a:lnTo>
                    <a:pt x="1572" y="231"/>
                  </a:lnTo>
                  <a:lnTo>
                    <a:pt x="1545" y="242"/>
                  </a:lnTo>
                  <a:lnTo>
                    <a:pt x="1520" y="254"/>
                  </a:lnTo>
                  <a:lnTo>
                    <a:pt x="1496" y="264"/>
                  </a:lnTo>
                  <a:lnTo>
                    <a:pt x="1471" y="277"/>
                  </a:lnTo>
                  <a:lnTo>
                    <a:pt x="1449" y="290"/>
                  </a:lnTo>
                  <a:lnTo>
                    <a:pt x="1426" y="303"/>
                  </a:lnTo>
                  <a:lnTo>
                    <a:pt x="1405" y="316"/>
                  </a:lnTo>
                  <a:lnTo>
                    <a:pt x="1405" y="316"/>
                  </a:lnTo>
                  <a:lnTo>
                    <a:pt x="1374" y="337"/>
                  </a:lnTo>
                  <a:lnTo>
                    <a:pt x="1344" y="360"/>
                  </a:lnTo>
                  <a:lnTo>
                    <a:pt x="1287" y="407"/>
                  </a:lnTo>
                  <a:lnTo>
                    <a:pt x="1287" y="407"/>
                  </a:lnTo>
                  <a:lnTo>
                    <a:pt x="1259" y="431"/>
                  </a:lnTo>
                  <a:lnTo>
                    <a:pt x="1245" y="443"/>
                  </a:lnTo>
                  <a:lnTo>
                    <a:pt x="1232" y="457"/>
                  </a:lnTo>
                  <a:lnTo>
                    <a:pt x="1221" y="470"/>
                  </a:lnTo>
                  <a:lnTo>
                    <a:pt x="1209" y="485"/>
                  </a:lnTo>
                  <a:lnTo>
                    <a:pt x="1198" y="500"/>
                  </a:lnTo>
                  <a:lnTo>
                    <a:pt x="1187" y="515"/>
                  </a:lnTo>
                  <a:lnTo>
                    <a:pt x="1187" y="515"/>
                  </a:lnTo>
                  <a:lnTo>
                    <a:pt x="1167" y="547"/>
                  </a:lnTo>
                  <a:lnTo>
                    <a:pt x="1147" y="577"/>
                  </a:lnTo>
                  <a:lnTo>
                    <a:pt x="1147" y="577"/>
                  </a:lnTo>
                  <a:lnTo>
                    <a:pt x="1139" y="589"/>
                  </a:lnTo>
                  <a:lnTo>
                    <a:pt x="1133" y="602"/>
                  </a:lnTo>
                  <a:lnTo>
                    <a:pt x="1120" y="629"/>
                  </a:lnTo>
                  <a:lnTo>
                    <a:pt x="1099" y="681"/>
                  </a:lnTo>
                  <a:lnTo>
                    <a:pt x="1099" y="681"/>
                  </a:lnTo>
                  <a:lnTo>
                    <a:pt x="1087" y="710"/>
                  </a:lnTo>
                  <a:lnTo>
                    <a:pt x="1075" y="740"/>
                  </a:lnTo>
                  <a:lnTo>
                    <a:pt x="1055" y="799"/>
                  </a:lnTo>
                  <a:lnTo>
                    <a:pt x="1033" y="858"/>
                  </a:lnTo>
                  <a:lnTo>
                    <a:pt x="1012" y="918"/>
                  </a:lnTo>
                  <a:lnTo>
                    <a:pt x="1012" y="918"/>
                  </a:lnTo>
                  <a:lnTo>
                    <a:pt x="999" y="952"/>
                  </a:lnTo>
                  <a:lnTo>
                    <a:pt x="988" y="986"/>
                  </a:lnTo>
                  <a:lnTo>
                    <a:pt x="978" y="1021"/>
                  </a:lnTo>
                  <a:lnTo>
                    <a:pt x="968" y="1058"/>
                  </a:lnTo>
                  <a:lnTo>
                    <a:pt x="950" y="1130"/>
                  </a:lnTo>
                  <a:lnTo>
                    <a:pt x="932" y="1203"/>
                  </a:lnTo>
                  <a:lnTo>
                    <a:pt x="932" y="1203"/>
                  </a:lnTo>
                  <a:lnTo>
                    <a:pt x="933" y="1209"/>
                  </a:lnTo>
                  <a:lnTo>
                    <a:pt x="933" y="1215"/>
                  </a:lnTo>
                  <a:lnTo>
                    <a:pt x="930" y="1227"/>
                  </a:lnTo>
                  <a:lnTo>
                    <a:pt x="929" y="1233"/>
                  </a:lnTo>
                  <a:lnTo>
                    <a:pt x="928" y="1239"/>
                  </a:lnTo>
                  <a:lnTo>
                    <a:pt x="928" y="1244"/>
                  </a:lnTo>
                  <a:lnTo>
                    <a:pt x="929" y="1250"/>
                  </a:lnTo>
                  <a:lnTo>
                    <a:pt x="929" y="1250"/>
                  </a:lnTo>
                  <a:lnTo>
                    <a:pt x="935" y="1236"/>
                  </a:lnTo>
                  <a:lnTo>
                    <a:pt x="939" y="1222"/>
                  </a:lnTo>
                  <a:lnTo>
                    <a:pt x="942" y="1215"/>
                  </a:lnTo>
                  <a:lnTo>
                    <a:pt x="947" y="1210"/>
                  </a:lnTo>
                  <a:lnTo>
                    <a:pt x="951" y="1206"/>
                  </a:lnTo>
                  <a:lnTo>
                    <a:pt x="956" y="1201"/>
                  </a:lnTo>
                  <a:lnTo>
                    <a:pt x="956" y="1201"/>
                  </a:lnTo>
                  <a:lnTo>
                    <a:pt x="974" y="1172"/>
                  </a:lnTo>
                  <a:lnTo>
                    <a:pt x="993" y="1142"/>
                  </a:lnTo>
                  <a:lnTo>
                    <a:pt x="1013" y="1115"/>
                  </a:lnTo>
                  <a:lnTo>
                    <a:pt x="1023" y="1102"/>
                  </a:lnTo>
                  <a:lnTo>
                    <a:pt x="1033" y="1090"/>
                  </a:lnTo>
                  <a:lnTo>
                    <a:pt x="1033" y="1090"/>
                  </a:lnTo>
                  <a:lnTo>
                    <a:pt x="1045" y="1077"/>
                  </a:lnTo>
                  <a:lnTo>
                    <a:pt x="1057" y="1065"/>
                  </a:lnTo>
                  <a:lnTo>
                    <a:pt x="1071" y="1053"/>
                  </a:lnTo>
                  <a:lnTo>
                    <a:pt x="1082" y="1040"/>
                  </a:lnTo>
                  <a:lnTo>
                    <a:pt x="1082" y="1040"/>
                  </a:lnTo>
                  <a:lnTo>
                    <a:pt x="1105" y="1013"/>
                  </a:lnTo>
                  <a:lnTo>
                    <a:pt x="1117" y="1000"/>
                  </a:lnTo>
                  <a:lnTo>
                    <a:pt x="1129" y="988"/>
                  </a:lnTo>
                  <a:lnTo>
                    <a:pt x="1129" y="988"/>
                  </a:lnTo>
                  <a:lnTo>
                    <a:pt x="1168" y="956"/>
                  </a:lnTo>
                  <a:lnTo>
                    <a:pt x="1210" y="924"/>
                  </a:lnTo>
                  <a:lnTo>
                    <a:pt x="1230" y="909"/>
                  </a:lnTo>
                  <a:lnTo>
                    <a:pt x="1253" y="895"/>
                  </a:lnTo>
                  <a:lnTo>
                    <a:pt x="1275" y="881"/>
                  </a:lnTo>
                  <a:lnTo>
                    <a:pt x="1298" y="868"/>
                  </a:lnTo>
                  <a:lnTo>
                    <a:pt x="1321" y="857"/>
                  </a:lnTo>
                  <a:lnTo>
                    <a:pt x="1347" y="846"/>
                  </a:lnTo>
                  <a:lnTo>
                    <a:pt x="1372" y="837"/>
                  </a:lnTo>
                  <a:lnTo>
                    <a:pt x="1398" y="829"/>
                  </a:lnTo>
                  <a:lnTo>
                    <a:pt x="1426" y="822"/>
                  </a:lnTo>
                  <a:lnTo>
                    <a:pt x="1454" y="818"/>
                  </a:lnTo>
                  <a:lnTo>
                    <a:pt x="1484" y="815"/>
                  </a:lnTo>
                  <a:lnTo>
                    <a:pt x="1515" y="814"/>
                  </a:lnTo>
                  <a:lnTo>
                    <a:pt x="1515" y="814"/>
                  </a:lnTo>
                  <a:lnTo>
                    <a:pt x="1518" y="783"/>
                  </a:lnTo>
                  <a:lnTo>
                    <a:pt x="1524" y="753"/>
                  </a:lnTo>
                  <a:lnTo>
                    <a:pt x="1529" y="723"/>
                  </a:lnTo>
                  <a:lnTo>
                    <a:pt x="1535" y="693"/>
                  </a:lnTo>
                  <a:lnTo>
                    <a:pt x="1542" y="664"/>
                  </a:lnTo>
                  <a:lnTo>
                    <a:pt x="1550" y="634"/>
                  </a:lnTo>
                  <a:lnTo>
                    <a:pt x="1568" y="572"/>
                  </a:lnTo>
                  <a:lnTo>
                    <a:pt x="1568" y="572"/>
                  </a:lnTo>
                  <a:lnTo>
                    <a:pt x="1579" y="536"/>
                  </a:lnTo>
                  <a:lnTo>
                    <a:pt x="1592" y="501"/>
                  </a:lnTo>
                  <a:lnTo>
                    <a:pt x="1618" y="431"/>
                  </a:lnTo>
                  <a:lnTo>
                    <a:pt x="1618" y="431"/>
                  </a:lnTo>
                  <a:lnTo>
                    <a:pt x="1625" y="413"/>
                  </a:lnTo>
                  <a:lnTo>
                    <a:pt x="1633" y="394"/>
                  </a:lnTo>
                  <a:lnTo>
                    <a:pt x="1650" y="358"/>
                  </a:lnTo>
                  <a:lnTo>
                    <a:pt x="1668" y="320"/>
                  </a:lnTo>
                  <a:lnTo>
                    <a:pt x="1684" y="283"/>
                  </a:lnTo>
                  <a:lnTo>
                    <a:pt x="1691" y="263"/>
                  </a:lnTo>
                  <a:lnTo>
                    <a:pt x="1697" y="244"/>
                  </a:lnTo>
                  <a:lnTo>
                    <a:pt x="1701" y="225"/>
                  </a:lnTo>
                  <a:lnTo>
                    <a:pt x="1705" y="206"/>
                  </a:lnTo>
                  <a:lnTo>
                    <a:pt x="1707" y="186"/>
                  </a:lnTo>
                  <a:lnTo>
                    <a:pt x="1707" y="166"/>
                  </a:lnTo>
                  <a:lnTo>
                    <a:pt x="1705" y="147"/>
                  </a:lnTo>
                  <a:lnTo>
                    <a:pt x="1699" y="126"/>
                  </a:lnTo>
                  <a:lnTo>
                    <a:pt x="1699" y="126"/>
                  </a:lnTo>
                  <a:lnTo>
                    <a:pt x="1699" y="124"/>
                  </a:lnTo>
                  <a:lnTo>
                    <a:pt x="1698" y="124"/>
                  </a:lnTo>
                  <a:lnTo>
                    <a:pt x="1698" y="124"/>
                  </a:lnTo>
                  <a:lnTo>
                    <a:pt x="1695" y="132"/>
                  </a:lnTo>
                  <a:lnTo>
                    <a:pt x="1691" y="139"/>
                  </a:lnTo>
                  <a:lnTo>
                    <a:pt x="1682" y="151"/>
                  </a:lnTo>
                  <a:lnTo>
                    <a:pt x="1674" y="164"/>
                  </a:lnTo>
                  <a:lnTo>
                    <a:pt x="1669" y="170"/>
                  </a:lnTo>
                  <a:lnTo>
                    <a:pt x="1666" y="178"/>
                  </a:lnTo>
                  <a:lnTo>
                    <a:pt x="1666" y="178"/>
                  </a:lnTo>
                  <a:close/>
                  <a:moveTo>
                    <a:pt x="1717" y="151"/>
                  </a:moveTo>
                  <a:lnTo>
                    <a:pt x="1717" y="151"/>
                  </a:lnTo>
                  <a:lnTo>
                    <a:pt x="1720" y="170"/>
                  </a:lnTo>
                  <a:lnTo>
                    <a:pt x="1720" y="188"/>
                  </a:lnTo>
                  <a:lnTo>
                    <a:pt x="1718" y="206"/>
                  </a:lnTo>
                  <a:lnTo>
                    <a:pt x="1716" y="223"/>
                  </a:lnTo>
                  <a:lnTo>
                    <a:pt x="1713" y="240"/>
                  </a:lnTo>
                  <a:lnTo>
                    <a:pt x="1709" y="256"/>
                  </a:lnTo>
                  <a:lnTo>
                    <a:pt x="1703" y="272"/>
                  </a:lnTo>
                  <a:lnTo>
                    <a:pt x="1698" y="287"/>
                  </a:lnTo>
                  <a:lnTo>
                    <a:pt x="1685" y="318"/>
                  </a:lnTo>
                  <a:lnTo>
                    <a:pt x="1670" y="347"/>
                  </a:lnTo>
                  <a:lnTo>
                    <a:pt x="1655" y="377"/>
                  </a:lnTo>
                  <a:lnTo>
                    <a:pt x="1641" y="407"/>
                  </a:lnTo>
                  <a:lnTo>
                    <a:pt x="1641" y="407"/>
                  </a:lnTo>
                  <a:lnTo>
                    <a:pt x="1632" y="430"/>
                  </a:lnTo>
                  <a:lnTo>
                    <a:pt x="1623" y="454"/>
                  </a:lnTo>
                  <a:lnTo>
                    <a:pt x="1607" y="503"/>
                  </a:lnTo>
                  <a:lnTo>
                    <a:pt x="1607" y="503"/>
                  </a:lnTo>
                  <a:lnTo>
                    <a:pt x="1581" y="580"/>
                  </a:lnTo>
                  <a:lnTo>
                    <a:pt x="1570" y="620"/>
                  </a:lnTo>
                  <a:lnTo>
                    <a:pt x="1558" y="660"/>
                  </a:lnTo>
                  <a:lnTo>
                    <a:pt x="1547" y="700"/>
                  </a:lnTo>
                  <a:lnTo>
                    <a:pt x="1539" y="742"/>
                  </a:lnTo>
                  <a:lnTo>
                    <a:pt x="1531" y="785"/>
                  </a:lnTo>
                  <a:lnTo>
                    <a:pt x="1526" y="829"/>
                  </a:lnTo>
                  <a:lnTo>
                    <a:pt x="1526" y="829"/>
                  </a:lnTo>
                  <a:lnTo>
                    <a:pt x="1498" y="830"/>
                  </a:lnTo>
                  <a:lnTo>
                    <a:pt x="1470" y="831"/>
                  </a:lnTo>
                  <a:lnTo>
                    <a:pt x="1417" y="833"/>
                  </a:lnTo>
                  <a:lnTo>
                    <a:pt x="1417" y="833"/>
                  </a:lnTo>
                  <a:lnTo>
                    <a:pt x="1391" y="842"/>
                  </a:lnTo>
                  <a:lnTo>
                    <a:pt x="1365" y="851"/>
                  </a:lnTo>
                  <a:lnTo>
                    <a:pt x="1339" y="862"/>
                  </a:lnTo>
                  <a:lnTo>
                    <a:pt x="1315" y="874"/>
                  </a:lnTo>
                  <a:lnTo>
                    <a:pt x="1291" y="887"/>
                  </a:lnTo>
                  <a:lnTo>
                    <a:pt x="1268" y="899"/>
                  </a:lnTo>
                  <a:lnTo>
                    <a:pt x="1245" y="913"/>
                  </a:lnTo>
                  <a:lnTo>
                    <a:pt x="1223" y="927"/>
                  </a:lnTo>
                  <a:lnTo>
                    <a:pt x="1223" y="927"/>
                  </a:lnTo>
                  <a:lnTo>
                    <a:pt x="1207" y="940"/>
                  </a:lnTo>
                  <a:lnTo>
                    <a:pt x="1192" y="954"/>
                  </a:lnTo>
                  <a:lnTo>
                    <a:pt x="1165" y="980"/>
                  </a:lnTo>
                  <a:lnTo>
                    <a:pt x="1165" y="980"/>
                  </a:lnTo>
                  <a:lnTo>
                    <a:pt x="1154" y="987"/>
                  </a:lnTo>
                  <a:lnTo>
                    <a:pt x="1145" y="995"/>
                  </a:lnTo>
                  <a:lnTo>
                    <a:pt x="1135" y="1001"/>
                  </a:lnTo>
                  <a:lnTo>
                    <a:pt x="1125" y="1010"/>
                  </a:lnTo>
                  <a:lnTo>
                    <a:pt x="1125" y="1010"/>
                  </a:lnTo>
                  <a:lnTo>
                    <a:pt x="1117" y="1018"/>
                  </a:lnTo>
                  <a:lnTo>
                    <a:pt x="1108" y="1028"/>
                  </a:lnTo>
                  <a:lnTo>
                    <a:pt x="1091" y="1047"/>
                  </a:lnTo>
                  <a:lnTo>
                    <a:pt x="1091" y="1047"/>
                  </a:lnTo>
                  <a:lnTo>
                    <a:pt x="1056" y="1082"/>
                  </a:lnTo>
                  <a:lnTo>
                    <a:pt x="1039" y="1101"/>
                  </a:lnTo>
                  <a:lnTo>
                    <a:pt x="1023" y="1120"/>
                  </a:lnTo>
                  <a:lnTo>
                    <a:pt x="1023" y="1120"/>
                  </a:lnTo>
                  <a:lnTo>
                    <a:pt x="1008" y="1140"/>
                  </a:lnTo>
                  <a:lnTo>
                    <a:pt x="993" y="1161"/>
                  </a:lnTo>
                  <a:lnTo>
                    <a:pt x="979" y="1182"/>
                  </a:lnTo>
                  <a:lnTo>
                    <a:pt x="965" y="1205"/>
                  </a:lnTo>
                  <a:lnTo>
                    <a:pt x="952" y="1226"/>
                  </a:lnTo>
                  <a:lnTo>
                    <a:pt x="940" y="1250"/>
                  </a:lnTo>
                  <a:lnTo>
                    <a:pt x="928" y="1272"/>
                  </a:lnTo>
                  <a:lnTo>
                    <a:pt x="918" y="1296"/>
                  </a:lnTo>
                  <a:lnTo>
                    <a:pt x="918" y="1296"/>
                  </a:lnTo>
                  <a:lnTo>
                    <a:pt x="923" y="1290"/>
                  </a:lnTo>
                  <a:lnTo>
                    <a:pt x="928" y="1284"/>
                  </a:lnTo>
                  <a:lnTo>
                    <a:pt x="933" y="1275"/>
                  </a:lnTo>
                  <a:lnTo>
                    <a:pt x="937" y="1268"/>
                  </a:lnTo>
                  <a:lnTo>
                    <a:pt x="944" y="1251"/>
                  </a:lnTo>
                  <a:lnTo>
                    <a:pt x="953" y="1233"/>
                  </a:lnTo>
                  <a:lnTo>
                    <a:pt x="953" y="1233"/>
                  </a:lnTo>
                  <a:lnTo>
                    <a:pt x="959" y="1225"/>
                  </a:lnTo>
                  <a:lnTo>
                    <a:pt x="967" y="1216"/>
                  </a:lnTo>
                  <a:lnTo>
                    <a:pt x="975" y="1208"/>
                  </a:lnTo>
                  <a:lnTo>
                    <a:pt x="983" y="1200"/>
                  </a:lnTo>
                  <a:lnTo>
                    <a:pt x="983" y="1200"/>
                  </a:lnTo>
                  <a:lnTo>
                    <a:pt x="998" y="1179"/>
                  </a:lnTo>
                  <a:lnTo>
                    <a:pt x="1013" y="1157"/>
                  </a:lnTo>
                  <a:lnTo>
                    <a:pt x="1013" y="1157"/>
                  </a:lnTo>
                  <a:lnTo>
                    <a:pt x="1020" y="1147"/>
                  </a:lnTo>
                  <a:lnTo>
                    <a:pt x="1028" y="1136"/>
                  </a:lnTo>
                  <a:lnTo>
                    <a:pt x="1032" y="1131"/>
                  </a:lnTo>
                  <a:lnTo>
                    <a:pt x="1036" y="1126"/>
                  </a:lnTo>
                  <a:lnTo>
                    <a:pt x="1042" y="1123"/>
                  </a:lnTo>
                  <a:lnTo>
                    <a:pt x="1047" y="1121"/>
                  </a:lnTo>
                  <a:lnTo>
                    <a:pt x="1047" y="1121"/>
                  </a:lnTo>
                  <a:lnTo>
                    <a:pt x="1038" y="1138"/>
                  </a:lnTo>
                  <a:lnTo>
                    <a:pt x="1027" y="1153"/>
                  </a:lnTo>
                  <a:lnTo>
                    <a:pt x="1003" y="1184"/>
                  </a:lnTo>
                  <a:lnTo>
                    <a:pt x="980" y="1214"/>
                  </a:lnTo>
                  <a:lnTo>
                    <a:pt x="969" y="1230"/>
                  </a:lnTo>
                  <a:lnTo>
                    <a:pt x="960" y="1246"/>
                  </a:lnTo>
                  <a:lnTo>
                    <a:pt x="960" y="1246"/>
                  </a:lnTo>
                  <a:lnTo>
                    <a:pt x="954" y="1257"/>
                  </a:lnTo>
                  <a:lnTo>
                    <a:pt x="949" y="1270"/>
                  </a:lnTo>
                  <a:lnTo>
                    <a:pt x="943" y="1282"/>
                  </a:lnTo>
                  <a:lnTo>
                    <a:pt x="940" y="1294"/>
                  </a:lnTo>
                  <a:lnTo>
                    <a:pt x="940" y="1294"/>
                  </a:lnTo>
                  <a:lnTo>
                    <a:pt x="945" y="1293"/>
                  </a:lnTo>
                  <a:lnTo>
                    <a:pt x="951" y="1292"/>
                  </a:lnTo>
                  <a:lnTo>
                    <a:pt x="956" y="1291"/>
                  </a:lnTo>
                  <a:lnTo>
                    <a:pt x="961" y="1290"/>
                  </a:lnTo>
                  <a:lnTo>
                    <a:pt x="961" y="1290"/>
                  </a:lnTo>
                  <a:lnTo>
                    <a:pt x="1012" y="1221"/>
                  </a:lnTo>
                  <a:lnTo>
                    <a:pt x="1038" y="1186"/>
                  </a:lnTo>
                  <a:lnTo>
                    <a:pt x="1064" y="1152"/>
                  </a:lnTo>
                  <a:lnTo>
                    <a:pt x="1091" y="1118"/>
                  </a:lnTo>
                  <a:lnTo>
                    <a:pt x="1119" y="1086"/>
                  </a:lnTo>
                  <a:lnTo>
                    <a:pt x="1147" y="1055"/>
                  </a:lnTo>
                  <a:lnTo>
                    <a:pt x="1177" y="1024"/>
                  </a:lnTo>
                  <a:lnTo>
                    <a:pt x="1177" y="1024"/>
                  </a:lnTo>
                  <a:lnTo>
                    <a:pt x="1181" y="1024"/>
                  </a:lnTo>
                  <a:lnTo>
                    <a:pt x="1184" y="1023"/>
                  </a:lnTo>
                  <a:lnTo>
                    <a:pt x="1190" y="1020"/>
                  </a:lnTo>
                  <a:lnTo>
                    <a:pt x="1190" y="1020"/>
                  </a:lnTo>
                  <a:lnTo>
                    <a:pt x="1220" y="995"/>
                  </a:lnTo>
                  <a:lnTo>
                    <a:pt x="1251" y="969"/>
                  </a:lnTo>
                  <a:lnTo>
                    <a:pt x="1284" y="943"/>
                  </a:lnTo>
                  <a:lnTo>
                    <a:pt x="1317" y="919"/>
                  </a:lnTo>
                  <a:lnTo>
                    <a:pt x="1317" y="919"/>
                  </a:lnTo>
                  <a:lnTo>
                    <a:pt x="1338" y="905"/>
                  </a:lnTo>
                  <a:lnTo>
                    <a:pt x="1360" y="892"/>
                  </a:lnTo>
                  <a:lnTo>
                    <a:pt x="1381" y="880"/>
                  </a:lnTo>
                  <a:lnTo>
                    <a:pt x="1404" y="869"/>
                  </a:lnTo>
                  <a:lnTo>
                    <a:pt x="1428" y="861"/>
                  </a:lnTo>
                  <a:lnTo>
                    <a:pt x="1441" y="858"/>
                  </a:lnTo>
                  <a:lnTo>
                    <a:pt x="1454" y="854"/>
                  </a:lnTo>
                  <a:lnTo>
                    <a:pt x="1468" y="851"/>
                  </a:lnTo>
                  <a:lnTo>
                    <a:pt x="1482" y="850"/>
                  </a:lnTo>
                  <a:lnTo>
                    <a:pt x="1496" y="848"/>
                  </a:lnTo>
                  <a:lnTo>
                    <a:pt x="1511" y="848"/>
                  </a:lnTo>
                  <a:lnTo>
                    <a:pt x="1511" y="848"/>
                  </a:lnTo>
                  <a:lnTo>
                    <a:pt x="1524" y="848"/>
                  </a:lnTo>
                  <a:lnTo>
                    <a:pt x="1532" y="849"/>
                  </a:lnTo>
                  <a:lnTo>
                    <a:pt x="1541" y="849"/>
                  </a:lnTo>
                  <a:lnTo>
                    <a:pt x="1553" y="848"/>
                  </a:lnTo>
                  <a:lnTo>
                    <a:pt x="1553" y="848"/>
                  </a:lnTo>
                  <a:lnTo>
                    <a:pt x="1580" y="752"/>
                  </a:lnTo>
                  <a:lnTo>
                    <a:pt x="1609" y="656"/>
                  </a:lnTo>
                  <a:lnTo>
                    <a:pt x="1622" y="607"/>
                  </a:lnTo>
                  <a:lnTo>
                    <a:pt x="1635" y="559"/>
                  </a:lnTo>
                  <a:lnTo>
                    <a:pt x="1647" y="509"/>
                  </a:lnTo>
                  <a:lnTo>
                    <a:pt x="1656" y="456"/>
                  </a:lnTo>
                  <a:lnTo>
                    <a:pt x="1656" y="456"/>
                  </a:lnTo>
                  <a:lnTo>
                    <a:pt x="1659" y="453"/>
                  </a:lnTo>
                  <a:lnTo>
                    <a:pt x="1662" y="450"/>
                  </a:lnTo>
                  <a:lnTo>
                    <a:pt x="1664" y="446"/>
                  </a:lnTo>
                  <a:lnTo>
                    <a:pt x="1666" y="442"/>
                  </a:lnTo>
                  <a:lnTo>
                    <a:pt x="1666" y="442"/>
                  </a:lnTo>
                  <a:lnTo>
                    <a:pt x="1672" y="424"/>
                  </a:lnTo>
                  <a:lnTo>
                    <a:pt x="1678" y="406"/>
                  </a:lnTo>
                  <a:lnTo>
                    <a:pt x="1682" y="387"/>
                  </a:lnTo>
                  <a:lnTo>
                    <a:pt x="1685" y="368"/>
                  </a:lnTo>
                  <a:lnTo>
                    <a:pt x="1694" y="330"/>
                  </a:lnTo>
                  <a:lnTo>
                    <a:pt x="1699" y="313"/>
                  </a:lnTo>
                  <a:lnTo>
                    <a:pt x="1705" y="294"/>
                  </a:lnTo>
                  <a:lnTo>
                    <a:pt x="1705" y="294"/>
                  </a:lnTo>
                  <a:lnTo>
                    <a:pt x="1707" y="291"/>
                  </a:lnTo>
                  <a:lnTo>
                    <a:pt x="1710" y="289"/>
                  </a:lnTo>
                  <a:lnTo>
                    <a:pt x="1712" y="286"/>
                  </a:lnTo>
                  <a:lnTo>
                    <a:pt x="1714" y="283"/>
                  </a:lnTo>
                  <a:lnTo>
                    <a:pt x="1714" y="283"/>
                  </a:lnTo>
                  <a:lnTo>
                    <a:pt x="1723" y="256"/>
                  </a:lnTo>
                  <a:lnTo>
                    <a:pt x="1730" y="229"/>
                  </a:lnTo>
                  <a:lnTo>
                    <a:pt x="1737" y="202"/>
                  </a:lnTo>
                  <a:lnTo>
                    <a:pt x="1744" y="178"/>
                  </a:lnTo>
                  <a:lnTo>
                    <a:pt x="1744" y="178"/>
                  </a:lnTo>
                  <a:lnTo>
                    <a:pt x="1751" y="162"/>
                  </a:lnTo>
                  <a:lnTo>
                    <a:pt x="1753" y="154"/>
                  </a:lnTo>
                  <a:lnTo>
                    <a:pt x="1753" y="150"/>
                  </a:lnTo>
                  <a:lnTo>
                    <a:pt x="1751" y="146"/>
                  </a:lnTo>
                  <a:lnTo>
                    <a:pt x="1751" y="146"/>
                  </a:lnTo>
                  <a:lnTo>
                    <a:pt x="1742" y="148"/>
                  </a:lnTo>
                  <a:lnTo>
                    <a:pt x="1735" y="150"/>
                  </a:lnTo>
                  <a:lnTo>
                    <a:pt x="1727" y="152"/>
                  </a:lnTo>
                  <a:lnTo>
                    <a:pt x="1723" y="152"/>
                  </a:lnTo>
                  <a:lnTo>
                    <a:pt x="1717" y="151"/>
                  </a:lnTo>
                  <a:lnTo>
                    <a:pt x="1717" y="151"/>
                  </a:lnTo>
                  <a:close/>
                  <a:moveTo>
                    <a:pt x="1785" y="576"/>
                  </a:moveTo>
                  <a:lnTo>
                    <a:pt x="1785" y="576"/>
                  </a:lnTo>
                  <a:lnTo>
                    <a:pt x="1783" y="575"/>
                  </a:lnTo>
                  <a:lnTo>
                    <a:pt x="1782" y="575"/>
                  </a:lnTo>
                  <a:lnTo>
                    <a:pt x="1781" y="576"/>
                  </a:lnTo>
                  <a:lnTo>
                    <a:pt x="1781" y="577"/>
                  </a:lnTo>
                  <a:lnTo>
                    <a:pt x="1778" y="581"/>
                  </a:lnTo>
                  <a:lnTo>
                    <a:pt x="1776" y="587"/>
                  </a:lnTo>
                  <a:lnTo>
                    <a:pt x="1776" y="587"/>
                  </a:lnTo>
                  <a:lnTo>
                    <a:pt x="1781" y="556"/>
                  </a:lnTo>
                  <a:lnTo>
                    <a:pt x="1785" y="526"/>
                  </a:lnTo>
                  <a:lnTo>
                    <a:pt x="1798" y="464"/>
                  </a:lnTo>
                  <a:lnTo>
                    <a:pt x="1811" y="399"/>
                  </a:lnTo>
                  <a:lnTo>
                    <a:pt x="1822" y="334"/>
                  </a:lnTo>
                  <a:lnTo>
                    <a:pt x="1822" y="334"/>
                  </a:lnTo>
                  <a:lnTo>
                    <a:pt x="1827" y="327"/>
                  </a:lnTo>
                  <a:lnTo>
                    <a:pt x="1831" y="320"/>
                  </a:lnTo>
                  <a:lnTo>
                    <a:pt x="1831" y="320"/>
                  </a:lnTo>
                  <a:lnTo>
                    <a:pt x="1831" y="312"/>
                  </a:lnTo>
                  <a:lnTo>
                    <a:pt x="1833" y="303"/>
                  </a:lnTo>
                  <a:lnTo>
                    <a:pt x="1838" y="282"/>
                  </a:lnTo>
                  <a:lnTo>
                    <a:pt x="1844" y="260"/>
                  </a:lnTo>
                  <a:lnTo>
                    <a:pt x="1849" y="240"/>
                  </a:lnTo>
                  <a:lnTo>
                    <a:pt x="1849" y="240"/>
                  </a:lnTo>
                  <a:lnTo>
                    <a:pt x="1852" y="237"/>
                  </a:lnTo>
                  <a:lnTo>
                    <a:pt x="1854" y="232"/>
                  </a:lnTo>
                  <a:lnTo>
                    <a:pt x="1857" y="227"/>
                  </a:lnTo>
                  <a:lnTo>
                    <a:pt x="1858" y="222"/>
                  </a:lnTo>
                  <a:lnTo>
                    <a:pt x="1858" y="222"/>
                  </a:lnTo>
                  <a:lnTo>
                    <a:pt x="1853" y="217"/>
                  </a:lnTo>
                  <a:lnTo>
                    <a:pt x="1849" y="213"/>
                  </a:lnTo>
                  <a:lnTo>
                    <a:pt x="1844" y="211"/>
                  </a:lnTo>
                  <a:lnTo>
                    <a:pt x="1838" y="210"/>
                  </a:lnTo>
                  <a:lnTo>
                    <a:pt x="1838" y="210"/>
                  </a:lnTo>
                  <a:lnTo>
                    <a:pt x="1835" y="213"/>
                  </a:lnTo>
                  <a:lnTo>
                    <a:pt x="1832" y="216"/>
                  </a:lnTo>
                  <a:lnTo>
                    <a:pt x="1828" y="225"/>
                  </a:lnTo>
                  <a:lnTo>
                    <a:pt x="1824" y="236"/>
                  </a:lnTo>
                  <a:lnTo>
                    <a:pt x="1822" y="246"/>
                  </a:lnTo>
                  <a:lnTo>
                    <a:pt x="1820" y="257"/>
                  </a:lnTo>
                  <a:lnTo>
                    <a:pt x="1818" y="268"/>
                  </a:lnTo>
                  <a:lnTo>
                    <a:pt x="1815" y="277"/>
                  </a:lnTo>
                  <a:lnTo>
                    <a:pt x="1809" y="286"/>
                  </a:lnTo>
                  <a:lnTo>
                    <a:pt x="1809" y="286"/>
                  </a:lnTo>
                  <a:lnTo>
                    <a:pt x="1809" y="278"/>
                  </a:lnTo>
                  <a:lnTo>
                    <a:pt x="1809" y="271"/>
                  </a:lnTo>
                  <a:lnTo>
                    <a:pt x="1813" y="253"/>
                  </a:lnTo>
                  <a:lnTo>
                    <a:pt x="1817" y="233"/>
                  </a:lnTo>
                  <a:lnTo>
                    <a:pt x="1820" y="215"/>
                  </a:lnTo>
                  <a:lnTo>
                    <a:pt x="1820" y="215"/>
                  </a:lnTo>
                  <a:lnTo>
                    <a:pt x="1818" y="212"/>
                  </a:lnTo>
                  <a:lnTo>
                    <a:pt x="1816" y="209"/>
                  </a:lnTo>
                  <a:lnTo>
                    <a:pt x="1814" y="201"/>
                  </a:lnTo>
                  <a:lnTo>
                    <a:pt x="1813" y="194"/>
                  </a:lnTo>
                  <a:lnTo>
                    <a:pt x="1809" y="186"/>
                  </a:lnTo>
                  <a:lnTo>
                    <a:pt x="1809" y="186"/>
                  </a:lnTo>
                  <a:lnTo>
                    <a:pt x="1804" y="204"/>
                  </a:lnTo>
                  <a:lnTo>
                    <a:pt x="1800" y="223"/>
                  </a:lnTo>
                  <a:lnTo>
                    <a:pt x="1794" y="241"/>
                  </a:lnTo>
                  <a:lnTo>
                    <a:pt x="1791" y="248"/>
                  </a:lnTo>
                  <a:lnTo>
                    <a:pt x="1787" y="256"/>
                  </a:lnTo>
                  <a:lnTo>
                    <a:pt x="1787" y="256"/>
                  </a:lnTo>
                  <a:lnTo>
                    <a:pt x="1787" y="246"/>
                  </a:lnTo>
                  <a:lnTo>
                    <a:pt x="1788" y="237"/>
                  </a:lnTo>
                  <a:lnTo>
                    <a:pt x="1792" y="219"/>
                  </a:lnTo>
                  <a:lnTo>
                    <a:pt x="1796" y="202"/>
                  </a:lnTo>
                  <a:lnTo>
                    <a:pt x="1797" y="194"/>
                  </a:lnTo>
                  <a:lnTo>
                    <a:pt x="1798" y="186"/>
                  </a:lnTo>
                  <a:lnTo>
                    <a:pt x="1798" y="186"/>
                  </a:lnTo>
                  <a:lnTo>
                    <a:pt x="1794" y="191"/>
                  </a:lnTo>
                  <a:lnTo>
                    <a:pt x="1791" y="196"/>
                  </a:lnTo>
                  <a:lnTo>
                    <a:pt x="1789" y="207"/>
                  </a:lnTo>
                  <a:lnTo>
                    <a:pt x="1787" y="217"/>
                  </a:lnTo>
                  <a:lnTo>
                    <a:pt x="1785" y="229"/>
                  </a:lnTo>
                  <a:lnTo>
                    <a:pt x="1785" y="229"/>
                  </a:lnTo>
                  <a:lnTo>
                    <a:pt x="1771" y="272"/>
                  </a:lnTo>
                  <a:lnTo>
                    <a:pt x="1765" y="293"/>
                  </a:lnTo>
                  <a:lnTo>
                    <a:pt x="1760" y="315"/>
                  </a:lnTo>
                  <a:lnTo>
                    <a:pt x="1760" y="315"/>
                  </a:lnTo>
                  <a:lnTo>
                    <a:pt x="1758" y="324"/>
                  </a:lnTo>
                  <a:lnTo>
                    <a:pt x="1757" y="333"/>
                  </a:lnTo>
                  <a:lnTo>
                    <a:pt x="1756" y="336"/>
                  </a:lnTo>
                  <a:lnTo>
                    <a:pt x="1754" y="339"/>
                  </a:lnTo>
                  <a:lnTo>
                    <a:pt x="1752" y="342"/>
                  </a:lnTo>
                  <a:lnTo>
                    <a:pt x="1750" y="343"/>
                  </a:lnTo>
                  <a:lnTo>
                    <a:pt x="1750" y="343"/>
                  </a:lnTo>
                  <a:lnTo>
                    <a:pt x="1752" y="321"/>
                  </a:lnTo>
                  <a:lnTo>
                    <a:pt x="1756" y="300"/>
                  </a:lnTo>
                  <a:lnTo>
                    <a:pt x="1765" y="259"/>
                  </a:lnTo>
                  <a:lnTo>
                    <a:pt x="1775" y="217"/>
                  </a:lnTo>
                  <a:lnTo>
                    <a:pt x="1780" y="196"/>
                  </a:lnTo>
                  <a:lnTo>
                    <a:pt x="1783" y="173"/>
                  </a:lnTo>
                  <a:lnTo>
                    <a:pt x="1783" y="173"/>
                  </a:lnTo>
                  <a:lnTo>
                    <a:pt x="1776" y="164"/>
                  </a:lnTo>
                  <a:lnTo>
                    <a:pt x="1772" y="160"/>
                  </a:lnTo>
                  <a:lnTo>
                    <a:pt x="1767" y="156"/>
                  </a:lnTo>
                  <a:lnTo>
                    <a:pt x="1767" y="156"/>
                  </a:lnTo>
                  <a:lnTo>
                    <a:pt x="1753" y="197"/>
                  </a:lnTo>
                  <a:lnTo>
                    <a:pt x="1740" y="239"/>
                  </a:lnTo>
                  <a:lnTo>
                    <a:pt x="1714" y="323"/>
                  </a:lnTo>
                  <a:lnTo>
                    <a:pt x="1690" y="410"/>
                  </a:lnTo>
                  <a:lnTo>
                    <a:pt x="1666" y="497"/>
                  </a:lnTo>
                  <a:lnTo>
                    <a:pt x="1641" y="584"/>
                  </a:lnTo>
                  <a:lnTo>
                    <a:pt x="1617" y="670"/>
                  </a:lnTo>
                  <a:lnTo>
                    <a:pt x="1592" y="756"/>
                  </a:lnTo>
                  <a:lnTo>
                    <a:pt x="1578" y="799"/>
                  </a:lnTo>
                  <a:lnTo>
                    <a:pt x="1564" y="841"/>
                  </a:lnTo>
                  <a:lnTo>
                    <a:pt x="1564" y="841"/>
                  </a:lnTo>
                  <a:lnTo>
                    <a:pt x="1569" y="847"/>
                  </a:lnTo>
                  <a:lnTo>
                    <a:pt x="1574" y="851"/>
                  </a:lnTo>
                  <a:lnTo>
                    <a:pt x="1577" y="853"/>
                  </a:lnTo>
                  <a:lnTo>
                    <a:pt x="1581" y="854"/>
                  </a:lnTo>
                  <a:lnTo>
                    <a:pt x="1586" y="855"/>
                  </a:lnTo>
                  <a:lnTo>
                    <a:pt x="1591" y="854"/>
                  </a:lnTo>
                  <a:lnTo>
                    <a:pt x="1591" y="854"/>
                  </a:lnTo>
                  <a:lnTo>
                    <a:pt x="1592" y="842"/>
                  </a:lnTo>
                  <a:lnTo>
                    <a:pt x="1595" y="830"/>
                  </a:lnTo>
                  <a:lnTo>
                    <a:pt x="1599" y="817"/>
                  </a:lnTo>
                  <a:lnTo>
                    <a:pt x="1602" y="805"/>
                  </a:lnTo>
                  <a:lnTo>
                    <a:pt x="1610" y="782"/>
                  </a:lnTo>
                  <a:lnTo>
                    <a:pt x="1615" y="769"/>
                  </a:lnTo>
                  <a:lnTo>
                    <a:pt x="1618" y="757"/>
                  </a:lnTo>
                  <a:lnTo>
                    <a:pt x="1618" y="757"/>
                  </a:lnTo>
                  <a:lnTo>
                    <a:pt x="1620" y="744"/>
                  </a:lnTo>
                  <a:lnTo>
                    <a:pt x="1621" y="730"/>
                  </a:lnTo>
                  <a:lnTo>
                    <a:pt x="1622" y="724"/>
                  </a:lnTo>
                  <a:lnTo>
                    <a:pt x="1624" y="717"/>
                  </a:lnTo>
                  <a:lnTo>
                    <a:pt x="1626" y="711"/>
                  </a:lnTo>
                  <a:lnTo>
                    <a:pt x="1631" y="706"/>
                  </a:lnTo>
                  <a:lnTo>
                    <a:pt x="1631" y="706"/>
                  </a:lnTo>
                  <a:lnTo>
                    <a:pt x="1629" y="725"/>
                  </a:lnTo>
                  <a:lnTo>
                    <a:pt x="1625" y="743"/>
                  </a:lnTo>
                  <a:lnTo>
                    <a:pt x="1618" y="779"/>
                  </a:lnTo>
                  <a:lnTo>
                    <a:pt x="1609" y="816"/>
                  </a:lnTo>
                  <a:lnTo>
                    <a:pt x="1605" y="834"/>
                  </a:lnTo>
                  <a:lnTo>
                    <a:pt x="1602" y="853"/>
                  </a:lnTo>
                  <a:lnTo>
                    <a:pt x="1602" y="853"/>
                  </a:lnTo>
                  <a:lnTo>
                    <a:pt x="1605" y="852"/>
                  </a:lnTo>
                  <a:lnTo>
                    <a:pt x="1607" y="852"/>
                  </a:lnTo>
                  <a:lnTo>
                    <a:pt x="1611" y="852"/>
                  </a:lnTo>
                  <a:lnTo>
                    <a:pt x="1616" y="853"/>
                  </a:lnTo>
                  <a:lnTo>
                    <a:pt x="1618" y="853"/>
                  </a:lnTo>
                  <a:lnTo>
                    <a:pt x="1620" y="853"/>
                  </a:lnTo>
                  <a:lnTo>
                    <a:pt x="1620" y="853"/>
                  </a:lnTo>
                  <a:lnTo>
                    <a:pt x="1626" y="823"/>
                  </a:lnTo>
                  <a:lnTo>
                    <a:pt x="1634" y="792"/>
                  </a:lnTo>
                  <a:lnTo>
                    <a:pt x="1650" y="731"/>
                  </a:lnTo>
                  <a:lnTo>
                    <a:pt x="1665" y="669"/>
                  </a:lnTo>
                  <a:lnTo>
                    <a:pt x="1672" y="637"/>
                  </a:lnTo>
                  <a:lnTo>
                    <a:pt x="1678" y="604"/>
                  </a:lnTo>
                  <a:lnTo>
                    <a:pt x="1678" y="604"/>
                  </a:lnTo>
                  <a:lnTo>
                    <a:pt x="1681" y="600"/>
                  </a:lnTo>
                  <a:lnTo>
                    <a:pt x="1684" y="595"/>
                  </a:lnTo>
                  <a:lnTo>
                    <a:pt x="1685" y="590"/>
                  </a:lnTo>
                  <a:lnTo>
                    <a:pt x="1686" y="584"/>
                  </a:lnTo>
                  <a:lnTo>
                    <a:pt x="1687" y="571"/>
                  </a:lnTo>
                  <a:lnTo>
                    <a:pt x="1688" y="558"/>
                  </a:lnTo>
                  <a:lnTo>
                    <a:pt x="1688" y="558"/>
                  </a:lnTo>
                  <a:lnTo>
                    <a:pt x="1693" y="537"/>
                  </a:lnTo>
                  <a:lnTo>
                    <a:pt x="1698" y="517"/>
                  </a:lnTo>
                  <a:lnTo>
                    <a:pt x="1702" y="497"/>
                  </a:lnTo>
                  <a:lnTo>
                    <a:pt x="1707" y="476"/>
                  </a:lnTo>
                  <a:lnTo>
                    <a:pt x="1707" y="476"/>
                  </a:lnTo>
                  <a:lnTo>
                    <a:pt x="1709" y="466"/>
                  </a:lnTo>
                  <a:lnTo>
                    <a:pt x="1712" y="456"/>
                  </a:lnTo>
                  <a:lnTo>
                    <a:pt x="1717" y="436"/>
                  </a:lnTo>
                  <a:lnTo>
                    <a:pt x="1717" y="436"/>
                  </a:lnTo>
                  <a:lnTo>
                    <a:pt x="1720" y="425"/>
                  </a:lnTo>
                  <a:lnTo>
                    <a:pt x="1721" y="414"/>
                  </a:lnTo>
                  <a:lnTo>
                    <a:pt x="1722" y="409"/>
                  </a:lnTo>
                  <a:lnTo>
                    <a:pt x="1724" y="405"/>
                  </a:lnTo>
                  <a:lnTo>
                    <a:pt x="1727" y="402"/>
                  </a:lnTo>
                  <a:lnTo>
                    <a:pt x="1731" y="398"/>
                  </a:lnTo>
                  <a:lnTo>
                    <a:pt x="1731" y="398"/>
                  </a:lnTo>
                  <a:lnTo>
                    <a:pt x="1726" y="434"/>
                  </a:lnTo>
                  <a:lnTo>
                    <a:pt x="1720" y="471"/>
                  </a:lnTo>
                  <a:lnTo>
                    <a:pt x="1712" y="509"/>
                  </a:lnTo>
                  <a:lnTo>
                    <a:pt x="1705" y="547"/>
                  </a:lnTo>
                  <a:lnTo>
                    <a:pt x="1686" y="624"/>
                  </a:lnTo>
                  <a:lnTo>
                    <a:pt x="1667" y="700"/>
                  </a:lnTo>
                  <a:lnTo>
                    <a:pt x="1667" y="700"/>
                  </a:lnTo>
                  <a:lnTo>
                    <a:pt x="1664" y="716"/>
                  </a:lnTo>
                  <a:lnTo>
                    <a:pt x="1662" y="733"/>
                  </a:lnTo>
                  <a:lnTo>
                    <a:pt x="1659" y="749"/>
                  </a:lnTo>
                  <a:lnTo>
                    <a:pt x="1655" y="766"/>
                  </a:lnTo>
                  <a:lnTo>
                    <a:pt x="1655" y="766"/>
                  </a:lnTo>
                  <a:lnTo>
                    <a:pt x="1651" y="779"/>
                  </a:lnTo>
                  <a:lnTo>
                    <a:pt x="1646" y="794"/>
                  </a:lnTo>
                  <a:lnTo>
                    <a:pt x="1635" y="824"/>
                  </a:lnTo>
                  <a:lnTo>
                    <a:pt x="1630" y="841"/>
                  </a:lnTo>
                  <a:lnTo>
                    <a:pt x="1626" y="855"/>
                  </a:lnTo>
                  <a:lnTo>
                    <a:pt x="1623" y="869"/>
                  </a:lnTo>
                  <a:lnTo>
                    <a:pt x="1623" y="883"/>
                  </a:lnTo>
                  <a:lnTo>
                    <a:pt x="1623" y="883"/>
                  </a:lnTo>
                  <a:lnTo>
                    <a:pt x="1630" y="888"/>
                  </a:lnTo>
                  <a:lnTo>
                    <a:pt x="1635" y="891"/>
                  </a:lnTo>
                  <a:lnTo>
                    <a:pt x="1650" y="894"/>
                  </a:lnTo>
                  <a:lnTo>
                    <a:pt x="1650" y="894"/>
                  </a:lnTo>
                  <a:lnTo>
                    <a:pt x="1651" y="879"/>
                  </a:lnTo>
                  <a:lnTo>
                    <a:pt x="1654" y="865"/>
                  </a:lnTo>
                  <a:lnTo>
                    <a:pt x="1657" y="852"/>
                  </a:lnTo>
                  <a:lnTo>
                    <a:pt x="1662" y="838"/>
                  </a:lnTo>
                  <a:lnTo>
                    <a:pt x="1671" y="813"/>
                  </a:lnTo>
                  <a:lnTo>
                    <a:pt x="1680" y="787"/>
                  </a:lnTo>
                  <a:lnTo>
                    <a:pt x="1680" y="787"/>
                  </a:lnTo>
                  <a:lnTo>
                    <a:pt x="1683" y="775"/>
                  </a:lnTo>
                  <a:lnTo>
                    <a:pt x="1685" y="763"/>
                  </a:lnTo>
                  <a:lnTo>
                    <a:pt x="1688" y="741"/>
                  </a:lnTo>
                  <a:lnTo>
                    <a:pt x="1691" y="729"/>
                  </a:lnTo>
                  <a:lnTo>
                    <a:pt x="1693" y="717"/>
                  </a:lnTo>
                  <a:lnTo>
                    <a:pt x="1697" y="707"/>
                  </a:lnTo>
                  <a:lnTo>
                    <a:pt x="1703" y="697"/>
                  </a:lnTo>
                  <a:lnTo>
                    <a:pt x="1703" y="697"/>
                  </a:lnTo>
                  <a:lnTo>
                    <a:pt x="1699" y="727"/>
                  </a:lnTo>
                  <a:lnTo>
                    <a:pt x="1694" y="761"/>
                  </a:lnTo>
                  <a:lnTo>
                    <a:pt x="1691" y="778"/>
                  </a:lnTo>
                  <a:lnTo>
                    <a:pt x="1686" y="794"/>
                  </a:lnTo>
                  <a:lnTo>
                    <a:pt x="1680" y="808"/>
                  </a:lnTo>
                  <a:lnTo>
                    <a:pt x="1677" y="815"/>
                  </a:lnTo>
                  <a:lnTo>
                    <a:pt x="1672" y="821"/>
                  </a:lnTo>
                  <a:lnTo>
                    <a:pt x="1672" y="821"/>
                  </a:lnTo>
                  <a:lnTo>
                    <a:pt x="1665" y="857"/>
                  </a:lnTo>
                  <a:lnTo>
                    <a:pt x="1656" y="894"/>
                  </a:lnTo>
                  <a:lnTo>
                    <a:pt x="1656" y="894"/>
                  </a:lnTo>
                  <a:lnTo>
                    <a:pt x="1660" y="893"/>
                  </a:lnTo>
                  <a:lnTo>
                    <a:pt x="1663" y="894"/>
                  </a:lnTo>
                  <a:lnTo>
                    <a:pt x="1665" y="897"/>
                  </a:lnTo>
                  <a:lnTo>
                    <a:pt x="1666" y="902"/>
                  </a:lnTo>
                  <a:lnTo>
                    <a:pt x="1670" y="911"/>
                  </a:lnTo>
                  <a:lnTo>
                    <a:pt x="1672" y="915"/>
                  </a:lnTo>
                  <a:lnTo>
                    <a:pt x="1675" y="919"/>
                  </a:lnTo>
                  <a:lnTo>
                    <a:pt x="1675" y="919"/>
                  </a:lnTo>
                  <a:lnTo>
                    <a:pt x="1681" y="888"/>
                  </a:lnTo>
                  <a:lnTo>
                    <a:pt x="1688" y="857"/>
                  </a:lnTo>
                  <a:lnTo>
                    <a:pt x="1697" y="827"/>
                  </a:lnTo>
                  <a:lnTo>
                    <a:pt x="1707" y="796"/>
                  </a:lnTo>
                  <a:lnTo>
                    <a:pt x="1726" y="735"/>
                  </a:lnTo>
                  <a:lnTo>
                    <a:pt x="1736" y="703"/>
                  </a:lnTo>
                  <a:lnTo>
                    <a:pt x="1742" y="671"/>
                  </a:lnTo>
                  <a:lnTo>
                    <a:pt x="1742" y="671"/>
                  </a:lnTo>
                  <a:lnTo>
                    <a:pt x="1742" y="665"/>
                  </a:lnTo>
                  <a:lnTo>
                    <a:pt x="1742" y="658"/>
                  </a:lnTo>
                  <a:lnTo>
                    <a:pt x="1743" y="655"/>
                  </a:lnTo>
                  <a:lnTo>
                    <a:pt x="1744" y="652"/>
                  </a:lnTo>
                  <a:lnTo>
                    <a:pt x="1746" y="650"/>
                  </a:lnTo>
                  <a:lnTo>
                    <a:pt x="1750" y="649"/>
                  </a:lnTo>
                  <a:lnTo>
                    <a:pt x="1750" y="649"/>
                  </a:lnTo>
                  <a:lnTo>
                    <a:pt x="1750" y="660"/>
                  </a:lnTo>
                  <a:lnTo>
                    <a:pt x="1750" y="671"/>
                  </a:lnTo>
                  <a:lnTo>
                    <a:pt x="1747" y="695"/>
                  </a:lnTo>
                  <a:lnTo>
                    <a:pt x="1743" y="718"/>
                  </a:lnTo>
                  <a:lnTo>
                    <a:pt x="1737" y="743"/>
                  </a:lnTo>
                  <a:lnTo>
                    <a:pt x="1737" y="743"/>
                  </a:lnTo>
                  <a:lnTo>
                    <a:pt x="1730" y="766"/>
                  </a:lnTo>
                  <a:lnTo>
                    <a:pt x="1724" y="789"/>
                  </a:lnTo>
                  <a:lnTo>
                    <a:pt x="1708" y="837"/>
                  </a:lnTo>
                  <a:lnTo>
                    <a:pt x="1693" y="887"/>
                  </a:lnTo>
                  <a:lnTo>
                    <a:pt x="1686" y="911"/>
                  </a:lnTo>
                  <a:lnTo>
                    <a:pt x="1682" y="935"/>
                  </a:lnTo>
                  <a:lnTo>
                    <a:pt x="1682" y="935"/>
                  </a:lnTo>
                  <a:lnTo>
                    <a:pt x="1678" y="937"/>
                  </a:lnTo>
                  <a:lnTo>
                    <a:pt x="1675" y="940"/>
                  </a:lnTo>
                  <a:lnTo>
                    <a:pt x="1667" y="945"/>
                  </a:lnTo>
                  <a:lnTo>
                    <a:pt x="1667" y="945"/>
                  </a:lnTo>
                  <a:lnTo>
                    <a:pt x="1660" y="945"/>
                  </a:lnTo>
                  <a:lnTo>
                    <a:pt x="1651" y="945"/>
                  </a:lnTo>
                  <a:lnTo>
                    <a:pt x="1634" y="944"/>
                  </a:lnTo>
                  <a:lnTo>
                    <a:pt x="1616" y="943"/>
                  </a:lnTo>
                  <a:lnTo>
                    <a:pt x="1606" y="944"/>
                  </a:lnTo>
                  <a:lnTo>
                    <a:pt x="1596" y="945"/>
                  </a:lnTo>
                  <a:lnTo>
                    <a:pt x="1596" y="945"/>
                  </a:lnTo>
                  <a:lnTo>
                    <a:pt x="1562" y="954"/>
                  </a:lnTo>
                  <a:lnTo>
                    <a:pt x="1527" y="963"/>
                  </a:lnTo>
                  <a:lnTo>
                    <a:pt x="1490" y="972"/>
                  </a:lnTo>
                  <a:lnTo>
                    <a:pt x="1456" y="981"/>
                  </a:lnTo>
                  <a:lnTo>
                    <a:pt x="1456" y="981"/>
                  </a:lnTo>
                  <a:lnTo>
                    <a:pt x="1438" y="986"/>
                  </a:lnTo>
                  <a:lnTo>
                    <a:pt x="1420" y="993"/>
                  </a:lnTo>
                  <a:lnTo>
                    <a:pt x="1403" y="1000"/>
                  </a:lnTo>
                  <a:lnTo>
                    <a:pt x="1387" y="1008"/>
                  </a:lnTo>
                  <a:lnTo>
                    <a:pt x="1354" y="1025"/>
                  </a:lnTo>
                  <a:lnTo>
                    <a:pt x="1322" y="1040"/>
                  </a:lnTo>
                  <a:lnTo>
                    <a:pt x="1322" y="1040"/>
                  </a:lnTo>
                  <a:lnTo>
                    <a:pt x="1308" y="1047"/>
                  </a:lnTo>
                  <a:lnTo>
                    <a:pt x="1296" y="1055"/>
                  </a:lnTo>
                  <a:lnTo>
                    <a:pt x="1273" y="1069"/>
                  </a:lnTo>
                  <a:lnTo>
                    <a:pt x="1273" y="1069"/>
                  </a:lnTo>
                  <a:lnTo>
                    <a:pt x="1267" y="1072"/>
                  </a:lnTo>
                  <a:lnTo>
                    <a:pt x="1259" y="1074"/>
                  </a:lnTo>
                  <a:lnTo>
                    <a:pt x="1253" y="1077"/>
                  </a:lnTo>
                  <a:lnTo>
                    <a:pt x="1246" y="1080"/>
                  </a:lnTo>
                  <a:lnTo>
                    <a:pt x="1246" y="1080"/>
                  </a:lnTo>
                  <a:lnTo>
                    <a:pt x="1221" y="1099"/>
                  </a:lnTo>
                  <a:lnTo>
                    <a:pt x="1195" y="1117"/>
                  </a:lnTo>
                  <a:lnTo>
                    <a:pt x="1144" y="1154"/>
                  </a:lnTo>
                  <a:lnTo>
                    <a:pt x="1118" y="1174"/>
                  </a:lnTo>
                  <a:lnTo>
                    <a:pt x="1093" y="1194"/>
                  </a:lnTo>
                  <a:lnTo>
                    <a:pt x="1071" y="1215"/>
                  </a:lnTo>
                  <a:lnTo>
                    <a:pt x="1060" y="1227"/>
                  </a:lnTo>
                  <a:lnTo>
                    <a:pt x="1049" y="1239"/>
                  </a:lnTo>
                  <a:lnTo>
                    <a:pt x="1049" y="1239"/>
                  </a:lnTo>
                  <a:lnTo>
                    <a:pt x="1099" y="1210"/>
                  </a:lnTo>
                  <a:lnTo>
                    <a:pt x="1149" y="1182"/>
                  </a:lnTo>
                  <a:lnTo>
                    <a:pt x="1201" y="1155"/>
                  </a:lnTo>
                  <a:lnTo>
                    <a:pt x="1254" y="1129"/>
                  </a:lnTo>
                  <a:lnTo>
                    <a:pt x="1254" y="1129"/>
                  </a:lnTo>
                  <a:lnTo>
                    <a:pt x="1258" y="1125"/>
                  </a:lnTo>
                  <a:lnTo>
                    <a:pt x="1262" y="1122"/>
                  </a:lnTo>
                  <a:lnTo>
                    <a:pt x="1267" y="1119"/>
                  </a:lnTo>
                  <a:lnTo>
                    <a:pt x="1271" y="1116"/>
                  </a:lnTo>
                  <a:lnTo>
                    <a:pt x="1271" y="1116"/>
                  </a:lnTo>
                  <a:lnTo>
                    <a:pt x="1304" y="1102"/>
                  </a:lnTo>
                  <a:lnTo>
                    <a:pt x="1339" y="1090"/>
                  </a:lnTo>
                  <a:lnTo>
                    <a:pt x="1375" y="1079"/>
                  </a:lnTo>
                  <a:lnTo>
                    <a:pt x="1411" y="1070"/>
                  </a:lnTo>
                  <a:lnTo>
                    <a:pt x="1449" y="1061"/>
                  </a:lnTo>
                  <a:lnTo>
                    <a:pt x="1486" y="1054"/>
                  </a:lnTo>
                  <a:lnTo>
                    <a:pt x="1562" y="1040"/>
                  </a:lnTo>
                  <a:lnTo>
                    <a:pt x="1562" y="1040"/>
                  </a:lnTo>
                  <a:lnTo>
                    <a:pt x="1581" y="1035"/>
                  </a:lnTo>
                  <a:lnTo>
                    <a:pt x="1599" y="1031"/>
                  </a:lnTo>
                  <a:lnTo>
                    <a:pt x="1617" y="1029"/>
                  </a:lnTo>
                  <a:lnTo>
                    <a:pt x="1635" y="1027"/>
                  </a:lnTo>
                  <a:lnTo>
                    <a:pt x="1671" y="1024"/>
                  </a:lnTo>
                  <a:lnTo>
                    <a:pt x="1710" y="1020"/>
                  </a:lnTo>
                  <a:lnTo>
                    <a:pt x="1710" y="1020"/>
                  </a:lnTo>
                  <a:lnTo>
                    <a:pt x="1722" y="982"/>
                  </a:lnTo>
                  <a:lnTo>
                    <a:pt x="1733" y="945"/>
                  </a:lnTo>
                  <a:lnTo>
                    <a:pt x="1743" y="908"/>
                  </a:lnTo>
                  <a:lnTo>
                    <a:pt x="1752" y="872"/>
                  </a:lnTo>
                  <a:lnTo>
                    <a:pt x="1769" y="797"/>
                  </a:lnTo>
                  <a:lnTo>
                    <a:pt x="1787" y="720"/>
                  </a:lnTo>
                  <a:lnTo>
                    <a:pt x="1787" y="720"/>
                  </a:lnTo>
                  <a:lnTo>
                    <a:pt x="1797" y="683"/>
                  </a:lnTo>
                  <a:lnTo>
                    <a:pt x="1808" y="645"/>
                  </a:lnTo>
                  <a:lnTo>
                    <a:pt x="1819" y="607"/>
                  </a:lnTo>
                  <a:lnTo>
                    <a:pt x="1830" y="571"/>
                  </a:lnTo>
                  <a:lnTo>
                    <a:pt x="1830" y="571"/>
                  </a:lnTo>
                  <a:lnTo>
                    <a:pt x="1838" y="530"/>
                  </a:lnTo>
                  <a:lnTo>
                    <a:pt x="1847" y="488"/>
                  </a:lnTo>
                  <a:lnTo>
                    <a:pt x="1847" y="488"/>
                  </a:lnTo>
                  <a:lnTo>
                    <a:pt x="1850" y="479"/>
                  </a:lnTo>
                  <a:lnTo>
                    <a:pt x="1853" y="469"/>
                  </a:lnTo>
                  <a:lnTo>
                    <a:pt x="1860" y="451"/>
                  </a:lnTo>
                  <a:lnTo>
                    <a:pt x="1866" y="431"/>
                  </a:lnTo>
                  <a:lnTo>
                    <a:pt x="1868" y="422"/>
                  </a:lnTo>
                  <a:lnTo>
                    <a:pt x="1871" y="412"/>
                  </a:lnTo>
                  <a:lnTo>
                    <a:pt x="1871" y="412"/>
                  </a:lnTo>
                  <a:lnTo>
                    <a:pt x="1876" y="403"/>
                  </a:lnTo>
                  <a:lnTo>
                    <a:pt x="1880" y="391"/>
                  </a:lnTo>
                  <a:lnTo>
                    <a:pt x="1883" y="378"/>
                  </a:lnTo>
                  <a:lnTo>
                    <a:pt x="1887" y="364"/>
                  </a:lnTo>
                  <a:lnTo>
                    <a:pt x="1893" y="337"/>
                  </a:lnTo>
                  <a:lnTo>
                    <a:pt x="1898" y="313"/>
                  </a:lnTo>
                  <a:lnTo>
                    <a:pt x="1898" y="313"/>
                  </a:lnTo>
                  <a:lnTo>
                    <a:pt x="1886" y="315"/>
                  </a:lnTo>
                  <a:lnTo>
                    <a:pt x="1873" y="317"/>
                  </a:lnTo>
                  <a:lnTo>
                    <a:pt x="1850" y="321"/>
                  </a:lnTo>
                  <a:lnTo>
                    <a:pt x="1850" y="321"/>
                  </a:lnTo>
                  <a:lnTo>
                    <a:pt x="1845" y="338"/>
                  </a:lnTo>
                  <a:lnTo>
                    <a:pt x="1839" y="357"/>
                  </a:lnTo>
                  <a:lnTo>
                    <a:pt x="1831" y="394"/>
                  </a:lnTo>
                  <a:lnTo>
                    <a:pt x="1822" y="431"/>
                  </a:lnTo>
                  <a:lnTo>
                    <a:pt x="1817" y="450"/>
                  </a:lnTo>
                  <a:lnTo>
                    <a:pt x="1812" y="467"/>
                  </a:lnTo>
                  <a:lnTo>
                    <a:pt x="1812" y="467"/>
                  </a:lnTo>
                  <a:lnTo>
                    <a:pt x="1811" y="465"/>
                  </a:lnTo>
                  <a:lnTo>
                    <a:pt x="1811" y="465"/>
                  </a:lnTo>
                  <a:lnTo>
                    <a:pt x="1809" y="466"/>
                  </a:lnTo>
                  <a:lnTo>
                    <a:pt x="1809" y="466"/>
                  </a:lnTo>
                  <a:lnTo>
                    <a:pt x="1808" y="480"/>
                  </a:lnTo>
                  <a:lnTo>
                    <a:pt x="1806" y="494"/>
                  </a:lnTo>
                  <a:lnTo>
                    <a:pt x="1799" y="520"/>
                  </a:lnTo>
                  <a:lnTo>
                    <a:pt x="1791" y="547"/>
                  </a:lnTo>
                  <a:lnTo>
                    <a:pt x="1788" y="561"/>
                  </a:lnTo>
                  <a:lnTo>
                    <a:pt x="1785" y="576"/>
                  </a:lnTo>
                  <a:lnTo>
                    <a:pt x="1785" y="576"/>
                  </a:lnTo>
                  <a:close/>
                  <a:moveTo>
                    <a:pt x="794" y="441"/>
                  </a:moveTo>
                  <a:lnTo>
                    <a:pt x="794" y="441"/>
                  </a:lnTo>
                  <a:lnTo>
                    <a:pt x="787" y="437"/>
                  </a:lnTo>
                  <a:lnTo>
                    <a:pt x="779" y="435"/>
                  </a:lnTo>
                  <a:lnTo>
                    <a:pt x="771" y="434"/>
                  </a:lnTo>
                  <a:lnTo>
                    <a:pt x="763" y="434"/>
                  </a:lnTo>
                  <a:lnTo>
                    <a:pt x="746" y="434"/>
                  </a:lnTo>
                  <a:lnTo>
                    <a:pt x="729" y="434"/>
                  </a:lnTo>
                  <a:lnTo>
                    <a:pt x="729" y="434"/>
                  </a:lnTo>
                  <a:lnTo>
                    <a:pt x="717" y="433"/>
                  </a:lnTo>
                  <a:lnTo>
                    <a:pt x="706" y="430"/>
                  </a:lnTo>
                  <a:lnTo>
                    <a:pt x="683" y="426"/>
                  </a:lnTo>
                  <a:lnTo>
                    <a:pt x="673" y="424"/>
                  </a:lnTo>
                  <a:lnTo>
                    <a:pt x="664" y="423"/>
                  </a:lnTo>
                  <a:lnTo>
                    <a:pt x="654" y="423"/>
                  </a:lnTo>
                  <a:lnTo>
                    <a:pt x="646" y="425"/>
                  </a:lnTo>
                  <a:lnTo>
                    <a:pt x="646" y="425"/>
                  </a:lnTo>
                  <a:lnTo>
                    <a:pt x="647" y="425"/>
                  </a:lnTo>
                  <a:lnTo>
                    <a:pt x="647" y="426"/>
                  </a:lnTo>
                  <a:lnTo>
                    <a:pt x="646" y="426"/>
                  </a:lnTo>
                  <a:lnTo>
                    <a:pt x="646" y="426"/>
                  </a:lnTo>
                  <a:lnTo>
                    <a:pt x="624" y="424"/>
                  </a:lnTo>
                  <a:lnTo>
                    <a:pt x="603" y="422"/>
                  </a:lnTo>
                  <a:lnTo>
                    <a:pt x="581" y="419"/>
                  </a:lnTo>
                  <a:lnTo>
                    <a:pt x="560" y="418"/>
                  </a:lnTo>
                  <a:lnTo>
                    <a:pt x="560" y="418"/>
                  </a:lnTo>
                  <a:lnTo>
                    <a:pt x="471" y="418"/>
                  </a:lnTo>
                  <a:lnTo>
                    <a:pt x="471" y="418"/>
                  </a:lnTo>
                  <a:lnTo>
                    <a:pt x="464" y="423"/>
                  </a:lnTo>
                  <a:lnTo>
                    <a:pt x="457" y="429"/>
                  </a:lnTo>
                  <a:lnTo>
                    <a:pt x="445" y="444"/>
                  </a:lnTo>
                  <a:lnTo>
                    <a:pt x="435" y="459"/>
                  </a:lnTo>
                  <a:lnTo>
                    <a:pt x="425" y="476"/>
                  </a:lnTo>
                  <a:lnTo>
                    <a:pt x="425" y="476"/>
                  </a:lnTo>
                  <a:lnTo>
                    <a:pt x="411" y="497"/>
                  </a:lnTo>
                  <a:lnTo>
                    <a:pt x="398" y="516"/>
                  </a:lnTo>
                  <a:lnTo>
                    <a:pt x="369" y="556"/>
                  </a:lnTo>
                  <a:lnTo>
                    <a:pt x="355" y="575"/>
                  </a:lnTo>
                  <a:lnTo>
                    <a:pt x="342" y="594"/>
                  </a:lnTo>
                  <a:lnTo>
                    <a:pt x="330" y="615"/>
                  </a:lnTo>
                  <a:lnTo>
                    <a:pt x="318" y="635"/>
                  </a:lnTo>
                  <a:lnTo>
                    <a:pt x="318" y="635"/>
                  </a:lnTo>
                  <a:lnTo>
                    <a:pt x="317" y="636"/>
                  </a:lnTo>
                  <a:lnTo>
                    <a:pt x="316" y="636"/>
                  </a:lnTo>
                  <a:lnTo>
                    <a:pt x="315" y="635"/>
                  </a:lnTo>
                  <a:lnTo>
                    <a:pt x="314" y="633"/>
                  </a:lnTo>
                  <a:lnTo>
                    <a:pt x="313" y="633"/>
                  </a:lnTo>
                  <a:lnTo>
                    <a:pt x="312" y="635"/>
                  </a:lnTo>
                  <a:lnTo>
                    <a:pt x="312" y="635"/>
                  </a:lnTo>
                  <a:lnTo>
                    <a:pt x="306" y="647"/>
                  </a:lnTo>
                  <a:lnTo>
                    <a:pt x="301" y="657"/>
                  </a:lnTo>
                  <a:lnTo>
                    <a:pt x="288" y="680"/>
                  </a:lnTo>
                  <a:lnTo>
                    <a:pt x="273" y="701"/>
                  </a:lnTo>
                  <a:lnTo>
                    <a:pt x="258" y="723"/>
                  </a:lnTo>
                  <a:lnTo>
                    <a:pt x="242" y="744"/>
                  </a:lnTo>
                  <a:lnTo>
                    <a:pt x="227" y="766"/>
                  </a:lnTo>
                  <a:lnTo>
                    <a:pt x="213" y="788"/>
                  </a:lnTo>
                  <a:lnTo>
                    <a:pt x="207" y="800"/>
                  </a:lnTo>
                  <a:lnTo>
                    <a:pt x="201" y="813"/>
                  </a:lnTo>
                  <a:lnTo>
                    <a:pt x="201" y="813"/>
                  </a:lnTo>
                  <a:lnTo>
                    <a:pt x="163" y="861"/>
                  </a:lnTo>
                  <a:lnTo>
                    <a:pt x="124" y="911"/>
                  </a:lnTo>
                  <a:lnTo>
                    <a:pt x="87" y="961"/>
                  </a:lnTo>
                  <a:lnTo>
                    <a:pt x="70" y="987"/>
                  </a:lnTo>
                  <a:lnTo>
                    <a:pt x="51" y="1013"/>
                  </a:lnTo>
                  <a:lnTo>
                    <a:pt x="51" y="1013"/>
                  </a:lnTo>
                  <a:lnTo>
                    <a:pt x="78" y="1015"/>
                  </a:lnTo>
                  <a:lnTo>
                    <a:pt x="105" y="1018"/>
                  </a:lnTo>
                  <a:lnTo>
                    <a:pt x="132" y="1024"/>
                  </a:lnTo>
                  <a:lnTo>
                    <a:pt x="157" y="1028"/>
                  </a:lnTo>
                  <a:lnTo>
                    <a:pt x="210" y="1041"/>
                  </a:lnTo>
                  <a:lnTo>
                    <a:pt x="263" y="1054"/>
                  </a:lnTo>
                  <a:lnTo>
                    <a:pt x="263" y="1054"/>
                  </a:lnTo>
                  <a:lnTo>
                    <a:pt x="285" y="1060"/>
                  </a:lnTo>
                  <a:lnTo>
                    <a:pt x="306" y="1067"/>
                  </a:lnTo>
                  <a:lnTo>
                    <a:pt x="328" y="1074"/>
                  </a:lnTo>
                  <a:lnTo>
                    <a:pt x="348" y="1080"/>
                  </a:lnTo>
                  <a:lnTo>
                    <a:pt x="348" y="1080"/>
                  </a:lnTo>
                  <a:lnTo>
                    <a:pt x="376" y="1088"/>
                  </a:lnTo>
                  <a:lnTo>
                    <a:pt x="403" y="1094"/>
                  </a:lnTo>
                  <a:lnTo>
                    <a:pt x="427" y="1100"/>
                  </a:lnTo>
                  <a:lnTo>
                    <a:pt x="450" y="1102"/>
                  </a:lnTo>
                  <a:lnTo>
                    <a:pt x="450" y="1102"/>
                  </a:lnTo>
                  <a:lnTo>
                    <a:pt x="501" y="1118"/>
                  </a:lnTo>
                  <a:lnTo>
                    <a:pt x="557" y="1135"/>
                  </a:lnTo>
                  <a:lnTo>
                    <a:pt x="615" y="1155"/>
                  </a:lnTo>
                  <a:lnTo>
                    <a:pt x="670" y="1175"/>
                  </a:lnTo>
                  <a:lnTo>
                    <a:pt x="670" y="1175"/>
                  </a:lnTo>
                  <a:lnTo>
                    <a:pt x="678" y="1179"/>
                  </a:lnTo>
                  <a:lnTo>
                    <a:pt x="684" y="1183"/>
                  </a:lnTo>
                  <a:lnTo>
                    <a:pt x="692" y="1187"/>
                  </a:lnTo>
                  <a:lnTo>
                    <a:pt x="699" y="1191"/>
                  </a:lnTo>
                  <a:lnTo>
                    <a:pt x="699" y="1191"/>
                  </a:lnTo>
                  <a:lnTo>
                    <a:pt x="713" y="1196"/>
                  </a:lnTo>
                  <a:lnTo>
                    <a:pt x="727" y="1200"/>
                  </a:lnTo>
                  <a:lnTo>
                    <a:pt x="755" y="1208"/>
                  </a:lnTo>
                  <a:lnTo>
                    <a:pt x="769" y="1211"/>
                  </a:lnTo>
                  <a:lnTo>
                    <a:pt x="782" y="1216"/>
                  </a:lnTo>
                  <a:lnTo>
                    <a:pt x="793" y="1223"/>
                  </a:lnTo>
                  <a:lnTo>
                    <a:pt x="799" y="1227"/>
                  </a:lnTo>
                  <a:lnTo>
                    <a:pt x="804" y="1231"/>
                  </a:lnTo>
                  <a:lnTo>
                    <a:pt x="804" y="1231"/>
                  </a:lnTo>
                  <a:lnTo>
                    <a:pt x="819" y="1236"/>
                  </a:lnTo>
                  <a:lnTo>
                    <a:pt x="833" y="1241"/>
                  </a:lnTo>
                  <a:lnTo>
                    <a:pt x="846" y="1247"/>
                  </a:lnTo>
                  <a:lnTo>
                    <a:pt x="858" y="1254"/>
                  </a:lnTo>
                  <a:lnTo>
                    <a:pt x="881" y="1269"/>
                  </a:lnTo>
                  <a:lnTo>
                    <a:pt x="893" y="1276"/>
                  </a:lnTo>
                  <a:lnTo>
                    <a:pt x="905" y="1284"/>
                  </a:lnTo>
                  <a:lnTo>
                    <a:pt x="905" y="1284"/>
                  </a:lnTo>
                  <a:lnTo>
                    <a:pt x="900" y="1261"/>
                  </a:lnTo>
                  <a:lnTo>
                    <a:pt x="897" y="1239"/>
                  </a:lnTo>
                  <a:lnTo>
                    <a:pt x="895" y="1217"/>
                  </a:lnTo>
                  <a:lnTo>
                    <a:pt x="893" y="1196"/>
                  </a:lnTo>
                  <a:lnTo>
                    <a:pt x="889" y="1115"/>
                  </a:lnTo>
                  <a:lnTo>
                    <a:pt x="889" y="1115"/>
                  </a:lnTo>
                  <a:lnTo>
                    <a:pt x="895" y="1033"/>
                  </a:lnTo>
                  <a:lnTo>
                    <a:pt x="899" y="955"/>
                  </a:lnTo>
                  <a:lnTo>
                    <a:pt x="900" y="879"/>
                  </a:lnTo>
                  <a:lnTo>
                    <a:pt x="899" y="803"/>
                  </a:lnTo>
                  <a:lnTo>
                    <a:pt x="899" y="803"/>
                  </a:lnTo>
                  <a:lnTo>
                    <a:pt x="898" y="785"/>
                  </a:lnTo>
                  <a:lnTo>
                    <a:pt x="895" y="768"/>
                  </a:lnTo>
                  <a:lnTo>
                    <a:pt x="891" y="751"/>
                  </a:lnTo>
                  <a:lnTo>
                    <a:pt x="885" y="735"/>
                  </a:lnTo>
                  <a:lnTo>
                    <a:pt x="880" y="717"/>
                  </a:lnTo>
                  <a:lnTo>
                    <a:pt x="876" y="701"/>
                  </a:lnTo>
                  <a:lnTo>
                    <a:pt x="873" y="684"/>
                  </a:lnTo>
                  <a:lnTo>
                    <a:pt x="872" y="666"/>
                  </a:lnTo>
                  <a:lnTo>
                    <a:pt x="872" y="666"/>
                  </a:lnTo>
                  <a:lnTo>
                    <a:pt x="867" y="660"/>
                  </a:lnTo>
                  <a:lnTo>
                    <a:pt x="864" y="653"/>
                  </a:lnTo>
                  <a:lnTo>
                    <a:pt x="862" y="647"/>
                  </a:lnTo>
                  <a:lnTo>
                    <a:pt x="861" y="640"/>
                  </a:lnTo>
                  <a:lnTo>
                    <a:pt x="861" y="640"/>
                  </a:lnTo>
                  <a:lnTo>
                    <a:pt x="875" y="622"/>
                  </a:lnTo>
                  <a:lnTo>
                    <a:pt x="889" y="602"/>
                  </a:lnTo>
                  <a:lnTo>
                    <a:pt x="902" y="580"/>
                  </a:lnTo>
                  <a:lnTo>
                    <a:pt x="914" y="559"/>
                  </a:lnTo>
                  <a:lnTo>
                    <a:pt x="939" y="514"/>
                  </a:lnTo>
                  <a:lnTo>
                    <a:pt x="964" y="469"/>
                  </a:lnTo>
                  <a:lnTo>
                    <a:pt x="964" y="469"/>
                  </a:lnTo>
                  <a:lnTo>
                    <a:pt x="920" y="459"/>
                  </a:lnTo>
                  <a:lnTo>
                    <a:pt x="876" y="449"/>
                  </a:lnTo>
                  <a:lnTo>
                    <a:pt x="854" y="444"/>
                  </a:lnTo>
                  <a:lnTo>
                    <a:pt x="833" y="441"/>
                  </a:lnTo>
                  <a:lnTo>
                    <a:pt x="814" y="440"/>
                  </a:lnTo>
                  <a:lnTo>
                    <a:pt x="794" y="441"/>
                  </a:lnTo>
                  <a:lnTo>
                    <a:pt x="794" y="441"/>
                  </a:lnTo>
                  <a:close/>
                  <a:moveTo>
                    <a:pt x="1957" y="430"/>
                  </a:moveTo>
                  <a:lnTo>
                    <a:pt x="1957" y="430"/>
                  </a:lnTo>
                  <a:lnTo>
                    <a:pt x="1927" y="430"/>
                  </a:lnTo>
                  <a:lnTo>
                    <a:pt x="1913" y="433"/>
                  </a:lnTo>
                  <a:lnTo>
                    <a:pt x="1898" y="436"/>
                  </a:lnTo>
                  <a:lnTo>
                    <a:pt x="1898" y="436"/>
                  </a:lnTo>
                  <a:lnTo>
                    <a:pt x="1892" y="437"/>
                  </a:lnTo>
                  <a:lnTo>
                    <a:pt x="1886" y="439"/>
                  </a:lnTo>
                  <a:lnTo>
                    <a:pt x="1882" y="441"/>
                  </a:lnTo>
                  <a:lnTo>
                    <a:pt x="1881" y="443"/>
                  </a:lnTo>
                  <a:lnTo>
                    <a:pt x="1880" y="446"/>
                  </a:lnTo>
                  <a:lnTo>
                    <a:pt x="1881" y="451"/>
                  </a:lnTo>
                  <a:lnTo>
                    <a:pt x="1881" y="451"/>
                  </a:lnTo>
                  <a:lnTo>
                    <a:pt x="1895" y="454"/>
                  </a:lnTo>
                  <a:lnTo>
                    <a:pt x="1911" y="455"/>
                  </a:lnTo>
                  <a:lnTo>
                    <a:pt x="1928" y="455"/>
                  </a:lnTo>
                  <a:lnTo>
                    <a:pt x="1938" y="453"/>
                  </a:lnTo>
                  <a:lnTo>
                    <a:pt x="1947" y="451"/>
                  </a:lnTo>
                  <a:lnTo>
                    <a:pt x="1947" y="451"/>
                  </a:lnTo>
                  <a:lnTo>
                    <a:pt x="1947" y="454"/>
                  </a:lnTo>
                  <a:lnTo>
                    <a:pt x="1948" y="455"/>
                  </a:lnTo>
                  <a:lnTo>
                    <a:pt x="1950" y="456"/>
                  </a:lnTo>
                  <a:lnTo>
                    <a:pt x="1952" y="456"/>
                  </a:lnTo>
                  <a:lnTo>
                    <a:pt x="1952" y="456"/>
                  </a:lnTo>
                  <a:lnTo>
                    <a:pt x="1952" y="472"/>
                  </a:lnTo>
                  <a:lnTo>
                    <a:pt x="1950" y="487"/>
                  </a:lnTo>
                  <a:lnTo>
                    <a:pt x="1948" y="502"/>
                  </a:lnTo>
                  <a:lnTo>
                    <a:pt x="1944" y="516"/>
                  </a:lnTo>
                  <a:lnTo>
                    <a:pt x="1937" y="545"/>
                  </a:lnTo>
                  <a:lnTo>
                    <a:pt x="1928" y="574"/>
                  </a:lnTo>
                  <a:lnTo>
                    <a:pt x="1908" y="629"/>
                  </a:lnTo>
                  <a:lnTo>
                    <a:pt x="1899" y="655"/>
                  </a:lnTo>
                  <a:lnTo>
                    <a:pt x="1892" y="682"/>
                  </a:lnTo>
                  <a:lnTo>
                    <a:pt x="1892" y="682"/>
                  </a:lnTo>
                  <a:lnTo>
                    <a:pt x="1879" y="736"/>
                  </a:lnTo>
                  <a:lnTo>
                    <a:pt x="1874" y="762"/>
                  </a:lnTo>
                  <a:lnTo>
                    <a:pt x="1866" y="789"/>
                  </a:lnTo>
                  <a:lnTo>
                    <a:pt x="1866" y="789"/>
                  </a:lnTo>
                  <a:lnTo>
                    <a:pt x="1859" y="818"/>
                  </a:lnTo>
                  <a:lnTo>
                    <a:pt x="1850" y="847"/>
                  </a:lnTo>
                  <a:lnTo>
                    <a:pt x="1842" y="876"/>
                  </a:lnTo>
                  <a:lnTo>
                    <a:pt x="1833" y="905"/>
                  </a:lnTo>
                  <a:lnTo>
                    <a:pt x="1833" y="905"/>
                  </a:lnTo>
                  <a:lnTo>
                    <a:pt x="1824" y="933"/>
                  </a:lnTo>
                  <a:lnTo>
                    <a:pt x="1815" y="960"/>
                  </a:lnTo>
                  <a:lnTo>
                    <a:pt x="1806" y="987"/>
                  </a:lnTo>
                  <a:lnTo>
                    <a:pt x="1802" y="1001"/>
                  </a:lnTo>
                  <a:lnTo>
                    <a:pt x="1799" y="1015"/>
                  </a:lnTo>
                  <a:lnTo>
                    <a:pt x="1799" y="1015"/>
                  </a:lnTo>
                  <a:lnTo>
                    <a:pt x="1790" y="1061"/>
                  </a:lnTo>
                  <a:lnTo>
                    <a:pt x="1786" y="1085"/>
                  </a:lnTo>
                  <a:lnTo>
                    <a:pt x="1782" y="1107"/>
                  </a:lnTo>
                  <a:lnTo>
                    <a:pt x="1782" y="1107"/>
                  </a:lnTo>
                  <a:lnTo>
                    <a:pt x="1776" y="1127"/>
                  </a:lnTo>
                  <a:lnTo>
                    <a:pt x="1770" y="1149"/>
                  </a:lnTo>
                  <a:lnTo>
                    <a:pt x="1767" y="1159"/>
                  </a:lnTo>
                  <a:lnTo>
                    <a:pt x="1761" y="1168"/>
                  </a:lnTo>
                  <a:lnTo>
                    <a:pt x="1756" y="1177"/>
                  </a:lnTo>
                  <a:lnTo>
                    <a:pt x="1750" y="1185"/>
                  </a:lnTo>
                  <a:lnTo>
                    <a:pt x="1750" y="1185"/>
                  </a:lnTo>
                  <a:lnTo>
                    <a:pt x="1739" y="1181"/>
                  </a:lnTo>
                  <a:lnTo>
                    <a:pt x="1735" y="1179"/>
                  </a:lnTo>
                  <a:lnTo>
                    <a:pt x="1730" y="1177"/>
                  </a:lnTo>
                  <a:lnTo>
                    <a:pt x="1730" y="1177"/>
                  </a:lnTo>
                  <a:lnTo>
                    <a:pt x="1710" y="1177"/>
                  </a:lnTo>
                  <a:lnTo>
                    <a:pt x="1690" y="1177"/>
                  </a:lnTo>
                  <a:lnTo>
                    <a:pt x="1647" y="1175"/>
                  </a:lnTo>
                  <a:lnTo>
                    <a:pt x="1626" y="1174"/>
                  </a:lnTo>
                  <a:lnTo>
                    <a:pt x="1606" y="1175"/>
                  </a:lnTo>
                  <a:lnTo>
                    <a:pt x="1586" y="1176"/>
                  </a:lnTo>
                  <a:lnTo>
                    <a:pt x="1568" y="1179"/>
                  </a:lnTo>
                  <a:lnTo>
                    <a:pt x="1568" y="1179"/>
                  </a:lnTo>
                  <a:lnTo>
                    <a:pt x="1562" y="1175"/>
                  </a:lnTo>
                  <a:lnTo>
                    <a:pt x="1558" y="1174"/>
                  </a:lnTo>
                  <a:lnTo>
                    <a:pt x="1553" y="1174"/>
                  </a:lnTo>
                  <a:lnTo>
                    <a:pt x="1549" y="1175"/>
                  </a:lnTo>
                  <a:lnTo>
                    <a:pt x="1541" y="1179"/>
                  </a:lnTo>
                  <a:lnTo>
                    <a:pt x="1536" y="1181"/>
                  </a:lnTo>
                  <a:lnTo>
                    <a:pt x="1532" y="1182"/>
                  </a:lnTo>
                  <a:lnTo>
                    <a:pt x="1532" y="1182"/>
                  </a:lnTo>
                  <a:lnTo>
                    <a:pt x="1515" y="1184"/>
                  </a:lnTo>
                  <a:lnTo>
                    <a:pt x="1497" y="1185"/>
                  </a:lnTo>
                  <a:lnTo>
                    <a:pt x="1478" y="1186"/>
                  </a:lnTo>
                  <a:lnTo>
                    <a:pt x="1459" y="1187"/>
                  </a:lnTo>
                  <a:lnTo>
                    <a:pt x="1459" y="1187"/>
                  </a:lnTo>
                  <a:lnTo>
                    <a:pt x="1399" y="1195"/>
                  </a:lnTo>
                  <a:lnTo>
                    <a:pt x="1399" y="1195"/>
                  </a:lnTo>
                  <a:lnTo>
                    <a:pt x="1326" y="1202"/>
                  </a:lnTo>
                  <a:lnTo>
                    <a:pt x="1288" y="1207"/>
                  </a:lnTo>
                  <a:lnTo>
                    <a:pt x="1252" y="1212"/>
                  </a:lnTo>
                  <a:lnTo>
                    <a:pt x="1252" y="1212"/>
                  </a:lnTo>
                  <a:lnTo>
                    <a:pt x="1245" y="1214"/>
                  </a:lnTo>
                  <a:lnTo>
                    <a:pt x="1239" y="1216"/>
                  </a:lnTo>
                  <a:lnTo>
                    <a:pt x="1233" y="1220"/>
                  </a:lnTo>
                  <a:lnTo>
                    <a:pt x="1227" y="1221"/>
                  </a:lnTo>
                  <a:lnTo>
                    <a:pt x="1227" y="1221"/>
                  </a:lnTo>
                  <a:lnTo>
                    <a:pt x="1184" y="1231"/>
                  </a:lnTo>
                  <a:lnTo>
                    <a:pt x="1164" y="1237"/>
                  </a:lnTo>
                  <a:lnTo>
                    <a:pt x="1144" y="1243"/>
                  </a:lnTo>
                  <a:lnTo>
                    <a:pt x="1123" y="1250"/>
                  </a:lnTo>
                  <a:lnTo>
                    <a:pt x="1105" y="1258"/>
                  </a:lnTo>
                  <a:lnTo>
                    <a:pt x="1086" y="1267"/>
                  </a:lnTo>
                  <a:lnTo>
                    <a:pt x="1069" y="1278"/>
                  </a:lnTo>
                  <a:lnTo>
                    <a:pt x="1069" y="1278"/>
                  </a:lnTo>
                  <a:lnTo>
                    <a:pt x="1141" y="1268"/>
                  </a:lnTo>
                  <a:lnTo>
                    <a:pt x="1214" y="1259"/>
                  </a:lnTo>
                  <a:lnTo>
                    <a:pt x="1362" y="1241"/>
                  </a:lnTo>
                  <a:lnTo>
                    <a:pt x="1362" y="1241"/>
                  </a:lnTo>
                  <a:lnTo>
                    <a:pt x="1394" y="1236"/>
                  </a:lnTo>
                  <a:lnTo>
                    <a:pt x="1426" y="1230"/>
                  </a:lnTo>
                  <a:lnTo>
                    <a:pt x="1458" y="1226"/>
                  </a:lnTo>
                  <a:lnTo>
                    <a:pt x="1475" y="1225"/>
                  </a:lnTo>
                  <a:lnTo>
                    <a:pt x="1491" y="1225"/>
                  </a:lnTo>
                  <a:lnTo>
                    <a:pt x="1491" y="1225"/>
                  </a:lnTo>
                  <a:lnTo>
                    <a:pt x="1531" y="1226"/>
                  </a:lnTo>
                  <a:lnTo>
                    <a:pt x="1550" y="1226"/>
                  </a:lnTo>
                  <a:lnTo>
                    <a:pt x="1568" y="1226"/>
                  </a:lnTo>
                  <a:lnTo>
                    <a:pt x="1568" y="1226"/>
                  </a:lnTo>
                  <a:lnTo>
                    <a:pt x="1578" y="1225"/>
                  </a:lnTo>
                  <a:lnTo>
                    <a:pt x="1589" y="1224"/>
                  </a:lnTo>
                  <a:lnTo>
                    <a:pt x="1593" y="1224"/>
                  </a:lnTo>
                  <a:lnTo>
                    <a:pt x="1597" y="1226"/>
                  </a:lnTo>
                  <a:lnTo>
                    <a:pt x="1601" y="1229"/>
                  </a:lnTo>
                  <a:lnTo>
                    <a:pt x="1602" y="1236"/>
                  </a:lnTo>
                  <a:lnTo>
                    <a:pt x="1602" y="1236"/>
                  </a:lnTo>
                  <a:lnTo>
                    <a:pt x="1594" y="1239"/>
                  </a:lnTo>
                  <a:lnTo>
                    <a:pt x="1586" y="1241"/>
                  </a:lnTo>
                  <a:lnTo>
                    <a:pt x="1577" y="1241"/>
                  </a:lnTo>
                  <a:lnTo>
                    <a:pt x="1569" y="1241"/>
                  </a:lnTo>
                  <a:lnTo>
                    <a:pt x="1551" y="1239"/>
                  </a:lnTo>
                  <a:lnTo>
                    <a:pt x="1534" y="1237"/>
                  </a:lnTo>
                  <a:lnTo>
                    <a:pt x="1534" y="1237"/>
                  </a:lnTo>
                  <a:lnTo>
                    <a:pt x="1511" y="1238"/>
                  </a:lnTo>
                  <a:lnTo>
                    <a:pt x="1487" y="1239"/>
                  </a:lnTo>
                  <a:lnTo>
                    <a:pt x="1440" y="1244"/>
                  </a:lnTo>
                  <a:lnTo>
                    <a:pt x="1396" y="1251"/>
                  </a:lnTo>
                  <a:lnTo>
                    <a:pt x="1357" y="1255"/>
                  </a:lnTo>
                  <a:lnTo>
                    <a:pt x="1357" y="1255"/>
                  </a:lnTo>
                  <a:lnTo>
                    <a:pt x="1290" y="1261"/>
                  </a:lnTo>
                  <a:lnTo>
                    <a:pt x="1232" y="1268"/>
                  </a:lnTo>
                  <a:lnTo>
                    <a:pt x="1232" y="1268"/>
                  </a:lnTo>
                  <a:lnTo>
                    <a:pt x="1211" y="1271"/>
                  </a:lnTo>
                  <a:lnTo>
                    <a:pt x="1190" y="1275"/>
                  </a:lnTo>
                  <a:lnTo>
                    <a:pt x="1169" y="1281"/>
                  </a:lnTo>
                  <a:lnTo>
                    <a:pt x="1149" y="1284"/>
                  </a:lnTo>
                  <a:lnTo>
                    <a:pt x="1149" y="1284"/>
                  </a:lnTo>
                  <a:lnTo>
                    <a:pt x="1106" y="1288"/>
                  </a:lnTo>
                  <a:lnTo>
                    <a:pt x="1087" y="1290"/>
                  </a:lnTo>
                  <a:lnTo>
                    <a:pt x="1067" y="1293"/>
                  </a:lnTo>
                  <a:lnTo>
                    <a:pt x="1049" y="1298"/>
                  </a:lnTo>
                  <a:lnTo>
                    <a:pt x="1032" y="1303"/>
                  </a:lnTo>
                  <a:lnTo>
                    <a:pt x="1015" y="1311"/>
                  </a:lnTo>
                  <a:lnTo>
                    <a:pt x="999" y="1320"/>
                  </a:lnTo>
                  <a:lnTo>
                    <a:pt x="999" y="1320"/>
                  </a:lnTo>
                  <a:lnTo>
                    <a:pt x="1002" y="1322"/>
                  </a:lnTo>
                  <a:lnTo>
                    <a:pt x="1003" y="1326"/>
                  </a:lnTo>
                  <a:lnTo>
                    <a:pt x="1004" y="1330"/>
                  </a:lnTo>
                  <a:lnTo>
                    <a:pt x="1004" y="1335"/>
                  </a:lnTo>
                  <a:lnTo>
                    <a:pt x="1004" y="1335"/>
                  </a:lnTo>
                  <a:lnTo>
                    <a:pt x="1026" y="1326"/>
                  </a:lnTo>
                  <a:lnTo>
                    <a:pt x="1047" y="1317"/>
                  </a:lnTo>
                  <a:lnTo>
                    <a:pt x="1071" y="1311"/>
                  </a:lnTo>
                  <a:lnTo>
                    <a:pt x="1095" y="1306"/>
                  </a:lnTo>
                  <a:lnTo>
                    <a:pt x="1095" y="1306"/>
                  </a:lnTo>
                  <a:lnTo>
                    <a:pt x="1167" y="1298"/>
                  </a:lnTo>
                  <a:lnTo>
                    <a:pt x="1242" y="1290"/>
                  </a:lnTo>
                  <a:lnTo>
                    <a:pt x="1318" y="1285"/>
                  </a:lnTo>
                  <a:lnTo>
                    <a:pt x="1396" y="1278"/>
                  </a:lnTo>
                  <a:lnTo>
                    <a:pt x="1474" y="1272"/>
                  </a:lnTo>
                  <a:lnTo>
                    <a:pt x="1554" y="1266"/>
                  </a:lnTo>
                  <a:lnTo>
                    <a:pt x="1631" y="1258"/>
                  </a:lnTo>
                  <a:lnTo>
                    <a:pt x="1707" y="1250"/>
                  </a:lnTo>
                  <a:lnTo>
                    <a:pt x="1707" y="1250"/>
                  </a:lnTo>
                  <a:lnTo>
                    <a:pt x="1725" y="1248"/>
                  </a:lnTo>
                  <a:lnTo>
                    <a:pt x="1744" y="1248"/>
                  </a:lnTo>
                  <a:lnTo>
                    <a:pt x="1782" y="1251"/>
                  </a:lnTo>
                  <a:lnTo>
                    <a:pt x="1799" y="1250"/>
                  </a:lnTo>
                  <a:lnTo>
                    <a:pt x="1807" y="1248"/>
                  </a:lnTo>
                  <a:lnTo>
                    <a:pt x="1816" y="1247"/>
                  </a:lnTo>
                  <a:lnTo>
                    <a:pt x="1823" y="1245"/>
                  </a:lnTo>
                  <a:lnTo>
                    <a:pt x="1831" y="1241"/>
                  </a:lnTo>
                  <a:lnTo>
                    <a:pt x="1837" y="1237"/>
                  </a:lnTo>
                  <a:lnTo>
                    <a:pt x="1844" y="1231"/>
                  </a:lnTo>
                  <a:lnTo>
                    <a:pt x="1844" y="1231"/>
                  </a:lnTo>
                  <a:lnTo>
                    <a:pt x="1853" y="1203"/>
                  </a:lnTo>
                  <a:lnTo>
                    <a:pt x="1861" y="1176"/>
                  </a:lnTo>
                  <a:lnTo>
                    <a:pt x="1867" y="1147"/>
                  </a:lnTo>
                  <a:lnTo>
                    <a:pt x="1873" y="1118"/>
                  </a:lnTo>
                  <a:lnTo>
                    <a:pt x="1884" y="1059"/>
                  </a:lnTo>
                  <a:lnTo>
                    <a:pt x="1890" y="1030"/>
                  </a:lnTo>
                  <a:lnTo>
                    <a:pt x="1897" y="1001"/>
                  </a:lnTo>
                  <a:lnTo>
                    <a:pt x="1897" y="1001"/>
                  </a:lnTo>
                  <a:lnTo>
                    <a:pt x="1903" y="982"/>
                  </a:lnTo>
                  <a:lnTo>
                    <a:pt x="1909" y="964"/>
                  </a:lnTo>
                  <a:lnTo>
                    <a:pt x="1915" y="944"/>
                  </a:lnTo>
                  <a:lnTo>
                    <a:pt x="1922" y="926"/>
                  </a:lnTo>
                  <a:lnTo>
                    <a:pt x="1922" y="926"/>
                  </a:lnTo>
                  <a:lnTo>
                    <a:pt x="1933" y="884"/>
                  </a:lnTo>
                  <a:lnTo>
                    <a:pt x="1938" y="863"/>
                  </a:lnTo>
                  <a:lnTo>
                    <a:pt x="1943" y="843"/>
                  </a:lnTo>
                  <a:lnTo>
                    <a:pt x="1943" y="843"/>
                  </a:lnTo>
                  <a:lnTo>
                    <a:pt x="1948" y="822"/>
                  </a:lnTo>
                  <a:lnTo>
                    <a:pt x="1953" y="802"/>
                  </a:lnTo>
                  <a:lnTo>
                    <a:pt x="1958" y="782"/>
                  </a:lnTo>
                  <a:lnTo>
                    <a:pt x="1963" y="760"/>
                  </a:lnTo>
                  <a:lnTo>
                    <a:pt x="1963" y="760"/>
                  </a:lnTo>
                  <a:lnTo>
                    <a:pt x="1972" y="717"/>
                  </a:lnTo>
                  <a:lnTo>
                    <a:pt x="1977" y="696"/>
                  </a:lnTo>
                  <a:lnTo>
                    <a:pt x="1982" y="676"/>
                  </a:lnTo>
                  <a:lnTo>
                    <a:pt x="1982" y="676"/>
                  </a:lnTo>
                  <a:lnTo>
                    <a:pt x="1985" y="667"/>
                  </a:lnTo>
                  <a:lnTo>
                    <a:pt x="1988" y="661"/>
                  </a:lnTo>
                  <a:lnTo>
                    <a:pt x="1993" y="653"/>
                  </a:lnTo>
                  <a:lnTo>
                    <a:pt x="1995" y="645"/>
                  </a:lnTo>
                  <a:lnTo>
                    <a:pt x="1995" y="645"/>
                  </a:lnTo>
                  <a:lnTo>
                    <a:pt x="2000" y="617"/>
                  </a:lnTo>
                  <a:lnTo>
                    <a:pt x="2004" y="588"/>
                  </a:lnTo>
                  <a:lnTo>
                    <a:pt x="2009" y="560"/>
                  </a:lnTo>
                  <a:lnTo>
                    <a:pt x="2011" y="546"/>
                  </a:lnTo>
                  <a:lnTo>
                    <a:pt x="2014" y="533"/>
                  </a:lnTo>
                  <a:lnTo>
                    <a:pt x="2014" y="533"/>
                  </a:lnTo>
                  <a:lnTo>
                    <a:pt x="2014" y="521"/>
                  </a:lnTo>
                  <a:lnTo>
                    <a:pt x="2016" y="510"/>
                  </a:lnTo>
                  <a:lnTo>
                    <a:pt x="2021" y="482"/>
                  </a:lnTo>
                  <a:lnTo>
                    <a:pt x="2024" y="468"/>
                  </a:lnTo>
                  <a:lnTo>
                    <a:pt x="2025" y="454"/>
                  </a:lnTo>
                  <a:lnTo>
                    <a:pt x="2024" y="449"/>
                  </a:lnTo>
                  <a:lnTo>
                    <a:pt x="2021" y="442"/>
                  </a:lnTo>
                  <a:lnTo>
                    <a:pt x="2019" y="437"/>
                  </a:lnTo>
                  <a:lnTo>
                    <a:pt x="2016" y="431"/>
                  </a:lnTo>
                  <a:lnTo>
                    <a:pt x="2016" y="431"/>
                  </a:lnTo>
                  <a:lnTo>
                    <a:pt x="2010" y="429"/>
                  </a:lnTo>
                  <a:lnTo>
                    <a:pt x="2002" y="428"/>
                  </a:lnTo>
                  <a:lnTo>
                    <a:pt x="1995" y="427"/>
                  </a:lnTo>
                  <a:lnTo>
                    <a:pt x="1987" y="427"/>
                  </a:lnTo>
                  <a:lnTo>
                    <a:pt x="1972" y="429"/>
                  </a:lnTo>
                  <a:lnTo>
                    <a:pt x="1957" y="430"/>
                  </a:lnTo>
                  <a:lnTo>
                    <a:pt x="1957" y="430"/>
                  </a:lnTo>
                  <a:close/>
                  <a:moveTo>
                    <a:pt x="1876" y="466"/>
                  </a:moveTo>
                  <a:lnTo>
                    <a:pt x="1876" y="466"/>
                  </a:lnTo>
                  <a:lnTo>
                    <a:pt x="1867" y="496"/>
                  </a:lnTo>
                  <a:lnTo>
                    <a:pt x="1859" y="525"/>
                  </a:lnTo>
                  <a:lnTo>
                    <a:pt x="1845" y="585"/>
                  </a:lnTo>
                  <a:lnTo>
                    <a:pt x="1831" y="645"/>
                  </a:lnTo>
                  <a:lnTo>
                    <a:pt x="1823" y="673"/>
                  </a:lnTo>
                  <a:lnTo>
                    <a:pt x="1815" y="703"/>
                  </a:lnTo>
                  <a:lnTo>
                    <a:pt x="1815" y="703"/>
                  </a:lnTo>
                  <a:lnTo>
                    <a:pt x="1796" y="771"/>
                  </a:lnTo>
                  <a:lnTo>
                    <a:pt x="1796" y="771"/>
                  </a:lnTo>
                  <a:lnTo>
                    <a:pt x="1791" y="789"/>
                  </a:lnTo>
                  <a:lnTo>
                    <a:pt x="1787" y="807"/>
                  </a:lnTo>
                  <a:lnTo>
                    <a:pt x="1780" y="844"/>
                  </a:lnTo>
                  <a:lnTo>
                    <a:pt x="1780" y="844"/>
                  </a:lnTo>
                  <a:lnTo>
                    <a:pt x="1770" y="881"/>
                  </a:lnTo>
                  <a:lnTo>
                    <a:pt x="1759" y="919"/>
                  </a:lnTo>
                  <a:lnTo>
                    <a:pt x="1747" y="955"/>
                  </a:lnTo>
                  <a:lnTo>
                    <a:pt x="1737" y="991"/>
                  </a:lnTo>
                  <a:lnTo>
                    <a:pt x="1737" y="991"/>
                  </a:lnTo>
                  <a:lnTo>
                    <a:pt x="1736" y="999"/>
                  </a:lnTo>
                  <a:lnTo>
                    <a:pt x="1736" y="1008"/>
                  </a:lnTo>
                  <a:lnTo>
                    <a:pt x="1735" y="1011"/>
                  </a:lnTo>
                  <a:lnTo>
                    <a:pt x="1733" y="1015"/>
                  </a:lnTo>
                  <a:lnTo>
                    <a:pt x="1730" y="1017"/>
                  </a:lnTo>
                  <a:lnTo>
                    <a:pt x="1726" y="1020"/>
                  </a:lnTo>
                  <a:lnTo>
                    <a:pt x="1726" y="1020"/>
                  </a:lnTo>
                  <a:lnTo>
                    <a:pt x="1728" y="1025"/>
                  </a:lnTo>
                  <a:lnTo>
                    <a:pt x="1729" y="1029"/>
                  </a:lnTo>
                  <a:lnTo>
                    <a:pt x="1729" y="1032"/>
                  </a:lnTo>
                  <a:lnTo>
                    <a:pt x="1726" y="1036"/>
                  </a:lnTo>
                  <a:lnTo>
                    <a:pt x="1726" y="1036"/>
                  </a:lnTo>
                  <a:lnTo>
                    <a:pt x="1683" y="1038"/>
                  </a:lnTo>
                  <a:lnTo>
                    <a:pt x="1639" y="1042"/>
                  </a:lnTo>
                  <a:lnTo>
                    <a:pt x="1593" y="1046"/>
                  </a:lnTo>
                  <a:lnTo>
                    <a:pt x="1547" y="1054"/>
                  </a:lnTo>
                  <a:lnTo>
                    <a:pt x="1547" y="1054"/>
                  </a:lnTo>
                  <a:lnTo>
                    <a:pt x="1512" y="1061"/>
                  </a:lnTo>
                  <a:lnTo>
                    <a:pt x="1478" y="1069"/>
                  </a:lnTo>
                  <a:lnTo>
                    <a:pt x="1442" y="1076"/>
                  </a:lnTo>
                  <a:lnTo>
                    <a:pt x="1409" y="1085"/>
                  </a:lnTo>
                  <a:lnTo>
                    <a:pt x="1376" y="1095"/>
                  </a:lnTo>
                  <a:lnTo>
                    <a:pt x="1343" y="1106"/>
                  </a:lnTo>
                  <a:lnTo>
                    <a:pt x="1311" y="1118"/>
                  </a:lnTo>
                  <a:lnTo>
                    <a:pt x="1279" y="1131"/>
                  </a:lnTo>
                  <a:lnTo>
                    <a:pt x="1279" y="1131"/>
                  </a:lnTo>
                  <a:lnTo>
                    <a:pt x="1260" y="1139"/>
                  </a:lnTo>
                  <a:lnTo>
                    <a:pt x="1241" y="1149"/>
                  </a:lnTo>
                  <a:lnTo>
                    <a:pt x="1203" y="1170"/>
                  </a:lnTo>
                  <a:lnTo>
                    <a:pt x="1129" y="1212"/>
                  </a:lnTo>
                  <a:lnTo>
                    <a:pt x="1129" y="1212"/>
                  </a:lnTo>
                  <a:lnTo>
                    <a:pt x="1091" y="1233"/>
                  </a:lnTo>
                  <a:lnTo>
                    <a:pt x="1073" y="1244"/>
                  </a:lnTo>
                  <a:lnTo>
                    <a:pt x="1055" y="1255"/>
                  </a:lnTo>
                  <a:lnTo>
                    <a:pt x="1055" y="1255"/>
                  </a:lnTo>
                  <a:lnTo>
                    <a:pt x="1027" y="1271"/>
                  </a:lnTo>
                  <a:lnTo>
                    <a:pt x="1013" y="1280"/>
                  </a:lnTo>
                  <a:lnTo>
                    <a:pt x="1001" y="1289"/>
                  </a:lnTo>
                  <a:lnTo>
                    <a:pt x="1001" y="1289"/>
                  </a:lnTo>
                  <a:lnTo>
                    <a:pt x="995" y="1294"/>
                  </a:lnTo>
                  <a:lnTo>
                    <a:pt x="993" y="1299"/>
                  </a:lnTo>
                  <a:lnTo>
                    <a:pt x="991" y="1301"/>
                  </a:lnTo>
                  <a:lnTo>
                    <a:pt x="993" y="1303"/>
                  </a:lnTo>
                  <a:lnTo>
                    <a:pt x="993" y="1303"/>
                  </a:lnTo>
                  <a:lnTo>
                    <a:pt x="995" y="1303"/>
                  </a:lnTo>
                  <a:lnTo>
                    <a:pt x="998" y="1302"/>
                  </a:lnTo>
                  <a:lnTo>
                    <a:pt x="1003" y="1299"/>
                  </a:lnTo>
                  <a:lnTo>
                    <a:pt x="1009" y="1293"/>
                  </a:lnTo>
                  <a:lnTo>
                    <a:pt x="1013" y="1289"/>
                  </a:lnTo>
                  <a:lnTo>
                    <a:pt x="1013" y="1289"/>
                  </a:lnTo>
                  <a:lnTo>
                    <a:pt x="1025" y="1283"/>
                  </a:lnTo>
                  <a:lnTo>
                    <a:pt x="1036" y="1276"/>
                  </a:lnTo>
                  <a:lnTo>
                    <a:pt x="1061" y="1263"/>
                  </a:lnTo>
                  <a:lnTo>
                    <a:pt x="1061" y="1263"/>
                  </a:lnTo>
                  <a:lnTo>
                    <a:pt x="1087" y="1252"/>
                  </a:lnTo>
                  <a:lnTo>
                    <a:pt x="1111" y="1241"/>
                  </a:lnTo>
                  <a:lnTo>
                    <a:pt x="1111" y="1241"/>
                  </a:lnTo>
                  <a:lnTo>
                    <a:pt x="1131" y="1232"/>
                  </a:lnTo>
                  <a:lnTo>
                    <a:pt x="1150" y="1225"/>
                  </a:lnTo>
                  <a:lnTo>
                    <a:pt x="1170" y="1218"/>
                  </a:lnTo>
                  <a:lnTo>
                    <a:pt x="1191" y="1212"/>
                  </a:lnTo>
                  <a:lnTo>
                    <a:pt x="1211" y="1207"/>
                  </a:lnTo>
                  <a:lnTo>
                    <a:pt x="1232" y="1202"/>
                  </a:lnTo>
                  <a:lnTo>
                    <a:pt x="1275" y="1194"/>
                  </a:lnTo>
                  <a:lnTo>
                    <a:pt x="1320" y="1187"/>
                  </a:lnTo>
                  <a:lnTo>
                    <a:pt x="1365" y="1182"/>
                  </a:lnTo>
                  <a:lnTo>
                    <a:pt x="1456" y="1174"/>
                  </a:lnTo>
                  <a:lnTo>
                    <a:pt x="1456" y="1174"/>
                  </a:lnTo>
                  <a:lnTo>
                    <a:pt x="1529" y="1166"/>
                  </a:lnTo>
                  <a:lnTo>
                    <a:pt x="1565" y="1162"/>
                  </a:lnTo>
                  <a:lnTo>
                    <a:pt x="1603" y="1160"/>
                  </a:lnTo>
                  <a:lnTo>
                    <a:pt x="1639" y="1157"/>
                  </a:lnTo>
                  <a:lnTo>
                    <a:pt x="1677" y="1159"/>
                  </a:lnTo>
                  <a:lnTo>
                    <a:pt x="1714" y="1161"/>
                  </a:lnTo>
                  <a:lnTo>
                    <a:pt x="1732" y="1163"/>
                  </a:lnTo>
                  <a:lnTo>
                    <a:pt x="1751" y="1166"/>
                  </a:lnTo>
                  <a:lnTo>
                    <a:pt x="1751" y="1166"/>
                  </a:lnTo>
                  <a:lnTo>
                    <a:pt x="1775" y="1067"/>
                  </a:lnTo>
                  <a:lnTo>
                    <a:pt x="1801" y="967"/>
                  </a:lnTo>
                  <a:lnTo>
                    <a:pt x="1829" y="867"/>
                  </a:lnTo>
                  <a:lnTo>
                    <a:pt x="1856" y="773"/>
                  </a:lnTo>
                  <a:lnTo>
                    <a:pt x="1856" y="773"/>
                  </a:lnTo>
                  <a:lnTo>
                    <a:pt x="1858" y="766"/>
                  </a:lnTo>
                  <a:lnTo>
                    <a:pt x="1859" y="758"/>
                  </a:lnTo>
                  <a:lnTo>
                    <a:pt x="1861" y="743"/>
                  </a:lnTo>
                  <a:lnTo>
                    <a:pt x="1861" y="743"/>
                  </a:lnTo>
                  <a:lnTo>
                    <a:pt x="1865" y="733"/>
                  </a:lnTo>
                  <a:lnTo>
                    <a:pt x="1869" y="723"/>
                  </a:lnTo>
                  <a:lnTo>
                    <a:pt x="1874" y="713"/>
                  </a:lnTo>
                  <a:lnTo>
                    <a:pt x="1877" y="703"/>
                  </a:lnTo>
                  <a:lnTo>
                    <a:pt x="1877" y="703"/>
                  </a:lnTo>
                  <a:lnTo>
                    <a:pt x="1880" y="692"/>
                  </a:lnTo>
                  <a:lnTo>
                    <a:pt x="1882" y="680"/>
                  </a:lnTo>
                  <a:lnTo>
                    <a:pt x="1884" y="668"/>
                  </a:lnTo>
                  <a:lnTo>
                    <a:pt x="1888" y="655"/>
                  </a:lnTo>
                  <a:lnTo>
                    <a:pt x="1888" y="655"/>
                  </a:lnTo>
                  <a:lnTo>
                    <a:pt x="1903" y="609"/>
                  </a:lnTo>
                  <a:lnTo>
                    <a:pt x="1917" y="563"/>
                  </a:lnTo>
                  <a:lnTo>
                    <a:pt x="1923" y="541"/>
                  </a:lnTo>
                  <a:lnTo>
                    <a:pt x="1928" y="518"/>
                  </a:lnTo>
                  <a:lnTo>
                    <a:pt x="1933" y="497"/>
                  </a:lnTo>
                  <a:lnTo>
                    <a:pt x="1936" y="476"/>
                  </a:lnTo>
                  <a:lnTo>
                    <a:pt x="1936" y="476"/>
                  </a:lnTo>
                  <a:lnTo>
                    <a:pt x="1922" y="473"/>
                  </a:lnTo>
                  <a:lnTo>
                    <a:pt x="1906" y="470"/>
                  </a:lnTo>
                  <a:lnTo>
                    <a:pt x="1891" y="468"/>
                  </a:lnTo>
                  <a:lnTo>
                    <a:pt x="1876" y="466"/>
                  </a:lnTo>
                  <a:lnTo>
                    <a:pt x="1876" y="466"/>
                  </a:lnTo>
                  <a:close/>
                  <a:moveTo>
                    <a:pt x="1783" y="572"/>
                  </a:moveTo>
                  <a:lnTo>
                    <a:pt x="1783" y="572"/>
                  </a:lnTo>
                  <a:lnTo>
                    <a:pt x="1785" y="566"/>
                  </a:lnTo>
                  <a:lnTo>
                    <a:pt x="1786" y="560"/>
                  </a:lnTo>
                  <a:lnTo>
                    <a:pt x="1788" y="554"/>
                  </a:lnTo>
                  <a:lnTo>
                    <a:pt x="1788" y="551"/>
                  </a:lnTo>
                  <a:lnTo>
                    <a:pt x="1787" y="549"/>
                  </a:lnTo>
                  <a:lnTo>
                    <a:pt x="1787" y="549"/>
                  </a:lnTo>
                  <a:lnTo>
                    <a:pt x="1783" y="561"/>
                  </a:lnTo>
                  <a:lnTo>
                    <a:pt x="1782" y="567"/>
                  </a:lnTo>
                  <a:lnTo>
                    <a:pt x="1782" y="570"/>
                  </a:lnTo>
                  <a:lnTo>
                    <a:pt x="1783" y="572"/>
                  </a:lnTo>
                  <a:lnTo>
                    <a:pt x="1783" y="572"/>
                  </a:lnTo>
                  <a:close/>
                  <a:moveTo>
                    <a:pt x="1470" y="862"/>
                  </a:moveTo>
                  <a:lnTo>
                    <a:pt x="1470" y="862"/>
                  </a:lnTo>
                  <a:lnTo>
                    <a:pt x="1458" y="864"/>
                  </a:lnTo>
                  <a:lnTo>
                    <a:pt x="1448" y="866"/>
                  </a:lnTo>
                  <a:lnTo>
                    <a:pt x="1425" y="873"/>
                  </a:lnTo>
                  <a:lnTo>
                    <a:pt x="1405" y="881"/>
                  </a:lnTo>
                  <a:lnTo>
                    <a:pt x="1385" y="892"/>
                  </a:lnTo>
                  <a:lnTo>
                    <a:pt x="1366" y="903"/>
                  </a:lnTo>
                  <a:lnTo>
                    <a:pt x="1348" y="913"/>
                  </a:lnTo>
                  <a:lnTo>
                    <a:pt x="1311" y="937"/>
                  </a:lnTo>
                  <a:lnTo>
                    <a:pt x="1311" y="937"/>
                  </a:lnTo>
                  <a:lnTo>
                    <a:pt x="1282" y="960"/>
                  </a:lnTo>
                  <a:lnTo>
                    <a:pt x="1252" y="983"/>
                  </a:lnTo>
                  <a:lnTo>
                    <a:pt x="1222" y="1005"/>
                  </a:lnTo>
                  <a:lnTo>
                    <a:pt x="1193" y="1029"/>
                  </a:lnTo>
                  <a:lnTo>
                    <a:pt x="1193" y="1029"/>
                  </a:lnTo>
                  <a:lnTo>
                    <a:pt x="1164" y="1059"/>
                  </a:lnTo>
                  <a:lnTo>
                    <a:pt x="1136" y="1089"/>
                  </a:lnTo>
                  <a:lnTo>
                    <a:pt x="1108" y="1121"/>
                  </a:lnTo>
                  <a:lnTo>
                    <a:pt x="1080" y="1152"/>
                  </a:lnTo>
                  <a:lnTo>
                    <a:pt x="1054" y="1185"/>
                  </a:lnTo>
                  <a:lnTo>
                    <a:pt x="1028" y="1218"/>
                  </a:lnTo>
                  <a:lnTo>
                    <a:pt x="1004" y="1252"/>
                  </a:lnTo>
                  <a:lnTo>
                    <a:pt x="982" y="1285"/>
                  </a:lnTo>
                  <a:lnTo>
                    <a:pt x="982" y="1285"/>
                  </a:lnTo>
                  <a:lnTo>
                    <a:pt x="1017" y="1246"/>
                  </a:lnTo>
                  <a:lnTo>
                    <a:pt x="1055" y="1209"/>
                  </a:lnTo>
                  <a:lnTo>
                    <a:pt x="1075" y="1191"/>
                  </a:lnTo>
                  <a:lnTo>
                    <a:pt x="1094" y="1174"/>
                  </a:lnTo>
                  <a:lnTo>
                    <a:pt x="1115" y="1156"/>
                  </a:lnTo>
                  <a:lnTo>
                    <a:pt x="1136" y="1139"/>
                  </a:lnTo>
                  <a:lnTo>
                    <a:pt x="1136" y="1139"/>
                  </a:lnTo>
                  <a:lnTo>
                    <a:pt x="1142" y="1137"/>
                  </a:lnTo>
                  <a:lnTo>
                    <a:pt x="1149" y="1134"/>
                  </a:lnTo>
                  <a:lnTo>
                    <a:pt x="1162" y="1124"/>
                  </a:lnTo>
                  <a:lnTo>
                    <a:pt x="1185" y="1104"/>
                  </a:lnTo>
                  <a:lnTo>
                    <a:pt x="1185" y="1104"/>
                  </a:lnTo>
                  <a:lnTo>
                    <a:pt x="1200" y="1096"/>
                  </a:lnTo>
                  <a:lnTo>
                    <a:pt x="1215" y="1087"/>
                  </a:lnTo>
                  <a:lnTo>
                    <a:pt x="1243" y="1069"/>
                  </a:lnTo>
                  <a:lnTo>
                    <a:pt x="1271" y="1048"/>
                  </a:lnTo>
                  <a:lnTo>
                    <a:pt x="1285" y="1040"/>
                  </a:lnTo>
                  <a:lnTo>
                    <a:pt x="1300" y="1031"/>
                  </a:lnTo>
                  <a:lnTo>
                    <a:pt x="1300" y="1031"/>
                  </a:lnTo>
                  <a:lnTo>
                    <a:pt x="1329" y="1015"/>
                  </a:lnTo>
                  <a:lnTo>
                    <a:pt x="1359" y="999"/>
                  </a:lnTo>
                  <a:lnTo>
                    <a:pt x="1375" y="991"/>
                  </a:lnTo>
                  <a:lnTo>
                    <a:pt x="1391" y="984"/>
                  </a:lnTo>
                  <a:lnTo>
                    <a:pt x="1407" y="978"/>
                  </a:lnTo>
                  <a:lnTo>
                    <a:pt x="1424" y="972"/>
                  </a:lnTo>
                  <a:lnTo>
                    <a:pt x="1424" y="972"/>
                  </a:lnTo>
                  <a:lnTo>
                    <a:pt x="1426" y="969"/>
                  </a:lnTo>
                  <a:lnTo>
                    <a:pt x="1429" y="968"/>
                  </a:lnTo>
                  <a:lnTo>
                    <a:pt x="1433" y="966"/>
                  </a:lnTo>
                  <a:lnTo>
                    <a:pt x="1435" y="964"/>
                  </a:lnTo>
                  <a:lnTo>
                    <a:pt x="1435" y="964"/>
                  </a:lnTo>
                  <a:lnTo>
                    <a:pt x="1485" y="948"/>
                  </a:lnTo>
                  <a:lnTo>
                    <a:pt x="1513" y="939"/>
                  </a:lnTo>
                  <a:lnTo>
                    <a:pt x="1542" y="933"/>
                  </a:lnTo>
                  <a:lnTo>
                    <a:pt x="1572" y="927"/>
                  </a:lnTo>
                  <a:lnTo>
                    <a:pt x="1587" y="925"/>
                  </a:lnTo>
                  <a:lnTo>
                    <a:pt x="1602" y="924"/>
                  </a:lnTo>
                  <a:lnTo>
                    <a:pt x="1617" y="924"/>
                  </a:lnTo>
                  <a:lnTo>
                    <a:pt x="1632" y="925"/>
                  </a:lnTo>
                  <a:lnTo>
                    <a:pt x="1647" y="927"/>
                  </a:lnTo>
                  <a:lnTo>
                    <a:pt x="1661" y="929"/>
                  </a:lnTo>
                  <a:lnTo>
                    <a:pt x="1661" y="929"/>
                  </a:lnTo>
                  <a:lnTo>
                    <a:pt x="1661" y="926"/>
                  </a:lnTo>
                  <a:lnTo>
                    <a:pt x="1661" y="923"/>
                  </a:lnTo>
                  <a:lnTo>
                    <a:pt x="1659" y="919"/>
                  </a:lnTo>
                  <a:lnTo>
                    <a:pt x="1656" y="914"/>
                  </a:lnTo>
                  <a:lnTo>
                    <a:pt x="1655" y="910"/>
                  </a:lnTo>
                  <a:lnTo>
                    <a:pt x="1655" y="910"/>
                  </a:lnTo>
                  <a:lnTo>
                    <a:pt x="1626" y="908"/>
                  </a:lnTo>
                  <a:lnTo>
                    <a:pt x="1626" y="908"/>
                  </a:lnTo>
                  <a:lnTo>
                    <a:pt x="1617" y="904"/>
                  </a:lnTo>
                  <a:lnTo>
                    <a:pt x="1607" y="900"/>
                  </a:lnTo>
                  <a:lnTo>
                    <a:pt x="1596" y="899"/>
                  </a:lnTo>
                  <a:lnTo>
                    <a:pt x="1585" y="898"/>
                  </a:lnTo>
                  <a:lnTo>
                    <a:pt x="1573" y="899"/>
                  </a:lnTo>
                  <a:lnTo>
                    <a:pt x="1561" y="899"/>
                  </a:lnTo>
                  <a:lnTo>
                    <a:pt x="1538" y="903"/>
                  </a:lnTo>
                  <a:lnTo>
                    <a:pt x="1538" y="903"/>
                  </a:lnTo>
                  <a:lnTo>
                    <a:pt x="1505" y="909"/>
                  </a:lnTo>
                  <a:lnTo>
                    <a:pt x="1489" y="913"/>
                  </a:lnTo>
                  <a:lnTo>
                    <a:pt x="1473" y="918"/>
                  </a:lnTo>
                  <a:lnTo>
                    <a:pt x="1458" y="923"/>
                  </a:lnTo>
                  <a:lnTo>
                    <a:pt x="1443" y="928"/>
                  </a:lnTo>
                  <a:lnTo>
                    <a:pt x="1429" y="935"/>
                  </a:lnTo>
                  <a:lnTo>
                    <a:pt x="1417" y="942"/>
                  </a:lnTo>
                  <a:lnTo>
                    <a:pt x="1417" y="942"/>
                  </a:lnTo>
                  <a:lnTo>
                    <a:pt x="1407" y="950"/>
                  </a:lnTo>
                  <a:lnTo>
                    <a:pt x="1397" y="957"/>
                  </a:lnTo>
                  <a:lnTo>
                    <a:pt x="1392" y="960"/>
                  </a:lnTo>
                  <a:lnTo>
                    <a:pt x="1388" y="963"/>
                  </a:lnTo>
                  <a:lnTo>
                    <a:pt x="1382" y="965"/>
                  </a:lnTo>
                  <a:lnTo>
                    <a:pt x="1376" y="965"/>
                  </a:lnTo>
                  <a:lnTo>
                    <a:pt x="1376" y="965"/>
                  </a:lnTo>
                  <a:lnTo>
                    <a:pt x="1380" y="960"/>
                  </a:lnTo>
                  <a:lnTo>
                    <a:pt x="1387" y="957"/>
                  </a:lnTo>
                  <a:lnTo>
                    <a:pt x="1399" y="951"/>
                  </a:lnTo>
                  <a:lnTo>
                    <a:pt x="1399" y="951"/>
                  </a:lnTo>
                  <a:lnTo>
                    <a:pt x="1408" y="942"/>
                  </a:lnTo>
                  <a:lnTo>
                    <a:pt x="1418" y="934"/>
                  </a:lnTo>
                  <a:lnTo>
                    <a:pt x="1428" y="927"/>
                  </a:lnTo>
                  <a:lnTo>
                    <a:pt x="1439" y="921"/>
                  </a:lnTo>
                  <a:lnTo>
                    <a:pt x="1452" y="915"/>
                  </a:lnTo>
                  <a:lnTo>
                    <a:pt x="1465" y="910"/>
                  </a:lnTo>
                  <a:lnTo>
                    <a:pt x="1478" y="906"/>
                  </a:lnTo>
                  <a:lnTo>
                    <a:pt x="1491" y="902"/>
                  </a:lnTo>
                  <a:lnTo>
                    <a:pt x="1520" y="895"/>
                  </a:lnTo>
                  <a:lnTo>
                    <a:pt x="1551" y="891"/>
                  </a:lnTo>
                  <a:lnTo>
                    <a:pt x="1582" y="888"/>
                  </a:lnTo>
                  <a:lnTo>
                    <a:pt x="1612" y="885"/>
                  </a:lnTo>
                  <a:lnTo>
                    <a:pt x="1612" y="885"/>
                  </a:lnTo>
                  <a:lnTo>
                    <a:pt x="1612" y="880"/>
                  </a:lnTo>
                  <a:lnTo>
                    <a:pt x="1612" y="876"/>
                  </a:lnTo>
                  <a:lnTo>
                    <a:pt x="1611" y="872"/>
                  </a:lnTo>
                  <a:lnTo>
                    <a:pt x="1609" y="869"/>
                  </a:lnTo>
                  <a:lnTo>
                    <a:pt x="1609" y="869"/>
                  </a:lnTo>
                  <a:lnTo>
                    <a:pt x="1585" y="869"/>
                  </a:lnTo>
                  <a:lnTo>
                    <a:pt x="1560" y="873"/>
                  </a:lnTo>
                  <a:lnTo>
                    <a:pt x="1535" y="877"/>
                  </a:lnTo>
                  <a:lnTo>
                    <a:pt x="1511" y="882"/>
                  </a:lnTo>
                  <a:lnTo>
                    <a:pt x="1486" y="889"/>
                  </a:lnTo>
                  <a:lnTo>
                    <a:pt x="1464" y="896"/>
                  </a:lnTo>
                  <a:lnTo>
                    <a:pt x="1422" y="910"/>
                  </a:lnTo>
                  <a:lnTo>
                    <a:pt x="1422" y="910"/>
                  </a:lnTo>
                  <a:lnTo>
                    <a:pt x="1436" y="900"/>
                  </a:lnTo>
                  <a:lnTo>
                    <a:pt x="1451" y="892"/>
                  </a:lnTo>
                  <a:lnTo>
                    <a:pt x="1467" y="885"/>
                  </a:lnTo>
                  <a:lnTo>
                    <a:pt x="1484" y="879"/>
                  </a:lnTo>
                  <a:lnTo>
                    <a:pt x="1502" y="874"/>
                  </a:lnTo>
                  <a:lnTo>
                    <a:pt x="1519" y="868"/>
                  </a:lnTo>
                  <a:lnTo>
                    <a:pt x="1554" y="860"/>
                  </a:lnTo>
                  <a:lnTo>
                    <a:pt x="1554" y="860"/>
                  </a:lnTo>
                  <a:lnTo>
                    <a:pt x="1511" y="860"/>
                  </a:lnTo>
                  <a:lnTo>
                    <a:pt x="1490" y="860"/>
                  </a:lnTo>
                  <a:lnTo>
                    <a:pt x="1470" y="862"/>
                  </a:lnTo>
                  <a:lnTo>
                    <a:pt x="1470" y="862"/>
                  </a:lnTo>
                  <a:close/>
                  <a:moveTo>
                    <a:pt x="437" y="1121"/>
                  </a:moveTo>
                  <a:lnTo>
                    <a:pt x="437" y="1121"/>
                  </a:lnTo>
                  <a:lnTo>
                    <a:pt x="430" y="1120"/>
                  </a:lnTo>
                  <a:lnTo>
                    <a:pt x="423" y="1118"/>
                  </a:lnTo>
                  <a:lnTo>
                    <a:pt x="423" y="1118"/>
                  </a:lnTo>
                  <a:lnTo>
                    <a:pt x="336" y="1093"/>
                  </a:lnTo>
                  <a:lnTo>
                    <a:pt x="294" y="1081"/>
                  </a:lnTo>
                  <a:lnTo>
                    <a:pt x="254" y="1072"/>
                  </a:lnTo>
                  <a:lnTo>
                    <a:pt x="254" y="1072"/>
                  </a:lnTo>
                  <a:lnTo>
                    <a:pt x="209" y="1062"/>
                  </a:lnTo>
                  <a:lnTo>
                    <a:pt x="163" y="1054"/>
                  </a:lnTo>
                  <a:lnTo>
                    <a:pt x="76" y="1038"/>
                  </a:lnTo>
                  <a:lnTo>
                    <a:pt x="76" y="1038"/>
                  </a:lnTo>
                  <a:lnTo>
                    <a:pt x="71" y="1041"/>
                  </a:lnTo>
                  <a:lnTo>
                    <a:pt x="65" y="1041"/>
                  </a:lnTo>
                  <a:lnTo>
                    <a:pt x="61" y="1041"/>
                  </a:lnTo>
                  <a:lnTo>
                    <a:pt x="55" y="1042"/>
                  </a:lnTo>
                  <a:lnTo>
                    <a:pt x="55" y="1042"/>
                  </a:lnTo>
                  <a:lnTo>
                    <a:pt x="49" y="1051"/>
                  </a:lnTo>
                  <a:lnTo>
                    <a:pt x="42" y="1061"/>
                  </a:lnTo>
                  <a:lnTo>
                    <a:pt x="35" y="1070"/>
                  </a:lnTo>
                  <a:lnTo>
                    <a:pt x="30" y="1080"/>
                  </a:lnTo>
                  <a:lnTo>
                    <a:pt x="30" y="1080"/>
                  </a:lnTo>
                  <a:lnTo>
                    <a:pt x="51" y="1081"/>
                  </a:lnTo>
                  <a:lnTo>
                    <a:pt x="70" y="1084"/>
                  </a:lnTo>
                  <a:lnTo>
                    <a:pt x="107" y="1088"/>
                  </a:lnTo>
                  <a:lnTo>
                    <a:pt x="107" y="1088"/>
                  </a:lnTo>
                  <a:lnTo>
                    <a:pt x="179" y="1099"/>
                  </a:lnTo>
                  <a:lnTo>
                    <a:pt x="251" y="1110"/>
                  </a:lnTo>
                  <a:lnTo>
                    <a:pt x="321" y="1122"/>
                  </a:lnTo>
                  <a:lnTo>
                    <a:pt x="391" y="1132"/>
                  </a:lnTo>
                  <a:lnTo>
                    <a:pt x="391" y="1132"/>
                  </a:lnTo>
                  <a:lnTo>
                    <a:pt x="454" y="1139"/>
                  </a:lnTo>
                  <a:lnTo>
                    <a:pt x="487" y="1144"/>
                  </a:lnTo>
                  <a:lnTo>
                    <a:pt x="523" y="1148"/>
                  </a:lnTo>
                  <a:lnTo>
                    <a:pt x="523" y="1148"/>
                  </a:lnTo>
                  <a:lnTo>
                    <a:pt x="530" y="1151"/>
                  </a:lnTo>
                  <a:lnTo>
                    <a:pt x="534" y="1151"/>
                  </a:lnTo>
                  <a:lnTo>
                    <a:pt x="535" y="1150"/>
                  </a:lnTo>
                  <a:lnTo>
                    <a:pt x="536" y="1148"/>
                  </a:lnTo>
                  <a:lnTo>
                    <a:pt x="536" y="1148"/>
                  </a:lnTo>
                  <a:lnTo>
                    <a:pt x="487" y="1136"/>
                  </a:lnTo>
                  <a:lnTo>
                    <a:pt x="461" y="1130"/>
                  </a:lnTo>
                  <a:lnTo>
                    <a:pt x="437" y="1121"/>
                  </a:lnTo>
                  <a:lnTo>
                    <a:pt x="437" y="1121"/>
                  </a:lnTo>
                  <a:close/>
                  <a:moveTo>
                    <a:pt x="657" y="1209"/>
                  </a:moveTo>
                  <a:lnTo>
                    <a:pt x="657" y="1209"/>
                  </a:lnTo>
                  <a:lnTo>
                    <a:pt x="624" y="1195"/>
                  </a:lnTo>
                  <a:lnTo>
                    <a:pt x="607" y="1188"/>
                  </a:lnTo>
                  <a:lnTo>
                    <a:pt x="589" y="1182"/>
                  </a:lnTo>
                  <a:lnTo>
                    <a:pt x="589" y="1182"/>
                  </a:lnTo>
                  <a:lnTo>
                    <a:pt x="572" y="1176"/>
                  </a:lnTo>
                  <a:lnTo>
                    <a:pt x="555" y="1169"/>
                  </a:lnTo>
                  <a:lnTo>
                    <a:pt x="555" y="1169"/>
                  </a:lnTo>
                  <a:lnTo>
                    <a:pt x="546" y="1167"/>
                  </a:lnTo>
                  <a:lnTo>
                    <a:pt x="536" y="1166"/>
                  </a:lnTo>
                  <a:lnTo>
                    <a:pt x="515" y="1164"/>
                  </a:lnTo>
                  <a:lnTo>
                    <a:pt x="494" y="1162"/>
                  </a:lnTo>
                  <a:lnTo>
                    <a:pt x="473" y="1159"/>
                  </a:lnTo>
                  <a:lnTo>
                    <a:pt x="473" y="1159"/>
                  </a:lnTo>
                  <a:lnTo>
                    <a:pt x="442" y="1154"/>
                  </a:lnTo>
                  <a:lnTo>
                    <a:pt x="411" y="1150"/>
                  </a:lnTo>
                  <a:lnTo>
                    <a:pt x="347" y="1142"/>
                  </a:lnTo>
                  <a:lnTo>
                    <a:pt x="347" y="1142"/>
                  </a:lnTo>
                  <a:lnTo>
                    <a:pt x="307" y="1138"/>
                  </a:lnTo>
                  <a:lnTo>
                    <a:pt x="269" y="1132"/>
                  </a:lnTo>
                  <a:lnTo>
                    <a:pt x="194" y="1118"/>
                  </a:lnTo>
                  <a:lnTo>
                    <a:pt x="156" y="1111"/>
                  </a:lnTo>
                  <a:lnTo>
                    <a:pt x="119" y="1105"/>
                  </a:lnTo>
                  <a:lnTo>
                    <a:pt x="82" y="1100"/>
                  </a:lnTo>
                  <a:lnTo>
                    <a:pt x="46" y="1096"/>
                  </a:lnTo>
                  <a:lnTo>
                    <a:pt x="46" y="1096"/>
                  </a:lnTo>
                  <a:lnTo>
                    <a:pt x="42" y="1101"/>
                  </a:lnTo>
                  <a:lnTo>
                    <a:pt x="37" y="1105"/>
                  </a:lnTo>
                  <a:lnTo>
                    <a:pt x="30" y="1115"/>
                  </a:lnTo>
                  <a:lnTo>
                    <a:pt x="25" y="1126"/>
                  </a:lnTo>
                  <a:lnTo>
                    <a:pt x="21" y="1136"/>
                  </a:lnTo>
                  <a:lnTo>
                    <a:pt x="21" y="1136"/>
                  </a:lnTo>
                  <a:lnTo>
                    <a:pt x="57" y="1138"/>
                  </a:lnTo>
                  <a:lnTo>
                    <a:pt x="93" y="1142"/>
                  </a:lnTo>
                  <a:lnTo>
                    <a:pt x="131" y="1147"/>
                  </a:lnTo>
                  <a:lnTo>
                    <a:pt x="169" y="1152"/>
                  </a:lnTo>
                  <a:lnTo>
                    <a:pt x="169" y="1152"/>
                  </a:lnTo>
                  <a:lnTo>
                    <a:pt x="215" y="1155"/>
                  </a:lnTo>
                  <a:lnTo>
                    <a:pt x="264" y="1157"/>
                  </a:lnTo>
                  <a:lnTo>
                    <a:pt x="313" y="1160"/>
                  </a:lnTo>
                  <a:lnTo>
                    <a:pt x="335" y="1162"/>
                  </a:lnTo>
                  <a:lnTo>
                    <a:pt x="355" y="1164"/>
                  </a:lnTo>
                  <a:lnTo>
                    <a:pt x="355" y="1164"/>
                  </a:lnTo>
                  <a:lnTo>
                    <a:pt x="393" y="1168"/>
                  </a:lnTo>
                  <a:lnTo>
                    <a:pt x="410" y="1170"/>
                  </a:lnTo>
                  <a:lnTo>
                    <a:pt x="427" y="1174"/>
                  </a:lnTo>
                  <a:lnTo>
                    <a:pt x="427" y="1174"/>
                  </a:lnTo>
                  <a:lnTo>
                    <a:pt x="430" y="1175"/>
                  </a:lnTo>
                  <a:lnTo>
                    <a:pt x="435" y="1177"/>
                  </a:lnTo>
                  <a:lnTo>
                    <a:pt x="439" y="1179"/>
                  </a:lnTo>
                  <a:lnTo>
                    <a:pt x="442" y="1180"/>
                  </a:lnTo>
                  <a:lnTo>
                    <a:pt x="442" y="1180"/>
                  </a:lnTo>
                  <a:lnTo>
                    <a:pt x="455" y="1183"/>
                  </a:lnTo>
                  <a:lnTo>
                    <a:pt x="467" y="1184"/>
                  </a:lnTo>
                  <a:lnTo>
                    <a:pt x="491" y="1186"/>
                  </a:lnTo>
                  <a:lnTo>
                    <a:pt x="516" y="1188"/>
                  </a:lnTo>
                  <a:lnTo>
                    <a:pt x="529" y="1191"/>
                  </a:lnTo>
                  <a:lnTo>
                    <a:pt x="541" y="1193"/>
                  </a:lnTo>
                  <a:lnTo>
                    <a:pt x="541" y="1193"/>
                  </a:lnTo>
                  <a:lnTo>
                    <a:pt x="616" y="1212"/>
                  </a:lnTo>
                  <a:lnTo>
                    <a:pt x="684" y="1231"/>
                  </a:lnTo>
                  <a:lnTo>
                    <a:pt x="684" y="1231"/>
                  </a:lnTo>
                  <a:lnTo>
                    <a:pt x="710" y="1240"/>
                  </a:lnTo>
                  <a:lnTo>
                    <a:pt x="723" y="1243"/>
                  </a:lnTo>
                  <a:lnTo>
                    <a:pt x="729" y="1243"/>
                  </a:lnTo>
                  <a:lnTo>
                    <a:pt x="736" y="1242"/>
                  </a:lnTo>
                  <a:lnTo>
                    <a:pt x="736" y="1242"/>
                  </a:lnTo>
                  <a:lnTo>
                    <a:pt x="725" y="1240"/>
                  </a:lnTo>
                  <a:lnTo>
                    <a:pt x="714" y="1236"/>
                  </a:lnTo>
                  <a:lnTo>
                    <a:pt x="695" y="1226"/>
                  </a:lnTo>
                  <a:lnTo>
                    <a:pt x="676" y="1216"/>
                  </a:lnTo>
                  <a:lnTo>
                    <a:pt x="667" y="1212"/>
                  </a:lnTo>
                  <a:lnTo>
                    <a:pt x="657" y="1209"/>
                  </a:lnTo>
                  <a:lnTo>
                    <a:pt x="657" y="1209"/>
                  </a:lnTo>
                  <a:close/>
                  <a:moveTo>
                    <a:pt x="587" y="1164"/>
                  </a:moveTo>
                  <a:lnTo>
                    <a:pt x="587" y="1164"/>
                  </a:lnTo>
                  <a:lnTo>
                    <a:pt x="564" y="1155"/>
                  </a:lnTo>
                  <a:lnTo>
                    <a:pt x="541" y="1148"/>
                  </a:lnTo>
                  <a:lnTo>
                    <a:pt x="541" y="1148"/>
                  </a:lnTo>
                  <a:lnTo>
                    <a:pt x="545" y="1151"/>
                  </a:lnTo>
                  <a:lnTo>
                    <a:pt x="550" y="1154"/>
                  </a:lnTo>
                  <a:lnTo>
                    <a:pt x="563" y="1159"/>
                  </a:lnTo>
                  <a:lnTo>
                    <a:pt x="576" y="1162"/>
                  </a:lnTo>
                  <a:lnTo>
                    <a:pt x="587" y="1164"/>
                  </a:lnTo>
                  <a:lnTo>
                    <a:pt x="587" y="1164"/>
                  </a:lnTo>
                  <a:close/>
                  <a:moveTo>
                    <a:pt x="474" y="1198"/>
                  </a:moveTo>
                  <a:lnTo>
                    <a:pt x="474" y="1198"/>
                  </a:lnTo>
                  <a:lnTo>
                    <a:pt x="439" y="1193"/>
                  </a:lnTo>
                  <a:lnTo>
                    <a:pt x="421" y="1190"/>
                  </a:lnTo>
                  <a:lnTo>
                    <a:pt x="402" y="1187"/>
                  </a:lnTo>
                  <a:lnTo>
                    <a:pt x="402" y="1187"/>
                  </a:lnTo>
                  <a:lnTo>
                    <a:pt x="370" y="1183"/>
                  </a:lnTo>
                  <a:lnTo>
                    <a:pt x="340" y="1178"/>
                  </a:lnTo>
                  <a:lnTo>
                    <a:pt x="309" y="1172"/>
                  </a:lnTo>
                  <a:lnTo>
                    <a:pt x="296" y="1170"/>
                  </a:lnTo>
                  <a:lnTo>
                    <a:pt x="281" y="1169"/>
                  </a:lnTo>
                  <a:lnTo>
                    <a:pt x="281" y="1169"/>
                  </a:lnTo>
                  <a:lnTo>
                    <a:pt x="199" y="1167"/>
                  </a:lnTo>
                  <a:lnTo>
                    <a:pt x="161" y="1166"/>
                  </a:lnTo>
                  <a:lnTo>
                    <a:pt x="142" y="1165"/>
                  </a:lnTo>
                  <a:lnTo>
                    <a:pt x="124" y="1163"/>
                  </a:lnTo>
                  <a:lnTo>
                    <a:pt x="124" y="1163"/>
                  </a:lnTo>
                  <a:lnTo>
                    <a:pt x="91" y="1159"/>
                  </a:lnTo>
                  <a:lnTo>
                    <a:pt x="91" y="1159"/>
                  </a:lnTo>
                  <a:lnTo>
                    <a:pt x="81" y="1157"/>
                  </a:lnTo>
                  <a:lnTo>
                    <a:pt x="71" y="1155"/>
                  </a:lnTo>
                  <a:lnTo>
                    <a:pt x="61" y="1153"/>
                  </a:lnTo>
                  <a:lnTo>
                    <a:pt x="57" y="1153"/>
                  </a:lnTo>
                  <a:lnTo>
                    <a:pt x="54" y="1153"/>
                  </a:lnTo>
                  <a:lnTo>
                    <a:pt x="54" y="1153"/>
                  </a:lnTo>
                  <a:lnTo>
                    <a:pt x="48" y="1156"/>
                  </a:lnTo>
                  <a:lnTo>
                    <a:pt x="43" y="1161"/>
                  </a:lnTo>
                  <a:lnTo>
                    <a:pt x="40" y="1167"/>
                  </a:lnTo>
                  <a:lnTo>
                    <a:pt x="36" y="1174"/>
                  </a:lnTo>
                  <a:lnTo>
                    <a:pt x="31" y="1188"/>
                  </a:lnTo>
                  <a:lnTo>
                    <a:pt x="29" y="1201"/>
                  </a:lnTo>
                  <a:lnTo>
                    <a:pt x="29" y="1201"/>
                  </a:lnTo>
                  <a:lnTo>
                    <a:pt x="39" y="1199"/>
                  </a:lnTo>
                  <a:lnTo>
                    <a:pt x="50" y="1198"/>
                  </a:lnTo>
                  <a:lnTo>
                    <a:pt x="73" y="1197"/>
                  </a:lnTo>
                  <a:lnTo>
                    <a:pt x="82" y="1196"/>
                  </a:lnTo>
                  <a:lnTo>
                    <a:pt x="92" y="1195"/>
                  </a:lnTo>
                  <a:lnTo>
                    <a:pt x="100" y="1192"/>
                  </a:lnTo>
                  <a:lnTo>
                    <a:pt x="103" y="1190"/>
                  </a:lnTo>
                  <a:lnTo>
                    <a:pt x="105" y="1187"/>
                  </a:lnTo>
                  <a:lnTo>
                    <a:pt x="105" y="1187"/>
                  </a:lnTo>
                  <a:lnTo>
                    <a:pt x="110" y="1192"/>
                  </a:lnTo>
                  <a:lnTo>
                    <a:pt x="118" y="1194"/>
                  </a:lnTo>
                  <a:lnTo>
                    <a:pt x="126" y="1195"/>
                  </a:lnTo>
                  <a:lnTo>
                    <a:pt x="135" y="1194"/>
                  </a:lnTo>
                  <a:lnTo>
                    <a:pt x="153" y="1192"/>
                  </a:lnTo>
                  <a:lnTo>
                    <a:pt x="162" y="1192"/>
                  </a:lnTo>
                  <a:lnTo>
                    <a:pt x="170" y="1191"/>
                  </a:lnTo>
                  <a:lnTo>
                    <a:pt x="170" y="1191"/>
                  </a:lnTo>
                  <a:lnTo>
                    <a:pt x="178" y="1192"/>
                  </a:lnTo>
                  <a:lnTo>
                    <a:pt x="185" y="1194"/>
                  </a:lnTo>
                  <a:lnTo>
                    <a:pt x="193" y="1195"/>
                  </a:lnTo>
                  <a:lnTo>
                    <a:pt x="201" y="1196"/>
                  </a:lnTo>
                  <a:lnTo>
                    <a:pt x="201" y="1196"/>
                  </a:lnTo>
                  <a:lnTo>
                    <a:pt x="275" y="1199"/>
                  </a:lnTo>
                  <a:lnTo>
                    <a:pt x="352" y="1200"/>
                  </a:lnTo>
                  <a:lnTo>
                    <a:pt x="352" y="1200"/>
                  </a:lnTo>
                  <a:lnTo>
                    <a:pt x="372" y="1200"/>
                  </a:lnTo>
                  <a:lnTo>
                    <a:pt x="392" y="1201"/>
                  </a:lnTo>
                  <a:lnTo>
                    <a:pt x="430" y="1205"/>
                  </a:lnTo>
                  <a:lnTo>
                    <a:pt x="469" y="1211"/>
                  </a:lnTo>
                  <a:lnTo>
                    <a:pt x="506" y="1217"/>
                  </a:lnTo>
                  <a:lnTo>
                    <a:pt x="580" y="1230"/>
                  </a:lnTo>
                  <a:lnTo>
                    <a:pt x="616" y="1236"/>
                  </a:lnTo>
                  <a:lnTo>
                    <a:pt x="651" y="1239"/>
                  </a:lnTo>
                  <a:lnTo>
                    <a:pt x="651" y="1239"/>
                  </a:lnTo>
                  <a:lnTo>
                    <a:pt x="610" y="1226"/>
                  </a:lnTo>
                  <a:lnTo>
                    <a:pt x="567" y="1214"/>
                  </a:lnTo>
                  <a:lnTo>
                    <a:pt x="521" y="1205"/>
                  </a:lnTo>
                  <a:lnTo>
                    <a:pt x="498" y="1201"/>
                  </a:lnTo>
                  <a:lnTo>
                    <a:pt x="474" y="1198"/>
                  </a:lnTo>
                  <a:lnTo>
                    <a:pt x="474" y="1198"/>
                  </a:lnTo>
                  <a:close/>
                  <a:moveTo>
                    <a:pt x="770" y="1237"/>
                  </a:moveTo>
                  <a:lnTo>
                    <a:pt x="770" y="1237"/>
                  </a:lnTo>
                  <a:lnTo>
                    <a:pt x="798" y="1250"/>
                  </a:lnTo>
                  <a:lnTo>
                    <a:pt x="827" y="1262"/>
                  </a:lnTo>
                  <a:lnTo>
                    <a:pt x="854" y="1275"/>
                  </a:lnTo>
                  <a:lnTo>
                    <a:pt x="882" y="1285"/>
                  </a:lnTo>
                  <a:lnTo>
                    <a:pt x="882" y="1285"/>
                  </a:lnTo>
                  <a:lnTo>
                    <a:pt x="853" y="1269"/>
                  </a:lnTo>
                  <a:lnTo>
                    <a:pt x="824" y="1255"/>
                  </a:lnTo>
                  <a:lnTo>
                    <a:pt x="794" y="1241"/>
                  </a:lnTo>
                  <a:lnTo>
                    <a:pt x="764" y="1228"/>
                  </a:lnTo>
                  <a:lnTo>
                    <a:pt x="733" y="1216"/>
                  </a:lnTo>
                  <a:lnTo>
                    <a:pt x="702" y="1205"/>
                  </a:lnTo>
                  <a:lnTo>
                    <a:pt x="636" y="1182"/>
                  </a:lnTo>
                  <a:lnTo>
                    <a:pt x="636" y="1182"/>
                  </a:lnTo>
                  <a:lnTo>
                    <a:pt x="669" y="1197"/>
                  </a:lnTo>
                  <a:lnTo>
                    <a:pt x="702" y="1212"/>
                  </a:lnTo>
                  <a:lnTo>
                    <a:pt x="720" y="1220"/>
                  </a:lnTo>
                  <a:lnTo>
                    <a:pt x="736" y="1227"/>
                  </a:lnTo>
                  <a:lnTo>
                    <a:pt x="753" y="1232"/>
                  </a:lnTo>
                  <a:lnTo>
                    <a:pt x="770" y="1237"/>
                  </a:lnTo>
                  <a:lnTo>
                    <a:pt x="770" y="1237"/>
                  </a:lnTo>
                  <a:close/>
                  <a:moveTo>
                    <a:pt x="552" y="1239"/>
                  </a:moveTo>
                  <a:lnTo>
                    <a:pt x="552" y="1239"/>
                  </a:lnTo>
                  <a:lnTo>
                    <a:pt x="516" y="1233"/>
                  </a:lnTo>
                  <a:lnTo>
                    <a:pt x="480" y="1226"/>
                  </a:lnTo>
                  <a:lnTo>
                    <a:pt x="480" y="1226"/>
                  </a:lnTo>
                  <a:lnTo>
                    <a:pt x="441" y="1221"/>
                  </a:lnTo>
                  <a:lnTo>
                    <a:pt x="399" y="1216"/>
                  </a:lnTo>
                  <a:lnTo>
                    <a:pt x="358" y="1213"/>
                  </a:lnTo>
                  <a:lnTo>
                    <a:pt x="314" y="1211"/>
                  </a:lnTo>
                  <a:lnTo>
                    <a:pt x="230" y="1209"/>
                  </a:lnTo>
                  <a:lnTo>
                    <a:pt x="156" y="1207"/>
                  </a:lnTo>
                  <a:lnTo>
                    <a:pt x="156" y="1207"/>
                  </a:lnTo>
                  <a:lnTo>
                    <a:pt x="151" y="1211"/>
                  </a:lnTo>
                  <a:lnTo>
                    <a:pt x="146" y="1216"/>
                  </a:lnTo>
                  <a:lnTo>
                    <a:pt x="142" y="1222"/>
                  </a:lnTo>
                  <a:lnTo>
                    <a:pt x="138" y="1228"/>
                  </a:lnTo>
                  <a:lnTo>
                    <a:pt x="132" y="1241"/>
                  </a:lnTo>
                  <a:lnTo>
                    <a:pt x="127" y="1256"/>
                  </a:lnTo>
                  <a:lnTo>
                    <a:pt x="118" y="1286"/>
                  </a:lnTo>
                  <a:lnTo>
                    <a:pt x="112" y="1300"/>
                  </a:lnTo>
                  <a:lnTo>
                    <a:pt x="109" y="1307"/>
                  </a:lnTo>
                  <a:lnTo>
                    <a:pt x="105" y="1314"/>
                  </a:lnTo>
                  <a:lnTo>
                    <a:pt x="105" y="1314"/>
                  </a:lnTo>
                  <a:lnTo>
                    <a:pt x="132" y="1305"/>
                  </a:lnTo>
                  <a:lnTo>
                    <a:pt x="160" y="1296"/>
                  </a:lnTo>
                  <a:lnTo>
                    <a:pt x="190" y="1288"/>
                  </a:lnTo>
                  <a:lnTo>
                    <a:pt x="219" y="1281"/>
                  </a:lnTo>
                  <a:lnTo>
                    <a:pt x="252" y="1274"/>
                  </a:lnTo>
                  <a:lnTo>
                    <a:pt x="284" y="1268"/>
                  </a:lnTo>
                  <a:lnTo>
                    <a:pt x="317" y="1263"/>
                  </a:lnTo>
                  <a:lnTo>
                    <a:pt x="350" y="1260"/>
                  </a:lnTo>
                  <a:lnTo>
                    <a:pt x="350" y="1260"/>
                  </a:lnTo>
                  <a:lnTo>
                    <a:pt x="379" y="1258"/>
                  </a:lnTo>
                  <a:lnTo>
                    <a:pt x="407" y="1257"/>
                  </a:lnTo>
                  <a:lnTo>
                    <a:pt x="464" y="1257"/>
                  </a:lnTo>
                  <a:lnTo>
                    <a:pt x="520" y="1258"/>
                  </a:lnTo>
                  <a:lnTo>
                    <a:pt x="575" y="1261"/>
                  </a:lnTo>
                  <a:lnTo>
                    <a:pt x="630" y="1267"/>
                  </a:lnTo>
                  <a:lnTo>
                    <a:pt x="682" y="1272"/>
                  </a:lnTo>
                  <a:lnTo>
                    <a:pt x="781" y="1284"/>
                  </a:lnTo>
                  <a:lnTo>
                    <a:pt x="781" y="1284"/>
                  </a:lnTo>
                  <a:lnTo>
                    <a:pt x="752" y="1275"/>
                  </a:lnTo>
                  <a:lnTo>
                    <a:pt x="723" y="1269"/>
                  </a:lnTo>
                  <a:lnTo>
                    <a:pt x="666" y="1257"/>
                  </a:lnTo>
                  <a:lnTo>
                    <a:pt x="609" y="1247"/>
                  </a:lnTo>
                  <a:lnTo>
                    <a:pt x="552" y="1239"/>
                  </a:lnTo>
                  <a:lnTo>
                    <a:pt x="552" y="1239"/>
                  </a:lnTo>
                  <a:close/>
                  <a:moveTo>
                    <a:pt x="116" y="1207"/>
                  </a:moveTo>
                  <a:lnTo>
                    <a:pt x="116" y="1207"/>
                  </a:lnTo>
                  <a:lnTo>
                    <a:pt x="110" y="1211"/>
                  </a:lnTo>
                  <a:lnTo>
                    <a:pt x="105" y="1216"/>
                  </a:lnTo>
                  <a:lnTo>
                    <a:pt x="96" y="1227"/>
                  </a:lnTo>
                  <a:lnTo>
                    <a:pt x="89" y="1239"/>
                  </a:lnTo>
                  <a:lnTo>
                    <a:pt x="80" y="1253"/>
                  </a:lnTo>
                  <a:lnTo>
                    <a:pt x="80" y="1253"/>
                  </a:lnTo>
                  <a:lnTo>
                    <a:pt x="70" y="1271"/>
                  </a:lnTo>
                  <a:lnTo>
                    <a:pt x="59" y="1289"/>
                  </a:lnTo>
                  <a:lnTo>
                    <a:pt x="59" y="1289"/>
                  </a:lnTo>
                  <a:lnTo>
                    <a:pt x="44" y="1316"/>
                  </a:lnTo>
                  <a:lnTo>
                    <a:pt x="37" y="1329"/>
                  </a:lnTo>
                  <a:lnTo>
                    <a:pt x="32" y="1342"/>
                  </a:lnTo>
                  <a:lnTo>
                    <a:pt x="27" y="1354"/>
                  </a:lnTo>
                  <a:lnTo>
                    <a:pt x="24" y="1368"/>
                  </a:lnTo>
                  <a:lnTo>
                    <a:pt x="21" y="1382"/>
                  </a:lnTo>
                  <a:lnTo>
                    <a:pt x="21" y="1397"/>
                  </a:lnTo>
                  <a:lnTo>
                    <a:pt x="21" y="1397"/>
                  </a:lnTo>
                  <a:lnTo>
                    <a:pt x="35" y="1403"/>
                  </a:lnTo>
                  <a:lnTo>
                    <a:pt x="49" y="1406"/>
                  </a:lnTo>
                  <a:lnTo>
                    <a:pt x="64" y="1409"/>
                  </a:lnTo>
                  <a:lnTo>
                    <a:pt x="79" y="1411"/>
                  </a:lnTo>
                  <a:lnTo>
                    <a:pt x="94" y="1412"/>
                  </a:lnTo>
                  <a:lnTo>
                    <a:pt x="109" y="1412"/>
                  </a:lnTo>
                  <a:lnTo>
                    <a:pt x="140" y="1412"/>
                  </a:lnTo>
                  <a:lnTo>
                    <a:pt x="171" y="1410"/>
                  </a:lnTo>
                  <a:lnTo>
                    <a:pt x="201" y="1407"/>
                  </a:lnTo>
                  <a:lnTo>
                    <a:pt x="230" y="1405"/>
                  </a:lnTo>
                  <a:lnTo>
                    <a:pt x="258" y="1404"/>
                  </a:lnTo>
                  <a:lnTo>
                    <a:pt x="258" y="1404"/>
                  </a:lnTo>
                  <a:lnTo>
                    <a:pt x="289" y="1404"/>
                  </a:lnTo>
                  <a:lnTo>
                    <a:pt x="321" y="1402"/>
                  </a:lnTo>
                  <a:lnTo>
                    <a:pt x="352" y="1399"/>
                  </a:lnTo>
                  <a:lnTo>
                    <a:pt x="384" y="1396"/>
                  </a:lnTo>
                  <a:lnTo>
                    <a:pt x="448" y="1389"/>
                  </a:lnTo>
                  <a:lnTo>
                    <a:pt x="511" y="1383"/>
                  </a:lnTo>
                  <a:lnTo>
                    <a:pt x="511" y="1383"/>
                  </a:lnTo>
                  <a:lnTo>
                    <a:pt x="577" y="1377"/>
                  </a:lnTo>
                  <a:lnTo>
                    <a:pt x="610" y="1374"/>
                  </a:lnTo>
                  <a:lnTo>
                    <a:pt x="641" y="1373"/>
                  </a:lnTo>
                  <a:lnTo>
                    <a:pt x="641" y="1373"/>
                  </a:lnTo>
                  <a:lnTo>
                    <a:pt x="667" y="1366"/>
                  </a:lnTo>
                  <a:lnTo>
                    <a:pt x="693" y="1362"/>
                  </a:lnTo>
                  <a:lnTo>
                    <a:pt x="720" y="1359"/>
                  </a:lnTo>
                  <a:lnTo>
                    <a:pt x="746" y="1357"/>
                  </a:lnTo>
                  <a:lnTo>
                    <a:pt x="801" y="1354"/>
                  </a:lnTo>
                  <a:lnTo>
                    <a:pt x="853" y="1352"/>
                  </a:lnTo>
                  <a:lnTo>
                    <a:pt x="853" y="1352"/>
                  </a:lnTo>
                  <a:lnTo>
                    <a:pt x="850" y="1341"/>
                  </a:lnTo>
                  <a:lnTo>
                    <a:pt x="846" y="1330"/>
                  </a:lnTo>
                  <a:lnTo>
                    <a:pt x="846" y="1330"/>
                  </a:lnTo>
                  <a:lnTo>
                    <a:pt x="773" y="1334"/>
                  </a:lnTo>
                  <a:lnTo>
                    <a:pt x="701" y="1338"/>
                  </a:lnTo>
                  <a:lnTo>
                    <a:pt x="666" y="1341"/>
                  </a:lnTo>
                  <a:lnTo>
                    <a:pt x="632" y="1344"/>
                  </a:lnTo>
                  <a:lnTo>
                    <a:pt x="597" y="1348"/>
                  </a:lnTo>
                  <a:lnTo>
                    <a:pt x="563" y="1352"/>
                  </a:lnTo>
                  <a:lnTo>
                    <a:pt x="563" y="1352"/>
                  </a:lnTo>
                  <a:lnTo>
                    <a:pt x="551" y="1356"/>
                  </a:lnTo>
                  <a:lnTo>
                    <a:pt x="541" y="1358"/>
                  </a:lnTo>
                  <a:lnTo>
                    <a:pt x="529" y="1360"/>
                  </a:lnTo>
                  <a:lnTo>
                    <a:pt x="517" y="1362"/>
                  </a:lnTo>
                  <a:lnTo>
                    <a:pt x="517" y="1362"/>
                  </a:lnTo>
                  <a:lnTo>
                    <a:pt x="513" y="1361"/>
                  </a:lnTo>
                  <a:lnTo>
                    <a:pt x="508" y="1361"/>
                  </a:lnTo>
                  <a:lnTo>
                    <a:pt x="502" y="1360"/>
                  </a:lnTo>
                  <a:lnTo>
                    <a:pt x="498" y="1360"/>
                  </a:lnTo>
                  <a:lnTo>
                    <a:pt x="498" y="1360"/>
                  </a:lnTo>
                  <a:lnTo>
                    <a:pt x="469" y="1363"/>
                  </a:lnTo>
                  <a:lnTo>
                    <a:pt x="439" y="1368"/>
                  </a:lnTo>
                  <a:lnTo>
                    <a:pt x="379" y="1378"/>
                  </a:lnTo>
                  <a:lnTo>
                    <a:pt x="348" y="1382"/>
                  </a:lnTo>
                  <a:lnTo>
                    <a:pt x="317" y="1386"/>
                  </a:lnTo>
                  <a:lnTo>
                    <a:pt x="287" y="1388"/>
                  </a:lnTo>
                  <a:lnTo>
                    <a:pt x="256" y="1389"/>
                  </a:lnTo>
                  <a:lnTo>
                    <a:pt x="256" y="1389"/>
                  </a:lnTo>
                  <a:lnTo>
                    <a:pt x="272" y="1383"/>
                  </a:lnTo>
                  <a:lnTo>
                    <a:pt x="287" y="1379"/>
                  </a:lnTo>
                  <a:lnTo>
                    <a:pt x="303" y="1377"/>
                  </a:lnTo>
                  <a:lnTo>
                    <a:pt x="319" y="1375"/>
                  </a:lnTo>
                  <a:lnTo>
                    <a:pt x="352" y="1372"/>
                  </a:lnTo>
                  <a:lnTo>
                    <a:pt x="368" y="1369"/>
                  </a:lnTo>
                  <a:lnTo>
                    <a:pt x="384" y="1367"/>
                  </a:lnTo>
                  <a:lnTo>
                    <a:pt x="384" y="1367"/>
                  </a:lnTo>
                  <a:lnTo>
                    <a:pt x="422" y="1359"/>
                  </a:lnTo>
                  <a:lnTo>
                    <a:pt x="459" y="1351"/>
                  </a:lnTo>
                  <a:lnTo>
                    <a:pt x="498" y="1345"/>
                  </a:lnTo>
                  <a:lnTo>
                    <a:pt x="516" y="1343"/>
                  </a:lnTo>
                  <a:lnTo>
                    <a:pt x="535" y="1342"/>
                  </a:lnTo>
                  <a:lnTo>
                    <a:pt x="535" y="1342"/>
                  </a:lnTo>
                  <a:lnTo>
                    <a:pt x="489" y="1342"/>
                  </a:lnTo>
                  <a:lnTo>
                    <a:pt x="440" y="1342"/>
                  </a:lnTo>
                  <a:lnTo>
                    <a:pt x="389" y="1344"/>
                  </a:lnTo>
                  <a:lnTo>
                    <a:pt x="362" y="1346"/>
                  </a:lnTo>
                  <a:lnTo>
                    <a:pt x="334" y="1349"/>
                  </a:lnTo>
                  <a:lnTo>
                    <a:pt x="334" y="1349"/>
                  </a:lnTo>
                  <a:lnTo>
                    <a:pt x="309" y="1351"/>
                  </a:lnTo>
                  <a:lnTo>
                    <a:pt x="285" y="1352"/>
                  </a:lnTo>
                  <a:lnTo>
                    <a:pt x="285" y="1352"/>
                  </a:lnTo>
                  <a:lnTo>
                    <a:pt x="258" y="1357"/>
                  </a:lnTo>
                  <a:lnTo>
                    <a:pt x="232" y="1361"/>
                  </a:lnTo>
                  <a:lnTo>
                    <a:pt x="208" y="1364"/>
                  </a:lnTo>
                  <a:lnTo>
                    <a:pt x="195" y="1365"/>
                  </a:lnTo>
                  <a:lnTo>
                    <a:pt x="183" y="1365"/>
                  </a:lnTo>
                  <a:lnTo>
                    <a:pt x="183" y="1365"/>
                  </a:lnTo>
                  <a:lnTo>
                    <a:pt x="165" y="1364"/>
                  </a:lnTo>
                  <a:lnTo>
                    <a:pt x="147" y="1363"/>
                  </a:lnTo>
                  <a:lnTo>
                    <a:pt x="130" y="1362"/>
                  </a:lnTo>
                  <a:lnTo>
                    <a:pt x="112" y="1363"/>
                  </a:lnTo>
                  <a:lnTo>
                    <a:pt x="112" y="1363"/>
                  </a:lnTo>
                  <a:lnTo>
                    <a:pt x="105" y="1365"/>
                  </a:lnTo>
                  <a:lnTo>
                    <a:pt x="97" y="1367"/>
                  </a:lnTo>
                  <a:lnTo>
                    <a:pt x="91" y="1369"/>
                  </a:lnTo>
                  <a:lnTo>
                    <a:pt x="87" y="1369"/>
                  </a:lnTo>
                  <a:lnTo>
                    <a:pt x="84" y="1368"/>
                  </a:lnTo>
                  <a:lnTo>
                    <a:pt x="84" y="1368"/>
                  </a:lnTo>
                  <a:lnTo>
                    <a:pt x="82" y="1365"/>
                  </a:lnTo>
                  <a:lnTo>
                    <a:pt x="82" y="1362"/>
                  </a:lnTo>
                  <a:lnTo>
                    <a:pt x="82" y="1356"/>
                  </a:lnTo>
                  <a:lnTo>
                    <a:pt x="86" y="1350"/>
                  </a:lnTo>
                  <a:lnTo>
                    <a:pt x="89" y="1346"/>
                  </a:lnTo>
                  <a:lnTo>
                    <a:pt x="89" y="1346"/>
                  </a:lnTo>
                  <a:lnTo>
                    <a:pt x="88" y="1337"/>
                  </a:lnTo>
                  <a:lnTo>
                    <a:pt x="87" y="1328"/>
                  </a:lnTo>
                  <a:lnTo>
                    <a:pt x="88" y="1320"/>
                  </a:lnTo>
                  <a:lnTo>
                    <a:pt x="89" y="1315"/>
                  </a:lnTo>
                  <a:lnTo>
                    <a:pt x="89" y="1315"/>
                  </a:lnTo>
                  <a:lnTo>
                    <a:pt x="99" y="1293"/>
                  </a:lnTo>
                  <a:lnTo>
                    <a:pt x="110" y="1269"/>
                  </a:lnTo>
                  <a:lnTo>
                    <a:pt x="121" y="1243"/>
                  </a:lnTo>
                  <a:lnTo>
                    <a:pt x="125" y="1230"/>
                  </a:lnTo>
                  <a:lnTo>
                    <a:pt x="128" y="1217"/>
                  </a:lnTo>
                  <a:lnTo>
                    <a:pt x="128" y="1217"/>
                  </a:lnTo>
                  <a:lnTo>
                    <a:pt x="132" y="1215"/>
                  </a:lnTo>
                  <a:lnTo>
                    <a:pt x="137" y="1212"/>
                  </a:lnTo>
                  <a:lnTo>
                    <a:pt x="138" y="1210"/>
                  </a:lnTo>
                  <a:lnTo>
                    <a:pt x="139" y="1209"/>
                  </a:lnTo>
                  <a:lnTo>
                    <a:pt x="139" y="1208"/>
                  </a:lnTo>
                  <a:lnTo>
                    <a:pt x="137" y="1207"/>
                  </a:lnTo>
                  <a:lnTo>
                    <a:pt x="137" y="1207"/>
                  </a:lnTo>
                  <a:lnTo>
                    <a:pt x="126" y="1208"/>
                  </a:lnTo>
                  <a:lnTo>
                    <a:pt x="116" y="1207"/>
                  </a:lnTo>
                  <a:lnTo>
                    <a:pt x="116" y="1207"/>
                  </a:lnTo>
                  <a:close/>
                  <a:moveTo>
                    <a:pt x="380" y="1271"/>
                  </a:moveTo>
                  <a:lnTo>
                    <a:pt x="380" y="1271"/>
                  </a:lnTo>
                  <a:lnTo>
                    <a:pt x="379" y="1271"/>
                  </a:lnTo>
                  <a:lnTo>
                    <a:pt x="379" y="1273"/>
                  </a:lnTo>
                  <a:lnTo>
                    <a:pt x="378" y="1274"/>
                  </a:lnTo>
                  <a:lnTo>
                    <a:pt x="377" y="1274"/>
                  </a:lnTo>
                  <a:lnTo>
                    <a:pt x="377" y="1274"/>
                  </a:lnTo>
                  <a:lnTo>
                    <a:pt x="361" y="1275"/>
                  </a:lnTo>
                  <a:lnTo>
                    <a:pt x="345" y="1276"/>
                  </a:lnTo>
                  <a:lnTo>
                    <a:pt x="311" y="1280"/>
                  </a:lnTo>
                  <a:lnTo>
                    <a:pt x="275" y="1285"/>
                  </a:lnTo>
                  <a:lnTo>
                    <a:pt x="240" y="1290"/>
                  </a:lnTo>
                  <a:lnTo>
                    <a:pt x="240" y="1290"/>
                  </a:lnTo>
                  <a:lnTo>
                    <a:pt x="206" y="1297"/>
                  </a:lnTo>
                  <a:lnTo>
                    <a:pt x="171" y="1306"/>
                  </a:lnTo>
                  <a:lnTo>
                    <a:pt x="155" y="1312"/>
                  </a:lnTo>
                  <a:lnTo>
                    <a:pt x="139" y="1317"/>
                  </a:lnTo>
                  <a:lnTo>
                    <a:pt x="123" y="1324"/>
                  </a:lnTo>
                  <a:lnTo>
                    <a:pt x="108" y="1331"/>
                  </a:lnTo>
                  <a:lnTo>
                    <a:pt x="108" y="1331"/>
                  </a:lnTo>
                  <a:lnTo>
                    <a:pt x="120" y="1331"/>
                  </a:lnTo>
                  <a:lnTo>
                    <a:pt x="132" y="1330"/>
                  </a:lnTo>
                  <a:lnTo>
                    <a:pt x="142" y="1329"/>
                  </a:lnTo>
                  <a:lnTo>
                    <a:pt x="148" y="1330"/>
                  </a:lnTo>
                  <a:lnTo>
                    <a:pt x="153" y="1331"/>
                  </a:lnTo>
                  <a:lnTo>
                    <a:pt x="153" y="1331"/>
                  </a:lnTo>
                  <a:lnTo>
                    <a:pt x="146" y="1334"/>
                  </a:lnTo>
                  <a:lnTo>
                    <a:pt x="138" y="1336"/>
                  </a:lnTo>
                  <a:lnTo>
                    <a:pt x="122" y="1337"/>
                  </a:lnTo>
                  <a:lnTo>
                    <a:pt x="115" y="1338"/>
                  </a:lnTo>
                  <a:lnTo>
                    <a:pt x="109" y="1342"/>
                  </a:lnTo>
                  <a:lnTo>
                    <a:pt x="106" y="1343"/>
                  </a:lnTo>
                  <a:lnTo>
                    <a:pt x="104" y="1345"/>
                  </a:lnTo>
                  <a:lnTo>
                    <a:pt x="103" y="1348"/>
                  </a:lnTo>
                  <a:lnTo>
                    <a:pt x="102" y="1351"/>
                  </a:lnTo>
                  <a:lnTo>
                    <a:pt x="102" y="1351"/>
                  </a:lnTo>
                  <a:lnTo>
                    <a:pt x="155" y="1349"/>
                  </a:lnTo>
                  <a:lnTo>
                    <a:pt x="211" y="1346"/>
                  </a:lnTo>
                  <a:lnTo>
                    <a:pt x="322" y="1336"/>
                  </a:lnTo>
                  <a:lnTo>
                    <a:pt x="377" y="1332"/>
                  </a:lnTo>
                  <a:lnTo>
                    <a:pt x="431" y="1329"/>
                  </a:lnTo>
                  <a:lnTo>
                    <a:pt x="485" y="1327"/>
                  </a:lnTo>
                  <a:lnTo>
                    <a:pt x="536" y="1326"/>
                  </a:lnTo>
                  <a:lnTo>
                    <a:pt x="536" y="1326"/>
                  </a:lnTo>
                  <a:lnTo>
                    <a:pt x="616" y="1327"/>
                  </a:lnTo>
                  <a:lnTo>
                    <a:pt x="685" y="1324"/>
                  </a:lnTo>
                  <a:lnTo>
                    <a:pt x="754" y="1320"/>
                  </a:lnTo>
                  <a:lnTo>
                    <a:pt x="827" y="1314"/>
                  </a:lnTo>
                  <a:lnTo>
                    <a:pt x="827" y="1314"/>
                  </a:lnTo>
                  <a:lnTo>
                    <a:pt x="791" y="1311"/>
                  </a:lnTo>
                  <a:lnTo>
                    <a:pt x="754" y="1307"/>
                  </a:lnTo>
                  <a:lnTo>
                    <a:pt x="713" y="1303"/>
                  </a:lnTo>
                  <a:lnTo>
                    <a:pt x="692" y="1302"/>
                  </a:lnTo>
                  <a:lnTo>
                    <a:pt x="668" y="1301"/>
                  </a:lnTo>
                  <a:lnTo>
                    <a:pt x="668" y="1301"/>
                  </a:lnTo>
                  <a:lnTo>
                    <a:pt x="677" y="1298"/>
                  </a:lnTo>
                  <a:lnTo>
                    <a:pt x="687" y="1294"/>
                  </a:lnTo>
                  <a:lnTo>
                    <a:pt x="698" y="1293"/>
                  </a:lnTo>
                  <a:lnTo>
                    <a:pt x="702" y="1293"/>
                  </a:lnTo>
                  <a:lnTo>
                    <a:pt x="708" y="1294"/>
                  </a:lnTo>
                  <a:lnTo>
                    <a:pt x="708" y="1294"/>
                  </a:lnTo>
                  <a:lnTo>
                    <a:pt x="686" y="1288"/>
                  </a:lnTo>
                  <a:lnTo>
                    <a:pt x="665" y="1284"/>
                  </a:lnTo>
                  <a:lnTo>
                    <a:pt x="642" y="1281"/>
                  </a:lnTo>
                  <a:lnTo>
                    <a:pt x="621" y="1277"/>
                  </a:lnTo>
                  <a:lnTo>
                    <a:pt x="600" y="1275"/>
                  </a:lnTo>
                  <a:lnTo>
                    <a:pt x="578" y="1274"/>
                  </a:lnTo>
                  <a:lnTo>
                    <a:pt x="536" y="1273"/>
                  </a:lnTo>
                  <a:lnTo>
                    <a:pt x="455" y="1273"/>
                  </a:lnTo>
                  <a:lnTo>
                    <a:pt x="417" y="1273"/>
                  </a:lnTo>
                  <a:lnTo>
                    <a:pt x="380" y="1271"/>
                  </a:lnTo>
                  <a:lnTo>
                    <a:pt x="380" y="1271"/>
                  </a:lnTo>
                  <a:close/>
                  <a:moveTo>
                    <a:pt x="789" y="1299"/>
                  </a:moveTo>
                  <a:lnTo>
                    <a:pt x="789" y="1299"/>
                  </a:lnTo>
                  <a:lnTo>
                    <a:pt x="766" y="1296"/>
                  </a:lnTo>
                  <a:lnTo>
                    <a:pt x="754" y="1294"/>
                  </a:lnTo>
                  <a:lnTo>
                    <a:pt x="748" y="1294"/>
                  </a:lnTo>
                  <a:lnTo>
                    <a:pt x="743" y="1296"/>
                  </a:lnTo>
                  <a:lnTo>
                    <a:pt x="743" y="1296"/>
                  </a:lnTo>
                  <a:lnTo>
                    <a:pt x="769" y="1299"/>
                  </a:lnTo>
                  <a:lnTo>
                    <a:pt x="781" y="1300"/>
                  </a:lnTo>
                  <a:lnTo>
                    <a:pt x="786" y="1300"/>
                  </a:lnTo>
                  <a:lnTo>
                    <a:pt x="789" y="1299"/>
                  </a:lnTo>
                  <a:lnTo>
                    <a:pt x="789" y="1299"/>
                  </a:lnTo>
                  <a:close/>
                  <a:moveTo>
                    <a:pt x="926" y="1341"/>
                  </a:moveTo>
                  <a:lnTo>
                    <a:pt x="926" y="1341"/>
                  </a:lnTo>
                  <a:lnTo>
                    <a:pt x="922" y="1341"/>
                  </a:lnTo>
                  <a:lnTo>
                    <a:pt x="917" y="1341"/>
                  </a:lnTo>
                  <a:lnTo>
                    <a:pt x="914" y="1341"/>
                  </a:lnTo>
                  <a:lnTo>
                    <a:pt x="914" y="1342"/>
                  </a:lnTo>
                  <a:lnTo>
                    <a:pt x="915" y="1344"/>
                  </a:lnTo>
                  <a:lnTo>
                    <a:pt x="915" y="1344"/>
                  </a:lnTo>
                  <a:lnTo>
                    <a:pt x="890" y="1337"/>
                  </a:lnTo>
                  <a:lnTo>
                    <a:pt x="862" y="1330"/>
                  </a:lnTo>
                  <a:lnTo>
                    <a:pt x="862" y="1330"/>
                  </a:lnTo>
                  <a:lnTo>
                    <a:pt x="862" y="1335"/>
                  </a:lnTo>
                  <a:lnTo>
                    <a:pt x="863" y="1339"/>
                  </a:lnTo>
                  <a:lnTo>
                    <a:pt x="864" y="1343"/>
                  </a:lnTo>
                  <a:lnTo>
                    <a:pt x="867" y="1346"/>
                  </a:lnTo>
                  <a:lnTo>
                    <a:pt x="873" y="1351"/>
                  </a:lnTo>
                  <a:lnTo>
                    <a:pt x="875" y="1354"/>
                  </a:lnTo>
                  <a:lnTo>
                    <a:pt x="877" y="1358"/>
                  </a:lnTo>
                  <a:lnTo>
                    <a:pt x="877" y="1358"/>
                  </a:lnTo>
                  <a:lnTo>
                    <a:pt x="909" y="1362"/>
                  </a:lnTo>
                  <a:lnTo>
                    <a:pt x="925" y="1363"/>
                  </a:lnTo>
                  <a:lnTo>
                    <a:pt x="941" y="1362"/>
                  </a:lnTo>
                  <a:lnTo>
                    <a:pt x="955" y="1360"/>
                  </a:lnTo>
                  <a:lnTo>
                    <a:pt x="963" y="1358"/>
                  </a:lnTo>
                  <a:lnTo>
                    <a:pt x="969" y="1356"/>
                  </a:lnTo>
                  <a:lnTo>
                    <a:pt x="974" y="1352"/>
                  </a:lnTo>
                  <a:lnTo>
                    <a:pt x="981" y="1348"/>
                  </a:lnTo>
                  <a:lnTo>
                    <a:pt x="986" y="1344"/>
                  </a:lnTo>
                  <a:lnTo>
                    <a:pt x="990" y="1338"/>
                  </a:lnTo>
                  <a:lnTo>
                    <a:pt x="990" y="1338"/>
                  </a:lnTo>
                  <a:lnTo>
                    <a:pt x="989" y="1333"/>
                  </a:lnTo>
                  <a:lnTo>
                    <a:pt x="986" y="1329"/>
                  </a:lnTo>
                  <a:lnTo>
                    <a:pt x="978" y="1317"/>
                  </a:lnTo>
                  <a:lnTo>
                    <a:pt x="978" y="1317"/>
                  </a:lnTo>
                  <a:lnTo>
                    <a:pt x="971" y="1319"/>
                  </a:lnTo>
                  <a:lnTo>
                    <a:pt x="966" y="1322"/>
                  </a:lnTo>
                  <a:lnTo>
                    <a:pt x="960" y="1326"/>
                  </a:lnTo>
                  <a:lnTo>
                    <a:pt x="956" y="1330"/>
                  </a:lnTo>
                  <a:lnTo>
                    <a:pt x="956" y="1330"/>
                  </a:lnTo>
                  <a:lnTo>
                    <a:pt x="954" y="1328"/>
                  </a:lnTo>
                  <a:lnTo>
                    <a:pt x="952" y="1328"/>
                  </a:lnTo>
                  <a:lnTo>
                    <a:pt x="948" y="1329"/>
                  </a:lnTo>
                  <a:lnTo>
                    <a:pt x="944" y="1331"/>
                  </a:lnTo>
                  <a:lnTo>
                    <a:pt x="936" y="1336"/>
                  </a:lnTo>
                  <a:lnTo>
                    <a:pt x="930" y="1338"/>
                  </a:lnTo>
                  <a:lnTo>
                    <a:pt x="926" y="1341"/>
                  </a:lnTo>
                  <a:lnTo>
                    <a:pt x="926" y="1341"/>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grpSp>
        <p:nvGrpSpPr>
          <p:cNvPr id="51" name="组合 50"/>
          <p:cNvGrpSpPr/>
          <p:nvPr>
            <p:custDataLst>
              <p:tags r:id="rId13"/>
            </p:custDataLst>
          </p:nvPr>
        </p:nvGrpSpPr>
        <p:grpSpPr>
          <a:xfrm>
            <a:off x="4209190" y="1369777"/>
            <a:ext cx="720000" cy="720222"/>
            <a:chOff x="4209190" y="1369777"/>
            <a:chExt cx="720000" cy="720222"/>
          </a:xfrm>
        </p:grpSpPr>
        <p:sp>
          <p:nvSpPr>
            <p:cNvPr id="32" name="椭圆 9"/>
            <p:cNvSpPr>
              <a:spLocks noChangeArrowheads="1"/>
            </p:cNvSpPr>
            <p:nvPr>
              <p:custDataLst>
                <p:tags r:id="rId14"/>
              </p:custDataLst>
            </p:nvPr>
          </p:nvSpPr>
          <p:spPr bwMode="auto">
            <a:xfrm>
              <a:off x="4209190" y="1369777"/>
              <a:ext cx="720000" cy="720222"/>
            </a:xfrm>
            <a:prstGeom prst="ellipse">
              <a:avLst/>
            </a:prstGeom>
            <a:noFill/>
            <a:ln>
              <a:solidFill>
                <a:schemeClr val="tx1">
                  <a:lumMod val="75000"/>
                  <a:lumOff val="25000"/>
                </a:schemeClr>
              </a:solidFill>
            </a:ln>
          </p:spPr>
          <p:txBody>
            <a:bodyPr anchor="ctr"/>
            <a:lstStyle/>
            <a:p>
              <a:pPr algn="ctr"/>
              <a:endParaRPr lang="zh-CN" altLang="en-US">
                <a:solidFill>
                  <a:schemeClr val="tx1">
                    <a:lumMod val="75000"/>
                    <a:lumOff val="25000"/>
                  </a:schemeClr>
                </a:solidFill>
              </a:endParaRPr>
            </a:p>
          </p:txBody>
        </p:sp>
        <p:grpSp>
          <p:nvGrpSpPr>
            <p:cNvPr id="2" name="组合 34"/>
            <p:cNvGrpSpPr/>
            <p:nvPr/>
          </p:nvGrpSpPr>
          <p:grpSpPr>
            <a:xfrm>
              <a:off x="4286248" y="1589779"/>
              <a:ext cx="642942" cy="357300"/>
              <a:chOff x="2071688" y="881063"/>
              <a:chExt cx="871538" cy="463550"/>
            </a:xfrm>
          </p:grpSpPr>
          <p:sp>
            <p:nvSpPr>
              <p:cNvPr id="36" name="Freeform 149"/>
              <p:cNvSpPr/>
              <p:nvPr>
                <p:custDataLst>
                  <p:tags r:id="rId15"/>
                </p:custDataLst>
              </p:nvPr>
            </p:nvSpPr>
            <p:spPr bwMode="auto">
              <a:xfrm>
                <a:off x="2289176" y="990600"/>
                <a:ext cx="120650" cy="115888"/>
              </a:xfrm>
              <a:custGeom>
                <a:avLst/>
                <a:gdLst/>
                <a:ahLst/>
                <a:cxnLst>
                  <a:cxn ang="0">
                    <a:pos x="230" y="40"/>
                  </a:cxn>
                  <a:cxn ang="0">
                    <a:pos x="223" y="41"/>
                  </a:cxn>
                  <a:cxn ang="0">
                    <a:pos x="217" y="38"/>
                  </a:cxn>
                  <a:cxn ang="0">
                    <a:pos x="204" y="31"/>
                  </a:cxn>
                  <a:cxn ang="0">
                    <a:pos x="187" y="26"/>
                  </a:cxn>
                  <a:cxn ang="0">
                    <a:pos x="167" y="23"/>
                  </a:cxn>
                  <a:cxn ang="0">
                    <a:pos x="140" y="18"/>
                  </a:cxn>
                  <a:cxn ang="0">
                    <a:pos x="125" y="18"/>
                  </a:cxn>
                  <a:cxn ang="0">
                    <a:pos x="111" y="23"/>
                  </a:cxn>
                  <a:cxn ang="0">
                    <a:pos x="104" y="27"/>
                  </a:cxn>
                  <a:cxn ang="0">
                    <a:pos x="98" y="35"/>
                  </a:cxn>
                  <a:cxn ang="0">
                    <a:pos x="92" y="43"/>
                  </a:cxn>
                  <a:cxn ang="0">
                    <a:pos x="72" y="68"/>
                  </a:cxn>
                  <a:cxn ang="0">
                    <a:pos x="67" y="78"/>
                  </a:cxn>
                  <a:cxn ang="0">
                    <a:pos x="77" y="82"/>
                  </a:cxn>
                  <a:cxn ang="0">
                    <a:pos x="101" y="85"/>
                  </a:cxn>
                  <a:cxn ang="0">
                    <a:pos x="114" y="87"/>
                  </a:cxn>
                  <a:cxn ang="0">
                    <a:pos x="133" y="94"/>
                  </a:cxn>
                  <a:cxn ang="0">
                    <a:pos x="141" y="100"/>
                  </a:cxn>
                  <a:cxn ang="0">
                    <a:pos x="144" y="110"/>
                  </a:cxn>
                  <a:cxn ang="0">
                    <a:pos x="123" y="103"/>
                  </a:cxn>
                  <a:cxn ang="0">
                    <a:pos x="91" y="95"/>
                  </a:cxn>
                  <a:cxn ang="0">
                    <a:pos x="67" y="93"/>
                  </a:cxn>
                  <a:cxn ang="0">
                    <a:pos x="54" y="94"/>
                  </a:cxn>
                  <a:cxn ang="0">
                    <a:pos x="35" y="119"/>
                  </a:cxn>
                  <a:cxn ang="0">
                    <a:pos x="25" y="133"/>
                  </a:cxn>
                  <a:cxn ang="0">
                    <a:pos x="18" y="146"/>
                  </a:cxn>
                  <a:cxn ang="0">
                    <a:pos x="12" y="161"/>
                  </a:cxn>
                  <a:cxn ang="0">
                    <a:pos x="13" y="170"/>
                  </a:cxn>
                  <a:cxn ang="0">
                    <a:pos x="18" y="181"/>
                  </a:cxn>
                  <a:cxn ang="0">
                    <a:pos x="32" y="191"/>
                  </a:cxn>
                  <a:cxn ang="0">
                    <a:pos x="52" y="198"/>
                  </a:cxn>
                  <a:cxn ang="0">
                    <a:pos x="74" y="203"/>
                  </a:cxn>
                  <a:cxn ang="0">
                    <a:pos x="121" y="208"/>
                  </a:cxn>
                  <a:cxn ang="0">
                    <a:pos x="138" y="210"/>
                  </a:cxn>
                  <a:cxn ang="0">
                    <a:pos x="132" y="218"/>
                  </a:cxn>
                  <a:cxn ang="0">
                    <a:pos x="122" y="220"/>
                  </a:cxn>
                  <a:cxn ang="0">
                    <a:pos x="95" y="217"/>
                  </a:cxn>
                  <a:cxn ang="0">
                    <a:pos x="79" y="216"/>
                  </a:cxn>
                  <a:cxn ang="0">
                    <a:pos x="47" y="209"/>
                  </a:cxn>
                  <a:cxn ang="0">
                    <a:pos x="32" y="204"/>
                  </a:cxn>
                  <a:cxn ang="0">
                    <a:pos x="12" y="194"/>
                  </a:cxn>
                  <a:cxn ang="0">
                    <a:pos x="2" y="183"/>
                  </a:cxn>
                  <a:cxn ang="0">
                    <a:pos x="0" y="167"/>
                  </a:cxn>
                  <a:cxn ang="0">
                    <a:pos x="5" y="144"/>
                  </a:cxn>
                  <a:cxn ang="0">
                    <a:pos x="8" y="136"/>
                  </a:cxn>
                  <a:cxn ang="0">
                    <a:pos x="18" y="121"/>
                  </a:cxn>
                  <a:cxn ang="0">
                    <a:pos x="24" y="116"/>
                  </a:cxn>
                  <a:cxn ang="0">
                    <a:pos x="31" y="101"/>
                  </a:cxn>
                  <a:cxn ang="0">
                    <a:pos x="58" y="61"/>
                  </a:cxn>
                  <a:cxn ang="0">
                    <a:pos x="66" y="51"/>
                  </a:cxn>
                  <a:cxn ang="0">
                    <a:pos x="87" y="27"/>
                  </a:cxn>
                  <a:cxn ang="0">
                    <a:pos x="96" y="17"/>
                  </a:cxn>
                  <a:cxn ang="0">
                    <a:pos x="107" y="7"/>
                  </a:cxn>
                  <a:cxn ang="0">
                    <a:pos x="119" y="1"/>
                  </a:cxn>
                  <a:cxn ang="0">
                    <a:pos x="138" y="1"/>
                  </a:cxn>
                  <a:cxn ang="0">
                    <a:pos x="149" y="4"/>
                  </a:cxn>
                  <a:cxn ang="0">
                    <a:pos x="164" y="8"/>
                  </a:cxn>
                  <a:cxn ang="0">
                    <a:pos x="195" y="15"/>
                  </a:cxn>
                  <a:cxn ang="0">
                    <a:pos x="216" y="22"/>
                  </a:cxn>
                  <a:cxn ang="0">
                    <a:pos x="227" y="30"/>
                  </a:cxn>
                  <a:cxn ang="0">
                    <a:pos x="230" y="36"/>
                  </a:cxn>
                  <a:cxn ang="0">
                    <a:pos x="230" y="40"/>
                  </a:cxn>
                </a:cxnLst>
                <a:rect l="0" t="0" r="r" b="b"/>
                <a:pathLst>
                  <a:path w="230" h="220">
                    <a:moveTo>
                      <a:pt x="230" y="40"/>
                    </a:moveTo>
                    <a:lnTo>
                      <a:pt x="230" y="40"/>
                    </a:lnTo>
                    <a:lnTo>
                      <a:pt x="227" y="41"/>
                    </a:lnTo>
                    <a:lnTo>
                      <a:pt x="223" y="41"/>
                    </a:lnTo>
                    <a:lnTo>
                      <a:pt x="220" y="39"/>
                    </a:lnTo>
                    <a:lnTo>
                      <a:pt x="217" y="38"/>
                    </a:lnTo>
                    <a:lnTo>
                      <a:pt x="210" y="34"/>
                    </a:lnTo>
                    <a:lnTo>
                      <a:pt x="204" y="31"/>
                    </a:lnTo>
                    <a:lnTo>
                      <a:pt x="204" y="31"/>
                    </a:lnTo>
                    <a:lnTo>
                      <a:pt x="187" y="26"/>
                    </a:lnTo>
                    <a:lnTo>
                      <a:pt x="167" y="23"/>
                    </a:lnTo>
                    <a:lnTo>
                      <a:pt x="167" y="23"/>
                    </a:lnTo>
                    <a:lnTo>
                      <a:pt x="148" y="19"/>
                    </a:lnTo>
                    <a:lnTo>
                      <a:pt x="140" y="18"/>
                    </a:lnTo>
                    <a:lnTo>
                      <a:pt x="132" y="18"/>
                    </a:lnTo>
                    <a:lnTo>
                      <a:pt x="125" y="18"/>
                    </a:lnTo>
                    <a:lnTo>
                      <a:pt x="117" y="20"/>
                    </a:lnTo>
                    <a:lnTo>
                      <a:pt x="111" y="23"/>
                    </a:lnTo>
                    <a:lnTo>
                      <a:pt x="104" y="27"/>
                    </a:lnTo>
                    <a:lnTo>
                      <a:pt x="104" y="27"/>
                    </a:lnTo>
                    <a:lnTo>
                      <a:pt x="101" y="31"/>
                    </a:lnTo>
                    <a:lnTo>
                      <a:pt x="98" y="35"/>
                    </a:lnTo>
                    <a:lnTo>
                      <a:pt x="92" y="43"/>
                    </a:lnTo>
                    <a:lnTo>
                      <a:pt x="92" y="43"/>
                    </a:lnTo>
                    <a:lnTo>
                      <a:pt x="78" y="60"/>
                    </a:lnTo>
                    <a:lnTo>
                      <a:pt x="72" y="68"/>
                    </a:lnTo>
                    <a:lnTo>
                      <a:pt x="67" y="78"/>
                    </a:lnTo>
                    <a:lnTo>
                      <a:pt x="67" y="78"/>
                    </a:lnTo>
                    <a:lnTo>
                      <a:pt x="71" y="80"/>
                    </a:lnTo>
                    <a:lnTo>
                      <a:pt x="77" y="82"/>
                    </a:lnTo>
                    <a:lnTo>
                      <a:pt x="89" y="84"/>
                    </a:lnTo>
                    <a:lnTo>
                      <a:pt x="101" y="85"/>
                    </a:lnTo>
                    <a:lnTo>
                      <a:pt x="114" y="87"/>
                    </a:lnTo>
                    <a:lnTo>
                      <a:pt x="114" y="87"/>
                    </a:lnTo>
                    <a:lnTo>
                      <a:pt x="124" y="91"/>
                    </a:lnTo>
                    <a:lnTo>
                      <a:pt x="133" y="94"/>
                    </a:lnTo>
                    <a:lnTo>
                      <a:pt x="138" y="97"/>
                    </a:lnTo>
                    <a:lnTo>
                      <a:pt x="141" y="100"/>
                    </a:lnTo>
                    <a:lnTo>
                      <a:pt x="143" y="104"/>
                    </a:lnTo>
                    <a:lnTo>
                      <a:pt x="144" y="110"/>
                    </a:lnTo>
                    <a:lnTo>
                      <a:pt x="144" y="110"/>
                    </a:lnTo>
                    <a:lnTo>
                      <a:pt x="123" y="103"/>
                    </a:lnTo>
                    <a:lnTo>
                      <a:pt x="101" y="97"/>
                    </a:lnTo>
                    <a:lnTo>
                      <a:pt x="91" y="95"/>
                    </a:lnTo>
                    <a:lnTo>
                      <a:pt x="79" y="94"/>
                    </a:lnTo>
                    <a:lnTo>
                      <a:pt x="67" y="93"/>
                    </a:lnTo>
                    <a:lnTo>
                      <a:pt x="54" y="94"/>
                    </a:lnTo>
                    <a:lnTo>
                      <a:pt x="54" y="94"/>
                    </a:lnTo>
                    <a:lnTo>
                      <a:pt x="45" y="106"/>
                    </a:lnTo>
                    <a:lnTo>
                      <a:pt x="35" y="119"/>
                    </a:lnTo>
                    <a:lnTo>
                      <a:pt x="35" y="119"/>
                    </a:lnTo>
                    <a:lnTo>
                      <a:pt x="25" y="133"/>
                    </a:lnTo>
                    <a:lnTo>
                      <a:pt x="18" y="146"/>
                    </a:lnTo>
                    <a:lnTo>
                      <a:pt x="18" y="146"/>
                    </a:lnTo>
                    <a:lnTo>
                      <a:pt x="13" y="157"/>
                    </a:lnTo>
                    <a:lnTo>
                      <a:pt x="12" y="161"/>
                    </a:lnTo>
                    <a:lnTo>
                      <a:pt x="12" y="166"/>
                    </a:lnTo>
                    <a:lnTo>
                      <a:pt x="13" y="170"/>
                    </a:lnTo>
                    <a:lnTo>
                      <a:pt x="15" y="174"/>
                    </a:lnTo>
                    <a:lnTo>
                      <a:pt x="18" y="181"/>
                    </a:lnTo>
                    <a:lnTo>
                      <a:pt x="24" y="186"/>
                    </a:lnTo>
                    <a:lnTo>
                      <a:pt x="32" y="191"/>
                    </a:lnTo>
                    <a:lnTo>
                      <a:pt x="41" y="194"/>
                    </a:lnTo>
                    <a:lnTo>
                      <a:pt x="52" y="198"/>
                    </a:lnTo>
                    <a:lnTo>
                      <a:pt x="63" y="201"/>
                    </a:lnTo>
                    <a:lnTo>
                      <a:pt x="74" y="203"/>
                    </a:lnTo>
                    <a:lnTo>
                      <a:pt x="98" y="205"/>
                    </a:lnTo>
                    <a:lnTo>
                      <a:pt x="121" y="208"/>
                    </a:lnTo>
                    <a:lnTo>
                      <a:pt x="138" y="210"/>
                    </a:lnTo>
                    <a:lnTo>
                      <a:pt x="138" y="210"/>
                    </a:lnTo>
                    <a:lnTo>
                      <a:pt x="136" y="215"/>
                    </a:lnTo>
                    <a:lnTo>
                      <a:pt x="132" y="218"/>
                    </a:lnTo>
                    <a:lnTo>
                      <a:pt x="127" y="219"/>
                    </a:lnTo>
                    <a:lnTo>
                      <a:pt x="122" y="220"/>
                    </a:lnTo>
                    <a:lnTo>
                      <a:pt x="108" y="219"/>
                    </a:lnTo>
                    <a:lnTo>
                      <a:pt x="95" y="217"/>
                    </a:lnTo>
                    <a:lnTo>
                      <a:pt x="95" y="217"/>
                    </a:lnTo>
                    <a:lnTo>
                      <a:pt x="79" y="216"/>
                    </a:lnTo>
                    <a:lnTo>
                      <a:pt x="63" y="214"/>
                    </a:lnTo>
                    <a:lnTo>
                      <a:pt x="47" y="209"/>
                    </a:lnTo>
                    <a:lnTo>
                      <a:pt x="32" y="204"/>
                    </a:lnTo>
                    <a:lnTo>
                      <a:pt x="32" y="204"/>
                    </a:lnTo>
                    <a:lnTo>
                      <a:pt x="21" y="200"/>
                    </a:lnTo>
                    <a:lnTo>
                      <a:pt x="12" y="194"/>
                    </a:lnTo>
                    <a:lnTo>
                      <a:pt x="6" y="188"/>
                    </a:lnTo>
                    <a:lnTo>
                      <a:pt x="2" y="183"/>
                    </a:lnTo>
                    <a:lnTo>
                      <a:pt x="0" y="175"/>
                    </a:lnTo>
                    <a:lnTo>
                      <a:pt x="0" y="167"/>
                    </a:lnTo>
                    <a:lnTo>
                      <a:pt x="1" y="156"/>
                    </a:lnTo>
                    <a:lnTo>
                      <a:pt x="5" y="144"/>
                    </a:lnTo>
                    <a:lnTo>
                      <a:pt x="5" y="144"/>
                    </a:lnTo>
                    <a:lnTo>
                      <a:pt x="8" y="136"/>
                    </a:lnTo>
                    <a:lnTo>
                      <a:pt x="12" y="128"/>
                    </a:lnTo>
                    <a:lnTo>
                      <a:pt x="18" y="121"/>
                    </a:lnTo>
                    <a:lnTo>
                      <a:pt x="24" y="116"/>
                    </a:lnTo>
                    <a:lnTo>
                      <a:pt x="24" y="116"/>
                    </a:lnTo>
                    <a:lnTo>
                      <a:pt x="26" y="109"/>
                    </a:lnTo>
                    <a:lnTo>
                      <a:pt x="31" y="101"/>
                    </a:lnTo>
                    <a:lnTo>
                      <a:pt x="39" y="87"/>
                    </a:lnTo>
                    <a:lnTo>
                      <a:pt x="58" y="61"/>
                    </a:lnTo>
                    <a:lnTo>
                      <a:pt x="58" y="61"/>
                    </a:lnTo>
                    <a:lnTo>
                      <a:pt x="66" y="51"/>
                    </a:lnTo>
                    <a:lnTo>
                      <a:pt x="72" y="43"/>
                    </a:lnTo>
                    <a:lnTo>
                      <a:pt x="87" y="27"/>
                    </a:lnTo>
                    <a:lnTo>
                      <a:pt x="87" y="27"/>
                    </a:lnTo>
                    <a:lnTo>
                      <a:pt x="96" y="17"/>
                    </a:lnTo>
                    <a:lnTo>
                      <a:pt x="101" y="11"/>
                    </a:lnTo>
                    <a:lnTo>
                      <a:pt x="107" y="7"/>
                    </a:lnTo>
                    <a:lnTo>
                      <a:pt x="112" y="4"/>
                    </a:lnTo>
                    <a:lnTo>
                      <a:pt x="119" y="1"/>
                    </a:lnTo>
                    <a:lnTo>
                      <a:pt x="128" y="0"/>
                    </a:lnTo>
                    <a:lnTo>
                      <a:pt x="138" y="1"/>
                    </a:lnTo>
                    <a:lnTo>
                      <a:pt x="138" y="1"/>
                    </a:lnTo>
                    <a:lnTo>
                      <a:pt x="149" y="4"/>
                    </a:lnTo>
                    <a:lnTo>
                      <a:pt x="164" y="8"/>
                    </a:lnTo>
                    <a:lnTo>
                      <a:pt x="164" y="8"/>
                    </a:lnTo>
                    <a:lnTo>
                      <a:pt x="185" y="12"/>
                    </a:lnTo>
                    <a:lnTo>
                      <a:pt x="195" y="15"/>
                    </a:lnTo>
                    <a:lnTo>
                      <a:pt x="206" y="18"/>
                    </a:lnTo>
                    <a:lnTo>
                      <a:pt x="216" y="22"/>
                    </a:lnTo>
                    <a:lnTo>
                      <a:pt x="223" y="26"/>
                    </a:lnTo>
                    <a:lnTo>
                      <a:pt x="227" y="30"/>
                    </a:lnTo>
                    <a:lnTo>
                      <a:pt x="228" y="33"/>
                    </a:lnTo>
                    <a:lnTo>
                      <a:pt x="230" y="36"/>
                    </a:lnTo>
                    <a:lnTo>
                      <a:pt x="230" y="40"/>
                    </a:lnTo>
                    <a:lnTo>
                      <a:pt x="230" y="4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37" name="Freeform 150"/>
              <p:cNvSpPr/>
              <p:nvPr>
                <p:custDataLst>
                  <p:tags r:id="rId16"/>
                </p:custDataLst>
              </p:nvPr>
            </p:nvSpPr>
            <p:spPr bwMode="auto">
              <a:xfrm>
                <a:off x="2405063" y="1038225"/>
                <a:ext cx="57150" cy="17463"/>
              </a:xfrm>
              <a:custGeom>
                <a:avLst/>
                <a:gdLst/>
                <a:ahLst/>
                <a:cxnLst>
                  <a:cxn ang="0">
                    <a:pos x="107" y="26"/>
                  </a:cxn>
                  <a:cxn ang="0">
                    <a:pos x="107" y="26"/>
                  </a:cxn>
                  <a:cxn ang="0">
                    <a:pos x="106" y="27"/>
                  </a:cxn>
                  <a:cxn ang="0">
                    <a:pos x="106" y="28"/>
                  </a:cxn>
                  <a:cxn ang="0">
                    <a:pos x="106" y="32"/>
                  </a:cxn>
                  <a:cxn ang="0">
                    <a:pos x="106" y="32"/>
                  </a:cxn>
                  <a:cxn ang="0">
                    <a:pos x="96" y="32"/>
                  </a:cxn>
                  <a:cxn ang="0">
                    <a:pos x="87" y="31"/>
                  </a:cxn>
                  <a:cxn ang="0">
                    <a:pos x="78" y="28"/>
                  </a:cxn>
                  <a:cxn ang="0">
                    <a:pos x="70" y="25"/>
                  </a:cxn>
                  <a:cxn ang="0">
                    <a:pos x="53" y="19"/>
                  </a:cxn>
                  <a:cxn ang="0">
                    <a:pos x="43" y="16"/>
                  </a:cxn>
                  <a:cxn ang="0">
                    <a:pos x="34" y="13"/>
                  </a:cxn>
                  <a:cxn ang="0">
                    <a:pos x="34" y="13"/>
                  </a:cxn>
                  <a:cxn ang="0">
                    <a:pos x="26" y="15"/>
                  </a:cxn>
                  <a:cxn ang="0">
                    <a:pos x="17" y="13"/>
                  </a:cxn>
                  <a:cxn ang="0">
                    <a:pos x="9" y="10"/>
                  </a:cxn>
                  <a:cxn ang="0">
                    <a:pos x="0" y="6"/>
                  </a:cxn>
                  <a:cxn ang="0">
                    <a:pos x="0" y="6"/>
                  </a:cxn>
                  <a:cxn ang="0">
                    <a:pos x="0" y="4"/>
                  </a:cxn>
                  <a:cxn ang="0">
                    <a:pos x="0" y="4"/>
                  </a:cxn>
                  <a:cxn ang="0">
                    <a:pos x="1" y="1"/>
                  </a:cxn>
                  <a:cxn ang="0">
                    <a:pos x="1" y="1"/>
                  </a:cxn>
                  <a:cxn ang="0">
                    <a:pos x="3" y="0"/>
                  </a:cxn>
                  <a:cxn ang="0">
                    <a:pos x="4" y="1"/>
                  </a:cxn>
                  <a:cxn ang="0">
                    <a:pos x="4" y="1"/>
                  </a:cxn>
                  <a:cxn ang="0">
                    <a:pos x="4" y="1"/>
                  </a:cxn>
                  <a:cxn ang="0">
                    <a:pos x="26" y="3"/>
                  </a:cxn>
                  <a:cxn ang="0">
                    <a:pos x="48" y="5"/>
                  </a:cxn>
                  <a:cxn ang="0">
                    <a:pos x="60" y="7"/>
                  </a:cxn>
                  <a:cxn ang="0">
                    <a:pos x="71" y="10"/>
                  </a:cxn>
                  <a:cxn ang="0">
                    <a:pos x="80" y="15"/>
                  </a:cxn>
                  <a:cxn ang="0">
                    <a:pos x="90" y="19"/>
                  </a:cxn>
                  <a:cxn ang="0">
                    <a:pos x="90" y="19"/>
                  </a:cxn>
                  <a:cxn ang="0">
                    <a:pos x="95" y="18"/>
                  </a:cxn>
                  <a:cxn ang="0">
                    <a:pos x="101" y="19"/>
                  </a:cxn>
                  <a:cxn ang="0">
                    <a:pos x="105" y="21"/>
                  </a:cxn>
                  <a:cxn ang="0">
                    <a:pos x="106" y="24"/>
                  </a:cxn>
                  <a:cxn ang="0">
                    <a:pos x="107" y="26"/>
                  </a:cxn>
                  <a:cxn ang="0">
                    <a:pos x="107" y="26"/>
                  </a:cxn>
                </a:cxnLst>
                <a:rect l="0" t="0" r="r" b="b"/>
                <a:pathLst>
                  <a:path w="107" h="32">
                    <a:moveTo>
                      <a:pt x="107" y="26"/>
                    </a:moveTo>
                    <a:lnTo>
                      <a:pt x="107" y="26"/>
                    </a:lnTo>
                    <a:lnTo>
                      <a:pt x="106" y="27"/>
                    </a:lnTo>
                    <a:lnTo>
                      <a:pt x="106" y="28"/>
                    </a:lnTo>
                    <a:lnTo>
                      <a:pt x="106" y="32"/>
                    </a:lnTo>
                    <a:lnTo>
                      <a:pt x="106" y="32"/>
                    </a:lnTo>
                    <a:lnTo>
                      <a:pt x="96" y="32"/>
                    </a:lnTo>
                    <a:lnTo>
                      <a:pt x="87" y="31"/>
                    </a:lnTo>
                    <a:lnTo>
                      <a:pt x="78" y="28"/>
                    </a:lnTo>
                    <a:lnTo>
                      <a:pt x="70" y="25"/>
                    </a:lnTo>
                    <a:lnTo>
                      <a:pt x="53" y="19"/>
                    </a:lnTo>
                    <a:lnTo>
                      <a:pt x="43" y="16"/>
                    </a:lnTo>
                    <a:lnTo>
                      <a:pt x="34" y="13"/>
                    </a:lnTo>
                    <a:lnTo>
                      <a:pt x="34" y="13"/>
                    </a:lnTo>
                    <a:lnTo>
                      <a:pt x="26" y="15"/>
                    </a:lnTo>
                    <a:lnTo>
                      <a:pt x="17" y="13"/>
                    </a:lnTo>
                    <a:lnTo>
                      <a:pt x="9" y="10"/>
                    </a:lnTo>
                    <a:lnTo>
                      <a:pt x="0" y="6"/>
                    </a:lnTo>
                    <a:lnTo>
                      <a:pt x="0" y="6"/>
                    </a:lnTo>
                    <a:lnTo>
                      <a:pt x="0" y="4"/>
                    </a:lnTo>
                    <a:lnTo>
                      <a:pt x="0" y="4"/>
                    </a:lnTo>
                    <a:lnTo>
                      <a:pt x="1" y="1"/>
                    </a:lnTo>
                    <a:lnTo>
                      <a:pt x="1" y="1"/>
                    </a:lnTo>
                    <a:lnTo>
                      <a:pt x="3" y="0"/>
                    </a:lnTo>
                    <a:lnTo>
                      <a:pt x="4" y="1"/>
                    </a:lnTo>
                    <a:lnTo>
                      <a:pt x="4" y="1"/>
                    </a:lnTo>
                    <a:lnTo>
                      <a:pt x="4" y="1"/>
                    </a:lnTo>
                    <a:lnTo>
                      <a:pt x="26" y="3"/>
                    </a:lnTo>
                    <a:lnTo>
                      <a:pt x="48" y="5"/>
                    </a:lnTo>
                    <a:lnTo>
                      <a:pt x="60" y="7"/>
                    </a:lnTo>
                    <a:lnTo>
                      <a:pt x="71" y="10"/>
                    </a:lnTo>
                    <a:lnTo>
                      <a:pt x="80" y="15"/>
                    </a:lnTo>
                    <a:lnTo>
                      <a:pt x="90" y="19"/>
                    </a:lnTo>
                    <a:lnTo>
                      <a:pt x="90" y="19"/>
                    </a:lnTo>
                    <a:lnTo>
                      <a:pt x="95" y="18"/>
                    </a:lnTo>
                    <a:lnTo>
                      <a:pt x="101" y="19"/>
                    </a:lnTo>
                    <a:lnTo>
                      <a:pt x="105" y="21"/>
                    </a:lnTo>
                    <a:lnTo>
                      <a:pt x="106" y="24"/>
                    </a:lnTo>
                    <a:lnTo>
                      <a:pt x="107" y="26"/>
                    </a:lnTo>
                    <a:lnTo>
                      <a:pt x="107" y="26"/>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38" name="Freeform 151"/>
              <p:cNvSpPr/>
              <p:nvPr>
                <p:custDataLst>
                  <p:tags r:id="rId17"/>
                </p:custDataLst>
              </p:nvPr>
            </p:nvSpPr>
            <p:spPr bwMode="auto">
              <a:xfrm>
                <a:off x="2719388" y="1049338"/>
                <a:ext cx="61913" cy="61913"/>
              </a:xfrm>
              <a:custGeom>
                <a:avLst/>
                <a:gdLst/>
                <a:ahLst/>
                <a:cxnLst>
                  <a:cxn ang="0">
                    <a:pos x="22" y="82"/>
                  </a:cxn>
                  <a:cxn ang="0">
                    <a:pos x="22" y="90"/>
                  </a:cxn>
                  <a:cxn ang="0">
                    <a:pos x="21" y="95"/>
                  </a:cxn>
                  <a:cxn ang="0">
                    <a:pos x="33" y="100"/>
                  </a:cxn>
                  <a:cxn ang="0">
                    <a:pos x="66" y="104"/>
                  </a:cxn>
                  <a:cxn ang="0">
                    <a:pos x="82" y="105"/>
                  </a:cxn>
                  <a:cxn ang="0">
                    <a:pos x="94" y="104"/>
                  </a:cxn>
                  <a:cxn ang="0">
                    <a:pos x="101" y="105"/>
                  </a:cxn>
                  <a:cxn ang="0">
                    <a:pos x="104" y="110"/>
                  </a:cxn>
                  <a:cxn ang="0">
                    <a:pos x="92" y="113"/>
                  </a:cxn>
                  <a:cxn ang="0">
                    <a:pos x="66" y="117"/>
                  </a:cxn>
                  <a:cxn ang="0">
                    <a:pos x="37" y="115"/>
                  </a:cxn>
                  <a:cxn ang="0">
                    <a:pos x="11" y="106"/>
                  </a:cxn>
                  <a:cxn ang="0">
                    <a:pos x="0" y="101"/>
                  </a:cxn>
                  <a:cxn ang="0">
                    <a:pos x="1" y="91"/>
                  </a:cxn>
                  <a:cxn ang="0">
                    <a:pos x="9" y="76"/>
                  </a:cxn>
                  <a:cxn ang="0">
                    <a:pos x="14" y="69"/>
                  </a:cxn>
                  <a:cxn ang="0">
                    <a:pos x="43" y="64"/>
                  </a:cxn>
                  <a:cxn ang="0">
                    <a:pos x="76" y="58"/>
                  </a:cxn>
                  <a:cxn ang="0">
                    <a:pos x="90" y="52"/>
                  </a:cxn>
                  <a:cxn ang="0">
                    <a:pos x="100" y="44"/>
                  </a:cxn>
                  <a:cxn ang="0">
                    <a:pos x="103" y="31"/>
                  </a:cxn>
                  <a:cxn ang="0">
                    <a:pos x="98" y="15"/>
                  </a:cxn>
                  <a:cxn ang="0">
                    <a:pos x="88" y="13"/>
                  </a:cxn>
                  <a:cxn ang="0">
                    <a:pos x="79" y="12"/>
                  </a:cxn>
                  <a:cxn ang="0">
                    <a:pos x="73" y="13"/>
                  </a:cxn>
                  <a:cxn ang="0">
                    <a:pos x="61" y="24"/>
                  </a:cxn>
                  <a:cxn ang="0">
                    <a:pos x="54" y="29"/>
                  </a:cxn>
                  <a:cxn ang="0">
                    <a:pos x="44" y="31"/>
                  </a:cxn>
                  <a:cxn ang="0">
                    <a:pos x="44" y="26"/>
                  </a:cxn>
                  <a:cxn ang="0">
                    <a:pos x="46" y="16"/>
                  </a:cxn>
                  <a:cxn ang="0">
                    <a:pos x="53" y="10"/>
                  </a:cxn>
                  <a:cxn ang="0">
                    <a:pos x="62" y="4"/>
                  </a:cxn>
                  <a:cxn ang="0">
                    <a:pos x="78" y="0"/>
                  </a:cxn>
                  <a:cxn ang="0">
                    <a:pos x="96" y="1"/>
                  </a:cxn>
                  <a:cxn ang="0">
                    <a:pos x="106" y="4"/>
                  </a:cxn>
                  <a:cxn ang="0">
                    <a:pos x="111" y="7"/>
                  </a:cxn>
                  <a:cxn ang="0">
                    <a:pos x="116" y="22"/>
                  </a:cxn>
                  <a:cxn ang="0">
                    <a:pos x="118" y="35"/>
                  </a:cxn>
                  <a:cxn ang="0">
                    <a:pos x="117" y="43"/>
                  </a:cxn>
                  <a:cxn ang="0">
                    <a:pos x="112" y="55"/>
                  </a:cxn>
                  <a:cxn ang="0">
                    <a:pos x="102" y="63"/>
                  </a:cxn>
                  <a:cxn ang="0">
                    <a:pos x="82" y="72"/>
                  </a:cxn>
                  <a:cxn ang="0">
                    <a:pos x="52" y="78"/>
                  </a:cxn>
                  <a:cxn ang="0">
                    <a:pos x="22" y="82"/>
                  </a:cxn>
                </a:cxnLst>
                <a:rect l="0" t="0" r="r" b="b"/>
                <a:pathLst>
                  <a:path w="118" h="117">
                    <a:moveTo>
                      <a:pt x="22" y="82"/>
                    </a:moveTo>
                    <a:lnTo>
                      <a:pt x="22" y="82"/>
                    </a:lnTo>
                    <a:lnTo>
                      <a:pt x="23" y="87"/>
                    </a:lnTo>
                    <a:lnTo>
                      <a:pt x="22" y="90"/>
                    </a:lnTo>
                    <a:lnTo>
                      <a:pt x="21" y="92"/>
                    </a:lnTo>
                    <a:lnTo>
                      <a:pt x="21" y="95"/>
                    </a:lnTo>
                    <a:lnTo>
                      <a:pt x="21" y="95"/>
                    </a:lnTo>
                    <a:lnTo>
                      <a:pt x="33" y="100"/>
                    </a:lnTo>
                    <a:lnTo>
                      <a:pt x="50" y="103"/>
                    </a:lnTo>
                    <a:lnTo>
                      <a:pt x="66" y="104"/>
                    </a:lnTo>
                    <a:lnTo>
                      <a:pt x="82" y="105"/>
                    </a:lnTo>
                    <a:lnTo>
                      <a:pt x="82" y="105"/>
                    </a:lnTo>
                    <a:lnTo>
                      <a:pt x="88" y="105"/>
                    </a:lnTo>
                    <a:lnTo>
                      <a:pt x="94" y="104"/>
                    </a:lnTo>
                    <a:lnTo>
                      <a:pt x="98" y="104"/>
                    </a:lnTo>
                    <a:lnTo>
                      <a:pt x="101" y="105"/>
                    </a:lnTo>
                    <a:lnTo>
                      <a:pt x="103" y="107"/>
                    </a:lnTo>
                    <a:lnTo>
                      <a:pt x="104" y="110"/>
                    </a:lnTo>
                    <a:lnTo>
                      <a:pt x="104" y="110"/>
                    </a:lnTo>
                    <a:lnTo>
                      <a:pt x="92" y="113"/>
                    </a:lnTo>
                    <a:lnTo>
                      <a:pt x="79" y="117"/>
                    </a:lnTo>
                    <a:lnTo>
                      <a:pt x="66" y="117"/>
                    </a:lnTo>
                    <a:lnTo>
                      <a:pt x="51" y="117"/>
                    </a:lnTo>
                    <a:lnTo>
                      <a:pt x="37" y="115"/>
                    </a:lnTo>
                    <a:lnTo>
                      <a:pt x="23" y="111"/>
                    </a:lnTo>
                    <a:lnTo>
                      <a:pt x="11" y="106"/>
                    </a:lnTo>
                    <a:lnTo>
                      <a:pt x="0" y="101"/>
                    </a:lnTo>
                    <a:lnTo>
                      <a:pt x="0" y="101"/>
                    </a:lnTo>
                    <a:lnTo>
                      <a:pt x="0" y="95"/>
                    </a:lnTo>
                    <a:lnTo>
                      <a:pt x="1" y="91"/>
                    </a:lnTo>
                    <a:lnTo>
                      <a:pt x="5" y="83"/>
                    </a:lnTo>
                    <a:lnTo>
                      <a:pt x="9" y="76"/>
                    </a:lnTo>
                    <a:lnTo>
                      <a:pt x="14" y="69"/>
                    </a:lnTo>
                    <a:lnTo>
                      <a:pt x="14" y="69"/>
                    </a:lnTo>
                    <a:lnTo>
                      <a:pt x="27" y="66"/>
                    </a:lnTo>
                    <a:lnTo>
                      <a:pt x="43" y="64"/>
                    </a:lnTo>
                    <a:lnTo>
                      <a:pt x="60" y="62"/>
                    </a:lnTo>
                    <a:lnTo>
                      <a:pt x="76" y="58"/>
                    </a:lnTo>
                    <a:lnTo>
                      <a:pt x="84" y="56"/>
                    </a:lnTo>
                    <a:lnTo>
                      <a:pt x="90" y="52"/>
                    </a:lnTo>
                    <a:lnTo>
                      <a:pt x="96" y="48"/>
                    </a:lnTo>
                    <a:lnTo>
                      <a:pt x="100" y="44"/>
                    </a:lnTo>
                    <a:lnTo>
                      <a:pt x="102" y="39"/>
                    </a:lnTo>
                    <a:lnTo>
                      <a:pt x="103" y="31"/>
                    </a:lnTo>
                    <a:lnTo>
                      <a:pt x="102" y="24"/>
                    </a:lnTo>
                    <a:lnTo>
                      <a:pt x="98" y="15"/>
                    </a:lnTo>
                    <a:lnTo>
                      <a:pt x="98" y="15"/>
                    </a:lnTo>
                    <a:lnTo>
                      <a:pt x="88" y="13"/>
                    </a:lnTo>
                    <a:lnTo>
                      <a:pt x="84" y="12"/>
                    </a:lnTo>
                    <a:lnTo>
                      <a:pt x="79" y="12"/>
                    </a:lnTo>
                    <a:lnTo>
                      <a:pt x="79" y="12"/>
                    </a:lnTo>
                    <a:lnTo>
                      <a:pt x="73" y="13"/>
                    </a:lnTo>
                    <a:lnTo>
                      <a:pt x="69" y="16"/>
                    </a:lnTo>
                    <a:lnTo>
                      <a:pt x="61" y="24"/>
                    </a:lnTo>
                    <a:lnTo>
                      <a:pt x="57" y="27"/>
                    </a:lnTo>
                    <a:lnTo>
                      <a:pt x="54" y="29"/>
                    </a:lnTo>
                    <a:lnTo>
                      <a:pt x="50" y="31"/>
                    </a:lnTo>
                    <a:lnTo>
                      <a:pt x="44" y="31"/>
                    </a:lnTo>
                    <a:lnTo>
                      <a:pt x="44" y="31"/>
                    </a:lnTo>
                    <a:lnTo>
                      <a:pt x="44" y="26"/>
                    </a:lnTo>
                    <a:lnTo>
                      <a:pt x="45" y="20"/>
                    </a:lnTo>
                    <a:lnTo>
                      <a:pt x="46" y="16"/>
                    </a:lnTo>
                    <a:lnTo>
                      <a:pt x="50" y="13"/>
                    </a:lnTo>
                    <a:lnTo>
                      <a:pt x="53" y="10"/>
                    </a:lnTo>
                    <a:lnTo>
                      <a:pt x="57" y="6"/>
                    </a:lnTo>
                    <a:lnTo>
                      <a:pt x="62" y="4"/>
                    </a:lnTo>
                    <a:lnTo>
                      <a:pt x="68" y="2"/>
                    </a:lnTo>
                    <a:lnTo>
                      <a:pt x="78" y="0"/>
                    </a:lnTo>
                    <a:lnTo>
                      <a:pt x="90" y="0"/>
                    </a:lnTo>
                    <a:lnTo>
                      <a:pt x="96" y="1"/>
                    </a:lnTo>
                    <a:lnTo>
                      <a:pt x="101" y="2"/>
                    </a:lnTo>
                    <a:lnTo>
                      <a:pt x="106" y="4"/>
                    </a:lnTo>
                    <a:lnTo>
                      <a:pt x="111" y="7"/>
                    </a:lnTo>
                    <a:lnTo>
                      <a:pt x="111" y="7"/>
                    </a:lnTo>
                    <a:lnTo>
                      <a:pt x="113" y="16"/>
                    </a:lnTo>
                    <a:lnTo>
                      <a:pt x="116" y="22"/>
                    </a:lnTo>
                    <a:lnTo>
                      <a:pt x="118" y="29"/>
                    </a:lnTo>
                    <a:lnTo>
                      <a:pt x="118" y="35"/>
                    </a:lnTo>
                    <a:lnTo>
                      <a:pt x="118" y="35"/>
                    </a:lnTo>
                    <a:lnTo>
                      <a:pt x="117" y="43"/>
                    </a:lnTo>
                    <a:lnTo>
                      <a:pt x="115" y="49"/>
                    </a:lnTo>
                    <a:lnTo>
                      <a:pt x="112" y="55"/>
                    </a:lnTo>
                    <a:lnTo>
                      <a:pt x="106" y="59"/>
                    </a:lnTo>
                    <a:lnTo>
                      <a:pt x="102" y="63"/>
                    </a:lnTo>
                    <a:lnTo>
                      <a:pt x="96" y="66"/>
                    </a:lnTo>
                    <a:lnTo>
                      <a:pt x="82" y="72"/>
                    </a:lnTo>
                    <a:lnTo>
                      <a:pt x="67" y="75"/>
                    </a:lnTo>
                    <a:lnTo>
                      <a:pt x="52" y="78"/>
                    </a:lnTo>
                    <a:lnTo>
                      <a:pt x="22" y="82"/>
                    </a:lnTo>
                    <a:lnTo>
                      <a:pt x="22" y="82"/>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39" name="Freeform 152"/>
              <p:cNvSpPr/>
              <p:nvPr>
                <p:custDataLst>
                  <p:tags r:id="rId18"/>
                </p:custDataLst>
              </p:nvPr>
            </p:nvSpPr>
            <p:spPr bwMode="auto">
              <a:xfrm>
                <a:off x="2479676" y="1055688"/>
                <a:ext cx="114300" cy="88900"/>
              </a:xfrm>
              <a:custGeom>
                <a:avLst/>
                <a:gdLst/>
                <a:ahLst/>
                <a:cxnLst>
                  <a:cxn ang="0">
                    <a:pos x="59" y="7"/>
                  </a:cxn>
                  <a:cxn ang="0">
                    <a:pos x="52" y="30"/>
                  </a:cxn>
                  <a:cxn ang="0">
                    <a:pos x="52" y="36"/>
                  </a:cxn>
                  <a:cxn ang="0">
                    <a:pos x="89" y="20"/>
                  </a:cxn>
                  <a:cxn ang="0">
                    <a:pos x="115" y="17"/>
                  </a:cxn>
                  <a:cxn ang="0">
                    <a:pos x="135" y="23"/>
                  </a:cxn>
                  <a:cxn ang="0">
                    <a:pos x="142" y="43"/>
                  </a:cxn>
                  <a:cxn ang="0">
                    <a:pos x="151" y="47"/>
                  </a:cxn>
                  <a:cxn ang="0">
                    <a:pos x="186" y="39"/>
                  </a:cxn>
                  <a:cxn ang="0">
                    <a:pos x="205" y="43"/>
                  </a:cxn>
                  <a:cxn ang="0">
                    <a:pos x="216" y="54"/>
                  </a:cxn>
                  <a:cxn ang="0">
                    <a:pos x="215" y="79"/>
                  </a:cxn>
                  <a:cxn ang="0">
                    <a:pos x="207" y="96"/>
                  </a:cxn>
                  <a:cxn ang="0">
                    <a:pos x="185" y="140"/>
                  </a:cxn>
                  <a:cxn ang="0">
                    <a:pos x="176" y="165"/>
                  </a:cxn>
                  <a:cxn ang="0">
                    <a:pos x="168" y="167"/>
                  </a:cxn>
                  <a:cxn ang="0">
                    <a:pos x="162" y="165"/>
                  </a:cxn>
                  <a:cxn ang="0">
                    <a:pos x="161" y="157"/>
                  </a:cxn>
                  <a:cxn ang="0">
                    <a:pos x="170" y="146"/>
                  </a:cxn>
                  <a:cxn ang="0">
                    <a:pos x="186" y="112"/>
                  </a:cxn>
                  <a:cxn ang="0">
                    <a:pos x="202" y="79"/>
                  </a:cxn>
                  <a:cxn ang="0">
                    <a:pos x="202" y="64"/>
                  </a:cxn>
                  <a:cxn ang="0">
                    <a:pos x="190" y="50"/>
                  </a:cxn>
                  <a:cxn ang="0">
                    <a:pos x="164" y="55"/>
                  </a:cxn>
                  <a:cxn ang="0">
                    <a:pos x="133" y="73"/>
                  </a:cxn>
                  <a:cxn ang="0">
                    <a:pos x="112" y="112"/>
                  </a:cxn>
                  <a:cxn ang="0">
                    <a:pos x="103" y="129"/>
                  </a:cxn>
                  <a:cxn ang="0">
                    <a:pos x="92" y="136"/>
                  </a:cxn>
                  <a:cxn ang="0">
                    <a:pos x="91" y="122"/>
                  </a:cxn>
                  <a:cxn ang="0">
                    <a:pos x="120" y="71"/>
                  </a:cxn>
                  <a:cxn ang="0">
                    <a:pos x="126" y="51"/>
                  </a:cxn>
                  <a:cxn ang="0">
                    <a:pos x="123" y="29"/>
                  </a:cxn>
                  <a:cxn ang="0">
                    <a:pos x="97" y="30"/>
                  </a:cxn>
                  <a:cxn ang="0">
                    <a:pos x="68" y="43"/>
                  </a:cxn>
                  <a:cxn ang="0">
                    <a:pos x="40" y="62"/>
                  </a:cxn>
                  <a:cxn ang="0">
                    <a:pos x="34" y="77"/>
                  </a:cxn>
                  <a:cxn ang="0">
                    <a:pos x="20" y="107"/>
                  </a:cxn>
                  <a:cxn ang="0">
                    <a:pos x="9" y="119"/>
                  </a:cxn>
                  <a:cxn ang="0">
                    <a:pos x="0" y="115"/>
                  </a:cxn>
                  <a:cxn ang="0">
                    <a:pos x="26" y="61"/>
                  </a:cxn>
                  <a:cxn ang="0">
                    <a:pos x="42" y="19"/>
                  </a:cxn>
                  <a:cxn ang="0">
                    <a:pos x="50" y="2"/>
                  </a:cxn>
                  <a:cxn ang="0">
                    <a:pos x="52" y="0"/>
                  </a:cxn>
                  <a:cxn ang="0">
                    <a:pos x="59" y="3"/>
                  </a:cxn>
                </a:cxnLst>
                <a:rect l="0" t="0" r="r" b="b"/>
                <a:pathLst>
                  <a:path w="216" h="168">
                    <a:moveTo>
                      <a:pt x="59" y="3"/>
                    </a:moveTo>
                    <a:lnTo>
                      <a:pt x="59" y="3"/>
                    </a:lnTo>
                    <a:lnTo>
                      <a:pt x="59" y="7"/>
                    </a:lnTo>
                    <a:lnTo>
                      <a:pt x="58" y="13"/>
                    </a:lnTo>
                    <a:lnTo>
                      <a:pt x="55" y="21"/>
                    </a:lnTo>
                    <a:lnTo>
                      <a:pt x="52" y="30"/>
                    </a:lnTo>
                    <a:lnTo>
                      <a:pt x="49" y="39"/>
                    </a:lnTo>
                    <a:lnTo>
                      <a:pt x="49" y="39"/>
                    </a:lnTo>
                    <a:lnTo>
                      <a:pt x="52" y="36"/>
                    </a:lnTo>
                    <a:lnTo>
                      <a:pt x="58" y="32"/>
                    </a:lnTo>
                    <a:lnTo>
                      <a:pt x="72" y="25"/>
                    </a:lnTo>
                    <a:lnTo>
                      <a:pt x="89" y="20"/>
                    </a:lnTo>
                    <a:lnTo>
                      <a:pt x="98" y="18"/>
                    </a:lnTo>
                    <a:lnTo>
                      <a:pt x="106" y="17"/>
                    </a:lnTo>
                    <a:lnTo>
                      <a:pt x="115" y="17"/>
                    </a:lnTo>
                    <a:lnTo>
                      <a:pt x="122" y="18"/>
                    </a:lnTo>
                    <a:lnTo>
                      <a:pt x="130" y="20"/>
                    </a:lnTo>
                    <a:lnTo>
                      <a:pt x="135" y="23"/>
                    </a:lnTo>
                    <a:lnTo>
                      <a:pt x="140" y="28"/>
                    </a:lnTo>
                    <a:lnTo>
                      <a:pt x="142" y="34"/>
                    </a:lnTo>
                    <a:lnTo>
                      <a:pt x="142" y="43"/>
                    </a:lnTo>
                    <a:lnTo>
                      <a:pt x="140" y="52"/>
                    </a:lnTo>
                    <a:lnTo>
                      <a:pt x="140" y="52"/>
                    </a:lnTo>
                    <a:lnTo>
                      <a:pt x="151" y="47"/>
                    </a:lnTo>
                    <a:lnTo>
                      <a:pt x="165" y="43"/>
                    </a:lnTo>
                    <a:lnTo>
                      <a:pt x="179" y="39"/>
                    </a:lnTo>
                    <a:lnTo>
                      <a:pt x="186" y="39"/>
                    </a:lnTo>
                    <a:lnTo>
                      <a:pt x="193" y="39"/>
                    </a:lnTo>
                    <a:lnTo>
                      <a:pt x="200" y="40"/>
                    </a:lnTo>
                    <a:lnTo>
                      <a:pt x="205" y="43"/>
                    </a:lnTo>
                    <a:lnTo>
                      <a:pt x="209" y="45"/>
                    </a:lnTo>
                    <a:lnTo>
                      <a:pt x="213" y="49"/>
                    </a:lnTo>
                    <a:lnTo>
                      <a:pt x="216" y="54"/>
                    </a:lnTo>
                    <a:lnTo>
                      <a:pt x="217" y="61"/>
                    </a:lnTo>
                    <a:lnTo>
                      <a:pt x="217" y="69"/>
                    </a:lnTo>
                    <a:lnTo>
                      <a:pt x="215" y="79"/>
                    </a:lnTo>
                    <a:lnTo>
                      <a:pt x="215" y="79"/>
                    </a:lnTo>
                    <a:lnTo>
                      <a:pt x="211" y="86"/>
                    </a:lnTo>
                    <a:lnTo>
                      <a:pt x="207" y="96"/>
                    </a:lnTo>
                    <a:lnTo>
                      <a:pt x="196" y="115"/>
                    </a:lnTo>
                    <a:lnTo>
                      <a:pt x="196" y="115"/>
                    </a:lnTo>
                    <a:lnTo>
                      <a:pt x="185" y="140"/>
                    </a:lnTo>
                    <a:lnTo>
                      <a:pt x="180" y="152"/>
                    </a:lnTo>
                    <a:lnTo>
                      <a:pt x="176" y="165"/>
                    </a:lnTo>
                    <a:lnTo>
                      <a:pt x="176" y="165"/>
                    </a:lnTo>
                    <a:lnTo>
                      <a:pt x="173" y="165"/>
                    </a:lnTo>
                    <a:lnTo>
                      <a:pt x="171" y="166"/>
                    </a:lnTo>
                    <a:lnTo>
                      <a:pt x="168" y="167"/>
                    </a:lnTo>
                    <a:lnTo>
                      <a:pt x="165" y="168"/>
                    </a:lnTo>
                    <a:lnTo>
                      <a:pt x="165" y="168"/>
                    </a:lnTo>
                    <a:lnTo>
                      <a:pt x="162" y="165"/>
                    </a:lnTo>
                    <a:lnTo>
                      <a:pt x="161" y="163"/>
                    </a:lnTo>
                    <a:lnTo>
                      <a:pt x="160" y="159"/>
                    </a:lnTo>
                    <a:lnTo>
                      <a:pt x="161" y="157"/>
                    </a:lnTo>
                    <a:lnTo>
                      <a:pt x="165" y="153"/>
                    </a:lnTo>
                    <a:lnTo>
                      <a:pt x="170" y="146"/>
                    </a:lnTo>
                    <a:lnTo>
                      <a:pt x="170" y="146"/>
                    </a:lnTo>
                    <a:lnTo>
                      <a:pt x="174" y="140"/>
                    </a:lnTo>
                    <a:lnTo>
                      <a:pt x="178" y="131"/>
                    </a:lnTo>
                    <a:lnTo>
                      <a:pt x="186" y="112"/>
                    </a:lnTo>
                    <a:lnTo>
                      <a:pt x="193" y="93"/>
                    </a:lnTo>
                    <a:lnTo>
                      <a:pt x="197" y="85"/>
                    </a:lnTo>
                    <a:lnTo>
                      <a:pt x="202" y="79"/>
                    </a:lnTo>
                    <a:lnTo>
                      <a:pt x="202" y="79"/>
                    </a:lnTo>
                    <a:lnTo>
                      <a:pt x="202" y="71"/>
                    </a:lnTo>
                    <a:lnTo>
                      <a:pt x="202" y="64"/>
                    </a:lnTo>
                    <a:lnTo>
                      <a:pt x="198" y="52"/>
                    </a:lnTo>
                    <a:lnTo>
                      <a:pt x="198" y="52"/>
                    </a:lnTo>
                    <a:lnTo>
                      <a:pt x="190" y="50"/>
                    </a:lnTo>
                    <a:lnTo>
                      <a:pt x="181" y="50"/>
                    </a:lnTo>
                    <a:lnTo>
                      <a:pt x="173" y="52"/>
                    </a:lnTo>
                    <a:lnTo>
                      <a:pt x="164" y="55"/>
                    </a:lnTo>
                    <a:lnTo>
                      <a:pt x="148" y="64"/>
                    </a:lnTo>
                    <a:lnTo>
                      <a:pt x="133" y="73"/>
                    </a:lnTo>
                    <a:lnTo>
                      <a:pt x="133" y="73"/>
                    </a:lnTo>
                    <a:lnTo>
                      <a:pt x="130" y="82"/>
                    </a:lnTo>
                    <a:lnTo>
                      <a:pt x="123" y="92"/>
                    </a:lnTo>
                    <a:lnTo>
                      <a:pt x="112" y="112"/>
                    </a:lnTo>
                    <a:lnTo>
                      <a:pt x="112" y="112"/>
                    </a:lnTo>
                    <a:lnTo>
                      <a:pt x="107" y="121"/>
                    </a:lnTo>
                    <a:lnTo>
                      <a:pt x="103" y="129"/>
                    </a:lnTo>
                    <a:lnTo>
                      <a:pt x="101" y="134"/>
                    </a:lnTo>
                    <a:lnTo>
                      <a:pt x="97" y="136"/>
                    </a:lnTo>
                    <a:lnTo>
                      <a:pt x="92" y="136"/>
                    </a:lnTo>
                    <a:lnTo>
                      <a:pt x="86" y="135"/>
                    </a:lnTo>
                    <a:lnTo>
                      <a:pt x="86" y="135"/>
                    </a:lnTo>
                    <a:lnTo>
                      <a:pt x="91" y="122"/>
                    </a:lnTo>
                    <a:lnTo>
                      <a:pt x="98" y="109"/>
                    </a:lnTo>
                    <a:lnTo>
                      <a:pt x="114" y="84"/>
                    </a:lnTo>
                    <a:lnTo>
                      <a:pt x="120" y="71"/>
                    </a:lnTo>
                    <a:lnTo>
                      <a:pt x="122" y="65"/>
                    </a:lnTo>
                    <a:lnTo>
                      <a:pt x="125" y="58"/>
                    </a:lnTo>
                    <a:lnTo>
                      <a:pt x="126" y="51"/>
                    </a:lnTo>
                    <a:lnTo>
                      <a:pt x="127" y="44"/>
                    </a:lnTo>
                    <a:lnTo>
                      <a:pt x="126" y="36"/>
                    </a:lnTo>
                    <a:lnTo>
                      <a:pt x="123" y="29"/>
                    </a:lnTo>
                    <a:lnTo>
                      <a:pt x="123" y="29"/>
                    </a:lnTo>
                    <a:lnTo>
                      <a:pt x="109" y="28"/>
                    </a:lnTo>
                    <a:lnTo>
                      <a:pt x="97" y="30"/>
                    </a:lnTo>
                    <a:lnTo>
                      <a:pt x="86" y="33"/>
                    </a:lnTo>
                    <a:lnTo>
                      <a:pt x="76" y="37"/>
                    </a:lnTo>
                    <a:lnTo>
                      <a:pt x="68" y="43"/>
                    </a:lnTo>
                    <a:lnTo>
                      <a:pt x="59" y="49"/>
                    </a:lnTo>
                    <a:lnTo>
                      <a:pt x="51" y="55"/>
                    </a:lnTo>
                    <a:lnTo>
                      <a:pt x="40" y="62"/>
                    </a:lnTo>
                    <a:lnTo>
                      <a:pt x="40" y="62"/>
                    </a:lnTo>
                    <a:lnTo>
                      <a:pt x="37" y="69"/>
                    </a:lnTo>
                    <a:lnTo>
                      <a:pt x="34" y="77"/>
                    </a:lnTo>
                    <a:lnTo>
                      <a:pt x="27" y="93"/>
                    </a:lnTo>
                    <a:lnTo>
                      <a:pt x="24" y="100"/>
                    </a:lnTo>
                    <a:lnTo>
                      <a:pt x="20" y="107"/>
                    </a:lnTo>
                    <a:lnTo>
                      <a:pt x="14" y="113"/>
                    </a:lnTo>
                    <a:lnTo>
                      <a:pt x="9" y="119"/>
                    </a:lnTo>
                    <a:lnTo>
                      <a:pt x="9" y="119"/>
                    </a:lnTo>
                    <a:lnTo>
                      <a:pt x="6" y="119"/>
                    </a:lnTo>
                    <a:lnTo>
                      <a:pt x="5" y="118"/>
                    </a:lnTo>
                    <a:lnTo>
                      <a:pt x="0" y="115"/>
                    </a:lnTo>
                    <a:lnTo>
                      <a:pt x="0" y="115"/>
                    </a:lnTo>
                    <a:lnTo>
                      <a:pt x="13" y="88"/>
                    </a:lnTo>
                    <a:lnTo>
                      <a:pt x="26" y="61"/>
                    </a:lnTo>
                    <a:lnTo>
                      <a:pt x="31" y="48"/>
                    </a:lnTo>
                    <a:lnTo>
                      <a:pt x="38" y="33"/>
                    </a:lnTo>
                    <a:lnTo>
                      <a:pt x="42" y="19"/>
                    </a:lnTo>
                    <a:lnTo>
                      <a:pt x="46" y="3"/>
                    </a:lnTo>
                    <a:lnTo>
                      <a:pt x="46" y="3"/>
                    </a:lnTo>
                    <a:lnTo>
                      <a:pt x="50" y="2"/>
                    </a:lnTo>
                    <a:lnTo>
                      <a:pt x="51" y="1"/>
                    </a:lnTo>
                    <a:lnTo>
                      <a:pt x="52" y="0"/>
                    </a:lnTo>
                    <a:lnTo>
                      <a:pt x="52" y="0"/>
                    </a:lnTo>
                    <a:lnTo>
                      <a:pt x="54" y="0"/>
                    </a:lnTo>
                    <a:lnTo>
                      <a:pt x="56" y="1"/>
                    </a:lnTo>
                    <a:lnTo>
                      <a:pt x="59" y="3"/>
                    </a:lnTo>
                    <a:lnTo>
                      <a:pt x="59" y="3"/>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40" name="Freeform 153"/>
              <p:cNvSpPr/>
              <p:nvPr>
                <p:custDataLst>
                  <p:tags r:id="rId19"/>
                </p:custDataLst>
              </p:nvPr>
            </p:nvSpPr>
            <p:spPr bwMode="auto">
              <a:xfrm>
                <a:off x="2397126" y="1065213"/>
                <a:ext cx="57150" cy="14288"/>
              </a:xfrm>
              <a:custGeom>
                <a:avLst/>
                <a:gdLst/>
                <a:ahLst/>
                <a:cxnLst>
                  <a:cxn ang="0">
                    <a:pos x="106" y="25"/>
                  </a:cxn>
                  <a:cxn ang="0">
                    <a:pos x="106" y="25"/>
                  </a:cxn>
                  <a:cxn ang="0">
                    <a:pos x="103" y="27"/>
                  </a:cxn>
                  <a:cxn ang="0">
                    <a:pos x="100" y="27"/>
                  </a:cxn>
                  <a:cxn ang="0">
                    <a:pos x="97" y="27"/>
                  </a:cxn>
                  <a:cxn ang="0">
                    <a:pos x="93" y="26"/>
                  </a:cxn>
                  <a:cxn ang="0">
                    <a:pos x="87" y="22"/>
                  </a:cxn>
                  <a:cxn ang="0">
                    <a:pos x="80" y="19"/>
                  </a:cxn>
                  <a:cxn ang="0">
                    <a:pos x="80" y="19"/>
                  </a:cxn>
                  <a:cxn ang="0">
                    <a:pos x="77" y="19"/>
                  </a:cxn>
                  <a:cxn ang="0">
                    <a:pos x="73" y="20"/>
                  </a:cxn>
                  <a:cxn ang="0">
                    <a:pos x="70" y="21"/>
                  </a:cxn>
                  <a:cxn ang="0">
                    <a:pos x="67" y="21"/>
                  </a:cxn>
                  <a:cxn ang="0">
                    <a:pos x="67" y="21"/>
                  </a:cxn>
                  <a:cxn ang="0">
                    <a:pos x="61" y="20"/>
                  </a:cxn>
                  <a:cxn ang="0">
                    <a:pos x="56" y="18"/>
                  </a:cxn>
                  <a:cxn ang="0">
                    <a:pos x="45" y="15"/>
                  </a:cxn>
                  <a:cxn ang="0">
                    <a:pos x="45" y="15"/>
                  </a:cxn>
                  <a:cxn ang="0">
                    <a:pos x="32" y="13"/>
                  </a:cxn>
                  <a:cxn ang="0">
                    <a:pos x="19" y="12"/>
                  </a:cxn>
                  <a:cxn ang="0">
                    <a:pos x="13" y="11"/>
                  </a:cxn>
                  <a:cxn ang="0">
                    <a:pos x="8" y="9"/>
                  </a:cxn>
                  <a:cxn ang="0">
                    <a:pos x="2" y="5"/>
                  </a:cxn>
                  <a:cxn ang="0">
                    <a:pos x="0" y="1"/>
                  </a:cxn>
                  <a:cxn ang="0">
                    <a:pos x="0" y="1"/>
                  </a:cxn>
                  <a:cxn ang="0">
                    <a:pos x="3" y="1"/>
                  </a:cxn>
                  <a:cxn ang="0">
                    <a:pos x="3" y="1"/>
                  </a:cxn>
                  <a:cxn ang="0">
                    <a:pos x="13" y="0"/>
                  </a:cxn>
                  <a:cxn ang="0">
                    <a:pos x="24" y="0"/>
                  </a:cxn>
                  <a:cxn ang="0">
                    <a:pos x="34" y="1"/>
                  </a:cxn>
                  <a:cxn ang="0">
                    <a:pos x="44" y="2"/>
                  </a:cxn>
                  <a:cxn ang="0">
                    <a:pos x="63" y="7"/>
                  </a:cxn>
                  <a:cxn ang="0">
                    <a:pos x="82" y="11"/>
                  </a:cxn>
                  <a:cxn ang="0">
                    <a:pos x="82" y="11"/>
                  </a:cxn>
                  <a:cxn ang="0">
                    <a:pos x="91" y="11"/>
                  </a:cxn>
                  <a:cxn ang="0">
                    <a:pos x="99" y="13"/>
                  </a:cxn>
                  <a:cxn ang="0">
                    <a:pos x="102" y="14"/>
                  </a:cxn>
                  <a:cxn ang="0">
                    <a:pos x="104" y="16"/>
                  </a:cxn>
                  <a:cxn ang="0">
                    <a:pos x="105" y="20"/>
                  </a:cxn>
                  <a:cxn ang="0">
                    <a:pos x="106" y="25"/>
                  </a:cxn>
                  <a:cxn ang="0">
                    <a:pos x="106" y="25"/>
                  </a:cxn>
                </a:cxnLst>
                <a:rect l="0" t="0" r="r" b="b"/>
                <a:pathLst>
                  <a:path w="105" h="27">
                    <a:moveTo>
                      <a:pt x="106" y="25"/>
                    </a:moveTo>
                    <a:lnTo>
                      <a:pt x="106" y="25"/>
                    </a:lnTo>
                    <a:lnTo>
                      <a:pt x="103" y="27"/>
                    </a:lnTo>
                    <a:lnTo>
                      <a:pt x="100" y="27"/>
                    </a:lnTo>
                    <a:lnTo>
                      <a:pt x="97" y="27"/>
                    </a:lnTo>
                    <a:lnTo>
                      <a:pt x="93" y="26"/>
                    </a:lnTo>
                    <a:lnTo>
                      <a:pt x="87" y="22"/>
                    </a:lnTo>
                    <a:lnTo>
                      <a:pt x="80" y="19"/>
                    </a:lnTo>
                    <a:lnTo>
                      <a:pt x="80" y="19"/>
                    </a:lnTo>
                    <a:lnTo>
                      <a:pt x="77" y="19"/>
                    </a:lnTo>
                    <a:lnTo>
                      <a:pt x="73" y="20"/>
                    </a:lnTo>
                    <a:lnTo>
                      <a:pt x="70" y="21"/>
                    </a:lnTo>
                    <a:lnTo>
                      <a:pt x="67" y="21"/>
                    </a:lnTo>
                    <a:lnTo>
                      <a:pt x="67" y="21"/>
                    </a:lnTo>
                    <a:lnTo>
                      <a:pt x="61" y="20"/>
                    </a:lnTo>
                    <a:lnTo>
                      <a:pt x="56" y="18"/>
                    </a:lnTo>
                    <a:lnTo>
                      <a:pt x="45" y="15"/>
                    </a:lnTo>
                    <a:lnTo>
                      <a:pt x="45" y="15"/>
                    </a:lnTo>
                    <a:lnTo>
                      <a:pt x="32" y="13"/>
                    </a:lnTo>
                    <a:lnTo>
                      <a:pt x="19" y="12"/>
                    </a:lnTo>
                    <a:lnTo>
                      <a:pt x="13" y="11"/>
                    </a:lnTo>
                    <a:lnTo>
                      <a:pt x="8" y="9"/>
                    </a:lnTo>
                    <a:lnTo>
                      <a:pt x="2" y="5"/>
                    </a:lnTo>
                    <a:lnTo>
                      <a:pt x="0" y="1"/>
                    </a:lnTo>
                    <a:lnTo>
                      <a:pt x="0" y="1"/>
                    </a:lnTo>
                    <a:lnTo>
                      <a:pt x="3" y="1"/>
                    </a:lnTo>
                    <a:lnTo>
                      <a:pt x="3" y="1"/>
                    </a:lnTo>
                    <a:lnTo>
                      <a:pt x="13" y="0"/>
                    </a:lnTo>
                    <a:lnTo>
                      <a:pt x="24" y="0"/>
                    </a:lnTo>
                    <a:lnTo>
                      <a:pt x="34" y="1"/>
                    </a:lnTo>
                    <a:lnTo>
                      <a:pt x="44" y="2"/>
                    </a:lnTo>
                    <a:lnTo>
                      <a:pt x="63" y="7"/>
                    </a:lnTo>
                    <a:lnTo>
                      <a:pt x="82" y="11"/>
                    </a:lnTo>
                    <a:lnTo>
                      <a:pt x="82" y="11"/>
                    </a:lnTo>
                    <a:lnTo>
                      <a:pt x="91" y="11"/>
                    </a:lnTo>
                    <a:lnTo>
                      <a:pt x="99" y="13"/>
                    </a:lnTo>
                    <a:lnTo>
                      <a:pt x="102" y="14"/>
                    </a:lnTo>
                    <a:lnTo>
                      <a:pt x="104" y="16"/>
                    </a:lnTo>
                    <a:lnTo>
                      <a:pt x="105" y="20"/>
                    </a:lnTo>
                    <a:lnTo>
                      <a:pt x="106" y="25"/>
                    </a:lnTo>
                    <a:lnTo>
                      <a:pt x="106" y="25"/>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41" name="Freeform 154"/>
              <p:cNvSpPr/>
              <p:nvPr>
                <p:custDataLst>
                  <p:tags r:id="rId20"/>
                </p:custDataLst>
              </p:nvPr>
            </p:nvSpPr>
            <p:spPr bwMode="auto">
              <a:xfrm>
                <a:off x="2686050" y="1093788"/>
                <a:ext cx="63501" cy="69850"/>
              </a:xfrm>
              <a:custGeom>
                <a:avLst/>
                <a:gdLst/>
                <a:ahLst/>
                <a:cxnLst>
                  <a:cxn ang="0">
                    <a:pos x="118" y="22"/>
                  </a:cxn>
                  <a:cxn ang="0">
                    <a:pos x="114" y="26"/>
                  </a:cxn>
                  <a:cxn ang="0">
                    <a:pos x="106" y="28"/>
                  </a:cxn>
                  <a:cxn ang="0">
                    <a:pos x="104" y="26"/>
                  </a:cxn>
                  <a:cxn ang="0">
                    <a:pos x="102" y="21"/>
                  </a:cxn>
                  <a:cxn ang="0">
                    <a:pos x="100" y="15"/>
                  </a:cxn>
                  <a:cxn ang="0">
                    <a:pos x="98" y="12"/>
                  </a:cxn>
                  <a:cxn ang="0">
                    <a:pos x="94" y="10"/>
                  </a:cxn>
                  <a:cxn ang="0">
                    <a:pos x="76" y="11"/>
                  </a:cxn>
                  <a:cxn ang="0">
                    <a:pos x="54" y="15"/>
                  </a:cxn>
                  <a:cxn ang="0">
                    <a:pos x="40" y="20"/>
                  </a:cxn>
                  <a:cxn ang="0">
                    <a:pos x="35" y="25"/>
                  </a:cxn>
                  <a:cxn ang="0">
                    <a:pos x="26" y="33"/>
                  </a:cxn>
                  <a:cxn ang="0">
                    <a:pos x="21" y="45"/>
                  </a:cxn>
                  <a:cxn ang="0">
                    <a:pos x="14" y="71"/>
                  </a:cxn>
                  <a:cxn ang="0">
                    <a:pos x="14" y="85"/>
                  </a:cxn>
                  <a:cxn ang="0">
                    <a:pos x="17" y="98"/>
                  </a:cxn>
                  <a:cxn ang="0">
                    <a:pos x="24" y="108"/>
                  </a:cxn>
                  <a:cxn ang="0">
                    <a:pos x="35" y="115"/>
                  </a:cxn>
                  <a:cxn ang="0">
                    <a:pos x="40" y="117"/>
                  </a:cxn>
                  <a:cxn ang="0">
                    <a:pos x="57" y="119"/>
                  </a:cxn>
                  <a:cxn ang="0">
                    <a:pos x="81" y="115"/>
                  </a:cxn>
                  <a:cxn ang="0">
                    <a:pos x="102" y="106"/>
                  </a:cxn>
                  <a:cxn ang="0">
                    <a:pos x="116" y="90"/>
                  </a:cxn>
                  <a:cxn ang="0">
                    <a:pos x="118" y="94"/>
                  </a:cxn>
                  <a:cxn ang="0">
                    <a:pos x="119" y="100"/>
                  </a:cxn>
                  <a:cxn ang="0">
                    <a:pos x="117" y="107"/>
                  </a:cxn>
                  <a:cxn ang="0">
                    <a:pos x="108" y="116"/>
                  </a:cxn>
                  <a:cxn ang="0">
                    <a:pos x="91" y="126"/>
                  </a:cxn>
                  <a:cxn ang="0">
                    <a:pos x="76" y="131"/>
                  </a:cxn>
                  <a:cxn ang="0">
                    <a:pos x="69" y="132"/>
                  </a:cxn>
                  <a:cxn ang="0">
                    <a:pos x="53" y="132"/>
                  </a:cxn>
                  <a:cxn ang="0">
                    <a:pos x="39" y="129"/>
                  </a:cxn>
                  <a:cxn ang="0">
                    <a:pos x="26" y="124"/>
                  </a:cxn>
                  <a:cxn ang="0">
                    <a:pos x="15" y="115"/>
                  </a:cxn>
                  <a:cxn ang="0">
                    <a:pos x="8" y="104"/>
                  </a:cxn>
                  <a:cxn ang="0">
                    <a:pos x="2" y="91"/>
                  </a:cxn>
                  <a:cxn ang="0">
                    <a:pos x="0" y="73"/>
                  </a:cxn>
                  <a:cxn ang="0">
                    <a:pos x="1" y="65"/>
                  </a:cxn>
                  <a:cxn ang="0">
                    <a:pos x="5" y="49"/>
                  </a:cxn>
                  <a:cxn ang="0">
                    <a:pos x="13" y="33"/>
                  </a:cxn>
                  <a:cxn ang="0">
                    <a:pos x="25" y="18"/>
                  </a:cxn>
                  <a:cxn ang="0">
                    <a:pos x="40" y="7"/>
                  </a:cxn>
                  <a:cxn ang="0">
                    <a:pos x="51" y="4"/>
                  </a:cxn>
                  <a:cxn ang="0">
                    <a:pos x="75" y="0"/>
                  </a:cxn>
                  <a:cxn ang="0">
                    <a:pos x="98" y="2"/>
                  </a:cxn>
                  <a:cxn ang="0">
                    <a:pos x="107" y="6"/>
                  </a:cxn>
                  <a:cxn ang="0">
                    <a:pos x="115" y="12"/>
                  </a:cxn>
                  <a:cxn ang="0">
                    <a:pos x="118" y="22"/>
                  </a:cxn>
                </a:cxnLst>
                <a:rect l="0" t="0" r="r" b="b"/>
                <a:pathLst>
                  <a:path w="119" h="132">
                    <a:moveTo>
                      <a:pt x="118" y="22"/>
                    </a:moveTo>
                    <a:lnTo>
                      <a:pt x="118" y="22"/>
                    </a:lnTo>
                    <a:lnTo>
                      <a:pt x="117" y="24"/>
                    </a:lnTo>
                    <a:lnTo>
                      <a:pt x="114" y="26"/>
                    </a:lnTo>
                    <a:lnTo>
                      <a:pt x="111" y="27"/>
                    </a:lnTo>
                    <a:lnTo>
                      <a:pt x="106" y="28"/>
                    </a:lnTo>
                    <a:lnTo>
                      <a:pt x="106" y="28"/>
                    </a:lnTo>
                    <a:lnTo>
                      <a:pt x="104" y="26"/>
                    </a:lnTo>
                    <a:lnTo>
                      <a:pt x="103" y="25"/>
                    </a:lnTo>
                    <a:lnTo>
                      <a:pt x="102" y="21"/>
                    </a:lnTo>
                    <a:lnTo>
                      <a:pt x="101" y="17"/>
                    </a:lnTo>
                    <a:lnTo>
                      <a:pt x="100" y="15"/>
                    </a:lnTo>
                    <a:lnTo>
                      <a:pt x="98" y="12"/>
                    </a:lnTo>
                    <a:lnTo>
                      <a:pt x="98" y="12"/>
                    </a:lnTo>
                    <a:lnTo>
                      <a:pt x="96" y="12"/>
                    </a:lnTo>
                    <a:lnTo>
                      <a:pt x="94" y="10"/>
                    </a:lnTo>
                    <a:lnTo>
                      <a:pt x="94" y="10"/>
                    </a:lnTo>
                    <a:lnTo>
                      <a:pt x="76" y="11"/>
                    </a:lnTo>
                    <a:lnTo>
                      <a:pt x="60" y="12"/>
                    </a:lnTo>
                    <a:lnTo>
                      <a:pt x="54" y="15"/>
                    </a:lnTo>
                    <a:lnTo>
                      <a:pt x="46" y="17"/>
                    </a:lnTo>
                    <a:lnTo>
                      <a:pt x="40" y="20"/>
                    </a:lnTo>
                    <a:lnTo>
                      <a:pt x="35" y="25"/>
                    </a:lnTo>
                    <a:lnTo>
                      <a:pt x="35" y="25"/>
                    </a:lnTo>
                    <a:lnTo>
                      <a:pt x="30" y="28"/>
                    </a:lnTo>
                    <a:lnTo>
                      <a:pt x="26" y="33"/>
                    </a:lnTo>
                    <a:lnTo>
                      <a:pt x="23" y="38"/>
                    </a:lnTo>
                    <a:lnTo>
                      <a:pt x="21" y="45"/>
                    </a:lnTo>
                    <a:lnTo>
                      <a:pt x="16" y="57"/>
                    </a:lnTo>
                    <a:lnTo>
                      <a:pt x="14" y="71"/>
                    </a:lnTo>
                    <a:lnTo>
                      <a:pt x="14" y="79"/>
                    </a:lnTo>
                    <a:lnTo>
                      <a:pt x="14" y="85"/>
                    </a:lnTo>
                    <a:lnTo>
                      <a:pt x="15" y="92"/>
                    </a:lnTo>
                    <a:lnTo>
                      <a:pt x="17" y="98"/>
                    </a:lnTo>
                    <a:lnTo>
                      <a:pt x="21" y="103"/>
                    </a:lnTo>
                    <a:lnTo>
                      <a:pt x="24" y="108"/>
                    </a:lnTo>
                    <a:lnTo>
                      <a:pt x="29" y="112"/>
                    </a:lnTo>
                    <a:lnTo>
                      <a:pt x="35" y="115"/>
                    </a:lnTo>
                    <a:lnTo>
                      <a:pt x="35" y="115"/>
                    </a:lnTo>
                    <a:lnTo>
                      <a:pt x="40" y="117"/>
                    </a:lnTo>
                    <a:lnTo>
                      <a:pt x="45" y="118"/>
                    </a:lnTo>
                    <a:lnTo>
                      <a:pt x="57" y="119"/>
                    </a:lnTo>
                    <a:lnTo>
                      <a:pt x="69" y="118"/>
                    </a:lnTo>
                    <a:lnTo>
                      <a:pt x="81" y="115"/>
                    </a:lnTo>
                    <a:lnTo>
                      <a:pt x="92" y="111"/>
                    </a:lnTo>
                    <a:lnTo>
                      <a:pt x="102" y="106"/>
                    </a:lnTo>
                    <a:lnTo>
                      <a:pt x="111" y="98"/>
                    </a:lnTo>
                    <a:lnTo>
                      <a:pt x="116" y="90"/>
                    </a:lnTo>
                    <a:lnTo>
                      <a:pt x="116" y="90"/>
                    </a:lnTo>
                    <a:lnTo>
                      <a:pt x="118" y="94"/>
                    </a:lnTo>
                    <a:lnTo>
                      <a:pt x="119" y="97"/>
                    </a:lnTo>
                    <a:lnTo>
                      <a:pt x="119" y="100"/>
                    </a:lnTo>
                    <a:lnTo>
                      <a:pt x="119" y="103"/>
                    </a:lnTo>
                    <a:lnTo>
                      <a:pt x="117" y="107"/>
                    </a:lnTo>
                    <a:lnTo>
                      <a:pt x="115" y="110"/>
                    </a:lnTo>
                    <a:lnTo>
                      <a:pt x="108" y="116"/>
                    </a:lnTo>
                    <a:lnTo>
                      <a:pt x="100" y="122"/>
                    </a:lnTo>
                    <a:lnTo>
                      <a:pt x="91" y="126"/>
                    </a:lnTo>
                    <a:lnTo>
                      <a:pt x="84" y="129"/>
                    </a:lnTo>
                    <a:lnTo>
                      <a:pt x="76" y="131"/>
                    </a:lnTo>
                    <a:lnTo>
                      <a:pt x="76" y="131"/>
                    </a:lnTo>
                    <a:lnTo>
                      <a:pt x="69" y="132"/>
                    </a:lnTo>
                    <a:lnTo>
                      <a:pt x="60" y="132"/>
                    </a:lnTo>
                    <a:lnTo>
                      <a:pt x="53" y="132"/>
                    </a:lnTo>
                    <a:lnTo>
                      <a:pt x="45" y="131"/>
                    </a:lnTo>
                    <a:lnTo>
                      <a:pt x="39" y="129"/>
                    </a:lnTo>
                    <a:lnTo>
                      <a:pt x="31" y="127"/>
                    </a:lnTo>
                    <a:lnTo>
                      <a:pt x="26" y="124"/>
                    </a:lnTo>
                    <a:lnTo>
                      <a:pt x="21" y="119"/>
                    </a:lnTo>
                    <a:lnTo>
                      <a:pt x="15" y="115"/>
                    </a:lnTo>
                    <a:lnTo>
                      <a:pt x="11" y="110"/>
                    </a:lnTo>
                    <a:lnTo>
                      <a:pt x="8" y="104"/>
                    </a:lnTo>
                    <a:lnTo>
                      <a:pt x="5" y="97"/>
                    </a:lnTo>
                    <a:lnTo>
                      <a:pt x="2" y="91"/>
                    </a:lnTo>
                    <a:lnTo>
                      <a:pt x="1" y="82"/>
                    </a:lnTo>
                    <a:lnTo>
                      <a:pt x="0" y="73"/>
                    </a:lnTo>
                    <a:lnTo>
                      <a:pt x="1" y="65"/>
                    </a:lnTo>
                    <a:lnTo>
                      <a:pt x="1" y="65"/>
                    </a:lnTo>
                    <a:lnTo>
                      <a:pt x="2" y="56"/>
                    </a:lnTo>
                    <a:lnTo>
                      <a:pt x="5" y="49"/>
                    </a:lnTo>
                    <a:lnTo>
                      <a:pt x="9" y="40"/>
                    </a:lnTo>
                    <a:lnTo>
                      <a:pt x="13" y="33"/>
                    </a:lnTo>
                    <a:lnTo>
                      <a:pt x="18" y="25"/>
                    </a:lnTo>
                    <a:lnTo>
                      <a:pt x="25" y="18"/>
                    </a:lnTo>
                    <a:lnTo>
                      <a:pt x="32" y="12"/>
                    </a:lnTo>
                    <a:lnTo>
                      <a:pt x="40" y="7"/>
                    </a:lnTo>
                    <a:lnTo>
                      <a:pt x="40" y="7"/>
                    </a:lnTo>
                    <a:lnTo>
                      <a:pt x="51" y="4"/>
                    </a:lnTo>
                    <a:lnTo>
                      <a:pt x="62" y="1"/>
                    </a:lnTo>
                    <a:lnTo>
                      <a:pt x="75" y="0"/>
                    </a:lnTo>
                    <a:lnTo>
                      <a:pt x="87" y="0"/>
                    </a:lnTo>
                    <a:lnTo>
                      <a:pt x="98" y="2"/>
                    </a:lnTo>
                    <a:lnTo>
                      <a:pt x="103" y="4"/>
                    </a:lnTo>
                    <a:lnTo>
                      <a:pt x="107" y="6"/>
                    </a:lnTo>
                    <a:lnTo>
                      <a:pt x="112" y="9"/>
                    </a:lnTo>
                    <a:lnTo>
                      <a:pt x="115" y="12"/>
                    </a:lnTo>
                    <a:lnTo>
                      <a:pt x="117" y="17"/>
                    </a:lnTo>
                    <a:lnTo>
                      <a:pt x="118" y="22"/>
                    </a:lnTo>
                    <a:lnTo>
                      <a:pt x="118" y="22"/>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42" name="Freeform 155"/>
              <p:cNvSpPr>
                <a:spLocks noEditPoints="1"/>
              </p:cNvSpPr>
              <p:nvPr>
                <p:custDataLst>
                  <p:tags r:id="rId21"/>
                </p:custDataLst>
              </p:nvPr>
            </p:nvSpPr>
            <p:spPr bwMode="auto">
              <a:xfrm>
                <a:off x="2071688" y="881063"/>
                <a:ext cx="871538" cy="463550"/>
              </a:xfrm>
              <a:custGeom>
                <a:avLst/>
                <a:gdLst/>
                <a:ahLst/>
                <a:cxnLst>
                  <a:cxn ang="0">
                    <a:pos x="183" y="382"/>
                  </a:cxn>
                  <a:cxn ang="0">
                    <a:pos x="153" y="348"/>
                  </a:cxn>
                  <a:cxn ang="0">
                    <a:pos x="98" y="335"/>
                  </a:cxn>
                  <a:cxn ang="0">
                    <a:pos x="153" y="232"/>
                  </a:cxn>
                  <a:cxn ang="0">
                    <a:pos x="235" y="258"/>
                  </a:cxn>
                  <a:cxn ang="0">
                    <a:pos x="207" y="213"/>
                  </a:cxn>
                  <a:cxn ang="0">
                    <a:pos x="145" y="196"/>
                  </a:cxn>
                  <a:cxn ang="0">
                    <a:pos x="202" y="123"/>
                  </a:cxn>
                  <a:cxn ang="0">
                    <a:pos x="246" y="152"/>
                  </a:cxn>
                  <a:cxn ang="0">
                    <a:pos x="268" y="82"/>
                  </a:cxn>
                  <a:cxn ang="0">
                    <a:pos x="207" y="66"/>
                  </a:cxn>
                  <a:cxn ang="0">
                    <a:pos x="586" y="64"/>
                  </a:cxn>
                  <a:cxn ang="0">
                    <a:pos x="974" y="140"/>
                  </a:cxn>
                  <a:cxn ang="0">
                    <a:pos x="1637" y="309"/>
                  </a:cxn>
                  <a:cxn ang="0">
                    <a:pos x="1477" y="640"/>
                  </a:cxn>
                  <a:cxn ang="0">
                    <a:pos x="1356" y="868"/>
                  </a:cxn>
                  <a:cxn ang="0">
                    <a:pos x="929" y="811"/>
                  </a:cxn>
                  <a:cxn ang="0">
                    <a:pos x="583" y="739"/>
                  </a:cxn>
                  <a:cxn ang="0">
                    <a:pos x="124" y="634"/>
                  </a:cxn>
                  <a:cxn ang="0">
                    <a:pos x="18" y="563"/>
                  </a:cxn>
                  <a:cxn ang="0">
                    <a:pos x="108" y="506"/>
                  </a:cxn>
                  <a:cxn ang="0">
                    <a:pos x="156" y="484"/>
                  </a:cxn>
                  <a:cxn ang="0">
                    <a:pos x="101" y="475"/>
                  </a:cxn>
                  <a:cxn ang="0">
                    <a:pos x="64" y="435"/>
                  </a:cxn>
                  <a:cxn ang="0">
                    <a:pos x="106" y="455"/>
                  </a:cxn>
                  <a:cxn ang="0">
                    <a:pos x="171" y="482"/>
                  </a:cxn>
                  <a:cxn ang="0">
                    <a:pos x="89" y="517"/>
                  </a:cxn>
                  <a:cxn ang="0">
                    <a:pos x="40" y="593"/>
                  </a:cxn>
                  <a:cxn ang="0">
                    <a:pos x="599" y="730"/>
                  </a:cxn>
                  <a:cxn ang="0">
                    <a:pos x="1098" y="818"/>
                  </a:cxn>
                  <a:cxn ang="0">
                    <a:pos x="1251" y="782"/>
                  </a:cxn>
                  <a:cxn ang="0">
                    <a:pos x="1171" y="710"/>
                  </a:cxn>
                  <a:cxn ang="0">
                    <a:pos x="1133" y="701"/>
                  </a:cxn>
                  <a:cxn ang="0">
                    <a:pos x="1003" y="739"/>
                  </a:cxn>
                  <a:cxn ang="0">
                    <a:pos x="962" y="666"/>
                  </a:cxn>
                  <a:cxn ang="0">
                    <a:pos x="1098" y="611"/>
                  </a:cxn>
                  <a:cxn ang="0">
                    <a:pos x="1185" y="681"/>
                  </a:cxn>
                  <a:cxn ang="0">
                    <a:pos x="1257" y="577"/>
                  </a:cxn>
                  <a:cxn ang="0">
                    <a:pos x="1258" y="611"/>
                  </a:cxn>
                  <a:cxn ang="0">
                    <a:pos x="1338" y="516"/>
                  </a:cxn>
                  <a:cxn ang="0">
                    <a:pos x="1448" y="495"/>
                  </a:cxn>
                  <a:cxn ang="0">
                    <a:pos x="1567" y="438"/>
                  </a:cxn>
                  <a:cxn ang="0">
                    <a:pos x="1482" y="272"/>
                  </a:cxn>
                  <a:cxn ang="0">
                    <a:pos x="1434" y="258"/>
                  </a:cxn>
                  <a:cxn ang="0">
                    <a:pos x="1313" y="222"/>
                  </a:cxn>
                  <a:cxn ang="0">
                    <a:pos x="1162" y="188"/>
                  </a:cxn>
                  <a:cxn ang="0">
                    <a:pos x="827" y="126"/>
                  </a:cxn>
                  <a:cxn ang="0">
                    <a:pos x="526" y="61"/>
                  </a:cxn>
                  <a:cxn ang="0">
                    <a:pos x="243" y="76"/>
                  </a:cxn>
                  <a:cxn ang="0">
                    <a:pos x="298" y="120"/>
                  </a:cxn>
                  <a:cxn ang="0">
                    <a:pos x="222" y="145"/>
                  </a:cxn>
                  <a:cxn ang="0">
                    <a:pos x="188" y="185"/>
                  </a:cxn>
                  <a:cxn ang="0">
                    <a:pos x="258" y="214"/>
                  </a:cxn>
                  <a:cxn ang="0">
                    <a:pos x="194" y="279"/>
                  </a:cxn>
                  <a:cxn ang="0">
                    <a:pos x="143" y="332"/>
                  </a:cxn>
                  <a:cxn ang="0">
                    <a:pos x="208" y="373"/>
                  </a:cxn>
                  <a:cxn ang="0">
                    <a:pos x="134" y="378"/>
                  </a:cxn>
                  <a:cxn ang="0">
                    <a:pos x="1358" y="626"/>
                  </a:cxn>
                  <a:cxn ang="0">
                    <a:pos x="1416" y="538"/>
                  </a:cxn>
                  <a:cxn ang="0">
                    <a:pos x="1340" y="633"/>
                  </a:cxn>
                  <a:cxn ang="0">
                    <a:pos x="1298" y="723"/>
                  </a:cxn>
                  <a:cxn ang="0">
                    <a:pos x="1440" y="650"/>
                  </a:cxn>
                </a:cxnLst>
                <a:rect l="0" t="0" r="r" b="b"/>
                <a:pathLst>
                  <a:path w="1647" h="876">
                    <a:moveTo>
                      <a:pt x="98" y="356"/>
                    </a:moveTo>
                    <a:lnTo>
                      <a:pt x="98" y="356"/>
                    </a:lnTo>
                    <a:lnTo>
                      <a:pt x="112" y="357"/>
                    </a:lnTo>
                    <a:lnTo>
                      <a:pt x="125" y="359"/>
                    </a:lnTo>
                    <a:lnTo>
                      <a:pt x="139" y="362"/>
                    </a:lnTo>
                    <a:lnTo>
                      <a:pt x="153" y="366"/>
                    </a:lnTo>
                    <a:lnTo>
                      <a:pt x="153" y="366"/>
                    </a:lnTo>
                    <a:lnTo>
                      <a:pt x="152" y="375"/>
                    </a:lnTo>
                    <a:lnTo>
                      <a:pt x="153" y="382"/>
                    </a:lnTo>
                    <a:lnTo>
                      <a:pt x="155" y="387"/>
                    </a:lnTo>
                    <a:lnTo>
                      <a:pt x="157" y="389"/>
                    </a:lnTo>
                    <a:lnTo>
                      <a:pt x="161" y="391"/>
                    </a:lnTo>
                    <a:lnTo>
                      <a:pt x="167" y="390"/>
                    </a:lnTo>
                    <a:lnTo>
                      <a:pt x="172" y="389"/>
                    </a:lnTo>
                    <a:lnTo>
                      <a:pt x="177" y="386"/>
                    </a:lnTo>
                    <a:lnTo>
                      <a:pt x="183" y="382"/>
                    </a:lnTo>
                    <a:lnTo>
                      <a:pt x="188" y="378"/>
                    </a:lnTo>
                    <a:lnTo>
                      <a:pt x="192" y="373"/>
                    </a:lnTo>
                    <a:lnTo>
                      <a:pt x="197" y="367"/>
                    </a:lnTo>
                    <a:lnTo>
                      <a:pt x="200" y="361"/>
                    </a:lnTo>
                    <a:lnTo>
                      <a:pt x="201" y="354"/>
                    </a:lnTo>
                    <a:lnTo>
                      <a:pt x="202" y="348"/>
                    </a:lnTo>
                    <a:lnTo>
                      <a:pt x="201" y="342"/>
                    </a:lnTo>
                    <a:lnTo>
                      <a:pt x="201" y="342"/>
                    </a:lnTo>
                    <a:lnTo>
                      <a:pt x="198" y="335"/>
                    </a:lnTo>
                    <a:lnTo>
                      <a:pt x="192" y="331"/>
                    </a:lnTo>
                    <a:lnTo>
                      <a:pt x="179" y="321"/>
                    </a:lnTo>
                    <a:lnTo>
                      <a:pt x="179" y="321"/>
                    </a:lnTo>
                    <a:lnTo>
                      <a:pt x="175" y="322"/>
                    </a:lnTo>
                    <a:lnTo>
                      <a:pt x="171" y="326"/>
                    </a:lnTo>
                    <a:lnTo>
                      <a:pt x="164" y="332"/>
                    </a:lnTo>
                    <a:lnTo>
                      <a:pt x="153" y="348"/>
                    </a:lnTo>
                    <a:lnTo>
                      <a:pt x="153" y="348"/>
                    </a:lnTo>
                    <a:lnTo>
                      <a:pt x="148" y="348"/>
                    </a:lnTo>
                    <a:lnTo>
                      <a:pt x="145" y="347"/>
                    </a:lnTo>
                    <a:lnTo>
                      <a:pt x="141" y="346"/>
                    </a:lnTo>
                    <a:lnTo>
                      <a:pt x="138" y="344"/>
                    </a:lnTo>
                    <a:lnTo>
                      <a:pt x="132" y="339"/>
                    </a:lnTo>
                    <a:lnTo>
                      <a:pt x="129" y="337"/>
                    </a:lnTo>
                    <a:lnTo>
                      <a:pt x="126" y="336"/>
                    </a:lnTo>
                    <a:lnTo>
                      <a:pt x="126" y="336"/>
                    </a:lnTo>
                    <a:lnTo>
                      <a:pt x="123" y="336"/>
                    </a:lnTo>
                    <a:lnTo>
                      <a:pt x="118" y="337"/>
                    </a:lnTo>
                    <a:lnTo>
                      <a:pt x="112" y="338"/>
                    </a:lnTo>
                    <a:lnTo>
                      <a:pt x="108" y="338"/>
                    </a:lnTo>
                    <a:lnTo>
                      <a:pt x="104" y="338"/>
                    </a:lnTo>
                    <a:lnTo>
                      <a:pt x="101" y="337"/>
                    </a:lnTo>
                    <a:lnTo>
                      <a:pt x="98" y="335"/>
                    </a:lnTo>
                    <a:lnTo>
                      <a:pt x="98" y="335"/>
                    </a:lnTo>
                    <a:lnTo>
                      <a:pt x="97" y="332"/>
                    </a:lnTo>
                    <a:lnTo>
                      <a:pt x="97" y="329"/>
                    </a:lnTo>
                    <a:lnTo>
                      <a:pt x="99" y="321"/>
                    </a:lnTo>
                    <a:lnTo>
                      <a:pt x="100" y="315"/>
                    </a:lnTo>
                    <a:lnTo>
                      <a:pt x="100" y="312"/>
                    </a:lnTo>
                    <a:lnTo>
                      <a:pt x="99" y="308"/>
                    </a:lnTo>
                    <a:lnTo>
                      <a:pt x="99" y="308"/>
                    </a:lnTo>
                    <a:lnTo>
                      <a:pt x="107" y="301"/>
                    </a:lnTo>
                    <a:lnTo>
                      <a:pt x="113" y="292"/>
                    </a:lnTo>
                    <a:lnTo>
                      <a:pt x="118" y="283"/>
                    </a:lnTo>
                    <a:lnTo>
                      <a:pt x="123" y="273"/>
                    </a:lnTo>
                    <a:lnTo>
                      <a:pt x="131" y="251"/>
                    </a:lnTo>
                    <a:lnTo>
                      <a:pt x="139" y="229"/>
                    </a:lnTo>
                    <a:lnTo>
                      <a:pt x="139" y="229"/>
                    </a:lnTo>
                    <a:lnTo>
                      <a:pt x="153" y="232"/>
                    </a:lnTo>
                    <a:lnTo>
                      <a:pt x="169" y="235"/>
                    </a:lnTo>
                    <a:lnTo>
                      <a:pt x="201" y="239"/>
                    </a:lnTo>
                    <a:lnTo>
                      <a:pt x="201" y="239"/>
                    </a:lnTo>
                    <a:lnTo>
                      <a:pt x="195" y="245"/>
                    </a:lnTo>
                    <a:lnTo>
                      <a:pt x="192" y="252"/>
                    </a:lnTo>
                    <a:lnTo>
                      <a:pt x="192" y="258"/>
                    </a:lnTo>
                    <a:lnTo>
                      <a:pt x="194" y="263"/>
                    </a:lnTo>
                    <a:lnTo>
                      <a:pt x="198" y="268"/>
                    </a:lnTo>
                    <a:lnTo>
                      <a:pt x="203" y="271"/>
                    </a:lnTo>
                    <a:lnTo>
                      <a:pt x="210" y="272"/>
                    </a:lnTo>
                    <a:lnTo>
                      <a:pt x="219" y="270"/>
                    </a:lnTo>
                    <a:lnTo>
                      <a:pt x="219" y="270"/>
                    </a:lnTo>
                    <a:lnTo>
                      <a:pt x="223" y="269"/>
                    </a:lnTo>
                    <a:lnTo>
                      <a:pt x="228" y="266"/>
                    </a:lnTo>
                    <a:lnTo>
                      <a:pt x="232" y="262"/>
                    </a:lnTo>
                    <a:lnTo>
                      <a:pt x="235" y="258"/>
                    </a:lnTo>
                    <a:lnTo>
                      <a:pt x="240" y="247"/>
                    </a:lnTo>
                    <a:lnTo>
                      <a:pt x="244" y="237"/>
                    </a:lnTo>
                    <a:lnTo>
                      <a:pt x="245" y="226"/>
                    </a:lnTo>
                    <a:lnTo>
                      <a:pt x="245" y="221"/>
                    </a:lnTo>
                    <a:lnTo>
                      <a:pt x="244" y="215"/>
                    </a:lnTo>
                    <a:lnTo>
                      <a:pt x="243" y="211"/>
                    </a:lnTo>
                    <a:lnTo>
                      <a:pt x="240" y="208"/>
                    </a:lnTo>
                    <a:lnTo>
                      <a:pt x="237" y="205"/>
                    </a:lnTo>
                    <a:lnTo>
                      <a:pt x="234" y="202"/>
                    </a:lnTo>
                    <a:lnTo>
                      <a:pt x="234" y="202"/>
                    </a:lnTo>
                    <a:lnTo>
                      <a:pt x="230" y="201"/>
                    </a:lnTo>
                    <a:lnTo>
                      <a:pt x="225" y="201"/>
                    </a:lnTo>
                    <a:lnTo>
                      <a:pt x="222" y="203"/>
                    </a:lnTo>
                    <a:lnTo>
                      <a:pt x="219" y="206"/>
                    </a:lnTo>
                    <a:lnTo>
                      <a:pt x="212" y="211"/>
                    </a:lnTo>
                    <a:lnTo>
                      <a:pt x="207" y="213"/>
                    </a:lnTo>
                    <a:lnTo>
                      <a:pt x="202" y="215"/>
                    </a:lnTo>
                    <a:lnTo>
                      <a:pt x="202" y="215"/>
                    </a:lnTo>
                    <a:lnTo>
                      <a:pt x="198" y="215"/>
                    </a:lnTo>
                    <a:lnTo>
                      <a:pt x="194" y="215"/>
                    </a:lnTo>
                    <a:lnTo>
                      <a:pt x="187" y="212"/>
                    </a:lnTo>
                    <a:lnTo>
                      <a:pt x="180" y="208"/>
                    </a:lnTo>
                    <a:lnTo>
                      <a:pt x="176" y="207"/>
                    </a:lnTo>
                    <a:lnTo>
                      <a:pt x="172" y="206"/>
                    </a:lnTo>
                    <a:lnTo>
                      <a:pt x="172" y="206"/>
                    </a:lnTo>
                    <a:lnTo>
                      <a:pt x="168" y="206"/>
                    </a:lnTo>
                    <a:lnTo>
                      <a:pt x="164" y="206"/>
                    </a:lnTo>
                    <a:lnTo>
                      <a:pt x="156" y="207"/>
                    </a:lnTo>
                    <a:lnTo>
                      <a:pt x="152" y="207"/>
                    </a:lnTo>
                    <a:lnTo>
                      <a:pt x="148" y="205"/>
                    </a:lnTo>
                    <a:lnTo>
                      <a:pt x="146" y="201"/>
                    </a:lnTo>
                    <a:lnTo>
                      <a:pt x="145" y="196"/>
                    </a:lnTo>
                    <a:lnTo>
                      <a:pt x="145" y="196"/>
                    </a:lnTo>
                    <a:lnTo>
                      <a:pt x="145" y="191"/>
                    </a:lnTo>
                    <a:lnTo>
                      <a:pt x="148" y="187"/>
                    </a:lnTo>
                    <a:lnTo>
                      <a:pt x="158" y="182"/>
                    </a:lnTo>
                    <a:lnTo>
                      <a:pt x="158" y="182"/>
                    </a:lnTo>
                    <a:lnTo>
                      <a:pt x="164" y="167"/>
                    </a:lnTo>
                    <a:lnTo>
                      <a:pt x="171" y="153"/>
                    </a:lnTo>
                    <a:lnTo>
                      <a:pt x="177" y="139"/>
                    </a:lnTo>
                    <a:lnTo>
                      <a:pt x="178" y="132"/>
                    </a:lnTo>
                    <a:lnTo>
                      <a:pt x="179" y="123"/>
                    </a:lnTo>
                    <a:lnTo>
                      <a:pt x="179" y="123"/>
                    </a:lnTo>
                    <a:lnTo>
                      <a:pt x="183" y="121"/>
                    </a:lnTo>
                    <a:lnTo>
                      <a:pt x="186" y="120"/>
                    </a:lnTo>
                    <a:lnTo>
                      <a:pt x="190" y="120"/>
                    </a:lnTo>
                    <a:lnTo>
                      <a:pt x="193" y="121"/>
                    </a:lnTo>
                    <a:lnTo>
                      <a:pt x="202" y="123"/>
                    </a:lnTo>
                    <a:lnTo>
                      <a:pt x="207" y="124"/>
                    </a:lnTo>
                    <a:lnTo>
                      <a:pt x="212" y="125"/>
                    </a:lnTo>
                    <a:lnTo>
                      <a:pt x="212" y="125"/>
                    </a:lnTo>
                    <a:lnTo>
                      <a:pt x="218" y="123"/>
                    </a:lnTo>
                    <a:lnTo>
                      <a:pt x="224" y="121"/>
                    </a:lnTo>
                    <a:lnTo>
                      <a:pt x="231" y="119"/>
                    </a:lnTo>
                    <a:lnTo>
                      <a:pt x="234" y="119"/>
                    </a:lnTo>
                    <a:lnTo>
                      <a:pt x="237" y="120"/>
                    </a:lnTo>
                    <a:lnTo>
                      <a:pt x="237" y="120"/>
                    </a:lnTo>
                    <a:lnTo>
                      <a:pt x="240" y="123"/>
                    </a:lnTo>
                    <a:lnTo>
                      <a:pt x="243" y="126"/>
                    </a:lnTo>
                    <a:lnTo>
                      <a:pt x="244" y="130"/>
                    </a:lnTo>
                    <a:lnTo>
                      <a:pt x="243" y="134"/>
                    </a:lnTo>
                    <a:lnTo>
                      <a:pt x="243" y="142"/>
                    </a:lnTo>
                    <a:lnTo>
                      <a:pt x="244" y="147"/>
                    </a:lnTo>
                    <a:lnTo>
                      <a:pt x="246" y="152"/>
                    </a:lnTo>
                    <a:lnTo>
                      <a:pt x="246" y="152"/>
                    </a:lnTo>
                    <a:lnTo>
                      <a:pt x="253" y="151"/>
                    </a:lnTo>
                    <a:lnTo>
                      <a:pt x="260" y="149"/>
                    </a:lnTo>
                    <a:lnTo>
                      <a:pt x="265" y="146"/>
                    </a:lnTo>
                    <a:lnTo>
                      <a:pt x="269" y="142"/>
                    </a:lnTo>
                    <a:lnTo>
                      <a:pt x="274" y="137"/>
                    </a:lnTo>
                    <a:lnTo>
                      <a:pt x="277" y="133"/>
                    </a:lnTo>
                    <a:lnTo>
                      <a:pt x="279" y="126"/>
                    </a:lnTo>
                    <a:lnTo>
                      <a:pt x="280" y="120"/>
                    </a:lnTo>
                    <a:lnTo>
                      <a:pt x="281" y="115"/>
                    </a:lnTo>
                    <a:lnTo>
                      <a:pt x="281" y="108"/>
                    </a:lnTo>
                    <a:lnTo>
                      <a:pt x="280" y="102"/>
                    </a:lnTo>
                    <a:lnTo>
                      <a:pt x="279" y="96"/>
                    </a:lnTo>
                    <a:lnTo>
                      <a:pt x="276" y="91"/>
                    </a:lnTo>
                    <a:lnTo>
                      <a:pt x="273" y="86"/>
                    </a:lnTo>
                    <a:lnTo>
                      <a:pt x="268" y="82"/>
                    </a:lnTo>
                    <a:lnTo>
                      <a:pt x="264" y="79"/>
                    </a:lnTo>
                    <a:lnTo>
                      <a:pt x="264" y="79"/>
                    </a:lnTo>
                    <a:lnTo>
                      <a:pt x="260" y="80"/>
                    </a:lnTo>
                    <a:lnTo>
                      <a:pt x="256" y="82"/>
                    </a:lnTo>
                    <a:lnTo>
                      <a:pt x="252" y="88"/>
                    </a:lnTo>
                    <a:lnTo>
                      <a:pt x="248" y="94"/>
                    </a:lnTo>
                    <a:lnTo>
                      <a:pt x="243" y="100"/>
                    </a:lnTo>
                    <a:lnTo>
                      <a:pt x="243" y="100"/>
                    </a:lnTo>
                    <a:lnTo>
                      <a:pt x="218" y="94"/>
                    </a:lnTo>
                    <a:lnTo>
                      <a:pt x="206" y="92"/>
                    </a:lnTo>
                    <a:lnTo>
                      <a:pt x="195" y="89"/>
                    </a:lnTo>
                    <a:lnTo>
                      <a:pt x="195" y="89"/>
                    </a:lnTo>
                    <a:lnTo>
                      <a:pt x="197" y="84"/>
                    </a:lnTo>
                    <a:lnTo>
                      <a:pt x="198" y="78"/>
                    </a:lnTo>
                    <a:lnTo>
                      <a:pt x="202" y="72"/>
                    </a:lnTo>
                    <a:lnTo>
                      <a:pt x="207" y="66"/>
                    </a:lnTo>
                    <a:lnTo>
                      <a:pt x="212" y="60"/>
                    </a:lnTo>
                    <a:lnTo>
                      <a:pt x="212" y="60"/>
                    </a:lnTo>
                    <a:lnTo>
                      <a:pt x="216" y="42"/>
                    </a:lnTo>
                    <a:lnTo>
                      <a:pt x="221" y="28"/>
                    </a:lnTo>
                    <a:lnTo>
                      <a:pt x="227" y="15"/>
                    </a:lnTo>
                    <a:lnTo>
                      <a:pt x="232" y="0"/>
                    </a:lnTo>
                    <a:lnTo>
                      <a:pt x="232" y="0"/>
                    </a:lnTo>
                    <a:lnTo>
                      <a:pt x="267" y="4"/>
                    </a:lnTo>
                    <a:lnTo>
                      <a:pt x="303" y="10"/>
                    </a:lnTo>
                    <a:lnTo>
                      <a:pt x="373" y="21"/>
                    </a:lnTo>
                    <a:lnTo>
                      <a:pt x="444" y="34"/>
                    </a:lnTo>
                    <a:lnTo>
                      <a:pt x="513" y="47"/>
                    </a:lnTo>
                    <a:lnTo>
                      <a:pt x="513" y="47"/>
                    </a:lnTo>
                    <a:lnTo>
                      <a:pt x="532" y="50"/>
                    </a:lnTo>
                    <a:lnTo>
                      <a:pt x="550" y="55"/>
                    </a:lnTo>
                    <a:lnTo>
                      <a:pt x="586" y="64"/>
                    </a:lnTo>
                    <a:lnTo>
                      <a:pt x="622" y="73"/>
                    </a:lnTo>
                    <a:lnTo>
                      <a:pt x="657" y="80"/>
                    </a:lnTo>
                    <a:lnTo>
                      <a:pt x="657" y="80"/>
                    </a:lnTo>
                    <a:lnTo>
                      <a:pt x="694" y="88"/>
                    </a:lnTo>
                    <a:lnTo>
                      <a:pt x="731" y="95"/>
                    </a:lnTo>
                    <a:lnTo>
                      <a:pt x="801" y="110"/>
                    </a:lnTo>
                    <a:lnTo>
                      <a:pt x="801" y="110"/>
                    </a:lnTo>
                    <a:lnTo>
                      <a:pt x="813" y="112"/>
                    </a:lnTo>
                    <a:lnTo>
                      <a:pt x="825" y="112"/>
                    </a:lnTo>
                    <a:lnTo>
                      <a:pt x="837" y="115"/>
                    </a:lnTo>
                    <a:lnTo>
                      <a:pt x="843" y="117"/>
                    </a:lnTo>
                    <a:lnTo>
                      <a:pt x="849" y="120"/>
                    </a:lnTo>
                    <a:lnTo>
                      <a:pt x="849" y="120"/>
                    </a:lnTo>
                    <a:lnTo>
                      <a:pt x="880" y="124"/>
                    </a:lnTo>
                    <a:lnTo>
                      <a:pt x="911" y="129"/>
                    </a:lnTo>
                    <a:lnTo>
                      <a:pt x="974" y="140"/>
                    </a:lnTo>
                    <a:lnTo>
                      <a:pt x="1038" y="151"/>
                    </a:lnTo>
                    <a:lnTo>
                      <a:pt x="1070" y="156"/>
                    </a:lnTo>
                    <a:lnTo>
                      <a:pt x="1101" y="160"/>
                    </a:lnTo>
                    <a:lnTo>
                      <a:pt x="1101" y="160"/>
                    </a:lnTo>
                    <a:lnTo>
                      <a:pt x="1167" y="173"/>
                    </a:lnTo>
                    <a:lnTo>
                      <a:pt x="1231" y="190"/>
                    </a:lnTo>
                    <a:lnTo>
                      <a:pt x="1295" y="208"/>
                    </a:lnTo>
                    <a:lnTo>
                      <a:pt x="1359" y="226"/>
                    </a:lnTo>
                    <a:lnTo>
                      <a:pt x="1486" y="263"/>
                    </a:lnTo>
                    <a:lnTo>
                      <a:pt x="1549" y="283"/>
                    </a:lnTo>
                    <a:lnTo>
                      <a:pt x="1612" y="300"/>
                    </a:lnTo>
                    <a:lnTo>
                      <a:pt x="1612" y="300"/>
                    </a:lnTo>
                    <a:lnTo>
                      <a:pt x="1617" y="303"/>
                    </a:lnTo>
                    <a:lnTo>
                      <a:pt x="1622" y="305"/>
                    </a:lnTo>
                    <a:lnTo>
                      <a:pt x="1632" y="308"/>
                    </a:lnTo>
                    <a:lnTo>
                      <a:pt x="1637" y="309"/>
                    </a:lnTo>
                    <a:lnTo>
                      <a:pt x="1641" y="312"/>
                    </a:lnTo>
                    <a:lnTo>
                      <a:pt x="1645" y="315"/>
                    </a:lnTo>
                    <a:lnTo>
                      <a:pt x="1647" y="319"/>
                    </a:lnTo>
                    <a:lnTo>
                      <a:pt x="1647" y="319"/>
                    </a:lnTo>
                    <a:lnTo>
                      <a:pt x="1645" y="323"/>
                    </a:lnTo>
                    <a:lnTo>
                      <a:pt x="1642" y="327"/>
                    </a:lnTo>
                    <a:lnTo>
                      <a:pt x="1639" y="329"/>
                    </a:lnTo>
                    <a:lnTo>
                      <a:pt x="1634" y="331"/>
                    </a:lnTo>
                    <a:lnTo>
                      <a:pt x="1634" y="331"/>
                    </a:lnTo>
                    <a:lnTo>
                      <a:pt x="1597" y="402"/>
                    </a:lnTo>
                    <a:lnTo>
                      <a:pt x="1561" y="472"/>
                    </a:lnTo>
                    <a:lnTo>
                      <a:pt x="1525" y="544"/>
                    </a:lnTo>
                    <a:lnTo>
                      <a:pt x="1489" y="618"/>
                    </a:lnTo>
                    <a:lnTo>
                      <a:pt x="1489" y="618"/>
                    </a:lnTo>
                    <a:lnTo>
                      <a:pt x="1484" y="630"/>
                    </a:lnTo>
                    <a:lnTo>
                      <a:pt x="1477" y="640"/>
                    </a:lnTo>
                    <a:lnTo>
                      <a:pt x="1464" y="663"/>
                    </a:lnTo>
                    <a:lnTo>
                      <a:pt x="1464" y="663"/>
                    </a:lnTo>
                    <a:lnTo>
                      <a:pt x="1452" y="685"/>
                    </a:lnTo>
                    <a:lnTo>
                      <a:pt x="1442" y="708"/>
                    </a:lnTo>
                    <a:lnTo>
                      <a:pt x="1431" y="731"/>
                    </a:lnTo>
                    <a:lnTo>
                      <a:pt x="1419" y="754"/>
                    </a:lnTo>
                    <a:lnTo>
                      <a:pt x="1419" y="754"/>
                    </a:lnTo>
                    <a:lnTo>
                      <a:pt x="1406" y="776"/>
                    </a:lnTo>
                    <a:lnTo>
                      <a:pt x="1400" y="787"/>
                    </a:lnTo>
                    <a:lnTo>
                      <a:pt x="1395" y="799"/>
                    </a:lnTo>
                    <a:lnTo>
                      <a:pt x="1395" y="799"/>
                    </a:lnTo>
                    <a:lnTo>
                      <a:pt x="1384" y="820"/>
                    </a:lnTo>
                    <a:lnTo>
                      <a:pt x="1374" y="841"/>
                    </a:lnTo>
                    <a:lnTo>
                      <a:pt x="1369" y="850"/>
                    </a:lnTo>
                    <a:lnTo>
                      <a:pt x="1364" y="859"/>
                    </a:lnTo>
                    <a:lnTo>
                      <a:pt x="1356" y="868"/>
                    </a:lnTo>
                    <a:lnTo>
                      <a:pt x="1349" y="876"/>
                    </a:lnTo>
                    <a:lnTo>
                      <a:pt x="1349" y="876"/>
                    </a:lnTo>
                    <a:lnTo>
                      <a:pt x="1334" y="874"/>
                    </a:lnTo>
                    <a:lnTo>
                      <a:pt x="1316" y="872"/>
                    </a:lnTo>
                    <a:lnTo>
                      <a:pt x="1283" y="864"/>
                    </a:lnTo>
                    <a:lnTo>
                      <a:pt x="1249" y="859"/>
                    </a:lnTo>
                    <a:lnTo>
                      <a:pt x="1234" y="858"/>
                    </a:lnTo>
                    <a:lnTo>
                      <a:pt x="1220" y="857"/>
                    </a:lnTo>
                    <a:lnTo>
                      <a:pt x="1220" y="857"/>
                    </a:lnTo>
                    <a:lnTo>
                      <a:pt x="1201" y="851"/>
                    </a:lnTo>
                    <a:lnTo>
                      <a:pt x="1181" y="846"/>
                    </a:lnTo>
                    <a:lnTo>
                      <a:pt x="1140" y="837"/>
                    </a:lnTo>
                    <a:lnTo>
                      <a:pt x="1099" y="831"/>
                    </a:lnTo>
                    <a:lnTo>
                      <a:pt x="1057" y="826"/>
                    </a:lnTo>
                    <a:lnTo>
                      <a:pt x="972" y="816"/>
                    </a:lnTo>
                    <a:lnTo>
                      <a:pt x="929" y="811"/>
                    </a:lnTo>
                    <a:lnTo>
                      <a:pt x="885" y="803"/>
                    </a:lnTo>
                    <a:lnTo>
                      <a:pt x="885" y="803"/>
                    </a:lnTo>
                    <a:lnTo>
                      <a:pt x="869" y="800"/>
                    </a:lnTo>
                    <a:lnTo>
                      <a:pt x="852" y="796"/>
                    </a:lnTo>
                    <a:lnTo>
                      <a:pt x="819" y="786"/>
                    </a:lnTo>
                    <a:lnTo>
                      <a:pt x="785" y="776"/>
                    </a:lnTo>
                    <a:lnTo>
                      <a:pt x="752" y="769"/>
                    </a:lnTo>
                    <a:lnTo>
                      <a:pt x="752" y="769"/>
                    </a:lnTo>
                    <a:lnTo>
                      <a:pt x="749" y="768"/>
                    </a:lnTo>
                    <a:lnTo>
                      <a:pt x="745" y="769"/>
                    </a:lnTo>
                    <a:lnTo>
                      <a:pt x="738" y="769"/>
                    </a:lnTo>
                    <a:lnTo>
                      <a:pt x="738" y="769"/>
                    </a:lnTo>
                    <a:lnTo>
                      <a:pt x="700" y="761"/>
                    </a:lnTo>
                    <a:lnTo>
                      <a:pt x="661" y="754"/>
                    </a:lnTo>
                    <a:lnTo>
                      <a:pt x="623" y="745"/>
                    </a:lnTo>
                    <a:lnTo>
                      <a:pt x="583" y="739"/>
                    </a:lnTo>
                    <a:lnTo>
                      <a:pt x="583" y="739"/>
                    </a:lnTo>
                    <a:lnTo>
                      <a:pt x="565" y="735"/>
                    </a:lnTo>
                    <a:lnTo>
                      <a:pt x="546" y="731"/>
                    </a:lnTo>
                    <a:lnTo>
                      <a:pt x="509" y="723"/>
                    </a:lnTo>
                    <a:lnTo>
                      <a:pt x="509" y="723"/>
                    </a:lnTo>
                    <a:lnTo>
                      <a:pt x="407" y="700"/>
                    </a:lnTo>
                    <a:lnTo>
                      <a:pt x="356" y="690"/>
                    </a:lnTo>
                    <a:lnTo>
                      <a:pt x="304" y="680"/>
                    </a:lnTo>
                    <a:lnTo>
                      <a:pt x="304" y="680"/>
                    </a:lnTo>
                    <a:lnTo>
                      <a:pt x="286" y="676"/>
                    </a:lnTo>
                    <a:lnTo>
                      <a:pt x="269" y="671"/>
                    </a:lnTo>
                    <a:lnTo>
                      <a:pt x="253" y="667"/>
                    </a:lnTo>
                    <a:lnTo>
                      <a:pt x="237" y="663"/>
                    </a:lnTo>
                    <a:lnTo>
                      <a:pt x="237" y="663"/>
                    </a:lnTo>
                    <a:lnTo>
                      <a:pt x="179" y="649"/>
                    </a:lnTo>
                    <a:lnTo>
                      <a:pt x="124" y="634"/>
                    </a:lnTo>
                    <a:lnTo>
                      <a:pt x="97" y="626"/>
                    </a:lnTo>
                    <a:lnTo>
                      <a:pt x="71" y="618"/>
                    </a:lnTo>
                    <a:lnTo>
                      <a:pt x="46" y="609"/>
                    </a:lnTo>
                    <a:lnTo>
                      <a:pt x="20" y="600"/>
                    </a:lnTo>
                    <a:lnTo>
                      <a:pt x="20" y="600"/>
                    </a:lnTo>
                    <a:lnTo>
                      <a:pt x="9" y="599"/>
                    </a:lnTo>
                    <a:lnTo>
                      <a:pt x="0" y="598"/>
                    </a:lnTo>
                    <a:lnTo>
                      <a:pt x="0" y="598"/>
                    </a:lnTo>
                    <a:lnTo>
                      <a:pt x="0" y="593"/>
                    </a:lnTo>
                    <a:lnTo>
                      <a:pt x="0" y="589"/>
                    </a:lnTo>
                    <a:lnTo>
                      <a:pt x="1" y="586"/>
                    </a:lnTo>
                    <a:lnTo>
                      <a:pt x="3" y="583"/>
                    </a:lnTo>
                    <a:lnTo>
                      <a:pt x="7" y="578"/>
                    </a:lnTo>
                    <a:lnTo>
                      <a:pt x="12" y="574"/>
                    </a:lnTo>
                    <a:lnTo>
                      <a:pt x="12" y="574"/>
                    </a:lnTo>
                    <a:lnTo>
                      <a:pt x="18" y="563"/>
                    </a:lnTo>
                    <a:lnTo>
                      <a:pt x="24" y="554"/>
                    </a:lnTo>
                    <a:lnTo>
                      <a:pt x="38" y="534"/>
                    </a:lnTo>
                    <a:lnTo>
                      <a:pt x="46" y="525"/>
                    </a:lnTo>
                    <a:lnTo>
                      <a:pt x="51" y="514"/>
                    </a:lnTo>
                    <a:lnTo>
                      <a:pt x="56" y="503"/>
                    </a:lnTo>
                    <a:lnTo>
                      <a:pt x="59" y="490"/>
                    </a:lnTo>
                    <a:lnTo>
                      <a:pt x="59" y="490"/>
                    </a:lnTo>
                    <a:lnTo>
                      <a:pt x="76" y="489"/>
                    </a:lnTo>
                    <a:lnTo>
                      <a:pt x="89" y="489"/>
                    </a:lnTo>
                    <a:lnTo>
                      <a:pt x="96" y="489"/>
                    </a:lnTo>
                    <a:lnTo>
                      <a:pt x="101" y="490"/>
                    </a:lnTo>
                    <a:lnTo>
                      <a:pt x="107" y="493"/>
                    </a:lnTo>
                    <a:lnTo>
                      <a:pt x="112" y="497"/>
                    </a:lnTo>
                    <a:lnTo>
                      <a:pt x="112" y="497"/>
                    </a:lnTo>
                    <a:lnTo>
                      <a:pt x="110" y="502"/>
                    </a:lnTo>
                    <a:lnTo>
                      <a:pt x="108" y="506"/>
                    </a:lnTo>
                    <a:lnTo>
                      <a:pt x="104" y="511"/>
                    </a:lnTo>
                    <a:lnTo>
                      <a:pt x="102" y="515"/>
                    </a:lnTo>
                    <a:lnTo>
                      <a:pt x="102" y="515"/>
                    </a:lnTo>
                    <a:lnTo>
                      <a:pt x="106" y="518"/>
                    </a:lnTo>
                    <a:lnTo>
                      <a:pt x="110" y="519"/>
                    </a:lnTo>
                    <a:lnTo>
                      <a:pt x="114" y="520"/>
                    </a:lnTo>
                    <a:lnTo>
                      <a:pt x="118" y="520"/>
                    </a:lnTo>
                    <a:lnTo>
                      <a:pt x="128" y="518"/>
                    </a:lnTo>
                    <a:lnTo>
                      <a:pt x="137" y="515"/>
                    </a:lnTo>
                    <a:lnTo>
                      <a:pt x="145" y="509"/>
                    </a:lnTo>
                    <a:lnTo>
                      <a:pt x="152" y="501"/>
                    </a:lnTo>
                    <a:lnTo>
                      <a:pt x="154" y="497"/>
                    </a:lnTo>
                    <a:lnTo>
                      <a:pt x="156" y="493"/>
                    </a:lnTo>
                    <a:lnTo>
                      <a:pt x="156" y="488"/>
                    </a:lnTo>
                    <a:lnTo>
                      <a:pt x="156" y="484"/>
                    </a:lnTo>
                    <a:lnTo>
                      <a:pt x="156" y="484"/>
                    </a:lnTo>
                    <a:lnTo>
                      <a:pt x="154" y="478"/>
                    </a:lnTo>
                    <a:lnTo>
                      <a:pt x="149" y="471"/>
                    </a:lnTo>
                    <a:lnTo>
                      <a:pt x="144" y="465"/>
                    </a:lnTo>
                    <a:lnTo>
                      <a:pt x="137" y="459"/>
                    </a:lnTo>
                    <a:lnTo>
                      <a:pt x="133" y="457"/>
                    </a:lnTo>
                    <a:lnTo>
                      <a:pt x="130" y="456"/>
                    </a:lnTo>
                    <a:lnTo>
                      <a:pt x="127" y="456"/>
                    </a:lnTo>
                    <a:lnTo>
                      <a:pt x="125" y="457"/>
                    </a:lnTo>
                    <a:lnTo>
                      <a:pt x="122" y="459"/>
                    </a:lnTo>
                    <a:lnTo>
                      <a:pt x="121" y="463"/>
                    </a:lnTo>
                    <a:lnTo>
                      <a:pt x="118" y="467"/>
                    </a:lnTo>
                    <a:lnTo>
                      <a:pt x="118" y="472"/>
                    </a:lnTo>
                    <a:lnTo>
                      <a:pt x="118" y="472"/>
                    </a:lnTo>
                    <a:lnTo>
                      <a:pt x="110" y="474"/>
                    </a:lnTo>
                    <a:lnTo>
                      <a:pt x="101" y="475"/>
                    </a:lnTo>
                    <a:lnTo>
                      <a:pt x="101" y="475"/>
                    </a:lnTo>
                    <a:lnTo>
                      <a:pt x="98" y="470"/>
                    </a:lnTo>
                    <a:lnTo>
                      <a:pt x="94" y="466"/>
                    </a:lnTo>
                    <a:lnTo>
                      <a:pt x="89" y="463"/>
                    </a:lnTo>
                    <a:lnTo>
                      <a:pt x="85" y="459"/>
                    </a:lnTo>
                    <a:lnTo>
                      <a:pt x="73" y="456"/>
                    </a:lnTo>
                    <a:lnTo>
                      <a:pt x="62" y="454"/>
                    </a:lnTo>
                    <a:lnTo>
                      <a:pt x="62" y="454"/>
                    </a:lnTo>
                    <a:lnTo>
                      <a:pt x="59" y="449"/>
                    </a:lnTo>
                    <a:lnTo>
                      <a:pt x="58" y="443"/>
                    </a:lnTo>
                    <a:lnTo>
                      <a:pt x="58" y="440"/>
                    </a:lnTo>
                    <a:lnTo>
                      <a:pt x="59" y="439"/>
                    </a:lnTo>
                    <a:lnTo>
                      <a:pt x="61" y="438"/>
                    </a:lnTo>
                    <a:lnTo>
                      <a:pt x="63" y="438"/>
                    </a:lnTo>
                    <a:lnTo>
                      <a:pt x="63" y="438"/>
                    </a:lnTo>
                    <a:lnTo>
                      <a:pt x="64" y="437"/>
                    </a:lnTo>
                    <a:lnTo>
                      <a:pt x="64" y="435"/>
                    </a:lnTo>
                    <a:lnTo>
                      <a:pt x="65" y="428"/>
                    </a:lnTo>
                    <a:lnTo>
                      <a:pt x="65" y="428"/>
                    </a:lnTo>
                    <a:lnTo>
                      <a:pt x="71" y="421"/>
                    </a:lnTo>
                    <a:lnTo>
                      <a:pt x="78" y="412"/>
                    </a:lnTo>
                    <a:lnTo>
                      <a:pt x="83" y="404"/>
                    </a:lnTo>
                    <a:lnTo>
                      <a:pt x="87" y="395"/>
                    </a:lnTo>
                    <a:lnTo>
                      <a:pt x="91" y="386"/>
                    </a:lnTo>
                    <a:lnTo>
                      <a:pt x="94" y="376"/>
                    </a:lnTo>
                    <a:lnTo>
                      <a:pt x="98" y="356"/>
                    </a:lnTo>
                    <a:lnTo>
                      <a:pt x="98" y="356"/>
                    </a:lnTo>
                    <a:close/>
                    <a:moveTo>
                      <a:pt x="82" y="441"/>
                    </a:moveTo>
                    <a:lnTo>
                      <a:pt x="82" y="441"/>
                    </a:lnTo>
                    <a:lnTo>
                      <a:pt x="87" y="445"/>
                    </a:lnTo>
                    <a:lnTo>
                      <a:pt x="93" y="449"/>
                    </a:lnTo>
                    <a:lnTo>
                      <a:pt x="106" y="455"/>
                    </a:lnTo>
                    <a:lnTo>
                      <a:pt x="106" y="455"/>
                    </a:lnTo>
                    <a:lnTo>
                      <a:pt x="110" y="451"/>
                    </a:lnTo>
                    <a:lnTo>
                      <a:pt x="113" y="448"/>
                    </a:lnTo>
                    <a:lnTo>
                      <a:pt x="117" y="445"/>
                    </a:lnTo>
                    <a:lnTo>
                      <a:pt x="123" y="444"/>
                    </a:lnTo>
                    <a:lnTo>
                      <a:pt x="127" y="443"/>
                    </a:lnTo>
                    <a:lnTo>
                      <a:pt x="132" y="443"/>
                    </a:lnTo>
                    <a:lnTo>
                      <a:pt x="139" y="444"/>
                    </a:lnTo>
                    <a:lnTo>
                      <a:pt x="145" y="445"/>
                    </a:lnTo>
                    <a:lnTo>
                      <a:pt x="145" y="445"/>
                    </a:lnTo>
                    <a:lnTo>
                      <a:pt x="147" y="452"/>
                    </a:lnTo>
                    <a:lnTo>
                      <a:pt x="150" y="456"/>
                    </a:lnTo>
                    <a:lnTo>
                      <a:pt x="159" y="465"/>
                    </a:lnTo>
                    <a:lnTo>
                      <a:pt x="163" y="468"/>
                    </a:lnTo>
                    <a:lnTo>
                      <a:pt x="167" y="472"/>
                    </a:lnTo>
                    <a:lnTo>
                      <a:pt x="169" y="477"/>
                    </a:lnTo>
                    <a:lnTo>
                      <a:pt x="171" y="482"/>
                    </a:lnTo>
                    <a:lnTo>
                      <a:pt x="171" y="482"/>
                    </a:lnTo>
                    <a:lnTo>
                      <a:pt x="170" y="489"/>
                    </a:lnTo>
                    <a:lnTo>
                      <a:pt x="169" y="497"/>
                    </a:lnTo>
                    <a:lnTo>
                      <a:pt x="164" y="503"/>
                    </a:lnTo>
                    <a:lnTo>
                      <a:pt x="160" y="511"/>
                    </a:lnTo>
                    <a:lnTo>
                      <a:pt x="155" y="516"/>
                    </a:lnTo>
                    <a:lnTo>
                      <a:pt x="148" y="523"/>
                    </a:lnTo>
                    <a:lnTo>
                      <a:pt x="141" y="527"/>
                    </a:lnTo>
                    <a:lnTo>
                      <a:pt x="133" y="531"/>
                    </a:lnTo>
                    <a:lnTo>
                      <a:pt x="126" y="533"/>
                    </a:lnTo>
                    <a:lnTo>
                      <a:pt x="118" y="534"/>
                    </a:lnTo>
                    <a:lnTo>
                      <a:pt x="111" y="534"/>
                    </a:lnTo>
                    <a:lnTo>
                      <a:pt x="104" y="533"/>
                    </a:lnTo>
                    <a:lnTo>
                      <a:pt x="98" y="530"/>
                    </a:lnTo>
                    <a:lnTo>
                      <a:pt x="93" y="525"/>
                    </a:lnTo>
                    <a:lnTo>
                      <a:pt x="89" y="517"/>
                    </a:lnTo>
                    <a:lnTo>
                      <a:pt x="86" y="508"/>
                    </a:lnTo>
                    <a:lnTo>
                      <a:pt x="86" y="508"/>
                    </a:lnTo>
                    <a:lnTo>
                      <a:pt x="81" y="505"/>
                    </a:lnTo>
                    <a:lnTo>
                      <a:pt x="73" y="504"/>
                    </a:lnTo>
                    <a:lnTo>
                      <a:pt x="73" y="504"/>
                    </a:lnTo>
                    <a:lnTo>
                      <a:pt x="68" y="515"/>
                    </a:lnTo>
                    <a:lnTo>
                      <a:pt x="61" y="525"/>
                    </a:lnTo>
                    <a:lnTo>
                      <a:pt x="47" y="544"/>
                    </a:lnTo>
                    <a:lnTo>
                      <a:pt x="39" y="554"/>
                    </a:lnTo>
                    <a:lnTo>
                      <a:pt x="33" y="564"/>
                    </a:lnTo>
                    <a:lnTo>
                      <a:pt x="27" y="576"/>
                    </a:lnTo>
                    <a:lnTo>
                      <a:pt x="23" y="588"/>
                    </a:lnTo>
                    <a:lnTo>
                      <a:pt x="23" y="588"/>
                    </a:lnTo>
                    <a:lnTo>
                      <a:pt x="32" y="591"/>
                    </a:lnTo>
                    <a:lnTo>
                      <a:pt x="40" y="593"/>
                    </a:lnTo>
                    <a:lnTo>
                      <a:pt x="40" y="593"/>
                    </a:lnTo>
                    <a:lnTo>
                      <a:pt x="46" y="598"/>
                    </a:lnTo>
                    <a:lnTo>
                      <a:pt x="46" y="598"/>
                    </a:lnTo>
                    <a:lnTo>
                      <a:pt x="93" y="612"/>
                    </a:lnTo>
                    <a:lnTo>
                      <a:pt x="140" y="625"/>
                    </a:lnTo>
                    <a:lnTo>
                      <a:pt x="188" y="638"/>
                    </a:lnTo>
                    <a:lnTo>
                      <a:pt x="237" y="650"/>
                    </a:lnTo>
                    <a:lnTo>
                      <a:pt x="336" y="671"/>
                    </a:lnTo>
                    <a:lnTo>
                      <a:pt x="434" y="691"/>
                    </a:lnTo>
                    <a:lnTo>
                      <a:pt x="434" y="691"/>
                    </a:lnTo>
                    <a:lnTo>
                      <a:pt x="463" y="698"/>
                    </a:lnTo>
                    <a:lnTo>
                      <a:pt x="492" y="706"/>
                    </a:lnTo>
                    <a:lnTo>
                      <a:pt x="521" y="713"/>
                    </a:lnTo>
                    <a:lnTo>
                      <a:pt x="550" y="721"/>
                    </a:lnTo>
                    <a:lnTo>
                      <a:pt x="550" y="721"/>
                    </a:lnTo>
                    <a:lnTo>
                      <a:pt x="574" y="726"/>
                    </a:lnTo>
                    <a:lnTo>
                      <a:pt x="599" y="730"/>
                    </a:lnTo>
                    <a:lnTo>
                      <a:pt x="648" y="739"/>
                    </a:lnTo>
                    <a:lnTo>
                      <a:pt x="698" y="745"/>
                    </a:lnTo>
                    <a:lnTo>
                      <a:pt x="745" y="753"/>
                    </a:lnTo>
                    <a:lnTo>
                      <a:pt x="745" y="753"/>
                    </a:lnTo>
                    <a:lnTo>
                      <a:pt x="763" y="756"/>
                    </a:lnTo>
                    <a:lnTo>
                      <a:pt x="781" y="761"/>
                    </a:lnTo>
                    <a:lnTo>
                      <a:pt x="819" y="772"/>
                    </a:lnTo>
                    <a:lnTo>
                      <a:pt x="855" y="783"/>
                    </a:lnTo>
                    <a:lnTo>
                      <a:pt x="873" y="787"/>
                    </a:lnTo>
                    <a:lnTo>
                      <a:pt x="891" y="790"/>
                    </a:lnTo>
                    <a:lnTo>
                      <a:pt x="891" y="790"/>
                    </a:lnTo>
                    <a:lnTo>
                      <a:pt x="932" y="797"/>
                    </a:lnTo>
                    <a:lnTo>
                      <a:pt x="975" y="802"/>
                    </a:lnTo>
                    <a:lnTo>
                      <a:pt x="1061" y="813"/>
                    </a:lnTo>
                    <a:lnTo>
                      <a:pt x="1061" y="813"/>
                    </a:lnTo>
                    <a:lnTo>
                      <a:pt x="1098" y="818"/>
                    </a:lnTo>
                    <a:lnTo>
                      <a:pt x="1134" y="824"/>
                    </a:lnTo>
                    <a:lnTo>
                      <a:pt x="1207" y="837"/>
                    </a:lnTo>
                    <a:lnTo>
                      <a:pt x="1277" y="851"/>
                    </a:lnTo>
                    <a:lnTo>
                      <a:pt x="1310" y="857"/>
                    </a:lnTo>
                    <a:lnTo>
                      <a:pt x="1342" y="862"/>
                    </a:lnTo>
                    <a:lnTo>
                      <a:pt x="1342" y="862"/>
                    </a:lnTo>
                    <a:lnTo>
                      <a:pt x="1374" y="806"/>
                    </a:lnTo>
                    <a:lnTo>
                      <a:pt x="1405" y="750"/>
                    </a:lnTo>
                    <a:lnTo>
                      <a:pt x="1405" y="750"/>
                    </a:lnTo>
                    <a:lnTo>
                      <a:pt x="1287" y="733"/>
                    </a:lnTo>
                    <a:lnTo>
                      <a:pt x="1287" y="733"/>
                    </a:lnTo>
                    <a:lnTo>
                      <a:pt x="1276" y="750"/>
                    </a:lnTo>
                    <a:lnTo>
                      <a:pt x="1263" y="766"/>
                    </a:lnTo>
                    <a:lnTo>
                      <a:pt x="1263" y="766"/>
                    </a:lnTo>
                    <a:lnTo>
                      <a:pt x="1258" y="773"/>
                    </a:lnTo>
                    <a:lnTo>
                      <a:pt x="1251" y="782"/>
                    </a:lnTo>
                    <a:lnTo>
                      <a:pt x="1247" y="785"/>
                    </a:lnTo>
                    <a:lnTo>
                      <a:pt x="1243" y="788"/>
                    </a:lnTo>
                    <a:lnTo>
                      <a:pt x="1238" y="789"/>
                    </a:lnTo>
                    <a:lnTo>
                      <a:pt x="1233" y="789"/>
                    </a:lnTo>
                    <a:lnTo>
                      <a:pt x="1233" y="789"/>
                    </a:lnTo>
                    <a:lnTo>
                      <a:pt x="1244" y="775"/>
                    </a:lnTo>
                    <a:lnTo>
                      <a:pt x="1255" y="761"/>
                    </a:lnTo>
                    <a:lnTo>
                      <a:pt x="1267" y="747"/>
                    </a:lnTo>
                    <a:lnTo>
                      <a:pt x="1277" y="732"/>
                    </a:lnTo>
                    <a:lnTo>
                      <a:pt x="1277" y="732"/>
                    </a:lnTo>
                    <a:lnTo>
                      <a:pt x="1266" y="728"/>
                    </a:lnTo>
                    <a:lnTo>
                      <a:pt x="1252" y="725"/>
                    </a:lnTo>
                    <a:lnTo>
                      <a:pt x="1224" y="721"/>
                    </a:lnTo>
                    <a:lnTo>
                      <a:pt x="1197" y="715"/>
                    </a:lnTo>
                    <a:lnTo>
                      <a:pt x="1184" y="713"/>
                    </a:lnTo>
                    <a:lnTo>
                      <a:pt x="1171" y="710"/>
                    </a:lnTo>
                    <a:lnTo>
                      <a:pt x="1171" y="710"/>
                    </a:lnTo>
                    <a:lnTo>
                      <a:pt x="1166" y="717"/>
                    </a:lnTo>
                    <a:lnTo>
                      <a:pt x="1159" y="725"/>
                    </a:lnTo>
                    <a:lnTo>
                      <a:pt x="1152" y="732"/>
                    </a:lnTo>
                    <a:lnTo>
                      <a:pt x="1147" y="735"/>
                    </a:lnTo>
                    <a:lnTo>
                      <a:pt x="1143" y="737"/>
                    </a:lnTo>
                    <a:lnTo>
                      <a:pt x="1143" y="737"/>
                    </a:lnTo>
                    <a:lnTo>
                      <a:pt x="1144" y="733"/>
                    </a:lnTo>
                    <a:lnTo>
                      <a:pt x="1147" y="729"/>
                    </a:lnTo>
                    <a:lnTo>
                      <a:pt x="1154" y="721"/>
                    </a:lnTo>
                    <a:lnTo>
                      <a:pt x="1158" y="714"/>
                    </a:lnTo>
                    <a:lnTo>
                      <a:pt x="1159" y="711"/>
                    </a:lnTo>
                    <a:lnTo>
                      <a:pt x="1159" y="708"/>
                    </a:lnTo>
                    <a:lnTo>
                      <a:pt x="1159" y="708"/>
                    </a:lnTo>
                    <a:lnTo>
                      <a:pt x="1146" y="705"/>
                    </a:lnTo>
                    <a:lnTo>
                      <a:pt x="1133" y="701"/>
                    </a:lnTo>
                    <a:lnTo>
                      <a:pt x="1106" y="696"/>
                    </a:lnTo>
                    <a:lnTo>
                      <a:pt x="1078" y="692"/>
                    </a:lnTo>
                    <a:lnTo>
                      <a:pt x="1050" y="686"/>
                    </a:lnTo>
                    <a:lnTo>
                      <a:pt x="1050" y="686"/>
                    </a:lnTo>
                    <a:lnTo>
                      <a:pt x="1037" y="706"/>
                    </a:lnTo>
                    <a:lnTo>
                      <a:pt x="1023" y="724"/>
                    </a:lnTo>
                    <a:lnTo>
                      <a:pt x="1023" y="724"/>
                    </a:lnTo>
                    <a:lnTo>
                      <a:pt x="1017" y="733"/>
                    </a:lnTo>
                    <a:lnTo>
                      <a:pt x="1010" y="744"/>
                    </a:lnTo>
                    <a:lnTo>
                      <a:pt x="1006" y="748"/>
                    </a:lnTo>
                    <a:lnTo>
                      <a:pt x="1003" y="753"/>
                    </a:lnTo>
                    <a:lnTo>
                      <a:pt x="997" y="756"/>
                    </a:lnTo>
                    <a:lnTo>
                      <a:pt x="993" y="759"/>
                    </a:lnTo>
                    <a:lnTo>
                      <a:pt x="993" y="759"/>
                    </a:lnTo>
                    <a:lnTo>
                      <a:pt x="997" y="748"/>
                    </a:lnTo>
                    <a:lnTo>
                      <a:pt x="1003" y="739"/>
                    </a:lnTo>
                    <a:lnTo>
                      <a:pt x="1016" y="722"/>
                    </a:lnTo>
                    <a:lnTo>
                      <a:pt x="1028" y="704"/>
                    </a:lnTo>
                    <a:lnTo>
                      <a:pt x="1035" y="694"/>
                    </a:lnTo>
                    <a:lnTo>
                      <a:pt x="1040" y="684"/>
                    </a:lnTo>
                    <a:lnTo>
                      <a:pt x="1040" y="684"/>
                    </a:lnTo>
                    <a:lnTo>
                      <a:pt x="1017" y="682"/>
                    </a:lnTo>
                    <a:lnTo>
                      <a:pt x="994" y="681"/>
                    </a:lnTo>
                    <a:lnTo>
                      <a:pt x="982" y="680"/>
                    </a:lnTo>
                    <a:lnTo>
                      <a:pt x="972" y="678"/>
                    </a:lnTo>
                    <a:lnTo>
                      <a:pt x="961" y="675"/>
                    </a:lnTo>
                    <a:lnTo>
                      <a:pt x="950" y="670"/>
                    </a:lnTo>
                    <a:lnTo>
                      <a:pt x="950" y="670"/>
                    </a:lnTo>
                    <a:lnTo>
                      <a:pt x="952" y="667"/>
                    </a:lnTo>
                    <a:lnTo>
                      <a:pt x="956" y="666"/>
                    </a:lnTo>
                    <a:lnTo>
                      <a:pt x="959" y="666"/>
                    </a:lnTo>
                    <a:lnTo>
                      <a:pt x="962" y="666"/>
                    </a:lnTo>
                    <a:lnTo>
                      <a:pt x="975" y="669"/>
                    </a:lnTo>
                    <a:lnTo>
                      <a:pt x="975" y="669"/>
                    </a:lnTo>
                    <a:lnTo>
                      <a:pt x="1010" y="672"/>
                    </a:lnTo>
                    <a:lnTo>
                      <a:pt x="1047" y="677"/>
                    </a:lnTo>
                    <a:lnTo>
                      <a:pt x="1047" y="677"/>
                    </a:lnTo>
                    <a:lnTo>
                      <a:pt x="1053" y="668"/>
                    </a:lnTo>
                    <a:lnTo>
                      <a:pt x="1058" y="660"/>
                    </a:lnTo>
                    <a:lnTo>
                      <a:pt x="1070" y="641"/>
                    </a:lnTo>
                    <a:lnTo>
                      <a:pt x="1070" y="641"/>
                    </a:lnTo>
                    <a:lnTo>
                      <a:pt x="1076" y="633"/>
                    </a:lnTo>
                    <a:lnTo>
                      <a:pt x="1082" y="624"/>
                    </a:lnTo>
                    <a:lnTo>
                      <a:pt x="1085" y="620"/>
                    </a:lnTo>
                    <a:lnTo>
                      <a:pt x="1089" y="617"/>
                    </a:lnTo>
                    <a:lnTo>
                      <a:pt x="1094" y="614"/>
                    </a:lnTo>
                    <a:lnTo>
                      <a:pt x="1098" y="611"/>
                    </a:lnTo>
                    <a:lnTo>
                      <a:pt x="1098" y="611"/>
                    </a:lnTo>
                    <a:lnTo>
                      <a:pt x="1099" y="617"/>
                    </a:lnTo>
                    <a:lnTo>
                      <a:pt x="1098" y="621"/>
                    </a:lnTo>
                    <a:lnTo>
                      <a:pt x="1096" y="624"/>
                    </a:lnTo>
                    <a:lnTo>
                      <a:pt x="1094" y="629"/>
                    </a:lnTo>
                    <a:lnTo>
                      <a:pt x="1086" y="636"/>
                    </a:lnTo>
                    <a:lnTo>
                      <a:pt x="1080" y="644"/>
                    </a:lnTo>
                    <a:lnTo>
                      <a:pt x="1080" y="644"/>
                    </a:lnTo>
                    <a:lnTo>
                      <a:pt x="1067" y="661"/>
                    </a:lnTo>
                    <a:lnTo>
                      <a:pt x="1056" y="678"/>
                    </a:lnTo>
                    <a:lnTo>
                      <a:pt x="1056" y="678"/>
                    </a:lnTo>
                    <a:lnTo>
                      <a:pt x="1113" y="689"/>
                    </a:lnTo>
                    <a:lnTo>
                      <a:pt x="1141" y="694"/>
                    </a:lnTo>
                    <a:lnTo>
                      <a:pt x="1168" y="700"/>
                    </a:lnTo>
                    <a:lnTo>
                      <a:pt x="1168" y="700"/>
                    </a:lnTo>
                    <a:lnTo>
                      <a:pt x="1177" y="691"/>
                    </a:lnTo>
                    <a:lnTo>
                      <a:pt x="1185" y="681"/>
                    </a:lnTo>
                    <a:lnTo>
                      <a:pt x="1201" y="660"/>
                    </a:lnTo>
                    <a:lnTo>
                      <a:pt x="1230" y="617"/>
                    </a:lnTo>
                    <a:lnTo>
                      <a:pt x="1230" y="617"/>
                    </a:lnTo>
                    <a:lnTo>
                      <a:pt x="1231" y="615"/>
                    </a:lnTo>
                    <a:lnTo>
                      <a:pt x="1231" y="614"/>
                    </a:lnTo>
                    <a:lnTo>
                      <a:pt x="1231" y="610"/>
                    </a:lnTo>
                    <a:lnTo>
                      <a:pt x="1230" y="608"/>
                    </a:lnTo>
                    <a:lnTo>
                      <a:pt x="1230" y="608"/>
                    </a:lnTo>
                    <a:lnTo>
                      <a:pt x="1230" y="607"/>
                    </a:lnTo>
                    <a:lnTo>
                      <a:pt x="1230" y="607"/>
                    </a:lnTo>
                    <a:lnTo>
                      <a:pt x="1233" y="608"/>
                    </a:lnTo>
                    <a:lnTo>
                      <a:pt x="1236" y="607"/>
                    </a:lnTo>
                    <a:lnTo>
                      <a:pt x="1236" y="607"/>
                    </a:lnTo>
                    <a:lnTo>
                      <a:pt x="1239" y="600"/>
                    </a:lnTo>
                    <a:lnTo>
                      <a:pt x="1245" y="592"/>
                    </a:lnTo>
                    <a:lnTo>
                      <a:pt x="1257" y="577"/>
                    </a:lnTo>
                    <a:lnTo>
                      <a:pt x="1257" y="577"/>
                    </a:lnTo>
                    <a:lnTo>
                      <a:pt x="1262" y="570"/>
                    </a:lnTo>
                    <a:lnTo>
                      <a:pt x="1267" y="562"/>
                    </a:lnTo>
                    <a:lnTo>
                      <a:pt x="1270" y="559"/>
                    </a:lnTo>
                    <a:lnTo>
                      <a:pt x="1274" y="557"/>
                    </a:lnTo>
                    <a:lnTo>
                      <a:pt x="1278" y="555"/>
                    </a:lnTo>
                    <a:lnTo>
                      <a:pt x="1282" y="555"/>
                    </a:lnTo>
                    <a:lnTo>
                      <a:pt x="1282" y="555"/>
                    </a:lnTo>
                    <a:lnTo>
                      <a:pt x="1278" y="562"/>
                    </a:lnTo>
                    <a:lnTo>
                      <a:pt x="1274" y="570"/>
                    </a:lnTo>
                    <a:lnTo>
                      <a:pt x="1264" y="583"/>
                    </a:lnTo>
                    <a:lnTo>
                      <a:pt x="1254" y="594"/>
                    </a:lnTo>
                    <a:lnTo>
                      <a:pt x="1250" y="602"/>
                    </a:lnTo>
                    <a:lnTo>
                      <a:pt x="1246" y="608"/>
                    </a:lnTo>
                    <a:lnTo>
                      <a:pt x="1246" y="608"/>
                    </a:lnTo>
                    <a:lnTo>
                      <a:pt x="1258" y="611"/>
                    </a:lnTo>
                    <a:lnTo>
                      <a:pt x="1270" y="612"/>
                    </a:lnTo>
                    <a:lnTo>
                      <a:pt x="1297" y="616"/>
                    </a:lnTo>
                    <a:lnTo>
                      <a:pt x="1323" y="619"/>
                    </a:lnTo>
                    <a:lnTo>
                      <a:pt x="1336" y="621"/>
                    </a:lnTo>
                    <a:lnTo>
                      <a:pt x="1346" y="624"/>
                    </a:lnTo>
                    <a:lnTo>
                      <a:pt x="1346" y="624"/>
                    </a:lnTo>
                    <a:lnTo>
                      <a:pt x="1360" y="601"/>
                    </a:lnTo>
                    <a:lnTo>
                      <a:pt x="1375" y="578"/>
                    </a:lnTo>
                    <a:lnTo>
                      <a:pt x="1405" y="534"/>
                    </a:lnTo>
                    <a:lnTo>
                      <a:pt x="1405" y="534"/>
                    </a:lnTo>
                    <a:lnTo>
                      <a:pt x="1387" y="531"/>
                    </a:lnTo>
                    <a:lnTo>
                      <a:pt x="1367" y="528"/>
                    </a:lnTo>
                    <a:lnTo>
                      <a:pt x="1346" y="524"/>
                    </a:lnTo>
                    <a:lnTo>
                      <a:pt x="1328" y="518"/>
                    </a:lnTo>
                    <a:lnTo>
                      <a:pt x="1328" y="518"/>
                    </a:lnTo>
                    <a:lnTo>
                      <a:pt x="1338" y="516"/>
                    </a:lnTo>
                    <a:lnTo>
                      <a:pt x="1349" y="516"/>
                    </a:lnTo>
                    <a:lnTo>
                      <a:pt x="1358" y="517"/>
                    </a:lnTo>
                    <a:lnTo>
                      <a:pt x="1369" y="519"/>
                    </a:lnTo>
                    <a:lnTo>
                      <a:pt x="1390" y="524"/>
                    </a:lnTo>
                    <a:lnTo>
                      <a:pt x="1400" y="527"/>
                    </a:lnTo>
                    <a:lnTo>
                      <a:pt x="1410" y="528"/>
                    </a:lnTo>
                    <a:lnTo>
                      <a:pt x="1410" y="528"/>
                    </a:lnTo>
                    <a:lnTo>
                      <a:pt x="1415" y="524"/>
                    </a:lnTo>
                    <a:lnTo>
                      <a:pt x="1420" y="517"/>
                    </a:lnTo>
                    <a:lnTo>
                      <a:pt x="1429" y="505"/>
                    </a:lnTo>
                    <a:lnTo>
                      <a:pt x="1433" y="499"/>
                    </a:lnTo>
                    <a:lnTo>
                      <a:pt x="1437" y="494"/>
                    </a:lnTo>
                    <a:lnTo>
                      <a:pt x="1444" y="490"/>
                    </a:lnTo>
                    <a:lnTo>
                      <a:pt x="1449" y="488"/>
                    </a:lnTo>
                    <a:lnTo>
                      <a:pt x="1449" y="488"/>
                    </a:lnTo>
                    <a:lnTo>
                      <a:pt x="1448" y="495"/>
                    </a:lnTo>
                    <a:lnTo>
                      <a:pt x="1445" y="501"/>
                    </a:lnTo>
                    <a:lnTo>
                      <a:pt x="1441" y="506"/>
                    </a:lnTo>
                    <a:lnTo>
                      <a:pt x="1436" y="512"/>
                    </a:lnTo>
                    <a:lnTo>
                      <a:pt x="1429" y="521"/>
                    </a:lnTo>
                    <a:lnTo>
                      <a:pt x="1427" y="526"/>
                    </a:lnTo>
                    <a:lnTo>
                      <a:pt x="1426" y="530"/>
                    </a:lnTo>
                    <a:lnTo>
                      <a:pt x="1426" y="530"/>
                    </a:lnTo>
                    <a:lnTo>
                      <a:pt x="1447" y="534"/>
                    </a:lnTo>
                    <a:lnTo>
                      <a:pt x="1467" y="540"/>
                    </a:lnTo>
                    <a:lnTo>
                      <a:pt x="1488" y="544"/>
                    </a:lnTo>
                    <a:lnTo>
                      <a:pt x="1497" y="545"/>
                    </a:lnTo>
                    <a:lnTo>
                      <a:pt x="1508" y="545"/>
                    </a:lnTo>
                    <a:lnTo>
                      <a:pt x="1508" y="545"/>
                    </a:lnTo>
                    <a:lnTo>
                      <a:pt x="1522" y="518"/>
                    </a:lnTo>
                    <a:lnTo>
                      <a:pt x="1537" y="492"/>
                    </a:lnTo>
                    <a:lnTo>
                      <a:pt x="1567" y="438"/>
                    </a:lnTo>
                    <a:lnTo>
                      <a:pt x="1582" y="410"/>
                    </a:lnTo>
                    <a:lnTo>
                      <a:pt x="1596" y="383"/>
                    </a:lnTo>
                    <a:lnTo>
                      <a:pt x="1609" y="354"/>
                    </a:lnTo>
                    <a:lnTo>
                      <a:pt x="1621" y="324"/>
                    </a:lnTo>
                    <a:lnTo>
                      <a:pt x="1621" y="324"/>
                    </a:lnTo>
                    <a:lnTo>
                      <a:pt x="1614" y="321"/>
                    </a:lnTo>
                    <a:lnTo>
                      <a:pt x="1608" y="318"/>
                    </a:lnTo>
                    <a:lnTo>
                      <a:pt x="1603" y="315"/>
                    </a:lnTo>
                    <a:lnTo>
                      <a:pt x="1602" y="313"/>
                    </a:lnTo>
                    <a:lnTo>
                      <a:pt x="1601" y="309"/>
                    </a:lnTo>
                    <a:lnTo>
                      <a:pt x="1601" y="309"/>
                    </a:lnTo>
                    <a:lnTo>
                      <a:pt x="1572" y="302"/>
                    </a:lnTo>
                    <a:lnTo>
                      <a:pt x="1541" y="293"/>
                    </a:lnTo>
                    <a:lnTo>
                      <a:pt x="1510" y="284"/>
                    </a:lnTo>
                    <a:lnTo>
                      <a:pt x="1496" y="277"/>
                    </a:lnTo>
                    <a:lnTo>
                      <a:pt x="1482" y="272"/>
                    </a:lnTo>
                    <a:lnTo>
                      <a:pt x="1482" y="272"/>
                    </a:lnTo>
                    <a:lnTo>
                      <a:pt x="1479" y="273"/>
                    </a:lnTo>
                    <a:lnTo>
                      <a:pt x="1477" y="272"/>
                    </a:lnTo>
                    <a:lnTo>
                      <a:pt x="1475" y="271"/>
                    </a:lnTo>
                    <a:lnTo>
                      <a:pt x="1471" y="272"/>
                    </a:lnTo>
                    <a:lnTo>
                      <a:pt x="1471" y="272"/>
                    </a:lnTo>
                    <a:lnTo>
                      <a:pt x="1466" y="269"/>
                    </a:lnTo>
                    <a:lnTo>
                      <a:pt x="1462" y="267"/>
                    </a:lnTo>
                    <a:lnTo>
                      <a:pt x="1451" y="263"/>
                    </a:lnTo>
                    <a:lnTo>
                      <a:pt x="1442" y="260"/>
                    </a:lnTo>
                    <a:lnTo>
                      <a:pt x="1439" y="258"/>
                    </a:lnTo>
                    <a:lnTo>
                      <a:pt x="1439" y="257"/>
                    </a:lnTo>
                    <a:lnTo>
                      <a:pt x="1439" y="256"/>
                    </a:lnTo>
                    <a:lnTo>
                      <a:pt x="1439" y="256"/>
                    </a:lnTo>
                    <a:lnTo>
                      <a:pt x="1436" y="256"/>
                    </a:lnTo>
                    <a:lnTo>
                      <a:pt x="1434" y="258"/>
                    </a:lnTo>
                    <a:lnTo>
                      <a:pt x="1433" y="259"/>
                    </a:lnTo>
                    <a:lnTo>
                      <a:pt x="1431" y="259"/>
                    </a:lnTo>
                    <a:lnTo>
                      <a:pt x="1431" y="259"/>
                    </a:lnTo>
                    <a:lnTo>
                      <a:pt x="1412" y="251"/>
                    </a:lnTo>
                    <a:lnTo>
                      <a:pt x="1403" y="246"/>
                    </a:lnTo>
                    <a:lnTo>
                      <a:pt x="1395" y="243"/>
                    </a:lnTo>
                    <a:lnTo>
                      <a:pt x="1395" y="243"/>
                    </a:lnTo>
                    <a:lnTo>
                      <a:pt x="1384" y="241"/>
                    </a:lnTo>
                    <a:lnTo>
                      <a:pt x="1372" y="240"/>
                    </a:lnTo>
                    <a:lnTo>
                      <a:pt x="1360" y="238"/>
                    </a:lnTo>
                    <a:lnTo>
                      <a:pt x="1349" y="236"/>
                    </a:lnTo>
                    <a:lnTo>
                      <a:pt x="1349" y="236"/>
                    </a:lnTo>
                    <a:lnTo>
                      <a:pt x="1340" y="232"/>
                    </a:lnTo>
                    <a:lnTo>
                      <a:pt x="1331" y="228"/>
                    </a:lnTo>
                    <a:lnTo>
                      <a:pt x="1323" y="224"/>
                    </a:lnTo>
                    <a:lnTo>
                      <a:pt x="1313" y="222"/>
                    </a:lnTo>
                    <a:lnTo>
                      <a:pt x="1313" y="222"/>
                    </a:lnTo>
                    <a:lnTo>
                      <a:pt x="1294" y="217"/>
                    </a:lnTo>
                    <a:lnTo>
                      <a:pt x="1274" y="213"/>
                    </a:lnTo>
                    <a:lnTo>
                      <a:pt x="1274" y="213"/>
                    </a:lnTo>
                    <a:lnTo>
                      <a:pt x="1253" y="207"/>
                    </a:lnTo>
                    <a:lnTo>
                      <a:pt x="1231" y="201"/>
                    </a:lnTo>
                    <a:lnTo>
                      <a:pt x="1220" y="198"/>
                    </a:lnTo>
                    <a:lnTo>
                      <a:pt x="1209" y="196"/>
                    </a:lnTo>
                    <a:lnTo>
                      <a:pt x="1198" y="195"/>
                    </a:lnTo>
                    <a:lnTo>
                      <a:pt x="1187" y="194"/>
                    </a:lnTo>
                    <a:lnTo>
                      <a:pt x="1187" y="194"/>
                    </a:lnTo>
                    <a:lnTo>
                      <a:pt x="1186" y="192"/>
                    </a:lnTo>
                    <a:lnTo>
                      <a:pt x="1185" y="191"/>
                    </a:lnTo>
                    <a:lnTo>
                      <a:pt x="1178" y="190"/>
                    </a:lnTo>
                    <a:lnTo>
                      <a:pt x="1162" y="188"/>
                    </a:lnTo>
                    <a:lnTo>
                      <a:pt x="1162" y="188"/>
                    </a:lnTo>
                    <a:lnTo>
                      <a:pt x="1144" y="183"/>
                    </a:lnTo>
                    <a:lnTo>
                      <a:pt x="1127" y="179"/>
                    </a:lnTo>
                    <a:lnTo>
                      <a:pt x="1092" y="173"/>
                    </a:lnTo>
                    <a:lnTo>
                      <a:pt x="1056" y="169"/>
                    </a:lnTo>
                    <a:lnTo>
                      <a:pt x="1039" y="166"/>
                    </a:lnTo>
                    <a:lnTo>
                      <a:pt x="1021" y="163"/>
                    </a:lnTo>
                    <a:lnTo>
                      <a:pt x="1021" y="163"/>
                    </a:lnTo>
                    <a:lnTo>
                      <a:pt x="977" y="155"/>
                    </a:lnTo>
                    <a:lnTo>
                      <a:pt x="929" y="147"/>
                    </a:lnTo>
                    <a:lnTo>
                      <a:pt x="929" y="147"/>
                    </a:lnTo>
                    <a:lnTo>
                      <a:pt x="916" y="144"/>
                    </a:lnTo>
                    <a:lnTo>
                      <a:pt x="903" y="140"/>
                    </a:lnTo>
                    <a:lnTo>
                      <a:pt x="891" y="137"/>
                    </a:lnTo>
                    <a:lnTo>
                      <a:pt x="879" y="134"/>
                    </a:lnTo>
                    <a:lnTo>
                      <a:pt x="879" y="134"/>
                    </a:lnTo>
                    <a:lnTo>
                      <a:pt x="827" y="126"/>
                    </a:lnTo>
                    <a:lnTo>
                      <a:pt x="778" y="119"/>
                    </a:lnTo>
                    <a:lnTo>
                      <a:pt x="778" y="119"/>
                    </a:lnTo>
                    <a:lnTo>
                      <a:pt x="768" y="117"/>
                    </a:lnTo>
                    <a:lnTo>
                      <a:pt x="759" y="114"/>
                    </a:lnTo>
                    <a:lnTo>
                      <a:pt x="749" y="110"/>
                    </a:lnTo>
                    <a:lnTo>
                      <a:pt x="739" y="107"/>
                    </a:lnTo>
                    <a:lnTo>
                      <a:pt x="739" y="107"/>
                    </a:lnTo>
                    <a:lnTo>
                      <a:pt x="712" y="102"/>
                    </a:lnTo>
                    <a:lnTo>
                      <a:pt x="683" y="96"/>
                    </a:lnTo>
                    <a:lnTo>
                      <a:pt x="654" y="92"/>
                    </a:lnTo>
                    <a:lnTo>
                      <a:pt x="626" y="87"/>
                    </a:lnTo>
                    <a:lnTo>
                      <a:pt x="626" y="87"/>
                    </a:lnTo>
                    <a:lnTo>
                      <a:pt x="600" y="80"/>
                    </a:lnTo>
                    <a:lnTo>
                      <a:pt x="574" y="73"/>
                    </a:lnTo>
                    <a:lnTo>
                      <a:pt x="550" y="66"/>
                    </a:lnTo>
                    <a:lnTo>
                      <a:pt x="526" y="61"/>
                    </a:lnTo>
                    <a:lnTo>
                      <a:pt x="526" y="61"/>
                    </a:lnTo>
                    <a:lnTo>
                      <a:pt x="457" y="50"/>
                    </a:lnTo>
                    <a:lnTo>
                      <a:pt x="386" y="38"/>
                    </a:lnTo>
                    <a:lnTo>
                      <a:pt x="315" y="25"/>
                    </a:lnTo>
                    <a:lnTo>
                      <a:pt x="245" y="11"/>
                    </a:lnTo>
                    <a:lnTo>
                      <a:pt x="245" y="11"/>
                    </a:lnTo>
                    <a:lnTo>
                      <a:pt x="230" y="44"/>
                    </a:lnTo>
                    <a:lnTo>
                      <a:pt x="222" y="61"/>
                    </a:lnTo>
                    <a:lnTo>
                      <a:pt x="216" y="77"/>
                    </a:lnTo>
                    <a:lnTo>
                      <a:pt x="216" y="77"/>
                    </a:lnTo>
                    <a:lnTo>
                      <a:pt x="220" y="80"/>
                    </a:lnTo>
                    <a:lnTo>
                      <a:pt x="225" y="81"/>
                    </a:lnTo>
                    <a:lnTo>
                      <a:pt x="235" y="86"/>
                    </a:lnTo>
                    <a:lnTo>
                      <a:pt x="235" y="86"/>
                    </a:lnTo>
                    <a:lnTo>
                      <a:pt x="238" y="80"/>
                    </a:lnTo>
                    <a:lnTo>
                      <a:pt x="243" y="76"/>
                    </a:lnTo>
                    <a:lnTo>
                      <a:pt x="247" y="72"/>
                    </a:lnTo>
                    <a:lnTo>
                      <a:pt x="249" y="66"/>
                    </a:lnTo>
                    <a:lnTo>
                      <a:pt x="249" y="66"/>
                    </a:lnTo>
                    <a:lnTo>
                      <a:pt x="256" y="63"/>
                    </a:lnTo>
                    <a:lnTo>
                      <a:pt x="263" y="62"/>
                    </a:lnTo>
                    <a:lnTo>
                      <a:pt x="269" y="63"/>
                    </a:lnTo>
                    <a:lnTo>
                      <a:pt x="275" y="64"/>
                    </a:lnTo>
                    <a:lnTo>
                      <a:pt x="280" y="67"/>
                    </a:lnTo>
                    <a:lnTo>
                      <a:pt x="285" y="72"/>
                    </a:lnTo>
                    <a:lnTo>
                      <a:pt x="290" y="77"/>
                    </a:lnTo>
                    <a:lnTo>
                      <a:pt x="293" y="84"/>
                    </a:lnTo>
                    <a:lnTo>
                      <a:pt x="296" y="90"/>
                    </a:lnTo>
                    <a:lnTo>
                      <a:pt x="298" y="97"/>
                    </a:lnTo>
                    <a:lnTo>
                      <a:pt x="299" y="105"/>
                    </a:lnTo>
                    <a:lnTo>
                      <a:pt x="299" y="112"/>
                    </a:lnTo>
                    <a:lnTo>
                      <a:pt x="298" y="120"/>
                    </a:lnTo>
                    <a:lnTo>
                      <a:pt x="297" y="129"/>
                    </a:lnTo>
                    <a:lnTo>
                      <a:pt x="294" y="135"/>
                    </a:lnTo>
                    <a:lnTo>
                      <a:pt x="291" y="142"/>
                    </a:lnTo>
                    <a:lnTo>
                      <a:pt x="291" y="142"/>
                    </a:lnTo>
                    <a:lnTo>
                      <a:pt x="286" y="148"/>
                    </a:lnTo>
                    <a:lnTo>
                      <a:pt x="281" y="152"/>
                    </a:lnTo>
                    <a:lnTo>
                      <a:pt x="274" y="156"/>
                    </a:lnTo>
                    <a:lnTo>
                      <a:pt x="267" y="161"/>
                    </a:lnTo>
                    <a:lnTo>
                      <a:pt x="259" y="163"/>
                    </a:lnTo>
                    <a:lnTo>
                      <a:pt x="251" y="164"/>
                    </a:lnTo>
                    <a:lnTo>
                      <a:pt x="244" y="164"/>
                    </a:lnTo>
                    <a:lnTo>
                      <a:pt x="237" y="163"/>
                    </a:lnTo>
                    <a:lnTo>
                      <a:pt x="237" y="163"/>
                    </a:lnTo>
                    <a:lnTo>
                      <a:pt x="232" y="157"/>
                    </a:lnTo>
                    <a:lnTo>
                      <a:pt x="227" y="152"/>
                    </a:lnTo>
                    <a:lnTo>
                      <a:pt x="222" y="145"/>
                    </a:lnTo>
                    <a:lnTo>
                      <a:pt x="219" y="137"/>
                    </a:lnTo>
                    <a:lnTo>
                      <a:pt x="219" y="137"/>
                    </a:lnTo>
                    <a:lnTo>
                      <a:pt x="213" y="137"/>
                    </a:lnTo>
                    <a:lnTo>
                      <a:pt x="207" y="136"/>
                    </a:lnTo>
                    <a:lnTo>
                      <a:pt x="201" y="135"/>
                    </a:lnTo>
                    <a:lnTo>
                      <a:pt x="194" y="134"/>
                    </a:lnTo>
                    <a:lnTo>
                      <a:pt x="194" y="134"/>
                    </a:lnTo>
                    <a:lnTo>
                      <a:pt x="187" y="146"/>
                    </a:lnTo>
                    <a:lnTo>
                      <a:pt x="182" y="159"/>
                    </a:lnTo>
                    <a:lnTo>
                      <a:pt x="171" y="185"/>
                    </a:lnTo>
                    <a:lnTo>
                      <a:pt x="171" y="185"/>
                    </a:lnTo>
                    <a:lnTo>
                      <a:pt x="173" y="185"/>
                    </a:lnTo>
                    <a:lnTo>
                      <a:pt x="177" y="185"/>
                    </a:lnTo>
                    <a:lnTo>
                      <a:pt x="182" y="185"/>
                    </a:lnTo>
                    <a:lnTo>
                      <a:pt x="188" y="185"/>
                    </a:lnTo>
                    <a:lnTo>
                      <a:pt x="188" y="185"/>
                    </a:lnTo>
                    <a:lnTo>
                      <a:pt x="191" y="188"/>
                    </a:lnTo>
                    <a:lnTo>
                      <a:pt x="194" y="191"/>
                    </a:lnTo>
                    <a:lnTo>
                      <a:pt x="198" y="193"/>
                    </a:lnTo>
                    <a:lnTo>
                      <a:pt x="202" y="193"/>
                    </a:lnTo>
                    <a:lnTo>
                      <a:pt x="209" y="193"/>
                    </a:lnTo>
                    <a:lnTo>
                      <a:pt x="218" y="192"/>
                    </a:lnTo>
                    <a:lnTo>
                      <a:pt x="228" y="190"/>
                    </a:lnTo>
                    <a:lnTo>
                      <a:pt x="236" y="190"/>
                    </a:lnTo>
                    <a:lnTo>
                      <a:pt x="240" y="191"/>
                    </a:lnTo>
                    <a:lnTo>
                      <a:pt x="244" y="192"/>
                    </a:lnTo>
                    <a:lnTo>
                      <a:pt x="248" y="194"/>
                    </a:lnTo>
                    <a:lnTo>
                      <a:pt x="251" y="197"/>
                    </a:lnTo>
                    <a:lnTo>
                      <a:pt x="251" y="197"/>
                    </a:lnTo>
                    <a:lnTo>
                      <a:pt x="254" y="202"/>
                    </a:lnTo>
                    <a:lnTo>
                      <a:pt x="256" y="208"/>
                    </a:lnTo>
                    <a:lnTo>
                      <a:pt x="258" y="214"/>
                    </a:lnTo>
                    <a:lnTo>
                      <a:pt x="258" y="221"/>
                    </a:lnTo>
                    <a:lnTo>
                      <a:pt x="256" y="236"/>
                    </a:lnTo>
                    <a:lnTo>
                      <a:pt x="254" y="252"/>
                    </a:lnTo>
                    <a:lnTo>
                      <a:pt x="254" y="252"/>
                    </a:lnTo>
                    <a:lnTo>
                      <a:pt x="250" y="255"/>
                    </a:lnTo>
                    <a:lnTo>
                      <a:pt x="248" y="258"/>
                    </a:lnTo>
                    <a:lnTo>
                      <a:pt x="243" y="267"/>
                    </a:lnTo>
                    <a:lnTo>
                      <a:pt x="239" y="271"/>
                    </a:lnTo>
                    <a:lnTo>
                      <a:pt x="236" y="275"/>
                    </a:lnTo>
                    <a:lnTo>
                      <a:pt x="232" y="278"/>
                    </a:lnTo>
                    <a:lnTo>
                      <a:pt x="228" y="282"/>
                    </a:lnTo>
                    <a:lnTo>
                      <a:pt x="228" y="282"/>
                    </a:lnTo>
                    <a:lnTo>
                      <a:pt x="219" y="284"/>
                    </a:lnTo>
                    <a:lnTo>
                      <a:pt x="209" y="284"/>
                    </a:lnTo>
                    <a:lnTo>
                      <a:pt x="202" y="283"/>
                    </a:lnTo>
                    <a:lnTo>
                      <a:pt x="194" y="279"/>
                    </a:lnTo>
                    <a:lnTo>
                      <a:pt x="188" y="274"/>
                    </a:lnTo>
                    <a:lnTo>
                      <a:pt x="183" y="267"/>
                    </a:lnTo>
                    <a:lnTo>
                      <a:pt x="179" y="258"/>
                    </a:lnTo>
                    <a:lnTo>
                      <a:pt x="178" y="248"/>
                    </a:lnTo>
                    <a:lnTo>
                      <a:pt x="178" y="248"/>
                    </a:lnTo>
                    <a:lnTo>
                      <a:pt x="167" y="245"/>
                    </a:lnTo>
                    <a:lnTo>
                      <a:pt x="153" y="242"/>
                    </a:lnTo>
                    <a:lnTo>
                      <a:pt x="153" y="242"/>
                    </a:lnTo>
                    <a:lnTo>
                      <a:pt x="142" y="260"/>
                    </a:lnTo>
                    <a:lnTo>
                      <a:pt x="133" y="282"/>
                    </a:lnTo>
                    <a:lnTo>
                      <a:pt x="126" y="303"/>
                    </a:lnTo>
                    <a:lnTo>
                      <a:pt x="119" y="324"/>
                    </a:lnTo>
                    <a:lnTo>
                      <a:pt x="119" y="324"/>
                    </a:lnTo>
                    <a:lnTo>
                      <a:pt x="132" y="328"/>
                    </a:lnTo>
                    <a:lnTo>
                      <a:pt x="143" y="332"/>
                    </a:lnTo>
                    <a:lnTo>
                      <a:pt x="143" y="332"/>
                    </a:lnTo>
                    <a:lnTo>
                      <a:pt x="154" y="322"/>
                    </a:lnTo>
                    <a:lnTo>
                      <a:pt x="162" y="312"/>
                    </a:lnTo>
                    <a:lnTo>
                      <a:pt x="162" y="312"/>
                    </a:lnTo>
                    <a:lnTo>
                      <a:pt x="172" y="309"/>
                    </a:lnTo>
                    <a:lnTo>
                      <a:pt x="179" y="309"/>
                    </a:lnTo>
                    <a:lnTo>
                      <a:pt x="187" y="311"/>
                    </a:lnTo>
                    <a:lnTo>
                      <a:pt x="193" y="314"/>
                    </a:lnTo>
                    <a:lnTo>
                      <a:pt x="199" y="318"/>
                    </a:lnTo>
                    <a:lnTo>
                      <a:pt x="204" y="322"/>
                    </a:lnTo>
                    <a:lnTo>
                      <a:pt x="213" y="333"/>
                    </a:lnTo>
                    <a:lnTo>
                      <a:pt x="213" y="333"/>
                    </a:lnTo>
                    <a:lnTo>
                      <a:pt x="215" y="342"/>
                    </a:lnTo>
                    <a:lnTo>
                      <a:pt x="215" y="350"/>
                    </a:lnTo>
                    <a:lnTo>
                      <a:pt x="214" y="358"/>
                    </a:lnTo>
                    <a:lnTo>
                      <a:pt x="212" y="365"/>
                    </a:lnTo>
                    <a:lnTo>
                      <a:pt x="208" y="373"/>
                    </a:lnTo>
                    <a:lnTo>
                      <a:pt x="204" y="379"/>
                    </a:lnTo>
                    <a:lnTo>
                      <a:pt x="200" y="386"/>
                    </a:lnTo>
                    <a:lnTo>
                      <a:pt x="194" y="391"/>
                    </a:lnTo>
                    <a:lnTo>
                      <a:pt x="189" y="396"/>
                    </a:lnTo>
                    <a:lnTo>
                      <a:pt x="183" y="400"/>
                    </a:lnTo>
                    <a:lnTo>
                      <a:pt x="176" y="403"/>
                    </a:lnTo>
                    <a:lnTo>
                      <a:pt x="170" y="405"/>
                    </a:lnTo>
                    <a:lnTo>
                      <a:pt x="162" y="406"/>
                    </a:lnTo>
                    <a:lnTo>
                      <a:pt x="156" y="405"/>
                    </a:lnTo>
                    <a:lnTo>
                      <a:pt x="148" y="404"/>
                    </a:lnTo>
                    <a:lnTo>
                      <a:pt x="142" y="399"/>
                    </a:lnTo>
                    <a:lnTo>
                      <a:pt x="142" y="399"/>
                    </a:lnTo>
                    <a:lnTo>
                      <a:pt x="140" y="394"/>
                    </a:lnTo>
                    <a:lnTo>
                      <a:pt x="138" y="389"/>
                    </a:lnTo>
                    <a:lnTo>
                      <a:pt x="136" y="383"/>
                    </a:lnTo>
                    <a:lnTo>
                      <a:pt x="134" y="378"/>
                    </a:lnTo>
                    <a:lnTo>
                      <a:pt x="134" y="378"/>
                    </a:lnTo>
                    <a:lnTo>
                      <a:pt x="123" y="375"/>
                    </a:lnTo>
                    <a:lnTo>
                      <a:pt x="116" y="375"/>
                    </a:lnTo>
                    <a:lnTo>
                      <a:pt x="112" y="375"/>
                    </a:lnTo>
                    <a:lnTo>
                      <a:pt x="112" y="375"/>
                    </a:lnTo>
                    <a:lnTo>
                      <a:pt x="97" y="404"/>
                    </a:lnTo>
                    <a:lnTo>
                      <a:pt x="88" y="422"/>
                    </a:lnTo>
                    <a:lnTo>
                      <a:pt x="82" y="441"/>
                    </a:lnTo>
                    <a:lnTo>
                      <a:pt x="82" y="441"/>
                    </a:lnTo>
                    <a:close/>
                    <a:moveTo>
                      <a:pt x="1416" y="538"/>
                    </a:moveTo>
                    <a:lnTo>
                      <a:pt x="1416" y="538"/>
                    </a:lnTo>
                    <a:lnTo>
                      <a:pt x="1401" y="559"/>
                    </a:lnTo>
                    <a:lnTo>
                      <a:pt x="1385" y="580"/>
                    </a:lnTo>
                    <a:lnTo>
                      <a:pt x="1371" y="603"/>
                    </a:lnTo>
                    <a:lnTo>
                      <a:pt x="1358" y="626"/>
                    </a:lnTo>
                    <a:lnTo>
                      <a:pt x="1358" y="626"/>
                    </a:lnTo>
                    <a:lnTo>
                      <a:pt x="1372" y="626"/>
                    </a:lnTo>
                    <a:lnTo>
                      <a:pt x="1385" y="629"/>
                    </a:lnTo>
                    <a:lnTo>
                      <a:pt x="1412" y="633"/>
                    </a:lnTo>
                    <a:lnTo>
                      <a:pt x="1437" y="637"/>
                    </a:lnTo>
                    <a:lnTo>
                      <a:pt x="1449" y="638"/>
                    </a:lnTo>
                    <a:lnTo>
                      <a:pt x="1462" y="638"/>
                    </a:lnTo>
                    <a:lnTo>
                      <a:pt x="1462" y="638"/>
                    </a:lnTo>
                    <a:lnTo>
                      <a:pt x="1484" y="600"/>
                    </a:lnTo>
                    <a:lnTo>
                      <a:pt x="1493" y="580"/>
                    </a:lnTo>
                    <a:lnTo>
                      <a:pt x="1502" y="560"/>
                    </a:lnTo>
                    <a:lnTo>
                      <a:pt x="1502" y="560"/>
                    </a:lnTo>
                    <a:lnTo>
                      <a:pt x="1482" y="553"/>
                    </a:lnTo>
                    <a:lnTo>
                      <a:pt x="1461" y="546"/>
                    </a:lnTo>
                    <a:lnTo>
                      <a:pt x="1440" y="542"/>
                    </a:lnTo>
                    <a:lnTo>
                      <a:pt x="1416" y="538"/>
                    </a:lnTo>
                    <a:lnTo>
                      <a:pt x="1416" y="538"/>
                    </a:lnTo>
                    <a:close/>
                    <a:moveTo>
                      <a:pt x="1240" y="615"/>
                    </a:moveTo>
                    <a:lnTo>
                      <a:pt x="1240" y="615"/>
                    </a:lnTo>
                    <a:lnTo>
                      <a:pt x="1210" y="659"/>
                    </a:lnTo>
                    <a:lnTo>
                      <a:pt x="1179" y="702"/>
                    </a:lnTo>
                    <a:lnTo>
                      <a:pt x="1179" y="702"/>
                    </a:lnTo>
                    <a:lnTo>
                      <a:pt x="1204" y="708"/>
                    </a:lnTo>
                    <a:lnTo>
                      <a:pt x="1231" y="712"/>
                    </a:lnTo>
                    <a:lnTo>
                      <a:pt x="1258" y="716"/>
                    </a:lnTo>
                    <a:lnTo>
                      <a:pt x="1283" y="721"/>
                    </a:lnTo>
                    <a:lnTo>
                      <a:pt x="1283" y="721"/>
                    </a:lnTo>
                    <a:lnTo>
                      <a:pt x="1292" y="711"/>
                    </a:lnTo>
                    <a:lnTo>
                      <a:pt x="1299" y="700"/>
                    </a:lnTo>
                    <a:lnTo>
                      <a:pt x="1312" y="677"/>
                    </a:lnTo>
                    <a:lnTo>
                      <a:pt x="1325" y="653"/>
                    </a:lnTo>
                    <a:lnTo>
                      <a:pt x="1333" y="642"/>
                    </a:lnTo>
                    <a:lnTo>
                      <a:pt x="1340" y="633"/>
                    </a:lnTo>
                    <a:lnTo>
                      <a:pt x="1340" y="633"/>
                    </a:lnTo>
                    <a:lnTo>
                      <a:pt x="1318" y="626"/>
                    </a:lnTo>
                    <a:lnTo>
                      <a:pt x="1292" y="622"/>
                    </a:lnTo>
                    <a:lnTo>
                      <a:pt x="1240" y="615"/>
                    </a:lnTo>
                    <a:lnTo>
                      <a:pt x="1240" y="615"/>
                    </a:lnTo>
                    <a:close/>
                    <a:moveTo>
                      <a:pt x="1350" y="636"/>
                    </a:moveTo>
                    <a:lnTo>
                      <a:pt x="1350" y="636"/>
                    </a:lnTo>
                    <a:lnTo>
                      <a:pt x="1339" y="652"/>
                    </a:lnTo>
                    <a:lnTo>
                      <a:pt x="1329" y="669"/>
                    </a:lnTo>
                    <a:lnTo>
                      <a:pt x="1309" y="704"/>
                    </a:lnTo>
                    <a:lnTo>
                      <a:pt x="1309" y="704"/>
                    </a:lnTo>
                    <a:lnTo>
                      <a:pt x="1305" y="709"/>
                    </a:lnTo>
                    <a:lnTo>
                      <a:pt x="1300" y="714"/>
                    </a:lnTo>
                    <a:lnTo>
                      <a:pt x="1298" y="718"/>
                    </a:lnTo>
                    <a:lnTo>
                      <a:pt x="1297" y="721"/>
                    </a:lnTo>
                    <a:lnTo>
                      <a:pt x="1298" y="723"/>
                    </a:lnTo>
                    <a:lnTo>
                      <a:pt x="1298" y="723"/>
                    </a:lnTo>
                    <a:lnTo>
                      <a:pt x="1311" y="726"/>
                    </a:lnTo>
                    <a:lnTo>
                      <a:pt x="1325" y="728"/>
                    </a:lnTo>
                    <a:lnTo>
                      <a:pt x="1353" y="731"/>
                    </a:lnTo>
                    <a:lnTo>
                      <a:pt x="1382" y="736"/>
                    </a:lnTo>
                    <a:lnTo>
                      <a:pt x="1396" y="738"/>
                    </a:lnTo>
                    <a:lnTo>
                      <a:pt x="1410" y="741"/>
                    </a:lnTo>
                    <a:lnTo>
                      <a:pt x="1410" y="741"/>
                    </a:lnTo>
                    <a:lnTo>
                      <a:pt x="1415" y="730"/>
                    </a:lnTo>
                    <a:lnTo>
                      <a:pt x="1420" y="720"/>
                    </a:lnTo>
                    <a:lnTo>
                      <a:pt x="1432" y="698"/>
                    </a:lnTo>
                    <a:lnTo>
                      <a:pt x="1443" y="677"/>
                    </a:lnTo>
                    <a:lnTo>
                      <a:pt x="1448" y="666"/>
                    </a:lnTo>
                    <a:lnTo>
                      <a:pt x="1452" y="654"/>
                    </a:lnTo>
                    <a:lnTo>
                      <a:pt x="1452" y="654"/>
                    </a:lnTo>
                    <a:lnTo>
                      <a:pt x="1440" y="650"/>
                    </a:lnTo>
                    <a:lnTo>
                      <a:pt x="1428" y="647"/>
                    </a:lnTo>
                    <a:lnTo>
                      <a:pt x="1403" y="641"/>
                    </a:lnTo>
                    <a:lnTo>
                      <a:pt x="1379" y="638"/>
                    </a:lnTo>
                    <a:lnTo>
                      <a:pt x="1350" y="636"/>
                    </a:lnTo>
                    <a:lnTo>
                      <a:pt x="1350" y="636"/>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grpSp>
      <p:sp>
        <p:nvSpPr>
          <p:cNvPr id="43" name="椭圆 42"/>
          <p:cNvSpPr/>
          <p:nvPr>
            <p:custDataLst>
              <p:tags r:id="rId22"/>
            </p:custDataLst>
          </p:nvPr>
        </p:nvSpPr>
        <p:spPr>
          <a:xfrm>
            <a:off x="4535438" y="2161459"/>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4" name="椭圆 43"/>
          <p:cNvSpPr/>
          <p:nvPr>
            <p:custDataLst>
              <p:tags r:id="rId23"/>
            </p:custDataLst>
          </p:nvPr>
        </p:nvSpPr>
        <p:spPr>
          <a:xfrm>
            <a:off x="4535438" y="2339266"/>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5" name="椭圆 44"/>
          <p:cNvSpPr/>
          <p:nvPr>
            <p:custDataLst>
              <p:tags r:id="rId24"/>
            </p:custDataLst>
          </p:nvPr>
        </p:nvSpPr>
        <p:spPr>
          <a:xfrm>
            <a:off x="4535438" y="3339707"/>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6" name="椭圆 45"/>
          <p:cNvSpPr/>
          <p:nvPr>
            <p:custDataLst>
              <p:tags r:id="rId25"/>
            </p:custDataLst>
          </p:nvPr>
        </p:nvSpPr>
        <p:spPr>
          <a:xfrm>
            <a:off x="4535438" y="3519200"/>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7" name="椭圆 46"/>
          <p:cNvSpPr/>
          <p:nvPr>
            <p:custDataLst>
              <p:tags r:id="rId26"/>
            </p:custDataLst>
          </p:nvPr>
        </p:nvSpPr>
        <p:spPr>
          <a:xfrm>
            <a:off x="4535438" y="4519641"/>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8" name="椭圆 47"/>
          <p:cNvSpPr/>
          <p:nvPr>
            <p:custDataLst>
              <p:tags r:id="rId27"/>
            </p:custDataLst>
          </p:nvPr>
        </p:nvSpPr>
        <p:spPr>
          <a:xfrm>
            <a:off x="4535438" y="4697448"/>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9" name="椭圆 48"/>
          <p:cNvSpPr/>
          <p:nvPr>
            <p:custDataLst>
              <p:tags r:id="rId28"/>
            </p:custDataLst>
          </p:nvPr>
        </p:nvSpPr>
        <p:spPr>
          <a:xfrm>
            <a:off x="4535438" y="1195905"/>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50" name="椭圆 49"/>
          <p:cNvSpPr/>
          <p:nvPr/>
        </p:nvSpPr>
        <p:spPr>
          <a:xfrm>
            <a:off x="4535438" y="1018098"/>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Tree>
  </p:cSld>
  <p:clrMapOvr>
    <a:masterClrMapping/>
  </p:clrMapOvr>
  <p:transition>
    <p:comb dir="vert"/>
  </p:transition>
  <p:timing>
    <p:tnLst>
      <p:par>
        <p:cTn id="1" dur="indefinite" restart="never" nodeType="tmRoot"/>
      </p:par>
    </p:tnLst>
    <p:bldLst>
      <p:bldP spid="43" grpId="0" animBg="1"/>
      <p:bldP spid="44" grpId="0" animBg="1"/>
      <p:bldP spid="45" grpId="0" animBg="1"/>
      <p:bldP spid="46" grpId="0" animBg="1"/>
      <p:bldP spid="47" grpId="0" animBg="1"/>
      <p:bldP spid="48" grpId="0" animBg="1"/>
      <p:bldP spid="49" grpId="0" animBg="1"/>
      <p:bldP spid="5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56210" y="107950"/>
            <a:ext cx="3803650" cy="889635"/>
          </a:xfrm>
          <a:prstGeom prst="rect">
            <a:avLst/>
          </a:prstGeom>
          <a:solidFill>
            <a:schemeClr val="bg1"/>
          </a:solidFill>
        </p:spPr>
        <p:txBody>
          <a:bodyPr wrap="square" rtlCol="0">
            <a:noAutofit/>
          </a:bodyPr>
          <a:p>
            <a:endParaRPr lang="zh-CN" altLang="en-US"/>
          </a:p>
        </p:txBody>
      </p:sp>
      <p:sp>
        <p:nvSpPr>
          <p:cNvPr id="9" name="任意多边形 13"/>
          <p:cNvSpPr>
            <a:spLocks noChangeArrowheads="1"/>
          </p:cNvSpPr>
          <p:nvPr>
            <p:custDataLst>
              <p:tags r:id="rId1"/>
            </p:custDataLst>
          </p:nvPr>
        </p:nvSpPr>
        <p:spPr bwMode="auto">
          <a:xfrm rot="5400000">
            <a:off x="1845231" y="67484"/>
            <a:ext cx="857019" cy="3261658"/>
          </a:xfrm>
          <a:custGeom>
            <a:avLst/>
            <a:gdLst>
              <a:gd name="T0" fmla="*/ 0 w 1156448"/>
              <a:gd name="T1" fmla="*/ 3996014 h 4188759"/>
              <a:gd name="T2" fmla="*/ 0 w 1156448"/>
              <a:gd name="T3" fmla="*/ 602881 h 4188759"/>
              <a:gd name="T4" fmla="*/ 192745 w 1156448"/>
              <a:gd name="T5" fmla="*/ 410136 h 4188759"/>
              <a:gd name="T6" fmla="*/ 612131 w 1156448"/>
              <a:gd name="T7" fmla="*/ 410136 h 4188759"/>
              <a:gd name="T8" fmla="*/ 789354 w 1156448"/>
              <a:gd name="T9" fmla="*/ 0 h 4188759"/>
              <a:gd name="T10" fmla="*/ 966576 w 1156448"/>
              <a:gd name="T11" fmla="*/ 410136 h 4188759"/>
              <a:gd name="T12" fmla="*/ 963705 w 1156448"/>
              <a:gd name="T13" fmla="*/ 410136 h 4188759"/>
              <a:gd name="T14" fmla="*/ 1038728 w 1156448"/>
              <a:gd name="T15" fmla="*/ 425283 h 4188759"/>
              <a:gd name="T16" fmla="*/ 1156448 w 1156448"/>
              <a:gd name="T17" fmla="*/ 602881 h 4188759"/>
              <a:gd name="T18" fmla="*/ 1156448 w 1156448"/>
              <a:gd name="T19" fmla="*/ 3996014 h 4188759"/>
              <a:gd name="T20" fmla="*/ 963703 w 1156448"/>
              <a:gd name="T21" fmla="*/ 4188759 h 4188759"/>
              <a:gd name="T22" fmla="*/ 192745 w 1156448"/>
              <a:gd name="T23" fmla="*/ 4188759 h 4188759"/>
              <a:gd name="T24" fmla="*/ 0 w 1156448"/>
              <a:gd name="T25" fmla="*/ 3996014 h 418875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56448"/>
              <a:gd name="T40" fmla="*/ 0 h 4188759"/>
              <a:gd name="T41" fmla="*/ 1156448 w 1156448"/>
              <a:gd name="T42" fmla="*/ 4188759 h 418875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56448" h="4188758">
                <a:moveTo>
                  <a:pt x="0" y="3996014"/>
                </a:moveTo>
                <a:lnTo>
                  <a:pt x="0" y="602881"/>
                </a:lnTo>
                <a:cubicBezTo>
                  <a:pt x="0" y="496431"/>
                  <a:pt x="86295" y="410136"/>
                  <a:pt x="192745" y="410136"/>
                </a:cubicBezTo>
                <a:lnTo>
                  <a:pt x="612131" y="410136"/>
                </a:lnTo>
                <a:lnTo>
                  <a:pt x="789354" y="0"/>
                </a:lnTo>
                <a:lnTo>
                  <a:pt x="966576" y="410136"/>
                </a:lnTo>
                <a:lnTo>
                  <a:pt x="963705" y="410136"/>
                </a:lnTo>
                <a:lnTo>
                  <a:pt x="1038728" y="425283"/>
                </a:lnTo>
                <a:cubicBezTo>
                  <a:pt x="1107907" y="454543"/>
                  <a:pt x="1156448" y="523043"/>
                  <a:pt x="1156448" y="602881"/>
                </a:cubicBezTo>
                <a:lnTo>
                  <a:pt x="1156448" y="3996014"/>
                </a:lnTo>
                <a:cubicBezTo>
                  <a:pt x="1156448" y="4102464"/>
                  <a:pt x="1070153" y="4188759"/>
                  <a:pt x="963703" y="4188759"/>
                </a:cubicBezTo>
                <a:lnTo>
                  <a:pt x="192745" y="4188759"/>
                </a:lnTo>
                <a:cubicBezTo>
                  <a:pt x="86295" y="4188759"/>
                  <a:pt x="0" y="4102464"/>
                  <a:pt x="0" y="3996014"/>
                </a:cubicBezTo>
                <a:close/>
              </a:path>
            </a:pathLst>
          </a:custGeom>
          <a:noFill/>
          <a:ln>
            <a:solidFill>
              <a:schemeClr val="bg1"/>
            </a:solidFill>
          </a:ln>
        </p:spPr>
        <p:txBody>
          <a:bodyPr anchor="ctr"/>
          <a:lstStyle/>
          <a:p>
            <a:pPr algn="ctr"/>
            <a:endParaRPr lang="zh-CN" altLang="zh-CN" sz="3200">
              <a:solidFill>
                <a:schemeClr val="tx1">
                  <a:lumMod val="75000"/>
                  <a:lumOff val="25000"/>
                </a:schemeClr>
              </a:solidFill>
            </a:endParaRPr>
          </a:p>
        </p:txBody>
      </p:sp>
      <p:sp>
        <p:nvSpPr>
          <p:cNvPr id="10" name="任意多边形 14"/>
          <p:cNvSpPr>
            <a:spLocks noChangeArrowheads="1"/>
          </p:cNvSpPr>
          <p:nvPr>
            <p:custDataLst>
              <p:tags r:id="rId2"/>
            </p:custDataLst>
          </p:nvPr>
        </p:nvSpPr>
        <p:spPr bwMode="auto">
          <a:xfrm rot="16200000">
            <a:off x="6003376" y="1517824"/>
            <a:ext cx="1617504" cy="3261658"/>
          </a:xfrm>
          <a:custGeom>
            <a:avLst/>
            <a:gdLst>
              <a:gd name="T0" fmla="*/ 0 w 1156448"/>
              <a:gd name="T1" fmla="*/ 3996014 h 4188759"/>
              <a:gd name="T2" fmla="*/ 0 w 1156448"/>
              <a:gd name="T3" fmla="*/ 602881 h 4188759"/>
              <a:gd name="T4" fmla="*/ 192745 w 1156448"/>
              <a:gd name="T5" fmla="*/ 410136 h 4188759"/>
              <a:gd name="T6" fmla="*/ 612131 w 1156448"/>
              <a:gd name="T7" fmla="*/ 410136 h 4188759"/>
              <a:gd name="T8" fmla="*/ 789354 w 1156448"/>
              <a:gd name="T9" fmla="*/ 0 h 4188759"/>
              <a:gd name="T10" fmla="*/ 966576 w 1156448"/>
              <a:gd name="T11" fmla="*/ 410136 h 4188759"/>
              <a:gd name="T12" fmla="*/ 963705 w 1156448"/>
              <a:gd name="T13" fmla="*/ 410136 h 4188759"/>
              <a:gd name="T14" fmla="*/ 1038728 w 1156448"/>
              <a:gd name="T15" fmla="*/ 425283 h 4188759"/>
              <a:gd name="T16" fmla="*/ 1156448 w 1156448"/>
              <a:gd name="T17" fmla="*/ 602881 h 4188759"/>
              <a:gd name="T18" fmla="*/ 1156448 w 1156448"/>
              <a:gd name="T19" fmla="*/ 3996014 h 4188759"/>
              <a:gd name="T20" fmla="*/ 963703 w 1156448"/>
              <a:gd name="T21" fmla="*/ 4188759 h 4188759"/>
              <a:gd name="T22" fmla="*/ 192745 w 1156448"/>
              <a:gd name="T23" fmla="*/ 4188759 h 4188759"/>
              <a:gd name="T24" fmla="*/ 0 w 1156448"/>
              <a:gd name="T25" fmla="*/ 3996014 h 418875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56448"/>
              <a:gd name="T40" fmla="*/ 0 h 4188759"/>
              <a:gd name="T41" fmla="*/ 1156448 w 1156448"/>
              <a:gd name="T42" fmla="*/ 4188759 h 418875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56448" h="4188758">
                <a:moveTo>
                  <a:pt x="0" y="3996014"/>
                </a:moveTo>
                <a:lnTo>
                  <a:pt x="0" y="602881"/>
                </a:lnTo>
                <a:cubicBezTo>
                  <a:pt x="0" y="496431"/>
                  <a:pt x="86295" y="410136"/>
                  <a:pt x="192745" y="410136"/>
                </a:cubicBezTo>
                <a:lnTo>
                  <a:pt x="612131" y="410136"/>
                </a:lnTo>
                <a:lnTo>
                  <a:pt x="789354" y="0"/>
                </a:lnTo>
                <a:lnTo>
                  <a:pt x="966576" y="410136"/>
                </a:lnTo>
                <a:lnTo>
                  <a:pt x="963705" y="410136"/>
                </a:lnTo>
                <a:lnTo>
                  <a:pt x="1038728" y="425283"/>
                </a:lnTo>
                <a:cubicBezTo>
                  <a:pt x="1107907" y="454543"/>
                  <a:pt x="1156448" y="523043"/>
                  <a:pt x="1156448" y="602881"/>
                </a:cubicBezTo>
                <a:lnTo>
                  <a:pt x="1156448" y="3996014"/>
                </a:lnTo>
                <a:cubicBezTo>
                  <a:pt x="1156448" y="4102464"/>
                  <a:pt x="1070153" y="4188759"/>
                  <a:pt x="963703" y="4188759"/>
                </a:cubicBezTo>
                <a:lnTo>
                  <a:pt x="192745" y="4188759"/>
                </a:lnTo>
                <a:cubicBezTo>
                  <a:pt x="86295" y="4188759"/>
                  <a:pt x="0" y="4102464"/>
                  <a:pt x="0" y="3996014"/>
                </a:cubicBezTo>
                <a:close/>
              </a:path>
            </a:pathLst>
          </a:custGeom>
          <a:noFill/>
          <a:ln>
            <a:solidFill>
              <a:schemeClr val="bg1"/>
            </a:solidFill>
          </a:ln>
        </p:spPr>
        <p:txBody>
          <a:bodyPr anchor="ctr"/>
          <a:lstStyle/>
          <a:p>
            <a:pPr algn="ctr"/>
            <a:endParaRPr lang="zh-CN" altLang="zh-CN" sz="3200">
              <a:solidFill>
                <a:schemeClr val="tx1">
                  <a:lumMod val="75000"/>
                  <a:lumOff val="25000"/>
                </a:schemeClr>
              </a:solidFill>
            </a:endParaRPr>
          </a:p>
        </p:txBody>
      </p:sp>
      <p:sp>
        <p:nvSpPr>
          <p:cNvPr id="11" name="任意多边形 15"/>
          <p:cNvSpPr>
            <a:spLocks noChangeArrowheads="1"/>
          </p:cNvSpPr>
          <p:nvPr>
            <p:custDataLst>
              <p:tags r:id="rId3"/>
            </p:custDataLst>
          </p:nvPr>
        </p:nvSpPr>
        <p:spPr bwMode="auto">
          <a:xfrm rot="5400000">
            <a:off x="1549330" y="2070530"/>
            <a:ext cx="1555111" cy="3261658"/>
          </a:xfrm>
          <a:custGeom>
            <a:avLst/>
            <a:gdLst>
              <a:gd name="T0" fmla="*/ 0 w 1156448"/>
              <a:gd name="T1" fmla="*/ 3996014 h 4188759"/>
              <a:gd name="T2" fmla="*/ 0 w 1156448"/>
              <a:gd name="T3" fmla="*/ 602881 h 4188759"/>
              <a:gd name="T4" fmla="*/ 192745 w 1156448"/>
              <a:gd name="T5" fmla="*/ 410136 h 4188759"/>
              <a:gd name="T6" fmla="*/ 612131 w 1156448"/>
              <a:gd name="T7" fmla="*/ 410136 h 4188759"/>
              <a:gd name="T8" fmla="*/ 789354 w 1156448"/>
              <a:gd name="T9" fmla="*/ 0 h 4188759"/>
              <a:gd name="T10" fmla="*/ 966576 w 1156448"/>
              <a:gd name="T11" fmla="*/ 410136 h 4188759"/>
              <a:gd name="T12" fmla="*/ 963705 w 1156448"/>
              <a:gd name="T13" fmla="*/ 410136 h 4188759"/>
              <a:gd name="T14" fmla="*/ 1038728 w 1156448"/>
              <a:gd name="T15" fmla="*/ 425283 h 4188759"/>
              <a:gd name="T16" fmla="*/ 1156448 w 1156448"/>
              <a:gd name="T17" fmla="*/ 602881 h 4188759"/>
              <a:gd name="T18" fmla="*/ 1156448 w 1156448"/>
              <a:gd name="T19" fmla="*/ 3996014 h 4188759"/>
              <a:gd name="T20" fmla="*/ 963703 w 1156448"/>
              <a:gd name="T21" fmla="*/ 4188759 h 4188759"/>
              <a:gd name="T22" fmla="*/ 192745 w 1156448"/>
              <a:gd name="T23" fmla="*/ 4188759 h 4188759"/>
              <a:gd name="T24" fmla="*/ 0 w 1156448"/>
              <a:gd name="T25" fmla="*/ 3996014 h 418875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56448"/>
              <a:gd name="T40" fmla="*/ 0 h 4188759"/>
              <a:gd name="T41" fmla="*/ 1156448 w 1156448"/>
              <a:gd name="T42" fmla="*/ 4188759 h 418875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56448" h="4188758">
                <a:moveTo>
                  <a:pt x="0" y="3996014"/>
                </a:moveTo>
                <a:lnTo>
                  <a:pt x="0" y="602881"/>
                </a:lnTo>
                <a:cubicBezTo>
                  <a:pt x="0" y="496431"/>
                  <a:pt x="86295" y="410136"/>
                  <a:pt x="192745" y="410136"/>
                </a:cubicBezTo>
                <a:lnTo>
                  <a:pt x="612131" y="410136"/>
                </a:lnTo>
                <a:lnTo>
                  <a:pt x="789354" y="0"/>
                </a:lnTo>
                <a:lnTo>
                  <a:pt x="966576" y="410136"/>
                </a:lnTo>
                <a:lnTo>
                  <a:pt x="963705" y="410136"/>
                </a:lnTo>
                <a:lnTo>
                  <a:pt x="1038728" y="425283"/>
                </a:lnTo>
                <a:cubicBezTo>
                  <a:pt x="1107907" y="454543"/>
                  <a:pt x="1156448" y="523043"/>
                  <a:pt x="1156448" y="602881"/>
                </a:cubicBezTo>
                <a:lnTo>
                  <a:pt x="1156448" y="3996014"/>
                </a:lnTo>
                <a:cubicBezTo>
                  <a:pt x="1156448" y="4102464"/>
                  <a:pt x="1070153" y="4188759"/>
                  <a:pt x="963703" y="4188759"/>
                </a:cubicBezTo>
                <a:lnTo>
                  <a:pt x="192745" y="4188759"/>
                </a:lnTo>
                <a:cubicBezTo>
                  <a:pt x="86295" y="4188759"/>
                  <a:pt x="0" y="4102464"/>
                  <a:pt x="0" y="3996014"/>
                </a:cubicBezTo>
                <a:close/>
              </a:path>
            </a:pathLst>
          </a:custGeom>
          <a:noFill/>
          <a:ln>
            <a:solidFill>
              <a:schemeClr val="bg1"/>
            </a:solidFill>
          </a:ln>
        </p:spPr>
        <p:txBody>
          <a:bodyPr anchor="ctr"/>
          <a:lstStyle/>
          <a:p>
            <a:pPr algn="ctr"/>
            <a:endParaRPr lang="zh-CN" altLang="zh-CN" sz="3200">
              <a:solidFill>
                <a:schemeClr val="tx1">
                  <a:lumMod val="75000"/>
                  <a:lumOff val="25000"/>
                </a:schemeClr>
              </a:solidFill>
            </a:endParaRPr>
          </a:p>
        </p:txBody>
      </p:sp>
      <p:sp>
        <p:nvSpPr>
          <p:cNvPr id="12" name="文本框 16"/>
          <p:cNvSpPr>
            <a:spLocks noChangeArrowheads="1"/>
          </p:cNvSpPr>
          <p:nvPr>
            <p:custDataLst>
              <p:tags r:id="rId4"/>
            </p:custDataLst>
          </p:nvPr>
        </p:nvSpPr>
        <p:spPr bwMode="auto">
          <a:xfrm>
            <a:off x="647700" y="1024255"/>
            <a:ext cx="3475990" cy="2851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p>
            <a:pPr indent="457200" algn="l" fontAlgn="auto">
              <a:lnSpc>
                <a:spcPct val="120000"/>
              </a:lnSpc>
              <a:buClrTx/>
              <a:buSzTx/>
              <a:buFontTx/>
            </a:pPr>
            <a:r>
              <a:rPr lang="zh-CN" altLang="en-US" sz="1400">
                <a:latin typeface="Times New Roman" panose="02020603050405020304" charset="0"/>
                <a:cs typeface="Times New Roman" panose="02020603050405020304" charset="0"/>
              </a:rPr>
              <a:t>21</a:t>
            </a:r>
            <a:r>
              <a:rPr lang="zh-CN" altLang="en-US" sz="1200"/>
              <a:t>世纪以来，奈达的功能对等理论在中国得到了广泛的关注和深入的研究。学者们开始将该理论应用于各种不同领域的翻译实践中，包括文学翻译、科技翻译及法律翻译等。这一阶段的研究不仅注重理论的应用，还开始探索其在不同翻译类型中的具体操作方法。如：刘宓庆详细探讨了功能对等理论的美学价值，并结合大量的翻译实例进行了深入的分析，在保持语言表达准确性的同时，注重传达原作品所蕴含的美学意境和情感。他试图通过功能对等翻译实践实现原作品美学价值的传承和再现。</a:t>
            </a:r>
            <a:endParaRPr lang="zh-CN" altLang="en-US" sz="1200"/>
          </a:p>
          <a:p>
            <a:pPr indent="457200" algn="l" fontAlgn="auto">
              <a:lnSpc>
                <a:spcPct val="120000"/>
              </a:lnSpc>
              <a:buClrTx/>
              <a:buSzTx/>
              <a:buFontTx/>
            </a:pPr>
            <a:endParaRPr lang="zh-CN" altLang="en-US" sz="1200"/>
          </a:p>
        </p:txBody>
      </p:sp>
      <p:sp>
        <p:nvSpPr>
          <p:cNvPr id="13" name="文本框 17"/>
          <p:cNvSpPr>
            <a:spLocks noChangeArrowheads="1"/>
          </p:cNvSpPr>
          <p:nvPr>
            <p:custDataLst>
              <p:tags r:id="rId5"/>
            </p:custDataLst>
          </p:nvPr>
        </p:nvSpPr>
        <p:spPr bwMode="auto">
          <a:xfrm>
            <a:off x="5147945" y="3508375"/>
            <a:ext cx="3955415" cy="141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p>
            <a:pPr indent="457200" algn="l" fontAlgn="auto">
              <a:lnSpc>
                <a:spcPct val="120000"/>
              </a:lnSpc>
              <a:buClrTx/>
              <a:buSzTx/>
              <a:buFontTx/>
              <a:buNone/>
            </a:pPr>
            <a:r>
              <a:rPr lang="zh-CN" altLang="en-US" sz="1200"/>
              <a:t>总之，在这一时期奈达的功能对等理论在中国得到了广泛的应用和深入的研究。学者们不仅注重此理论的应用，还开始探索其在不同翻译类型中的具体操作方法。通过对翻译实例的深入分析和比较研究，学者们揭示了功能对等理论在不同领域的优势和局限性，为翻译实践提供了有益的指导。</a:t>
            </a:r>
            <a:endParaRPr lang="zh-CN" altLang="en-US" sz="1200"/>
          </a:p>
          <a:p>
            <a:pPr indent="457200" algn="l">
              <a:lnSpc>
                <a:spcPct val="120000"/>
              </a:lnSpc>
              <a:buClrTx/>
              <a:buSzTx/>
              <a:buNone/>
            </a:pPr>
            <a:endParaRPr lang="zh-CN" altLang="en-US" sz="1200" b="1" dirty="0">
              <a:solidFill>
                <a:schemeClr val="tx1">
                  <a:lumMod val="50000"/>
                  <a:lumOff val="50000"/>
                </a:schemeClr>
              </a:solidFill>
              <a:latin typeface="仿宋" panose="02010609060101010101" charset="-122"/>
              <a:ea typeface="仿宋" panose="02010609060101010101" charset="-122"/>
              <a:cs typeface="新宋体" panose="02010609030101010101" charset="-122"/>
            </a:endParaRPr>
          </a:p>
        </p:txBody>
      </p:sp>
      <p:sp>
        <p:nvSpPr>
          <p:cNvPr id="18" name="矩形 17"/>
          <p:cNvSpPr>
            <a:spLocks noChangeArrowheads="1"/>
          </p:cNvSpPr>
          <p:nvPr>
            <p:custDataLst>
              <p:tags r:id="rId6"/>
            </p:custDataLst>
          </p:nvPr>
        </p:nvSpPr>
        <p:spPr bwMode="auto">
          <a:xfrm>
            <a:off x="539465" y="500745"/>
            <a:ext cx="6278880"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l" eaLnBrk="1" hangingPunct="1">
              <a:lnSpc>
                <a:spcPct val="100000"/>
              </a:lnSpc>
              <a:spcBef>
                <a:spcPct val="0"/>
              </a:spcBef>
              <a:buFontTx/>
              <a:buNone/>
            </a:pPr>
            <a:r>
              <a:rPr lang="en-US" altLang="zh-CN" sz="2000" dirty="0">
                <a:solidFill>
                  <a:schemeClr val="tx1">
                    <a:lumMod val="75000"/>
                    <a:lumOff val="25000"/>
                  </a:schemeClr>
                </a:solidFill>
                <a:latin typeface="新宋体" panose="02010609030101010101" charset="-122"/>
                <a:ea typeface="新宋体" panose="02010609030101010101" charset="-122"/>
                <a:cs typeface="新宋体" panose="02010609030101010101" charset="-122"/>
              </a:rPr>
              <a:t>2000</a:t>
            </a:r>
            <a:r>
              <a:rPr lang="zh-CN" altLang="en-US" sz="2000" dirty="0">
                <a:solidFill>
                  <a:schemeClr val="tx1">
                    <a:lumMod val="75000"/>
                    <a:lumOff val="25000"/>
                  </a:schemeClr>
                </a:solidFill>
                <a:latin typeface="新宋体" panose="02010609030101010101" charset="-122"/>
                <a:ea typeface="新宋体" panose="02010609030101010101" charset="-122"/>
                <a:cs typeface="新宋体" panose="02010609030101010101" charset="-122"/>
              </a:rPr>
              <a:t>年至</a:t>
            </a:r>
            <a:r>
              <a:rPr lang="en-US" altLang="zh-CN" sz="2000" dirty="0">
                <a:solidFill>
                  <a:schemeClr val="tx1">
                    <a:lumMod val="75000"/>
                    <a:lumOff val="25000"/>
                  </a:schemeClr>
                </a:solidFill>
                <a:latin typeface="新宋体" panose="02010609030101010101" charset="-122"/>
                <a:ea typeface="新宋体" panose="02010609030101010101" charset="-122"/>
                <a:cs typeface="新宋体" panose="02010609030101010101" charset="-122"/>
              </a:rPr>
              <a:t>2010</a:t>
            </a:r>
            <a:r>
              <a:rPr lang="zh-CN" altLang="en-US" sz="2000" dirty="0">
                <a:solidFill>
                  <a:schemeClr val="tx1">
                    <a:lumMod val="75000"/>
                    <a:lumOff val="25000"/>
                  </a:schemeClr>
                </a:solidFill>
                <a:latin typeface="新宋体" panose="02010609030101010101" charset="-122"/>
                <a:ea typeface="新宋体" panose="02010609030101010101" charset="-122"/>
                <a:cs typeface="新宋体" panose="02010609030101010101" charset="-122"/>
              </a:rPr>
              <a:t>年奈达功能对等理论深入研究与实践探索</a:t>
            </a:r>
            <a:endParaRPr lang="zh-CN" altLang="en-US" sz="2000" dirty="0">
              <a:solidFill>
                <a:schemeClr val="tx1">
                  <a:lumMod val="75000"/>
                  <a:lumOff val="25000"/>
                </a:schemeClr>
              </a:solidFill>
              <a:latin typeface="新宋体" panose="02010609030101010101" charset="-122"/>
              <a:ea typeface="新宋体" panose="02010609030101010101" charset="-122"/>
              <a:cs typeface="新宋体" panose="02010609030101010101" charset="-122"/>
            </a:endParaRPr>
          </a:p>
        </p:txBody>
      </p:sp>
      <p:grpSp>
        <p:nvGrpSpPr>
          <p:cNvPr id="56" name="组合 55"/>
          <p:cNvGrpSpPr/>
          <p:nvPr>
            <p:custDataLst>
              <p:tags r:id="rId7"/>
            </p:custDataLst>
          </p:nvPr>
        </p:nvGrpSpPr>
        <p:grpSpPr>
          <a:xfrm>
            <a:off x="4209190" y="2513138"/>
            <a:ext cx="720000" cy="720222"/>
            <a:chOff x="4209190" y="2513138"/>
            <a:chExt cx="720000" cy="720222"/>
          </a:xfrm>
        </p:grpSpPr>
        <p:sp>
          <p:nvSpPr>
            <p:cNvPr id="29" name="椭圆 9"/>
            <p:cNvSpPr>
              <a:spLocks noChangeArrowheads="1"/>
            </p:cNvSpPr>
            <p:nvPr>
              <p:custDataLst>
                <p:tags r:id="rId8"/>
              </p:custDataLst>
            </p:nvPr>
          </p:nvSpPr>
          <p:spPr bwMode="auto">
            <a:xfrm>
              <a:off x="4209190" y="2513138"/>
              <a:ext cx="720000" cy="720222"/>
            </a:xfrm>
            <a:prstGeom prst="ellipse">
              <a:avLst/>
            </a:prstGeom>
            <a:noFill/>
            <a:ln>
              <a:solidFill>
                <a:schemeClr val="tx1">
                  <a:lumMod val="75000"/>
                  <a:lumOff val="25000"/>
                </a:schemeClr>
              </a:solidFill>
            </a:ln>
          </p:spPr>
          <p:txBody>
            <a:bodyPr anchor="ctr"/>
            <a:lstStyle/>
            <a:p>
              <a:pPr algn="ctr"/>
              <a:endParaRPr lang="zh-CN" altLang="en-US">
                <a:solidFill>
                  <a:schemeClr val="tx1">
                    <a:lumMod val="75000"/>
                    <a:lumOff val="25000"/>
                  </a:schemeClr>
                </a:solidFill>
              </a:endParaRPr>
            </a:p>
          </p:txBody>
        </p:sp>
        <p:sp>
          <p:nvSpPr>
            <p:cNvPr id="33" name="Freeform 27"/>
            <p:cNvSpPr>
              <a:spLocks noEditPoints="1"/>
            </p:cNvSpPr>
            <p:nvPr>
              <p:custDataLst>
                <p:tags r:id="rId9"/>
              </p:custDataLst>
            </p:nvPr>
          </p:nvSpPr>
          <p:spPr bwMode="auto">
            <a:xfrm>
              <a:off x="4357686" y="2661680"/>
              <a:ext cx="428628" cy="416051"/>
            </a:xfrm>
            <a:custGeom>
              <a:avLst/>
              <a:gdLst/>
              <a:ahLst/>
              <a:cxnLst>
                <a:cxn ang="0">
                  <a:pos x="490" y="1319"/>
                </a:cxn>
                <a:cxn ang="0">
                  <a:pos x="299" y="1249"/>
                </a:cxn>
                <a:cxn ang="0">
                  <a:pos x="24" y="872"/>
                </a:cxn>
                <a:cxn ang="0">
                  <a:pos x="23" y="587"/>
                </a:cxn>
                <a:cxn ang="0">
                  <a:pos x="179" y="369"/>
                </a:cxn>
                <a:cxn ang="0">
                  <a:pos x="405" y="256"/>
                </a:cxn>
                <a:cxn ang="0">
                  <a:pos x="612" y="249"/>
                </a:cxn>
                <a:cxn ang="0">
                  <a:pos x="760" y="0"/>
                </a:cxn>
                <a:cxn ang="0">
                  <a:pos x="726" y="239"/>
                </a:cxn>
                <a:cxn ang="0">
                  <a:pos x="858" y="179"/>
                </a:cxn>
                <a:cxn ang="0">
                  <a:pos x="1076" y="176"/>
                </a:cxn>
                <a:cxn ang="0">
                  <a:pos x="1275" y="203"/>
                </a:cxn>
                <a:cxn ang="0">
                  <a:pos x="1155" y="426"/>
                </a:cxn>
                <a:cxn ang="0">
                  <a:pos x="1243" y="607"/>
                </a:cxn>
                <a:cxn ang="0">
                  <a:pos x="1184" y="942"/>
                </a:cxn>
                <a:cxn ang="0">
                  <a:pos x="967" y="1234"/>
                </a:cxn>
                <a:cxn ang="0">
                  <a:pos x="737" y="1300"/>
                </a:cxn>
                <a:cxn ang="0">
                  <a:pos x="671" y="1294"/>
                </a:cxn>
                <a:cxn ang="0">
                  <a:pos x="620" y="1297"/>
                </a:cxn>
                <a:cxn ang="0">
                  <a:pos x="747" y="46"/>
                </a:cxn>
                <a:cxn ang="0">
                  <a:pos x="723" y="35"/>
                </a:cxn>
                <a:cxn ang="0">
                  <a:pos x="664" y="186"/>
                </a:cxn>
                <a:cxn ang="0">
                  <a:pos x="643" y="275"/>
                </a:cxn>
                <a:cxn ang="0">
                  <a:pos x="668" y="395"/>
                </a:cxn>
                <a:cxn ang="0">
                  <a:pos x="777" y="71"/>
                </a:cxn>
                <a:cxn ang="0">
                  <a:pos x="1063" y="202"/>
                </a:cxn>
                <a:cxn ang="0">
                  <a:pos x="824" y="253"/>
                </a:cxn>
                <a:cxn ang="0">
                  <a:pos x="745" y="364"/>
                </a:cxn>
                <a:cxn ang="0">
                  <a:pos x="874" y="274"/>
                </a:cxn>
                <a:cxn ang="0">
                  <a:pos x="946" y="282"/>
                </a:cxn>
                <a:cxn ang="0">
                  <a:pos x="990" y="282"/>
                </a:cxn>
                <a:cxn ang="0">
                  <a:pos x="1131" y="246"/>
                </a:cxn>
                <a:cxn ang="0">
                  <a:pos x="1103" y="301"/>
                </a:cxn>
                <a:cxn ang="0">
                  <a:pos x="1052" y="399"/>
                </a:cxn>
                <a:cxn ang="0">
                  <a:pos x="934" y="325"/>
                </a:cxn>
                <a:cxn ang="0">
                  <a:pos x="975" y="434"/>
                </a:cxn>
                <a:cxn ang="0">
                  <a:pos x="875" y="365"/>
                </a:cxn>
                <a:cxn ang="0">
                  <a:pos x="728" y="436"/>
                </a:cxn>
                <a:cxn ang="0">
                  <a:pos x="1026" y="453"/>
                </a:cxn>
                <a:cxn ang="0">
                  <a:pos x="1198" y="320"/>
                </a:cxn>
                <a:cxn ang="0">
                  <a:pos x="1118" y="211"/>
                </a:cxn>
                <a:cxn ang="0">
                  <a:pos x="240" y="368"/>
                </a:cxn>
                <a:cxn ang="0">
                  <a:pos x="121" y="467"/>
                </a:cxn>
                <a:cxn ang="0">
                  <a:pos x="32" y="700"/>
                </a:cxn>
                <a:cxn ang="0">
                  <a:pos x="115" y="989"/>
                </a:cxn>
                <a:cxn ang="0">
                  <a:pos x="364" y="1251"/>
                </a:cxn>
                <a:cxn ang="0">
                  <a:pos x="509" y="1247"/>
                </a:cxn>
                <a:cxn ang="0">
                  <a:pos x="478" y="1199"/>
                </a:cxn>
                <a:cxn ang="0">
                  <a:pos x="621" y="1214"/>
                </a:cxn>
                <a:cxn ang="0">
                  <a:pos x="702" y="1137"/>
                </a:cxn>
                <a:cxn ang="0">
                  <a:pos x="736" y="1262"/>
                </a:cxn>
                <a:cxn ang="0">
                  <a:pos x="941" y="1222"/>
                </a:cxn>
                <a:cxn ang="0">
                  <a:pos x="1153" y="940"/>
                </a:cxn>
                <a:cxn ang="0">
                  <a:pos x="1214" y="706"/>
                </a:cxn>
                <a:cxn ang="0">
                  <a:pos x="1101" y="453"/>
                </a:cxn>
                <a:cxn ang="0">
                  <a:pos x="861" y="474"/>
                </a:cxn>
                <a:cxn ang="0">
                  <a:pos x="646" y="483"/>
                </a:cxn>
                <a:cxn ang="0">
                  <a:pos x="552" y="395"/>
                </a:cxn>
                <a:cxn ang="0">
                  <a:pos x="583" y="431"/>
                </a:cxn>
                <a:cxn ang="0">
                  <a:pos x="595" y="302"/>
                </a:cxn>
              </a:cxnLst>
              <a:rect l="0" t="0" r="r" b="b"/>
              <a:pathLst>
                <a:path w="1275" h="1327">
                  <a:moveTo>
                    <a:pt x="580" y="1313"/>
                  </a:moveTo>
                  <a:lnTo>
                    <a:pt x="580" y="1313"/>
                  </a:lnTo>
                  <a:lnTo>
                    <a:pt x="578" y="1301"/>
                  </a:lnTo>
                  <a:lnTo>
                    <a:pt x="577" y="1289"/>
                  </a:lnTo>
                  <a:lnTo>
                    <a:pt x="578" y="1283"/>
                  </a:lnTo>
                  <a:lnTo>
                    <a:pt x="579" y="1277"/>
                  </a:lnTo>
                  <a:lnTo>
                    <a:pt x="581" y="1272"/>
                  </a:lnTo>
                  <a:lnTo>
                    <a:pt x="583" y="1267"/>
                  </a:lnTo>
                  <a:lnTo>
                    <a:pt x="583" y="1267"/>
                  </a:lnTo>
                  <a:lnTo>
                    <a:pt x="570" y="1273"/>
                  </a:lnTo>
                  <a:lnTo>
                    <a:pt x="557" y="1279"/>
                  </a:lnTo>
                  <a:lnTo>
                    <a:pt x="532" y="1296"/>
                  </a:lnTo>
                  <a:lnTo>
                    <a:pt x="504" y="1312"/>
                  </a:lnTo>
                  <a:lnTo>
                    <a:pt x="490" y="1319"/>
                  </a:lnTo>
                  <a:lnTo>
                    <a:pt x="475" y="1327"/>
                  </a:lnTo>
                  <a:lnTo>
                    <a:pt x="475" y="1327"/>
                  </a:lnTo>
                  <a:lnTo>
                    <a:pt x="461" y="1327"/>
                  </a:lnTo>
                  <a:lnTo>
                    <a:pt x="448" y="1327"/>
                  </a:lnTo>
                  <a:lnTo>
                    <a:pt x="435" y="1326"/>
                  </a:lnTo>
                  <a:lnTo>
                    <a:pt x="424" y="1322"/>
                  </a:lnTo>
                  <a:lnTo>
                    <a:pt x="412" y="1319"/>
                  </a:lnTo>
                  <a:lnTo>
                    <a:pt x="400" y="1315"/>
                  </a:lnTo>
                  <a:lnTo>
                    <a:pt x="389" y="1311"/>
                  </a:lnTo>
                  <a:lnTo>
                    <a:pt x="380" y="1305"/>
                  </a:lnTo>
                  <a:lnTo>
                    <a:pt x="359" y="1293"/>
                  </a:lnTo>
                  <a:lnTo>
                    <a:pt x="339" y="1279"/>
                  </a:lnTo>
                  <a:lnTo>
                    <a:pt x="299" y="1249"/>
                  </a:lnTo>
                  <a:lnTo>
                    <a:pt x="299" y="1249"/>
                  </a:lnTo>
                  <a:lnTo>
                    <a:pt x="269" y="1226"/>
                  </a:lnTo>
                  <a:lnTo>
                    <a:pt x="240" y="1202"/>
                  </a:lnTo>
                  <a:lnTo>
                    <a:pt x="214" y="1177"/>
                  </a:lnTo>
                  <a:lnTo>
                    <a:pt x="188" y="1150"/>
                  </a:lnTo>
                  <a:lnTo>
                    <a:pt x="164" y="1122"/>
                  </a:lnTo>
                  <a:lnTo>
                    <a:pt x="141" y="1092"/>
                  </a:lnTo>
                  <a:lnTo>
                    <a:pt x="119" y="1060"/>
                  </a:lnTo>
                  <a:lnTo>
                    <a:pt x="99" y="1025"/>
                  </a:lnTo>
                  <a:lnTo>
                    <a:pt x="99" y="1025"/>
                  </a:lnTo>
                  <a:lnTo>
                    <a:pt x="79" y="987"/>
                  </a:lnTo>
                  <a:lnTo>
                    <a:pt x="58" y="950"/>
                  </a:lnTo>
                  <a:lnTo>
                    <a:pt x="40" y="911"/>
                  </a:lnTo>
                  <a:lnTo>
                    <a:pt x="32" y="892"/>
                  </a:lnTo>
                  <a:lnTo>
                    <a:pt x="24" y="872"/>
                  </a:lnTo>
                  <a:lnTo>
                    <a:pt x="18" y="851"/>
                  </a:lnTo>
                  <a:lnTo>
                    <a:pt x="12" y="830"/>
                  </a:lnTo>
                  <a:lnTo>
                    <a:pt x="7" y="808"/>
                  </a:lnTo>
                  <a:lnTo>
                    <a:pt x="4" y="785"/>
                  </a:lnTo>
                  <a:lnTo>
                    <a:pt x="1" y="761"/>
                  </a:lnTo>
                  <a:lnTo>
                    <a:pt x="0" y="736"/>
                  </a:lnTo>
                  <a:lnTo>
                    <a:pt x="0" y="709"/>
                  </a:lnTo>
                  <a:lnTo>
                    <a:pt x="1" y="681"/>
                  </a:lnTo>
                  <a:lnTo>
                    <a:pt x="1" y="681"/>
                  </a:lnTo>
                  <a:lnTo>
                    <a:pt x="3" y="663"/>
                  </a:lnTo>
                  <a:lnTo>
                    <a:pt x="6" y="647"/>
                  </a:lnTo>
                  <a:lnTo>
                    <a:pt x="10" y="631"/>
                  </a:lnTo>
                  <a:lnTo>
                    <a:pt x="15" y="617"/>
                  </a:lnTo>
                  <a:lnTo>
                    <a:pt x="23" y="587"/>
                  </a:lnTo>
                  <a:lnTo>
                    <a:pt x="28" y="570"/>
                  </a:lnTo>
                  <a:lnTo>
                    <a:pt x="33" y="551"/>
                  </a:lnTo>
                  <a:lnTo>
                    <a:pt x="33" y="551"/>
                  </a:lnTo>
                  <a:lnTo>
                    <a:pt x="40" y="543"/>
                  </a:lnTo>
                  <a:lnTo>
                    <a:pt x="47" y="533"/>
                  </a:lnTo>
                  <a:lnTo>
                    <a:pt x="53" y="522"/>
                  </a:lnTo>
                  <a:lnTo>
                    <a:pt x="58" y="512"/>
                  </a:lnTo>
                  <a:lnTo>
                    <a:pt x="68" y="489"/>
                  </a:lnTo>
                  <a:lnTo>
                    <a:pt x="78" y="467"/>
                  </a:lnTo>
                  <a:lnTo>
                    <a:pt x="78" y="467"/>
                  </a:lnTo>
                  <a:lnTo>
                    <a:pt x="108" y="439"/>
                  </a:lnTo>
                  <a:lnTo>
                    <a:pt x="136" y="411"/>
                  </a:lnTo>
                  <a:lnTo>
                    <a:pt x="164" y="383"/>
                  </a:lnTo>
                  <a:lnTo>
                    <a:pt x="179" y="369"/>
                  </a:lnTo>
                  <a:lnTo>
                    <a:pt x="194" y="357"/>
                  </a:lnTo>
                  <a:lnTo>
                    <a:pt x="209" y="344"/>
                  </a:lnTo>
                  <a:lnTo>
                    <a:pt x="227" y="332"/>
                  </a:lnTo>
                  <a:lnTo>
                    <a:pt x="244" y="321"/>
                  </a:lnTo>
                  <a:lnTo>
                    <a:pt x="261" y="310"/>
                  </a:lnTo>
                  <a:lnTo>
                    <a:pt x="280" y="301"/>
                  </a:lnTo>
                  <a:lnTo>
                    <a:pt x="300" y="293"/>
                  </a:lnTo>
                  <a:lnTo>
                    <a:pt x="322" y="287"/>
                  </a:lnTo>
                  <a:lnTo>
                    <a:pt x="345" y="282"/>
                  </a:lnTo>
                  <a:lnTo>
                    <a:pt x="345" y="282"/>
                  </a:lnTo>
                  <a:lnTo>
                    <a:pt x="358" y="273"/>
                  </a:lnTo>
                  <a:lnTo>
                    <a:pt x="373" y="265"/>
                  </a:lnTo>
                  <a:lnTo>
                    <a:pt x="388" y="260"/>
                  </a:lnTo>
                  <a:lnTo>
                    <a:pt x="405" y="256"/>
                  </a:lnTo>
                  <a:lnTo>
                    <a:pt x="422" y="254"/>
                  </a:lnTo>
                  <a:lnTo>
                    <a:pt x="440" y="252"/>
                  </a:lnTo>
                  <a:lnTo>
                    <a:pt x="458" y="250"/>
                  </a:lnTo>
                  <a:lnTo>
                    <a:pt x="476" y="252"/>
                  </a:lnTo>
                  <a:lnTo>
                    <a:pt x="495" y="253"/>
                  </a:lnTo>
                  <a:lnTo>
                    <a:pt x="512" y="255"/>
                  </a:lnTo>
                  <a:lnTo>
                    <a:pt x="531" y="257"/>
                  </a:lnTo>
                  <a:lnTo>
                    <a:pt x="548" y="260"/>
                  </a:lnTo>
                  <a:lnTo>
                    <a:pt x="565" y="264"/>
                  </a:lnTo>
                  <a:lnTo>
                    <a:pt x="580" y="268"/>
                  </a:lnTo>
                  <a:lnTo>
                    <a:pt x="595" y="273"/>
                  </a:lnTo>
                  <a:lnTo>
                    <a:pt x="608" y="277"/>
                  </a:lnTo>
                  <a:lnTo>
                    <a:pt x="608" y="277"/>
                  </a:lnTo>
                  <a:lnTo>
                    <a:pt x="612" y="249"/>
                  </a:lnTo>
                  <a:lnTo>
                    <a:pt x="618" y="218"/>
                  </a:lnTo>
                  <a:lnTo>
                    <a:pt x="627" y="187"/>
                  </a:lnTo>
                  <a:lnTo>
                    <a:pt x="637" y="155"/>
                  </a:lnTo>
                  <a:lnTo>
                    <a:pt x="658" y="90"/>
                  </a:lnTo>
                  <a:lnTo>
                    <a:pt x="678" y="29"/>
                  </a:lnTo>
                  <a:lnTo>
                    <a:pt x="678" y="29"/>
                  </a:lnTo>
                  <a:lnTo>
                    <a:pt x="686" y="22"/>
                  </a:lnTo>
                  <a:lnTo>
                    <a:pt x="696" y="17"/>
                  </a:lnTo>
                  <a:lnTo>
                    <a:pt x="705" y="12"/>
                  </a:lnTo>
                  <a:lnTo>
                    <a:pt x="716" y="7"/>
                  </a:lnTo>
                  <a:lnTo>
                    <a:pt x="727" y="4"/>
                  </a:lnTo>
                  <a:lnTo>
                    <a:pt x="737" y="2"/>
                  </a:lnTo>
                  <a:lnTo>
                    <a:pt x="749" y="0"/>
                  </a:lnTo>
                  <a:lnTo>
                    <a:pt x="760" y="0"/>
                  </a:lnTo>
                  <a:lnTo>
                    <a:pt x="770" y="0"/>
                  </a:lnTo>
                  <a:lnTo>
                    <a:pt x="781" y="2"/>
                  </a:lnTo>
                  <a:lnTo>
                    <a:pt x="791" y="5"/>
                  </a:lnTo>
                  <a:lnTo>
                    <a:pt x="800" y="10"/>
                  </a:lnTo>
                  <a:lnTo>
                    <a:pt x="808" y="16"/>
                  </a:lnTo>
                  <a:lnTo>
                    <a:pt x="815" y="25"/>
                  </a:lnTo>
                  <a:lnTo>
                    <a:pt x="821" y="34"/>
                  </a:lnTo>
                  <a:lnTo>
                    <a:pt x="825" y="46"/>
                  </a:lnTo>
                  <a:lnTo>
                    <a:pt x="825" y="46"/>
                  </a:lnTo>
                  <a:lnTo>
                    <a:pt x="787" y="110"/>
                  </a:lnTo>
                  <a:lnTo>
                    <a:pt x="769" y="141"/>
                  </a:lnTo>
                  <a:lnTo>
                    <a:pt x="753" y="172"/>
                  </a:lnTo>
                  <a:lnTo>
                    <a:pt x="738" y="204"/>
                  </a:lnTo>
                  <a:lnTo>
                    <a:pt x="726" y="239"/>
                  </a:lnTo>
                  <a:lnTo>
                    <a:pt x="714" y="276"/>
                  </a:lnTo>
                  <a:lnTo>
                    <a:pt x="703" y="316"/>
                  </a:lnTo>
                  <a:lnTo>
                    <a:pt x="703" y="316"/>
                  </a:lnTo>
                  <a:lnTo>
                    <a:pt x="721" y="290"/>
                  </a:lnTo>
                  <a:lnTo>
                    <a:pt x="731" y="277"/>
                  </a:lnTo>
                  <a:lnTo>
                    <a:pt x="743" y="264"/>
                  </a:lnTo>
                  <a:lnTo>
                    <a:pt x="754" y="252"/>
                  </a:lnTo>
                  <a:lnTo>
                    <a:pt x="767" y="240"/>
                  </a:lnTo>
                  <a:lnTo>
                    <a:pt x="780" y="227"/>
                  </a:lnTo>
                  <a:lnTo>
                    <a:pt x="795" y="216"/>
                  </a:lnTo>
                  <a:lnTo>
                    <a:pt x="810" y="206"/>
                  </a:lnTo>
                  <a:lnTo>
                    <a:pt x="825" y="196"/>
                  </a:lnTo>
                  <a:lnTo>
                    <a:pt x="842" y="186"/>
                  </a:lnTo>
                  <a:lnTo>
                    <a:pt x="858" y="179"/>
                  </a:lnTo>
                  <a:lnTo>
                    <a:pt x="876" y="172"/>
                  </a:lnTo>
                  <a:lnTo>
                    <a:pt x="895" y="167"/>
                  </a:lnTo>
                  <a:lnTo>
                    <a:pt x="914" y="164"/>
                  </a:lnTo>
                  <a:lnTo>
                    <a:pt x="934" y="162"/>
                  </a:lnTo>
                  <a:lnTo>
                    <a:pt x="934" y="162"/>
                  </a:lnTo>
                  <a:lnTo>
                    <a:pt x="945" y="162"/>
                  </a:lnTo>
                  <a:lnTo>
                    <a:pt x="956" y="163"/>
                  </a:lnTo>
                  <a:lnTo>
                    <a:pt x="975" y="165"/>
                  </a:lnTo>
                  <a:lnTo>
                    <a:pt x="986" y="165"/>
                  </a:lnTo>
                  <a:lnTo>
                    <a:pt x="995" y="164"/>
                  </a:lnTo>
                  <a:lnTo>
                    <a:pt x="1005" y="162"/>
                  </a:lnTo>
                  <a:lnTo>
                    <a:pt x="1015" y="158"/>
                  </a:lnTo>
                  <a:lnTo>
                    <a:pt x="1015" y="158"/>
                  </a:lnTo>
                  <a:lnTo>
                    <a:pt x="1076" y="176"/>
                  </a:lnTo>
                  <a:lnTo>
                    <a:pt x="1106" y="183"/>
                  </a:lnTo>
                  <a:lnTo>
                    <a:pt x="1137" y="189"/>
                  </a:lnTo>
                  <a:lnTo>
                    <a:pt x="1166" y="194"/>
                  </a:lnTo>
                  <a:lnTo>
                    <a:pt x="1179" y="195"/>
                  </a:lnTo>
                  <a:lnTo>
                    <a:pt x="1193" y="195"/>
                  </a:lnTo>
                  <a:lnTo>
                    <a:pt x="1207" y="195"/>
                  </a:lnTo>
                  <a:lnTo>
                    <a:pt x="1219" y="193"/>
                  </a:lnTo>
                  <a:lnTo>
                    <a:pt x="1232" y="191"/>
                  </a:lnTo>
                  <a:lnTo>
                    <a:pt x="1243" y="186"/>
                  </a:lnTo>
                  <a:lnTo>
                    <a:pt x="1243" y="186"/>
                  </a:lnTo>
                  <a:lnTo>
                    <a:pt x="1252" y="189"/>
                  </a:lnTo>
                  <a:lnTo>
                    <a:pt x="1261" y="194"/>
                  </a:lnTo>
                  <a:lnTo>
                    <a:pt x="1267" y="198"/>
                  </a:lnTo>
                  <a:lnTo>
                    <a:pt x="1275" y="203"/>
                  </a:lnTo>
                  <a:lnTo>
                    <a:pt x="1275" y="203"/>
                  </a:lnTo>
                  <a:lnTo>
                    <a:pt x="1253" y="263"/>
                  </a:lnTo>
                  <a:lnTo>
                    <a:pt x="1242" y="294"/>
                  </a:lnTo>
                  <a:lnTo>
                    <a:pt x="1228" y="324"/>
                  </a:lnTo>
                  <a:lnTo>
                    <a:pt x="1220" y="339"/>
                  </a:lnTo>
                  <a:lnTo>
                    <a:pt x="1213" y="353"/>
                  </a:lnTo>
                  <a:lnTo>
                    <a:pt x="1203" y="367"/>
                  </a:lnTo>
                  <a:lnTo>
                    <a:pt x="1193" y="379"/>
                  </a:lnTo>
                  <a:lnTo>
                    <a:pt x="1183" y="391"/>
                  </a:lnTo>
                  <a:lnTo>
                    <a:pt x="1171" y="401"/>
                  </a:lnTo>
                  <a:lnTo>
                    <a:pt x="1158" y="410"/>
                  </a:lnTo>
                  <a:lnTo>
                    <a:pt x="1145" y="418"/>
                  </a:lnTo>
                  <a:lnTo>
                    <a:pt x="1145" y="418"/>
                  </a:lnTo>
                  <a:lnTo>
                    <a:pt x="1155" y="426"/>
                  </a:lnTo>
                  <a:lnTo>
                    <a:pt x="1164" y="434"/>
                  </a:lnTo>
                  <a:lnTo>
                    <a:pt x="1172" y="443"/>
                  </a:lnTo>
                  <a:lnTo>
                    <a:pt x="1179" y="453"/>
                  </a:lnTo>
                  <a:lnTo>
                    <a:pt x="1193" y="474"/>
                  </a:lnTo>
                  <a:lnTo>
                    <a:pt x="1208" y="499"/>
                  </a:lnTo>
                  <a:lnTo>
                    <a:pt x="1208" y="499"/>
                  </a:lnTo>
                  <a:lnTo>
                    <a:pt x="1223" y="524"/>
                  </a:lnTo>
                  <a:lnTo>
                    <a:pt x="1229" y="535"/>
                  </a:lnTo>
                  <a:lnTo>
                    <a:pt x="1233" y="546"/>
                  </a:lnTo>
                  <a:lnTo>
                    <a:pt x="1237" y="558"/>
                  </a:lnTo>
                  <a:lnTo>
                    <a:pt x="1239" y="571"/>
                  </a:lnTo>
                  <a:lnTo>
                    <a:pt x="1242" y="588"/>
                  </a:lnTo>
                  <a:lnTo>
                    <a:pt x="1243" y="607"/>
                  </a:lnTo>
                  <a:lnTo>
                    <a:pt x="1243" y="607"/>
                  </a:lnTo>
                  <a:lnTo>
                    <a:pt x="1244" y="635"/>
                  </a:lnTo>
                  <a:lnTo>
                    <a:pt x="1245" y="663"/>
                  </a:lnTo>
                  <a:lnTo>
                    <a:pt x="1244" y="688"/>
                  </a:lnTo>
                  <a:lnTo>
                    <a:pt x="1243" y="714"/>
                  </a:lnTo>
                  <a:lnTo>
                    <a:pt x="1241" y="739"/>
                  </a:lnTo>
                  <a:lnTo>
                    <a:pt x="1237" y="763"/>
                  </a:lnTo>
                  <a:lnTo>
                    <a:pt x="1233" y="787"/>
                  </a:lnTo>
                  <a:lnTo>
                    <a:pt x="1229" y="809"/>
                  </a:lnTo>
                  <a:lnTo>
                    <a:pt x="1222" y="833"/>
                  </a:lnTo>
                  <a:lnTo>
                    <a:pt x="1216" y="855"/>
                  </a:lnTo>
                  <a:lnTo>
                    <a:pt x="1209" y="877"/>
                  </a:lnTo>
                  <a:lnTo>
                    <a:pt x="1201" y="899"/>
                  </a:lnTo>
                  <a:lnTo>
                    <a:pt x="1192" y="921"/>
                  </a:lnTo>
                  <a:lnTo>
                    <a:pt x="1184" y="942"/>
                  </a:lnTo>
                  <a:lnTo>
                    <a:pt x="1162" y="986"/>
                  </a:lnTo>
                  <a:lnTo>
                    <a:pt x="1162" y="986"/>
                  </a:lnTo>
                  <a:lnTo>
                    <a:pt x="1145" y="1016"/>
                  </a:lnTo>
                  <a:lnTo>
                    <a:pt x="1128" y="1046"/>
                  </a:lnTo>
                  <a:lnTo>
                    <a:pt x="1120" y="1061"/>
                  </a:lnTo>
                  <a:lnTo>
                    <a:pt x="1111" y="1076"/>
                  </a:lnTo>
                  <a:lnTo>
                    <a:pt x="1105" y="1091"/>
                  </a:lnTo>
                  <a:lnTo>
                    <a:pt x="1099" y="1106"/>
                  </a:lnTo>
                  <a:lnTo>
                    <a:pt x="1099" y="1106"/>
                  </a:lnTo>
                  <a:lnTo>
                    <a:pt x="1060" y="1148"/>
                  </a:lnTo>
                  <a:lnTo>
                    <a:pt x="1038" y="1170"/>
                  </a:lnTo>
                  <a:lnTo>
                    <a:pt x="1016" y="1193"/>
                  </a:lnTo>
                  <a:lnTo>
                    <a:pt x="992" y="1214"/>
                  </a:lnTo>
                  <a:lnTo>
                    <a:pt x="967" y="1234"/>
                  </a:lnTo>
                  <a:lnTo>
                    <a:pt x="942" y="1254"/>
                  </a:lnTo>
                  <a:lnTo>
                    <a:pt x="916" y="1271"/>
                  </a:lnTo>
                  <a:lnTo>
                    <a:pt x="902" y="1278"/>
                  </a:lnTo>
                  <a:lnTo>
                    <a:pt x="888" y="1285"/>
                  </a:lnTo>
                  <a:lnTo>
                    <a:pt x="874" y="1291"/>
                  </a:lnTo>
                  <a:lnTo>
                    <a:pt x="860" y="1297"/>
                  </a:lnTo>
                  <a:lnTo>
                    <a:pt x="845" y="1301"/>
                  </a:lnTo>
                  <a:lnTo>
                    <a:pt x="830" y="1304"/>
                  </a:lnTo>
                  <a:lnTo>
                    <a:pt x="815" y="1306"/>
                  </a:lnTo>
                  <a:lnTo>
                    <a:pt x="800" y="1307"/>
                  </a:lnTo>
                  <a:lnTo>
                    <a:pt x="785" y="1307"/>
                  </a:lnTo>
                  <a:lnTo>
                    <a:pt x="769" y="1306"/>
                  </a:lnTo>
                  <a:lnTo>
                    <a:pt x="753" y="1304"/>
                  </a:lnTo>
                  <a:lnTo>
                    <a:pt x="737" y="1300"/>
                  </a:lnTo>
                  <a:lnTo>
                    <a:pt x="721" y="1296"/>
                  </a:lnTo>
                  <a:lnTo>
                    <a:pt x="705" y="1288"/>
                  </a:lnTo>
                  <a:lnTo>
                    <a:pt x="688" y="1281"/>
                  </a:lnTo>
                  <a:lnTo>
                    <a:pt x="671" y="1271"/>
                  </a:lnTo>
                  <a:lnTo>
                    <a:pt x="671" y="1271"/>
                  </a:lnTo>
                  <a:lnTo>
                    <a:pt x="669" y="1273"/>
                  </a:lnTo>
                  <a:lnTo>
                    <a:pt x="669" y="1275"/>
                  </a:lnTo>
                  <a:lnTo>
                    <a:pt x="670" y="1278"/>
                  </a:lnTo>
                  <a:lnTo>
                    <a:pt x="672" y="1282"/>
                  </a:lnTo>
                  <a:lnTo>
                    <a:pt x="674" y="1285"/>
                  </a:lnTo>
                  <a:lnTo>
                    <a:pt x="675" y="1288"/>
                  </a:lnTo>
                  <a:lnTo>
                    <a:pt x="674" y="1291"/>
                  </a:lnTo>
                  <a:lnTo>
                    <a:pt x="671" y="1294"/>
                  </a:lnTo>
                  <a:lnTo>
                    <a:pt x="671" y="1294"/>
                  </a:lnTo>
                  <a:lnTo>
                    <a:pt x="663" y="1296"/>
                  </a:lnTo>
                  <a:lnTo>
                    <a:pt x="657" y="1296"/>
                  </a:lnTo>
                  <a:lnTo>
                    <a:pt x="651" y="1294"/>
                  </a:lnTo>
                  <a:lnTo>
                    <a:pt x="646" y="1292"/>
                  </a:lnTo>
                  <a:lnTo>
                    <a:pt x="642" y="1289"/>
                  </a:lnTo>
                  <a:lnTo>
                    <a:pt x="639" y="1285"/>
                  </a:lnTo>
                  <a:lnTo>
                    <a:pt x="637" y="1279"/>
                  </a:lnTo>
                  <a:lnTo>
                    <a:pt x="636" y="1274"/>
                  </a:lnTo>
                  <a:lnTo>
                    <a:pt x="636" y="1274"/>
                  </a:lnTo>
                  <a:lnTo>
                    <a:pt x="634" y="1274"/>
                  </a:lnTo>
                  <a:lnTo>
                    <a:pt x="633" y="1276"/>
                  </a:lnTo>
                  <a:lnTo>
                    <a:pt x="629" y="1282"/>
                  </a:lnTo>
                  <a:lnTo>
                    <a:pt x="625" y="1289"/>
                  </a:lnTo>
                  <a:lnTo>
                    <a:pt x="620" y="1297"/>
                  </a:lnTo>
                  <a:lnTo>
                    <a:pt x="613" y="1304"/>
                  </a:lnTo>
                  <a:lnTo>
                    <a:pt x="609" y="1308"/>
                  </a:lnTo>
                  <a:lnTo>
                    <a:pt x="605" y="1311"/>
                  </a:lnTo>
                  <a:lnTo>
                    <a:pt x="599" y="1313"/>
                  </a:lnTo>
                  <a:lnTo>
                    <a:pt x="594" y="1314"/>
                  </a:lnTo>
                  <a:lnTo>
                    <a:pt x="587" y="1314"/>
                  </a:lnTo>
                  <a:lnTo>
                    <a:pt x="580" y="1313"/>
                  </a:lnTo>
                  <a:lnTo>
                    <a:pt x="580" y="1313"/>
                  </a:lnTo>
                  <a:close/>
                  <a:moveTo>
                    <a:pt x="723" y="35"/>
                  </a:moveTo>
                  <a:lnTo>
                    <a:pt x="723" y="35"/>
                  </a:lnTo>
                  <a:lnTo>
                    <a:pt x="728" y="40"/>
                  </a:lnTo>
                  <a:lnTo>
                    <a:pt x="733" y="43"/>
                  </a:lnTo>
                  <a:lnTo>
                    <a:pt x="739" y="45"/>
                  </a:lnTo>
                  <a:lnTo>
                    <a:pt x="747" y="46"/>
                  </a:lnTo>
                  <a:lnTo>
                    <a:pt x="754" y="46"/>
                  </a:lnTo>
                  <a:lnTo>
                    <a:pt x="763" y="46"/>
                  </a:lnTo>
                  <a:lnTo>
                    <a:pt x="769" y="45"/>
                  </a:lnTo>
                  <a:lnTo>
                    <a:pt x="777" y="43"/>
                  </a:lnTo>
                  <a:lnTo>
                    <a:pt x="777" y="43"/>
                  </a:lnTo>
                  <a:lnTo>
                    <a:pt x="774" y="38"/>
                  </a:lnTo>
                  <a:lnTo>
                    <a:pt x="772" y="36"/>
                  </a:lnTo>
                  <a:lnTo>
                    <a:pt x="765" y="33"/>
                  </a:lnTo>
                  <a:lnTo>
                    <a:pt x="759" y="31"/>
                  </a:lnTo>
                  <a:lnTo>
                    <a:pt x="752" y="31"/>
                  </a:lnTo>
                  <a:lnTo>
                    <a:pt x="737" y="34"/>
                  </a:lnTo>
                  <a:lnTo>
                    <a:pt x="731" y="35"/>
                  </a:lnTo>
                  <a:lnTo>
                    <a:pt x="723" y="35"/>
                  </a:lnTo>
                  <a:lnTo>
                    <a:pt x="723" y="35"/>
                  </a:lnTo>
                  <a:close/>
                  <a:moveTo>
                    <a:pt x="706" y="60"/>
                  </a:moveTo>
                  <a:lnTo>
                    <a:pt x="706" y="60"/>
                  </a:lnTo>
                  <a:lnTo>
                    <a:pt x="703" y="63"/>
                  </a:lnTo>
                  <a:lnTo>
                    <a:pt x="700" y="67"/>
                  </a:lnTo>
                  <a:lnTo>
                    <a:pt x="693" y="80"/>
                  </a:lnTo>
                  <a:lnTo>
                    <a:pt x="686" y="96"/>
                  </a:lnTo>
                  <a:lnTo>
                    <a:pt x="679" y="113"/>
                  </a:lnTo>
                  <a:lnTo>
                    <a:pt x="667" y="149"/>
                  </a:lnTo>
                  <a:lnTo>
                    <a:pt x="662" y="163"/>
                  </a:lnTo>
                  <a:lnTo>
                    <a:pt x="660" y="172"/>
                  </a:lnTo>
                  <a:lnTo>
                    <a:pt x="660" y="172"/>
                  </a:lnTo>
                  <a:lnTo>
                    <a:pt x="661" y="177"/>
                  </a:lnTo>
                  <a:lnTo>
                    <a:pt x="662" y="181"/>
                  </a:lnTo>
                  <a:lnTo>
                    <a:pt x="664" y="186"/>
                  </a:lnTo>
                  <a:lnTo>
                    <a:pt x="664" y="189"/>
                  </a:lnTo>
                  <a:lnTo>
                    <a:pt x="664" y="189"/>
                  </a:lnTo>
                  <a:lnTo>
                    <a:pt x="661" y="193"/>
                  </a:lnTo>
                  <a:lnTo>
                    <a:pt x="657" y="195"/>
                  </a:lnTo>
                  <a:lnTo>
                    <a:pt x="653" y="198"/>
                  </a:lnTo>
                  <a:lnTo>
                    <a:pt x="651" y="200"/>
                  </a:lnTo>
                  <a:lnTo>
                    <a:pt x="651" y="200"/>
                  </a:lnTo>
                  <a:lnTo>
                    <a:pt x="648" y="206"/>
                  </a:lnTo>
                  <a:lnTo>
                    <a:pt x="646" y="212"/>
                  </a:lnTo>
                  <a:lnTo>
                    <a:pt x="645" y="224"/>
                  </a:lnTo>
                  <a:lnTo>
                    <a:pt x="644" y="238"/>
                  </a:lnTo>
                  <a:lnTo>
                    <a:pt x="644" y="250"/>
                  </a:lnTo>
                  <a:lnTo>
                    <a:pt x="644" y="263"/>
                  </a:lnTo>
                  <a:lnTo>
                    <a:pt x="643" y="275"/>
                  </a:lnTo>
                  <a:lnTo>
                    <a:pt x="641" y="286"/>
                  </a:lnTo>
                  <a:lnTo>
                    <a:pt x="639" y="291"/>
                  </a:lnTo>
                  <a:lnTo>
                    <a:pt x="636" y="295"/>
                  </a:lnTo>
                  <a:lnTo>
                    <a:pt x="636" y="295"/>
                  </a:lnTo>
                  <a:lnTo>
                    <a:pt x="640" y="327"/>
                  </a:lnTo>
                  <a:lnTo>
                    <a:pt x="642" y="343"/>
                  </a:lnTo>
                  <a:lnTo>
                    <a:pt x="644" y="359"/>
                  </a:lnTo>
                  <a:lnTo>
                    <a:pt x="647" y="375"/>
                  </a:lnTo>
                  <a:lnTo>
                    <a:pt x="652" y="391"/>
                  </a:lnTo>
                  <a:lnTo>
                    <a:pt x="659" y="407"/>
                  </a:lnTo>
                  <a:lnTo>
                    <a:pt x="662" y="414"/>
                  </a:lnTo>
                  <a:lnTo>
                    <a:pt x="668" y="422"/>
                  </a:lnTo>
                  <a:lnTo>
                    <a:pt x="668" y="422"/>
                  </a:lnTo>
                  <a:lnTo>
                    <a:pt x="668" y="395"/>
                  </a:lnTo>
                  <a:lnTo>
                    <a:pt x="669" y="369"/>
                  </a:lnTo>
                  <a:lnTo>
                    <a:pt x="671" y="344"/>
                  </a:lnTo>
                  <a:lnTo>
                    <a:pt x="674" y="320"/>
                  </a:lnTo>
                  <a:lnTo>
                    <a:pt x="679" y="297"/>
                  </a:lnTo>
                  <a:lnTo>
                    <a:pt x="685" y="273"/>
                  </a:lnTo>
                  <a:lnTo>
                    <a:pt x="691" y="252"/>
                  </a:lnTo>
                  <a:lnTo>
                    <a:pt x="699" y="229"/>
                  </a:lnTo>
                  <a:lnTo>
                    <a:pt x="706" y="208"/>
                  </a:lnTo>
                  <a:lnTo>
                    <a:pt x="715" y="187"/>
                  </a:lnTo>
                  <a:lnTo>
                    <a:pt x="724" y="167"/>
                  </a:lnTo>
                  <a:lnTo>
                    <a:pt x="734" y="147"/>
                  </a:lnTo>
                  <a:lnTo>
                    <a:pt x="754" y="108"/>
                  </a:lnTo>
                  <a:lnTo>
                    <a:pt x="777" y="71"/>
                  </a:lnTo>
                  <a:lnTo>
                    <a:pt x="777" y="71"/>
                  </a:lnTo>
                  <a:lnTo>
                    <a:pt x="767" y="73"/>
                  </a:lnTo>
                  <a:lnTo>
                    <a:pt x="758" y="74"/>
                  </a:lnTo>
                  <a:lnTo>
                    <a:pt x="749" y="74"/>
                  </a:lnTo>
                  <a:lnTo>
                    <a:pt x="740" y="72"/>
                  </a:lnTo>
                  <a:lnTo>
                    <a:pt x="732" y="70"/>
                  </a:lnTo>
                  <a:lnTo>
                    <a:pt x="723" y="67"/>
                  </a:lnTo>
                  <a:lnTo>
                    <a:pt x="706" y="60"/>
                  </a:lnTo>
                  <a:lnTo>
                    <a:pt x="706" y="60"/>
                  </a:lnTo>
                  <a:close/>
                  <a:moveTo>
                    <a:pt x="1102" y="203"/>
                  </a:moveTo>
                  <a:lnTo>
                    <a:pt x="1102" y="203"/>
                  </a:lnTo>
                  <a:lnTo>
                    <a:pt x="1093" y="206"/>
                  </a:lnTo>
                  <a:lnTo>
                    <a:pt x="1082" y="206"/>
                  </a:lnTo>
                  <a:lnTo>
                    <a:pt x="1072" y="204"/>
                  </a:lnTo>
                  <a:lnTo>
                    <a:pt x="1063" y="202"/>
                  </a:lnTo>
                  <a:lnTo>
                    <a:pt x="1045" y="197"/>
                  </a:lnTo>
                  <a:lnTo>
                    <a:pt x="1035" y="195"/>
                  </a:lnTo>
                  <a:lnTo>
                    <a:pt x="1025" y="194"/>
                  </a:lnTo>
                  <a:lnTo>
                    <a:pt x="1025" y="194"/>
                  </a:lnTo>
                  <a:lnTo>
                    <a:pt x="1010" y="193"/>
                  </a:lnTo>
                  <a:lnTo>
                    <a:pt x="995" y="193"/>
                  </a:lnTo>
                  <a:lnTo>
                    <a:pt x="980" y="195"/>
                  </a:lnTo>
                  <a:lnTo>
                    <a:pt x="965" y="197"/>
                  </a:lnTo>
                  <a:lnTo>
                    <a:pt x="950" y="200"/>
                  </a:lnTo>
                  <a:lnTo>
                    <a:pt x="936" y="204"/>
                  </a:lnTo>
                  <a:lnTo>
                    <a:pt x="906" y="215"/>
                  </a:lnTo>
                  <a:lnTo>
                    <a:pt x="879" y="227"/>
                  </a:lnTo>
                  <a:lnTo>
                    <a:pt x="851" y="240"/>
                  </a:lnTo>
                  <a:lnTo>
                    <a:pt x="824" y="253"/>
                  </a:lnTo>
                  <a:lnTo>
                    <a:pt x="797" y="263"/>
                  </a:lnTo>
                  <a:lnTo>
                    <a:pt x="797" y="263"/>
                  </a:lnTo>
                  <a:lnTo>
                    <a:pt x="789" y="277"/>
                  </a:lnTo>
                  <a:lnTo>
                    <a:pt x="777" y="291"/>
                  </a:lnTo>
                  <a:lnTo>
                    <a:pt x="751" y="321"/>
                  </a:lnTo>
                  <a:lnTo>
                    <a:pt x="739" y="337"/>
                  </a:lnTo>
                  <a:lnTo>
                    <a:pt x="728" y="353"/>
                  </a:lnTo>
                  <a:lnTo>
                    <a:pt x="723" y="362"/>
                  </a:lnTo>
                  <a:lnTo>
                    <a:pt x="719" y="371"/>
                  </a:lnTo>
                  <a:lnTo>
                    <a:pt x="716" y="380"/>
                  </a:lnTo>
                  <a:lnTo>
                    <a:pt x="714" y="390"/>
                  </a:lnTo>
                  <a:lnTo>
                    <a:pt x="714" y="390"/>
                  </a:lnTo>
                  <a:lnTo>
                    <a:pt x="729" y="377"/>
                  </a:lnTo>
                  <a:lnTo>
                    <a:pt x="745" y="364"/>
                  </a:lnTo>
                  <a:lnTo>
                    <a:pt x="763" y="352"/>
                  </a:lnTo>
                  <a:lnTo>
                    <a:pt x="780" y="340"/>
                  </a:lnTo>
                  <a:lnTo>
                    <a:pt x="799" y="331"/>
                  </a:lnTo>
                  <a:lnTo>
                    <a:pt x="818" y="321"/>
                  </a:lnTo>
                  <a:lnTo>
                    <a:pt x="854" y="305"/>
                  </a:lnTo>
                  <a:lnTo>
                    <a:pt x="854" y="305"/>
                  </a:lnTo>
                  <a:lnTo>
                    <a:pt x="856" y="291"/>
                  </a:lnTo>
                  <a:lnTo>
                    <a:pt x="858" y="280"/>
                  </a:lnTo>
                  <a:lnTo>
                    <a:pt x="860" y="276"/>
                  </a:lnTo>
                  <a:lnTo>
                    <a:pt x="863" y="272"/>
                  </a:lnTo>
                  <a:lnTo>
                    <a:pt x="866" y="268"/>
                  </a:lnTo>
                  <a:lnTo>
                    <a:pt x="871" y="263"/>
                  </a:lnTo>
                  <a:lnTo>
                    <a:pt x="871" y="263"/>
                  </a:lnTo>
                  <a:lnTo>
                    <a:pt x="874" y="274"/>
                  </a:lnTo>
                  <a:lnTo>
                    <a:pt x="876" y="284"/>
                  </a:lnTo>
                  <a:lnTo>
                    <a:pt x="878" y="291"/>
                  </a:lnTo>
                  <a:lnTo>
                    <a:pt x="882" y="302"/>
                  </a:lnTo>
                  <a:lnTo>
                    <a:pt x="882" y="302"/>
                  </a:lnTo>
                  <a:lnTo>
                    <a:pt x="887" y="300"/>
                  </a:lnTo>
                  <a:lnTo>
                    <a:pt x="893" y="297"/>
                  </a:lnTo>
                  <a:lnTo>
                    <a:pt x="897" y="293"/>
                  </a:lnTo>
                  <a:lnTo>
                    <a:pt x="903" y="291"/>
                  </a:lnTo>
                  <a:lnTo>
                    <a:pt x="903" y="291"/>
                  </a:lnTo>
                  <a:lnTo>
                    <a:pt x="914" y="292"/>
                  </a:lnTo>
                  <a:lnTo>
                    <a:pt x="924" y="291"/>
                  </a:lnTo>
                  <a:lnTo>
                    <a:pt x="932" y="289"/>
                  </a:lnTo>
                  <a:lnTo>
                    <a:pt x="940" y="286"/>
                  </a:lnTo>
                  <a:lnTo>
                    <a:pt x="946" y="282"/>
                  </a:lnTo>
                  <a:lnTo>
                    <a:pt x="951" y="277"/>
                  </a:lnTo>
                  <a:lnTo>
                    <a:pt x="957" y="272"/>
                  </a:lnTo>
                  <a:lnTo>
                    <a:pt x="961" y="265"/>
                  </a:lnTo>
                  <a:lnTo>
                    <a:pt x="970" y="253"/>
                  </a:lnTo>
                  <a:lnTo>
                    <a:pt x="977" y="240"/>
                  </a:lnTo>
                  <a:lnTo>
                    <a:pt x="985" y="226"/>
                  </a:lnTo>
                  <a:lnTo>
                    <a:pt x="989" y="221"/>
                  </a:lnTo>
                  <a:lnTo>
                    <a:pt x="994" y="214"/>
                  </a:lnTo>
                  <a:lnTo>
                    <a:pt x="994" y="214"/>
                  </a:lnTo>
                  <a:lnTo>
                    <a:pt x="995" y="221"/>
                  </a:lnTo>
                  <a:lnTo>
                    <a:pt x="995" y="228"/>
                  </a:lnTo>
                  <a:lnTo>
                    <a:pt x="994" y="246"/>
                  </a:lnTo>
                  <a:lnTo>
                    <a:pt x="992" y="264"/>
                  </a:lnTo>
                  <a:lnTo>
                    <a:pt x="990" y="282"/>
                  </a:lnTo>
                  <a:lnTo>
                    <a:pt x="990" y="282"/>
                  </a:lnTo>
                  <a:lnTo>
                    <a:pt x="994" y="278"/>
                  </a:lnTo>
                  <a:lnTo>
                    <a:pt x="999" y="277"/>
                  </a:lnTo>
                  <a:lnTo>
                    <a:pt x="1003" y="277"/>
                  </a:lnTo>
                  <a:lnTo>
                    <a:pt x="1007" y="278"/>
                  </a:lnTo>
                  <a:lnTo>
                    <a:pt x="1018" y="282"/>
                  </a:lnTo>
                  <a:lnTo>
                    <a:pt x="1029" y="285"/>
                  </a:lnTo>
                  <a:lnTo>
                    <a:pt x="1029" y="285"/>
                  </a:lnTo>
                  <a:lnTo>
                    <a:pt x="1056" y="277"/>
                  </a:lnTo>
                  <a:lnTo>
                    <a:pt x="1083" y="269"/>
                  </a:lnTo>
                  <a:lnTo>
                    <a:pt x="1108" y="258"/>
                  </a:lnTo>
                  <a:lnTo>
                    <a:pt x="1120" y="253"/>
                  </a:lnTo>
                  <a:lnTo>
                    <a:pt x="1131" y="246"/>
                  </a:lnTo>
                  <a:lnTo>
                    <a:pt x="1131" y="246"/>
                  </a:lnTo>
                  <a:lnTo>
                    <a:pt x="1131" y="248"/>
                  </a:lnTo>
                  <a:lnTo>
                    <a:pt x="1133" y="249"/>
                  </a:lnTo>
                  <a:lnTo>
                    <a:pt x="1139" y="250"/>
                  </a:lnTo>
                  <a:lnTo>
                    <a:pt x="1141" y="250"/>
                  </a:lnTo>
                  <a:lnTo>
                    <a:pt x="1143" y="252"/>
                  </a:lnTo>
                  <a:lnTo>
                    <a:pt x="1144" y="254"/>
                  </a:lnTo>
                  <a:lnTo>
                    <a:pt x="1145" y="257"/>
                  </a:lnTo>
                  <a:lnTo>
                    <a:pt x="1145" y="257"/>
                  </a:lnTo>
                  <a:lnTo>
                    <a:pt x="1140" y="265"/>
                  </a:lnTo>
                  <a:lnTo>
                    <a:pt x="1133" y="274"/>
                  </a:lnTo>
                  <a:lnTo>
                    <a:pt x="1127" y="282"/>
                  </a:lnTo>
                  <a:lnTo>
                    <a:pt x="1120" y="289"/>
                  </a:lnTo>
                  <a:lnTo>
                    <a:pt x="1112" y="295"/>
                  </a:lnTo>
                  <a:lnTo>
                    <a:pt x="1103" y="301"/>
                  </a:lnTo>
                  <a:lnTo>
                    <a:pt x="1094" y="305"/>
                  </a:lnTo>
                  <a:lnTo>
                    <a:pt x="1084" y="309"/>
                  </a:lnTo>
                  <a:lnTo>
                    <a:pt x="1075" y="314"/>
                  </a:lnTo>
                  <a:lnTo>
                    <a:pt x="1065" y="316"/>
                  </a:lnTo>
                  <a:lnTo>
                    <a:pt x="1045" y="320"/>
                  </a:lnTo>
                  <a:lnTo>
                    <a:pt x="1024" y="322"/>
                  </a:lnTo>
                  <a:lnTo>
                    <a:pt x="1005" y="323"/>
                  </a:lnTo>
                  <a:lnTo>
                    <a:pt x="1005" y="323"/>
                  </a:lnTo>
                  <a:lnTo>
                    <a:pt x="1010" y="334"/>
                  </a:lnTo>
                  <a:lnTo>
                    <a:pt x="1018" y="345"/>
                  </a:lnTo>
                  <a:lnTo>
                    <a:pt x="1035" y="366"/>
                  </a:lnTo>
                  <a:lnTo>
                    <a:pt x="1042" y="377"/>
                  </a:lnTo>
                  <a:lnTo>
                    <a:pt x="1048" y="388"/>
                  </a:lnTo>
                  <a:lnTo>
                    <a:pt x="1052" y="399"/>
                  </a:lnTo>
                  <a:lnTo>
                    <a:pt x="1053" y="405"/>
                  </a:lnTo>
                  <a:lnTo>
                    <a:pt x="1053" y="411"/>
                  </a:lnTo>
                  <a:lnTo>
                    <a:pt x="1053" y="411"/>
                  </a:lnTo>
                  <a:lnTo>
                    <a:pt x="1046" y="405"/>
                  </a:lnTo>
                  <a:lnTo>
                    <a:pt x="1037" y="396"/>
                  </a:lnTo>
                  <a:lnTo>
                    <a:pt x="1021" y="379"/>
                  </a:lnTo>
                  <a:lnTo>
                    <a:pt x="1003" y="362"/>
                  </a:lnTo>
                  <a:lnTo>
                    <a:pt x="994" y="353"/>
                  </a:lnTo>
                  <a:lnTo>
                    <a:pt x="985" y="346"/>
                  </a:lnTo>
                  <a:lnTo>
                    <a:pt x="976" y="338"/>
                  </a:lnTo>
                  <a:lnTo>
                    <a:pt x="965" y="333"/>
                  </a:lnTo>
                  <a:lnTo>
                    <a:pt x="956" y="329"/>
                  </a:lnTo>
                  <a:lnTo>
                    <a:pt x="945" y="325"/>
                  </a:lnTo>
                  <a:lnTo>
                    <a:pt x="934" y="325"/>
                  </a:lnTo>
                  <a:lnTo>
                    <a:pt x="924" y="327"/>
                  </a:lnTo>
                  <a:lnTo>
                    <a:pt x="912" y="331"/>
                  </a:lnTo>
                  <a:lnTo>
                    <a:pt x="899" y="337"/>
                  </a:lnTo>
                  <a:lnTo>
                    <a:pt x="899" y="337"/>
                  </a:lnTo>
                  <a:lnTo>
                    <a:pt x="913" y="348"/>
                  </a:lnTo>
                  <a:lnTo>
                    <a:pt x="927" y="360"/>
                  </a:lnTo>
                  <a:lnTo>
                    <a:pt x="941" y="374"/>
                  </a:lnTo>
                  <a:lnTo>
                    <a:pt x="954" y="388"/>
                  </a:lnTo>
                  <a:lnTo>
                    <a:pt x="959" y="395"/>
                  </a:lnTo>
                  <a:lnTo>
                    <a:pt x="964" y="403"/>
                  </a:lnTo>
                  <a:lnTo>
                    <a:pt x="969" y="410"/>
                  </a:lnTo>
                  <a:lnTo>
                    <a:pt x="972" y="418"/>
                  </a:lnTo>
                  <a:lnTo>
                    <a:pt x="974" y="426"/>
                  </a:lnTo>
                  <a:lnTo>
                    <a:pt x="975" y="434"/>
                  </a:lnTo>
                  <a:lnTo>
                    <a:pt x="974" y="441"/>
                  </a:lnTo>
                  <a:lnTo>
                    <a:pt x="973" y="450"/>
                  </a:lnTo>
                  <a:lnTo>
                    <a:pt x="973" y="450"/>
                  </a:lnTo>
                  <a:lnTo>
                    <a:pt x="961" y="439"/>
                  </a:lnTo>
                  <a:lnTo>
                    <a:pt x="949" y="427"/>
                  </a:lnTo>
                  <a:lnTo>
                    <a:pt x="929" y="403"/>
                  </a:lnTo>
                  <a:lnTo>
                    <a:pt x="918" y="391"/>
                  </a:lnTo>
                  <a:lnTo>
                    <a:pt x="906" y="379"/>
                  </a:lnTo>
                  <a:lnTo>
                    <a:pt x="894" y="369"/>
                  </a:lnTo>
                  <a:lnTo>
                    <a:pt x="886" y="365"/>
                  </a:lnTo>
                  <a:lnTo>
                    <a:pt x="879" y="362"/>
                  </a:lnTo>
                  <a:lnTo>
                    <a:pt x="879" y="362"/>
                  </a:lnTo>
                  <a:lnTo>
                    <a:pt x="876" y="364"/>
                  </a:lnTo>
                  <a:lnTo>
                    <a:pt x="875" y="365"/>
                  </a:lnTo>
                  <a:lnTo>
                    <a:pt x="870" y="366"/>
                  </a:lnTo>
                  <a:lnTo>
                    <a:pt x="864" y="366"/>
                  </a:lnTo>
                  <a:lnTo>
                    <a:pt x="857" y="364"/>
                  </a:lnTo>
                  <a:lnTo>
                    <a:pt x="851" y="362"/>
                  </a:lnTo>
                  <a:lnTo>
                    <a:pt x="844" y="359"/>
                  </a:lnTo>
                  <a:lnTo>
                    <a:pt x="840" y="354"/>
                  </a:lnTo>
                  <a:lnTo>
                    <a:pt x="836" y="351"/>
                  </a:lnTo>
                  <a:lnTo>
                    <a:pt x="836" y="351"/>
                  </a:lnTo>
                  <a:lnTo>
                    <a:pt x="804" y="371"/>
                  </a:lnTo>
                  <a:lnTo>
                    <a:pt x="774" y="391"/>
                  </a:lnTo>
                  <a:lnTo>
                    <a:pt x="760" y="401"/>
                  </a:lnTo>
                  <a:lnTo>
                    <a:pt x="747" y="412"/>
                  </a:lnTo>
                  <a:lnTo>
                    <a:pt x="736" y="424"/>
                  </a:lnTo>
                  <a:lnTo>
                    <a:pt x="728" y="436"/>
                  </a:lnTo>
                  <a:lnTo>
                    <a:pt x="728" y="436"/>
                  </a:lnTo>
                  <a:lnTo>
                    <a:pt x="738" y="434"/>
                  </a:lnTo>
                  <a:lnTo>
                    <a:pt x="750" y="433"/>
                  </a:lnTo>
                  <a:lnTo>
                    <a:pt x="775" y="433"/>
                  </a:lnTo>
                  <a:lnTo>
                    <a:pt x="799" y="436"/>
                  </a:lnTo>
                  <a:lnTo>
                    <a:pt x="825" y="439"/>
                  </a:lnTo>
                  <a:lnTo>
                    <a:pt x="878" y="449"/>
                  </a:lnTo>
                  <a:lnTo>
                    <a:pt x="902" y="453"/>
                  </a:lnTo>
                  <a:lnTo>
                    <a:pt x="927" y="456"/>
                  </a:lnTo>
                  <a:lnTo>
                    <a:pt x="927" y="456"/>
                  </a:lnTo>
                  <a:lnTo>
                    <a:pt x="951" y="458"/>
                  </a:lnTo>
                  <a:lnTo>
                    <a:pt x="977" y="458"/>
                  </a:lnTo>
                  <a:lnTo>
                    <a:pt x="1002" y="457"/>
                  </a:lnTo>
                  <a:lnTo>
                    <a:pt x="1026" y="453"/>
                  </a:lnTo>
                  <a:lnTo>
                    <a:pt x="1051" y="448"/>
                  </a:lnTo>
                  <a:lnTo>
                    <a:pt x="1062" y="443"/>
                  </a:lnTo>
                  <a:lnTo>
                    <a:pt x="1073" y="439"/>
                  </a:lnTo>
                  <a:lnTo>
                    <a:pt x="1084" y="434"/>
                  </a:lnTo>
                  <a:lnTo>
                    <a:pt x="1094" y="428"/>
                  </a:lnTo>
                  <a:lnTo>
                    <a:pt x="1103" y="422"/>
                  </a:lnTo>
                  <a:lnTo>
                    <a:pt x="1113" y="414"/>
                  </a:lnTo>
                  <a:lnTo>
                    <a:pt x="1113" y="414"/>
                  </a:lnTo>
                  <a:lnTo>
                    <a:pt x="1135" y="396"/>
                  </a:lnTo>
                  <a:lnTo>
                    <a:pt x="1154" y="376"/>
                  </a:lnTo>
                  <a:lnTo>
                    <a:pt x="1173" y="354"/>
                  </a:lnTo>
                  <a:lnTo>
                    <a:pt x="1182" y="344"/>
                  </a:lnTo>
                  <a:lnTo>
                    <a:pt x="1190" y="332"/>
                  </a:lnTo>
                  <a:lnTo>
                    <a:pt x="1198" y="320"/>
                  </a:lnTo>
                  <a:lnTo>
                    <a:pt x="1204" y="307"/>
                  </a:lnTo>
                  <a:lnTo>
                    <a:pt x="1211" y="294"/>
                  </a:lnTo>
                  <a:lnTo>
                    <a:pt x="1217" y="280"/>
                  </a:lnTo>
                  <a:lnTo>
                    <a:pt x="1222" y="267"/>
                  </a:lnTo>
                  <a:lnTo>
                    <a:pt x="1227" y="253"/>
                  </a:lnTo>
                  <a:lnTo>
                    <a:pt x="1230" y="237"/>
                  </a:lnTo>
                  <a:lnTo>
                    <a:pt x="1233" y="222"/>
                  </a:lnTo>
                  <a:lnTo>
                    <a:pt x="1233" y="222"/>
                  </a:lnTo>
                  <a:lnTo>
                    <a:pt x="1199" y="223"/>
                  </a:lnTo>
                  <a:lnTo>
                    <a:pt x="1182" y="223"/>
                  </a:lnTo>
                  <a:lnTo>
                    <a:pt x="1166" y="223"/>
                  </a:lnTo>
                  <a:lnTo>
                    <a:pt x="1151" y="221"/>
                  </a:lnTo>
                  <a:lnTo>
                    <a:pt x="1135" y="217"/>
                  </a:lnTo>
                  <a:lnTo>
                    <a:pt x="1118" y="211"/>
                  </a:lnTo>
                  <a:lnTo>
                    <a:pt x="1102" y="203"/>
                  </a:lnTo>
                  <a:lnTo>
                    <a:pt x="1102" y="203"/>
                  </a:lnTo>
                  <a:close/>
                  <a:moveTo>
                    <a:pt x="436" y="295"/>
                  </a:moveTo>
                  <a:lnTo>
                    <a:pt x="436" y="295"/>
                  </a:lnTo>
                  <a:lnTo>
                    <a:pt x="408" y="298"/>
                  </a:lnTo>
                  <a:lnTo>
                    <a:pt x="383" y="302"/>
                  </a:lnTo>
                  <a:lnTo>
                    <a:pt x="360" y="306"/>
                  </a:lnTo>
                  <a:lnTo>
                    <a:pt x="340" y="313"/>
                  </a:lnTo>
                  <a:lnTo>
                    <a:pt x="322" y="320"/>
                  </a:lnTo>
                  <a:lnTo>
                    <a:pt x="304" y="329"/>
                  </a:lnTo>
                  <a:lnTo>
                    <a:pt x="285" y="339"/>
                  </a:lnTo>
                  <a:lnTo>
                    <a:pt x="267" y="351"/>
                  </a:lnTo>
                  <a:lnTo>
                    <a:pt x="267" y="351"/>
                  </a:lnTo>
                  <a:lnTo>
                    <a:pt x="240" y="368"/>
                  </a:lnTo>
                  <a:lnTo>
                    <a:pt x="212" y="384"/>
                  </a:lnTo>
                  <a:lnTo>
                    <a:pt x="184" y="400"/>
                  </a:lnTo>
                  <a:lnTo>
                    <a:pt x="171" y="409"/>
                  </a:lnTo>
                  <a:lnTo>
                    <a:pt x="159" y="418"/>
                  </a:lnTo>
                  <a:lnTo>
                    <a:pt x="159" y="418"/>
                  </a:lnTo>
                  <a:lnTo>
                    <a:pt x="154" y="423"/>
                  </a:lnTo>
                  <a:lnTo>
                    <a:pt x="149" y="427"/>
                  </a:lnTo>
                  <a:lnTo>
                    <a:pt x="143" y="438"/>
                  </a:lnTo>
                  <a:lnTo>
                    <a:pt x="138" y="450"/>
                  </a:lnTo>
                  <a:lnTo>
                    <a:pt x="134" y="455"/>
                  </a:lnTo>
                  <a:lnTo>
                    <a:pt x="131" y="460"/>
                  </a:lnTo>
                  <a:lnTo>
                    <a:pt x="131" y="460"/>
                  </a:lnTo>
                  <a:lnTo>
                    <a:pt x="126" y="464"/>
                  </a:lnTo>
                  <a:lnTo>
                    <a:pt x="121" y="467"/>
                  </a:lnTo>
                  <a:lnTo>
                    <a:pt x="114" y="470"/>
                  </a:lnTo>
                  <a:lnTo>
                    <a:pt x="110" y="474"/>
                  </a:lnTo>
                  <a:lnTo>
                    <a:pt x="110" y="474"/>
                  </a:lnTo>
                  <a:lnTo>
                    <a:pt x="102" y="483"/>
                  </a:lnTo>
                  <a:lnTo>
                    <a:pt x="96" y="492"/>
                  </a:lnTo>
                  <a:lnTo>
                    <a:pt x="84" y="511"/>
                  </a:lnTo>
                  <a:lnTo>
                    <a:pt x="75" y="531"/>
                  </a:lnTo>
                  <a:lnTo>
                    <a:pt x="66" y="551"/>
                  </a:lnTo>
                  <a:lnTo>
                    <a:pt x="51" y="591"/>
                  </a:lnTo>
                  <a:lnTo>
                    <a:pt x="43" y="610"/>
                  </a:lnTo>
                  <a:lnTo>
                    <a:pt x="36" y="628"/>
                  </a:lnTo>
                  <a:lnTo>
                    <a:pt x="36" y="628"/>
                  </a:lnTo>
                  <a:lnTo>
                    <a:pt x="33" y="677"/>
                  </a:lnTo>
                  <a:lnTo>
                    <a:pt x="32" y="700"/>
                  </a:lnTo>
                  <a:lnTo>
                    <a:pt x="31" y="724"/>
                  </a:lnTo>
                  <a:lnTo>
                    <a:pt x="31" y="748"/>
                  </a:lnTo>
                  <a:lnTo>
                    <a:pt x="32" y="772"/>
                  </a:lnTo>
                  <a:lnTo>
                    <a:pt x="35" y="794"/>
                  </a:lnTo>
                  <a:lnTo>
                    <a:pt x="39" y="818"/>
                  </a:lnTo>
                  <a:lnTo>
                    <a:pt x="39" y="818"/>
                  </a:lnTo>
                  <a:lnTo>
                    <a:pt x="47" y="838"/>
                  </a:lnTo>
                  <a:lnTo>
                    <a:pt x="55" y="860"/>
                  </a:lnTo>
                  <a:lnTo>
                    <a:pt x="66" y="881"/>
                  </a:lnTo>
                  <a:lnTo>
                    <a:pt x="75" y="901"/>
                  </a:lnTo>
                  <a:lnTo>
                    <a:pt x="75" y="901"/>
                  </a:lnTo>
                  <a:lnTo>
                    <a:pt x="88" y="934"/>
                  </a:lnTo>
                  <a:lnTo>
                    <a:pt x="101" y="963"/>
                  </a:lnTo>
                  <a:lnTo>
                    <a:pt x="115" y="989"/>
                  </a:lnTo>
                  <a:lnTo>
                    <a:pt x="129" y="1015"/>
                  </a:lnTo>
                  <a:lnTo>
                    <a:pt x="144" y="1040"/>
                  </a:lnTo>
                  <a:lnTo>
                    <a:pt x="161" y="1064"/>
                  </a:lnTo>
                  <a:lnTo>
                    <a:pt x="181" y="1088"/>
                  </a:lnTo>
                  <a:lnTo>
                    <a:pt x="201" y="1112"/>
                  </a:lnTo>
                  <a:lnTo>
                    <a:pt x="201" y="1112"/>
                  </a:lnTo>
                  <a:lnTo>
                    <a:pt x="228" y="1141"/>
                  </a:lnTo>
                  <a:lnTo>
                    <a:pt x="257" y="1170"/>
                  </a:lnTo>
                  <a:lnTo>
                    <a:pt x="285" y="1196"/>
                  </a:lnTo>
                  <a:lnTo>
                    <a:pt x="300" y="1208"/>
                  </a:lnTo>
                  <a:lnTo>
                    <a:pt x="315" y="1220"/>
                  </a:lnTo>
                  <a:lnTo>
                    <a:pt x="330" y="1231"/>
                  </a:lnTo>
                  <a:lnTo>
                    <a:pt x="346" y="1241"/>
                  </a:lnTo>
                  <a:lnTo>
                    <a:pt x="364" y="1251"/>
                  </a:lnTo>
                  <a:lnTo>
                    <a:pt x="381" y="1260"/>
                  </a:lnTo>
                  <a:lnTo>
                    <a:pt x="398" y="1268"/>
                  </a:lnTo>
                  <a:lnTo>
                    <a:pt x="416" y="1275"/>
                  </a:lnTo>
                  <a:lnTo>
                    <a:pt x="434" y="1283"/>
                  </a:lnTo>
                  <a:lnTo>
                    <a:pt x="454" y="1288"/>
                  </a:lnTo>
                  <a:lnTo>
                    <a:pt x="454" y="1288"/>
                  </a:lnTo>
                  <a:lnTo>
                    <a:pt x="474" y="1282"/>
                  </a:lnTo>
                  <a:lnTo>
                    <a:pt x="492" y="1274"/>
                  </a:lnTo>
                  <a:lnTo>
                    <a:pt x="502" y="1270"/>
                  </a:lnTo>
                  <a:lnTo>
                    <a:pt x="509" y="1264"/>
                  </a:lnTo>
                  <a:lnTo>
                    <a:pt x="517" y="1259"/>
                  </a:lnTo>
                  <a:lnTo>
                    <a:pt x="524" y="1253"/>
                  </a:lnTo>
                  <a:lnTo>
                    <a:pt x="524" y="1253"/>
                  </a:lnTo>
                  <a:lnTo>
                    <a:pt x="509" y="1247"/>
                  </a:lnTo>
                  <a:lnTo>
                    <a:pt x="495" y="1240"/>
                  </a:lnTo>
                  <a:lnTo>
                    <a:pt x="482" y="1231"/>
                  </a:lnTo>
                  <a:lnTo>
                    <a:pt x="471" y="1221"/>
                  </a:lnTo>
                  <a:lnTo>
                    <a:pt x="461" y="1210"/>
                  </a:lnTo>
                  <a:lnTo>
                    <a:pt x="457" y="1203"/>
                  </a:lnTo>
                  <a:lnTo>
                    <a:pt x="452" y="1197"/>
                  </a:lnTo>
                  <a:lnTo>
                    <a:pt x="450" y="1191"/>
                  </a:lnTo>
                  <a:lnTo>
                    <a:pt x="448" y="1183"/>
                  </a:lnTo>
                  <a:lnTo>
                    <a:pt x="447" y="1177"/>
                  </a:lnTo>
                  <a:lnTo>
                    <a:pt x="447" y="1169"/>
                  </a:lnTo>
                  <a:lnTo>
                    <a:pt x="447" y="1169"/>
                  </a:lnTo>
                  <a:lnTo>
                    <a:pt x="458" y="1178"/>
                  </a:lnTo>
                  <a:lnTo>
                    <a:pt x="467" y="1188"/>
                  </a:lnTo>
                  <a:lnTo>
                    <a:pt x="478" y="1199"/>
                  </a:lnTo>
                  <a:lnTo>
                    <a:pt x="489" y="1210"/>
                  </a:lnTo>
                  <a:lnTo>
                    <a:pt x="501" y="1218"/>
                  </a:lnTo>
                  <a:lnTo>
                    <a:pt x="514" y="1227"/>
                  </a:lnTo>
                  <a:lnTo>
                    <a:pt x="521" y="1230"/>
                  </a:lnTo>
                  <a:lnTo>
                    <a:pt x="528" y="1232"/>
                  </a:lnTo>
                  <a:lnTo>
                    <a:pt x="536" y="1234"/>
                  </a:lnTo>
                  <a:lnTo>
                    <a:pt x="545" y="1236"/>
                  </a:lnTo>
                  <a:lnTo>
                    <a:pt x="545" y="1236"/>
                  </a:lnTo>
                  <a:lnTo>
                    <a:pt x="553" y="1236"/>
                  </a:lnTo>
                  <a:lnTo>
                    <a:pt x="562" y="1236"/>
                  </a:lnTo>
                  <a:lnTo>
                    <a:pt x="578" y="1232"/>
                  </a:lnTo>
                  <a:lnTo>
                    <a:pt x="593" y="1228"/>
                  </a:lnTo>
                  <a:lnTo>
                    <a:pt x="607" y="1222"/>
                  </a:lnTo>
                  <a:lnTo>
                    <a:pt x="621" y="1214"/>
                  </a:lnTo>
                  <a:lnTo>
                    <a:pt x="634" y="1206"/>
                  </a:lnTo>
                  <a:lnTo>
                    <a:pt x="660" y="1190"/>
                  </a:lnTo>
                  <a:lnTo>
                    <a:pt x="660" y="1190"/>
                  </a:lnTo>
                  <a:lnTo>
                    <a:pt x="664" y="1182"/>
                  </a:lnTo>
                  <a:lnTo>
                    <a:pt x="668" y="1172"/>
                  </a:lnTo>
                  <a:lnTo>
                    <a:pt x="674" y="1153"/>
                  </a:lnTo>
                  <a:lnTo>
                    <a:pt x="677" y="1145"/>
                  </a:lnTo>
                  <a:lnTo>
                    <a:pt x="683" y="1138"/>
                  </a:lnTo>
                  <a:lnTo>
                    <a:pt x="686" y="1135"/>
                  </a:lnTo>
                  <a:lnTo>
                    <a:pt x="690" y="1133"/>
                  </a:lnTo>
                  <a:lnTo>
                    <a:pt x="694" y="1131"/>
                  </a:lnTo>
                  <a:lnTo>
                    <a:pt x="699" y="1130"/>
                  </a:lnTo>
                  <a:lnTo>
                    <a:pt x="699" y="1130"/>
                  </a:lnTo>
                  <a:lnTo>
                    <a:pt x="702" y="1137"/>
                  </a:lnTo>
                  <a:lnTo>
                    <a:pt x="703" y="1143"/>
                  </a:lnTo>
                  <a:lnTo>
                    <a:pt x="703" y="1150"/>
                  </a:lnTo>
                  <a:lnTo>
                    <a:pt x="702" y="1156"/>
                  </a:lnTo>
                  <a:lnTo>
                    <a:pt x="701" y="1164"/>
                  </a:lnTo>
                  <a:lnTo>
                    <a:pt x="699" y="1170"/>
                  </a:lnTo>
                  <a:lnTo>
                    <a:pt x="693" y="1183"/>
                  </a:lnTo>
                  <a:lnTo>
                    <a:pt x="686" y="1196"/>
                  </a:lnTo>
                  <a:lnTo>
                    <a:pt x="677" y="1208"/>
                  </a:lnTo>
                  <a:lnTo>
                    <a:pt x="660" y="1228"/>
                  </a:lnTo>
                  <a:lnTo>
                    <a:pt x="660" y="1228"/>
                  </a:lnTo>
                  <a:lnTo>
                    <a:pt x="679" y="1237"/>
                  </a:lnTo>
                  <a:lnTo>
                    <a:pt x="699" y="1245"/>
                  </a:lnTo>
                  <a:lnTo>
                    <a:pt x="717" y="1254"/>
                  </a:lnTo>
                  <a:lnTo>
                    <a:pt x="736" y="1262"/>
                  </a:lnTo>
                  <a:lnTo>
                    <a:pt x="754" y="1270"/>
                  </a:lnTo>
                  <a:lnTo>
                    <a:pt x="774" y="1275"/>
                  </a:lnTo>
                  <a:lnTo>
                    <a:pt x="782" y="1277"/>
                  </a:lnTo>
                  <a:lnTo>
                    <a:pt x="792" y="1278"/>
                  </a:lnTo>
                  <a:lnTo>
                    <a:pt x="802" y="1278"/>
                  </a:lnTo>
                  <a:lnTo>
                    <a:pt x="811" y="1277"/>
                  </a:lnTo>
                  <a:lnTo>
                    <a:pt x="811" y="1277"/>
                  </a:lnTo>
                  <a:lnTo>
                    <a:pt x="823" y="1275"/>
                  </a:lnTo>
                  <a:lnTo>
                    <a:pt x="834" y="1273"/>
                  </a:lnTo>
                  <a:lnTo>
                    <a:pt x="856" y="1267"/>
                  </a:lnTo>
                  <a:lnTo>
                    <a:pt x="879" y="1258"/>
                  </a:lnTo>
                  <a:lnTo>
                    <a:pt x="900" y="1247"/>
                  </a:lnTo>
                  <a:lnTo>
                    <a:pt x="920" y="1234"/>
                  </a:lnTo>
                  <a:lnTo>
                    <a:pt x="941" y="1222"/>
                  </a:lnTo>
                  <a:lnTo>
                    <a:pt x="959" y="1208"/>
                  </a:lnTo>
                  <a:lnTo>
                    <a:pt x="976" y="1193"/>
                  </a:lnTo>
                  <a:lnTo>
                    <a:pt x="976" y="1193"/>
                  </a:lnTo>
                  <a:lnTo>
                    <a:pt x="994" y="1178"/>
                  </a:lnTo>
                  <a:lnTo>
                    <a:pt x="1016" y="1156"/>
                  </a:lnTo>
                  <a:lnTo>
                    <a:pt x="1036" y="1135"/>
                  </a:lnTo>
                  <a:lnTo>
                    <a:pt x="1043" y="1124"/>
                  </a:lnTo>
                  <a:lnTo>
                    <a:pt x="1050" y="1116"/>
                  </a:lnTo>
                  <a:lnTo>
                    <a:pt x="1050" y="1116"/>
                  </a:lnTo>
                  <a:lnTo>
                    <a:pt x="1077" y="1074"/>
                  </a:lnTo>
                  <a:lnTo>
                    <a:pt x="1103" y="1031"/>
                  </a:lnTo>
                  <a:lnTo>
                    <a:pt x="1129" y="986"/>
                  </a:lnTo>
                  <a:lnTo>
                    <a:pt x="1141" y="964"/>
                  </a:lnTo>
                  <a:lnTo>
                    <a:pt x="1153" y="940"/>
                  </a:lnTo>
                  <a:lnTo>
                    <a:pt x="1162" y="916"/>
                  </a:lnTo>
                  <a:lnTo>
                    <a:pt x="1172" y="892"/>
                  </a:lnTo>
                  <a:lnTo>
                    <a:pt x="1181" y="866"/>
                  </a:lnTo>
                  <a:lnTo>
                    <a:pt x="1188" y="839"/>
                  </a:lnTo>
                  <a:lnTo>
                    <a:pt x="1193" y="813"/>
                  </a:lnTo>
                  <a:lnTo>
                    <a:pt x="1198" y="784"/>
                  </a:lnTo>
                  <a:lnTo>
                    <a:pt x="1200" y="754"/>
                  </a:lnTo>
                  <a:lnTo>
                    <a:pt x="1201" y="723"/>
                  </a:lnTo>
                  <a:lnTo>
                    <a:pt x="1201" y="723"/>
                  </a:lnTo>
                  <a:lnTo>
                    <a:pt x="1202" y="719"/>
                  </a:lnTo>
                  <a:lnTo>
                    <a:pt x="1204" y="717"/>
                  </a:lnTo>
                  <a:lnTo>
                    <a:pt x="1208" y="713"/>
                  </a:lnTo>
                  <a:lnTo>
                    <a:pt x="1213" y="708"/>
                  </a:lnTo>
                  <a:lnTo>
                    <a:pt x="1214" y="706"/>
                  </a:lnTo>
                  <a:lnTo>
                    <a:pt x="1215" y="702"/>
                  </a:lnTo>
                  <a:lnTo>
                    <a:pt x="1215" y="702"/>
                  </a:lnTo>
                  <a:lnTo>
                    <a:pt x="1209" y="649"/>
                  </a:lnTo>
                  <a:lnTo>
                    <a:pt x="1204" y="602"/>
                  </a:lnTo>
                  <a:lnTo>
                    <a:pt x="1201" y="578"/>
                  </a:lnTo>
                  <a:lnTo>
                    <a:pt x="1196" y="555"/>
                  </a:lnTo>
                  <a:lnTo>
                    <a:pt x="1189" y="531"/>
                  </a:lnTo>
                  <a:lnTo>
                    <a:pt x="1179" y="505"/>
                  </a:lnTo>
                  <a:lnTo>
                    <a:pt x="1179" y="505"/>
                  </a:lnTo>
                  <a:lnTo>
                    <a:pt x="1145" y="475"/>
                  </a:lnTo>
                  <a:lnTo>
                    <a:pt x="1128" y="460"/>
                  </a:lnTo>
                  <a:lnTo>
                    <a:pt x="1110" y="446"/>
                  </a:lnTo>
                  <a:lnTo>
                    <a:pt x="1110" y="446"/>
                  </a:lnTo>
                  <a:lnTo>
                    <a:pt x="1101" y="453"/>
                  </a:lnTo>
                  <a:lnTo>
                    <a:pt x="1092" y="459"/>
                  </a:lnTo>
                  <a:lnTo>
                    <a:pt x="1081" y="465"/>
                  </a:lnTo>
                  <a:lnTo>
                    <a:pt x="1070" y="469"/>
                  </a:lnTo>
                  <a:lnTo>
                    <a:pt x="1058" y="473"/>
                  </a:lnTo>
                  <a:lnTo>
                    <a:pt x="1047" y="476"/>
                  </a:lnTo>
                  <a:lnTo>
                    <a:pt x="1021" y="481"/>
                  </a:lnTo>
                  <a:lnTo>
                    <a:pt x="993" y="485"/>
                  </a:lnTo>
                  <a:lnTo>
                    <a:pt x="963" y="486"/>
                  </a:lnTo>
                  <a:lnTo>
                    <a:pt x="903" y="488"/>
                  </a:lnTo>
                  <a:lnTo>
                    <a:pt x="903" y="488"/>
                  </a:lnTo>
                  <a:lnTo>
                    <a:pt x="894" y="484"/>
                  </a:lnTo>
                  <a:lnTo>
                    <a:pt x="884" y="480"/>
                  </a:lnTo>
                  <a:lnTo>
                    <a:pt x="873" y="476"/>
                  </a:lnTo>
                  <a:lnTo>
                    <a:pt x="861" y="474"/>
                  </a:lnTo>
                  <a:lnTo>
                    <a:pt x="838" y="470"/>
                  </a:lnTo>
                  <a:lnTo>
                    <a:pt x="812" y="467"/>
                  </a:lnTo>
                  <a:lnTo>
                    <a:pt x="787" y="466"/>
                  </a:lnTo>
                  <a:lnTo>
                    <a:pt x="763" y="465"/>
                  </a:lnTo>
                  <a:lnTo>
                    <a:pt x="720" y="464"/>
                  </a:lnTo>
                  <a:lnTo>
                    <a:pt x="720" y="464"/>
                  </a:lnTo>
                  <a:lnTo>
                    <a:pt x="713" y="470"/>
                  </a:lnTo>
                  <a:lnTo>
                    <a:pt x="704" y="475"/>
                  </a:lnTo>
                  <a:lnTo>
                    <a:pt x="696" y="479"/>
                  </a:lnTo>
                  <a:lnTo>
                    <a:pt x="686" y="482"/>
                  </a:lnTo>
                  <a:lnTo>
                    <a:pt x="676" y="483"/>
                  </a:lnTo>
                  <a:lnTo>
                    <a:pt x="667" y="484"/>
                  </a:lnTo>
                  <a:lnTo>
                    <a:pt x="656" y="484"/>
                  </a:lnTo>
                  <a:lnTo>
                    <a:pt x="646" y="483"/>
                  </a:lnTo>
                  <a:lnTo>
                    <a:pt x="625" y="479"/>
                  </a:lnTo>
                  <a:lnTo>
                    <a:pt x="605" y="473"/>
                  </a:lnTo>
                  <a:lnTo>
                    <a:pt x="586" y="467"/>
                  </a:lnTo>
                  <a:lnTo>
                    <a:pt x="569" y="460"/>
                  </a:lnTo>
                  <a:lnTo>
                    <a:pt x="569" y="460"/>
                  </a:lnTo>
                  <a:lnTo>
                    <a:pt x="563" y="451"/>
                  </a:lnTo>
                  <a:lnTo>
                    <a:pt x="556" y="439"/>
                  </a:lnTo>
                  <a:lnTo>
                    <a:pt x="551" y="427"/>
                  </a:lnTo>
                  <a:lnTo>
                    <a:pt x="549" y="422"/>
                  </a:lnTo>
                  <a:lnTo>
                    <a:pt x="548" y="415"/>
                  </a:lnTo>
                  <a:lnTo>
                    <a:pt x="548" y="410"/>
                  </a:lnTo>
                  <a:lnTo>
                    <a:pt x="548" y="405"/>
                  </a:lnTo>
                  <a:lnTo>
                    <a:pt x="550" y="399"/>
                  </a:lnTo>
                  <a:lnTo>
                    <a:pt x="552" y="395"/>
                  </a:lnTo>
                  <a:lnTo>
                    <a:pt x="556" y="391"/>
                  </a:lnTo>
                  <a:lnTo>
                    <a:pt x="562" y="388"/>
                  </a:lnTo>
                  <a:lnTo>
                    <a:pt x="568" y="384"/>
                  </a:lnTo>
                  <a:lnTo>
                    <a:pt x="577" y="382"/>
                  </a:lnTo>
                  <a:lnTo>
                    <a:pt x="577" y="382"/>
                  </a:lnTo>
                  <a:lnTo>
                    <a:pt x="580" y="388"/>
                  </a:lnTo>
                  <a:lnTo>
                    <a:pt x="581" y="393"/>
                  </a:lnTo>
                  <a:lnTo>
                    <a:pt x="581" y="399"/>
                  </a:lnTo>
                  <a:lnTo>
                    <a:pt x="580" y="405"/>
                  </a:lnTo>
                  <a:lnTo>
                    <a:pt x="579" y="411"/>
                  </a:lnTo>
                  <a:lnTo>
                    <a:pt x="579" y="418"/>
                  </a:lnTo>
                  <a:lnTo>
                    <a:pt x="580" y="425"/>
                  </a:lnTo>
                  <a:lnTo>
                    <a:pt x="583" y="431"/>
                  </a:lnTo>
                  <a:lnTo>
                    <a:pt x="583" y="431"/>
                  </a:lnTo>
                  <a:lnTo>
                    <a:pt x="590" y="435"/>
                  </a:lnTo>
                  <a:lnTo>
                    <a:pt x="596" y="437"/>
                  </a:lnTo>
                  <a:lnTo>
                    <a:pt x="610" y="440"/>
                  </a:lnTo>
                  <a:lnTo>
                    <a:pt x="640" y="446"/>
                  </a:lnTo>
                  <a:lnTo>
                    <a:pt x="640" y="446"/>
                  </a:lnTo>
                  <a:lnTo>
                    <a:pt x="632" y="430"/>
                  </a:lnTo>
                  <a:lnTo>
                    <a:pt x="626" y="414"/>
                  </a:lnTo>
                  <a:lnTo>
                    <a:pt x="621" y="397"/>
                  </a:lnTo>
                  <a:lnTo>
                    <a:pt x="616" y="380"/>
                  </a:lnTo>
                  <a:lnTo>
                    <a:pt x="612" y="363"/>
                  </a:lnTo>
                  <a:lnTo>
                    <a:pt x="610" y="345"/>
                  </a:lnTo>
                  <a:lnTo>
                    <a:pt x="605" y="309"/>
                  </a:lnTo>
                  <a:lnTo>
                    <a:pt x="605" y="309"/>
                  </a:lnTo>
                  <a:lnTo>
                    <a:pt x="595" y="302"/>
                  </a:lnTo>
                  <a:lnTo>
                    <a:pt x="585" y="295"/>
                  </a:lnTo>
                  <a:lnTo>
                    <a:pt x="576" y="291"/>
                  </a:lnTo>
                  <a:lnTo>
                    <a:pt x="566" y="288"/>
                  </a:lnTo>
                  <a:lnTo>
                    <a:pt x="556" y="286"/>
                  </a:lnTo>
                  <a:lnTo>
                    <a:pt x="546" y="285"/>
                  </a:lnTo>
                  <a:lnTo>
                    <a:pt x="535" y="284"/>
                  </a:lnTo>
                  <a:lnTo>
                    <a:pt x="525" y="284"/>
                  </a:lnTo>
                  <a:lnTo>
                    <a:pt x="504" y="286"/>
                  </a:lnTo>
                  <a:lnTo>
                    <a:pt x="481" y="289"/>
                  </a:lnTo>
                  <a:lnTo>
                    <a:pt x="459" y="292"/>
                  </a:lnTo>
                  <a:lnTo>
                    <a:pt x="436" y="295"/>
                  </a:lnTo>
                  <a:lnTo>
                    <a:pt x="436" y="295"/>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grpSp>
        <p:nvGrpSpPr>
          <p:cNvPr id="57" name="组合 56"/>
          <p:cNvGrpSpPr/>
          <p:nvPr>
            <p:custDataLst>
              <p:tags r:id="rId10"/>
            </p:custDataLst>
          </p:nvPr>
        </p:nvGrpSpPr>
        <p:grpSpPr>
          <a:xfrm>
            <a:off x="4209190" y="3713718"/>
            <a:ext cx="720000" cy="720222"/>
            <a:chOff x="4209190" y="3713718"/>
            <a:chExt cx="720000" cy="720222"/>
          </a:xfrm>
        </p:grpSpPr>
        <p:sp>
          <p:nvSpPr>
            <p:cNvPr id="8" name="椭圆 9"/>
            <p:cNvSpPr>
              <a:spLocks noChangeArrowheads="1"/>
            </p:cNvSpPr>
            <p:nvPr>
              <p:custDataLst>
                <p:tags r:id="rId11"/>
              </p:custDataLst>
            </p:nvPr>
          </p:nvSpPr>
          <p:spPr bwMode="auto">
            <a:xfrm>
              <a:off x="4209190" y="3713718"/>
              <a:ext cx="720000" cy="720222"/>
            </a:xfrm>
            <a:prstGeom prst="ellipse">
              <a:avLst/>
            </a:prstGeom>
            <a:noFill/>
            <a:ln>
              <a:solidFill>
                <a:schemeClr val="tx1">
                  <a:lumMod val="75000"/>
                  <a:lumOff val="25000"/>
                </a:schemeClr>
              </a:solidFill>
            </a:ln>
          </p:spPr>
          <p:txBody>
            <a:bodyPr anchor="ctr"/>
            <a:lstStyle/>
            <a:p>
              <a:pPr algn="ctr"/>
              <a:endParaRPr lang="zh-CN" altLang="en-US">
                <a:solidFill>
                  <a:schemeClr val="tx1">
                    <a:lumMod val="75000"/>
                    <a:lumOff val="25000"/>
                  </a:schemeClr>
                </a:solidFill>
              </a:endParaRPr>
            </a:p>
          </p:txBody>
        </p:sp>
        <p:sp>
          <p:nvSpPr>
            <p:cNvPr id="34" name="Freeform 123"/>
            <p:cNvSpPr>
              <a:spLocks noEditPoints="1"/>
            </p:cNvSpPr>
            <p:nvPr>
              <p:custDataLst>
                <p:tags r:id="rId12"/>
              </p:custDataLst>
            </p:nvPr>
          </p:nvSpPr>
          <p:spPr bwMode="auto">
            <a:xfrm>
              <a:off x="4248000" y="3876500"/>
              <a:ext cx="642942" cy="398583"/>
            </a:xfrm>
            <a:custGeom>
              <a:avLst/>
              <a:gdLst/>
              <a:ahLst/>
              <a:cxnLst>
                <a:cxn ang="0">
                  <a:pos x="1179" y="92"/>
                </a:cxn>
                <a:cxn ang="0">
                  <a:pos x="1259" y="275"/>
                </a:cxn>
                <a:cxn ang="0">
                  <a:pos x="1607" y="202"/>
                </a:cxn>
                <a:cxn ang="0">
                  <a:pos x="1753" y="130"/>
                </a:cxn>
                <a:cxn ang="0">
                  <a:pos x="1857" y="304"/>
                </a:cxn>
                <a:cxn ang="0">
                  <a:pos x="2021" y="567"/>
                </a:cxn>
                <a:cxn ang="0">
                  <a:pos x="1753" y="1262"/>
                </a:cxn>
                <a:cxn ang="0">
                  <a:pos x="877" y="1371"/>
                </a:cxn>
                <a:cxn ang="0">
                  <a:pos x="11" y="1411"/>
                </a:cxn>
                <a:cxn ang="0">
                  <a:pos x="24" y="1101"/>
                </a:cxn>
                <a:cxn ang="0">
                  <a:pos x="182" y="802"/>
                </a:cxn>
                <a:cxn ang="0">
                  <a:pos x="595" y="409"/>
                </a:cxn>
                <a:cxn ang="0">
                  <a:pos x="1073" y="700"/>
                </a:cxn>
                <a:cxn ang="0">
                  <a:pos x="1155" y="187"/>
                </a:cxn>
                <a:cxn ang="0">
                  <a:pos x="896" y="703"/>
                </a:cxn>
                <a:cxn ang="0">
                  <a:pos x="1038" y="796"/>
                </a:cxn>
                <a:cxn ang="0">
                  <a:pos x="1167" y="547"/>
                </a:cxn>
                <a:cxn ang="0">
                  <a:pos x="1033" y="1090"/>
                </a:cxn>
                <a:cxn ang="0">
                  <a:pos x="1684" y="283"/>
                </a:cxn>
                <a:cxn ang="0">
                  <a:pos x="1558" y="660"/>
                </a:cxn>
                <a:cxn ang="0">
                  <a:pos x="940" y="1250"/>
                </a:cxn>
                <a:cxn ang="0">
                  <a:pos x="961" y="1290"/>
                </a:cxn>
                <a:cxn ang="0">
                  <a:pos x="1656" y="456"/>
                </a:cxn>
                <a:cxn ang="0">
                  <a:pos x="1781" y="577"/>
                </a:cxn>
                <a:cxn ang="0">
                  <a:pos x="1813" y="253"/>
                </a:cxn>
                <a:cxn ang="0">
                  <a:pos x="1756" y="300"/>
                </a:cxn>
                <a:cxn ang="0">
                  <a:pos x="1631" y="706"/>
                </a:cxn>
                <a:cxn ang="0">
                  <a:pos x="1722" y="409"/>
                </a:cxn>
                <a:cxn ang="0">
                  <a:pos x="1697" y="707"/>
                </a:cxn>
                <a:cxn ang="0">
                  <a:pos x="1737" y="743"/>
                </a:cxn>
                <a:cxn ang="0">
                  <a:pos x="1221" y="1099"/>
                </a:cxn>
                <a:cxn ang="0">
                  <a:pos x="1797" y="683"/>
                </a:cxn>
                <a:cxn ang="0">
                  <a:pos x="1788" y="561"/>
                </a:cxn>
                <a:cxn ang="0">
                  <a:pos x="342" y="594"/>
                </a:cxn>
                <a:cxn ang="0">
                  <a:pos x="403" y="1094"/>
                </a:cxn>
                <a:cxn ang="0">
                  <a:pos x="899" y="803"/>
                </a:cxn>
                <a:cxn ang="0">
                  <a:pos x="1881" y="451"/>
                </a:cxn>
                <a:cxn ang="0">
                  <a:pos x="1776" y="1127"/>
                </a:cxn>
                <a:cxn ang="0">
                  <a:pos x="1227" y="1221"/>
                </a:cxn>
                <a:cxn ang="0">
                  <a:pos x="1396" y="1251"/>
                </a:cxn>
                <a:cxn ang="0">
                  <a:pos x="1799" y="1250"/>
                </a:cxn>
                <a:cxn ang="0">
                  <a:pos x="2009" y="560"/>
                </a:cxn>
                <a:cxn ang="0">
                  <a:pos x="1736" y="999"/>
                </a:cxn>
                <a:cxn ang="0">
                  <a:pos x="991" y="1301"/>
                </a:cxn>
                <a:cxn ang="0">
                  <a:pos x="1858" y="766"/>
                </a:cxn>
                <a:cxn ang="0">
                  <a:pos x="1458" y="864"/>
                </a:cxn>
                <a:cxn ang="0">
                  <a:pos x="1300" y="1031"/>
                </a:cxn>
                <a:cxn ang="0">
                  <a:pos x="1489" y="913"/>
                </a:cxn>
                <a:cxn ang="0">
                  <a:pos x="1464" y="896"/>
                </a:cxn>
                <a:cxn ang="0">
                  <a:pos x="107" y="1088"/>
                </a:cxn>
                <a:cxn ang="0">
                  <a:pos x="156" y="1111"/>
                </a:cxn>
                <a:cxn ang="0">
                  <a:pos x="710" y="1240"/>
                </a:cxn>
                <a:cxn ang="0">
                  <a:pos x="91" y="1159"/>
                </a:cxn>
                <a:cxn ang="0">
                  <a:pos x="430" y="1205"/>
                </a:cxn>
                <a:cxn ang="0">
                  <a:pos x="399" y="1216"/>
                </a:cxn>
                <a:cxn ang="0">
                  <a:pos x="116" y="1207"/>
                </a:cxn>
                <a:cxn ang="0">
                  <a:pos x="641" y="1373"/>
                </a:cxn>
                <a:cxn ang="0">
                  <a:pos x="368" y="1369"/>
                </a:cxn>
                <a:cxn ang="0">
                  <a:pos x="88" y="1337"/>
                </a:cxn>
                <a:cxn ang="0">
                  <a:pos x="120" y="1331"/>
                </a:cxn>
                <a:cxn ang="0">
                  <a:pos x="686" y="1288"/>
                </a:cxn>
                <a:cxn ang="0">
                  <a:pos x="877" y="1358"/>
                </a:cxn>
              </a:cxnLst>
              <a:rect l="0" t="0" r="r" b="b"/>
              <a:pathLst>
                <a:path w="2040" h="1427">
                  <a:moveTo>
                    <a:pt x="1079" y="278"/>
                  </a:moveTo>
                  <a:lnTo>
                    <a:pt x="1079" y="278"/>
                  </a:lnTo>
                  <a:lnTo>
                    <a:pt x="1079" y="276"/>
                  </a:lnTo>
                  <a:lnTo>
                    <a:pt x="1077" y="275"/>
                  </a:lnTo>
                  <a:lnTo>
                    <a:pt x="1077" y="275"/>
                  </a:lnTo>
                  <a:lnTo>
                    <a:pt x="1077" y="278"/>
                  </a:lnTo>
                  <a:lnTo>
                    <a:pt x="1076" y="278"/>
                  </a:lnTo>
                  <a:lnTo>
                    <a:pt x="1076" y="275"/>
                  </a:lnTo>
                  <a:lnTo>
                    <a:pt x="1076" y="274"/>
                  </a:lnTo>
                  <a:lnTo>
                    <a:pt x="1077" y="273"/>
                  </a:lnTo>
                  <a:lnTo>
                    <a:pt x="1077" y="273"/>
                  </a:lnTo>
                  <a:lnTo>
                    <a:pt x="1078" y="271"/>
                  </a:lnTo>
                  <a:lnTo>
                    <a:pt x="1080" y="271"/>
                  </a:lnTo>
                  <a:lnTo>
                    <a:pt x="1081" y="271"/>
                  </a:lnTo>
                  <a:lnTo>
                    <a:pt x="1082" y="271"/>
                  </a:lnTo>
                  <a:lnTo>
                    <a:pt x="1082" y="270"/>
                  </a:lnTo>
                  <a:lnTo>
                    <a:pt x="1082" y="270"/>
                  </a:lnTo>
                  <a:lnTo>
                    <a:pt x="1081" y="269"/>
                  </a:lnTo>
                  <a:lnTo>
                    <a:pt x="1081" y="267"/>
                  </a:lnTo>
                  <a:lnTo>
                    <a:pt x="1084" y="263"/>
                  </a:lnTo>
                  <a:lnTo>
                    <a:pt x="1088" y="261"/>
                  </a:lnTo>
                  <a:lnTo>
                    <a:pt x="1091" y="259"/>
                  </a:lnTo>
                  <a:lnTo>
                    <a:pt x="1091" y="259"/>
                  </a:lnTo>
                  <a:lnTo>
                    <a:pt x="1093" y="253"/>
                  </a:lnTo>
                  <a:lnTo>
                    <a:pt x="1096" y="245"/>
                  </a:lnTo>
                  <a:lnTo>
                    <a:pt x="1105" y="231"/>
                  </a:lnTo>
                  <a:lnTo>
                    <a:pt x="1115" y="218"/>
                  </a:lnTo>
                  <a:lnTo>
                    <a:pt x="1125" y="206"/>
                  </a:lnTo>
                  <a:lnTo>
                    <a:pt x="1125" y="206"/>
                  </a:lnTo>
                  <a:lnTo>
                    <a:pt x="1127" y="198"/>
                  </a:lnTo>
                  <a:lnTo>
                    <a:pt x="1130" y="191"/>
                  </a:lnTo>
                  <a:lnTo>
                    <a:pt x="1133" y="183"/>
                  </a:lnTo>
                  <a:lnTo>
                    <a:pt x="1137" y="176"/>
                  </a:lnTo>
                  <a:lnTo>
                    <a:pt x="1147" y="162"/>
                  </a:lnTo>
                  <a:lnTo>
                    <a:pt x="1156" y="147"/>
                  </a:lnTo>
                  <a:lnTo>
                    <a:pt x="1166" y="133"/>
                  </a:lnTo>
                  <a:lnTo>
                    <a:pt x="1170" y="125"/>
                  </a:lnTo>
                  <a:lnTo>
                    <a:pt x="1173" y="117"/>
                  </a:lnTo>
                  <a:lnTo>
                    <a:pt x="1177" y="109"/>
                  </a:lnTo>
                  <a:lnTo>
                    <a:pt x="1178" y="101"/>
                  </a:lnTo>
                  <a:lnTo>
                    <a:pt x="1179" y="92"/>
                  </a:lnTo>
                  <a:lnTo>
                    <a:pt x="1179" y="84"/>
                  </a:lnTo>
                  <a:lnTo>
                    <a:pt x="1179" y="84"/>
                  </a:lnTo>
                  <a:lnTo>
                    <a:pt x="1181" y="82"/>
                  </a:lnTo>
                  <a:lnTo>
                    <a:pt x="1184" y="81"/>
                  </a:lnTo>
                  <a:lnTo>
                    <a:pt x="1186" y="78"/>
                  </a:lnTo>
                  <a:lnTo>
                    <a:pt x="1188" y="75"/>
                  </a:lnTo>
                  <a:lnTo>
                    <a:pt x="1190" y="71"/>
                  </a:lnTo>
                  <a:lnTo>
                    <a:pt x="1190" y="67"/>
                  </a:lnTo>
                  <a:lnTo>
                    <a:pt x="1190" y="63"/>
                  </a:lnTo>
                  <a:lnTo>
                    <a:pt x="1187" y="60"/>
                  </a:lnTo>
                  <a:lnTo>
                    <a:pt x="1187" y="60"/>
                  </a:lnTo>
                  <a:lnTo>
                    <a:pt x="1191" y="58"/>
                  </a:lnTo>
                  <a:lnTo>
                    <a:pt x="1193" y="56"/>
                  </a:lnTo>
                  <a:lnTo>
                    <a:pt x="1196" y="48"/>
                  </a:lnTo>
                  <a:lnTo>
                    <a:pt x="1199" y="39"/>
                  </a:lnTo>
                  <a:lnTo>
                    <a:pt x="1201" y="29"/>
                  </a:lnTo>
                  <a:lnTo>
                    <a:pt x="1203" y="19"/>
                  </a:lnTo>
                  <a:lnTo>
                    <a:pt x="1207" y="11"/>
                  </a:lnTo>
                  <a:lnTo>
                    <a:pt x="1210" y="3"/>
                  </a:lnTo>
                  <a:lnTo>
                    <a:pt x="1212" y="1"/>
                  </a:lnTo>
                  <a:lnTo>
                    <a:pt x="1214" y="0"/>
                  </a:lnTo>
                  <a:lnTo>
                    <a:pt x="1214" y="0"/>
                  </a:lnTo>
                  <a:lnTo>
                    <a:pt x="1221" y="5"/>
                  </a:lnTo>
                  <a:lnTo>
                    <a:pt x="1225" y="13"/>
                  </a:lnTo>
                  <a:lnTo>
                    <a:pt x="1228" y="21"/>
                  </a:lnTo>
                  <a:lnTo>
                    <a:pt x="1231" y="30"/>
                  </a:lnTo>
                  <a:lnTo>
                    <a:pt x="1235" y="50"/>
                  </a:lnTo>
                  <a:lnTo>
                    <a:pt x="1238" y="70"/>
                  </a:lnTo>
                  <a:lnTo>
                    <a:pt x="1238" y="70"/>
                  </a:lnTo>
                  <a:lnTo>
                    <a:pt x="1240" y="80"/>
                  </a:lnTo>
                  <a:lnTo>
                    <a:pt x="1244" y="91"/>
                  </a:lnTo>
                  <a:lnTo>
                    <a:pt x="1247" y="102"/>
                  </a:lnTo>
                  <a:lnTo>
                    <a:pt x="1250" y="111"/>
                  </a:lnTo>
                  <a:lnTo>
                    <a:pt x="1250" y="111"/>
                  </a:lnTo>
                  <a:lnTo>
                    <a:pt x="1252" y="128"/>
                  </a:lnTo>
                  <a:lnTo>
                    <a:pt x="1253" y="147"/>
                  </a:lnTo>
                  <a:lnTo>
                    <a:pt x="1254" y="186"/>
                  </a:lnTo>
                  <a:lnTo>
                    <a:pt x="1254" y="186"/>
                  </a:lnTo>
                  <a:lnTo>
                    <a:pt x="1255" y="236"/>
                  </a:lnTo>
                  <a:lnTo>
                    <a:pt x="1256" y="257"/>
                  </a:lnTo>
                  <a:lnTo>
                    <a:pt x="1259" y="275"/>
                  </a:lnTo>
                  <a:lnTo>
                    <a:pt x="1259" y="275"/>
                  </a:lnTo>
                  <a:lnTo>
                    <a:pt x="1252" y="320"/>
                  </a:lnTo>
                  <a:lnTo>
                    <a:pt x="1244" y="365"/>
                  </a:lnTo>
                  <a:lnTo>
                    <a:pt x="1233" y="408"/>
                  </a:lnTo>
                  <a:lnTo>
                    <a:pt x="1228" y="429"/>
                  </a:lnTo>
                  <a:lnTo>
                    <a:pt x="1222" y="450"/>
                  </a:lnTo>
                  <a:lnTo>
                    <a:pt x="1222" y="450"/>
                  </a:lnTo>
                  <a:lnTo>
                    <a:pt x="1250" y="424"/>
                  </a:lnTo>
                  <a:lnTo>
                    <a:pt x="1278" y="398"/>
                  </a:lnTo>
                  <a:lnTo>
                    <a:pt x="1308" y="373"/>
                  </a:lnTo>
                  <a:lnTo>
                    <a:pt x="1338" y="348"/>
                  </a:lnTo>
                  <a:lnTo>
                    <a:pt x="1338" y="348"/>
                  </a:lnTo>
                  <a:lnTo>
                    <a:pt x="1356" y="334"/>
                  </a:lnTo>
                  <a:lnTo>
                    <a:pt x="1364" y="327"/>
                  </a:lnTo>
                  <a:lnTo>
                    <a:pt x="1373" y="320"/>
                  </a:lnTo>
                  <a:lnTo>
                    <a:pt x="1373" y="320"/>
                  </a:lnTo>
                  <a:lnTo>
                    <a:pt x="1382" y="314"/>
                  </a:lnTo>
                  <a:lnTo>
                    <a:pt x="1393" y="309"/>
                  </a:lnTo>
                  <a:lnTo>
                    <a:pt x="1397" y="306"/>
                  </a:lnTo>
                  <a:lnTo>
                    <a:pt x="1403" y="304"/>
                  </a:lnTo>
                  <a:lnTo>
                    <a:pt x="1407" y="300"/>
                  </a:lnTo>
                  <a:lnTo>
                    <a:pt x="1410" y="294"/>
                  </a:lnTo>
                  <a:lnTo>
                    <a:pt x="1410" y="294"/>
                  </a:lnTo>
                  <a:lnTo>
                    <a:pt x="1411" y="296"/>
                  </a:lnTo>
                  <a:lnTo>
                    <a:pt x="1413" y="297"/>
                  </a:lnTo>
                  <a:lnTo>
                    <a:pt x="1415" y="296"/>
                  </a:lnTo>
                  <a:lnTo>
                    <a:pt x="1417" y="294"/>
                  </a:lnTo>
                  <a:lnTo>
                    <a:pt x="1417" y="294"/>
                  </a:lnTo>
                  <a:lnTo>
                    <a:pt x="1428" y="287"/>
                  </a:lnTo>
                  <a:lnTo>
                    <a:pt x="1439" y="281"/>
                  </a:lnTo>
                  <a:lnTo>
                    <a:pt x="1462" y="269"/>
                  </a:lnTo>
                  <a:lnTo>
                    <a:pt x="1484" y="258"/>
                  </a:lnTo>
                  <a:lnTo>
                    <a:pt x="1495" y="251"/>
                  </a:lnTo>
                  <a:lnTo>
                    <a:pt x="1505" y="243"/>
                  </a:lnTo>
                  <a:lnTo>
                    <a:pt x="1505" y="243"/>
                  </a:lnTo>
                  <a:lnTo>
                    <a:pt x="1519" y="239"/>
                  </a:lnTo>
                  <a:lnTo>
                    <a:pt x="1532" y="233"/>
                  </a:lnTo>
                  <a:lnTo>
                    <a:pt x="1557" y="223"/>
                  </a:lnTo>
                  <a:lnTo>
                    <a:pt x="1581" y="212"/>
                  </a:lnTo>
                  <a:lnTo>
                    <a:pt x="1593" y="207"/>
                  </a:lnTo>
                  <a:lnTo>
                    <a:pt x="1607" y="202"/>
                  </a:lnTo>
                  <a:lnTo>
                    <a:pt x="1607" y="202"/>
                  </a:lnTo>
                  <a:lnTo>
                    <a:pt x="1610" y="199"/>
                  </a:lnTo>
                  <a:lnTo>
                    <a:pt x="1615" y="196"/>
                  </a:lnTo>
                  <a:lnTo>
                    <a:pt x="1623" y="190"/>
                  </a:lnTo>
                  <a:lnTo>
                    <a:pt x="1623" y="190"/>
                  </a:lnTo>
                  <a:lnTo>
                    <a:pt x="1626" y="186"/>
                  </a:lnTo>
                  <a:lnTo>
                    <a:pt x="1630" y="182"/>
                  </a:lnTo>
                  <a:lnTo>
                    <a:pt x="1633" y="178"/>
                  </a:lnTo>
                  <a:lnTo>
                    <a:pt x="1636" y="173"/>
                  </a:lnTo>
                  <a:lnTo>
                    <a:pt x="1636" y="173"/>
                  </a:lnTo>
                  <a:lnTo>
                    <a:pt x="1639" y="171"/>
                  </a:lnTo>
                  <a:lnTo>
                    <a:pt x="1644" y="170"/>
                  </a:lnTo>
                  <a:lnTo>
                    <a:pt x="1647" y="169"/>
                  </a:lnTo>
                  <a:lnTo>
                    <a:pt x="1650" y="167"/>
                  </a:lnTo>
                  <a:lnTo>
                    <a:pt x="1650" y="167"/>
                  </a:lnTo>
                  <a:lnTo>
                    <a:pt x="1656" y="161"/>
                  </a:lnTo>
                  <a:lnTo>
                    <a:pt x="1662" y="154"/>
                  </a:lnTo>
                  <a:lnTo>
                    <a:pt x="1666" y="146"/>
                  </a:lnTo>
                  <a:lnTo>
                    <a:pt x="1670" y="137"/>
                  </a:lnTo>
                  <a:lnTo>
                    <a:pt x="1680" y="120"/>
                  </a:lnTo>
                  <a:lnTo>
                    <a:pt x="1688" y="103"/>
                  </a:lnTo>
                  <a:lnTo>
                    <a:pt x="1688" y="103"/>
                  </a:lnTo>
                  <a:lnTo>
                    <a:pt x="1688" y="96"/>
                  </a:lnTo>
                  <a:lnTo>
                    <a:pt x="1687" y="91"/>
                  </a:lnTo>
                  <a:lnTo>
                    <a:pt x="1687" y="86"/>
                  </a:lnTo>
                  <a:lnTo>
                    <a:pt x="1688" y="84"/>
                  </a:lnTo>
                  <a:lnTo>
                    <a:pt x="1691" y="81"/>
                  </a:lnTo>
                  <a:lnTo>
                    <a:pt x="1691" y="81"/>
                  </a:lnTo>
                  <a:lnTo>
                    <a:pt x="1696" y="82"/>
                  </a:lnTo>
                  <a:lnTo>
                    <a:pt x="1698" y="82"/>
                  </a:lnTo>
                  <a:lnTo>
                    <a:pt x="1701" y="81"/>
                  </a:lnTo>
                  <a:lnTo>
                    <a:pt x="1701" y="81"/>
                  </a:lnTo>
                  <a:lnTo>
                    <a:pt x="1705" y="97"/>
                  </a:lnTo>
                  <a:lnTo>
                    <a:pt x="1710" y="112"/>
                  </a:lnTo>
                  <a:lnTo>
                    <a:pt x="1714" y="127"/>
                  </a:lnTo>
                  <a:lnTo>
                    <a:pt x="1715" y="135"/>
                  </a:lnTo>
                  <a:lnTo>
                    <a:pt x="1715" y="142"/>
                  </a:lnTo>
                  <a:lnTo>
                    <a:pt x="1715" y="142"/>
                  </a:lnTo>
                  <a:lnTo>
                    <a:pt x="1730" y="138"/>
                  </a:lnTo>
                  <a:lnTo>
                    <a:pt x="1742" y="134"/>
                  </a:lnTo>
                  <a:lnTo>
                    <a:pt x="1753" y="130"/>
                  </a:lnTo>
                  <a:lnTo>
                    <a:pt x="1766" y="126"/>
                  </a:lnTo>
                  <a:lnTo>
                    <a:pt x="1766" y="126"/>
                  </a:lnTo>
                  <a:lnTo>
                    <a:pt x="1781" y="147"/>
                  </a:lnTo>
                  <a:lnTo>
                    <a:pt x="1787" y="157"/>
                  </a:lnTo>
                  <a:lnTo>
                    <a:pt x="1793" y="169"/>
                  </a:lnTo>
                  <a:lnTo>
                    <a:pt x="1793" y="169"/>
                  </a:lnTo>
                  <a:lnTo>
                    <a:pt x="1797" y="168"/>
                  </a:lnTo>
                  <a:lnTo>
                    <a:pt x="1800" y="167"/>
                  </a:lnTo>
                  <a:lnTo>
                    <a:pt x="1804" y="164"/>
                  </a:lnTo>
                  <a:lnTo>
                    <a:pt x="1809" y="161"/>
                  </a:lnTo>
                  <a:lnTo>
                    <a:pt x="1812" y="161"/>
                  </a:lnTo>
                  <a:lnTo>
                    <a:pt x="1814" y="162"/>
                  </a:lnTo>
                  <a:lnTo>
                    <a:pt x="1814" y="162"/>
                  </a:lnTo>
                  <a:lnTo>
                    <a:pt x="1816" y="163"/>
                  </a:lnTo>
                  <a:lnTo>
                    <a:pt x="1818" y="164"/>
                  </a:lnTo>
                  <a:lnTo>
                    <a:pt x="1820" y="167"/>
                  </a:lnTo>
                  <a:lnTo>
                    <a:pt x="1822" y="172"/>
                  </a:lnTo>
                  <a:lnTo>
                    <a:pt x="1823" y="179"/>
                  </a:lnTo>
                  <a:lnTo>
                    <a:pt x="1823" y="184"/>
                  </a:lnTo>
                  <a:lnTo>
                    <a:pt x="1824" y="190"/>
                  </a:lnTo>
                  <a:lnTo>
                    <a:pt x="1828" y="195"/>
                  </a:lnTo>
                  <a:lnTo>
                    <a:pt x="1829" y="196"/>
                  </a:lnTo>
                  <a:lnTo>
                    <a:pt x="1831" y="197"/>
                  </a:lnTo>
                  <a:lnTo>
                    <a:pt x="1831" y="197"/>
                  </a:lnTo>
                  <a:lnTo>
                    <a:pt x="1839" y="194"/>
                  </a:lnTo>
                  <a:lnTo>
                    <a:pt x="1847" y="191"/>
                  </a:lnTo>
                  <a:lnTo>
                    <a:pt x="1856" y="190"/>
                  </a:lnTo>
                  <a:lnTo>
                    <a:pt x="1860" y="191"/>
                  </a:lnTo>
                  <a:lnTo>
                    <a:pt x="1863" y="192"/>
                  </a:lnTo>
                  <a:lnTo>
                    <a:pt x="1863" y="192"/>
                  </a:lnTo>
                  <a:lnTo>
                    <a:pt x="1866" y="198"/>
                  </a:lnTo>
                  <a:lnTo>
                    <a:pt x="1867" y="206"/>
                  </a:lnTo>
                  <a:lnTo>
                    <a:pt x="1869" y="212"/>
                  </a:lnTo>
                  <a:lnTo>
                    <a:pt x="1869" y="219"/>
                  </a:lnTo>
                  <a:lnTo>
                    <a:pt x="1869" y="233"/>
                  </a:lnTo>
                  <a:lnTo>
                    <a:pt x="1867" y="248"/>
                  </a:lnTo>
                  <a:lnTo>
                    <a:pt x="1864" y="263"/>
                  </a:lnTo>
                  <a:lnTo>
                    <a:pt x="1861" y="278"/>
                  </a:lnTo>
                  <a:lnTo>
                    <a:pt x="1852" y="305"/>
                  </a:lnTo>
                  <a:lnTo>
                    <a:pt x="1852" y="305"/>
                  </a:lnTo>
                  <a:lnTo>
                    <a:pt x="1857" y="304"/>
                  </a:lnTo>
                  <a:lnTo>
                    <a:pt x="1862" y="304"/>
                  </a:lnTo>
                  <a:lnTo>
                    <a:pt x="1873" y="303"/>
                  </a:lnTo>
                  <a:lnTo>
                    <a:pt x="1884" y="303"/>
                  </a:lnTo>
                  <a:lnTo>
                    <a:pt x="1895" y="302"/>
                  </a:lnTo>
                  <a:lnTo>
                    <a:pt x="1895" y="302"/>
                  </a:lnTo>
                  <a:lnTo>
                    <a:pt x="1902" y="299"/>
                  </a:lnTo>
                  <a:lnTo>
                    <a:pt x="1908" y="296"/>
                  </a:lnTo>
                  <a:lnTo>
                    <a:pt x="1914" y="292"/>
                  </a:lnTo>
                  <a:lnTo>
                    <a:pt x="1917" y="292"/>
                  </a:lnTo>
                  <a:lnTo>
                    <a:pt x="1920" y="293"/>
                  </a:lnTo>
                  <a:lnTo>
                    <a:pt x="1920" y="293"/>
                  </a:lnTo>
                  <a:lnTo>
                    <a:pt x="1922" y="297"/>
                  </a:lnTo>
                  <a:lnTo>
                    <a:pt x="1922" y="301"/>
                  </a:lnTo>
                  <a:lnTo>
                    <a:pt x="1922" y="305"/>
                  </a:lnTo>
                  <a:lnTo>
                    <a:pt x="1921" y="309"/>
                  </a:lnTo>
                  <a:lnTo>
                    <a:pt x="1914" y="327"/>
                  </a:lnTo>
                  <a:lnTo>
                    <a:pt x="1914" y="327"/>
                  </a:lnTo>
                  <a:lnTo>
                    <a:pt x="1908" y="349"/>
                  </a:lnTo>
                  <a:lnTo>
                    <a:pt x="1902" y="372"/>
                  </a:lnTo>
                  <a:lnTo>
                    <a:pt x="1890" y="415"/>
                  </a:lnTo>
                  <a:lnTo>
                    <a:pt x="1890" y="415"/>
                  </a:lnTo>
                  <a:lnTo>
                    <a:pt x="1923" y="415"/>
                  </a:lnTo>
                  <a:lnTo>
                    <a:pt x="1954" y="413"/>
                  </a:lnTo>
                  <a:lnTo>
                    <a:pt x="2016" y="407"/>
                  </a:lnTo>
                  <a:lnTo>
                    <a:pt x="2016" y="407"/>
                  </a:lnTo>
                  <a:lnTo>
                    <a:pt x="2023" y="415"/>
                  </a:lnTo>
                  <a:lnTo>
                    <a:pt x="2029" y="423"/>
                  </a:lnTo>
                  <a:lnTo>
                    <a:pt x="2033" y="430"/>
                  </a:lnTo>
                  <a:lnTo>
                    <a:pt x="2036" y="438"/>
                  </a:lnTo>
                  <a:lnTo>
                    <a:pt x="2039" y="446"/>
                  </a:lnTo>
                  <a:lnTo>
                    <a:pt x="2040" y="456"/>
                  </a:lnTo>
                  <a:lnTo>
                    <a:pt x="2039" y="467"/>
                  </a:lnTo>
                  <a:lnTo>
                    <a:pt x="2038" y="480"/>
                  </a:lnTo>
                  <a:lnTo>
                    <a:pt x="2038" y="480"/>
                  </a:lnTo>
                  <a:lnTo>
                    <a:pt x="2034" y="494"/>
                  </a:lnTo>
                  <a:lnTo>
                    <a:pt x="2030" y="510"/>
                  </a:lnTo>
                  <a:lnTo>
                    <a:pt x="2027" y="526"/>
                  </a:lnTo>
                  <a:lnTo>
                    <a:pt x="2024" y="542"/>
                  </a:lnTo>
                  <a:lnTo>
                    <a:pt x="2024" y="542"/>
                  </a:lnTo>
                  <a:lnTo>
                    <a:pt x="2021" y="555"/>
                  </a:lnTo>
                  <a:lnTo>
                    <a:pt x="2021" y="567"/>
                  </a:lnTo>
                  <a:lnTo>
                    <a:pt x="2020" y="580"/>
                  </a:lnTo>
                  <a:lnTo>
                    <a:pt x="2019" y="593"/>
                  </a:lnTo>
                  <a:lnTo>
                    <a:pt x="2019" y="593"/>
                  </a:lnTo>
                  <a:lnTo>
                    <a:pt x="2017" y="603"/>
                  </a:lnTo>
                  <a:lnTo>
                    <a:pt x="2014" y="612"/>
                  </a:lnTo>
                  <a:lnTo>
                    <a:pt x="2011" y="622"/>
                  </a:lnTo>
                  <a:lnTo>
                    <a:pt x="2009" y="631"/>
                  </a:lnTo>
                  <a:lnTo>
                    <a:pt x="2009" y="631"/>
                  </a:lnTo>
                  <a:lnTo>
                    <a:pt x="2005" y="647"/>
                  </a:lnTo>
                  <a:lnTo>
                    <a:pt x="2002" y="661"/>
                  </a:lnTo>
                  <a:lnTo>
                    <a:pt x="1993" y="693"/>
                  </a:lnTo>
                  <a:lnTo>
                    <a:pt x="1993" y="693"/>
                  </a:lnTo>
                  <a:lnTo>
                    <a:pt x="1974" y="768"/>
                  </a:lnTo>
                  <a:lnTo>
                    <a:pt x="1956" y="844"/>
                  </a:lnTo>
                  <a:lnTo>
                    <a:pt x="1937" y="919"/>
                  </a:lnTo>
                  <a:lnTo>
                    <a:pt x="1919" y="991"/>
                  </a:lnTo>
                  <a:lnTo>
                    <a:pt x="1919" y="991"/>
                  </a:lnTo>
                  <a:lnTo>
                    <a:pt x="1911" y="1014"/>
                  </a:lnTo>
                  <a:lnTo>
                    <a:pt x="1905" y="1036"/>
                  </a:lnTo>
                  <a:lnTo>
                    <a:pt x="1898" y="1058"/>
                  </a:lnTo>
                  <a:lnTo>
                    <a:pt x="1895" y="1069"/>
                  </a:lnTo>
                  <a:lnTo>
                    <a:pt x="1893" y="1079"/>
                  </a:lnTo>
                  <a:lnTo>
                    <a:pt x="1893" y="1079"/>
                  </a:lnTo>
                  <a:lnTo>
                    <a:pt x="1886" y="1126"/>
                  </a:lnTo>
                  <a:lnTo>
                    <a:pt x="1881" y="1149"/>
                  </a:lnTo>
                  <a:lnTo>
                    <a:pt x="1877" y="1170"/>
                  </a:lnTo>
                  <a:lnTo>
                    <a:pt x="1872" y="1192"/>
                  </a:lnTo>
                  <a:lnTo>
                    <a:pt x="1865" y="1212"/>
                  </a:lnTo>
                  <a:lnTo>
                    <a:pt x="1859" y="1232"/>
                  </a:lnTo>
                  <a:lnTo>
                    <a:pt x="1850" y="1252"/>
                  </a:lnTo>
                  <a:lnTo>
                    <a:pt x="1850" y="1252"/>
                  </a:lnTo>
                  <a:lnTo>
                    <a:pt x="1846" y="1254"/>
                  </a:lnTo>
                  <a:lnTo>
                    <a:pt x="1841" y="1257"/>
                  </a:lnTo>
                  <a:lnTo>
                    <a:pt x="1834" y="1259"/>
                  </a:lnTo>
                  <a:lnTo>
                    <a:pt x="1830" y="1262"/>
                  </a:lnTo>
                  <a:lnTo>
                    <a:pt x="1830" y="1262"/>
                  </a:lnTo>
                  <a:lnTo>
                    <a:pt x="1812" y="1265"/>
                  </a:lnTo>
                  <a:lnTo>
                    <a:pt x="1792" y="1265"/>
                  </a:lnTo>
                  <a:lnTo>
                    <a:pt x="1773" y="1263"/>
                  </a:lnTo>
                  <a:lnTo>
                    <a:pt x="1753" y="1262"/>
                  </a:lnTo>
                  <a:lnTo>
                    <a:pt x="1753" y="1262"/>
                  </a:lnTo>
                  <a:lnTo>
                    <a:pt x="1733" y="1261"/>
                  </a:lnTo>
                  <a:lnTo>
                    <a:pt x="1715" y="1262"/>
                  </a:lnTo>
                  <a:lnTo>
                    <a:pt x="1697" y="1265"/>
                  </a:lnTo>
                  <a:lnTo>
                    <a:pt x="1679" y="1268"/>
                  </a:lnTo>
                  <a:lnTo>
                    <a:pt x="1642" y="1274"/>
                  </a:lnTo>
                  <a:lnTo>
                    <a:pt x="1624" y="1276"/>
                  </a:lnTo>
                  <a:lnTo>
                    <a:pt x="1607" y="1278"/>
                  </a:lnTo>
                  <a:lnTo>
                    <a:pt x="1607" y="1278"/>
                  </a:lnTo>
                  <a:lnTo>
                    <a:pt x="1593" y="1277"/>
                  </a:lnTo>
                  <a:lnTo>
                    <a:pt x="1579" y="1277"/>
                  </a:lnTo>
                  <a:lnTo>
                    <a:pt x="1573" y="1277"/>
                  </a:lnTo>
                  <a:lnTo>
                    <a:pt x="1568" y="1280"/>
                  </a:lnTo>
                  <a:lnTo>
                    <a:pt x="1561" y="1282"/>
                  </a:lnTo>
                  <a:lnTo>
                    <a:pt x="1556" y="1285"/>
                  </a:lnTo>
                  <a:lnTo>
                    <a:pt x="1556" y="1285"/>
                  </a:lnTo>
                  <a:lnTo>
                    <a:pt x="1428" y="1293"/>
                  </a:lnTo>
                  <a:lnTo>
                    <a:pt x="1294" y="1301"/>
                  </a:lnTo>
                  <a:lnTo>
                    <a:pt x="1294" y="1301"/>
                  </a:lnTo>
                  <a:lnTo>
                    <a:pt x="1224" y="1306"/>
                  </a:lnTo>
                  <a:lnTo>
                    <a:pt x="1188" y="1311"/>
                  </a:lnTo>
                  <a:lnTo>
                    <a:pt x="1153" y="1315"/>
                  </a:lnTo>
                  <a:lnTo>
                    <a:pt x="1118" y="1320"/>
                  </a:lnTo>
                  <a:lnTo>
                    <a:pt x="1084" y="1328"/>
                  </a:lnTo>
                  <a:lnTo>
                    <a:pt x="1050" y="1335"/>
                  </a:lnTo>
                  <a:lnTo>
                    <a:pt x="1018" y="1344"/>
                  </a:lnTo>
                  <a:lnTo>
                    <a:pt x="1018" y="1344"/>
                  </a:lnTo>
                  <a:lnTo>
                    <a:pt x="1012" y="1347"/>
                  </a:lnTo>
                  <a:lnTo>
                    <a:pt x="1012" y="1347"/>
                  </a:lnTo>
                  <a:lnTo>
                    <a:pt x="999" y="1354"/>
                  </a:lnTo>
                  <a:lnTo>
                    <a:pt x="987" y="1362"/>
                  </a:lnTo>
                  <a:lnTo>
                    <a:pt x="975" y="1369"/>
                  </a:lnTo>
                  <a:lnTo>
                    <a:pt x="969" y="1373"/>
                  </a:lnTo>
                  <a:lnTo>
                    <a:pt x="961" y="1374"/>
                  </a:lnTo>
                  <a:lnTo>
                    <a:pt x="961" y="1374"/>
                  </a:lnTo>
                  <a:lnTo>
                    <a:pt x="947" y="1376"/>
                  </a:lnTo>
                  <a:lnTo>
                    <a:pt x="929" y="1377"/>
                  </a:lnTo>
                  <a:lnTo>
                    <a:pt x="912" y="1377"/>
                  </a:lnTo>
                  <a:lnTo>
                    <a:pt x="896" y="1376"/>
                  </a:lnTo>
                  <a:lnTo>
                    <a:pt x="896" y="1376"/>
                  </a:lnTo>
                  <a:lnTo>
                    <a:pt x="887" y="1374"/>
                  </a:lnTo>
                  <a:lnTo>
                    <a:pt x="877" y="1371"/>
                  </a:lnTo>
                  <a:lnTo>
                    <a:pt x="867" y="1367"/>
                  </a:lnTo>
                  <a:lnTo>
                    <a:pt x="861" y="1367"/>
                  </a:lnTo>
                  <a:lnTo>
                    <a:pt x="861" y="1367"/>
                  </a:lnTo>
                  <a:lnTo>
                    <a:pt x="839" y="1368"/>
                  </a:lnTo>
                  <a:lnTo>
                    <a:pt x="817" y="1369"/>
                  </a:lnTo>
                  <a:lnTo>
                    <a:pt x="772" y="1371"/>
                  </a:lnTo>
                  <a:lnTo>
                    <a:pt x="772" y="1371"/>
                  </a:lnTo>
                  <a:lnTo>
                    <a:pt x="741" y="1372"/>
                  </a:lnTo>
                  <a:lnTo>
                    <a:pt x="712" y="1375"/>
                  </a:lnTo>
                  <a:lnTo>
                    <a:pt x="649" y="1384"/>
                  </a:lnTo>
                  <a:lnTo>
                    <a:pt x="649" y="1384"/>
                  </a:lnTo>
                  <a:lnTo>
                    <a:pt x="614" y="1389"/>
                  </a:lnTo>
                  <a:lnTo>
                    <a:pt x="578" y="1392"/>
                  </a:lnTo>
                  <a:lnTo>
                    <a:pt x="542" y="1394"/>
                  </a:lnTo>
                  <a:lnTo>
                    <a:pt x="506" y="1397"/>
                  </a:lnTo>
                  <a:lnTo>
                    <a:pt x="506" y="1397"/>
                  </a:lnTo>
                  <a:lnTo>
                    <a:pt x="448" y="1404"/>
                  </a:lnTo>
                  <a:lnTo>
                    <a:pt x="388" y="1410"/>
                  </a:lnTo>
                  <a:lnTo>
                    <a:pt x="328" y="1415"/>
                  </a:lnTo>
                  <a:lnTo>
                    <a:pt x="298" y="1418"/>
                  </a:lnTo>
                  <a:lnTo>
                    <a:pt x="267" y="1419"/>
                  </a:lnTo>
                  <a:lnTo>
                    <a:pt x="267" y="1419"/>
                  </a:lnTo>
                  <a:lnTo>
                    <a:pt x="252" y="1418"/>
                  </a:lnTo>
                  <a:lnTo>
                    <a:pt x="244" y="1417"/>
                  </a:lnTo>
                  <a:lnTo>
                    <a:pt x="237" y="1417"/>
                  </a:lnTo>
                  <a:lnTo>
                    <a:pt x="237" y="1417"/>
                  </a:lnTo>
                  <a:lnTo>
                    <a:pt x="216" y="1419"/>
                  </a:lnTo>
                  <a:lnTo>
                    <a:pt x="196" y="1422"/>
                  </a:lnTo>
                  <a:lnTo>
                    <a:pt x="177" y="1425"/>
                  </a:lnTo>
                  <a:lnTo>
                    <a:pt x="156" y="1427"/>
                  </a:lnTo>
                  <a:lnTo>
                    <a:pt x="156" y="1427"/>
                  </a:lnTo>
                  <a:lnTo>
                    <a:pt x="134" y="1427"/>
                  </a:lnTo>
                  <a:lnTo>
                    <a:pt x="110" y="1425"/>
                  </a:lnTo>
                  <a:lnTo>
                    <a:pt x="87" y="1423"/>
                  </a:lnTo>
                  <a:lnTo>
                    <a:pt x="64" y="1422"/>
                  </a:lnTo>
                  <a:lnTo>
                    <a:pt x="64" y="1422"/>
                  </a:lnTo>
                  <a:lnTo>
                    <a:pt x="50" y="1421"/>
                  </a:lnTo>
                  <a:lnTo>
                    <a:pt x="36" y="1419"/>
                  </a:lnTo>
                  <a:lnTo>
                    <a:pt x="24" y="1415"/>
                  </a:lnTo>
                  <a:lnTo>
                    <a:pt x="11" y="1411"/>
                  </a:lnTo>
                  <a:lnTo>
                    <a:pt x="11" y="1411"/>
                  </a:lnTo>
                  <a:lnTo>
                    <a:pt x="9" y="1404"/>
                  </a:lnTo>
                  <a:lnTo>
                    <a:pt x="6" y="1394"/>
                  </a:lnTo>
                  <a:lnTo>
                    <a:pt x="4" y="1386"/>
                  </a:lnTo>
                  <a:lnTo>
                    <a:pt x="2" y="1382"/>
                  </a:lnTo>
                  <a:lnTo>
                    <a:pt x="0" y="1379"/>
                  </a:lnTo>
                  <a:lnTo>
                    <a:pt x="0" y="1379"/>
                  </a:lnTo>
                  <a:lnTo>
                    <a:pt x="21" y="1335"/>
                  </a:lnTo>
                  <a:lnTo>
                    <a:pt x="43" y="1291"/>
                  </a:lnTo>
                  <a:lnTo>
                    <a:pt x="66" y="1250"/>
                  </a:lnTo>
                  <a:lnTo>
                    <a:pt x="89" y="1210"/>
                  </a:lnTo>
                  <a:lnTo>
                    <a:pt x="89" y="1210"/>
                  </a:lnTo>
                  <a:lnTo>
                    <a:pt x="71" y="1211"/>
                  </a:lnTo>
                  <a:lnTo>
                    <a:pt x="52" y="1213"/>
                  </a:lnTo>
                  <a:lnTo>
                    <a:pt x="35" y="1215"/>
                  </a:lnTo>
                  <a:lnTo>
                    <a:pt x="18" y="1215"/>
                  </a:lnTo>
                  <a:lnTo>
                    <a:pt x="18" y="1215"/>
                  </a:lnTo>
                  <a:lnTo>
                    <a:pt x="16" y="1208"/>
                  </a:lnTo>
                  <a:lnTo>
                    <a:pt x="17" y="1199"/>
                  </a:lnTo>
                  <a:lnTo>
                    <a:pt x="19" y="1192"/>
                  </a:lnTo>
                  <a:lnTo>
                    <a:pt x="22" y="1183"/>
                  </a:lnTo>
                  <a:lnTo>
                    <a:pt x="30" y="1168"/>
                  </a:lnTo>
                  <a:lnTo>
                    <a:pt x="37" y="1153"/>
                  </a:lnTo>
                  <a:lnTo>
                    <a:pt x="37" y="1153"/>
                  </a:lnTo>
                  <a:lnTo>
                    <a:pt x="32" y="1151"/>
                  </a:lnTo>
                  <a:lnTo>
                    <a:pt x="27" y="1150"/>
                  </a:lnTo>
                  <a:lnTo>
                    <a:pt x="21" y="1151"/>
                  </a:lnTo>
                  <a:lnTo>
                    <a:pt x="16" y="1151"/>
                  </a:lnTo>
                  <a:lnTo>
                    <a:pt x="12" y="1152"/>
                  </a:lnTo>
                  <a:lnTo>
                    <a:pt x="7" y="1152"/>
                  </a:lnTo>
                  <a:lnTo>
                    <a:pt x="4" y="1151"/>
                  </a:lnTo>
                  <a:lnTo>
                    <a:pt x="0" y="1148"/>
                  </a:lnTo>
                  <a:lnTo>
                    <a:pt x="0" y="1148"/>
                  </a:lnTo>
                  <a:lnTo>
                    <a:pt x="0" y="1140"/>
                  </a:lnTo>
                  <a:lnTo>
                    <a:pt x="2" y="1134"/>
                  </a:lnTo>
                  <a:lnTo>
                    <a:pt x="5" y="1129"/>
                  </a:lnTo>
                  <a:lnTo>
                    <a:pt x="10" y="1123"/>
                  </a:lnTo>
                  <a:lnTo>
                    <a:pt x="19" y="1112"/>
                  </a:lnTo>
                  <a:lnTo>
                    <a:pt x="24" y="1107"/>
                  </a:lnTo>
                  <a:lnTo>
                    <a:pt x="27" y="1101"/>
                  </a:lnTo>
                  <a:lnTo>
                    <a:pt x="27" y="1101"/>
                  </a:lnTo>
                  <a:lnTo>
                    <a:pt x="24" y="1101"/>
                  </a:lnTo>
                  <a:lnTo>
                    <a:pt x="19" y="1101"/>
                  </a:lnTo>
                  <a:lnTo>
                    <a:pt x="14" y="1099"/>
                  </a:lnTo>
                  <a:lnTo>
                    <a:pt x="12" y="1097"/>
                  </a:lnTo>
                  <a:lnTo>
                    <a:pt x="11" y="1095"/>
                  </a:lnTo>
                  <a:lnTo>
                    <a:pt x="11" y="1095"/>
                  </a:lnTo>
                  <a:lnTo>
                    <a:pt x="14" y="1086"/>
                  </a:lnTo>
                  <a:lnTo>
                    <a:pt x="17" y="1078"/>
                  </a:lnTo>
                  <a:lnTo>
                    <a:pt x="27" y="1064"/>
                  </a:lnTo>
                  <a:lnTo>
                    <a:pt x="36" y="1051"/>
                  </a:lnTo>
                  <a:lnTo>
                    <a:pt x="41" y="1044"/>
                  </a:lnTo>
                  <a:lnTo>
                    <a:pt x="45" y="1036"/>
                  </a:lnTo>
                  <a:lnTo>
                    <a:pt x="45" y="1036"/>
                  </a:lnTo>
                  <a:lnTo>
                    <a:pt x="36" y="1036"/>
                  </a:lnTo>
                  <a:lnTo>
                    <a:pt x="29" y="1036"/>
                  </a:lnTo>
                  <a:lnTo>
                    <a:pt x="25" y="1035"/>
                  </a:lnTo>
                  <a:lnTo>
                    <a:pt x="21" y="1034"/>
                  </a:lnTo>
                  <a:lnTo>
                    <a:pt x="18" y="1031"/>
                  </a:lnTo>
                  <a:lnTo>
                    <a:pt x="16" y="1027"/>
                  </a:lnTo>
                  <a:lnTo>
                    <a:pt x="16" y="1027"/>
                  </a:lnTo>
                  <a:lnTo>
                    <a:pt x="19" y="1020"/>
                  </a:lnTo>
                  <a:lnTo>
                    <a:pt x="22" y="1014"/>
                  </a:lnTo>
                  <a:lnTo>
                    <a:pt x="33" y="1004"/>
                  </a:lnTo>
                  <a:lnTo>
                    <a:pt x="37" y="999"/>
                  </a:lnTo>
                  <a:lnTo>
                    <a:pt x="42" y="994"/>
                  </a:lnTo>
                  <a:lnTo>
                    <a:pt x="46" y="987"/>
                  </a:lnTo>
                  <a:lnTo>
                    <a:pt x="48" y="980"/>
                  </a:lnTo>
                  <a:lnTo>
                    <a:pt x="48" y="980"/>
                  </a:lnTo>
                  <a:lnTo>
                    <a:pt x="51" y="980"/>
                  </a:lnTo>
                  <a:lnTo>
                    <a:pt x="54" y="979"/>
                  </a:lnTo>
                  <a:lnTo>
                    <a:pt x="55" y="976"/>
                  </a:lnTo>
                  <a:lnTo>
                    <a:pt x="57" y="975"/>
                  </a:lnTo>
                  <a:lnTo>
                    <a:pt x="57" y="975"/>
                  </a:lnTo>
                  <a:lnTo>
                    <a:pt x="72" y="953"/>
                  </a:lnTo>
                  <a:lnTo>
                    <a:pt x="87" y="932"/>
                  </a:lnTo>
                  <a:lnTo>
                    <a:pt x="119" y="891"/>
                  </a:lnTo>
                  <a:lnTo>
                    <a:pt x="135" y="869"/>
                  </a:lnTo>
                  <a:lnTo>
                    <a:pt x="151" y="849"/>
                  </a:lnTo>
                  <a:lnTo>
                    <a:pt x="166" y="827"/>
                  </a:lnTo>
                  <a:lnTo>
                    <a:pt x="180" y="803"/>
                  </a:lnTo>
                  <a:lnTo>
                    <a:pt x="180" y="803"/>
                  </a:lnTo>
                  <a:lnTo>
                    <a:pt x="182" y="802"/>
                  </a:lnTo>
                  <a:lnTo>
                    <a:pt x="184" y="800"/>
                  </a:lnTo>
                  <a:lnTo>
                    <a:pt x="186" y="799"/>
                  </a:lnTo>
                  <a:lnTo>
                    <a:pt x="191" y="798"/>
                  </a:lnTo>
                  <a:lnTo>
                    <a:pt x="191" y="798"/>
                  </a:lnTo>
                  <a:lnTo>
                    <a:pt x="210" y="766"/>
                  </a:lnTo>
                  <a:lnTo>
                    <a:pt x="215" y="757"/>
                  </a:lnTo>
                  <a:lnTo>
                    <a:pt x="221" y="751"/>
                  </a:lnTo>
                  <a:lnTo>
                    <a:pt x="227" y="743"/>
                  </a:lnTo>
                  <a:lnTo>
                    <a:pt x="234" y="738"/>
                  </a:lnTo>
                  <a:lnTo>
                    <a:pt x="234" y="738"/>
                  </a:lnTo>
                  <a:lnTo>
                    <a:pt x="252" y="708"/>
                  </a:lnTo>
                  <a:lnTo>
                    <a:pt x="269" y="681"/>
                  </a:lnTo>
                  <a:lnTo>
                    <a:pt x="304" y="630"/>
                  </a:lnTo>
                  <a:lnTo>
                    <a:pt x="321" y="603"/>
                  </a:lnTo>
                  <a:lnTo>
                    <a:pt x="337" y="576"/>
                  </a:lnTo>
                  <a:lnTo>
                    <a:pt x="353" y="546"/>
                  </a:lnTo>
                  <a:lnTo>
                    <a:pt x="368" y="514"/>
                  </a:lnTo>
                  <a:lnTo>
                    <a:pt x="368" y="514"/>
                  </a:lnTo>
                  <a:lnTo>
                    <a:pt x="372" y="512"/>
                  </a:lnTo>
                  <a:lnTo>
                    <a:pt x="374" y="511"/>
                  </a:lnTo>
                  <a:lnTo>
                    <a:pt x="380" y="512"/>
                  </a:lnTo>
                  <a:lnTo>
                    <a:pt x="380" y="512"/>
                  </a:lnTo>
                  <a:lnTo>
                    <a:pt x="398" y="484"/>
                  </a:lnTo>
                  <a:lnTo>
                    <a:pt x="417" y="456"/>
                  </a:lnTo>
                  <a:lnTo>
                    <a:pt x="436" y="429"/>
                  </a:lnTo>
                  <a:lnTo>
                    <a:pt x="453" y="402"/>
                  </a:lnTo>
                  <a:lnTo>
                    <a:pt x="453" y="402"/>
                  </a:lnTo>
                  <a:lnTo>
                    <a:pt x="456" y="402"/>
                  </a:lnTo>
                  <a:lnTo>
                    <a:pt x="458" y="403"/>
                  </a:lnTo>
                  <a:lnTo>
                    <a:pt x="460" y="406"/>
                  </a:lnTo>
                  <a:lnTo>
                    <a:pt x="464" y="409"/>
                  </a:lnTo>
                  <a:lnTo>
                    <a:pt x="465" y="410"/>
                  </a:lnTo>
                  <a:lnTo>
                    <a:pt x="468" y="410"/>
                  </a:lnTo>
                  <a:lnTo>
                    <a:pt x="468" y="410"/>
                  </a:lnTo>
                  <a:lnTo>
                    <a:pt x="482" y="408"/>
                  </a:lnTo>
                  <a:lnTo>
                    <a:pt x="497" y="406"/>
                  </a:lnTo>
                  <a:lnTo>
                    <a:pt x="513" y="405"/>
                  </a:lnTo>
                  <a:lnTo>
                    <a:pt x="529" y="405"/>
                  </a:lnTo>
                  <a:lnTo>
                    <a:pt x="562" y="406"/>
                  </a:lnTo>
                  <a:lnTo>
                    <a:pt x="595" y="409"/>
                  </a:lnTo>
                  <a:lnTo>
                    <a:pt x="595" y="409"/>
                  </a:lnTo>
                  <a:lnTo>
                    <a:pt x="647" y="412"/>
                  </a:lnTo>
                  <a:lnTo>
                    <a:pt x="698" y="413"/>
                  </a:lnTo>
                  <a:lnTo>
                    <a:pt x="748" y="415"/>
                  </a:lnTo>
                  <a:lnTo>
                    <a:pt x="797" y="420"/>
                  </a:lnTo>
                  <a:lnTo>
                    <a:pt x="797" y="420"/>
                  </a:lnTo>
                  <a:lnTo>
                    <a:pt x="815" y="424"/>
                  </a:lnTo>
                  <a:lnTo>
                    <a:pt x="834" y="428"/>
                  </a:lnTo>
                  <a:lnTo>
                    <a:pt x="878" y="436"/>
                  </a:lnTo>
                  <a:lnTo>
                    <a:pt x="902" y="440"/>
                  </a:lnTo>
                  <a:lnTo>
                    <a:pt x="924" y="444"/>
                  </a:lnTo>
                  <a:lnTo>
                    <a:pt x="948" y="450"/>
                  </a:lnTo>
                  <a:lnTo>
                    <a:pt x="969" y="456"/>
                  </a:lnTo>
                  <a:lnTo>
                    <a:pt x="969" y="456"/>
                  </a:lnTo>
                  <a:lnTo>
                    <a:pt x="985" y="429"/>
                  </a:lnTo>
                  <a:lnTo>
                    <a:pt x="993" y="414"/>
                  </a:lnTo>
                  <a:lnTo>
                    <a:pt x="999" y="399"/>
                  </a:lnTo>
                  <a:lnTo>
                    <a:pt x="999" y="399"/>
                  </a:lnTo>
                  <a:lnTo>
                    <a:pt x="1002" y="399"/>
                  </a:lnTo>
                  <a:lnTo>
                    <a:pt x="1004" y="399"/>
                  </a:lnTo>
                  <a:lnTo>
                    <a:pt x="1005" y="399"/>
                  </a:lnTo>
                  <a:lnTo>
                    <a:pt x="1008" y="398"/>
                  </a:lnTo>
                  <a:lnTo>
                    <a:pt x="1008" y="398"/>
                  </a:lnTo>
                  <a:lnTo>
                    <a:pt x="1026" y="368"/>
                  </a:lnTo>
                  <a:lnTo>
                    <a:pt x="1043" y="338"/>
                  </a:lnTo>
                  <a:lnTo>
                    <a:pt x="1061" y="308"/>
                  </a:lnTo>
                  <a:lnTo>
                    <a:pt x="1079" y="278"/>
                  </a:lnTo>
                  <a:lnTo>
                    <a:pt x="1079" y="278"/>
                  </a:lnTo>
                  <a:close/>
                  <a:moveTo>
                    <a:pt x="1042" y="789"/>
                  </a:moveTo>
                  <a:lnTo>
                    <a:pt x="1042" y="789"/>
                  </a:lnTo>
                  <a:lnTo>
                    <a:pt x="1046" y="778"/>
                  </a:lnTo>
                  <a:lnTo>
                    <a:pt x="1049" y="769"/>
                  </a:lnTo>
                  <a:lnTo>
                    <a:pt x="1056" y="748"/>
                  </a:lnTo>
                  <a:lnTo>
                    <a:pt x="1056" y="748"/>
                  </a:lnTo>
                  <a:lnTo>
                    <a:pt x="1063" y="726"/>
                  </a:lnTo>
                  <a:lnTo>
                    <a:pt x="1066" y="714"/>
                  </a:lnTo>
                  <a:lnTo>
                    <a:pt x="1067" y="710"/>
                  </a:lnTo>
                  <a:lnTo>
                    <a:pt x="1066" y="709"/>
                  </a:lnTo>
                  <a:lnTo>
                    <a:pt x="1066" y="709"/>
                  </a:lnTo>
                  <a:lnTo>
                    <a:pt x="1069" y="708"/>
                  </a:lnTo>
                  <a:lnTo>
                    <a:pt x="1070" y="706"/>
                  </a:lnTo>
                  <a:lnTo>
                    <a:pt x="1073" y="700"/>
                  </a:lnTo>
                  <a:lnTo>
                    <a:pt x="1075" y="692"/>
                  </a:lnTo>
                  <a:lnTo>
                    <a:pt x="1076" y="684"/>
                  </a:lnTo>
                  <a:lnTo>
                    <a:pt x="1076" y="684"/>
                  </a:lnTo>
                  <a:lnTo>
                    <a:pt x="1114" y="609"/>
                  </a:lnTo>
                  <a:lnTo>
                    <a:pt x="1152" y="535"/>
                  </a:lnTo>
                  <a:lnTo>
                    <a:pt x="1152" y="535"/>
                  </a:lnTo>
                  <a:lnTo>
                    <a:pt x="1156" y="533"/>
                  </a:lnTo>
                  <a:lnTo>
                    <a:pt x="1160" y="532"/>
                  </a:lnTo>
                  <a:lnTo>
                    <a:pt x="1163" y="531"/>
                  </a:lnTo>
                  <a:lnTo>
                    <a:pt x="1166" y="528"/>
                  </a:lnTo>
                  <a:lnTo>
                    <a:pt x="1166" y="528"/>
                  </a:lnTo>
                  <a:lnTo>
                    <a:pt x="1176" y="511"/>
                  </a:lnTo>
                  <a:lnTo>
                    <a:pt x="1185" y="495"/>
                  </a:lnTo>
                  <a:lnTo>
                    <a:pt x="1207" y="464"/>
                  </a:lnTo>
                  <a:lnTo>
                    <a:pt x="1207" y="464"/>
                  </a:lnTo>
                  <a:lnTo>
                    <a:pt x="1220" y="412"/>
                  </a:lnTo>
                  <a:lnTo>
                    <a:pt x="1229" y="359"/>
                  </a:lnTo>
                  <a:lnTo>
                    <a:pt x="1233" y="332"/>
                  </a:lnTo>
                  <a:lnTo>
                    <a:pt x="1238" y="304"/>
                  </a:lnTo>
                  <a:lnTo>
                    <a:pt x="1240" y="277"/>
                  </a:lnTo>
                  <a:lnTo>
                    <a:pt x="1242" y="249"/>
                  </a:lnTo>
                  <a:lnTo>
                    <a:pt x="1243" y="223"/>
                  </a:lnTo>
                  <a:lnTo>
                    <a:pt x="1243" y="195"/>
                  </a:lnTo>
                  <a:lnTo>
                    <a:pt x="1241" y="168"/>
                  </a:lnTo>
                  <a:lnTo>
                    <a:pt x="1239" y="142"/>
                  </a:lnTo>
                  <a:lnTo>
                    <a:pt x="1236" y="116"/>
                  </a:lnTo>
                  <a:lnTo>
                    <a:pt x="1230" y="90"/>
                  </a:lnTo>
                  <a:lnTo>
                    <a:pt x="1224" y="65"/>
                  </a:lnTo>
                  <a:lnTo>
                    <a:pt x="1216" y="41"/>
                  </a:lnTo>
                  <a:lnTo>
                    <a:pt x="1216" y="41"/>
                  </a:lnTo>
                  <a:lnTo>
                    <a:pt x="1210" y="54"/>
                  </a:lnTo>
                  <a:lnTo>
                    <a:pt x="1205" y="66"/>
                  </a:lnTo>
                  <a:lnTo>
                    <a:pt x="1196" y="92"/>
                  </a:lnTo>
                  <a:lnTo>
                    <a:pt x="1188" y="119"/>
                  </a:lnTo>
                  <a:lnTo>
                    <a:pt x="1181" y="143"/>
                  </a:lnTo>
                  <a:lnTo>
                    <a:pt x="1181" y="143"/>
                  </a:lnTo>
                  <a:lnTo>
                    <a:pt x="1176" y="154"/>
                  </a:lnTo>
                  <a:lnTo>
                    <a:pt x="1169" y="164"/>
                  </a:lnTo>
                  <a:lnTo>
                    <a:pt x="1157" y="183"/>
                  </a:lnTo>
                  <a:lnTo>
                    <a:pt x="1157" y="183"/>
                  </a:lnTo>
                  <a:lnTo>
                    <a:pt x="1155" y="187"/>
                  </a:lnTo>
                  <a:lnTo>
                    <a:pt x="1154" y="192"/>
                  </a:lnTo>
                  <a:lnTo>
                    <a:pt x="1153" y="196"/>
                  </a:lnTo>
                  <a:lnTo>
                    <a:pt x="1152" y="199"/>
                  </a:lnTo>
                  <a:lnTo>
                    <a:pt x="1152" y="199"/>
                  </a:lnTo>
                  <a:lnTo>
                    <a:pt x="1147" y="206"/>
                  </a:lnTo>
                  <a:lnTo>
                    <a:pt x="1141" y="212"/>
                  </a:lnTo>
                  <a:lnTo>
                    <a:pt x="1136" y="217"/>
                  </a:lnTo>
                  <a:lnTo>
                    <a:pt x="1131" y="224"/>
                  </a:lnTo>
                  <a:lnTo>
                    <a:pt x="1131" y="224"/>
                  </a:lnTo>
                  <a:lnTo>
                    <a:pt x="1101" y="270"/>
                  </a:lnTo>
                  <a:lnTo>
                    <a:pt x="1101" y="270"/>
                  </a:lnTo>
                  <a:lnTo>
                    <a:pt x="1091" y="285"/>
                  </a:lnTo>
                  <a:lnTo>
                    <a:pt x="1082" y="301"/>
                  </a:lnTo>
                  <a:lnTo>
                    <a:pt x="1074" y="316"/>
                  </a:lnTo>
                  <a:lnTo>
                    <a:pt x="1066" y="332"/>
                  </a:lnTo>
                  <a:lnTo>
                    <a:pt x="1066" y="332"/>
                  </a:lnTo>
                  <a:lnTo>
                    <a:pt x="1053" y="349"/>
                  </a:lnTo>
                  <a:lnTo>
                    <a:pt x="1041" y="366"/>
                  </a:lnTo>
                  <a:lnTo>
                    <a:pt x="1029" y="384"/>
                  </a:lnTo>
                  <a:lnTo>
                    <a:pt x="1017" y="404"/>
                  </a:lnTo>
                  <a:lnTo>
                    <a:pt x="996" y="442"/>
                  </a:lnTo>
                  <a:lnTo>
                    <a:pt x="984" y="461"/>
                  </a:lnTo>
                  <a:lnTo>
                    <a:pt x="972" y="480"/>
                  </a:lnTo>
                  <a:lnTo>
                    <a:pt x="972" y="480"/>
                  </a:lnTo>
                  <a:lnTo>
                    <a:pt x="973" y="482"/>
                  </a:lnTo>
                  <a:lnTo>
                    <a:pt x="973" y="484"/>
                  </a:lnTo>
                  <a:lnTo>
                    <a:pt x="972" y="487"/>
                  </a:lnTo>
                  <a:lnTo>
                    <a:pt x="971" y="490"/>
                  </a:lnTo>
                  <a:lnTo>
                    <a:pt x="970" y="493"/>
                  </a:lnTo>
                  <a:lnTo>
                    <a:pt x="971" y="496"/>
                  </a:lnTo>
                  <a:lnTo>
                    <a:pt x="971" y="496"/>
                  </a:lnTo>
                  <a:lnTo>
                    <a:pt x="947" y="533"/>
                  </a:lnTo>
                  <a:lnTo>
                    <a:pt x="922" y="572"/>
                  </a:lnTo>
                  <a:lnTo>
                    <a:pt x="910" y="591"/>
                  </a:lnTo>
                  <a:lnTo>
                    <a:pt x="899" y="610"/>
                  </a:lnTo>
                  <a:lnTo>
                    <a:pt x="889" y="631"/>
                  </a:lnTo>
                  <a:lnTo>
                    <a:pt x="880" y="650"/>
                  </a:lnTo>
                  <a:lnTo>
                    <a:pt x="880" y="650"/>
                  </a:lnTo>
                  <a:lnTo>
                    <a:pt x="884" y="669"/>
                  </a:lnTo>
                  <a:lnTo>
                    <a:pt x="890" y="686"/>
                  </a:lnTo>
                  <a:lnTo>
                    <a:pt x="896" y="703"/>
                  </a:lnTo>
                  <a:lnTo>
                    <a:pt x="902" y="720"/>
                  </a:lnTo>
                  <a:lnTo>
                    <a:pt x="902" y="720"/>
                  </a:lnTo>
                  <a:lnTo>
                    <a:pt x="909" y="752"/>
                  </a:lnTo>
                  <a:lnTo>
                    <a:pt x="913" y="783"/>
                  </a:lnTo>
                  <a:lnTo>
                    <a:pt x="917" y="814"/>
                  </a:lnTo>
                  <a:lnTo>
                    <a:pt x="919" y="845"/>
                  </a:lnTo>
                  <a:lnTo>
                    <a:pt x="919" y="877"/>
                  </a:lnTo>
                  <a:lnTo>
                    <a:pt x="918" y="908"/>
                  </a:lnTo>
                  <a:lnTo>
                    <a:pt x="914" y="971"/>
                  </a:lnTo>
                  <a:lnTo>
                    <a:pt x="910" y="1036"/>
                  </a:lnTo>
                  <a:lnTo>
                    <a:pt x="908" y="1069"/>
                  </a:lnTo>
                  <a:lnTo>
                    <a:pt x="907" y="1103"/>
                  </a:lnTo>
                  <a:lnTo>
                    <a:pt x="907" y="1136"/>
                  </a:lnTo>
                  <a:lnTo>
                    <a:pt x="908" y="1171"/>
                  </a:lnTo>
                  <a:lnTo>
                    <a:pt x="910" y="1207"/>
                  </a:lnTo>
                  <a:lnTo>
                    <a:pt x="913" y="1242"/>
                  </a:lnTo>
                  <a:lnTo>
                    <a:pt x="913" y="1242"/>
                  </a:lnTo>
                  <a:lnTo>
                    <a:pt x="936" y="1140"/>
                  </a:lnTo>
                  <a:lnTo>
                    <a:pt x="947" y="1091"/>
                  </a:lnTo>
                  <a:lnTo>
                    <a:pt x="958" y="1043"/>
                  </a:lnTo>
                  <a:lnTo>
                    <a:pt x="971" y="996"/>
                  </a:lnTo>
                  <a:lnTo>
                    <a:pt x="985" y="950"/>
                  </a:lnTo>
                  <a:lnTo>
                    <a:pt x="999" y="903"/>
                  </a:lnTo>
                  <a:lnTo>
                    <a:pt x="1015" y="857"/>
                  </a:lnTo>
                  <a:lnTo>
                    <a:pt x="1015" y="857"/>
                  </a:lnTo>
                  <a:lnTo>
                    <a:pt x="1017" y="854"/>
                  </a:lnTo>
                  <a:lnTo>
                    <a:pt x="1016" y="852"/>
                  </a:lnTo>
                  <a:lnTo>
                    <a:pt x="1014" y="850"/>
                  </a:lnTo>
                  <a:lnTo>
                    <a:pt x="1014" y="849"/>
                  </a:lnTo>
                  <a:lnTo>
                    <a:pt x="1013" y="848"/>
                  </a:lnTo>
                  <a:lnTo>
                    <a:pt x="1013" y="848"/>
                  </a:lnTo>
                  <a:lnTo>
                    <a:pt x="1018" y="849"/>
                  </a:lnTo>
                  <a:lnTo>
                    <a:pt x="1020" y="848"/>
                  </a:lnTo>
                  <a:lnTo>
                    <a:pt x="1020" y="844"/>
                  </a:lnTo>
                  <a:lnTo>
                    <a:pt x="1020" y="844"/>
                  </a:lnTo>
                  <a:lnTo>
                    <a:pt x="1030" y="821"/>
                  </a:lnTo>
                  <a:lnTo>
                    <a:pt x="1034" y="809"/>
                  </a:lnTo>
                  <a:lnTo>
                    <a:pt x="1039" y="798"/>
                  </a:lnTo>
                  <a:lnTo>
                    <a:pt x="1039" y="798"/>
                  </a:lnTo>
                  <a:lnTo>
                    <a:pt x="1038" y="797"/>
                  </a:lnTo>
                  <a:lnTo>
                    <a:pt x="1038" y="796"/>
                  </a:lnTo>
                  <a:lnTo>
                    <a:pt x="1036" y="798"/>
                  </a:lnTo>
                  <a:lnTo>
                    <a:pt x="1035" y="800"/>
                  </a:lnTo>
                  <a:lnTo>
                    <a:pt x="1035" y="800"/>
                  </a:lnTo>
                  <a:lnTo>
                    <a:pt x="1034" y="798"/>
                  </a:lnTo>
                  <a:lnTo>
                    <a:pt x="1034" y="798"/>
                  </a:lnTo>
                  <a:lnTo>
                    <a:pt x="1034" y="796"/>
                  </a:lnTo>
                  <a:lnTo>
                    <a:pt x="1035" y="794"/>
                  </a:lnTo>
                  <a:lnTo>
                    <a:pt x="1039" y="793"/>
                  </a:lnTo>
                  <a:lnTo>
                    <a:pt x="1042" y="792"/>
                  </a:lnTo>
                  <a:lnTo>
                    <a:pt x="1042" y="791"/>
                  </a:lnTo>
                  <a:lnTo>
                    <a:pt x="1042" y="789"/>
                  </a:lnTo>
                  <a:lnTo>
                    <a:pt x="1042" y="789"/>
                  </a:lnTo>
                  <a:close/>
                  <a:moveTo>
                    <a:pt x="1666" y="178"/>
                  </a:moveTo>
                  <a:lnTo>
                    <a:pt x="1666" y="178"/>
                  </a:lnTo>
                  <a:lnTo>
                    <a:pt x="1650" y="190"/>
                  </a:lnTo>
                  <a:lnTo>
                    <a:pt x="1634" y="201"/>
                  </a:lnTo>
                  <a:lnTo>
                    <a:pt x="1617" y="212"/>
                  </a:lnTo>
                  <a:lnTo>
                    <a:pt x="1599" y="222"/>
                  </a:lnTo>
                  <a:lnTo>
                    <a:pt x="1599" y="222"/>
                  </a:lnTo>
                  <a:lnTo>
                    <a:pt x="1572" y="231"/>
                  </a:lnTo>
                  <a:lnTo>
                    <a:pt x="1545" y="242"/>
                  </a:lnTo>
                  <a:lnTo>
                    <a:pt x="1520" y="254"/>
                  </a:lnTo>
                  <a:lnTo>
                    <a:pt x="1496" y="264"/>
                  </a:lnTo>
                  <a:lnTo>
                    <a:pt x="1471" y="277"/>
                  </a:lnTo>
                  <a:lnTo>
                    <a:pt x="1449" y="290"/>
                  </a:lnTo>
                  <a:lnTo>
                    <a:pt x="1426" y="303"/>
                  </a:lnTo>
                  <a:lnTo>
                    <a:pt x="1405" y="316"/>
                  </a:lnTo>
                  <a:lnTo>
                    <a:pt x="1405" y="316"/>
                  </a:lnTo>
                  <a:lnTo>
                    <a:pt x="1374" y="337"/>
                  </a:lnTo>
                  <a:lnTo>
                    <a:pt x="1344" y="360"/>
                  </a:lnTo>
                  <a:lnTo>
                    <a:pt x="1287" y="407"/>
                  </a:lnTo>
                  <a:lnTo>
                    <a:pt x="1287" y="407"/>
                  </a:lnTo>
                  <a:lnTo>
                    <a:pt x="1259" y="431"/>
                  </a:lnTo>
                  <a:lnTo>
                    <a:pt x="1245" y="443"/>
                  </a:lnTo>
                  <a:lnTo>
                    <a:pt x="1232" y="457"/>
                  </a:lnTo>
                  <a:lnTo>
                    <a:pt x="1221" y="470"/>
                  </a:lnTo>
                  <a:lnTo>
                    <a:pt x="1209" y="485"/>
                  </a:lnTo>
                  <a:lnTo>
                    <a:pt x="1198" y="500"/>
                  </a:lnTo>
                  <a:lnTo>
                    <a:pt x="1187" y="515"/>
                  </a:lnTo>
                  <a:lnTo>
                    <a:pt x="1187" y="515"/>
                  </a:lnTo>
                  <a:lnTo>
                    <a:pt x="1167" y="547"/>
                  </a:lnTo>
                  <a:lnTo>
                    <a:pt x="1147" y="577"/>
                  </a:lnTo>
                  <a:lnTo>
                    <a:pt x="1147" y="577"/>
                  </a:lnTo>
                  <a:lnTo>
                    <a:pt x="1139" y="589"/>
                  </a:lnTo>
                  <a:lnTo>
                    <a:pt x="1133" y="602"/>
                  </a:lnTo>
                  <a:lnTo>
                    <a:pt x="1120" y="629"/>
                  </a:lnTo>
                  <a:lnTo>
                    <a:pt x="1099" y="681"/>
                  </a:lnTo>
                  <a:lnTo>
                    <a:pt x="1099" y="681"/>
                  </a:lnTo>
                  <a:lnTo>
                    <a:pt x="1087" y="710"/>
                  </a:lnTo>
                  <a:lnTo>
                    <a:pt x="1075" y="740"/>
                  </a:lnTo>
                  <a:lnTo>
                    <a:pt x="1055" y="799"/>
                  </a:lnTo>
                  <a:lnTo>
                    <a:pt x="1033" y="858"/>
                  </a:lnTo>
                  <a:lnTo>
                    <a:pt x="1012" y="918"/>
                  </a:lnTo>
                  <a:lnTo>
                    <a:pt x="1012" y="918"/>
                  </a:lnTo>
                  <a:lnTo>
                    <a:pt x="999" y="952"/>
                  </a:lnTo>
                  <a:lnTo>
                    <a:pt x="988" y="986"/>
                  </a:lnTo>
                  <a:lnTo>
                    <a:pt x="978" y="1021"/>
                  </a:lnTo>
                  <a:lnTo>
                    <a:pt x="968" y="1058"/>
                  </a:lnTo>
                  <a:lnTo>
                    <a:pt x="950" y="1130"/>
                  </a:lnTo>
                  <a:lnTo>
                    <a:pt x="932" y="1203"/>
                  </a:lnTo>
                  <a:lnTo>
                    <a:pt x="932" y="1203"/>
                  </a:lnTo>
                  <a:lnTo>
                    <a:pt x="933" y="1209"/>
                  </a:lnTo>
                  <a:lnTo>
                    <a:pt x="933" y="1215"/>
                  </a:lnTo>
                  <a:lnTo>
                    <a:pt x="930" y="1227"/>
                  </a:lnTo>
                  <a:lnTo>
                    <a:pt x="929" y="1233"/>
                  </a:lnTo>
                  <a:lnTo>
                    <a:pt x="928" y="1239"/>
                  </a:lnTo>
                  <a:lnTo>
                    <a:pt x="928" y="1244"/>
                  </a:lnTo>
                  <a:lnTo>
                    <a:pt x="929" y="1250"/>
                  </a:lnTo>
                  <a:lnTo>
                    <a:pt x="929" y="1250"/>
                  </a:lnTo>
                  <a:lnTo>
                    <a:pt x="935" y="1236"/>
                  </a:lnTo>
                  <a:lnTo>
                    <a:pt x="939" y="1222"/>
                  </a:lnTo>
                  <a:lnTo>
                    <a:pt x="942" y="1215"/>
                  </a:lnTo>
                  <a:lnTo>
                    <a:pt x="947" y="1210"/>
                  </a:lnTo>
                  <a:lnTo>
                    <a:pt x="951" y="1206"/>
                  </a:lnTo>
                  <a:lnTo>
                    <a:pt x="956" y="1201"/>
                  </a:lnTo>
                  <a:lnTo>
                    <a:pt x="956" y="1201"/>
                  </a:lnTo>
                  <a:lnTo>
                    <a:pt x="974" y="1172"/>
                  </a:lnTo>
                  <a:lnTo>
                    <a:pt x="993" y="1142"/>
                  </a:lnTo>
                  <a:lnTo>
                    <a:pt x="1013" y="1115"/>
                  </a:lnTo>
                  <a:lnTo>
                    <a:pt x="1023" y="1102"/>
                  </a:lnTo>
                  <a:lnTo>
                    <a:pt x="1033" y="1090"/>
                  </a:lnTo>
                  <a:lnTo>
                    <a:pt x="1033" y="1090"/>
                  </a:lnTo>
                  <a:lnTo>
                    <a:pt x="1045" y="1077"/>
                  </a:lnTo>
                  <a:lnTo>
                    <a:pt x="1057" y="1065"/>
                  </a:lnTo>
                  <a:lnTo>
                    <a:pt x="1071" y="1053"/>
                  </a:lnTo>
                  <a:lnTo>
                    <a:pt x="1082" y="1040"/>
                  </a:lnTo>
                  <a:lnTo>
                    <a:pt x="1082" y="1040"/>
                  </a:lnTo>
                  <a:lnTo>
                    <a:pt x="1105" y="1013"/>
                  </a:lnTo>
                  <a:lnTo>
                    <a:pt x="1117" y="1000"/>
                  </a:lnTo>
                  <a:lnTo>
                    <a:pt x="1129" y="988"/>
                  </a:lnTo>
                  <a:lnTo>
                    <a:pt x="1129" y="988"/>
                  </a:lnTo>
                  <a:lnTo>
                    <a:pt x="1168" y="956"/>
                  </a:lnTo>
                  <a:lnTo>
                    <a:pt x="1210" y="924"/>
                  </a:lnTo>
                  <a:lnTo>
                    <a:pt x="1230" y="909"/>
                  </a:lnTo>
                  <a:lnTo>
                    <a:pt x="1253" y="895"/>
                  </a:lnTo>
                  <a:lnTo>
                    <a:pt x="1275" y="881"/>
                  </a:lnTo>
                  <a:lnTo>
                    <a:pt x="1298" y="868"/>
                  </a:lnTo>
                  <a:lnTo>
                    <a:pt x="1321" y="857"/>
                  </a:lnTo>
                  <a:lnTo>
                    <a:pt x="1347" y="846"/>
                  </a:lnTo>
                  <a:lnTo>
                    <a:pt x="1372" y="837"/>
                  </a:lnTo>
                  <a:lnTo>
                    <a:pt x="1398" y="829"/>
                  </a:lnTo>
                  <a:lnTo>
                    <a:pt x="1426" y="822"/>
                  </a:lnTo>
                  <a:lnTo>
                    <a:pt x="1454" y="818"/>
                  </a:lnTo>
                  <a:lnTo>
                    <a:pt x="1484" y="815"/>
                  </a:lnTo>
                  <a:lnTo>
                    <a:pt x="1515" y="814"/>
                  </a:lnTo>
                  <a:lnTo>
                    <a:pt x="1515" y="814"/>
                  </a:lnTo>
                  <a:lnTo>
                    <a:pt x="1518" y="783"/>
                  </a:lnTo>
                  <a:lnTo>
                    <a:pt x="1524" y="753"/>
                  </a:lnTo>
                  <a:lnTo>
                    <a:pt x="1529" y="723"/>
                  </a:lnTo>
                  <a:lnTo>
                    <a:pt x="1535" y="693"/>
                  </a:lnTo>
                  <a:lnTo>
                    <a:pt x="1542" y="664"/>
                  </a:lnTo>
                  <a:lnTo>
                    <a:pt x="1550" y="634"/>
                  </a:lnTo>
                  <a:lnTo>
                    <a:pt x="1568" y="572"/>
                  </a:lnTo>
                  <a:lnTo>
                    <a:pt x="1568" y="572"/>
                  </a:lnTo>
                  <a:lnTo>
                    <a:pt x="1579" y="536"/>
                  </a:lnTo>
                  <a:lnTo>
                    <a:pt x="1592" y="501"/>
                  </a:lnTo>
                  <a:lnTo>
                    <a:pt x="1618" y="431"/>
                  </a:lnTo>
                  <a:lnTo>
                    <a:pt x="1618" y="431"/>
                  </a:lnTo>
                  <a:lnTo>
                    <a:pt x="1625" y="413"/>
                  </a:lnTo>
                  <a:lnTo>
                    <a:pt x="1633" y="394"/>
                  </a:lnTo>
                  <a:lnTo>
                    <a:pt x="1650" y="358"/>
                  </a:lnTo>
                  <a:lnTo>
                    <a:pt x="1668" y="320"/>
                  </a:lnTo>
                  <a:lnTo>
                    <a:pt x="1684" y="283"/>
                  </a:lnTo>
                  <a:lnTo>
                    <a:pt x="1691" y="263"/>
                  </a:lnTo>
                  <a:lnTo>
                    <a:pt x="1697" y="244"/>
                  </a:lnTo>
                  <a:lnTo>
                    <a:pt x="1701" y="225"/>
                  </a:lnTo>
                  <a:lnTo>
                    <a:pt x="1705" y="206"/>
                  </a:lnTo>
                  <a:lnTo>
                    <a:pt x="1707" y="186"/>
                  </a:lnTo>
                  <a:lnTo>
                    <a:pt x="1707" y="166"/>
                  </a:lnTo>
                  <a:lnTo>
                    <a:pt x="1705" y="147"/>
                  </a:lnTo>
                  <a:lnTo>
                    <a:pt x="1699" y="126"/>
                  </a:lnTo>
                  <a:lnTo>
                    <a:pt x="1699" y="126"/>
                  </a:lnTo>
                  <a:lnTo>
                    <a:pt x="1699" y="124"/>
                  </a:lnTo>
                  <a:lnTo>
                    <a:pt x="1698" y="124"/>
                  </a:lnTo>
                  <a:lnTo>
                    <a:pt x="1698" y="124"/>
                  </a:lnTo>
                  <a:lnTo>
                    <a:pt x="1695" y="132"/>
                  </a:lnTo>
                  <a:lnTo>
                    <a:pt x="1691" y="139"/>
                  </a:lnTo>
                  <a:lnTo>
                    <a:pt x="1682" y="151"/>
                  </a:lnTo>
                  <a:lnTo>
                    <a:pt x="1674" y="164"/>
                  </a:lnTo>
                  <a:lnTo>
                    <a:pt x="1669" y="170"/>
                  </a:lnTo>
                  <a:lnTo>
                    <a:pt x="1666" y="178"/>
                  </a:lnTo>
                  <a:lnTo>
                    <a:pt x="1666" y="178"/>
                  </a:lnTo>
                  <a:close/>
                  <a:moveTo>
                    <a:pt x="1717" y="151"/>
                  </a:moveTo>
                  <a:lnTo>
                    <a:pt x="1717" y="151"/>
                  </a:lnTo>
                  <a:lnTo>
                    <a:pt x="1720" y="170"/>
                  </a:lnTo>
                  <a:lnTo>
                    <a:pt x="1720" y="188"/>
                  </a:lnTo>
                  <a:lnTo>
                    <a:pt x="1718" y="206"/>
                  </a:lnTo>
                  <a:lnTo>
                    <a:pt x="1716" y="223"/>
                  </a:lnTo>
                  <a:lnTo>
                    <a:pt x="1713" y="240"/>
                  </a:lnTo>
                  <a:lnTo>
                    <a:pt x="1709" y="256"/>
                  </a:lnTo>
                  <a:lnTo>
                    <a:pt x="1703" y="272"/>
                  </a:lnTo>
                  <a:lnTo>
                    <a:pt x="1698" y="287"/>
                  </a:lnTo>
                  <a:lnTo>
                    <a:pt x="1685" y="318"/>
                  </a:lnTo>
                  <a:lnTo>
                    <a:pt x="1670" y="347"/>
                  </a:lnTo>
                  <a:lnTo>
                    <a:pt x="1655" y="377"/>
                  </a:lnTo>
                  <a:lnTo>
                    <a:pt x="1641" y="407"/>
                  </a:lnTo>
                  <a:lnTo>
                    <a:pt x="1641" y="407"/>
                  </a:lnTo>
                  <a:lnTo>
                    <a:pt x="1632" y="430"/>
                  </a:lnTo>
                  <a:lnTo>
                    <a:pt x="1623" y="454"/>
                  </a:lnTo>
                  <a:lnTo>
                    <a:pt x="1607" y="503"/>
                  </a:lnTo>
                  <a:lnTo>
                    <a:pt x="1607" y="503"/>
                  </a:lnTo>
                  <a:lnTo>
                    <a:pt x="1581" y="580"/>
                  </a:lnTo>
                  <a:lnTo>
                    <a:pt x="1570" y="620"/>
                  </a:lnTo>
                  <a:lnTo>
                    <a:pt x="1558" y="660"/>
                  </a:lnTo>
                  <a:lnTo>
                    <a:pt x="1547" y="700"/>
                  </a:lnTo>
                  <a:lnTo>
                    <a:pt x="1539" y="742"/>
                  </a:lnTo>
                  <a:lnTo>
                    <a:pt x="1531" y="785"/>
                  </a:lnTo>
                  <a:lnTo>
                    <a:pt x="1526" y="829"/>
                  </a:lnTo>
                  <a:lnTo>
                    <a:pt x="1526" y="829"/>
                  </a:lnTo>
                  <a:lnTo>
                    <a:pt x="1498" y="830"/>
                  </a:lnTo>
                  <a:lnTo>
                    <a:pt x="1470" y="831"/>
                  </a:lnTo>
                  <a:lnTo>
                    <a:pt x="1417" y="833"/>
                  </a:lnTo>
                  <a:lnTo>
                    <a:pt x="1417" y="833"/>
                  </a:lnTo>
                  <a:lnTo>
                    <a:pt x="1391" y="842"/>
                  </a:lnTo>
                  <a:lnTo>
                    <a:pt x="1365" y="851"/>
                  </a:lnTo>
                  <a:lnTo>
                    <a:pt x="1339" y="862"/>
                  </a:lnTo>
                  <a:lnTo>
                    <a:pt x="1315" y="874"/>
                  </a:lnTo>
                  <a:lnTo>
                    <a:pt x="1291" y="887"/>
                  </a:lnTo>
                  <a:lnTo>
                    <a:pt x="1268" y="899"/>
                  </a:lnTo>
                  <a:lnTo>
                    <a:pt x="1245" y="913"/>
                  </a:lnTo>
                  <a:lnTo>
                    <a:pt x="1223" y="927"/>
                  </a:lnTo>
                  <a:lnTo>
                    <a:pt x="1223" y="927"/>
                  </a:lnTo>
                  <a:lnTo>
                    <a:pt x="1207" y="940"/>
                  </a:lnTo>
                  <a:lnTo>
                    <a:pt x="1192" y="954"/>
                  </a:lnTo>
                  <a:lnTo>
                    <a:pt x="1165" y="980"/>
                  </a:lnTo>
                  <a:lnTo>
                    <a:pt x="1165" y="980"/>
                  </a:lnTo>
                  <a:lnTo>
                    <a:pt x="1154" y="987"/>
                  </a:lnTo>
                  <a:lnTo>
                    <a:pt x="1145" y="995"/>
                  </a:lnTo>
                  <a:lnTo>
                    <a:pt x="1135" y="1001"/>
                  </a:lnTo>
                  <a:lnTo>
                    <a:pt x="1125" y="1010"/>
                  </a:lnTo>
                  <a:lnTo>
                    <a:pt x="1125" y="1010"/>
                  </a:lnTo>
                  <a:lnTo>
                    <a:pt x="1117" y="1018"/>
                  </a:lnTo>
                  <a:lnTo>
                    <a:pt x="1108" y="1028"/>
                  </a:lnTo>
                  <a:lnTo>
                    <a:pt x="1091" y="1047"/>
                  </a:lnTo>
                  <a:lnTo>
                    <a:pt x="1091" y="1047"/>
                  </a:lnTo>
                  <a:lnTo>
                    <a:pt x="1056" y="1082"/>
                  </a:lnTo>
                  <a:lnTo>
                    <a:pt x="1039" y="1101"/>
                  </a:lnTo>
                  <a:lnTo>
                    <a:pt x="1023" y="1120"/>
                  </a:lnTo>
                  <a:lnTo>
                    <a:pt x="1023" y="1120"/>
                  </a:lnTo>
                  <a:lnTo>
                    <a:pt x="1008" y="1140"/>
                  </a:lnTo>
                  <a:lnTo>
                    <a:pt x="993" y="1161"/>
                  </a:lnTo>
                  <a:lnTo>
                    <a:pt x="979" y="1182"/>
                  </a:lnTo>
                  <a:lnTo>
                    <a:pt x="965" y="1205"/>
                  </a:lnTo>
                  <a:lnTo>
                    <a:pt x="952" y="1226"/>
                  </a:lnTo>
                  <a:lnTo>
                    <a:pt x="940" y="1250"/>
                  </a:lnTo>
                  <a:lnTo>
                    <a:pt x="928" y="1272"/>
                  </a:lnTo>
                  <a:lnTo>
                    <a:pt x="918" y="1296"/>
                  </a:lnTo>
                  <a:lnTo>
                    <a:pt x="918" y="1296"/>
                  </a:lnTo>
                  <a:lnTo>
                    <a:pt x="923" y="1290"/>
                  </a:lnTo>
                  <a:lnTo>
                    <a:pt x="928" y="1284"/>
                  </a:lnTo>
                  <a:lnTo>
                    <a:pt x="933" y="1275"/>
                  </a:lnTo>
                  <a:lnTo>
                    <a:pt x="937" y="1268"/>
                  </a:lnTo>
                  <a:lnTo>
                    <a:pt x="944" y="1251"/>
                  </a:lnTo>
                  <a:lnTo>
                    <a:pt x="953" y="1233"/>
                  </a:lnTo>
                  <a:lnTo>
                    <a:pt x="953" y="1233"/>
                  </a:lnTo>
                  <a:lnTo>
                    <a:pt x="959" y="1225"/>
                  </a:lnTo>
                  <a:lnTo>
                    <a:pt x="967" y="1216"/>
                  </a:lnTo>
                  <a:lnTo>
                    <a:pt x="975" y="1208"/>
                  </a:lnTo>
                  <a:lnTo>
                    <a:pt x="983" y="1200"/>
                  </a:lnTo>
                  <a:lnTo>
                    <a:pt x="983" y="1200"/>
                  </a:lnTo>
                  <a:lnTo>
                    <a:pt x="998" y="1179"/>
                  </a:lnTo>
                  <a:lnTo>
                    <a:pt x="1013" y="1157"/>
                  </a:lnTo>
                  <a:lnTo>
                    <a:pt x="1013" y="1157"/>
                  </a:lnTo>
                  <a:lnTo>
                    <a:pt x="1020" y="1147"/>
                  </a:lnTo>
                  <a:lnTo>
                    <a:pt x="1028" y="1136"/>
                  </a:lnTo>
                  <a:lnTo>
                    <a:pt x="1032" y="1131"/>
                  </a:lnTo>
                  <a:lnTo>
                    <a:pt x="1036" y="1126"/>
                  </a:lnTo>
                  <a:lnTo>
                    <a:pt x="1042" y="1123"/>
                  </a:lnTo>
                  <a:lnTo>
                    <a:pt x="1047" y="1121"/>
                  </a:lnTo>
                  <a:lnTo>
                    <a:pt x="1047" y="1121"/>
                  </a:lnTo>
                  <a:lnTo>
                    <a:pt x="1038" y="1138"/>
                  </a:lnTo>
                  <a:lnTo>
                    <a:pt x="1027" y="1153"/>
                  </a:lnTo>
                  <a:lnTo>
                    <a:pt x="1003" y="1184"/>
                  </a:lnTo>
                  <a:lnTo>
                    <a:pt x="980" y="1214"/>
                  </a:lnTo>
                  <a:lnTo>
                    <a:pt x="969" y="1230"/>
                  </a:lnTo>
                  <a:lnTo>
                    <a:pt x="960" y="1246"/>
                  </a:lnTo>
                  <a:lnTo>
                    <a:pt x="960" y="1246"/>
                  </a:lnTo>
                  <a:lnTo>
                    <a:pt x="954" y="1257"/>
                  </a:lnTo>
                  <a:lnTo>
                    <a:pt x="949" y="1270"/>
                  </a:lnTo>
                  <a:lnTo>
                    <a:pt x="943" y="1282"/>
                  </a:lnTo>
                  <a:lnTo>
                    <a:pt x="940" y="1294"/>
                  </a:lnTo>
                  <a:lnTo>
                    <a:pt x="940" y="1294"/>
                  </a:lnTo>
                  <a:lnTo>
                    <a:pt x="945" y="1293"/>
                  </a:lnTo>
                  <a:lnTo>
                    <a:pt x="951" y="1292"/>
                  </a:lnTo>
                  <a:lnTo>
                    <a:pt x="956" y="1291"/>
                  </a:lnTo>
                  <a:lnTo>
                    <a:pt x="961" y="1290"/>
                  </a:lnTo>
                  <a:lnTo>
                    <a:pt x="961" y="1290"/>
                  </a:lnTo>
                  <a:lnTo>
                    <a:pt x="1012" y="1221"/>
                  </a:lnTo>
                  <a:lnTo>
                    <a:pt x="1038" y="1186"/>
                  </a:lnTo>
                  <a:lnTo>
                    <a:pt x="1064" y="1152"/>
                  </a:lnTo>
                  <a:lnTo>
                    <a:pt x="1091" y="1118"/>
                  </a:lnTo>
                  <a:lnTo>
                    <a:pt x="1119" y="1086"/>
                  </a:lnTo>
                  <a:lnTo>
                    <a:pt x="1147" y="1055"/>
                  </a:lnTo>
                  <a:lnTo>
                    <a:pt x="1177" y="1024"/>
                  </a:lnTo>
                  <a:lnTo>
                    <a:pt x="1177" y="1024"/>
                  </a:lnTo>
                  <a:lnTo>
                    <a:pt x="1181" y="1024"/>
                  </a:lnTo>
                  <a:lnTo>
                    <a:pt x="1184" y="1023"/>
                  </a:lnTo>
                  <a:lnTo>
                    <a:pt x="1190" y="1020"/>
                  </a:lnTo>
                  <a:lnTo>
                    <a:pt x="1190" y="1020"/>
                  </a:lnTo>
                  <a:lnTo>
                    <a:pt x="1220" y="995"/>
                  </a:lnTo>
                  <a:lnTo>
                    <a:pt x="1251" y="969"/>
                  </a:lnTo>
                  <a:lnTo>
                    <a:pt x="1284" y="943"/>
                  </a:lnTo>
                  <a:lnTo>
                    <a:pt x="1317" y="919"/>
                  </a:lnTo>
                  <a:lnTo>
                    <a:pt x="1317" y="919"/>
                  </a:lnTo>
                  <a:lnTo>
                    <a:pt x="1338" y="905"/>
                  </a:lnTo>
                  <a:lnTo>
                    <a:pt x="1360" y="892"/>
                  </a:lnTo>
                  <a:lnTo>
                    <a:pt x="1381" y="880"/>
                  </a:lnTo>
                  <a:lnTo>
                    <a:pt x="1404" y="869"/>
                  </a:lnTo>
                  <a:lnTo>
                    <a:pt x="1428" y="861"/>
                  </a:lnTo>
                  <a:lnTo>
                    <a:pt x="1441" y="858"/>
                  </a:lnTo>
                  <a:lnTo>
                    <a:pt x="1454" y="854"/>
                  </a:lnTo>
                  <a:lnTo>
                    <a:pt x="1468" y="851"/>
                  </a:lnTo>
                  <a:lnTo>
                    <a:pt x="1482" y="850"/>
                  </a:lnTo>
                  <a:lnTo>
                    <a:pt x="1496" y="848"/>
                  </a:lnTo>
                  <a:lnTo>
                    <a:pt x="1511" y="848"/>
                  </a:lnTo>
                  <a:lnTo>
                    <a:pt x="1511" y="848"/>
                  </a:lnTo>
                  <a:lnTo>
                    <a:pt x="1524" y="848"/>
                  </a:lnTo>
                  <a:lnTo>
                    <a:pt x="1532" y="849"/>
                  </a:lnTo>
                  <a:lnTo>
                    <a:pt x="1541" y="849"/>
                  </a:lnTo>
                  <a:lnTo>
                    <a:pt x="1553" y="848"/>
                  </a:lnTo>
                  <a:lnTo>
                    <a:pt x="1553" y="848"/>
                  </a:lnTo>
                  <a:lnTo>
                    <a:pt x="1580" y="752"/>
                  </a:lnTo>
                  <a:lnTo>
                    <a:pt x="1609" y="656"/>
                  </a:lnTo>
                  <a:lnTo>
                    <a:pt x="1622" y="607"/>
                  </a:lnTo>
                  <a:lnTo>
                    <a:pt x="1635" y="559"/>
                  </a:lnTo>
                  <a:lnTo>
                    <a:pt x="1647" y="509"/>
                  </a:lnTo>
                  <a:lnTo>
                    <a:pt x="1656" y="456"/>
                  </a:lnTo>
                  <a:lnTo>
                    <a:pt x="1656" y="456"/>
                  </a:lnTo>
                  <a:lnTo>
                    <a:pt x="1659" y="453"/>
                  </a:lnTo>
                  <a:lnTo>
                    <a:pt x="1662" y="450"/>
                  </a:lnTo>
                  <a:lnTo>
                    <a:pt x="1664" y="446"/>
                  </a:lnTo>
                  <a:lnTo>
                    <a:pt x="1666" y="442"/>
                  </a:lnTo>
                  <a:lnTo>
                    <a:pt x="1666" y="442"/>
                  </a:lnTo>
                  <a:lnTo>
                    <a:pt x="1672" y="424"/>
                  </a:lnTo>
                  <a:lnTo>
                    <a:pt x="1678" y="406"/>
                  </a:lnTo>
                  <a:lnTo>
                    <a:pt x="1682" y="387"/>
                  </a:lnTo>
                  <a:lnTo>
                    <a:pt x="1685" y="368"/>
                  </a:lnTo>
                  <a:lnTo>
                    <a:pt x="1694" y="330"/>
                  </a:lnTo>
                  <a:lnTo>
                    <a:pt x="1699" y="313"/>
                  </a:lnTo>
                  <a:lnTo>
                    <a:pt x="1705" y="294"/>
                  </a:lnTo>
                  <a:lnTo>
                    <a:pt x="1705" y="294"/>
                  </a:lnTo>
                  <a:lnTo>
                    <a:pt x="1707" y="291"/>
                  </a:lnTo>
                  <a:lnTo>
                    <a:pt x="1710" y="289"/>
                  </a:lnTo>
                  <a:lnTo>
                    <a:pt x="1712" y="286"/>
                  </a:lnTo>
                  <a:lnTo>
                    <a:pt x="1714" y="283"/>
                  </a:lnTo>
                  <a:lnTo>
                    <a:pt x="1714" y="283"/>
                  </a:lnTo>
                  <a:lnTo>
                    <a:pt x="1723" y="256"/>
                  </a:lnTo>
                  <a:lnTo>
                    <a:pt x="1730" y="229"/>
                  </a:lnTo>
                  <a:lnTo>
                    <a:pt x="1737" y="202"/>
                  </a:lnTo>
                  <a:lnTo>
                    <a:pt x="1744" y="178"/>
                  </a:lnTo>
                  <a:lnTo>
                    <a:pt x="1744" y="178"/>
                  </a:lnTo>
                  <a:lnTo>
                    <a:pt x="1751" y="162"/>
                  </a:lnTo>
                  <a:lnTo>
                    <a:pt x="1753" y="154"/>
                  </a:lnTo>
                  <a:lnTo>
                    <a:pt x="1753" y="150"/>
                  </a:lnTo>
                  <a:lnTo>
                    <a:pt x="1751" y="146"/>
                  </a:lnTo>
                  <a:lnTo>
                    <a:pt x="1751" y="146"/>
                  </a:lnTo>
                  <a:lnTo>
                    <a:pt x="1742" y="148"/>
                  </a:lnTo>
                  <a:lnTo>
                    <a:pt x="1735" y="150"/>
                  </a:lnTo>
                  <a:lnTo>
                    <a:pt x="1727" y="152"/>
                  </a:lnTo>
                  <a:lnTo>
                    <a:pt x="1723" y="152"/>
                  </a:lnTo>
                  <a:lnTo>
                    <a:pt x="1717" y="151"/>
                  </a:lnTo>
                  <a:lnTo>
                    <a:pt x="1717" y="151"/>
                  </a:lnTo>
                  <a:close/>
                  <a:moveTo>
                    <a:pt x="1785" y="576"/>
                  </a:moveTo>
                  <a:lnTo>
                    <a:pt x="1785" y="576"/>
                  </a:lnTo>
                  <a:lnTo>
                    <a:pt x="1783" y="575"/>
                  </a:lnTo>
                  <a:lnTo>
                    <a:pt x="1782" y="575"/>
                  </a:lnTo>
                  <a:lnTo>
                    <a:pt x="1781" y="576"/>
                  </a:lnTo>
                  <a:lnTo>
                    <a:pt x="1781" y="577"/>
                  </a:lnTo>
                  <a:lnTo>
                    <a:pt x="1778" y="581"/>
                  </a:lnTo>
                  <a:lnTo>
                    <a:pt x="1776" y="587"/>
                  </a:lnTo>
                  <a:lnTo>
                    <a:pt x="1776" y="587"/>
                  </a:lnTo>
                  <a:lnTo>
                    <a:pt x="1781" y="556"/>
                  </a:lnTo>
                  <a:lnTo>
                    <a:pt x="1785" y="526"/>
                  </a:lnTo>
                  <a:lnTo>
                    <a:pt x="1798" y="464"/>
                  </a:lnTo>
                  <a:lnTo>
                    <a:pt x="1811" y="399"/>
                  </a:lnTo>
                  <a:lnTo>
                    <a:pt x="1822" y="334"/>
                  </a:lnTo>
                  <a:lnTo>
                    <a:pt x="1822" y="334"/>
                  </a:lnTo>
                  <a:lnTo>
                    <a:pt x="1827" y="327"/>
                  </a:lnTo>
                  <a:lnTo>
                    <a:pt x="1831" y="320"/>
                  </a:lnTo>
                  <a:lnTo>
                    <a:pt x="1831" y="320"/>
                  </a:lnTo>
                  <a:lnTo>
                    <a:pt x="1831" y="312"/>
                  </a:lnTo>
                  <a:lnTo>
                    <a:pt x="1833" y="303"/>
                  </a:lnTo>
                  <a:lnTo>
                    <a:pt x="1838" y="282"/>
                  </a:lnTo>
                  <a:lnTo>
                    <a:pt x="1844" y="260"/>
                  </a:lnTo>
                  <a:lnTo>
                    <a:pt x="1849" y="240"/>
                  </a:lnTo>
                  <a:lnTo>
                    <a:pt x="1849" y="240"/>
                  </a:lnTo>
                  <a:lnTo>
                    <a:pt x="1852" y="237"/>
                  </a:lnTo>
                  <a:lnTo>
                    <a:pt x="1854" y="232"/>
                  </a:lnTo>
                  <a:lnTo>
                    <a:pt x="1857" y="227"/>
                  </a:lnTo>
                  <a:lnTo>
                    <a:pt x="1858" y="222"/>
                  </a:lnTo>
                  <a:lnTo>
                    <a:pt x="1858" y="222"/>
                  </a:lnTo>
                  <a:lnTo>
                    <a:pt x="1853" y="217"/>
                  </a:lnTo>
                  <a:lnTo>
                    <a:pt x="1849" y="213"/>
                  </a:lnTo>
                  <a:lnTo>
                    <a:pt x="1844" y="211"/>
                  </a:lnTo>
                  <a:lnTo>
                    <a:pt x="1838" y="210"/>
                  </a:lnTo>
                  <a:lnTo>
                    <a:pt x="1838" y="210"/>
                  </a:lnTo>
                  <a:lnTo>
                    <a:pt x="1835" y="213"/>
                  </a:lnTo>
                  <a:lnTo>
                    <a:pt x="1832" y="216"/>
                  </a:lnTo>
                  <a:lnTo>
                    <a:pt x="1828" y="225"/>
                  </a:lnTo>
                  <a:lnTo>
                    <a:pt x="1824" y="236"/>
                  </a:lnTo>
                  <a:lnTo>
                    <a:pt x="1822" y="246"/>
                  </a:lnTo>
                  <a:lnTo>
                    <a:pt x="1820" y="257"/>
                  </a:lnTo>
                  <a:lnTo>
                    <a:pt x="1818" y="268"/>
                  </a:lnTo>
                  <a:lnTo>
                    <a:pt x="1815" y="277"/>
                  </a:lnTo>
                  <a:lnTo>
                    <a:pt x="1809" y="286"/>
                  </a:lnTo>
                  <a:lnTo>
                    <a:pt x="1809" y="286"/>
                  </a:lnTo>
                  <a:lnTo>
                    <a:pt x="1809" y="278"/>
                  </a:lnTo>
                  <a:lnTo>
                    <a:pt x="1809" y="271"/>
                  </a:lnTo>
                  <a:lnTo>
                    <a:pt x="1813" y="253"/>
                  </a:lnTo>
                  <a:lnTo>
                    <a:pt x="1817" y="233"/>
                  </a:lnTo>
                  <a:lnTo>
                    <a:pt x="1820" y="215"/>
                  </a:lnTo>
                  <a:lnTo>
                    <a:pt x="1820" y="215"/>
                  </a:lnTo>
                  <a:lnTo>
                    <a:pt x="1818" y="212"/>
                  </a:lnTo>
                  <a:lnTo>
                    <a:pt x="1816" y="209"/>
                  </a:lnTo>
                  <a:lnTo>
                    <a:pt x="1814" y="201"/>
                  </a:lnTo>
                  <a:lnTo>
                    <a:pt x="1813" y="194"/>
                  </a:lnTo>
                  <a:lnTo>
                    <a:pt x="1809" y="186"/>
                  </a:lnTo>
                  <a:lnTo>
                    <a:pt x="1809" y="186"/>
                  </a:lnTo>
                  <a:lnTo>
                    <a:pt x="1804" y="204"/>
                  </a:lnTo>
                  <a:lnTo>
                    <a:pt x="1800" y="223"/>
                  </a:lnTo>
                  <a:lnTo>
                    <a:pt x="1794" y="241"/>
                  </a:lnTo>
                  <a:lnTo>
                    <a:pt x="1791" y="248"/>
                  </a:lnTo>
                  <a:lnTo>
                    <a:pt x="1787" y="256"/>
                  </a:lnTo>
                  <a:lnTo>
                    <a:pt x="1787" y="256"/>
                  </a:lnTo>
                  <a:lnTo>
                    <a:pt x="1787" y="246"/>
                  </a:lnTo>
                  <a:lnTo>
                    <a:pt x="1788" y="237"/>
                  </a:lnTo>
                  <a:lnTo>
                    <a:pt x="1792" y="219"/>
                  </a:lnTo>
                  <a:lnTo>
                    <a:pt x="1796" y="202"/>
                  </a:lnTo>
                  <a:lnTo>
                    <a:pt x="1797" y="194"/>
                  </a:lnTo>
                  <a:lnTo>
                    <a:pt x="1798" y="186"/>
                  </a:lnTo>
                  <a:lnTo>
                    <a:pt x="1798" y="186"/>
                  </a:lnTo>
                  <a:lnTo>
                    <a:pt x="1794" y="191"/>
                  </a:lnTo>
                  <a:lnTo>
                    <a:pt x="1791" y="196"/>
                  </a:lnTo>
                  <a:lnTo>
                    <a:pt x="1789" y="207"/>
                  </a:lnTo>
                  <a:lnTo>
                    <a:pt x="1787" y="217"/>
                  </a:lnTo>
                  <a:lnTo>
                    <a:pt x="1785" y="229"/>
                  </a:lnTo>
                  <a:lnTo>
                    <a:pt x="1785" y="229"/>
                  </a:lnTo>
                  <a:lnTo>
                    <a:pt x="1771" y="272"/>
                  </a:lnTo>
                  <a:lnTo>
                    <a:pt x="1765" y="293"/>
                  </a:lnTo>
                  <a:lnTo>
                    <a:pt x="1760" y="315"/>
                  </a:lnTo>
                  <a:lnTo>
                    <a:pt x="1760" y="315"/>
                  </a:lnTo>
                  <a:lnTo>
                    <a:pt x="1758" y="324"/>
                  </a:lnTo>
                  <a:lnTo>
                    <a:pt x="1757" y="333"/>
                  </a:lnTo>
                  <a:lnTo>
                    <a:pt x="1756" y="336"/>
                  </a:lnTo>
                  <a:lnTo>
                    <a:pt x="1754" y="339"/>
                  </a:lnTo>
                  <a:lnTo>
                    <a:pt x="1752" y="342"/>
                  </a:lnTo>
                  <a:lnTo>
                    <a:pt x="1750" y="343"/>
                  </a:lnTo>
                  <a:lnTo>
                    <a:pt x="1750" y="343"/>
                  </a:lnTo>
                  <a:lnTo>
                    <a:pt x="1752" y="321"/>
                  </a:lnTo>
                  <a:lnTo>
                    <a:pt x="1756" y="300"/>
                  </a:lnTo>
                  <a:lnTo>
                    <a:pt x="1765" y="259"/>
                  </a:lnTo>
                  <a:lnTo>
                    <a:pt x="1775" y="217"/>
                  </a:lnTo>
                  <a:lnTo>
                    <a:pt x="1780" y="196"/>
                  </a:lnTo>
                  <a:lnTo>
                    <a:pt x="1783" y="173"/>
                  </a:lnTo>
                  <a:lnTo>
                    <a:pt x="1783" y="173"/>
                  </a:lnTo>
                  <a:lnTo>
                    <a:pt x="1776" y="164"/>
                  </a:lnTo>
                  <a:lnTo>
                    <a:pt x="1772" y="160"/>
                  </a:lnTo>
                  <a:lnTo>
                    <a:pt x="1767" y="156"/>
                  </a:lnTo>
                  <a:lnTo>
                    <a:pt x="1767" y="156"/>
                  </a:lnTo>
                  <a:lnTo>
                    <a:pt x="1753" y="197"/>
                  </a:lnTo>
                  <a:lnTo>
                    <a:pt x="1740" y="239"/>
                  </a:lnTo>
                  <a:lnTo>
                    <a:pt x="1714" y="323"/>
                  </a:lnTo>
                  <a:lnTo>
                    <a:pt x="1690" y="410"/>
                  </a:lnTo>
                  <a:lnTo>
                    <a:pt x="1666" y="497"/>
                  </a:lnTo>
                  <a:lnTo>
                    <a:pt x="1641" y="584"/>
                  </a:lnTo>
                  <a:lnTo>
                    <a:pt x="1617" y="670"/>
                  </a:lnTo>
                  <a:lnTo>
                    <a:pt x="1592" y="756"/>
                  </a:lnTo>
                  <a:lnTo>
                    <a:pt x="1578" y="799"/>
                  </a:lnTo>
                  <a:lnTo>
                    <a:pt x="1564" y="841"/>
                  </a:lnTo>
                  <a:lnTo>
                    <a:pt x="1564" y="841"/>
                  </a:lnTo>
                  <a:lnTo>
                    <a:pt x="1569" y="847"/>
                  </a:lnTo>
                  <a:lnTo>
                    <a:pt x="1574" y="851"/>
                  </a:lnTo>
                  <a:lnTo>
                    <a:pt x="1577" y="853"/>
                  </a:lnTo>
                  <a:lnTo>
                    <a:pt x="1581" y="854"/>
                  </a:lnTo>
                  <a:lnTo>
                    <a:pt x="1586" y="855"/>
                  </a:lnTo>
                  <a:lnTo>
                    <a:pt x="1591" y="854"/>
                  </a:lnTo>
                  <a:lnTo>
                    <a:pt x="1591" y="854"/>
                  </a:lnTo>
                  <a:lnTo>
                    <a:pt x="1592" y="842"/>
                  </a:lnTo>
                  <a:lnTo>
                    <a:pt x="1595" y="830"/>
                  </a:lnTo>
                  <a:lnTo>
                    <a:pt x="1599" y="817"/>
                  </a:lnTo>
                  <a:lnTo>
                    <a:pt x="1602" y="805"/>
                  </a:lnTo>
                  <a:lnTo>
                    <a:pt x="1610" y="782"/>
                  </a:lnTo>
                  <a:lnTo>
                    <a:pt x="1615" y="769"/>
                  </a:lnTo>
                  <a:lnTo>
                    <a:pt x="1618" y="757"/>
                  </a:lnTo>
                  <a:lnTo>
                    <a:pt x="1618" y="757"/>
                  </a:lnTo>
                  <a:lnTo>
                    <a:pt x="1620" y="744"/>
                  </a:lnTo>
                  <a:lnTo>
                    <a:pt x="1621" y="730"/>
                  </a:lnTo>
                  <a:lnTo>
                    <a:pt x="1622" y="724"/>
                  </a:lnTo>
                  <a:lnTo>
                    <a:pt x="1624" y="717"/>
                  </a:lnTo>
                  <a:lnTo>
                    <a:pt x="1626" y="711"/>
                  </a:lnTo>
                  <a:lnTo>
                    <a:pt x="1631" y="706"/>
                  </a:lnTo>
                  <a:lnTo>
                    <a:pt x="1631" y="706"/>
                  </a:lnTo>
                  <a:lnTo>
                    <a:pt x="1629" y="725"/>
                  </a:lnTo>
                  <a:lnTo>
                    <a:pt x="1625" y="743"/>
                  </a:lnTo>
                  <a:lnTo>
                    <a:pt x="1618" y="779"/>
                  </a:lnTo>
                  <a:lnTo>
                    <a:pt x="1609" y="816"/>
                  </a:lnTo>
                  <a:lnTo>
                    <a:pt x="1605" y="834"/>
                  </a:lnTo>
                  <a:lnTo>
                    <a:pt x="1602" y="853"/>
                  </a:lnTo>
                  <a:lnTo>
                    <a:pt x="1602" y="853"/>
                  </a:lnTo>
                  <a:lnTo>
                    <a:pt x="1605" y="852"/>
                  </a:lnTo>
                  <a:lnTo>
                    <a:pt x="1607" y="852"/>
                  </a:lnTo>
                  <a:lnTo>
                    <a:pt x="1611" y="852"/>
                  </a:lnTo>
                  <a:lnTo>
                    <a:pt x="1616" y="853"/>
                  </a:lnTo>
                  <a:lnTo>
                    <a:pt x="1618" y="853"/>
                  </a:lnTo>
                  <a:lnTo>
                    <a:pt x="1620" y="853"/>
                  </a:lnTo>
                  <a:lnTo>
                    <a:pt x="1620" y="853"/>
                  </a:lnTo>
                  <a:lnTo>
                    <a:pt x="1626" y="823"/>
                  </a:lnTo>
                  <a:lnTo>
                    <a:pt x="1634" y="792"/>
                  </a:lnTo>
                  <a:lnTo>
                    <a:pt x="1650" y="731"/>
                  </a:lnTo>
                  <a:lnTo>
                    <a:pt x="1665" y="669"/>
                  </a:lnTo>
                  <a:lnTo>
                    <a:pt x="1672" y="637"/>
                  </a:lnTo>
                  <a:lnTo>
                    <a:pt x="1678" y="604"/>
                  </a:lnTo>
                  <a:lnTo>
                    <a:pt x="1678" y="604"/>
                  </a:lnTo>
                  <a:lnTo>
                    <a:pt x="1681" y="600"/>
                  </a:lnTo>
                  <a:lnTo>
                    <a:pt x="1684" y="595"/>
                  </a:lnTo>
                  <a:lnTo>
                    <a:pt x="1685" y="590"/>
                  </a:lnTo>
                  <a:lnTo>
                    <a:pt x="1686" y="584"/>
                  </a:lnTo>
                  <a:lnTo>
                    <a:pt x="1687" y="571"/>
                  </a:lnTo>
                  <a:lnTo>
                    <a:pt x="1688" y="558"/>
                  </a:lnTo>
                  <a:lnTo>
                    <a:pt x="1688" y="558"/>
                  </a:lnTo>
                  <a:lnTo>
                    <a:pt x="1693" y="537"/>
                  </a:lnTo>
                  <a:lnTo>
                    <a:pt x="1698" y="517"/>
                  </a:lnTo>
                  <a:lnTo>
                    <a:pt x="1702" y="497"/>
                  </a:lnTo>
                  <a:lnTo>
                    <a:pt x="1707" y="476"/>
                  </a:lnTo>
                  <a:lnTo>
                    <a:pt x="1707" y="476"/>
                  </a:lnTo>
                  <a:lnTo>
                    <a:pt x="1709" y="466"/>
                  </a:lnTo>
                  <a:lnTo>
                    <a:pt x="1712" y="456"/>
                  </a:lnTo>
                  <a:lnTo>
                    <a:pt x="1717" y="436"/>
                  </a:lnTo>
                  <a:lnTo>
                    <a:pt x="1717" y="436"/>
                  </a:lnTo>
                  <a:lnTo>
                    <a:pt x="1720" y="425"/>
                  </a:lnTo>
                  <a:lnTo>
                    <a:pt x="1721" y="414"/>
                  </a:lnTo>
                  <a:lnTo>
                    <a:pt x="1722" y="409"/>
                  </a:lnTo>
                  <a:lnTo>
                    <a:pt x="1724" y="405"/>
                  </a:lnTo>
                  <a:lnTo>
                    <a:pt x="1727" y="402"/>
                  </a:lnTo>
                  <a:lnTo>
                    <a:pt x="1731" y="398"/>
                  </a:lnTo>
                  <a:lnTo>
                    <a:pt x="1731" y="398"/>
                  </a:lnTo>
                  <a:lnTo>
                    <a:pt x="1726" y="434"/>
                  </a:lnTo>
                  <a:lnTo>
                    <a:pt x="1720" y="471"/>
                  </a:lnTo>
                  <a:lnTo>
                    <a:pt x="1712" y="509"/>
                  </a:lnTo>
                  <a:lnTo>
                    <a:pt x="1705" y="547"/>
                  </a:lnTo>
                  <a:lnTo>
                    <a:pt x="1686" y="624"/>
                  </a:lnTo>
                  <a:lnTo>
                    <a:pt x="1667" y="700"/>
                  </a:lnTo>
                  <a:lnTo>
                    <a:pt x="1667" y="700"/>
                  </a:lnTo>
                  <a:lnTo>
                    <a:pt x="1664" y="716"/>
                  </a:lnTo>
                  <a:lnTo>
                    <a:pt x="1662" y="733"/>
                  </a:lnTo>
                  <a:lnTo>
                    <a:pt x="1659" y="749"/>
                  </a:lnTo>
                  <a:lnTo>
                    <a:pt x="1655" y="766"/>
                  </a:lnTo>
                  <a:lnTo>
                    <a:pt x="1655" y="766"/>
                  </a:lnTo>
                  <a:lnTo>
                    <a:pt x="1651" y="779"/>
                  </a:lnTo>
                  <a:lnTo>
                    <a:pt x="1646" y="794"/>
                  </a:lnTo>
                  <a:lnTo>
                    <a:pt x="1635" y="824"/>
                  </a:lnTo>
                  <a:lnTo>
                    <a:pt x="1630" y="841"/>
                  </a:lnTo>
                  <a:lnTo>
                    <a:pt x="1626" y="855"/>
                  </a:lnTo>
                  <a:lnTo>
                    <a:pt x="1623" y="869"/>
                  </a:lnTo>
                  <a:lnTo>
                    <a:pt x="1623" y="883"/>
                  </a:lnTo>
                  <a:lnTo>
                    <a:pt x="1623" y="883"/>
                  </a:lnTo>
                  <a:lnTo>
                    <a:pt x="1630" y="888"/>
                  </a:lnTo>
                  <a:lnTo>
                    <a:pt x="1635" y="891"/>
                  </a:lnTo>
                  <a:lnTo>
                    <a:pt x="1650" y="894"/>
                  </a:lnTo>
                  <a:lnTo>
                    <a:pt x="1650" y="894"/>
                  </a:lnTo>
                  <a:lnTo>
                    <a:pt x="1651" y="879"/>
                  </a:lnTo>
                  <a:lnTo>
                    <a:pt x="1654" y="865"/>
                  </a:lnTo>
                  <a:lnTo>
                    <a:pt x="1657" y="852"/>
                  </a:lnTo>
                  <a:lnTo>
                    <a:pt x="1662" y="838"/>
                  </a:lnTo>
                  <a:lnTo>
                    <a:pt x="1671" y="813"/>
                  </a:lnTo>
                  <a:lnTo>
                    <a:pt x="1680" y="787"/>
                  </a:lnTo>
                  <a:lnTo>
                    <a:pt x="1680" y="787"/>
                  </a:lnTo>
                  <a:lnTo>
                    <a:pt x="1683" y="775"/>
                  </a:lnTo>
                  <a:lnTo>
                    <a:pt x="1685" y="763"/>
                  </a:lnTo>
                  <a:lnTo>
                    <a:pt x="1688" y="741"/>
                  </a:lnTo>
                  <a:lnTo>
                    <a:pt x="1691" y="729"/>
                  </a:lnTo>
                  <a:lnTo>
                    <a:pt x="1693" y="717"/>
                  </a:lnTo>
                  <a:lnTo>
                    <a:pt x="1697" y="707"/>
                  </a:lnTo>
                  <a:lnTo>
                    <a:pt x="1703" y="697"/>
                  </a:lnTo>
                  <a:lnTo>
                    <a:pt x="1703" y="697"/>
                  </a:lnTo>
                  <a:lnTo>
                    <a:pt x="1699" y="727"/>
                  </a:lnTo>
                  <a:lnTo>
                    <a:pt x="1694" y="761"/>
                  </a:lnTo>
                  <a:lnTo>
                    <a:pt x="1691" y="778"/>
                  </a:lnTo>
                  <a:lnTo>
                    <a:pt x="1686" y="794"/>
                  </a:lnTo>
                  <a:lnTo>
                    <a:pt x="1680" y="808"/>
                  </a:lnTo>
                  <a:lnTo>
                    <a:pt x="1677" y="815"/>
                  </a:lnTo>
                  <a:lnTo>
                    <a:pt x="1672" y="821"/>
                  </a:lnTo>
                  <a:lnTo>
                    <a:pt x="1672" y="821"/>
                  </a:lnTo>
                  <a:lnTo>
                    <a:pt x="1665" y="857"/>
                  </a:lnTo>
                  <a:lnTo>
                    <a:pt x="1656" y="894"/>
                  </a:lnTo>
                  <a:lnTo>
                    <a:pt x="1656" y="894"/>
                  </a:lnTo>
                  <a:lnTo>
                    <a:pt x="1660" y="893"/>
                  </a:lnTo>
                  <a:lnTo>
                    <a:pt x="1663" y="894"/>
                  </a:lnTo>
                  <a:lnTo>
                    <a:pt x="1665" y="897"/>
                  </a:lnTo>
                  <a:lnTo>
                    <a:pt x="1666" y="902"/>
                  </a:lnTo>
                  <a:lnTo>
                    <a:pt x="1670" y="911"/>
                  </a:lnTo>
                  <a:lnTo>
                    <a:pt x="1672" y="915"/>
                  </a:lnTo>
                  <a:lnTo>
                    <a:pt x="1675" y="919"/>
                  </a:lnTo>
                  <a:lnTo>
                    <a:pt x="1675" y="919"/>
                  </a:lnTo>
                  <a:lnTo>
                    <a:pt x="1681" y="888"/>
                  </a:lnTo>
                  <a:lnTo>
                    <a:pt x="1688" y="857"/>
                  </a:lnTo>
                  <a:lnTo>
                    <a:pt x="1697" y="827"/>
                  </a:lnTo>
                  <a:lnTo>
                    <a:pt x="1707" y="796"/>
                  </a:lnTo>
                  <a:lnTo>
                    <a:pt x="1726" y="735"/>
                  </a:lnTo>
                  <a:lnTo>
                    <a:pt x="1736" y="703"/>
                  </a:lnTo>
                  <a:lnTo>
                    <a:pt x="1742" y="671"/>
                  </a:lnTo>
                  <a:lnTo>
                    <a:pt x="1742" y="671"/>
                  </a:lnTo>
                  <a:lnTo>
                    <a:pt x="1742" y="665"/>
                  </a:lnTo>
                  <a:lnTo>
                    <a:pt x="1742" y="658"/>
                  </a:lnTo>
                  <a:lnTo>
                    <a:pt x="1743" y="655"/>
                  </a:lnTo>
                  <a:lnTo>
                    <a:pt x="1744" y="652"/>
                  </a:lnTo>
                  <a:lnTo>
                    <a:pt x="1746" y="650"/>
                  </a:lnTo>
                  <a:lnTo>
                    <a:pt x="1750" y="649"/>
                  </a:lnTo>
                  <a:lnTo>
                    <a:pt x="1750" y="649"/>
                  </a:lnTo>
                  <a:lnTo>
                    <a:pt x="1750" y="660"/>
                  </a:lnTo>
                  <a:lnTo>
                    <a:pt x="1750" y="671"/>
                  </a:lnTo>
                  <a:lnTo>
                    <a:pt x="1747" y="695"/>
                  </a:lnTo>
                  <a:lnTo>
                    <a:pt x="1743" y="718"/>
                  </a:lnTo>
                  <a:lnTo>
                    <a:pt x="1737" y="743"/>
                  </a:lnTo>
                  <a:lnTo>
                    <a:pt x="1737" y="743"/>
                  </a:lnTo>
                  <a:lnTo>
                    <a:pt x="1730" y="766"/>
                  </a:lnTo>
                  <a:lnTo>
                    <a:pt x="1724" y="789"/>
                  </a:lnTo>
                  <a:lnTo>
                    <a:pt x="1708" y="837"/>
                  </a:lnTo>
                  <a:lnTo>
                    <a:pt x="1693" y="887"/>
                  </a:lnTo>
                  <a:lnTo>
                    <a:pt x="1686" y="911"/>
                  </a:lnTo>
                  <a:lnTo>
                    <a:pt x="1682" y="935"/>
                  </a:lnTo>
                  <a:lnTo>
                    <a:pt x="1682" y="935"/>
                  </a:lnTo>
                  <a:lnTo>
                    <a:pt x="1678" y="937"/>
                  </a:lnTo>
                  <a:lnTo>
                    <a:pt x="1675" y="940"/>
                  </a:lnTo>
                  <a:lnTo>
                    <a:pt x="1667" y="945"/>
                  </a:lnTo>
                  <a:lnTo>
                    <a:pt x="1667" y="945"/>
                  </a:lnTo>
                  <a:lnTo>
                    <a:pt x="1660" y="945"/>
                  </a:lnTo>
                  <a:lnTo>
                    <a:pt x="1651" y="945"/>
                  </a:lnTo>
                  <a:lnTo>
                    <a:pt x="1634" y="944"/>
                  </a:lnTo>
                  <a:lnTo>
                    <a:pt x="1616" y="943"/>
                  </a:lnTo>
                  <a:lnTo>
                    <a:pt x="1606" y="944"/>
                  </a:lnTo>
                  <a:lnTo>
                    <a:pt x="1596" y="945"/>
                  </a:lnTo>
                  <a:lnTo>
                    <a:pt x="1596" y="945"/>
                  </a:lnTo>
                  <a:lnTo>
                    <a:pt x="1562" y="954"/>
                  </a:lnTo>
                  <a:lnTo>
                    <a:pt x="1527" y="963"/>
                  </a:lnTo>
                  <a:lnTo>
                    <a:pt x="1490" y="972"/>
                  </a:lnTo>
                  <a:lnTo>
                    <a:pt x="1456" y="981"/>
                  </a:lnTo>
                  <a:lnTo>
                    <a:pt x="1456" y="981"/>
                  </a:lnTo>
                  <a:lnTo>
                    <a:pt x="1438" y="986"/>
                  </a:lnTo>
                  <a:lnTo>
                    <a:pt x="1420" y="993"/>
                  </a:lnTo>
                  <a:lnTo>
                    <a:pt x="1403" y="1000"/>
                  </a:lnTo>
                  <a:lnTo>
                    <a:pt x="1387" y="1008"/>
                  </a:lnTo>
                  <a:lnTo>
                    <a:pt x="1354" y="1025"/>
                  </a:lnTo>
                  <a:lnTo>
                    <a:pt x="1322" y="1040"/>
                  </a:lnTo>
                  <a:lnTo>
                    <a:pt x="1322" y="1040"/>
                  </a:lnTo>
                  <a:lnTo>
                    <a:pt x="1308" y="1047"/>
                  </a:lnTo>
                  <a:lnTo>
                    <a:pt x="1296" y="1055"/>
                  </a:lnTo>
                  <a:lnTo>
                    <a:pt x="1273" y="1069"/>
                  </a:lnTo>
                  <a:lnTo>
                    <a:pt x="1273" y="1069"/>
                  </a:lnTo>
                  <a:lnTo>
                    <a:pt x="1267" y="1072"/>
                  </a:lnTo>
                  <a:lnTo>
                    <a:pt x="1259" y="1074"/>
                  </a:lnTo>
                  <a:lnTo>
                    <a:pt x="1253" y="1077"/>
                  </a:lnTo>
                  <a:lnTo>
                    <a:pt x="1246" y="1080"/>
                  </a:lnTo>
                  <a:lnTo>
                    <a:pt x="1246" y="1080"/>
                  </a:lnTo>
                  <a:lnTo>
                    <a:pt x="1221" y="1099"/>
                  </a:lnTo>
                  <a:lnTo>
                    <a:pt x="1195" y="1117"/>
                  </a:lnTo>
                  <a:lnTo>
                    <a:pt x="1144" y="1154"/>
                  </a:lnTo>
                  <a:lnTo>
                    <a:pt x="1118" y="1174"/>
                  </a:lnTo>
                  <a:lnTo>
                    <a:pt x="1093" y="1194"/>
                  </a:lnTo>
                  <a:lnTo>
                    <a:pt x="1071" y="1215"/>
                  </a:lnTo>
                  <a:lnTo>
                    <a:pt x="1060" y="1227"/>
                  </a:lnTo>
                  <a:lnTo>
                    <a:pt x="1049" y="1239"/>
                  </a:lnTo>
                  <a:lnTo>
                    <a:pt x="1049" y="1239"/>
                  </a:lnTo>
                  <a:lnTo>
                    <a:pt x="1099" y="1210"/>
                  </a:lnTo>
                  <a:lnTo>
                    <a:pt x="1149" y="1182"/>
                  </a:lnTo>
                  <a:lnTo>
                    <a:pt x="1201" y="1155"/>
                  </a:lnTo>
                  <a:lnTo>
                    <a:pt x="1254" y="1129"/>
                  </a:lnTo>
                  <a:lnTo>
                    <a:pt x="1254" y="1129"/>
                  </a:lnTo>
                  <a:lnTo>
                    <a:pt x="1258" y="1125"/>
                  </a:lnTo>
                  <a:lnTo>
                    <a:pt x="1262" y="1122"/>
                  </a:lnTo>
                  <a:lnTo>
                    <a:pt x="1267" y="1119"/>
                  </a:lnTo>
                  <a:lnTo>
                    <a:pt x="1271" y="1116"/>
                  </a:lnTo>
                  <a:lnTo>
                    <a:pt x="1271" y="1116"/>
                  </a:lnTo>
                  <a:lnTo>
                    <a:pt x="1304" y="1102"/>
                  </a:lnTo>
                  <a:lnTo>
                    <a:pt x="1339" y="1090"/>
                  </a:lnTo>
                  <a:lnTo>
                    <a:pt x="1375" y="1079"/>
                  </a:lnTo>
                  <a:lnTo>
                    <a:pt x="1411" y="1070"/>
                  </a:lnTo>
                  <a:lnTo>
                    <a:pt x="1449" y="1061"/>
                  </a:lnTo>
                  <a:lnTo>
                    <a:pt x="1486" y="1054"/>
                  </a:lnTo>
                  <a:lnTo>
                    <a:pt x="1562" y="1040"/>
                  </a:lnTo>
                  <a:lnTo>
                    <a:pt x="1562" y="1040"/>
                  </a:lnTo>
                  <a:lnTo>
                    <a:pt x="1581" y="1035"/>
                  </a:lnTo>
                  <a:lnTo>
                    <a:pt x="1599" y="1031"/>
                  </a:lnTo>
                  <a:lnTo>
                    <a:pt x="1617" y="1029"/>
                  </a:lnTo>
                  <a:lnTo>
                    <a:pt x="1635" y="1027"/>
                  </a:lnTo>
                  <a:lnTo>
                    <a:pt x="1671" y="1024"/>
                  </a:lnTo>
                  <a:lnTo>
                    <a:pt x="1710" y="1020"/>
                  </a:lnTo>
                  <a:lnTo>
                    <a:pt x="1710" y="1020"/>
                  </a:lnTo>
                  <a:lnTo>
                    <a:pt x="1722" y="982"/>
                  </a:lnTo>
                  <a:lnTo>
                    <a:pt x="1733" y="945"/>
                  </a:lnTo>
                  <a:lnTo>
                    <a:pt x="1743" y="908"/>
                  </a:lnTo>
                  <a:lnTo>
                    <a:pt x="1752" y="872"/>
                  </a:lnTo>
                  <a:lnTo>
                    <a:pt x="1769" y="797"/>
                  </a:lnTo>
                  <a:lnTo>
                    <a:pt x="1787" y="720"/>
                  </a:lnTo>
                  <a:lnTo>
                    <a:pt x="1787" y="720"/>
                  </a:lnTo>
                  <a:lnTo>
                    <a:pt x="1797" y="683"/>
                  </a:lnTo>
                  <a:lnTo>
                    <a:pt x="1808" y="645"/>
                  </a:lnTo>
                  <a:lnTo>
                    <a:pt x="1819" y="607"/>
                  </a:lnTo>
                  <a:lnTo>
                    <a:pt x="1830" y="571"/>
                  </a:lnTo>
                  <a:lnTo>
                    <a:pt x="1830" y="571"/>
                  </a:lnTo>
                  <a:lnTo>
                    <a:pt x="1838" y="530"/>
                  </a:lnTo>
                  <a:lnTo>
                    <a:pt x="1847" y="488"/>
                  </a:lnTo>
                  <a:lnTo>
                    <a:pt x="1847" y="488"/>
                  </a:lnTo>
                  <a:lnTo>
                    <a:pt x="1850" y="479"/>
                  </a:lnTo>
                  <a:lnTo>
                    <a:pt x="1853" y="469"/>
                  </a:lnTo>
                  <a:lnTo>
                    <a:pt x="1860" y="451"/>
                  </a:lnTo>
                  <a:lnTo>
                    <a:pt x="1866" y="431"/>
                  </a:lnTo>
                  <a:lnTo>
                    <a:pt x="1868" y="422"/>
                  </a:lnTo>
                  <a:lnTo>
                    <a:pt x="1871" y="412"/>
                  </a:lnTo>
                  <a:lnTo>
                    <a:pt x="1871" y="412"/>
                  </a:lnTo>
                  <a:lnTo>
                    <a:pt x="1876" y="403"/>
                  </a:lnTo>
                  <a:lnTo>
                    <a:pt x="1880" y="391"/>
                  </a:lnTo>
                  <a:lnTo>
                    <a:pt x="1883" y="378"/>
                  </a:lnTo>
                  <a:lnTo>
                    <a:pt x="1887" y="364"/>
                  </a:lnTo>
                  <a:lnTo>
                    <a:pt x="1893" y="337"/>
                  </a:lnTo>
                  <a:lnTo>
                    <a:pt x="1898" y="313"/>
                  </a:lnTo>
                  <a:lnTo>
                    <a:pt x="1898" y="313"/>
                  </a:lnTo>
                  <a:lnTo>
                    <a:pt x="1886" y="315"/>
                  </a:lnTo>
                  <a:lnTo>
                    <a:pt x="1873" y="317"/>
                  </a:lnTo>
                  <a:lnTo>
                    <a:pt x="1850" y="321"/>
                  </a:lnTo>
                  <a:lnTo>
                    <a:pt x="1850" y="321"/>
                  </a:lnTo>
                  <a:lnTo>
                    <a:pt x="1845" y="338"/>
                  </a:lnTo>
                  <a:lnTo>
                    <a:pt x="1839" y="357"/>
                  </a:lnTo>
                  <a:lnTo>
                    <a:pt x="1831" y="394"/>
                  </a:lnTo>
                  <a:lnTo>
                    <a:pt x="1822" y="431"/>
                  </a:lnTo>
                  <a:lnTo>
                    <a:pt x="1817" y="450"/>
                  </a:lnTo>
                  <a:lnTo>
                    <a:pt x="1812" y="467"/>
                  </a:lnTo>
                  <a:lnTo>
                    <a:pt x="1812" y="467"/>
                  </a:lnTo>
                  <a:lnTo>
                    <a:pt x="1811" y="465"/>
                  </a:lnTo>
                  <a:lnTo>
                    <a:pt x="1811" y="465"/>
                  </a:lnTo>
                  <a:lnTo>
                    <a:pt x="1809" y="466"/>
                  </a:lnTo>
                  <a:lnTo>
                    <a:pt x="1809" y="466"/>
                  </a:lnTo>
                  <a:lnTo>
                    <a:pt x="1808" y="480"/>
                  </a:lnTo>
                  <a:lnTo>
                    <a:pt x="1806" y="494"/>
                  </a:lnTo>
                  <a:lnTo>
                    <a:pt x="1799" y="520"/>
                  </a:lnTo>
                  <a:lnTo>
                    <a:pt x="1791" y="547"/>
                  </a:lnTo>
                  <a:lnTo>
                    <a:pt x="1788" y="561"/>
                  </a:lnTo>
                  <a:lnTo>
                    <a:pt x="1785" y="576"/>
                  </a:lnTo>
                  <a:lnTo>
                    <a:pt x="1785" y="576"/>
                  </a:lnTo>
                  <a:close/>
                  <a:moveTo>
                    <a:pt x="794" y="441"/>
                  </a:moveTo>
                  <a:lnTo>
                    <a:pt x="794" y="441"/>
                  </a:lnTo>
                  <a:lnTo>
                    <a:pt x="787" y="437"/>
                  </a:lnTo>
                  <a:lnTo>
                    <a:pt x="779" y="435"/>
                  </a:lnTo>
                  <a:lnTo>
                    <a:pt x="771" y="434"/>
                  </a:lnTo>
                  <a:lnTo>
                    <a:pt x="763" y="434"/>
                  </a:lnTo>
                  <a:lnTo>
                    <a:pt x="746" y="434"/>
                  </a:lnTo>
                  <a:lnTo>
                    <a:pt x="729" y="434"/>
                  </a:lnTo>
                  <a:lnTo>
                    <a:pt x="729" y="434"/>
                  </a:lnTo>
                  <a:lnTo>
                    <a:pt x="717" y="433"/>
                  </a:lnTo>
                  <a:lnTo>
                    <a:pt x="706" y="430"/>
                  </a:lnTo>
                  <a:lnTo>
                    <a:pt x="683" y="426"/>
                  </a:lnTo>
                  <a:lnTo>
                    <a:pt x="673" y="424"/>
                  </a:lnTo>
                  <a:lnTo>
                    <a:pt x="664" y="423"/>
                  </a:lnTo>
                  <a:lnTo>
                    <a:pt x="654" y="423"/>
                  </a:lnTo>
                  <a:lnTo>
                    <a:pt x="646" y="425"/>
                  </a:lnTo>
                  <a:lnTo>
                    <a:pt x="646" y="425"/>
                  </a:lnTo>
                  <a:lnTo>
                    <a:pt x="647" y="425"/>
                  </a:lnTo>
                  <a:lnTo>
                    <a:pt x="647" y="426"/>
                  </a:lnTo>
                  <a:lnTo>
                    <a:pt x="646" y="426"/>
                  </a:lnTo>
                  <a:lnTo>
                    <a:pt x="646" y="426"/>
                  </a:lnTo>
                  <a:lnTo>
                    <a:pt x="624" y="424"/>
                  </a:lnTo>
                  <a:lnTo>
                    <a:pt x="603" y="422"/>
                  </a:lnTo>
                  <a:lnTo>
                    <a:pt x="581" y="419"/>
                  </a:lnTo>
                  <a:lnTo>
                    <a:pt x="560" y="418"/>
                  </a:lnTo>
                  <a:lnTo>
                    <a:pt x="560" y="418"/>
                  </a:lnTo>
                  <a:lnTo>
                    <a:pt x="471" y="418"/>
                  </a:lnTo>
                  <a:lnTo>
                    <a:pt x="471" y="418"/>
                  </a:lnTo>
                  <a:lnTo>
                    <a:pt x="464" y="423"/>
                  </a:lnTo>
                  <a:lnTo>
                    <a:pt x="457" y="429"/>
                  </a:lnTo>
                  <a:lnTo>
                    <a:pt x="445" y="444"/>
                  </a:lnTo>
                  <a:lnTo>
                    <a:pt x="435" y="459"/>
                  </a:lnTo>
                  <a:lnTo>
                    <a:pt x="425" y="476"/>
                  </a:lnTo>
                  <a:lnTo>
                    <a:pt x="425" y="476"/>
                  </a:lnTo>
                  <a:lnTo>
                    <a:pt x="411" y="497"/>
                  </a:lnTo>
                  <a:lnTo>
                    <a:pt x="398" y="516"/>
                  </a:lnTo>
                  <a:lnTo>
                    <a:pt x="369" y="556"/>
                  </a:lnTo>
                  <a:lnTo>
                    <a:pt x="355" y="575"/>
                  </a:lnTo>
                  <a:lnTo>
                    <a:pt x="342" y="594"/>
                  </a:lnTo>
                  <a:lnTo>
                    <a:pt x="330" y="615"/>
                  </a:lnTo>
                  <a:lnTo>
                    <a:pt x="318" y="635"/>
                  </a:lnTo>
                  <a:lnTo>
                    <a:pt x="318" y="635"/>
                  </a:lnTo>
                  <a:lnTo>
                    <a:pt x="317" y="636"/>
                  </a:lnTo>
                  <a:lnTo>
                    <a:pt x="316" y="636"/>
                  </a:lnTo>
                  <a:lnTo>
                    <a:pt x="315" y="635"/>
                  </a:lnTo>
                  <a:lnTo>
                    <a:pt x="314" y="633"/>
                  </a:lnTo>
                  <a:lnTo>
                    <a:pt x="313" y="633"/>
                  </a:lnTo>
                  <a:lnTo>
                    <a:pt x="312" y="635"/>
                  </a:lnTo>
                  <a:lnTo>
                    <a:pt x="312" y="635"/>
                  </a:lnTo>
                  <a:lnTo>
                    <a:pt x="306" y="647"/>
                  </a:lnTo>
                  <a:lnTo>
                    <a:pt x="301" y="657"/>
                  </a:lnTo>
                  <a:lnTo>
                    <a:pt x="288" y="680"/>
                  </a:lnTo>
                  <a:lnTo>
                    <a:pt x="273" y="701"/>
                  </a:lnTo>
                  <a:lnTo>
                    <a:pt x="258" y="723"/>
                  </a:lnTo>
                  <a:lnTo>
                    <a:pt x="242" y="744"/>
                  </a:lnTo>
                  <a:lnTo>
                    <a:pt x="227" y="766"/>
                  </a:lnTo>
                  <a:lnTo>
                    <a:pt x="213" y="788"/>
                  </a:lnTo>
                  <a:lnTo>
                    <a:pt x="207" y="800"/>
                  </a:lnTo>
                  <a:lnTo>
                    <a:pt x="201" y="813"/>
                  </a:lnTo>
                  <a:lnTo>
                    <a:pt x="201" y="813"/>
                  </a:lnTo>
                  <a:lnTo>
                    <a:pt x="163" y="861"/>
                  </a:lnTo>
                  <a:lnTo>
                    <a:pt x="124" y="911"/>
                  </a:lnTo>
                  <a:lnTo>
                    <a:pt x="87" y="961"/>
                  </a:lnTo>
                  <a:lnTo>
                    <a:pt x="70" y="987"/>
                  </a:lnTo>
                  <a:lnTo>
                    <a:pt x="51" y="1013"/>
                  </a:lnTo>
                  <a:lnTo>
                    <a:pt x="51" y="1013"/>
                  </a:lnTo>
                  <a:lnTo>
                    <a:pt x="78" y="1015"/>
                  </a:lnTo>
                  <a:lnTo>
                    <a:pt x="105" y="1018"/>
                  </a:lnTo>
                  <a:lnTo>
                    <a:pt x="132" y="1024"/>
                  </a:lnTo>
                  <a:lnTo>
                    <a:pt x="157" y="1028"/>
                  </a:lnTo>
                  <a:lnTo>
                    <a:pt x="210" y="1041"/>
                  </a:lnTo>
                  <a:lnTo>
                    <a:pt x="263" y="1054"/>
                  </a:lnTo>
                  <a:lnTo>
                    <a:pt x="263" y="1054"/>
                  </a:lnTo>
                  <a:lnTo>
                    <a:pt x="285" y="1060"/>
                  </a:lnTo>
                  <a:lnTo>
                    <a:pt x="306" y="1067"/>
                  </a:lnTo>
                  <a:lnTo>
                    <a:pt x="328" y="1074"/>
                  </a:lnTo>
                  <a:lnTo>
                    <a:pt x="348" y="1080"/>
                  </a:lnTo>
                  <a:lnTo>
                    <a:pt x="348" y="1080"/>
                  </a:lnTo>
                  <a:lnTo>
                    <a:pt x="376" y="1088"/>
                  </a:lnTo>
                  <a:lnTo>
                    <a:pt x="403" y="1094"/>
                  </a:lnTo>
                  <a:lnTo>
                    <a:pt x="427" y="1100"/>
                  </a:lnTo>
                  <a:lnTo>
                    <a:pt x="450" y="1102"/>
                  </a:lnTo>
                  <a:lnTo>
                    <a:pt x="450" y="1102"/>
                  </a:lnTo>
                  <a:lnTo>
                    <a:pt x="501" y="1118"/>
                  </a:lnTo>
                  <a:lnTo>
                    <a:pt x="557" y="1135"/>
                  </a:lnTo>
                  <a:lnTo>
                    <a:pt x="615" y="1155"/>
                  </a:lnTo>
                  <a:lnTo>
                    <a:pt x="670" y="1175"/>
                  </a:lnTo>
                  <a:lnTo>
                    <a:pt x="670" y="1175"/>
                  </a:lnTo>
                  <a:lnTo>
                    <a:pt x="678" y="1179"/>
                  </a:lnTo>
                  <a:lnTo>
                    <a:pt x="684" y="1183"/>
                  </a:lnTo>
                  <a:lnTo>
                    <a:pt x="692" y="1187"/>
                  </a:lnTo>
                  <a:lnTo>
                    <a:pt x="699" y="1191"/>
                  </a:lnTo>
                  <a:lnTo>
                    <a:pt x="699" y="1191"/>
                  </a:lnTo>
                  <a:lnTo>
                    <a:pt x="713" y="1196"/>
                  </a:lnTo>
                  <a:lnTo>
                    <a:pt x="727" y="1200"/>
                  </a:lnTo>
                  <a:lnTo>
                    <a:pt x="755" y="1208"/>
                  </a:lnTo>
                  <a:lnTo>
                    <a:pt x="769" y="1211"/>
                  </a:lnTo>
                  <a:lnTo>
                    <a:pt x="782" y="1216"/>
                  </a:lnTo>
                  <a:lnTo>
                    <a:pt x="793" y="1223"/>
                  </a:lnTo>
                  <a:lnTo>
                    <a:pt x="799" y="1227"/>
                  </a:lnTo>
                  <a:lnTo>
                    <a:pt x="804" y="1231"/>
                  </a:lnTo>
                  <a:lnTo>
                    <a:pt x="804" y="1231"/>
                  </a:lnTo>
                  <a:lnTo>
                    <a:pt x="819" y="1236"/>
                  </a:lnTo>
                  <a:lnTo>
                    <a:pt x="833" y="1241"/>
                  </a:lnTo>
                  <a:lnTo>
                    <a:pt x="846" y="1247"/>
                  </a:lnTo>
                  <a:lnTo>
                    <a:pt x="858" y="1254"/>
                  </a:lnTo>
                  <a:lnTo>
                    <a:pt x="881" y="1269"/>
                  </a:lnTo>
                  <a:lnTo>
                    <a:pt x="893" y="1276"/>
                  </a:lnTo>
                  <a:lnTo>
                    <a:pt x="905" y="1284"/>
                  </a:lnTo>
                  <a:lnTo>
                    <a:pt x="905" y="1284"/>
                  </a:lnTo>
                  <a:lnTo>
                    <a:pt x="900" y="1261"/>
                  </a:lnTo>
                  <a:lnTo>
                    <a:pt x="897" y="1239"/>
                  </a:lnTo>
                  <a:lnTo>
                    <a:pt x="895" y="1217"/>
                  </a:lnTo>
                  <a:lnTo>
                    <a:pt x="893" y="1196"/>
                  </a:lnTo>
                  <a:lnTo>
                    <a:pt x="889" y="1115"/>
                  </a:lnTo>
                  <a:lnTo>
                    <a:pt x="889" y="1115"/>
                  </a:lnTo>
                  <a:lnTo>
                    <a:pt x="895" y="1033"/>
                  </a:lnTo>
                  <a:lnTo>
                    <a:pt x="899" y="955"/>
                  </a:lnTo>
                  <a:lnTo>
                    <a:pt x="900" y="879"/>
                  </a:lnTo>
                  <a:lnTo>
                    <a:pt x="899" y="803"/>
                  </a:lnTo>
                  <a:lnTo>
                    <a:pt x="899" y="803"/>
                  </a:lnTo>
                  <a:lnTo>
                    <a:pt x="898" y="785"/>
                  </a:lnTo>
                  <a:lnTo>
                    <a:pt x="895" y="768"/>
                  </a:lnTo>
                  <a:lnTo>
                    <a:pt x="891" y="751"/>
                  </a:lnTo>
                  <a:lnTo>
                    <a:pt x="885" y="735"/>
                  </a:lnTo>
                  <a:lnTo>
                    <a:pt x="880" y="717"/>
                  </a:lnTo>
                  <a:lnTo>
                    <a:pt x="876" y="701"/>
                  </a:lnTo>
                  <a:lnTo>
                    <a:pt x="873" y="684"/>
                  </a:lnTo>
                  <a:lnTo>
                    <a:pt x="872" y="666"/>
                  </a:lnTo>
                  <a:lnTo>
                    <a:pt x="872" y="666"/>
                  </a:lnTo>
                  <a:lnTo>
                    <a:pt x="867" y="660"/>
                  </a:lnTo>
                  <a:lnTo>
                    <a:pt x="864" y="653"/>
                  </a:lnTo>
                  <a:lnTo>
                    <a:pt x="862" y="647"/>
                  </a:lnTo>
                  <a:lnTo>
                    <a:pt x="861" y="640"/>
                  </a:lnTo>
                  <a:lnTo>
                    <a:pt x="861" y="640"/>
                  </a:lnTo>
                  <a:lnTo>
                    <a:pt x="875" y="622"/>
                  </a:lnTo>
                  <a:lnTo>
                    <a:pt x="889" y="602"/>
                  </a:lnTo>
                  <a:lnTo>
                    <a:pt x="902" y="580"/>
                  </a:lnTo>
                  <a:lnTo>
                    <a:pt x="914" y="559"/>
                  </a:lnTo>
                  <a:lnTo>
                    <a:pt x="939" y="514"/>
                  </a:lnTo>
                  <a:lnTo>
                    <a:pt x="964" y="469"/>
                  </a:lnTo>
                  <a:lnTo>
                    <a:pt x="964" y="469"/>
                  </a:lnTo>
                  <a:lnTo>
                    <a:pt x="920" y="459"/>
                  </a:lnTo>
                  <a:lnTo>
                    <a:pt x="876" y="449"/>
                  </a:lnTo>
                  <a:lnTo>
                    <a:pt x="854" y="444"/>
                  </a:lnTo>
                  <a:lnTo>
                    <a:pt x="833" y="441"/>
                  </a:lnTo>
                  <a:lnTo>
                    <a:pt x="814" y="440"/>
                  </a:lnTo>
                  <a:lnTo>
                    <a:pt x="794" y="441"/>
                  </a:lnTo>
                  <a:lnTo>
                    <a:pt x="794" y="441"/>
                  </a:lnTo>
                  <a:close/>
                  <a:moveTo>
                    <a:pt x="1957" y="430"/>
                  </a:moveTo>
                  <a:lnTo>
                    <a:pt x="1957" y="430"/>
                  </a:lnTo>
                  <a:lnTo>
                    <a:pt x="1927" y="430"/>
                  </a:lnTo>
                  <a:lnTo>
                    <a:pt x="1913" y="433"/>
                  </a:lnTo>
                  <a:lnTo>
                    <a:pt x="1898" y="436"/>
                  </a:lnTo>
                  <a:lnTo>
                    <a:pt x="1898" y="436"/>
                  </a:lnTo>
                  <a:lnTo>
                    <a:pt x="1892" y="437"/>
                  </a:lnTo>
                  <a:lnTo>
                    <a:pt x="1886" y="439"/>
                  </a:lnTo>
                  <a:lnTo>
                    <a:pt x="1882" y="441"/>
                  </a:lnTo>
                  <a:lnTo>
                    <a:pt x="1881" y="443"/>
                  </a:lnTo>
                  <a:lnTo>
                    <a:pt x="1880" y="446"/>
                  </a:lnTo>
                  <a:lnTo>
                    <a:pt x="1881" y="451"/>
                  </a:lnTo>
                  <a:lnTo>
                    <a:pt x="1881" y="451"/>
                  </a:lnTo>
                  <a:lnTo>
                    <a:pt x="1895" y="454"/>
                  </a:lnTo>
                  <a:lnTo>
                    <a:pt x="1911" y="455"/>
                  </a:lnTo>
                  <a:lnTo>
                    <a:pt x="1928" y="455"/>
                  </a:lnTo>
                  <a:lnTo>
                    <a:pt x="1938" y="453"/>
                  </a:lnTo>
                  <a:lnTo>
                    <a:pt x="1947" y="451"/>
                  </a:lnTo>
                  <a:lnTo>
                    <a:pt x="1947" y="451"/>
                  </a:lnTo>
                  <a:lnTo>
                    <a:pt x="1947" y="454"/>
                  </a:lnTo>
                  <a:lnTo>
                    <a:pt x="1948" y="455"/>
                  </a:lnTo>
                  <a:lnTo>
                    <a:pt x="1950" y="456"/>
                  </a:lnTo>
                  <a:lnTo>
                    <a:pt x="1952" y="456"/>
                  </a:lnTo>
                  <a:lnTo>
                    <a:pt x="1952" y="456"/>
                  </a:lnTo>
                  <a:lnTo>
                    <a:pt x="1952" y="472"/>
                  </a:lnTo>
                  <a:lnTo>
                    <a:pt x="1950" y="487"/>
                  </a:lnTo>
                  <a:lnTo>
                    <a:pt x="1948" y="502"/>
                  </a:lnTo>
                  <a:lnTo>
                    <a:pt x="1944" y="516"/>
                  </a:lnTo>
                  <a:lnTo>
                    <a:pt x="1937" y="545"/>
                  </a:lnTo>
                  <a:lnTo>
                    <a:pt x="1928" y="574"/>
                  </a:lnTo>
                  <a:lnTo>
                    <a:pt x="1908" y="629"/>
                  </a:lnTo>
                  <a:lnTo>
                    <a:pt x="1899" y="655"/>
                  </a:lnTo>
                  <a:lnTo>
                    <a:pt x="1892" y="682"/>
                  </a:lnTo>
                  <a:lnTo>
                    <a:pt x="1892" y="682"/>
                  </a:lnTo>
                  <a:lnTo>
                    <a:pt x="1879" y="736"/>
                  </a:lnTo>
                  <a:lnTo>
                    <a:pt x="1874" y="762"/>
                  </a:lnTo>
                  <a:lnTo>
                    <a:pt x="1866" y="789"/>
                  </a:lnTo>
                  <a:lnTo>
                    <a:pt x="1866" y="789"/>
                  </a:lnTo>
                  <a:lnTo>
                    <a:pt x="1859" y="818"/>
                  </a:lnTo>
                  <a:lnTo>
                    <a:pt x="1850" y="847"/>
                  </a:lnTo>
                  <a:lnTo>
                    <a:pt x="1842" y="876"/>
                  </a:lnTo>
                  <a:lnTo>
                    <a:pt x="1833" y="905"/>
                  </a:lnTo>
                  <a:lnTo>
                    <a:pt x="1833" y="905"/>
                  </a:lnTo>
                  <a:lnTo>
                    <a:pt x="1824" y="933"/>
                  </a:lnTo>
                  <a:lnTo>
                    <a:pt x="1815" y="960"/>
                  </a:lnTo>
                  <a:lnTo>
                    <a:pt x="1806" y="987"/>
                  </a:lnTo>
                  <a:lnTo>
                    <a:pt x="1802" y="1001"/>
                  </a:lnTo>
                  <a:lnTo>
                    <a:pt x="1799" y="1015"/>
                  </a:lnTo>
                  <a:lnTo>
                    <a:pt x="1799" y="1015"/>
                  </a:lnTo>
                  <a:lnTo>
                    <a:pt x="1790" y="1061"/>
                  </a:lnTo>
                  <a:lnTo>
                    <a:pt x="1786" y="1085"/>
                  </a:lnTo>
                  <a:lnTo>
                    <a:pt x="1782" y="1107"/>
                  </a:lnTo>
                  <a:lnTo>
                    <a:pt x="1782" y="1107"/>
                  </a:lnTo>
                  <a:lnTo>
                    <a:pt x="1776" y="1127"/>
                  </a:lnTo>
                  <a:lnTo>
                    <a:pt x="1770" y="1149"/>
                  </a:lnTo>
                  <a:lnTo>
                    <a:pt x="1767" y="1159"/>
                  </a:lnTo>
                  <a:lnTo>
                    <a:pt x="1761" y="1168"/>
                  </a:lnTo>
                  <a:lnTo>
                    <a:pt x="1756" y="1177"/>
                  </a:lnTo>
                  <a:lnTo>
                    <a:pt x="1750" y="1185"/>
                  </a:lnTo>
                  <a:lnTo>
                    <a:pt x="1750" y="1185"/>
                  </a:lnTo>
                  <a:lnTo>
                    <a:pt x="1739" y="1181"/>
                  </a:lnTo>
                  <a:lnTo>
                    <a:pt x="1735" y="1179"/>
                  </a:lnTo>
                  <a:lnTo>
                    <a:pt x="1730" y="1177"/>
                  </a:lnTo>
                  <a:lnTo>
                    <a:pt x="1730" y="1177"/>
                  </a:lnTo>
                  <a:lnTo>
                    <a:pt x="1710" y="1177"/>
                  </a:lnTo>
                  <a:lnTo>
                    <a:pt x="1690" y="1177"/>
                  </a:lnTo>
                  <a:lnTo>
                    <a:pt x="1647" y="1175"/>
                  </a:lnTo>
                  <a:lnTo>
                    <a:pt x="1626" y="1174"/>
                  </a:lnTo>
                  <a:lnTo>
                    <a:pt x="1606" y="1175"/>
                  </a:lnTo>
                  <a:lnTo>
                    <a:pt x="1586" y="1176"/>
                  </a:lnTo>
                  <a:lnTo>
                    <a:pt x="1568" y="1179"/>
                  </a:lnTo>
                  <a:lnTo>
                    <a:pt x="1568" y="1179"/>
                  </a:lnTo>
                  <a:lnTo>
                    <a:pt x="1562" y="1175"/>
                  </a:lnTo>
                  <a:lnTo>
                    <a:pt x="1558" y="1174"/>
                  </a:lnTo>
                  <a:lnTo>
                    <a:pt x="1553" y="1174"/>
                  </a:lnTo>
                  <a:lnTo>
                    <a:pt x="1549" y="1175"/>
                  </a:lnTo>
                  <a:lnTo>
                    <a:pt x="1541" y="1179"/>
                  </a:lnTo>
                  <a:lnTo>
                    <a:pt x="1536" y="1181"/>
                  </a:lnTo>
                  <a:lnTo>
                    <a:pt x="1532" y="1182"/>
                  </a:lnTo>
                  <a:lnTo>
                    <a:pt x="1532" y="1182"/>
                  </a:lnTo>
                  <a:lnTo>
                    <a:pt x="1515" y="1184"/>
                  </a:lnTo>
                  <a:lnTo>
                    <a:pt x="1497" y="1185"/>
                  </a:lnTo>
                  <a:lnTo>
                    <a:pt x="1478" y="1186"/>
                  </a:lnTo>
                  <a:lnTo>
                    <a:pt x="1459" y="1187"/>
                  </a:lnTo>
                  <a:lnTo>
                    <a:pt x="1459" y="1187"/>
                  </a:lnTo>
                  <a:lnTo>
                    <a:pt x="1399" y="1195"/>
                  </a:lnTo>
                  <a:lnTo>
                    <a:pt x="1399" y="1195"/>
                  </a:lnTo>
                  <a:lnTo>
                    <a:pt x="1326" y="1202"/>
                  </a:lnTo>
                  <a:lnTo>
                    <a:pt x="1288" y="1207"/>
                  </a:lnTo>
                  <a:lnTo>
                    <a:pt x="1252" y="1212"/>
                  </a:lnTo>
                  <a:lnTo>
                    <a:pt x="1252" y="1212"/>
                  </a:lnTo>
                  <a:lnTo>
                    <a:pt x="1245" y="1214"/>
                  </a:lnTo>
                  <a:lnTo>
                    <a:pt x="1239" y="1216"/>
                  </a:lnTo>
                  <a:lnTo>
                    <a:pt x="1233" y="1220"/>
                  </a:lnTo>
                  <a:lnTo>
                    <a:pt x="1227" y="1221"/>
                  </a:lnTo>
                  <a:lnTo>
                    <a:pt x="1227" y="1221"/>
                  </a:lnTo>
                  <a:lnTo>
                    <a:pt x="1184" y="1231"/>
                  </a:lnTo>
                  <a:lnTo>
                    <a:pt x="1164" y="1237"/>
                  </a:lnTo>
                  <a:lnTo>
                    <a:pt x="1144" y="1243"/>
                  </a:lnTo>
                  <a:lnTo>
                    <a:pt x="1123" y="1250"/>
                  </a:lnTo>
                  <a:lnTo>
                    <a:pt x="1105" y="1258"/>
                  </a:lnTo>
                  <a:lnTo>
                    <a:pt x="1086" y="1267"/>
                  </a:lnTo>
                  <a:lnTo>
                    <a:pt x="1069" y="1278"/>
                  </a:lnTo>
                  <a:lnTo>
                    <a:pt x="1069" y="1278"/>
                  </a:lnTo>
                  <a:lnTo>
                    <a:pt x="1141" y="1268"/>
                  </a:lnTo>
                  <a:lnTo>
                    <a:pt x="1214" y="1259"/>
                  </a:lnTo>
                  <a:lnTo>
                    <a:pt x="1362" y="1241"/>
                  </a:lnTo>
                  <a:lnTo>
                    <a:pt x="1362" y="1241"/>
                  </a:lnTo>
                  <a:lnTo>
                    <a:pt x="1394" y="1236"/>
                  </a:lnTo>
                  <a:lnTo>
                    <a:pt x="1426" y="1230"/>
                  </a:lnTo>
                  <a:lnTo>
                    <a:pt x="1458" y="1226"/>
                  </a:lnTo>
                  <a:lnTo>
                    <a:pt x="1475" y="1225"/>
                  </a:lnTo>
                  <a:lnTo>
                    <a:pt x="1491" y="1225"/>
                  </a:lnTo>
                  <a:lnTo>
                    <a:pt x="1491" y="1225"/>
                  </a:lnTo>
                  <a:lnTo>
                    <a:pt x="1531" y="1226"/>
                  </a:lnTo>
                  <a:lnTo>
                    <a:pt x="1550" y="1226"/>
                  </a:lnTo>
                  <a:lnTo>
                    <a:pt x="1568" y="1226"/>
                  </a:lnTo>
                  <a:lnTo>
                    <a:pt x="1568" y="1226"/>
                  </a:lnTo>
                  <a:lnTo>
                    <a:pt x="1578" y="1225"/>
                  </a:lnTo>
                  <a:lnTo>
                    <a:pt x="1589" y="1224"/>
                  </a:lnTo>
                  <a:lnTo>
                    <a:pt x="1593" y="1224"/>
                  </a:lnTo>
                  <a:lnTo>
                    <a:pt x="1597" y="1226"/>
                  </a:lnTo>
                  <a:lnTo>
                    <a:pt x="1601" y="1229"/>
                  </a:lnTo>
                  <a:lnTo>
                    <a:pt x="1602" y="1236"/>
                  </a:lnTo>
                  <a:lnTo>
                    <a:pt x="1602" y="1236"/>
                  </a:lnTo>
                  <a:lnTo>
                    <a:pt x="1594" y="1239"/>
                  </a:lnTo>
                  <a:lnTo>
                    <a:pt x="1586" y="1241"/>
                  </a:lnTo>
                  <a:lnTo>
                    <a:pt x="1577" y="1241"/>
                  </a:lnTo>
                  <a:lnTo>
                    <a:pt x="1569" y="1241"/>
                  </a:lnTo>
                  <a:lnTo>
                    <a:pt x="1551" y="1239"/>
                  </a:lnTo>
                  <a:lnTo>
                    <a:pt x="1534" y="1237"/>
                  </a:lnTo>
                  <a:lnTo>
                    <a:pt x="1534" y="1237"/>
                  </a:lnTo>
                  <a:lnTo>
                    <a:pt x="1511" y="1238"/>
                  </a:lnTo>
                  <a:lnTo>
                    <a:pt x="1487" y="1239"/>
                  </a:lnTo>
                  <a:lnTo>
                    <a:pt x="1440" y="1244"/>
                  </a:lnTo>
                  <a:lnTo>
                    <a:pt x="1396" y="1251"/>
                  </a:lnTo>
                  <a:lnTo>
                    <a:pt x="1357" y="1255"/>
                  </a:lnTo>
                  <a:lnTo>
                    <a:pt x="1357" y="1255"/>
                  </a:lnTo>
                  <a:lnTo>
                    <a:pt x="1290" y="1261"/>
                  </a:lnTo>
                  <a:lnTo>
                    <a:pt x="1232" y="1268"/>
                  </a:lnTo>
                  <a:lnTo>
                    <a:pt x="1232" y="1268"/>
                  </a:lnTo>
                  <a:lnTo>
                    <a:pt x="1211" y="1271"/>
                  </a:lnTo>
                  <a:lnTo>
                    <a:pt x="1190" y="1275"/>
                  </a:lnTo>
                  <a:lnTo>
                    <a:pt x="1169" y="1281"/>
                  </a:lnTo>
                  <a:lnTo>
                    <a:pt x="1149" y="1284"/>
                  </a:lnTo>
                  <a:lnTo>
                    <a:pt x="1149" y="1284"/>
                  </a:lnTo>
                  <a:lnTo>
                    <a:pt x="1106" y="1288"/>
                  </a:lnTo>
                  <a:lnTo>
                    <a:pt x="1087" y="1290"/>
                  </a:lnTo>
                  <a:lnTo>
                    <a:pt x="1067" y="1293"/>
                  </a:lnTo>
                  <a:lnTo>
                    <a:pt x="1049" y="1298"/>
                  </a:lnTo>
                  <a:lnTo>
                    <a:pt x="1032" y="1303"/>
                  </a:lnTo>
                  <a:lnTo>
                    <a:pt x="1015" y="1311"/>
                  </a:lnTo>
                  <a:lnTo>
                    <a:pt x="999" y="1320"/>
                  </a:lnTo>
                  <a:lnTo>
                    <a:pt x="999" y="1320"/>
                  </a:lnTo>
                  <a:lnTo>
                    <a:pt x="1002" y="1322"/>
                  </a:lnTo>
                  <a:lnTo>
                    <a:pt x="1003" y="1326"/>
                  </a:lnTo>
                  <a:lnTo>
                    <a:pt x="1004" y="1330"/>
                  </a:lnTo>
                  <a:lnTo>
                    <a:pt x="1004" y="1335"/>
                  </a:lnTo>
                  <a:lnTo>
                    <a:pt x="1004" y="1335"/>
                  </a:lnTo>
                  <a:lnTo>
                    <a:pt x="1026" y="1326"/>
                  </a:lnTo>
                  <a:lnTo>
                    <a:pt x="1047" y="1317"/>
                  </a:lnTo>
                  <a:lnTo>
                    <a:pt x="1071" y="1311"/>
                  </a:lnTo>
                  <a:lnTo>
                    <a:pt x="1095" y="1306"/>
                  </a:lnTo>
                  <a:lnTo>
                    <a:pt x="1095" y="1306"/>
                  </a:lnTo>
                  <a:lnTo>
                    <a:pt x="1167" y="1298"/>
                  </a:lnTo>
                  <a:lnTo>
                    <a:pt x="1242" y="1290"/>
                  </a:lnTo>
                  <a:lnTo>
                    <a:pt x="1318" y="1285"/>
                  </a:lnTo>
                  <a:lnTo>
                    <a:pt x="1396" y="1278"/>
                  </a:lnTo>
                  <a:lnTo>
                    <a:pt x="1474" y="1272"/>
                  </a:lnTo>
                  <a:lnTo>
                    <a:pt x="1554" y="1266"/>
                  </a:lnTo>
                  <a:lnTo>
                    <a:pt x="1631" y="1258"/>
                  </a:lnTo>
                  <a:lnTo>
                    <a:pt x="1707" y="1250"/>
                  </a:lnTo>
                  <a:lnTo>
                    <a:pt x="1707" y="1250"/>
                  </a:lnTo>
                  <a:lnTo>
                    <a:pt x="1725" y="1248"/>
                  </a:lnTo>
                  <a:lnTo>
                    <a:pt x="1744" y="1248"/>
                  </a:lnTo>
                  <a:lnTo>
                    <a:pt x="1782" y="1251"/>
                  </a:lnTo>
                  <a:lnTo>
                    <a:pt x="1799" y="1250"/>
                  </a:lnTo>
                  <a:lnTo>
                    <a:pt x="1807" y="1248"/>
                  </a:lnTo>
                  <a:lnTo>
                    <a:pt x="1816" y="1247"/>
                  </a:lnTo>
                  <a:lnTo>
                    <a:pt x="1823" y="1245"/>
                  </a:lnTo>
                  <a:lnTo>
                    <a:pt x="1831" y="1241"/>
                  </a:lnTo>
                  <a:lnTo>
                    <a:pt x="1837" y="1237"/>
                  </a:lnTo>
                  <a:lnTo>
                    <a:pt x="1844" y="1231"/>
                  </a:lnTo>
                  <a:lnTo>
                    <a:pt x="1844" y="1231"/>
                  </a:lnTo>
                  <a:lnTo>
                    <a:pt x="1853" y="1203"/>
                  </a:lnTo>
                  <a:lnTo>
                    <a:pt x="1861" y="1176"/>
                  </a:lnTo>
                  <a:lnTo>
                    <a:pt x="1867" y="1147"/>
                  </a:lnTo>
                  <a:lnTo>
                    <a:pt x="1873" y="1118"/>
                  </a:lnTo>
                  <a:lnTo>
                    <a:pt x="1884" y="1059"/>
                  </a:lnTo>
                  <a:lnTo>
                    <a:pt x="1890" y="1030"/>
                  </a:lnTo>
                  <a:lnTo>
                    <a:pt x="1897" y="1001"/>
                  </a:lnTo>
                  <a:lnTo>
                    <a:pt x="1897" y="1001"/>
                  </a:lnTo>
                  <a:lnTo>
                    <a:pt x="1903" y="982"/>
                  </a:lnTo>
                  <a:lnTo>
                    <a:pt x="1909" y="964"/>
                  </a:lnTo>
                  <a:lnTo>
                    <a:pt x="1915" y="944"/>
                  </a:lnTo>
                  <a:lnTo>
                    <a:pt x="1922" y="926"/>
                  </a:lnTo>
                  <a:lnTo>
                    <a:pt x="1922" y="926"/>
                  </a:lnTo>
                  <a:lnTo>
                    <a:pt x="1933" y="884"/>
                  </a:lnTo>
                  <a:lnTo>
                    <a:pt x="1938" y="863"/>
                  </a:lnTo>
                  <a:lnTo>
                    <a:pt x="1943" y="843"/>
                  </a:lnTo>
                  <a:lnTo>
                    <a:pt x="1943" y="843"/>
                  </a:lnTo>
                  <a:lnTo>
                    <a:pt x="1948" y="822"/>
                  </a:lnTo>
                  <a:lnTo>
                    <a:pt x="1953" y="802"/>
                  </a:lnTo>
                  <a:lnTo>
                    <a:pt x="1958" y="782"/>
                  </a:lnTo>
                  <a:lnTo>
                    <a:pt x="1963" y="760"/>
                  </a:lnTo>
                  <a:lnTo>
                    <a:pt x="1963" y="760"/>
                  </a:lnTo>
                  <a:lnTo>
                    <a:pt x="1972" y="717"/>
                  </a:lnTo>
                  <a:lnTo>
                    <a:pt x="1977" y="696"/>
                  </a:lnTo>
                  <a:lnTo>
                    <a:pt x="1982" y="676"/>
                  </a:lnTo>
                  <a:lnTo>
                    <a:pt x="1982" y="676"/>
                  </a:lnTo>
                  <a:lnTo>
                    <a:pt x="1985" y="667"/>
                  </a:lnTo>
                  <a:lnTo>
                    <a:pt x="1988" y="661"/>
                  </a:lnTo>
                  <a:lnTo>
                    <a:pt x="1993" y="653"/>
                  </a:lnTo>
                  <a:lnTo>
                    <a:pt x="1995" y="645"/>
                  </a:lnTo>
                  <a:lnTo>
                    <a:pt x="1995" y="645"/>
                  </a:lnTo>
                  <a:lnTo>
                    <a:pt x="2000" y="617"/>
                  </a:lnTo>
                  <a:lnTo>
                    <a:pt x="2004" y="588"/>
                  </a:lnTo>
                  <a:lnTo>
                    <a:pt x="2009" y="560"/>
                  </a:lnTo>
                  <a:lnTo>
                    <a:pt x="2011" y="546"/>
                  </a:lnTo>
                  <a:lnTo>
                    <a:pt x="2014" y="533"/>
                  </a:lnTo>
                  <a:lnTo>
                    <a:pt x="2014" y="533"/>
                  </a:lnTo>
                  <a:lnTo>
                    <a:pt x="2014" y="521"/>
                  </a:lnTo>
                  <a:lnTo>
                    <a:pt x="2016" y="510"/>
                  </a:lnTo>
                  <a:lnTo>
                    <a:pt x="2021" y="482"/>
                  </a:lnTo>
                  <a:lnTo>
                    <a:pt x="2024" y="468"/>
                  </a:lnTo>
                  <a:lnTo>
                    <a:pt x="2025" y="454"/>
                  </a:lnTo>
                  <a:lnTo>
                    <a:pt x="2024" y="449"/>
                  </a:lnTo>
                  <a:lnTo>
                    <a:pt x="2021" y="442"/>
                  </a:lnTo>
                  <a:lnTo>
                    <a:pt x="2019" y="437"/>
                  </a:lnTo>
                  <a:lnTo>
                    <a:pt x="2016" y="431"/>
                  </a:lnTo>
                  <a:lnTo>
                    <a:pt x="2016" y="431"/>
                  </a:lnTo>
                  <a:lnTo>
                    <a:pt x="2010" y="429"/>
                  </a:lnTo>
                  <a:lnTo>
                    <a:pt x="2002" y="428"/>
                  </a:lnTo>
                  <a:lnTo>
                    <a:pt x="1995" y="427"/>
                  </a:lnTo>
                  <a:lnTo>
                    <a:pt x="1987" y="427"/>
                  </a:lnTo>
                  <a:lnTo>
                    <a:pt x="1972" y="429"/>
                  </a:lnTo>
                  <a:lnTo>
                    <a:pt x="1957" y="430"/>
                  </a:lnTo>
                  <a:lnTo>
                    <a:pt x="1957" y="430"/>
                  </a:lnTo>
                  <a:close/>
                  <a:moveTo>
                    <a:pt x="1876" y="466"/>
                  </a:moveTo>
                  <a:lnTo>
                    <a:pt x="1876" y="466"/>
                  </a:lnTo>
                  <a:lnTo>
                    <a:pt x="1867" y="496"/>
                  </a:lnTo>
                  <a:lnTo>
                    <a:pt x="1859" y="525"/>
                  </a:lnTo>
                  <a:lnTo>
                    <a:pt x="1845" y="585"/>
                  </a:lnTo>
                  <a:lnTo>
                    <a:pt x="1831" y="645"/>
                  </a:lnTo>
                  <a:lnTo>
                    <a:pt x="1823" y="673"/>
                  </a:lnTo>
                  <a:lnTo>
                    <a:pt x="1815" y="703"/>
                  </a:lnTo>
                  <a:lnTo>
                    <a:pt x="1815" y="703"/>
                  </a:lnTo>
                  <a:lnTo>
                    <a:pt x="1796" y="771"/>
                  </a:lnTo>
                  <a:lnTo>
                    <a:pt x="1796" y="771"/>
                  </a:lnTo>
                  <a:lnTo>
                    <a:pt x="1791" y="789"/>
                  </a:lnTo>
                  <a:lnTo>
                    <a:pt x="1787" y="807"/>
                  </a:lnTo>
                  <a:lnTo>
                    <a:pt x="1780" y="844"/>
                  </a:lnTo>
                  <a:lnTo>
                    <a:pt x="1780" y="844"/>
                  </a:lnTo>
                  <a:lnTo>
                    <a:pt x="1770" y="881"/>
                  </a:lnTo>
                  <a:lnTo>
                    <a:pt x="1759" y="919"/>
                  </a:lnTo>
                  <a:lnTo>
                    <a:pt x="1747" y="955"/>
                  </a:lnTo>
                  <a:lnTo>
                    <a:pt x="1737" y="991"/>
                  </a:lnTo>
                  <a:lnTo>
                    <a:pt x="1737" y="991"/>
                  </a:lnTo>
                  <a:lnTo>
                    <a:pt x="1736" y="999"/>
                  </a:lnTo>
                  <a:lnTo>
                    <a:pt x="1736" y="1008"/>
                  </a:lnTo>
                  <a:lnTo>
                    <a:pt x="1735" y="1011"/>
                  </a:lnTo>
                  <a:lnTo>
                    <a:pt x="1733" y="1015"/>
                  </a:lnTo>
                  <a:lnTo>
                    <a:pt x="1730" y="1017"/>
                  </a:lnTo>
                  <a:lnTo>
                    <a:pt x="1726" y="1020"/>
                  </a:lnTo>
                  <a:lnTo>
                    <a:pt x="1726" y="1020"/>
                  </a:lnTo>
                  <a:lnTo>
                    <a:pt x="1728" y="1025"/>
                  </a:lnTo>
                  <a:lnTo>
                    <a:pt x="1729" y="1029"/>
                  </a:lnTo>
                  <a:lnTo>
                    <a:pt x="1729" y="1032"/>
                  </a:lnTo>
                  <a:lnTo>
                    <a:pt x="1726" y="1036"/>
                  </a:lnTo>
                  <a:lnTo>
                    <a:pt x="1726" y="1036"/>
                  </a:lnTo>
                  <a:lnTo>
                    <a:pt x="1683" y="1038"/>
                  </a:lnTo>
                  <a:lnTo>
                    <a:pt x="1639" y="1042"/>
                  </a:lnTo>
                  <a:lnTo>
                    <a:pt x="1593" y="1046"/>
                  </a:lnTo>
                  <a:lnTo>
                    <a:pt x="1547" y="1054"/>
                  </a:lnTo>
                  <a:lnTo>
                    <a:pt x="1547" y="1054"/>
                  </a:lnTo>
                  <a:lnTo>
                    <a:pt x="1512" y="1061"/>
                  </a:lnTo>
                  <a:lnTo>
                    <a:pt x="1478" y="1069"/>
                  </a:lnTo>
                  <a:lnTo>
                    <a:pt x="1442" y="1076"/>
                  </a:lnTo>
                  <a:lnTo>
                    <a:pt x="1409" y="1085"/>
                  </a:lnTo>
                  <a:lnTo>
                    <a:pt x="1376" y="1095"/>
                  </a:lnTo>
                  <a:lnTo>
                    <a:pt x="1343" y="1106"/>
                  </a:lnTo>
                  <a:lnTo>
                    <a:pt x="1311" y="1118"/>
                  </a:lnTo>
                  <a:lnTo>
                    <a:pt x="1279" y="1131"/>
                  </a:lnTo>
                  <a:lnTo>
                    <a:pt x="1279" y="1131"/>
                  </a:lnTo>
                  <a:lnTo>
                    <a:pt x="1260" y="1139"/>
                  </a:lnTo>
                  <a:lnTo>
                    <a:pt x="1241" y="1149"/>
                  </a:lnTo>
                  <a:lnTo>
                    <a:pt x="1203" y="1170"/>
                  </a:lnTo>
                  <a:lnTo>
                    <a:pt x="1129" y="1212"/>
                  </a:lnTo>
                  <a:lnTo>
                    <a:pt x="1129" y="1212"/>
                  </a:lnTo>
                  <a:lnTo>
                    <a:pt x="1091" y="1233"/>
                  </a:lnTo>
                  <a:lnTo>
                    <a:pt x="1073" y="1244"/>
                  </a:lnTo>
                  <a:lnTo>
                    <a:pt x="1055" y="1255"/>
                  </a:lnTo>
                  <a:lnTo>
                    <a:pt x="1055" y="1255"/>
                  </a:lnTo>
                  <a:lnTo>
                    <a:pt x="1027" y="1271"/>
                  </a:lnTo>
                  <a:lnTo>
                    <a:pt x="1013" y="1280"/>
                  </a:lnTo>
                  <a:lnTo>
                    <a:pt x="1001" y="1289"/>
                  </a:lnTo>
                  <a:lnTo>
                    <a:pt x="1001" y="1289"/>
                  </a:lnTo>
                  <a:lnTo>
                    <a:pt x="995" y="1294"/>
                  </a:lnTo>
                  <a:lnTo>
                    <a:pt x="993" y="1299"/>
                  </a:lnTo>
                  <a:lnTo>
                    <a:pt x="991" y="1301"/>
                  </a:lnTo>
                  <a:lnTo>
                    <a:pt x="993" y="1303"/>
                  </a:lnTo>
                  <a:lnTo>
                    <a:pt x="993" y="1303"/>
                  </a:lnTo>
                  <a:lnTo>
                    <a:pt x="995" y="1303"/>
                  </a:lnTo>
                  <a:lnTo>
                    <a:pt x="998" y="1302"/>
                  </a:lnTo>
                  <a:lnTo>
                    <a:pt x="1003" y="1299"/>
                  </a:lnTo>
                  <a:lnTo>
                    <a:pt x="1009" y="1293"/>
                  </a:lnTo>
                  <a:lnTo>
                    <a:pt x="1013" y="1289"/>
                  </a:lnTo>
                  <a:lnTo>
                    <a:pt x="1013" y="1289"/>
                  </a:lnTo>
                  <a:lnTo>
                    <a:pt x="1025" y="1283"/>
                  </a:lnTo>
                  <a:lnTo>
                    <a:pt x="1036" y="1276"/>
                  </a:lnTo>
                  <a:lnTo>
                    <a:pt x="1061" y="1263"/>
                  </a:lnTo>
                  <a:lnTo>
                    <a:pt x="1061" y="1263"/>
                  </a:lnTo>
                  <a:lnTo>
                    <a:pt x="1087" y="1252"/>
                  </a:lnTo>
                  <a:lnTo>
                    <a:pt x="1111" y="1241"/>
                  </a:lnTo>
                  <a:lnTo>
                    <a:pt x="1111" y="1241"/>
                  </a:lnTo>
                  <a:lnTo>
                    <a:pt x="1131" y="1232"/>
                  </a:lnTo>
                  <a:lnTo>
                    <a:pt x="1150" y="1225"/>
                  </a:lnTo>
                  <a:lnTo>
                    <a:pt x="1170" y="1218"/>
                  </a:lnTo>
                  <a:lnTo>
                    <a:pt x="1191" y="1212"/>
                  </a:lnTo>
                  <a:lnTo>
                    <a:pt x="1211" y="1207"/>
                  </a:lnTo>
                  <a:lnTo>
                    <a:pt x="1232" y="1202"/>
                  </a:lnTo>
                  <a:lnTo>
                    <a:pt x="1275" y="1194"/>
                  </a:lnTo>
                  <a:lnTo>
                    <a:pt x="1320" y="1187"/>
                  </a:lnTo>
                  <a:lnTo>
                    <a:pt x="1365" y="1182"/>
                  </a:lnTo>
                  <a:lnTo>
                    <a:pt x="1456" y="1174"/>
                  </a:lnTo>
                  <a:lnTo>
                    <a:pt x="1456" y="1174"/>
                  </a:lnTo>
                  <a:lnTo>
                    <a:pt x="1529" y="1166"/>
                  </a:lnTo>
                  <a:lnTo>
                    <a:pt x="1565" y="1162"/>
                  </a:lnTo>
                  <a:lnTo>
                    <a:pt x="1603" y="1160"/>
                  </a:lnTo>
                  <a:lnTo>
                    <a:pt x="1639" y="1157"/>
                  </a:lnTo>
                  <a:lnTo>
                    <a:pt x="1677" y="1159"/>
                  </a:lnTo>
                  <a:lnTo>
                    <a:pt x="1714" y="1161"/>
                  </a:lnTo>
                  <a:lnTo>
                    <a:pt x="1732" y="1163"/>
                  </a:lnTo>
                  <a:lnTo>
                    <a:pt x="1751" y="1166"/>
                  </a:lnTo>
                  <a:lnTo>
                    <a:pt x="1751" y="1166"/>
                  </a:lnTo>
                  <a:lnTo>
                    <a:pt x="1775" y="1067"/>
                  </a:lnTo>
                  <a:lnTo>
                    <a:pt x="1801" y="967"/>
                  </a:lnTo>
                  <a:lnTo>
                    <a:pt x="1829" y="867"/>
                  </a:lnTo>
                  <a:lnTo>
                    <a:pt x="1856" y="773"/>
                  </a:lnTo>
                  <a:lnTo>
                    <a:pt x="1856" y="773"/>
                  </a:lnTo>
                  <a:lnTo>
                    <a:pt x="1858" y="766"/>
                  </a:lnTo>
                  <a:lnTo>
                    <a:pt x="1859" y="758"/>
                  </a:lnTo>
                  <a:lnTo>
                    <a:pt x="1861" y="743"/>
                  </a:lnTo>
                  <a:lnTo>
                    <a:pt x="1861" y="743"/>
                  </a:lnTo>
                  <a:lnTo>
                    <a:pt x="1865" y="733"/>
                  </a:lnTo>
                  <a:lnTo>
                    <a:pt x="1869" y="723"/>
                  </a:lnTo>
                  <a:lnTo>
                    <a:pt x="1874" y="713"/>
                  </a:lnTo>
                  <a:lnTo>
                    <a:pt x="1877" y="703"/>
                  </a:lnTo>
                  <a:lnTo>
                    <a:pt x="1877" y="703"/>
                  </a:lnTo>
                  <a:lnTo>
                    <a:pt x="1880" y="692"/>
                  </a:lnTo>
                  <a:lnTo>
                    <a:pt x="1882" y="680"/>
                  </a:lnTo>
                  <a:lnTo>
                    <a:pt x="1884" y="668"/>
                  </a:lnTo>
                  <a:lnTo>
                    <a:pt x="1888" y="655"/>
                  </a:lnTo>
                  <a:lnTo>
                    <a:pt x="1888" y="655"/>
                  </a:lnTo>
                  <a:lnTo>
                    <a:pt x="1903" y="609"/>
                  </a:lnTo>
                  <a:lnTo>
                    <a:pt x="1917" y="563"/>
                  </a:lnTo>
                  <a:lnTo>
                    <a:pt x="1923" y="541"/>
                  </a:lnTo>
                  <a:lnTo>
                    <a:pt x="1928" y="518"/>
                  </a:lnTo>
                  <a:lnTo>
                    <a:pt x="1933" y="497"/>
                  </a:lnTo>
                  <a:lnTo>
                    <a:pt x="1936" y="476"/>
                  </a:lnTo>
                  <a:lnTo>
                    <a:pt x="1936" y="476"/>
                  </a:lnTo>
                  <a:lnTo>
                    <a:pt x="1922" y="473"/>
                  </a:lnTo>
                  <a:lnTo>
                    <a:pt x="1906" y="470"/>
                  </a:lnTo>
                  <a:lnTo>
                    <a:pt x="1891" y="468"/>
                  </a:lnTo>
                  <a:lnTo>
                    <a:pt x="1876" y="466"/>
                  </a:lnTo>
                  <a:lnTo>
                    <a:pt x="1876" y="466"/>
                  </a:lnTo>
                  <a:close/>
                  <a:moveTo>
                    <a:pt x="1783" y="572"/>
                  </a:moveTo>
                  <a:lnTo>
                    <a:pt x="1783" y="572"/>
                  </a:lnTo>
                  <a:lnTo>
                    <a:pt x="1785" y="566"/>
                  </a:lnTo>
                  <a:lnTo>
                    <a:pt x="1786" y="560"/>
                  </a:lnTo>
                  <a:lnTo>
                    <a:pt x="1788" y="554"/>
                  </a:lnTo>
                  <a:lnTo>
                    <a:pt x="1788" y="551"/>
                  </a:lnTo>
                  <a:lnTo>
                    <a:pt x="1787" y="549"/>
                  </a:lnTo>
                  <a:lnTo>
                    <a:pt x="1787" y="549"/>
                  </a:lnTo>
                  <a:lnTo>
                    <a:pt x="1783" y="561"/>
                  </a:lnTo>
                  <a:lnTo>
                    <a:pt x="1782" y="567"/>
                  </a:lnTo>
                  <a:lnTo>
                    <a:pt x="1782" y="570"/>
                  </a:lnTo>
                  <a:lnTo>
                    <a:pt x="1783" y="572"/>
                  </a:lnTo>
                  <a:lnTo>
                    <a:pt x="1783" y="572"/>
                  </a:lnTo>
                  <a:close/>
                  <a:moveTo>
                    <a:pt x="1470" y="862"/>
                  </a:moveTo>
                  <a:lnTo>
                    <a:pt x="1470" y="862"/>
                  </a:lnTo>
                  <a:lnTo>
                    <a:pt x="1458" y="864"/>
                  </a:lnTo>
                  <a:lnTo>
                    <a:pt x="1448" y="866"/>
                  </a:lnTo>
                  <a:lnTo>
                    <a:pt x="1425" y="873"/>
                  </a:lnTo>
                  <a:lnTo>
                    <a:pt x="1405" y="881"/>
                  </a:lnTo>
                  <a:lnTo>
                    <a:pt x="1385" y="892"/>
                  </a:lnTo>
                  <a:lnTo>
                    <a:pt x="1366" y="903"/>
                  </a:lnTo>
                  <a:lnTo>
                    <a:pt x="1348" y="913"/>
                  </a:lnTo>
                  <a:lnTo>
                    <a:pt x="1311" y="937"/>
                  </a:lnTo>
                  <a:lnTo>
                    <a:pt x="1311" y="937"/>
                  </a:lnTo>
                  <a:lnTo>
                    <a:pt x="1282" y="960"/>
                  </a:lnTo>
                  <a:lnTo>
                    <a:pt x="1252" y="983"/>
                  </a:lnTo>
                  <a:lnTo>
                    <a:pt x="1222" y="1005"/>
                  </a:lnTo>
                  <a:lnTo>
                    <a:pt x="1193" y="1029"/>
                  </a:lnTo>
                  <a:lnTo>
                    <a:pt x="1193" y="1029"/>
                  </a:lnTo>
                  <a:lnTo>
                    <a:pt x="1164" y="1059"/>
                  </a:lnTo>
                  <a:lnTo>
                    <a:pt x="1136" y="1089"/>
                  </a:lnTo>
                  <a:lnTo>
                    <a:pt x="1108" y="1121"/>
                  </a:lnTo>
                  <a:lnTo>
                    <a:pt x="1080" y="1152"/>
                  </a:lnTo>
                  <a:lnTo>
                    <a:pt x="1054" y="1185"/>
                  </a:lnTo>
                  <a:lnTo>
                    <a:pt x="1028" y="1218"/>
                  </a:lnTo>
                  <a:lnTo>
                    <a:pt x="1004" y="1252"/>
                  </a:lnTo>
                  <a:lnTo>
                    <a:pt x="982" y="1285"/>
                  </a:lnTo>
                  <a:lnTo>
                    <a:pt x="982" y="1285"/>
                  </a:lnTo>
                  <a:lnTo>
                    <a:pt x="1017" y="1246"/>
                  </a:lnTo>
                  <a:lnTo>
                    <a:pt x="1055" y="1209"/>
                  </a:lnTo>
                  <a:lnTo>
                    <a:pt x="1075" y="1191"/>
                  </a:lnTo>
                  <a:lnTo>
                    <a:pt x="1094" y="1174"/>
                  </a:lnTo>
                  <a:lnTo>
                    <a:pt x="1115" y="1156"/>
                  </a:lnTo>
                  <a:lnTo>
                    <a:pt x="1136" y="1139"/>
                  </a:lnTo>
                  <a:lnTo>
                    <a:pt x="1136" y="1139"/>
                  </a:lnTo>
                  <a:lnTo>
                    <a:pt x="1142" y="1137"/>
                  </a:lnTo>
                  <a:lnTo>
                    <a:pt x="1149" y="1134"/>
                  </a:lnTo>
                  <a:lnTo>
                    <a:pt x="1162" y="1124"/>
                  </a:lnTo>
                  <a:lnTo>
                    <a:pt x="1185" y="1104"/>
                  </a:lnTo>
                  <a:lnTo>
                    <a:pt x="1185" y="1104"/>
                  </a:lnTo>
                  <a:lnTo>
                    <a:pt x="1200" y="1096"/>
                  </a:lnTo>
                  <a:lnTo>
                    <a:pt x="1215" y="1087"/>
                  </a:lnTo>
                  <a:lnTo>
                    <a:pt x="1243" y="1069"/>
                  </a:lnTo>
                  <a:lnTo>
                    <a:pt x="1271" y="1048"/>
                  </a:lnTo>
                  <a:lnTo>
                    <a:pt x="1285" y="1040"/>
                  </a:lnTo>
                  <a:lnTo>
                    <a:pt x="1300" y="1031"/>
                  </a:lnTo>
                  <a:lnTo>
                    <a:pt x="1300" y="1031"/>
                  </a:lnTo>
                  <a:lnTo>
                    <a:pt x="1329" y="1015"/>
                  </a:lnTo>
                  <a:lnTo>
                    <a:pt x="1359" y="999"/>
                  </a:lnTo>
                  <a:lnTo>
                    <a:pt x="1375" y="991"/>
                  </a:lnTo>
                  <a:lnTo>
                    <a:pt x="1391" y="984"/>
                  </a:lnTo>
                  <a:lnTo>
                    <a:pt x="1407" y="978"/>
                  </a:lnTo>
                  <a:lnTo>
                    <a:pt x="1424" y="972"/>
                  </a:lnTo>
                  <a:lnTo>
                    <a:pt x="1424" y="972"/>
                  </a:lnTo>
                  <a:lnTo>
                    <a:pt x="1426" y="969"/>
                  </a:lnTo>
                  <a:lnTo>
                    <a:pt x="1429" y="968"/>
                  </a:lnTo>
                  <a:lnTo>
                    <a:pt x="1433" y="966"/>
                  </a:lnTo>
                  <a:lnTo>
                    <a:pt x="1435" y="964"/>
                  </a:lnTo>
                  <a:lnTo>
                    <a:pt x="1435" y="964"/>
                  </a:lnTo>
                  <a:lnTo>
                    <a:pt x="1485" y="948"/>
                  </a:lnTo>
                  <a:lnTo>
                    <a:pt x="1513" y="939"/>
                  </a:lnTo>
                  <a:lnTo>
                    <a:pt x="1542" y="933"/>
                  </a:lnTo>
                  <a:lnTo>
                    <a:pt x="1572" y="927"/>
                  </a:lnTo>
                  <a:lnTo>
                    <a:pt x="1587" y="925"/>
                  </a:lnTo>
                  <a:lnTo>
                    <a:pt x="1602" y="924"/>
                  </a:lnTo>
                  <a:lnTo>
                    <a:pt x="1617" y="924"/>
                  </a:lnTo>
                  <a:lnTo>
                    <a:pt x="1632" y="925"/>
                  </a:lnTo>
                  <a:lnTo>
                    <a:pt x="1647" y="927"/>
                  </a:lnTo>
                  <a:lnTo>
                    <a:pt x="1661" y="929"/>
                  </a:lnTo>
                  <a:lnTo>
                    <a:pt x="1661" y="929"/>
                  </a:lnTo>
                  <a:lnTo>
                    <a:pt x="1661" y="926"/>
                  </a:lnTo>
                  <a:lnTo>
                    <a:pt x="1661" y="923"/>
                  </a:lnTo>
                  <a:lnTo>
                    <a:pt x="1659" y="919"/>
                  </a:lnTo>
                  <a:lnTo>
                    <a:pt x="1656" y="914"/>
                  </a:lnTo>
                  <a:lnTo>
                    <a:pt x="1655" y="910"/>
                  </a:lnTo>
                  <a:lnTo>
                    <a:pt x="1655" y="910"/>
                  </a:lnTo>
                  <a:lnTo>
                    <a:pt x="1626" y="908"/>
                  </a:lnTo>
                  <a:lnTo>
                    <a:pt x="1626" y="908"/>
                  </a:lnTo>
                  <a:lnTo>
                    <a:pt x="1617" y="904"/>
                  </a:lnTo>
                  <a:lnTo>
                    <a:pt x="1607" y="900"/>
                  </a:lnTo>
                  <a:lnTo>
                    <a:pt x="1596" y="899"/>
                  </a:lnTo>
                  <a:lnTo>
                    <a:pt x="1585" y="898"/>
                  </a:lnTo>
                  <a:lnTo>
                    <a:pt x="1573" y="899"/>
                  </a:lnTo>
                  <a:lnTo>
                    <a:pt x="1561" y="899"/>
                  </a:lnTo>
                  <a:lnTo>
                    <a:pt x="1538" y="903"/>
                  </a:lnTo>
                  <a:lnTo>
                    <a:pt x="1538" y="903"/>
                  </a:lnTo>
                  <a:lnTo>
                    <a:pt x="1505" y="909"/>
                  </a:lnTo>
                  <a:lnTo>
                    <a:pt x="1489" y="913"/>
                  </a:lnTo>
                  <a:lnTo>
                    <a:pt x="1473" y="918"/>
                  </a:lnTo>
                  <a:lnTo>
                    <a:pt x="1458" y="923"/>
                  </a:lnTo>
                  <a:lnTo>
                    <a:pt x="1443" y="928"/>
                  </a:lnTo>
                  <a:lnTo>
                    <a:pt x="1429" y="935"/>
                  </a:lnTo>
                  <a:lnTo>
                    <a:pt x="1417" y="942"/>
                  </a:lnTo>
                  <a:lnTo>
                    <a:pt x="1417" y="942"/>
                  </a:lnTo>
                  <a:lnTo>
                    <a:pt x="1407" y="950"/>
                  </a:lnTo>
                  <a:lnTo>
                    <a:pt x="1397" y="957"/>
                  </a:lnTo>
                  <a:lnTo>
                    <a:pt x="1392" y="960"/>
                  </a:lnTo>
                  <a:lnTo>
                    <a:pt x="1388" y="963"/>
                  </a:lnTo>
                  <a:lnTo>
                    <a:pt x="1382" y="965"/>
                  </a:lnTo>
                  <a:lnTo>
                    <a:pt x="1376" y="965"/>
                  </a:lnTo>
                  <a:lnTo>
                    <a:pt x="1376" y="965"/>
                  </a:lnTo>
                  <a:lnTo>
                    <a:pt x="1380" y="960"/>
                  </a:lnTo>
                  <a:lnTo>
                    <a:pt x="1387" y="957"/>
                  </a:lnTo>
                  <a:lnTo>
                    <a:pt x="1399" y="951"/>
                  </a:lnTo>
                  <a:lnTo>
                    <a:pt x="1399" y="951"/>
                  </a:lnTo>
                  <a:lnTo>
                    <a:pt x="1408" y="942"/>
                  </a:lnTo>
                  <a:lnTo>
                    <a:pt x="1418" y="934"/>
                  </a:lnTo>
                  <a:lnTo>
                    <a:pt x="1428" y="927"/>
                  </a:lnTo>
                  <a:lnTo>
                    <a:pt x="1439" y="921"/>
                  </a:lnTo>
                  <a:lnTo>
                    <a:pt x="1452" y="915"/>
                  </a:lnTo>
                  <a:lnTo>
                    <a:pt x="1465" y="910"/>
                  </a:lnTo>
                  <a:lnTo>
                    <a:pt x="1478" y="906"/>
                  </a:lnTo>
                  <a:lnTo>
                    <a:pt x="1491" y="902"/>
                  </a:lnTo>
                  <a:lnTo>
                    <a:pt x="1520" y="895"/>
                  </a:lnTo>
                  <a:lnTo>
                    <a:pt x="1551" y="891"/>
                  </a:lnTo>
                  <a:lnTo>
                    <a:pt x="1582" y="888"/>
                  </a:lnTo>
                  <a:lnTo>
                    <a:pt x="1612" y="885"/>
                  </a:lnTo>
                  <a:lnTo>
                    <a:pt x="1612" y="885"/>
                  </a:lnTo>
                  <a:lnTo>
                    <a:pt x="1612" y="880"/>
                  </a:lnTo>
                  <a:lnTo>
                    <a:pt x="1612" y="876"/>
                  </a:lnTo>
                  <a:lnTo>
                    <a:pt x="1611" y="872"/>
                  </a:lnTo>
                  <a:lnTo>
                    <a:pt x="1609" y="869"/>
                  </a:lnTo>
                  <a:lnTo>
                    <a:pt x="1609" y="869"/>
                  </a:lnTo>
                  <a:lnTo>
                    <a:pt x="1585" y="869"/>
                  </a:lnTo>
                  <a:lnTo>
                    <a:pt x="1560" y="873"/>
                  </a:lnTo>
                  <a:lnTo>
                    <a:pt x="1535" y="877"/>
                  </a:lnTo>
                  <a:lnTo>
                    <a:pt x="1511" y="882"/>
                  </a:lnTo>
                  <a:lnTo>
                    <a:pt x="1486" y="889"/>
                  </a:lnTo>
                  <a:lnTo>
                    <a:pt x="1464" y="896"/>
                  </a:lnTo>
                  <a:lnTo>
                    <a:pt x="1422" y="910"/>
                  </a:lnTo>
                  <a:lnTo>
                    <a:pt x="1422" y="910"/>
                  </a:lnTo>
                  <a:lnTo>
                    <a:pt x="1436" y="900"/>
                  </a:lnTo>
                  <a:lnTo>
                    <a:pt x="1451" y="892"/>
                  </a:lnTo>
                  <a:lnTo>
                    <a:pt x="1467" y="885"/>
                  </a:lnTo>
                  <a:lnTo>
                    <a:pt x="1484" y="879"/>
                  </a:lnTo>
                  <a:lnTo>
                    <a:pt x="1502" y="874"/>
                  </a:lnTo>
                  <a:lnTo>
                    <a:pt x="1519" y="868"/>
                  </a:lnTo>
                  <a:lnTo>
                    <a:pt x="1554" y="860"/>
                  </a:lnTo>
                  <a:lnTo>
                    <a:pt x="1554" y="860"/>
                  </a:lnTo>
                  <a:lnTo>
                    <a:pt x="1511" y="860"/>
                  </a:lnTo>
                  <a:lnTo>
                    <a:pt x="1490" y="860"/>
                  </a:lnTo>
                  <a:lnTo>
                    <a:pt x="1470" y="862"/>
                  </a:lnTo>
                  <a:lnTo>
                    <a:pt x="1470" y="862"/>
                  </a:lnTo>
                  <a:close/>
                  <a:moveTo>
                    <a:pt x="437" y="1121"/>
                  </a:moveTo>
                  <a:lnTo>
                    <a:pt x="437" y="1121"/>
                  </a:lnTo>
                  <a:lnTo>
                    <a:pt x="430" y="1120"/>
                  </a:lnTo>
                  <a:lnTo>
                    <a:pt x="423" y="1118"/>
                  </a:lnTo>
                  <a:lnTo>
                    <a:pt x="423" y="1118"/>
                  </a:lnTo>
                  <a:lnTo>
                    <a:pt x="336" y="1093"/>
                  </a:lnTo>
                  <a:lnTo>
                    <a:pt x="294" y="1081"/>
                  </a:lnTo>
                  <a:lnTo>
                    <a:pt x="254" y="1072"/>
                  </a:lnTo>
                  <a:lnTo>
                    <a:pt x="254" y="1072"/>
                  </a:lnTo>
                  <a:lnTo>
                    <a:pt x="209" y="1062"/>
                  </a:lnTo>
                  <a:lnTo>
                    <a:pt x="163" y="1054"/>
                  </a:lnTo>
                  <a:lnTo>
                    <a:pt x="76" y="1038"/>
                  </a:lnTo>
                  <a:lnTo>
                    <a:pt x="76" y="1038"/>
                  </a:lnTo>
                  <a:lnTo>
                    <a:pt x="71" y="1041"/>
                  </a:lnTo>
                  <a:lnTo>
                    <a:pt x="65" y="1041"/>
                  </a:lnTo>
                  <a:lnTo>
                    <a:pt x="61" y="1041"/>
                  </a:lnTo>
                  <a:lnTo>
                    <a:pt x="55" y="1042"/>
                  </a:lnTo>
                  <a:lnTo>
                    <a:pt x="55" y="1042"/>
                  </a:lnTo>
                  <a:lnTo>
                    <a:pt x="49" y="1051"/>
                  </a:lnTo>
                  <a:lnTo>
                    <a:pt x="42" y="1061"/>
                  </a:lnTo>
                  <a:lnTo>
                    <a:pt x="35" y="1070"/>
                  </a:lnTo>
                  <a:lnTo>
                    <a:pt x="30" y="1080"/>
                  </a:lnTo>
                  <a:lnTo>
                    <a:pt x="30" y="1080"/>
                  </a:lnTo>
                  <a:lnTo>
                    <a:pt x="51" y="1081"/>
                  </a:lnTo>
                  <a:lnTo>
                    <a:pt x="70" y="1084"/>
                  </a:lnTo>
                  <a:lnTo>
                    <a:pt x="107" y="1088"/>
                  </a:lnTo>
                  <a:lnTo>
                    <a:pt x="107" y="1088"/>
                  </a:lnTo>
                  <a:lnTo>
                    <a:pt x="179" y="1099"/>
                  </a:lnTo>
                  <a:lnTo>
                    <a:pt x="251" y="1110"/>
                  </a:lnTo>
                  <a:lnTo>
                    <a:pt x="321" y="1122"/>
                  </a:lnTo>
                  <a:lnTo>
                    <a:pt x="391" y="1132"/>
                  </a:lnTo>
                  <a:lnTo>
                    <a:pt x="391" y="1132"/>
                  </a:lnTo>
                  <a:lnTo>
                    <a:pt x="454" y="1139"/>
                  </a:lnTo>
                  <a:lnTo>
                    <a:pt x="487" y="1144"/>
                  </a:lnTo>
                  <a:lnTo>
                    <a:pt x="523" y="1148"/>
                  </a:lnTo>
                  <a:lnTo>
                    <a:pt x="523" y="1148"/>
                  </a:lnTo>
                  <a:lnTo>
                    <a:pt x="530" y="1151"/>
                  </a:lnTo>
                  <a:lnTo>
                    <a:pt x="534" y="1151"/>
                  </a:lnTo>
                  <a:lnTo>
                    <a:pt x="535" y="1150"/>
                  </a:lnTo>
                  <a:lnTo>
                    <a:pt x="536" y="1148"/>
                  </a:lnTo>
                  <a:lnTo>
                    <a:pt x="536" y="1148"/>
                  </a:lnTo>
                  <a:lnTo>
                    <a:pt x="487" y="1136"/>
                  </a:lnTo>
                  <a:lnTo>
                    <a:pt x="461" y="1130"/>
                  </a:lnTo>
                  <a:lnTo>
                    <a:pt x="437" y="1121"/>
                  </a:lnTo>
                  <a:lnTo>
                    <a:pt x="437" y="1121"/>
                  </a:lnTo>
                  <a:close/>
                  <a:moveTo>
                    <a:pt x="657" y="1209"/>
                  </a:moveTo>
                  <a:lnTo>
                    <a:pt x="657" y="1209"/>
                  </a:lnTo>
                  <a:lnTo>
                    <a:pt x="624" y="1195"/>
                  </a:lnTo>
                  <a:lnTo>
                    <a:pt x="607" y="1188"/>
                  </a:lnTo>
                  <a:lnTo>
                    <a:pt x="589" y="1182"/>
                  </a:lnTo>
                  <a:lnTo>
                    <a:pt x="589" y="1182"/>
                  </a:lnTo>
                  <a:lnTo>
                    <a:pt x="572" y="1176"/>
                  </a:lnTo>
                  <a:lnTo>
                    <a:pt x="555" y="1169"/>
                  </a:lnTo>
                  <a:lnTo>
                    <a:pt x="555" y="1169"/>
                  </a:lnTo>
                  <a:lnTo>
                    <a:pt x="546" y="1167"/>
                  </a:lnTo>
                  <a:lnTo>
                    <a:pt x="536" y="1166"/>
                  </a:lnTo>
                  <a:lnTo>
                    <a:pt x="515" y="1164"/>
                  </a:lnTo>
                  <a:lnTo>
                    <a:pt x="494" y="1162"/>
                  </a:lnTo>
                  <a:lnTo>
                    <a:pt x="473" y="1159"/>
                  </a:lnTo>
                  <a:lnTo>
                    <a:pt x="473" y="1159"/>
                  </a:lnTo>
                  <a:lnTo>
                    <a:pt x="442" y="1154"/>
                  </a:lnTo>
                  <a:lnTo>
                    <a:pt x="411" y="1150"/>
                  </a:lnTo>
                  <a:lnTo>
                    <a:pt x="347" y="1142"/>
                  </a:lnTo>
                  <a:lnTo>
                    <a:pt x="347" y="1142"/>
                  </a:lnTo>
                  <a:lnTo>
                    <a:pt x="307" y="1138"/>
                  </a:lnTo>
                  <a:lnTo>
                    <a:pt x="269" y="1132"/>
                  </a:lnTo>
                  <a:lnTo>
                    <a:pt x="194" y="1118"/>
                  </a:lnTo>
                  <a:lnTo>
                    <a:pt x="156" y="1111"/>
                  </a:lnTo>
                  <a:lnTo>
                    <a:pt x="119" y="1105"/>
                  </a:lnTo>
                  <a:lnTo>
                    <a:pt x="82" y="1100"/>
                  </a:lnTo>
                  <a:lnTo>
                    <a:pt x="46" y="1096"/>
                  </a:lnTo>
                  <a:lnTo>
                    <a:pt x="46" y="1096"/>
                  </a:lnTo>
                  <a:lnTo>
                    <a:pt x="42" y="1101"/>
                  </a:lnTo>
                  <a:lnTo>
                    <a:pt x="37" y="1105"/>
                  </a:lnTo>
                  <a:lnTo>
                    <a:pt x="30" y="1115"/>
                  </a:lnTo>
                  <a:lnTo>
                    <a:pt x="25" y="1126"/>
                  </a:lnTo>
                  <a:lnTo>
                    <a:pt x="21" y="1136"/>
                  </a:lnTo>
                  <a:lnTo>
                    <a:pt x="21" y="1136"/>
                  </a:lnTo>
                  <a:lnTo>
                    <a:pt x="57" y="1138"/>
                  </a:lnTo>
                  <a:lnTo>
                    <a:pt x="93" y="1142"/>
                  </a:lnTo>
                  <a:lnTo>
                    <a:pt x="131" y="1147"/>
                  </a:lnTo>
                  <a:lnTo>
                    <a:pt x="169" y="1152"/>
                  </a:lnTo>
                  <a:lnTo>
                    <a:pt x="169" y="1152"/>
                  </a:lnTo>
                  <a:lnTo>
                    <a:pt x="215" y="1155"/>
                  </a:lnTo>
                  <a:lnTo>
                    <a:pt x="264" y="1157"/>
                  </a:lnTo>
                  <a:lnTo>
                    <a:pt x="313" y="1160"/>
                  </a:lnTo>
                  <a:lnTo>
                    <a:pt x="335" y="1162"/>
                  </a:lnTo>
                  <a:lnTo>
                    <a:pt x="355" y="1164"/>
                  </a:lnTo>
                  <a:lnTo>
                    <a:pt x="355" y="1164"/>
                  </a:lnTo>
                  <a:lnTo>
                    <a:pt x="393" y="1168"/>
                  </a:lnTo>
                  <a:lnTo>
                    <a:pt x="410" y="1170"/>
                  </a:lnTo>
                  <a:lnTo>
                    <a:pt x="427" y="1174"/>
                  </a:lnTo>
                  <a:lnTo>
                    <a:pt x="427" y="1174"/>
                  </a:lnTo>
                  <a:lnTo>
                    <a:pt x="430" y="1175"/>
                  </a:lnTo>
                  <a:lnTo>
                    <a:pt x="435" y="1177"/>
                  </a:lnTo>
                  <a:lnTo>
                    <a:pt x="439" y="1179"/>
                  </a:lnTo>
                  <a:lnTo>
                    <a:pt x="442" y="1180"/>
                  </a:lnTo>
                  <a:lnTo>
                    <a:pt x="442" y="1180"/>
                  </a:lnTo>
                  <a:lnTo>
                    <a:pt x="455" y="1183"/>
                  </a:lnTo>
                  <a:lnTo>
                    <a:pt x="467" y="1184"/>
                  </a:lnTo>
                  <a:lnTo>
                    <a:pt x="491" y="1186"/>
                  </a:lnTo>
                  <a:lnTo>
                    <a:pt x="516" y="1188"/>
                  </a:lnTo>
                  <a:lnTo>
                    <a:pt x="529" y="1191"/>
                  </a:lnTo>
                  <a:lnTo>
                    <a:pt x="541" y="1193"/>
                  </a:lnTo>
                  <a:lnTo>
                    <a:pt x="541" y="1193"/>
                  </a:lnTo>
                  <a:lnTo>
                    <a:pt x="616" y="1212"/>
                  </a:lnTo>
                  <a:lnTo>
                    <a:pt x="684" y="1231"/>
                  </a:lnTo>
                  <a:lnTo>
                    <a:pt x="684" y="1231"/>
                  </a:lnTo>
                  <a:lnTo>
                    <a:pt x="710" y="1240"/>
                  </a:lnTo>
                  <a:lnTo>
                    <a:pt x="723" y="1243"/>
                  </a:lnTo>
                  <a:lnTo>
                    <a:pt x="729" y="1243"/>
                  </a:lnTo>
                  <a:lnTo>
                    <a:pt x="736" y="1242"/>
                  </a:lnTo>
                  <a:lnTo>
                    <a:pt x="736" y="1242"/>
                  </a:lnTo>
                  <a:lnTo>
                    <a:pt x="725" y="1240"/>
                  </a:lnTo>
                  <a:lnTo>
                    <a:pt x="714" y="1236"/>
                  </a:lnTo>
                  <a:lnTo>
                    <a:pt x="695" y="1226"/>
                  </a:lnTo>
                  <a:lnTo>
                    <a:pt x="676" y="1216"/>
                  </a:lnTo>
                  <a:lnTo>
                    <a:pt x="667" y="1212"/>
                  </a:lnTo>
                  <a:lnTo>
                    <a:pt x="657" y="1209"/>
                  </a:lnTo>
                  <a:lnTo>
                    <a:pt x="657" y="1209"/>
                  </a:lnTo>
                  <a:close/>
                  <a:moveTo>
                    <a:pt x="587" y="1164"/>
                  </a:moveTo>
                  <a:lnTo>
                    <a:pt x="587" y="1164"/>
                  </a:lnTo>
                  <a:lnTo>
                    <a:pt x="564" y="1155"/>
                  </a:lnTo>
                  <a:lnTo>
                    <a:pt x="541" y="1148"/>
                  </a:lnTo>
                  <a:lnTo>
                    <a:pt x="541" y="1148"/>
                  </a:lnTo>
                  <a:lnTo>
                    <a:pt x="545" y="1151"/>
                  </a:lnTo>
                  <a:lnTo>
                    <a:pt x="550" y="1154"/>
                  </a:lnTo>
                  <a:lnTo>
                    <a:pt x="563" y="1159"/>
                  </a:lnTo>
                  <a:lnTo>
                    <a:pt x="576" y="1162"/>
                  </a:lnTo>
                  <a:lnTo>
                    <a:pt x="587" y="1164"/>
                  </a:lnTo>
                  <a:lnTo>
                    <a:pt x="587" y="1164"/>
                  </a:lnTo>
                  <a:close/>
                  <a:moveTo>
                    <a:pt x="474" y="1198"/>
                  </a:moveTo>
                  <a:lnTo>
                    <a:pt x="474" y="1198"/>
                  </a:lnTo>
                  <a:lnTo>
                    <a:pt x="439" y="1193"/>
                  </a:lnTo>
                  <a:lnTo>
                    <a:pt x="421" y="1190"/>
                  </a:lnTo>
                  <a:lnTo>
                    <a:pt x="402" y="1187"/>
                  </a:lnTo>
                  <a:lnTo>
                    <a:pt x="402" y="1187"/>
                  </a:lnTo>
                  <a:lnTo>
                    <a:pt x="370" y="1183"/>
                  </a:lnTo>
                  <a:lnTo>
                    <a:pt x="340" y="1178"/>
                  </a:lnTo>
                  <a:lnTo>
                    <a:pt x="309" y="1172"/>
                  </a:lnTo>
                  <a:lnTo>
                    <a:pt x="296" y="1170"/>
                  </a:lnTo>
                  <a:lnTo>
                    <a:pt x="281" y="1169"/>
                  </a:lnTo>
                  <a:lnTo>
                    <a:pt x="281" y="1169"/>
                  </a:lnTo>
                  <a:lnTo>
                    <a:pt x="199" y="1167"/>
                  </a:lnTo>
                  <a:lnTo>
                    <a:pt x="161" y="1166"/>
                  </a:lnTo>
                  <a:lnTo>
                    <a:pt x="142" y="1165"/>
                  </a:lnTo>
                  <a:lnTo>
                    <a:pt x="124" y="1163"/>
                  </a:lnTo>
                  <a:lnTo>
                    <a:pt x="124" y="1163"/>
                  </a:lnTo>
                  <a:lnTo>
                    <a:pt x="91" y="1159"/>
                  </a:lnTo>
                  <a:lnTo>
                    <a:pt x="91" y="1159"/>
                  </a:lnTo>
                  <a:lnTo>
                    <a:pt x="81" y="1157"/>
                  </a:lnTo>
                  <a:lnTo>
                    <a:pt x="71" y="1155"/>
                  </a:lnTo>
                  <a:lnTo>
                    <a:pt x="61" y="1153"/>
                  </a:lnTo>
                  <a:lnTo>
                    <a:pt x="57" y="1153"/>
                  </a:lnTo>
                  <a:lnTo>
                    <a:pt x="54" y="1153"/>
                  </a:lnTo>
                  <a:lnTo>
                    <a:pt x="54" y="1153"/>
                  </a:lnTo>
                  <a:lnTo>
                    <a:pt x="48" y="1156"/>
                  </a:lnTo>
                  <a:lnTo>
                    <a:pt x="43" y="1161"/>
                  </a:lnTo>
                  <a:lnTo>
                    <a:pt x="40" y="1167"/>
                  </a:lnTo>
                  <a:lnTo>
                    <a:pt x="36" y="1174"/>
                  </a:lnTo>
                  <a:lnTo>
                    <a:pt x="31" y="1188"/>
                  </a:lnTo>
                  <a:lnTo>
                    <a:pt x="29" y="1201"/>
                  </a:lnTo>
                  <a:lnTo>
                    <a:pt x="29" y="1201"/>
                  </a:lnTo>
                  <a:lnTo>
                    <a:pt x="39" y="1199"/>
                  </a:lnTo>
                  <a:lnTo>
                    <a:pt x="50" y="1198"/>
                  </a:lnTo>
                  <a:lnTo>
                    <a:pt x="73" y="1197"/>
                  </a:lnTo>
                  <a:lnTo>
                    <a:pt x="82" y="1196"/>
                  </a:lnTo>
                  <a:lnTo>
                    <a:pt x="92" y="1195"/>
                  </a:lnTo>
                  <a:lnTo>
                    <a:pt x="100" y="1192"/>
                  </a:lnTo>
                  <a:lnTo>
                    <a:pt x="103" y="1190"/>
                  </a:lnTo>
                  <a:lnTo>
                    <a:pt x="105" y="1187"/>
                  </a:lnTo>
                  <a:lnTo>
                    <a:pt x="105" y="1187"/>
                  </a:lnTo>
                  <a:lnTo>
                    <a:pt x="110" y="1192"/>
                  </a:lnTo>
                  <a:lnTo>
                    <a:pt x="118" y="1194"/>
                  </a:lnTo>
                  <a:lnTo>
                    <a:pt x="126" y="1195"/>
                  </a:lnTo>
                  <a:lnTo>
                    <a:pt x="135" y="1194"/>
                  </a:lnTo>
                  <a:lnTo>
                    <a:pt x="153" y="1192"/>
                  </a:lnTo>
                  <a:lnTo>
                    <a:pt x="162" y="1192"/>
                  </a:lnTo>
                  <a:lnTo>
                    <a:pt x="170" y="1191"/>
                  </a:lnTo>
                  <a:lnTo>
                    <a:pt x="170" y="1191"/>
                  </a:lnTo>
                  <a:lnTo>
                    <a:pt x="178" y="1192"/>
                  </a:lnTo>
                  <a:lnTo>
                    <a:pt x="185" y="1194"/>
                  </a:lnTo>
                  <a:lnTo>
                    <a:pt x="193" y="1195"/>
                  </a:lnTo>
                  <a:lnTo>
                    <a:pt x="201" y="1196"/>
                  </a:lnTo>
                  <a:lnTo>
                    <a:pt x="201" y="1196"/>
                  </a:lnTo>
                  <a:lnTo>
                    <a:pt x="275" y="1199"/>
                  </a:lnTo>
                  <a:lnTo>
                    <a:pt x="352" y="1200"/>
                  </a:lnTo>
                  <a:lnTo>
                    <a:pt x="352" y="1200"/>
                  </a:lnTo>
                  <a:lnTo>
                    <a:pt x="372" y="1200"/>
                  </a:lnTo>
                  <a:lnTo>
                    <a:pt x="392" y="1201"/>
                  </a:lnTo>
                  <a:lnTo>
                    <a:pt x="430" y="1205"/>
                  </a:lnTo>
                  <a:lnTo>
                    <a:pt x="469" y="1211"/>
                  </a:lnTo>
                  <a:lnTo>
                    <a:pt x="506" y="1217"/>
                  </a:lnTo>
                  <a:lnTo>
                    <a:pt x="580" y="1230"/>
                  </a:lnTo>
                  <a:lnTo>
                    <a:pt x="616" y="1236"/>
                  </a:lnTo>
                  <a:lnTo>
                    <a:pt x="651" y="1239"/>
                  </a:lnTo>
                  <a:lnTo>
                    <a:pt x="651" y="1239"/>
                  </a:lnTo>
                  <a:lnTo>
                    <a:pt x="610" y="1226"/>
                  </a:lnTo>
                  <a:lnTo>
                    <a:pt x="567" y="1214"/>
                  </a:lnTo>
                  <a:lnTo>
                    <a:pt x="521" y="1205"/>
                  </a:lnTo>
                  <a:lnTo>
                    <a:pt x="498" y="1201"/>
                  </a:lnTo>
                  <a:lnTo>
                    <a:pt x="474" y="1198"/>
                  </a:lnTo>
                  <a:lnTo>
                    <a:pt x="474" y="1198"/>
                  </a:lnTo>
                  <a:close/>
                  <a:moveTo>
                    <a:pt x="770" y="1237"/>
                  </a:moveTo>
                  <a:lnTo>
                    <a:pt x="770" y="1237"/>
                  </a:lnTo>
                  <a:lnTo>
                    <a:pt x="798" y="1250"/>
                  </a:lnTo>
                  <a:lnTo>
                    <a:pt x="827" y="1262"/>
                  </a:lnTo>
                  <a:lnTo>
                    <a:pt x="854" y="1275"/>
                  </a:lnTo>
                  <a:lnTo>
                    <a:pt x="882" y="1285"/>
                  </a:lnTo>
                  <a:lnTo>
                    <a:pt x="882" y="1285"/>
                  </a:lnTo>
                  <a:lnTo>
                    <a:pt x="853" y="1269"/>
                  </a:lnTo>
                  <a:lnTo>
                    <a:pt x="824" y="1255"/>
                  </a:lnTo>
                  <a:lnTo>
                    <a:pt x="794" y="1241"/>
                  </a:lnTo>
                  <a:lnTo>
                    <a:pt x="764" y="1228"/>
                  </a:lnTo>
                  <a:lnTo>
                    <a:pt x="733" y="1216"/>
                  </a:lnTo>
                  <a:lnTo>
                    <a:pt x="702" y="1205"/>
                  </a:lnTo>
                  <a:lnTo>
                    <a:pt x="636" y="1182"/>
                  </a:lnTo>
                  <a:lnTo>
                    <a:pt x="636" y="1182"/>
                  </a:lnTo>
                  <a:lnTo>
                    <a:pt x="669" y="1197"/>
                  </a:lnTo>
                  <a:lnTo>
                    <a:pt x="702" y="1212"/>
                  </a:lnTo>
                  <a:lnTo>
                    <a:pt x="720" y="1220"/>
                  </a:lnTo>
                  <a:lnTo>
                    <a:pt x="736" y="1227"/>
                  </a:lnTo>
                  <a:lnTo>
                    <a:pt x="753" y="1232"/>
                  </a:lnTo>
                  <a:lnTo>
                    <a:pt x="770" y="1237"/>
                  </a:lnTo>
                  <a:lnTo>
                    <a:pt x="770" y="1237"/>
                  </a:lnTo>
                  <a:close/>
                  <a:moveTo>
                    <a:pt x="552" y="1239"/>
                  </a:moveTo>
                  <a:lnTo>
                    <a:pt x="552" y="1239"/>
                  </a:lnTo>
                  <a:lnTo>
                    <a:pt x="516" y="1233"/>
                  </a:lnTo>
                  <a:lnTo>
                    <a:pt x="480" y="1226"/>
                  </a:lnTo>
                  <a:lnTo>
                    <a:pt x="480" y="1226"/>
                  </a:lnTo>
                  <a:lnTo>
                    <a:pt x="441" y="1221"/>
                  </a:lnTo>
                  <a:lnTo>
                    <a:pt x="399" y="1216"/>
                  </a:lnTo>
                  <a:lnTo>
                    <a:pt x="358" y="1213"/>
                  </a:lnTo>
                  <a:lnTo>
                    <a:pt x="314" y="1211"/>
                  </a:lnTo>
                  <a:lnTo>
                    <a:pt x="230" y="1209"/>
                  </a:lnTo>
                  <a:lnTo>
                    <a:pt x="156" y="1207"/>
                  </a:lnTo>
                  <a:lnTo>
                    <a:pt x="156" y="1207"/>
                  </a:lnTo>
                  <a:lnTo>
                    <a:pt x="151" y="1211"/>
                  </a:lnTo>
                  <a:lnTo>
                    <a:pt x="146" y="1216"/>
                  </a:lnTo>
                  <a:lnTo>
                    <a:pt x="142" y="1222"/>
                  </a:lnTo>
                  <a:lnTo>
                    <a:pt x="138" y="1228"/>
                  </a:lnTo>
                  <a:lnTo>
                    <a:pt x="132" y="1241"/>
                  </a:lnTo>
                  <a:lnTo>
                    <a:pt x="127" y="1256"/>
                  </a:lnTo>
                  <a:lnTo>
                    <a:pt x="118" y="1286"/>
                  </a:lnTo>
                  <a:lnTo>
                    <a:pt x="112" y="1300"/>
                  </a:lnTo>
                  <a:lnTo>
                    <a:pt x="109" y="1307"/>
                  </a:lnTo>
                  <a:lnTo>
                    <a:pt x="105" y="1314"/>
                  </a:lnTo>
                  <a:lnTo>
                    <a:pt x="105" y="1314"/>
                  </a:lnTo>
                  <a:lnTo>
                    <a:pt x="132" y="1305"/>
                  </a:lnTo>
                  <a:lnTo>
                    <a:pt x="160" y="1296"/>
                  </a:lnTo>
                  <a:lnTo>
                    <a:pt x="190" y="1288"/>
                  </a:lnTo>
                  <a:lnTo>
                    <a:pt x="219" y="1281"/>
                  </a:lnTo>
                  <a:lnTo>
                    <a:pt x="252" y="1274"/>
                  </a:lnTo>
                  <a:lnTo>
                    <a:pt x="284" y="1268"/>
                  </a:lnTo>
                  <a:lnTo>
                    <a:pt x="317" y="1263"/>
                  </a:lnTo>
                  <a:lnTo>
                    <a:pt x="350" y="1260"/>
                  </a:lnTo>
                  <a:lnTo>
                    <a:pt x="350" y="1260"/>
                  </a:lnTo>
                  <a:lnTo>
                    <a:pt x="379" y="1258"/>
                  </a:lnTo>
                  <a:lnTo>
                    <a:pt x="407" y="1257"/>
                  </a:lnTo>
                  <a:lnTo>
                    <a:pt x="464" y="1257"/>
                  </a:lnTo>
                  <a:lnTo>
                    <a:pt x="520" y="1258"/>
                  </a:lnTo>
                  <a:lnTo>
                    <a:pt x="575" y="1261"/>
                  </a:lnTo>
                  <a:lnTo>
                    <a:pt x="630" y="1267"/>
                  </a:lnTo>
                  <a:lnTo>
                    <a:pt x="682" y="1272"/>
                  </a:lnTo>
                  <a:lnTo>
                    <a:pt x="781" y="1284"/>
                  </a:lnTo>
                  <a:lnTo>
                    <a:pt x="781" y="1284"/>
                  </a:lnTo>
                  <a:lnTo>
                    <a:pt x="752" y="1275"/>
                  </a:lnTo>
                  <a:lnTo>
                    <a:pt x="723" y="1269"/>
                  </a:lnTo>
                  <a:lnTo>
                    <a:pt x="666" y="1257"/>
                  </a:lnTo>
                  <a:lnTo>
                    <a:pt x="609" y="1247"/>
                  </a:lnTo>
                  <a:lnTo>
                    <a:pt x="552" y="1239"/>
                  </a:lnTo>
                  <a:lnTo>
                    <a:pt x="552" y="1239"/>
                  </a:lnTo>
                  <a:close/>
                  <a:moveTo>
                    <a:pt x="116" y="1207"/>
                  </a:moveTo>
                  <a:lnTo>
                    <a:pt x="116" y="1207"/>
                  </a:lnTo>
                  <a:lnTo>
                    <a:pt x="110" y="1211"/>
                  </a:lnTo>
                  <a:lnTo>
                    <a:pt x="105" y="1216"/>
                  </a:lnTo>
                  <a:lnTo>
                    <a:pt x="96" y="1227"/>
                  </a:lnTo>
                  <a:lnTo>
                    <a:pt x="89" y="1239"/>
                  </a:lnTo>
                  <a:lnTo>
                    <a:pt x="80" y="1253"/>
                  </a:lnTo>
                  <a:lnTo>
                    <a:pt x="80" y="1253"/>
                  </a:lnTo>
                  <a:lnTo>
                    <a:pt x="70" y="1271"/>
                  </a:lnTo>
                  <a:lnTo>
                    <a:pt x="59" y="1289"/>
                  </a:lnTo>
                  <a:lnTo>
                    <a:pt x="59" y="1289"/>
                  </a:lnTo>
                  <a:lnTo>
                    <a:pt x="44" y="1316"/>
                  </a:lnTo>
                  <a:lnTo>
                    <a:pt x="37" y="1329"/>
                  </a:lnTo>
                  <a:lnTo>
                    <a:pt x="32" y="1342"/>
                  </a:lnTo>
                  <a:lnTo>
                    <a:pt x="27" y="1354"/>
                  </a:lnTo>
                  <a:lnTo>
                    <a:pt x="24" y="1368"/>
                  </a:lnTo>
                  <a:lnTo>
                    <a:pt x="21" y="1382"/>
                  </a:lnTo>
                  <a:lnTo>
                    <a:pt x="21" y="1397"/>
                  </a:lnTo>
                  <a:lnTo>
                    <a:pt x="21" y="1397"/>
                  </a:lnTo>
                  <a:lnTo>
                    <a:pt x="35" y="1403"/>
                  </a:lnTo>
                  <a:lnTo>
                    <a:pt x="49" y="1406"/>
                  </a:lnTo>
                  <a:lnTo>
                    <a:pt x="64" y="1409"/>
                  </a:lnTo>
                  <a:lnTo>
                    <a:pt x="79" y="1411"/>
                  </a:lnTo>
                  <a:lnTo>
                    <a:pt x="94" y="1412"/>
                  </a:lnTo>
                  <a:lnTo>
                    <a:pt x="109" y="1412"/>
                  </a:lnTo>
                  <a:lnTo>
                    <a:pt x="140" y="1412"/>
                  </a:lnTo>
                  <a:lnTo>
                    <a:pt x="171" y="1410"/>
                  </a:lnTo>
                  <a:lnTo>
                    <a:pt x="201" y="1407"/>
                  </a:lnTo>
                  <a:lnTo>
                    <a:pt x="230" y="1405"/>
                  </a:lnTo>
                  <a:lnTo>
                    <a:pt x="258" y="1404"/>
                  </a:lnTo>
                  <a:lnTo>
                    <a:pt x="258" y="1404"/>
                  </a:lnTo>
                  <a:lnTo>
                    <a:pt x="289" y="1404"/>
                  </a:lnTo>
                  <a:lnTo>
                    <a:pt x="321" y="1402"/>
                  </a:lnTo>
                  <a:lnTo>
                    <a:pt x="352" y="1399"/>
                  </a:lnTo>
                  <a:lnTo>
                    <a:pt x="384" y="1396"/>
                  </a:lnTo>
                  <a:lnTo>
                    <a:pt x="448" y="1389"/>
                  </a:lnTo>
                  <a:lnTo>
                    <a:pt x="511" y="1383"/>
                  </a:lnTo>
                  <a:lnTo>
                    <a:pt x="511" y="1383"/>
                  </a:lnTo>
                  <a:lnTo>
                    <a:pt x="577" y="1377"/>
                  </a:lnTo>
                  <a:lnTo>
                    <a:pt x="610" y="1374"/>
                  </a:lnTo>
                  <a:lnTo>
                    <a:pt x="641" y="1373"/>
                  </a:lnTo>
                  <a:lnTo>
                    <a:pt x="641" y="1373"/>
                  </a:lnTo>
                  <a:lnTo>
                    <a:pt x="667" y="1366"/>
                  </a:lnTo>
                  <a:lnTo>
                    <a:pt x="693" y="1362"/>
                  </a:lnTo>
                  <a:lnTo>
                    <a:pt x="720" y="1359"/>
                  </a:lnTo>
                  <a:lnTo>
                    <a:pt x="746" y="1357"/>
                  </a:lnTo>
                  <a:lnTo>
                    <a:pt x="801" y="1354"/>
                  </a:lnTo>
                  <a:lnTo>
                    <a:pt x="853" y="1352"/>
                  </a:lnTo>
                  <a:lnTo>
                    <a:pt x="853" y="1352"/>
                  </a:lnTo>
                  <a:lnTo>
                    <a:pt x="850" y="1341"/>
                  </a:lnTo>
                  <a:lnTo>
                    <a:pt x="846" y="1330"/>
                  </a:lnTo>
                  <a:lnTo>
                    <a:pt x="846" y="1330"/>
                  </a:lnTo>
                  <a:lnTo>
                    <a:pt x="773" y="1334"/>
                  </a:lnTo>
                  <a:lnTo>
                    <a:pt x="701" y="1338"/>
                  </a:lnTo>
                  <a:lnTo>
                    <a:pt x="666" y="1341"/>
                  </a:lnTo>
                  <a:lnTo>
                    <a:pt x="632" y="1344"/>
                  </a:lnTo>
                  <a:lnTo>
                    <a:pt x="597" y="1348"/>
                  </a:lnTo>
                  <a:lnTo>
                    <a:pt x="563" y="1352"/>
                  </a:lnTo>
                  <a:lnTo>
                    <a:pt x="563" y="1352"/>
                  </a:lnTo>
                  <a:lnTo>
                    <a:pt x="551" y="1356"/>
                  </a:lnTo>
                  <a:lnTo>
                    <a:pt x="541" y="1358"/>
                  </a:lnTo>
                  <a:lnTo>
                    <a:pt x="529" y="1360"/>
                  </a:lnTo>
                  <a:lnTo>
                    <a:pt x="517" y="1362"/>
                  </a:lnTo>
                  <a:lnTo>
                    <a:pt x="517" y="1362"/>
                  </a:lnTo>
                  <a:lnTo>
                    <a:pt x="513" y="1361"/>
                  </a:lnTo>
                  <a:lnTo>
                    <a:pt x="508" y="1361"/>
                  </a:lnTo>
                  <a:lnTo>
                    <a:pt x="502" y="1360"/>
                  </a:lnTo>
                  <a:lnTo>
                    <a:pt x="498" y="1360"/>
                  </a:lnTo>
                  <a:lnTo>
                    <a:pt x="498" y="1360"/>
                  </a:lnTo>
                  <a:lnTo>
                    <a:pt x="469" y="1363"/>
                  </a:lnTo>
                  <a:lnTo>
                    <a:pt x="439" y="1368"/>
                  </a:lnTo>
                  <a:lnTo>
                    <a:pt x="379" y="1378"/>
                  </a:lnTo>
                  <a:lnTo>
                    <a:pt x="348" y="1382"/>
                  </a:lnTo>
                  <a:lnTo>
                    <a:pt x="317" y="1386"/>
                  </a:lnTo>
                  <a:lnTo>
                    <a:pt x="287" y="1388"/>
                  </a:lnTo>
                  <a:lnTo>
                    <a:pt x="256" y="1389"/>
                  </a:lnTo>
                  <a:lnTo>
                    <a:pt x="256" y="1389"/>
                  </a:lnTo>
                  <a:lnTo>
                    <a:pt x="272" y="1383"/>
                  </a:lnTo>
                  <a:lnTo>
                    <a:pt x="287" y="1379"/>
                  </a:lnTo>
                  <a:lnTo>
                    <a:pt x="303" y="1377"/>
                  </a:lnTo>
                  <a:lnTo>
                    <a:pt x="319" y="1375"/>
                  </a:lnTo>
                  <a:lnTo>
                    <a:pt x="352" y="1372"/>
                  </a:lnTo>
                  <a:lnTo>
                    <a:pt x="368" y="1369"/>
                  </a:lnTo>
                  <a:lnTo>
                    <a:pt x="384" y="1367"/>
                  </a:lnTo>
                  <a:lnTo>
                    <a:pt x="384" y="1367"/>
                  </a:lnTo>
                  <a:lnTo>
                    <a:pt x="422" y="1359"/>
                  </a:lnTo>
                  <a:lnTo>
                    <a:pt x="459" y="1351"/>
                  </a:lnTo>
                  <a:lnTo>
                    <a:pt x="498" y="1345"/>
                  </a:lnTo>
                  <a:lnTo>
                    <a:pt x="516" y="1343"/>
                  </a:lnTo>
                  <a:lnTo>
                    <a:pt x="535" y="1342"/>
                  </a:lnTo>
                  <a:lnTo>
                    <a:pt x="535" y="1342"/>
                  </a:lnTo>
                  <a:lnTo>
                    <a:pt x="489" y="1342"/>
                  </a:lnTo>
                  <a:lnTo>
                    <a:pt x="440" y="1342"/>
                  </a:lnTo>
                  <a:lnTo>
                    <a:pt x="389" y="1344"/>
                  </a:lnTo>
                  <a:lnTo>
                    <a:pt x="362" y="1346"/>
                  </a:lnTo>
                  <a:lnTo>
                    <a:pt x="334" y="1349"/>
                  </a:lnTo>
                  <a:lnTo>
                    <a:pt x="334" y="1349"/>
                  </a:lnTo>
                  <a:lnTo>
                    <a:pt x="309" y="1351"/>
                  </a:lnTo>
                  <a:lnTo>
                    <a:pt x="285" y="1352"/>
                  </a:lnTo>
                  <a:lnTo>
                    <a:pt x="285" y="1352"/>
                  </a:lnTo>
                  <a:lnTo>
                    <a:pt x="258" y="1357"/>
                  </a:lnTo>
                  <a:lnTo>
                    <a:pt x="232" y="1361"/>
                  </a:lnTo>
                  <a:lnTo>
                    <a:pt x="208" y="1364"/>
                  </a:lnTo>
                  <a:lnTo>
                    <a:pt x="195" y="1365"/>
                  </a:lnTo>
                  <a:lnTo>
                    <a:pt x="183" y="1365"/>
                  </a:lnTo>
                  <a:lnTo>
                    <a:pt x="183" y="1365"/>
                  </a:lnTo>
                  <a:lnTo>
                    <a:pt x="165" y="1364"/>
                  </a:lnTo>
                  <a:lnTo>
                    <a:pt x="147" y="1363"/>
                  </a:lnTo>
                  <a:lnTo>
                    <a:pt x="130" y="1362"/>
                  </a:lnTo>
                  <a:lnTo>
                    <a:pt x="112" y="1363"/>
                  </a:lnTo>
                  <a:lnTo>
                    <a:pt x="112" y="1363"/>
                  </a:lnTo>
                  <a:lnTo>
                    <a:pt x="105" y="1365"/>
                  </a:lnTo>
                  <a:lnTo>
                    <a:pt x="97" y="1367"/>
                  </a:lnTo>
                  <a:lnTo>
                    <a:pt x="91" y="1369"/>
                  </a:lnTo>
                  <a:lnTo>
                    <a:pt x="87" y="1369"/>
                  </a:lnTo>
                  <a:lnTo>
                    <a:pt x="84" y="1368"/>
                  </a:lnTo>
                  <a:lnTo>
                    <a:pt x="84" y="1368"/>
                  </a:lnTo>
                  <a:lnTo>
                    <a:pt x="82" y="1365"/>
                  </a:lnTo>
                  <a:lnTo>
                    <a:pt x="82" y="1362"/>
                  </a:lnTo>
                  <a:lnTo>
                    <a:pt x="82" y="1356"/>
                  </a:lnTo>
                  <a:lnTo>
                    <a:pt x="86" y="1350"/>
                  </a:lnTo>
                  <a:lnTo>
                    <a:pt x="89" y="1346"/>
                  </a:lnTo>
                  <a:lnTo>
                    <a:pt x="89" y="1346"/>
                  </a:lnTo>
                  <a:lnTo>
                    <a:pt x="88" y="1337"/>
                  </a:lnTo>
                  <a:lnTo>
                    <a:pt x="87" y="1328"/>
                  </a:lnTo>
                  <a:lnTo>
                    <a:pt x="88" y="1320"/>
                  </a:lnTo>
                  <a:lnTo>
                    <a:pt x="89" y="1315"/>
                  </a:lnTo>
                  <a:lnTo>
                    <a:pt x="89" y="1315"/>
                  </a:lnTo>
                  <a:lnTo>
                    <a:pt x="99" y="1293"/>
                  </a:lnTo>
                  <a:lnTo>
                    <a:pt x="110" y="1269"/>
                  </a:lnTo>
                  <a:lnTo>
                    <a:pt x="121" y="1243"/>
                  </a:lnTo>
                  <a:lnTo>
                    <a:pt x="125" y="1230"/>
                  </a:lnTo>
                  <a:lnTo>
                    <a:pt x="128" y="1217"/>
                  </a:lnTo>
                  <a:lnTo>
                    <a:pt x="128" y="1217"/>
                  </a:lnTo>
                  <a:lnTo>
                    <a:pt x="132" y="1215"/>
                  </a:lnTo>
                  <a:lnTo>
                    <a:pt x="137" y="1212"/>
                  </a:lnTo>
                  <a:lnTo>
                    <a:pt x="138" y="1210"/>
                  </a:lnTo>
                  <a:lnTo>
                    <a:pt x="139" y="1209"/>
                  </a:lnTo>
                  <a:lnTo>
                    <a:pt x="139" y="1208"/>
                  </a:lnTo>
                  <a:lnTo>
                    <a:pt x="137" y="1207"/>
                  </a:lnTo>
                  <a:lnTo>
                    <a:pt x="137" y="1207"/>
                  </a:lnTo>
                  <a:lnTo>
                    <a:pt x="126" y="1208"/>
                  </a:lnTo>
                  <a:lnTo>
                    <a:pt x="116" y="1207"/>
                  </a:lnTo>
                  <a:lnTo>
                    <a:pt x="116" y="1207"/>
                  </a:lnTo>
                  <a:close/>
                  <a:moveTo>
                    <a:pt x="380" y="1271"/>
                  </a:moveTo>
                  <a:lnTo>
                    <a:pt x="380" y="1271"/>
                  </a:lnTo>
                  <a:lnTo>
                    <a:pt x="379" y="1271"/>
                  </a:lnTo>
                  <a:lnTo>
                    <a:pt x="379" y="1273"/>
                  </a:lnTo>
                  <a:lnTo>
                    <a:pt x="378" y="1274"/>
                  </a:lnTo>
                  <a:lnTo>
                    <a:pt x="377" y="1274"/>
                  </a:lnTo>
                  <a:lnTo>
                    <a:pt x="377" y="1274"/>
                  </a:lnTo>
                  <a:lnTo>
                    <a:pt x="361" y="1275"/>
                  </a:lnTo>
                  <a:lnTo>
                    <a:pt x="345" y="1276"/>
                  </a:lnTo>
                  <a:lnTo>
                    <a:pt x="311" y="1280"/>
                  </a:lnTo>
                  <a:lnTo>
                    <a:pt x="275" y="1285"/>
                  </a:lnTo>
                  <a:lnTo>
                    <a:pt x="240" y="1290"/>
                  </a:lnTo>
                  <a:lnTo>
                    <a:pt x="240" y="1290"/>
                  </a:lnTo>
                  <a:lnTo>
                    <a:pt x="206" y="1297"/>
                  </a:lnTo>
                  <a:lnTo>
                    <a:pt x="171" y="1306"/>
                  </a:lnTo>
                  <a:lnTo>
                    <a:pt x="155" y="1312"/>
                  </a:lnTo>
                  <a:lnTo>
                    <a:pt x="139" y="1317"/>
                  </a:lnTo>
                  <a:lnTo>
                    <a:pt x="123" y="1324"/>
                  </a:lnTo>
                  <a:lnTo>
                    <a:pt x="108" y="1331"/>
                  </a:lnTo>
                  <a:lnTo>
                    <a:pt x="108" y="1331"/>
                  </a:lnTo>
                  <a:lnTo>
                    <a:pt x="120" y="1331"/>
                  </a:lnTo>
                  <a:lnTo>
                    <a:pt x="132" y="1330"/>
                  </a:lnTo>
                  <a:lnTo>
                    <a:pt x="142" y="1329"/>
                  </a:lnTo>
                  <a:lnTo>
                    <a:pt x="148" y="1330"/>
                  </a:lnTo>
                  <a:lnTo>
                    <a:pt x="153" y="1331"/>
                  </a:lnTo>
                  <a:lnTo>
                    <a:pt x="153" y="1331"/>
                  </a:lnTo>
                  <a:lnTo>
                    <a:pt x="146" y="1334"/>
                  </a:lnTo>
                  <a:lnTo>
                    <a:pt x="138" y="1336"/>
                  </a:lnTo>
                  <a:lnTo>
                    <a:pt x="122" y="1337"/>
                  </a:lnTo>
                  <a:lnTo>
                    <a:pt x="115" y="1338"/>
                  </a:lnTo>
                  <a:lnTo>
                    <a:pt x="109" y="1342"/>
                  </a:lnTo>
                  <a:lnTo>
                    <a:pt x="106" y="1343"/>
                  </a:lnTo>
                  <a:lnTo>
                    <a:pt x="104" y="1345"/>
                  </a:lnTo>
                  <a:lnTo>
                    <a:pt x="103" y="1348"/>
                  </a:lnTo>
                  <a:lnTo>
                    <a:pt x="102" y="1351"/>
                  </a:lnTo>
                  <a:lnTo>
                    <a:pt x="102" y="1351"/>
                  </a:lnTo>
                  <a:lnTo>
                    <a:pt x="155" y="1349"/>
                  </a:lnTo>
                  <a:lnTo>
                    <a:pt x="211" y="1346"/>
                  </a:lnTo>
                  <a:lnTo>
                    <a:pt x="322" y="1336"/>
                  </a:lnTo>
                  <a:lnTo>
                    <a:pt x="377" y="1332"/>
                  </a:lnTo>
                  <a:lnTo>
                    <a:pt x="431" y="1329"/>
                  </a:lnTo>
                  <a:lnTo>
                    <a:pt x="485" y="1327"/>
                  </a:lnTo>
                  <a:lnTo>
                    <a:pt x="536" y="1326"/>
                  </a:lnTo>
                  <a:lnTo>
                    <a:pt x="536" y="1326"/>
                  </a:lnTo>
                  <a:lnTo>
                    <a:pt x="616" y="1327"/>
                  </a:lnTo>
                  <a:lnTo>
                    <a:pt x="685" y="1324"/>
                  </a:lnTo>
                  <a:lnTo>
                    <a:pt x="754" y="1320"/>
                  </a:lnTo>
                  <a:lnTo>
                    <a:pt x="827" y="1314"/>
                  </a:lnTo>
                  <a:lnTo>
                    <a:pt x="827" y="1314"/>
                  </a:lnTo>
                  <a:lnTo>
                    <a:pt x="791" y="1311"/>
                  </a:lnTo>
                  <a:lnTo>
                    <a:pt x="754" y="1307"/>
                  </a:lnTo>
                  <a:lnTo>
                    <a:pt x="713" y="1303"/>
                  </a:lnTo>
                  <a:lnTo>
                    <a:pt x="692" y="1302"/>
                  </a:lnTo>
                  <a:lnTo>
                    <a:pt x="668" y="1301"/>
                  </a:lnTo>
                  <a:lnTo>
                    <a:pt x="668" y="1301"/>
                  </a:lnTo>
                  <a:lnTo>
                    <a:pt x="677" y="1298"/>
                  </a:lnTo>
                  <a:lnTo>
                    <a:pt x="687" y="1294"/>
                  </a:lnTo>
                  <a:lnTo>
                    <a:pt x="698" y="1293"/>
                  </a:lnTo>
                  <a:lnTo>
                    <a:pt x="702" y="1293"/>
                  </a:lnTo>
                  <a:lnTo>
                    <a:pt x="708" y="1294"/>
                  </a:lnTo>
                  <a:lnTo>
                    <a:pt x="708" y="1294"/>
                  </a:lnTo>
                  <a:lnTo>
                    <a:pt x="686" y="1288"/>
                  </a:lnTo>
                  <a:lnTo>
                    <a:pt x="665" y="1284"/>
                  </a:lnTo>
                  <a:lnTo>
                    <a:pt x="642" y="1281"/>
                  </a:lnTo>
                  <a:lnTo>
                    <a:pt x="621" y="1277"/>
                  </a:lnTo>
                  <a:lnTo>
                    <a:pt x="600" y="1275"/>
                  </a:lnTo>
                  <a:lnTo>
                    <a:pt x="578" y="1274"/>
                  </a:lnTo>
                  <a:lnTo>
                    <a:pt x="536" y="1273"/>
                  </a:lnTo>
                  <a:lnTo>
                    <a:pt x="455" y="1273"/>
                  </a:lnTo>
                  <a:lnTo>
                    <a:pt x="417" y="1273"/>
                  </a:lnTo>
                  <a:lnTo>
                    <a:pt x="380" y="1271"/>
                  </a:lnTo>
                  <a:lnTo>
                    <a:pt x="380" y="1271"/>
                  </a:lnTo>
                  <a:close/>
                  <a:moveTo>
                    <a:pt x="789" y="1299"/>
                  </a:moveTo>
                  <a:lnTo>
                    <a:pt x="789" y="1299"/>
                  </a:lnTo>
                  <a:lnTo>
                    <a:pt x="766" y="1296"/>
                  </a:lnTo>
                  <a:lnTo>
                    <a:pt x="754" y="1294"/>
                  </a:lnTo>
                  <a:lnTo>
                    <a:pt x="748" y="1294"/>
                  </a:lnTo>
                  <a:lnTo>
                    <a:pt x="743" y="1296"/>
                  </a:lnTo>
                  <a:lnTo>
                    <a:pt x="743" y="1296"/>
                  </a:lnTo>
                  <a:lnTo>
                    <a:pt x="769" y="1299"/>
                  </a:lnTo>
                  <a:lnTo>
                    <a:pt x="781" y="1300"/>
                  </a:lnTo>
                  <a:lnTo>
                    <a:pt x="786" y="1300"/>
                  </a:lnTo>
                  <a:lnTo>
                    <a:pt x="789" y="1299"/>
                  </a:lnTo>
                  <a:lnTo>
                    <a:pt x="789" y="1299"/>
                  </a:lnTo>
                  <a:close/>
                  <a:moveTo>
                    <a:pt x="926" y="1341"/>
                  </a:moveTo>
                  <a:lnTo>
                    <a:pt x="926" y="1341"/>
                  </a:lnTo>
                  <a:lnTo>
                    <a:pt x="922" y="1341"/>
                  </a:lnTo>
                  <a:lnTo>
                    <a:pt x="917" y="1341"/>
                  </a:lnTo>
                  <a:lnTo>
                    <a:pt x="914" y="1341"/>
                  </a:lnTo>
                  <a:lnTo>
                    <a:pt x="914" y="1342"/>
                  </a:lnTo>
                  <a:lnTo>
                    <a:pt x="915" y="1344"/>
                  </a:lnTo>
                  <a:lnTo>
                    <a:pt x="915" y="1344"/>
                  </a:lnTo>
                  <a:lnTo>
                    <a:pt x="890" y="1337"/>
                  </a:lnTo>
                  <a:lnTo>
                    <a:pt x="862" y="1330"/>
                  </a:lnTo>
                  <a:lnTo>
                    <a:pt x="862" y="1330"/>
                  </a:lnTo>
                  <a:lnTo>
                    <a:pt x="862" y="1335"/>
                  </a:lnTo>
                  <a:lnTo>
                    <a:pt x="863" y="1339"/>
                  </a:lnTo>
                  <a:lnTo>
                    <a:pt x="864" y="1343"/>
                  </a:lnTo>
                  <a:lnTo>
                    <a:pt x="867" y="1346"/>
                  </a:lnTo>
                  <a:lnTo>
                    <a:pt x="873" y="1351"/>
                  </a:lnTo>
                  <a:lnTo>
                    <a:pt x="875" y="1354"/>
                  </a:lnTo>
                  <a:lnTo>
                    <a:pt x="877" y="1358"/>
                  </a:lnTo>
                  <a:lnTo>
                    <a:pt x="877" y="1358"/>
                  </a:lnTo>
                  <a:lnTo>
                    <a:pt x="909" y="1362"/>
                  </a:lnTo>
                  <a:lnTo>
                    <a:pt x="925" y="1363"/>
                  </a:lnTo>
                  <a:lnTo>
                    <a:pt x="941" y="1362"/>
                  </a:lnTo>
                  <a:lnTo>
                    <a:pt x="955" y="1360"/>
                  </a:lnTo>
                  <a:lnTo>
                    <a:pt x="963" y="1358"/>
                  </a:lnTo>
                  <a:lnTo>
                    <a:pt x="969" y="1356"/>
                  </a:lnTo>
                  <a:lnTo>
                    <a:pt x="974" y="1352"/>
                  </a:lnTo>
                  <a:lnTo>
                    <a:pt x="981" y="1348"/>
                  </a:lnTo>
                  <a:lnTo>
                    <a:pt x="986" y="1344"/>
                  </a:lnTo>
                  <a:lnTo>
                    <a:pt x="990" y="1338"/>
                  </a:lnTo>
                  <a:lnTo>
                    <a:pt x="990" y="1338"/>
                  </a:lnTo>
                  <a:lnTo>
                    <a:pt x="989" y="1333"/>
                  </a:lnTo>
                  <a:lnTo>
                    <a:pt x="986" y="1329"/>
                  </a:lnTo>
                  <a:lnTo>
                    <a:pt x="978" y="1317"/>
                  </a:lnTo>
                  <a:lnTo>
                    <a:pt x="978" y="1317"/>
                  </a:lnTo>
                  <a:lnTo>
                    <a:pt x="971" y="1319"/>
                  </a:lnTo>
                  <a:lnTo>
                    <a:pt x="966" y="1322"/>
                  </a:lnTo>
                  <a:lnTo>
                    <a:pt x="960" y="1326"/>
                  </a:lnTo>
                  <a:lnTo>
                    <a:pt x="956" y="1330"/>
                  </a:lnTo>
                  <a:lnTo>
                    <a:pt x="956" y="1330"/>
                  </a:lnTo>
                  <a:lnTo>
                    <a:pt x="954" y="1328"/>
                  </a:lnTo>
                  <a:lnTo>
                    <a:pt x="952" y="1328"/>
                  </a:lnTo>
                  <a:lnTo>
                    <a:pt x="948" y="1329"/>
                  </a:lnTo>
                  <a:lnTo>
                    <a:pt x="944" y="1331"/>
                  </a:lnTo>
                  <a:lnTo>
                    <a:pt x="936" y="1336"/>
                  </a:lnTo>
                  <a:lnTo>
                    <a:pt x="930" y="1338"/>
                  </a:lnTo>
                  <a:lnTo>
                    <a:pt x="926" y="1341"/>
                  </a:lnTo>
                  <a:lnTo>
                    <a:pt x="926" y="1341"/>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grpSp>
        <p:nvGrpSpPr>
          <p:cNvPr id="51" name="组合 50"/>
          <p:cNvGrpSpPr/>
          <p:nvPr>
            <p:custDataLst>
              <p:tags r:id="rId13"/>
            </p:custDataLst>
          </p:nvPr>
        </p:nvGrpSpPr>
        <p:grpSpPr>
          <a:xfrm>
            <a:off x="4209190" y="1369777"/>
            <a:ext cx="720000" cy="720222"/>
            <a:chOff x="4209190" y="1369777"/>
            <a:chExt cx="720000" cy="720222"/>
          </a:xfrm>
        </p:grpSpPr>
        <p:sp>
          <p:nvSpPr>
            <p:cNvPr id="32" name="椭圆 9"/>
            <p:cNvSpPr>
              <a:spLocks noChangeArrowheads="1"/>
            </p:cNvSpPr>
            <p:nvPr>
              <p:custDataLst>
                <p:tags r:id="rId14"/>
              </p:custDataLst>
            </p:nvPr>
          </p:nvSpPr>
          <p:spPr bwMode="auto">
            <a:xfrm>
              <a:off x="4209190" y="1369777"/>
              <a:ext cx="720000" cy="720222"/>
            </a:xfrm>
            <a:prstGeom prst="ellipse">
              <a:avLst/>
            </a:prstGeom>
            <a:noFill/>
            <a:ln>
              <a:solidFill>
                <a:schemeClr val="tx1">
                  <a:lumMod val="75000"/>
                  <a:lumOff val="25000"/>
                </a:schemeClr>
              </a:solidFill>
            </a:ln>
          </p:spPr>
          <p:txBody>
            <a:bodyPr anchor="ctr"/>
            <a:lstStyle/>
            <a:p>
              <a:pPr algn="ctr"/>
              <a:endParaRPr lang="zh-CN" altLang="en-US">
                <a:solidFill>
                  <a:schemeClr val="tx1">
                    <a:lumMod val="75000"/>
                    <a:lumOff val="25000"/>
                  </a:schemeClr>
                </a:solidFill>
              </a:endParaRPr>
            </a:p>
          </p:txBody>
        </p:sp>
        <p:grpSp>
          <p:nvGrpSpPr>
            <p:cNvPr id="2" name="组合 34"/>
            <p:cNvGrpSpPr/>
            <p:nvPr/>
          </p:nvGrpSpPr>
          <p:grpSpPr>
            <a:xfrm>
              <a:off x="4286248" y="1589779"/>
              <a:ext cx="642942" cy="357300"/>
              <a:chOff x="2071688" y="881063"/>
              <a:chExt cx="871538" cy="463550"/>
            </a:xfrm>
          </p:grpSpPr>
          <p:sp>
            <p:nvSpPr>
              <p:cNvPr id="36" name="Freeform 149"/>
              <p:cNvSpPr/>
              <p:nvPr>
                <p:custDataLst>
                  <p:tags r:id="rId15"/>
                </p:custDataLst>
              </p:nvPr>
            </p:nvSpPr>
            <p:spPr bwMode="auto">
              <a:xfrm>
                <a:off x="2289176" y="990600"/>
                <a:ext cx="120650" cy="115888"/>
              </a:xfrm>
              <a:custGeom>
                <a:avLst/>
                <a:gdLst/>
                <a:ahLst/>
                <a:cxnLst>
                  <a:cxn ang="0">
                    <a:pos x="230" y="40"/>
                  </a:cxn>
                  <a:cxn ang="0">
                    <a:pos x="223" y="41"/>
                  </a:cxn>
                  <a:cxn ang="0">
                    <a:pos x="217" y="38"/>
                  </a:cxn>
                  <a:cxn ang="0">
                    <a:pos x="204" y="31"/>
                  </a:cxn>
                  <a:cxn ang="0">
                    <a:pos x="187" y="26"/>
                  </a:cxn>
                  <a:cxn ang="0">
                    <a:pos x="167" y="23"/>
                  </a:cxn>
                  <a:cxn ang="0">
                    <a:pos x="140" y="18"/>
                  </a:cxn>
                  <a:cxn ang="0">
                    <a:pos x="125" y="18"/>
                  </a:cxn>
                  <a:cxn ang="0">
                    <a:pos x="111" y="23"/>
                  </a:cxn>
                  <a:cxn ang="0">
                    <a:pos x="104" y="27"/>
                  </a:cxn>
                  <a:cxn ang="0">
                    <a:pos x="98" y="35"/>
                  </a:cxn>
                  <a:cxn ang="0">
                    <a:pos x="92" y="43"/>
                  </a:cxn>
                  <a:cxn ang="0">
                    <a:pos x="72" y="68"/>
                  </a:cxn>
                  <a:cxn ang="0">
                    <a:pos x="67" y="78"/>
                  </a:cxn>
                  <a:cxn ang="0">
                    <a:pos x="77" y="82"/>
                  </a:cxn>
                  <a:cxn ang="0">
                    <a:pos x="101" y="85"/>
                  </a:cxn>
                  <a:cxn ang="0">
                    <a:pos x="114" y="87"/>
                  </a:cxn>
                  <a:cxn ang="0">
                    <a:pos x="133" y="94"/>
                  </a:cxn>
                  <a:cxn ang="0">
                    <a:pos x="141" y="100"/>
                  </a:cxn>
                  <a:cxn ang="0">
                    <a:pos x="144" y="110"/>
                  </a:cxn>
                  <a:cxn ang="0">
                    <a:pos x="123" y="103"/>
                  </a:cxn>
                  <a:cxn ang="0">
                    <a:pos x="91" y="95"/>
                  </a:cxn>
                  <a:cxn ang="0">
                    <a:pos x="67" y="93"/>
                  </a:cxn>
                  <a:cxn ang="0">
                    <a:pos x="54" y="94"/>
                  </a:cxn>
                  <a:cxn ang="0">
                    <a:pos x="35" y="119"/>
                  </a:cxn>
                  <a:cxn ang="0">
                    <a:pos x="25" y="133"/>
                  </a:cxn>
                  <a:cxn ang="0">
                    <a:pos x="18" y="146"/>
                  </a:cxn>
                  <a:cxn ang="0">
                    <a:pos x="12" y="161"/>
                  </a:cxn>
                  <a:cxn ang="0">
                    <a:pos x="13" y="170"/>
                  </a:cxn>
                  <a:cxn ang="0">
                    <a:pos x="18" y="181"/>
                  </a:cxn>
                  <a:cxn ang="0">
                    <a:pos x="32" y="191"/>
                  </a:cxn>
                  <a:cxn ang="0">
                    <a:pos x="52" y="198"/>
                  </a:cxn>
                  <a:cxn ang="0">
                    <a:pos x="74" y="203"/>
                  </a:cxn>
                  <a:cxn ang="0">
                    <a:pos x="121" y="208"/>
                  </a:cxn>
                  <a:cxn ang="0">
                    <a:pos x="138" y="210"/>
                  </a:cxn>
                  <a:cxn ang="0">
                    <a:pos x="132" y="218"/>
                  </a:cxn>
                  <a:cxn ang="0">
                    <a:pos x="122" y="220"/>
                  </a:cxn>
                  <a:cxn ang="0">
                    <a:pos x="95" y="217"/>
                  </a:cxn>
                  <a:cxn ang="0">
                    <a:pos x="79" y="216"/>
                  </a:cxn>
                  <a:cxn ang="0">
                    <a:pos x="47" y="209"/>
                  </a:cxn>
                  <a:cxn ang="0">
                    <a:pos x="32" y="204"/>
                  </a:cxn>
                  <a:cxn ang="0">
                    <a:pos x="12" y="194"/>
                  </a:cxn>
                  <a:cxn ang="0">
                    <a:pos x="2" y="183"/>
                  </a:cxn>
                  <a:cxn ang="0">
                    <a:pos x="0" y="167"/>
                  </a:cxn>
                  <a:cxn ang="0">
                    <a:pos x="5" y="144"/>
                  </a:cxn>
                  <a:cxn ang="0">
                    <a:pos x="8" y="136"/>
                  </a:cxn>
                  <a:cxn ang="0">
                    <a:pos x="18" y="121"/>
                  </a:cxn>
                  <a:cxn ang="0">
                    <a:pos x="24" y="116"/>
                  </a:cxn>
                  <a:cxn ang="0">
                    <a:pos x="31" y="101"/>
                  </a:cxn>
                  <a:cxn ang="0">
                    <a:pos x="58" y="61"/>
                  </a:cxn>
                  <a:cxn ang="0">
                    <a:pos x="66" y="51"/>
                  </a:cxn>
                  <a:cxn ang="0">
                    <a:pos x="87" y="27"/>
                  </a:cxn>
                  <a:cxn ang="0">
                    <a:pos x="96" y="17"/>
                  </a:cxn>
                  <a:cxn ang="0">
                    <a:pos x="107" y="7"/>
                  </a:cxn>
                  <a:cxn ang="0">
                    <a:pos x="119" y="1"/>
                  </a:cxn>
                  <a:cxn ang="0">
                    <a:pos x="138" y="1"/>
                  </a:cxn>
                  <a:cxn ang="0">
                    <a:pos x="149" y="4"/>
                  </a:cxn>
                  <a:cxn ang="0">
                    <a:pos x="164" y="8"/>
                  </a:cxn>
                  <a:cxn ang="0">
                    <a:pos x="195" y="15"/>
                  </a:cxn>
                  <a:cxn ang="0">
                    <a:pos x="216" y="22"/>
                  </a:cxn>
                  <a:cxn ang="0">
                    <a:pos x="227" y="30"/>
                  </a:cxn>
                  <a:cxn ang="0">
                    <a:pos x="230" y="36"/>
                  </a:cxn>
                  <a:cxn ang="0">
                    <a:pos x="230" y="40"/>
                  </a:cxn>
                </a:cxnLst>
                <a:rect l="0" t="0" r="r" b="b"/>
                <a:pathLst>
                  <a:path w="230" h="220">
                    <a:moveTo>
                      <a:pt x="230" y="40"/>
                    </a:moveTo>
                    <a:lnTo>
                      <a:pt x="230" y="40"/>
                    </a:lnTo>
                    <a:lnTo>
                      <a:pt x="227" y="41"/>
                    </a:lnTo>
                    <a:lnTo>
                      <a:pt x="223" y="41"/>
                    </a:lnTo>
                    <a:lnTo>
                      <a:pt x="220" y="39"/>
                    </a:lnTo>
                    <a:lnTo>
                      <a:pt x="217" y="38"/>
                    </a:lnTo>
                    <a:lnTo>
                      <a:pt x="210" y="34"/>
                    </a:lnTo>
                    <a:lnTo>
                      <a:pt x="204" y="31"/>
                    </a:lnTo>
                    <a:lnTo>
                      <a:pt x="204" y="31"/>
                    </a:lnTo>
                    <a:lnTo>
                      <a:pt x="187" y="26"/>
                    </a:lnTo>
                    <a:lnTo>
                      <a:pt x="167" y="23"/>
                    </a:lnTo>
                    <a:lnTo>
                      <a:pt x="167" y="23"/>
                    </a:lnTo>
                    <a:lnTo>
                      <a:pt x="148" y="19"/>
                    </a:lnTo>
                    <a:lnTo>
                      <a:pt x="140" y="18"/>
                    </a:lnTo>
                    <a:lnTo>
                      <a:pt x="132" y="18"/>
                    </a:lnTo>
                    <a:lnTo>
                      <a:pt x="125" y="18"/>
                    </a:lnTo>
                    <a:lnTo>
                      <a:pt x="117" y="20"/>
                    </a:lnTo>
                    <a:lnTo>
                      <a:pt x="111" y="23"/>
                    </a:lnTo>
                    <a:lnTo>
                      <a:pt x="104" y="27"/>
                    </a:lnTo>
                    <a:lnTo>
                      <a:pt x="104" y="27"/>
                    </a:lnTo>
                    <a:lnTo>
                      <a:pt x="101" y="31"/>
                    </a:lnTo>
                    <a:lnTo>
                      <a:pt x="98" y="35"/>
                    </a:lnTo>
                    <a:lnTo>
                      <a:pt x="92" y="43"/>
                    </a:lnTo>
                    <a:lnTo>
                      <a:pt x="92" y="43"/>
                    </a:lnTo>
                    <a:lnTo>
                      <a:pt x="78" y="60"/>
                    </a:lnTo>
                    <a:lnTo>
                      <a:pt x="72" y="68"/>
                    </a:lnTo>
                    <a:lnTo>
                      <a:pt x="67" y="78"/>
                    </a:lnTo>
                    <a:lnTo>
                      <a:pt x="67" y="78"/>
                    </a:lnTo>
                    <a:lnTo>
                      <a:pt x="71" y="80"/>
                    </a:lnTo>
                    <a:lnTo>
                      <a:pt x="77" y="82"/>
                    </a:lnTo>
                    <a:lnTo>
                      <a:pt x="89" y="84"/>
                    </a:lnTo>
                    <a:lnTo>
                      <a:pt x="101" y="85"/>
                    </a:lnTo>
                    <a:lnTo>
                      <a:pt x="114" y="87"/>
                    </a:lnTo>
                    <a:lnTo>
                      <a:pt x="114" y="87"/>
                    </a:lnTo>
                    <a:lnTo>
                      <a:pt x="124" y="91"/>
                    </a:lnTo>
                    <a:lnTo>
                      <a:pt x="133" y="94"/>
                    </a:lnTo>
                    <a:lnTo>
                      <a:pt x="138" y="97"/>
                    </a:lnTo>
                    <a:lnTo>
                      <a:pt x="141" y="100"/>
                    </a:lnTo>
                    <a:lnTo>
                      <a:pt x="143" y="104"/>
                    </a:lnTo>
                    <a:lnTo>
                      <a:pt x="144" y="110"/>
                    </a:lnTo>
                    <a:lnTo>
                      <a:pt x="144" y="110"/>
                    </a:lnTo>
                    <a:lnTo>
                      <a:pt x="123" y="103"/>
                    </a:lnTo>
                    <a:lnTo>
                      <a:pt x="101" y="97"/>
                    </a:lnTo>
                    <a:lnTo>
                      <a:pt x="91" y="95"/>
                    </a:lnTo>
                    <a:lnTo>
                      <a:pt x="79" y="94"/>
                    </a:lnTo>
                    <a:lnTo>
                      <a:pt x="67" y="93"/>
                    </a:lnTo>
                    <a:lnTo>
                      <a:pt x="54" y="94"/>
                    </a:lnTo>
                    <a:lnTo>
                      <a:pt x="54" y="94"/>
                    </a:lnTo>
                    <a:lnTo>
                      <a:pt x="45" y="106"/>
                    </a:lnTo>
                    <a:lnTo>
                      <a:pt x="35" y="119"/>
                    </a:lnTo>
                    <a:lnTo>
                      <a:pt x="35" y="119"/>
                    </a:lnTo>
                    <a:lnTo>
                      <a:pt x="25" y="133"/>
                    </a:lnTo>
                    <a:lnTo>
                      <a:pt x="18" y="146"/>
                    </a:lnTo>
                    <a:lnTo>
                      <a:pt x="18" y="146"/>
                    </a:lnTo>
                    <a:lnTo>
                      <a:pt x="13" y="157"/>
                    </a:lnTo>
                    <a:lnTo>
                      <a:pt x="12" y="161"/>
                    </a:lnTo>
                    <a:lnTo>
                      <a:pt x="12" y="166"/>
                    </a:lnTo>
                    <a:lnTo>
                      <a:pt x="13" y="170"/>
                    </a:lnTo>
                    <a:lnTo>
                      <a:pt x="15" y="174"/>
                    </a:lnTo>
                    <a:lnTo>
                      <a:pt x="18" y="181"/>
                    </a:lnTo>
                    <a:lnTo>
                      <a:pt x="24" y="186"/>
                    </a:lnTo>
                    <a:lnTo>
                      <a:pt x="32" y="191"/>
                    </a:lnTo>
                    <a:lnTo>
                      <a:pt x="41" y="194"/>
                    </a:lnTo>
                    <a:lnTo>
                      <a:pt x="52" y="198"/>
                    </a:lnTo>
                    <a:lnTo>
                      <a:pt x="63" y="201"/>
                    </a:lnTo>
                    <a:lnTo>
                      <a:pt x="74" y="203"/>
                    </a:lnTo>
                    <a:lnTo>
                      <a:pt x="98" y="205"/>
                    </a:lnTo>
                    <a:lnTo>
                      <a:pt x="121" y="208"/>
                    </a:lnTo>
                    <a:lnTo>
                      <a:pt x="138" y="210"/>
                    </a:lnTo>
                    <a:lnTo>
                      <a:pt x="138" y="210"/>
                    </a:lnTo>
                    <a:lnTo>
                      <a:pt x="136" y="215"/>
                    </a:lnTo>
                    <a:lnTo>
                      <a:pt x="132" y="218"/>
                    </a:lnTo>
                    <a:lnTo>
                      <a:pt x="127" y="219"/>
                    </a:lnTo>
                    <a:lnTo>
                      <a:pt x="122" y="220"/>
                    </a:lnTo>
                    <a:lnTo>
                      <a:pt x="108" y="219"/>
                    </a:lnTo>
                    <a:lnTo>
                      <a:pt x="95" y="217"/>
                    </a:lnTo>
                    <a:lnTo>
                      <a:pt x="95" y="217"/>
                    </a:lnTo>
                    <a:lnTo>
                      <a:pt x="79" y="216"/>
                    </a:lnTo>
                    <a:lnTo>
                      <a:pt x="63" y="214"/>
                    </a:lnTo>
                    <a:lnTo>
                      <a:pt x="47" y="209"/>
                    </a:lnTo>
                    <a:lnTo>
                      <a:pt x="32" y="204"/>
                    </a:lnTo>
                    <a:lnTo>
                      <a:pt x="32" y="204"/>
                    </a:lnTo>
                    <a:lnTo>
                      <a:pt x="21" y="200"/>
                    </a:lnTo>
                    <a:lnTo>
                      <a:pt x="12" y="194"/>
                    </a:lnTo>
                    <a:lnTo>
                      <a:pt x="6" y="188"/>
                    </a:lnTo>
                    <a:lnTo>
                      <a:pt x="2" y="183"/>
                    </a:lnTo>
                    <a:lnTo>
                      <a:pt x="0" y="175"/>
                    </a:lnTo>
                    <a:lnTo>
                      <a:pt x="0" y="167"/>
                    </a:lnTo>
                    <a:lnTo>
                      <a:pt x="1" y="156"/>
                    </a:lnTo>
                    <a:lnTo>
                      <a:pt x="5" y="144"/>
                    </a:lnTo>
                    <a:lnTo>
                      <a:pt x="5" y="144"/>
                    </a:lnTo>
                    <a:lnTo>
                      <a:pt x="8" y="136"/>
                    </a:lnTo>
                    <a:lnTo>
                      <a:pt x="12" y="128"/>
                    </a:lnTo>
                    <a:lnTo>
                      <a:pt x="18" y="121"/>
                    </a:lnTo>
                    <a:lnTo>
                      <a:pt x="24" y="116"/>
                    </a:lnTo>
                    <a:lnTo>
                      <a:pt x="24" y="116"/>
                    </a:lnTo>
                    <a:lnTo>
                      <a:pt x="26" y="109"/>
                    </a:lnTo>
                    <a:lnTo>
                      <a:pt x="31" y="101"/>
                    </a:lnTo>
                    <a:lnTo>
                      <a:pt x="39" y="87"/>
                    </a:lnTo>
                    <a:lnTo>
                      <a:pt x="58" y="61"/>
                    </a:lnTo>
                    <a:lnTo>
                      <a:pt x="58" y="61"/>
                    </a:lnTo>
                    <a:lnTo>
                      <a:pt x="66" y="51"/>
                    </a:lnTo>
                    <a:lnTo>
                      <a:pt x="72" y="43"/>
                    </a:lnTo>
                    <a:lnTo>
                      <a:pt x="87" y="27"/>
                    </a:lnTo>
                    <a:lnTo>
                      <a:pt x="87" y="27"/>
                    </a:lnTo>
                    <a:lnTo>
                      <a:pt x="96" y="17"/>
                    </a:lnTo>
                    <a:lnTo>
                      <a:pt x="101" y="11"/>
                    </a:lnTo>
                    <a:lnTo>
                      <a:pt x="107" y="7"/>
                    </a:lnTo>
                    <a:lnTo>
                      <a:pt x="112" y="4"/>
                    </a:lnTo>
                    <a:lnTo>
                      <a:pt x="119" y="1"/>
                    </a:lnTo>
                    <a:lnTo>
                      <a:pt x="128" y="0"/>
                    </a:lnTo>
                    <a:lnTo>
                      <a:pt x="138" y="1"/>
                    </a:lnTo>
                    <a:lnTo>
                      <a:pt x="138" y="1"/>
                    </a:lnTo>
                    <a:lnTo>
                      <a:pt x="149" y="4"/>
                    </a:lnTo>
                    <a:lnTo>
                      <a:pt x="164" y="8"/>
                    </a:lnTo>
                    <a:lnTo>
                      <a:pt x="164" y="8"/>
                    </a:lnTo>
                    <a:lnTo>
                      <a:pt x="185" y="12"/>
                    </a:lnTo>
                    <a:lnTo>
                      <a:pt x="195" y="15"/>
                    </a:lnTo>
                    <a:lnTo>
                      <a:pt x="206" y="18"/>
                    </a:lnTo>
                    <a:lnTo>
                      <a:pt x="216" y="22"/>
                    </a:lnTo>
                    <a:lnTo>
                      <a:pt x="223" y="26"/>
                    </a:lnTo>
                    <a:lnTo>
                      <a:pt x="227" y="30"/>
                    </a:lnTo>
                    <a:lnTo>
                      <a:pt x="228" y="33"/>
                    </a:lnTo>
                    <a:lnTo>
                      <a:pt x="230" y="36"/>
                    </a:lnTo>
                    <a:lnTo>
                      <a:pt x="230" y="40"/>
                    </a:lnTo>
                    <a:lnTo>
                      <a:pt x="230" y="4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37" name="Freeform 150"/>
              <p:cNvSpPr/>
              <p:nvPr>
                <p:custDataLst>
                  <p:tags r:id="rId16"/>
                </p:custDataLst>
              </p:nvPr>
            </p:nvSpPr>
            <p:spPr bwMode="auto">
              <a:xfrm>
                <a:off x="2405063" y="1038225"/>
                <a:ext cx="57150" cy="17463"/>
              </a:xfrm>
              <a:custGeom>
                <a:avLst/>
                <a:gdLst/>
                <a:ahLst/>
                <a:cxnLst>
                  <a:cxn ang="0">
                    <a:pos x="107" y="26"/>
                  </a:cxn>
                  <a:cxn ang="0">
                    <a:pos x="107" y="26"/>
                  </a:cxn>
                  <a:cxn ang="0">
                    <a:pos x="106" y="27"/>
                  </a:cxn>
                  <a:cxn ang="0">
                    <a:pos x="106" y="28"/>
                  </a:cxn>
                  <a:cxn ang="0">
                    <a:pos x="106" y="32"/>
                  </a:cxn>
                  <a:cxn ang="0">
                    <a:pos x="106" y="32"/>
                  </a:cxn>
                  <a:cxn ang="0">
                    <a:pos x="96" y="32"/>
                  </a:cxn>
                  <a:cxn ang="0">
                    <a:pos x="87" y="31"/>
                  </a:cxn>
                  <a:cxn ang="0">
                    <a:pos x="78" y="28"/>
                  </a:cxn>
                  <a:cxn ang="0">
                    <a:pos x="70" y="25"/>
                  </a:cxn>
                  <a:cxn ang="0">
                    <a:pos x="53" y="19"/>
                  </a:cxn>
                  <a:cxn ang="0">
                    <a:pos x="43" y="16"/>
                  </a:cxn>
                  <a:cxn ang="0">
                    <a:pos x="34" y="13"/>
                  </a:cxn>
                  <a:cxn ang="0">
                    <a:pos x="34" y="13"/>
                  </a:cxn>
                  <a:cxn ang="0">
                    <a:pos x="26" y="15"/>
                  </a:cxn>
                  <a:cxn ang="0">
                    <a:pos x="17" y="13"/>
                  </a:cxn>
                  <a:cxn ang="0">
                    <a:pos x="9" y="10"/>
                  </a:cxn>
                  <a:cxn ang="0">
                    <a:pos x="0" y="6"/>
                  </a:cxn>
                  <a:cxn ang="0">
                    <a:pos x="0" y="6"/>
                  </a:cxn>
                  <a:cxn ang="0">
                    <a:pos x="0" y="4"/>
                  </a:cxn>
                  <a:cxn ang="0">
                    <a:pos x="0" y="4"/>
                  </a:cxn>
                  <a:cxn ang="0">
                    <a:pos x="1" y="1"/>
                  </a:cxn>
                  <a:cxn ang="0">
                    <a:pos x="1" y="1"/>
                  </a:cxn>
                  <a:cxn ang="0">
                    <a:pos x="3" y="0"/>
                  </a:cxn>
                  <a:cxn ang="0">
                    <a:pos x="4" y="1"/>
                  </a:cxn>
                  <a:cxn ang="0">
                    <a:pos x="4" y="1"/>
                  </a:cxn>
                  <a:cxn ang="0">
                    <a:pos x="4" y="1"/>
                  </a:cxn>
                  <a:cxn ang="0">
                    <a:pos x="26" y="3"/>
                  </a:cxn>
                  <a:cxn ang="0">
                    <a:pos x="48" y="5"/>
                  </a:cxn>
                  <a:cxn ang="0">
                    <a:pos x="60" y="7"/>
                  </a:cxn>
                  <a:cxn ang="0">
                    <a:pos x="71" y="10"/>
                  </a:cxn>
                  <a:cxn ang="0">
                    <a:pos x="80" y="15"/>
                  </a:cxn>
                  <a:cxn ang="0">
                    <a:pos x="90" y="19"/>
                  </a:cxn>
                  <a:cxn ang="0">
                    <a:pos x="90" y="19"/>
                  </a:cxn>
                  <a:cxn ang="0">
                    <a:pos x="95" y="18"/>
                  </a:cxn>
                  <a:cxn ang="0">
                    <a:pos x="101" y="19"/>
                  </a:cxn>
                  <a:cxn ang="0">
                    <a:pos x="105" y="21"/>
                  </a:cxn>
                  <a:cxn ang="0">
                    <a:pos x="106" y="24"/>
                  </a:cxn>
                  <a:cxn ang="0">
                    <a:pos x="107" y="26"/>
                  </a:cxn>
                  <a:cxn ang="0">
                    <a:pos x="107" y="26"/>
                  </a:cxn>
                </a:cxnLst>
                <a:rect l="0" t="0" r="r" b="b"/>
                <a:pathLst>
                  <a:path w="107" h="32">
                    <a:moveTo>
                      <a:pt x="107" y="26"/>
                    </a:moveTo>
                    <a:lnTo>
                      <a:pt x="107" y="26"/>
                    </a:lnTo>
                    <a:lnTo>
                      <a:pt x="106" y="27"/>
                    </a:lnTo>
                    <a:lnTo>
                      <a:pt x="106" y="28"/>
                    </a:lnTo>
                    <a:lnTo>
                      <a:pt x="106" y="32"/>
                    </a:lnTo>
                    <a:lnTo>
                      <a:pt x="106" y="32"/>
                    </a:lnTo>
                    <a:lnTo>
                      <a:pt x="96" y="32"/>
                    </a:lnTo>
                    <a:lnTo>
                      <a:pt x="87" y="31"/>
                    </a:lnTo>
                    <a:lnTo>
                      <a:pt x="78" y="28"/>
                    </a:lnTo>
                    <a:lnTo>
                      <a:pt x="70" y="25"/>
                    </a:lnTo>
                    <a:lnTo>
                      <a:pt x="53" y="19"/>
                    </a:lnTo>
                    <a:lnTo>
                      <a:pt x="43" y="16"/>
                    </a:lnTo>
                    <a:lnTo>
                      <a:pt x="34" y="13"/>
                    </a:lnTo>
                    <a:lnTo>
                      <a:pt x="34" y="13"/>
                    </a:lnTo>
                    <a:lnTo>
                      <a:pt x="26" y="15"/>
                    </a:lnTo>
                    <a:lnTo>
                      <a:pt x="17" y="13"/>
                    </a:lnTo>
                    <a:lnTo>
                      <a:pt x="9" y="10"/>
                    </a:lnTo>
                    <a:lnTo>
                      <a:pt x="0" y="6"/>
                    </a:lnTo>
                    <a:lnTo>
                      <a:pt x="0" y="6"/>
                    </a:lnTo>
                    <a:lnTo>
                      <a:pt x="0" y="4"/>
                    </a:lnTo>
                    <a:lnTo>
                      <a:pt x="0" y="4"/>
                    </a:lnTo>
                    <a:lnTo>
                      <a:pt x="1" y="1"/>
                    </a:lnTo>
                    <a:lnTo>
                      <a:pt x="1" y="1"/>
                    </a:lnTo>
                    <a:lnTo>
                      <a:pt x="3" y="0"/>
                    </a:lnTo>
                    <a:lnTo>
                      <a:pt x="4" y="1"/>
                    </a:lnTo>
                    <a:lnTo>
                      <a:pt x="4" y="1"/>
                    </a:lnTo>
                    <a:lnTo>
                      <a:pt x="4" y="1"/>
                    </a:lnTo>
                    <a:lnTo>
                      <a:pt x="26" y="3"/>
                    </a:lnTo>
                    <a:lnTo>
                      <a:pt x="48" y="5"/>
                    </a:lnTo>
                    <a:lnTo>
                      <a:pt x="60" y="7"/>
                    </a:lnTo>
                    <a:lnTo>
                      <a:pt x="71" y="10"/>
                    </a:lnTo>
                    <a:lnTo>
                      <a:pt x="80" y="15"/>
                    </a:lnTo>
                    <a:lnTo>
                      <a:pt x="90" y="19"/>
                    </a:lnTo>
                    <a:lnTo>
                      <a:pt x="90" y="19"/>
                    </a:lnTo>
                    <a:lnTo>
                      <a:pt x="95" y="18"/>
                    </a:lnTo>
                    <a:lnTo>
                      <a:pt x="101" y="19"/>
                    </a:lnTo>
                    <a:lnTo>
                      <a:pt x="105" y="21"/>
                    </a:lnTo>
                    <a:lnTo>
                      <a:pt x="106" y="24"/>
                    </a:lnTo>
                    <a:lnTo>
                      <a:pt x="107" y="26"/>
                    </a:lnTo>
                    <a:lnTo>
                      <a:pt x="107" y="26"/>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38" name="Freeform 151"/>
              <p:cNvSpPr/>
              <p:nvPr>
                <p:custDataLst>
                  <p:tags r:id="rId17"/>
                </p:custDataLst>
              </p:nvPr>
            </p:nvSpPr>
            <p:spPr bwMode="auto">
              <a:xfrm>
                <a:off x="2719388" y="1049338"/>
                <a:ext cx="61913" cy="61913"/>
              </a:xfrm>
              <a:custGeom>
                <a:avLst/>
                <a:gdLst/>
                <a:ahLst/>
                <a:cxnLst>
                  <a:cxn ang="0">
                    <a:pos x="22" y="82"/>
                  </a:cxn>
                  <a:cxn ang="0">
                    <a:pos x="22" y="90"/>
                  </a:cxn>
                  <a:cxn ang="0">
                    <a:pos x="21" y="95"/>
                  </a:cxn>
                  <a:cxn ang="0">
                    <a:pos x="33" y="100"/>
                  </a:cxn>
                  <a:cxn ang="0">
                    <a:pos x="66" y="104"/>
                  </a:cxn>
                  <a:cxn ang="0">
                    <a:pos x="82" y="105"/>
                  </a:cxn>
                  <a:cxn ang="0">
                    <a:pos x="94" y="104"/>
                  </a:cxn>
                  <a:cxn ang="0">
                    <a:pos x="101" y="105"/>
                  </a:cxn>
                  <a:cxn ang="0">
                    <a:pos x="104" y="110"/>
                  </a:cxn>
                  <a:cxn ang="0">
                    <a:pos x="92" y="113"/>
                  </a:cxn>
                  <a:cxn ang="0">
                    <a:pos x="66" y="117"/>
                  </a:cxn>
                  <a:cxn ang="0">
                    <a:pos x="37" y="115"/>
                  </a:cxn>
                  <a:cxn ang="0">
                    <a:pos x="11" y="106"/>
                  </a:cxn>
                  <a:cxn ang="0">
                    <a:pos x="0" y="101"/>
                  </a:cxn>
                  <a:cxn ang="0">
                    <a:pos x="1" y="91"/>
                  </a:cxn>
                  <a:cxn ang="0">
                    <a:pos x="9" y="76"/>
                  </a:cxn>
                  <a:cxn ang="0">
                    <a:pos x="14" y="69"/>
                  </a:cxn>
                  <a:cxn ang="0">
                    <a:pos x="43" y="64"/>
                  </a:cxn>
                  <a:cxn ang="0">
                    <a:pos x="76" y="58"/>
                  </a:cxn>
                  <a:cxn ang="0">
                    <a:pos x="90" y="52"/>
                  </a:cxn>
                  <a:cxn ang="0">
                    <a:pos x="100" y="44"/>
                  </a:cxn>
                  <a:cxn ang="0">
                    <a:pos x="103" y="31"/>
                  </a:cxn>
                  <a:cxn ang="0">
                    <a:pos x="98" y="15"/>
                  </a:cxn>
                  <a:cxn ang="0">
                    <a:pos x="88" y="13"/>
                  </a:cxn>
                  <a:cxn ang="0">
                    <a:pos x="79" y="12"/>
                  </a:cxn>
                  <a:cxn ang="0">
                    <a:pos x="73" y="13"/>
                  </a:cxn>
                  <a:cxn ang="0">
                    <a:pos x="61" y="24"/>
                  </a:cxn>
                  <a:cxn ang="0">
                    <a:pos x="54" y="29"/>
                  </a:cxn>
                  <a:cxn ang="0">
                    <a:pos x="44" y="31"/>
                  </a:cxn>
                  <a:cxn ang="0">
                    <a:pos x="44" y="26"/>
                  </a:cxn>
                  <a:cxn ang="0">
                    <a:pos x="46" y="16"/>
                  </a:cxn>
                  <a:cxn ang="0">
                    <a:pos x="53" y="10"/>
                  </a:cxn>
                  <a:cxn ang="0">
                    <a:pos x="62" y="4"/>
                  </a:cxn>
                  <a:cxn ang="0">
                    <a:pos x="78" y="0"/>
                  </a:cxn>
                  <a:cxn ang="0">
                    <a:pos x="96" y="1"/>
                  </a:cxn>
                  <a:cxn ang="0">
                    <a:pos x="106" y="4"/>
                  </a:cxn>
                  <a:cxn ang="0">
                    <a:pos x="111" y="7"/>
                  </a:cxn>
                  <a:cxn ang="0">
                    <a:pos x="116" y="22"/>
                  </a:cxn>
                  <a:cxn ang="0">
                    <a:pos x="118" y="35"/>
                  </a:cxn>
                  <a:cxn ang="0">
                    <a:pos x="117" y="43"/>
                  </a:cxn>
                  <a:cxn ang="0">
                    <a:pos x="112" y="55"/>
                  </a:cxn>
                  <a:cxn ang="0">
                    <a:pos x="102" y="63"/>
                  </a:cxn>
                  <a:cxn ang="0">
                    <a:pos x="82" y="72"/>
                  </a:cxn>
                  <a:cxn ang="0">
                    <a:pos x="52" y="78"/>
                  </a:cxn>
                  <a:cxn ang="0">
                    <a:pos x="22" y="82"/>
                  </a:cxn>
                </a:cxnLst>
                <a:rect l="0" t="0" r="r" b="b"/>
                <a:pathLst>
                  <a:path w="118" h="117">
                    <a:moveTo>
                      <a:pt x="22" y="82"/>
                    </a:moveTo>
                    <a:lnTo>
                      <a:pt x="22" y="82"/>
                    </a:lnTo>
                    <a:lnTo>
                      <a:pt x="23" y="87"/>
                    </a:lnTo>
                    <a:lnTo>
                      <a:pt x="22" y="90"/>
                    </a:lnTo>
                    <a:lnTo>
                      <a:pt x="21" y="92"/>
                    </a:lnTo>
                    <a:lnTo>
                      <a:pt x="21" y="95"/>
                    </a:lnTo>
                    <a:lnTo>
                      <a:pt x="21" y="95"/>
                    </a:lnTo>
                    <a:lnTo>
                      <a:pt x="33" y="100"/>
                    </a:lnTo>
                    <a:lnTo>
                      <a:pt x="50" y="103"/>
                    </a:lnTo>
                    <a:lnTo>
                      <a:pt x="66" y="104"/>
                    </a:lnTo>
                    <a:lnTo>
                      <a:pt x="82" y="105"/>
                    </a:lnTo>
                    <a:lnTo>
                      <a:pt x="82" y="105"/>
                    </a:lnTo>
                    <a:lnTo>
                      <a:pt x="88" y="105"/>
                    </a:lnTo>
                    <a:lnTo>
                      <a:pt x="94" y="104"/>
                    </a:lnTo>
                    <a:lnTo>
                      <a:pt x="98" y="104"/>
                    </a:lnTo>
                    <a:lnTo>
                      <a:pt x="101" y="105"/>
                    </a:lnTo>
                    <a:lnTo>
                      <a:pt x="103" y="107"/>
                    </a:lnTo>
                    <a:lnTo>
                      <a:pt x="104" y="110"/>
                    </a:lnTo>
                    <a:lnTo>
                      <a:pt x="104" y="110"/>
                    </a:lnTo>
                    <a:lnTo>
                      <a:pt x="92" y="113"/>
                    </a:lnTo>
                    <a:lnTo>
                      <a:pt x="79" y="117"/>
                    </a:lnTo>
                    <a:lnTo>
                      <a:pt x="66" y="117"/>
                    </a:lnTo>
                    <a:lnTo>
                      <a:pt x="51" y="117"/>
                    </a:lnTo>
                    <a:lnTo>
                      <a:pt x="37" y="115"/>
                    </a:lnTo>
                    <a:lnTo>
                      <a:pt x="23" y="111"/>
                    </a:lnTo>
                    <a:lnTo>
                      <a:pt x="11" y="106"/>
                    </a:lnTo>
                    <a:lnTo>
                      <a:pt x="0" y="101"/>
                    </a:lnTo>
                    <a:lnTo>
                      <a:pt x="0" y="101"/>
                    </a:lnTo>
                    <a:lnTo>
                      <a:pt x="0" y="95"/>
                    </a:lnTo>
                    <a:lnTo>
                      <a:pt x="1" y="91"/>
                    </a:lnTo>
                    <a:lnTo>
                      <a:pt x="5" y="83"/>
                    </a:lnTo>
                    <a:lnTo>
                      <a:pt x="9" y="76"/>
                    </a:lnTo>
                    <a:lnTo>
                      <a:pt x="14" y="69"/>
                    </a:lnTo>
                    <a:lnTo>
                      <a:pt x="14" y="69"/>
                    </a:lnTo>
                    <a:lnTo>
                      <a:pt x="27" y="66"/>
                    </a:lnTo>
                    <a:lnTo>
                      <a:pt x="43" y="64"/>
                    </a:lnTo>
                    <a:lnTo>
                      <a:pt x="60" y="62"/>
                    </a:lnTo>
                    <a:lnTo>
                      <a:pt x="76" y="58"/>
                    </a:lnTo>
                    <a:lnTo>
                      <a:pt x="84" y="56"/>
                    </a:lnTo>
                    <a:lnTo>
                      <a:pt x="90" y="52"/>
                    </a:lnTo>
                    <a:lnTo>
                      <a:pt x="96" y="48"/>
                    </a:lnTo>
                    <a:lnTo>
                      <a:pt x="100" y="44"/>
                    </a:lnTo>
                    <a:lnTo>
                      <a:pt x="102" y="39"/>
                    </a:lnTo>
                    <a:lnTo>
                      <a:pt x="103" y="31"/>
                    </a:lnTo>
                    <a:lnTo>
                      <a:pt x="102" y="24"/>
                    </a:lnTo>
                    <a:lnTo>
                      <a:pt x="98" y="15"/>
                    </a:lnTo>
                    <a:lnTo>
                      <a:pt x="98" y="15"/>
                    </a:lnTo>
                    <a:lnTo>
                      <a:pt x="88" y="13"/>
                    </a:lnTo>
                    <a:lnTo>
                      <a:pt x="84" y="12"/>
                    </a:lnTo>
                    <a:lnTo>
                      <a:pt x="79" y="12"/>
                    </a:lnTo>
                    <a:lnTo>
                      <a:pt x="79" y="12"/>
                    </a:lnTo>
                    <a:lnTo>
                      <a:pt x="73" y="13"/>
                    </a:lnTo>
                    <a:lnTo>
                      <a:pt x="69" y="16"/>
                    </a:lnTo>
                    <a:lnTo>
                      <a:pt x="61" y="24"/>
                    </a:lnTo>
                    <a:lnTo>
                      <a:pt x="57" y="27"/>
                    </a:lnTo>
                    <a:lnTo>
                      <a:pt x="54" y="29"/>
                    </a:lnTo>
                    <a:lnTo>
                      <a:pt x="50" y="31"/>
                    </a:lnTo>
                    <a:lnTo>
                      <a:pt x="44" y="31"/>
                    </a:lnTo>
                    <a:lnTo>
                      <a:pt x="44" y="31"/>
                    </a:lnTo>
                    <a:lnTo>
                      <a:pt x="44" y="26"/>
                    </a:lnTo>
                    <a:lnTo>
                      <a:pt x="45" y="20"/>
                    </a:lnTo>
                    <a:lnTo>
                      <a:pt x="46" y="16"/>
                    </a:lnTo>
                    <a:lnTo>
                      <a:pt x="50" y="13"/>
                    </a:lnTo>
                    <a:lnTo>
                      <a:pt x="53" y="10"/>
                    </a:lnTo>
                    <a:lnTo>
                      <a:pt x="57" y="6"/>
                    </a:lnTo>
                    <a:lnTo>
                      <a:pt x="62" y="4"/>
                    </a:lnTo>
                    <a:lnTo>
                      <a:pt x="68" y="2"/>
                    </a:lnTo>
                    <a:lnTo>
                      <a:pt x="78" y="0"/>
                    </a:lnTo>
                    <a:lnTo>
                      <a:pt x="90" y="0"/>
                    </a:lnTo>
                    <a:lnTo>
                      <a:pt x="96" y="1"/>
                    </a:lnTo>
                    <a:lnTo>
                      <a:pt x="101" y="2"/>
                    </a:lnTo>
                    <a:lnTo>
                      <a:pt x="106" y="4"/>
                    </a:lnTo>
                    <a:lnTo>
                      <a:pt x="111" y="7"/>
                    </a:lnTo>
                    <a:lnTo>
                      <a:pt x="111" y="7"/>
                    </a:lnTo>
                    <a:lnTo>
                      <a:pt x="113" y="16"/>
                    </a:lnTo>
                    <a:lnTo>
                      <a:pt x="116" y="22"/>
                    </a:lnTo>
                    <a:lnTo>
                      <a:pt x="118" y="29"/>
                    </a:lnTo>
                    <a:lnTo>
                      <a:pt x="118" y="35"/>
                    </a:lnTo>
                    <a:lnTo>
                      <a:pt x="118" y="35"/>
                    </a:lnTo>
                    <a:lnTo>
                      <a:pt x="117" y="43"/>
                    </a:lnTo>
                    <a:lnTo>
                      <a:pt x="115" y="49"/>
                    </a:lnTo>
                    <a:lnTo>
                      <a:pt x="112" y="55"/>
                    </a:lnTo>
                    <a:lnTo>
                      <a:pt x="106" y="59"/>
                    </a:lnTo>
                    <a:lnTo>
                      <a:pt x="102" y="63"/>
                    </a:lnTo>
                    <a:lnTo>
                      <a:pt x="96" y="66"/>
                    </a:lnTo>
                    <a:lnTo>
                      <a:pt x="82" y="72"/>
                    </a:lnTo>
                    <a:lnTo>
                      <a:pt x="67" y="75"/>
                    </a:lnTo>
                    <a:lnTo>
                      <a:pt x="52" y="78"/>
                    </a:lnTo>
                    <a:lnTo>
                      <a:pt x="22" y="82"/>
                    </a:lnTo>
                    <a:lnTo>
                      <a:pt x="22" y="82"/>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39" name="Freeform 152"/>
              <p:cNvSpPr/>
              <p:nvPr>
                <p:custDataLst>
                  <p:tags r:id="rId18"/>
                </p:custDataLst>
              </p:nvPr>
            </p:nvSpPr>
            <p:spPr bwMode="auto">
              <a:xfrm>
                <a:off x="2479676" y="1055688"/>
                <a:ext cx="114300" cy="88900"/>
              </a:xfrm>
              <a:custGeom>
                <a:avLst/>
                <a:gdLst/>
                <a:ahLst/>
                <a:cxnLst>
                  <a:cxn ang="0">
                    <a:pos x="59" y="7"/>
                  </a:cxn>
                  <a:cxn ang="0">
                    <a:pos x="52" y="30"/>
                  </a:cxn>
                  <a:cxn ang="0">
                    <a:pos x="52" y="36"/>
                  </a:cxn>
                  <a:cxn ang="0">
                    <a:pos x="89" y="20"/>
                  </a:cxn>
                  <a:cxn ang="0">
                    <a:pos x="115" y="17"/>
                  </a:cxn>
                  <a:cxn ang="0">
                    <a:pos x="135" y="23"/>
                  </a:cxn>
                  <a:cxn ang="0">
                    <a:pos x="142" y="43"/>
                  </a:cxn>
                  <a:cxn ang="0">
                    <a:pos x="151" y="47"/>
                  </a:cxn>
                  <a:cxn ang="0">
                    <a:pos x="186" y="39"/>
                  </a:cxn>
                  <a:cxn ang="0">
                    <a:pos x="205" y="43"/>
                  </a:cxn>
                  <a:cxn ang="0">
                    <a:pos x="216" y="54"/>
                  </a:cxn>
                  <a:cxn ang="0">
                    <a:pos x="215" y="79"/>
                  </a:cxn>
                  <a:cxn ang="0">
                    <a:pos x="207" y="96"/>
                  </a:cxn>
                  <a:cxn ang="0">
                    <a:pos x="185" y="140"/>
                  </a:cxn>
                  <a:cxn ang="0">
                    <a:pos x="176" y="165"/>
                  </a:cxn>
                  <a:cxn ang="0">
                    <a:pos x="168" y="167"/>
                  </a:cxn>
                  <a:cxn ang="0">
                    <a:pos x="162" y="165"/>
                  </a:cxn>
                  <a:cxn ang="0">
                    <a:pos x="161" y="157"/>
                  </a:cxn>
                  <a:cxn ang="0">
                    <a:pos x="170" y="146"/>
                  </a:cxn>
                  <a:cxn ang="0">
                    <a:pos x="186" y="112"/>
                  </a:cxn>
                  <a:cxn ang="0">
                    <a:pos x="202" y="79"/>
                  </a:cxn>
                  <a:cxn ang="0">
                    <a:pos x="202" y="64"/>
                  </a:cxn>
                  <a:cxn ang="0">
                    <a:pos x="190" y="50"/>
                  </a:cxn>
                  <a:cxn ang="0">
                    <a:pos x="164" y="55"/>
                  </a:cxn>
                  <a:cxn ang="0">
                    <a:pos x="133" y="73"/>
                  </a:cxn>
                  <a:cxn ang="0">
                    <a:pos x="112" y="112"/>
                  </a:cxn>
                  <a:cxn ang="0">
                    <a:pos x="103" y="129"/>
                  </a:cxn>
                  <a:cxn ang="0">
                    <a:pos x="92" y="136"/>
                  </a:cxn>
                  <a:cxn ang="0">
                    <a:pos x="91" y="122"/>
                  </a:cxn>
                  <a:cxn ang="0">
                    <a:pos x="120" y="71"/>
                  </a:cxn>
                  <a:cxn ang="0">
                    <a:pos x="126" y="51"/>
                  </a:cxn>
                  <a:cxn ang="0">
                    <a:pos x="123" y="29"/>
                  </a:cxn>
                  <a:cxn ang="0">
                    <a:pos x="97" y="30"/>
                  </a:cxn>
                  <a:cxn ang="0">
                    <a:pos x="68" y="43"/>
                  </a:cxn>
                  <a:cxn ang="0">
                    <a:pos x="40" y="62"/>
                  </a:cxn>
                  <a:cxn ang="0">
                    <a:pos x="34" y="77"/>
                  </a:cxn>
                  <a:cxn ang="0">
                    <a:pos x="20" y="107"/>
                  </a:cxn>
                  <a:cxn ang="0">
                    <a:pos x="9" y="119"/>
                  </a:cxn>
                  <a:cxn ang="0">
                    <a:pos x="0" y="115"/>
                  </a:cxn>
                  <a:cxn ang="0">
                    <a:pos x="26" y="61"/>
                  </a:cxn>
                  <a:cxn ang="0">
                    <a:pos x="42" y="19"/>
                  </a:cxn>
                  <a:cxn ang="0">
                    <a:pos x="50" y="2"/>
                  </a:cxn>
                  <a:cxn ang="0">
                    <a:pos x="52" y="0"/>
                  </a:cxn>
                  <a:cxn ang="0">
                    <a:pos x="59" y="3"/>
                  </a:cxn>
                </a:cxnLst>
                <a:rect l="0" t="0" r="r" b="b"/>
                <a:pathLst>
                  <a:path w="216" h="168">
                    <a:moveTo>
                      <a:pt x="59" y="3"/>
                    </a:moveTo>
                    <a:lnTo>
                      <a:pt x="59" y="3"/>
                    </a:lnTo>
                    <a:lnTo>
                      <a:pt x="59" y="7"/>
                    </a:lnTo>
                    <a:lnTo>
                      <a:pt x="58" y="13"/>
                    </a:lnTo>
                    <a:lnTo>
                      <a:pt x="55" y="21"/>
                    </a:lnTo>
                    <a:lnTo>
                      <a:pt x="52" y="30"/>
                    </a:lnTo>
                    <a:lnTo>
                      <a:pt x="49" y="39"/>
                    </a:lnTo>
                    <a:lnTo>
                      <a:pt x="49" y="39"/>
                    </a:lnTo>
                    <a:lnTo>
                      <a:pt x="52" y="36"/>
                    </a:lnTo>
                    <a:lnTo>
                      <a:pt x="58" y="32"/>
                    </a:lnTo>
                    <a:lnTo>
                      <a:pt x="72" y="25"/>
                    </a:lnTo>
                    <a:lnTo>
                      <a:pt x="89" y="20"/>
                    </a:lnTo>
                    <a:lnTo>
                      <a:pt x="98" y="18"/>
                    </a:lnTo>
                    <a:lnTo>
                      <a:pt x="106" y="17"/>
                    </a:lnTo>
                    <a:lnTo>
                      <a:pt x="115" y="17"/>
                    </a:lnTo>
                    <a:lnTo>
                      <a:pt x="122" y="18"/>
                    </a:lnTo>
                    <a:lnTo>
                      <a:pt x="130" y="20"/>
                    </a:lnTo>
                    <a:lnTo>
                      <a:pt x="135" y="23"/>
                    </a:lnTo>
                    <a:lnTo>
                      <a:pt x="140" y="28"/>
                    </a:lnTo>
                    <a:lnTo>
                      <a:pt x="142" y="34"/>
                    </a:lnTo>
                    <a:lnTo>
                      <a:pt x="142" y="43"/>
                    </a:lnTo>
                    <a:lnTo>
                      <a:pt x="140" y="52"/>
                    </a:lnTo>
                    <a:lnTo>
                      <a:pt x="140" y="52"/>
                    </a:lnTo>
                    <a:lnTo>
                      <a:pt x="151" y="47"/>
                    </a:lnTo>
                    <a:lnTo>
                      <a:pt x="165" y="43"/>
                    </a:lnTo>
                    <a:lnTo>
                      <a:pt x="179" y="39"/>
                    </a:lnTo>
                    <a:lnTo>
                      <a:pt x="186" y="39"/>
                    </a:lnTo>
                    <a:lnTo>
                      <a:pt x="193" y="39"/>
                    </a:lnTo>
                    <a:lnTo>
                      <a:pt x="200" y="40"/>
                    </a:lnTo>
                    <a:lnTo>
                      <a:pt x="205" y="43"/>
                    </a:lnTo>
                    <a:lnTo>
                      <a:pt x="209" y="45"/>
                    </a:lnTo>
                    <a:lnTo>
                      <a:pt x="213" y="49"/>
                    </a:lnTo>
                    <a:lnTo>
                      <a:pt x="216" y="54"/>
                    </a:lnTo>
                    <a:lnTo>
                      <a:pt x="217" y="61"/>
                    </a:lnTo>
                    <a:lnTo>
                      <a:pt x="217" y="69"/>
                    </a:lnTo>
                    <a:lnTo>
                      <a:pt x="215" y="79"/>
                    </a:lnTo>
                    <a:lnTo>
                      <a:pt x="215" y="79"/>
                    </a:lnTo>
                    <a:lnTo>
                      <a:pt x="211" y="86"/>
                    </a:lnTo>
                    <a:lnTo>
                      <a:pt x="207" y="96"/>
                    </a:lnTo>
                    <a:lnTo>
                      <a:pt x="196" y="115"/>
                    </a:lnTo>
                    <a:lnTo>
                      <a:pt x="196" y="115"/>
                    </a:lnTo>
                    <a:lnTo>
                      <a:pt x="185" y="140"/>
                    </a:lnTo>
                    <a:lnTo>
                      <a:pt x="180" y="152"/>
                    </a:lnTo>
                    <a:lnTo>
                      <a:pt x="176" y="165"/>
                    </a:lnTo>
                    <a:lnTo>
                      <a:pt x="176" y="165"/>
                    </a:lnTo>
                    <a:lnTo>
                      <a:pt x="173" y="165"/>
                    </a:lnTo>
                    <a:lnTo>
                      <a:pt x="171" y="166"/>
                    </a:lnTo>
                    <a:lnTo>
                      <a:pt x="168" y="167"/>
                    </a:lnTo>
                    <a:lnTo>
                      <a:pt x="165" y="168"/>
                    </a:lnTo>
                    <a:lnTo>
                      <a:pt x="165" y="168"/>
                    </a:lnTo>
                    <a:lnTo>
                      <a:pt x="162" y="165"/>
                    </a:lnTo>
                    <a:lnTo>
                      <a:pt x="161" y="163"/>
                    </a:lnTo>
                    <a:lnTo>
                      <a:pt x="160" y="159"/>
                    </a:lnTo>
                    <a:lnTo>
                      <a:pt x="161" y="157"/>
                    </a:lnTo>
                    <a:lnTo>
                      <a:pt x="165" y="153"/>
                    </a:lnTo>
                    <a:lnTo>
                      <a:pt x="170" y="146"/>
                    </a:lnTo>
                    <a:lnTo>
                      <a:pt x="170" y="146"/>
                    </a:lnTo>
                    <a:lnTo>
                      <a:pt x="174" y="140"/>
                    </a:lnTo>
                    <a:lnTo>
                      <a:pt x="178" y="131"/>
                    </a:lnTo>
                    <a:lnTo>
                      <a:pt x="186" y="112"/>
                    </a:lnTo>
                    <a:lnTo>
                      <a:pt x="193" y="93"/>
                    </a:lnTo>
                    <a:lnTo>
                      <a:pt x="197" y="85"/>
                    </a:lnTo>
                    <a:lnTo>
                      <a:pt x="202" y="79"/>
                    </a:lnTo>
                    <a:lnTo>
                      <a:pt x="202" y="79"/>
                    </a:lnTo>
                    <a:lnTo>
                      <a:pt x="202" y="71"/>
                    </a:lnTo>
                    <a:lnTo>
                      <a:pt x="202" y="64"/>
                    </a:lnTo>
                    <a:lnTo>
                      <a:pt x="198" y="52"/>
                    </a:lnTo>
                    <a:lnTo>
                      <a:pt x="198" y="52"/>
                    </a:lnTo>
                    <a:lnTo>
                      <a:pt x="190" y="50"/>
                    </a:lnTo>
                    <a:lnTo>
                      <a:pt x="181" y="50"/>
                    </a:lnTo>
                    <a:lnTo>
                      <a:pt x="173" y="52"/>
                    </a:lnTo>
                    <a:lnTo>
                      <a:pt x="164" y="55"/>
                    </a:lnTo>
                    <a:lnTo>
                      <a:pt x="148" y="64"/>
                    </a:lnTo>
                    <a:lnTo>
                      <a:pt x="133" y="73"/>
                    </a:lnTo>
                    <a:lnTo>
                      <a:pt x="133" y="73"/>
                    </a:lnTo>
                    <a:lnTo>
                      <a:pt x="130" y="82"/>
                    </a:lnTo>
                    <a:lnTo>
                      <a:pt x="123" y="92"/>
                    </a:lnTo>
                    <a:lnTo>
                      <a:pt x="112" y="112"/>
                    </a:lnTo>
                    <a:lnTo>
                      <a:pt x="112" y="112"/>
                    </a:lnTo>
                    <a:lnTo>
                      <a:pt x="107" y="121"/>
                    </a:lnTo>
                    <a:lnTo>
                      <a:pt x="103" y="129"/>
                    </a:lnTo>
                    <a:lnTo>
                      <a:pt x="101" y="134"/>
                    </a:lnTo>
                    <a:lnTo>
                      <a:pt x="97" y="136"/>
                    </a:lnTo>
                    <a:lnTo>
                      <a:pt x="92" y="136"/>
                    </a:lnTo>
                    <a:lnTo>
                      <a:pt x="86" y="135"/>
                    </a:lnTo>
                    <a:lnTo>
                      <a:pt x="86" y="135"/>
                    </a:lnTo>
                    <a:lnTo>
                      <a:pt x="91" y="122"/>
                    </a:lnTo>
                    <a:lnTo>
                      <a:pt x="98" y="109"/>
                    </a:lnTo>
                    <a:lnTo>
                      <a:pt x="114" y="84"/>
                    </a:lnTo>
                    <a:lnTo>
                      <a:pt x="120" y="71"/>
                    </a:lnTo>
                    <a:lnTo>
                      <a:pt x="122" y="65"/>
                    </a:lnTo>
                    <a:lnTo>
                      <a:pt x="125" y="58"/>
                    </a:lnTo>
                    <a:lnTo>
                      <a:pt x="126" y="51"/>
                    </a:lnTo>
                    <a:lnTo>
                      <a:pt x="127" y="44"/>
                    </a:lnTo>
                    <a:lnTo>
                      <a:pt x="126" y="36"/>
                    </a:lnTo>
                    <a:lnTo>
                      <a:pt x="123" y="29"/>
                    </a:lnTo>
                    <a:lnTo>
                      <a:pt x="123" y="29"/>
                    </a:lnTo>
                    <a:lnTo>
                      <a:pt x="109" y="28"/>
                    </a:lnTo>
                    <a:lnTo>
                      <a:pt x="97" y="30"/>
                    </a:lnTo>
                    <a:lnTo>
                      <a:pt x="86" y="33"/>
                    </a:lnTo>
                    <a:lnTo>
                      <a:pt x="76" y="37"/>
                    </a:lnTo>
                    <a:lnTo>
                      <a:pt x="68" y="43"/>
                    </a:lnTo>
                    <a:lnTo>
                      <a:pt x="59" y="49"/>
                    </a:lnTo>
                    <a:lnTo>
                      <a:pt x="51" y="55"/>
                    </a:lnTo>
                    <a:lnTo>
                      <a:pt x="40" y="62"/>
                    </a:lnTo>
                    <a:lnTo>
                      <a:pt x="40" y="62"/>
                    </a:lnTo>
                    <a:lnTo>
                      <a:pt x="37" y="69"/>
                    </a:lnTo>
                    <a:lnTo>
                      <a:pt x="34" y="77"/>
                    </a:lnTo>
                    <a:lnTo>
                      <a:pt x="27" y="93"/>
                    </a:lnTo>
                    <a:lnTo>
                      <a:pt x="24" y="100"/>
                    </a:lnTo>
                    <a:lnTo>
                      <a:pt x="20" y="107"/>
                    </a:lnTo>
                    <a:lnTo>
                      <a:pt x="14" y="113"/>
                    </a:lnTo>
                    <a:lnTo>
                      <a:pt x="9" y="119"/>
                    </a:lnTo>
                    <a:lnTo>
                      <a:pt x="9" y="119"/>
                    </a:lnTo>
                    <a:lnTo>
                      <a:pt x="6" y="119"/>
                    </a:lnTo>
                    <a:lnTo>
                      <a:pt x="5" y="118"/>
                    </a:lnTo>
                    <a:lnTo>
                      <a:pt x="0" y="115"/>
                    </a:lnTo>
                    <a:lnTo>
                      <a:pt x="0" y="115"/>
                    </a:lnTo>
                    <a:lnTo>
                      <a:pt x="13" y="88"/>
                    </a:lnTo>
                    <a:lnTo>
                      <a:pt x="26" y="61"/>
                    </a:lnTo>
                    <a:lnTo>
                      <a:pt x="31" y="48"/>
                    </a:lnTo>
                    <a:lnTo>
                      <a:pt x="38" y="33"/>
                    </a:lnTo>
                    <a:lnTo>
                      <a:pt x="42" y="19"/>
                    </a:lnTo>
                    <a:lnTo>
                      <a:pt x="46" y="3"/>
                    </a:lnTo>
                    <a:lnTo>
                      <a:pt x="46" y="3"/>
                    </a:lnTo>
                    <a:lnTo>
                      <a:pt x="50" y="2"/>
                    </a:lnTo>
                    <a:lnTo>
                      <a:pt x="51" y="1"/>
                    </a:lnTo>
                    <a:lnTo>
                      <a:pt x="52" y="0"/>
                    </a:lnTo>
                    <a:lnTo>
                      <a:pt x="52" y="0"/>
                    </a:lnTo>
                    <a:lnTo>
                      <a:pt x="54" y="0"/>
                    </a:lnTo>
                    <a:lnTo>
                      <a:pt x="56" y="1"/>
                    </a:lnTo>
                    <a:lnTo>
                      <a:pt x="59" y="3"/>
                    </a:lnTo>
                    <a:lnTo>
                      <a:pt x="59" y="3"/>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40" name="Freeform 153"/>
              <p:cNvSpPr/>
              <p:nvPr>
                <p:custDataLst>
                  <p:tags r:id="rId19"/>
                </p:custDataLst>
              </p:nvPr>
            </p:nvSpPr>
            <p:spPr bwMode="auto">
              <a:xfrm>
                <a:off x="2397126" y="1065213"/>
                <a:ext cx="57150" cy="14288"/>
              </a:xfrm>
              <a:custGeom>
                <a:avLst/>
                <a:gdLst/>
                <a:ahLst/>
                <a:cxnLst>
                  <a:cxn ang="0">
                    <a:pos x="106" y="25"/>
                  </a:cxn>
                  <a:cxn ang="0">
                    <a:pos x="106" y="25"/>
                  </a:cxn>
                  <a:cxn ang="0">
                    <a:pos x="103" y="27"/>
                  </a:cxn>
                  <a:cxn ang="0">
                    <a:pos x="100" y="27"/>
                  </a:cxn>
                  <a:cxn ang="0">
                    <a:pos x="97" y="27"/>
                  </a:cxn>
                  <a:cxn ang="0">
                    <a:pos x="93" y="26"/>
                  </a:cxn>
                  <a:cxn ang="0">
                    <a:pos x="87" y="22"/>
                  </a:cxn>
                  <a:cxn ang="0">
                    <a:pos x="80" y="19"/>
                  </a:cxn>
                  <a:cxn ang="0">
                    <a:pos x="80" y="19"/>
                  </a:cxn>
                  <a:cxn ang="0">
                    <a:pos x="77" y="19"/>
                  </a:cxn>
                  <a:cxn ang="0">
                    <a:pos x="73" y="20"/>
                  </a:cxn>
                  <a:cxn ang="0">
                    <a:pos x="70" y="21"/>
                  </a:cxn>
                  <a:cxn ang="0">
                    <a:pos x="67" y="21"/>
                  </a:cxn>
                  <a:cxn ang="0">
                    <a:pos x="67" y="21"/>
                  </a:cxn>
                  <a:cxn ang="0">
                    <a:pos x="61" y="20"/>
                  </a:cxn>
                  <a:cxn ang="0">
                    <a:pos x="56" y="18"/>
                  </a:cxn>
                  <a:cxn ang="0">
                    <a:pos x="45" y="15"/>
                  </a:cxn>
                  <a:cxn ang="0">
                    <a:pos x="45" y="15"/>
                  </a:cxn>
                  <a:cxn ang="0">
                    <a:pos x="32" y="13"/>
                  </a:cxn>
                  <a:cxn ang="0">
                    <a:pos x="19" y="12"/>
                  </a:cxn>
                  <a:cxn ang="0">
                    <a:pos x="13" y="11"/>
                  </a:cxn>
                  <a:cxn ang="0">
                    <a:pos x="8" y="9"/>
                  </a:cxn>
                  <a:cxn ang="0">
                    <a:pos x="2" y="5"/>
                  </a:cxn>
                  <a:cxn ang="0">
                    <a:pos x="0" y="1"/>
                  </a:cxn>
                  <a:cxn ang="0">
                    <a:pos x="0" y="1"/>
                  </a:cxn>
                  <a:cxn ang="0">
                    <a:pos x="3" y="1"/>
                  </a:cxn>
                  <a:cxn ang="0">
                    <a:pos x="3" y="1"/>
                  </a:cxn>
                  <a:cxn ang="0">
                    <a:pos x="13" y="0"/>
                  </a:cxn>
                  <a:cxn ang="0">
                    <a:pos x="24" y="0"/>
                  </a:cxn>
                  <a:cxn ang="0">
                    <a:pos x="34" y="1"/>
                  </a:cxn>
                  <a:cxn ang="0">
                    <a:pos x="44" y="2"/>
                  </a:cxn>
                  <a:cxn ang="0">
                    <a:pos x="63" y="7"/>
                  </a:cxn>
                  <a:cxn ang="0">
                    <a:pos x="82" y="11"/>
                  </a:cxn>
                  <a:cxn ang="0">
                    <a:pos x="82" y="11"/>
                  </a:cxn>
                  <a:cxn ang="0">
                    <a:pos x="91" y="11"/>
                  </a:cxn>
                  <a:cxn ang="0">
                    <a:pos x="99" y="13"/>
                  </a:cxn>
                  <a:cxn ang="0">
                    <a:pos x="102" y="14"/>
                  </a:cxn>
                  <a:cxn ang="0">
                    <a:pos x="104" y="16"/>
                  </a:cxn>
                  <a:cxn ang="0">
                    <a:pos x="105" y="20"/>
                  </a:cxn>
                  <a:cxn ang="0">
                    <a:pos x="106" y="25"/>
                  </a:cxn>
                  <a:cxn ang="0">
                    <a:pos x="106" y="25"/>
                  </a:cxn>
                </a:cxnLst>
                <a:rect l="0" t="0" r="r" b="b"/>
                <a:pathLst>
                  <a:path w="105" h="27">
                    <a:moveTo>
                      <a:pt x="106" y="25"/>
                    </a:moveTo>
                    <a:lnTo>
                      <a:pt x="106" y="25"/>
                    </a:lnTo>
                    <a:lnTo>
                      <a:pt x="103" y="27"/>
                    </a:lnTo>
                    <a:lnTo>
                      <a:pt x="100" y="27"/>
                    </a:lnTo>
                    <a:lnTo>
                      <a:pt x="97" y="27"/>
                    </a:lnTo>
                    <a:lnTo>
                      <a:pt x="93" y="26"/>
                    </a:lnTo>
                    <a:lnTo>
                      <a:pt x="87" y="22"/>
                    </a:lnTo>
                    <a:lnTo>
                      <a:pt x="80" y="19"/>
                    </a:lnTo>
                    <a:lnTo>
                      <a:pt x="80" y="19"/>
                    </a:lnTo>
                    <a:lnTo>
                      <a:pt x="77" y="19"/>
                    </a:lnTo>
                    <a:lnTo>
                      <a:pt x="73" y="20"/>
                    </a:lnTo>
                    <a:lnTo>
                      <a:pt x="70" y="21"/>
                    </a:lnTo>
                    <a:lnTo>
                      <a:pt x="67" y="21"/>
                    </a:lnTo>
                    <a:lnTo>
                      <a:pt x="67" y="21"/>
                    </a:lnTo>
                    <a:lnTo>
                      <a:pt x="61" y="20"/>
                    </a:lnTo>
                    <a:lnTo>
                      <a:pt x="56" y="18"/>
                    </a:lnTo>
                    <a:lnTo>
                      <a:pt x="45" y="15"/>
                    </a:lnTo>
                    <a:lnTo>
                      <a:pt x="45" y="15"/>
                    </a:lnTo>
                    <a:lnTo>
                      <a:pt x="32" y="13"/>
                    </a:lnTo>
                    <a:lnTo>
                      <a:pt x="19" y="12"/>
                    </a:lnTo>
                    <a:lnTo>
                      <a:pt x="13" y="11"/>
                    </a:lnTo>
                    <a:lnTo>
                      <a:pt x="8" y="9"/>
                    </a:lnTo>
                    <a:lnTo>
                      <a:pt x="2" y="5"/>
                    </a:lnTo>
                    <a:lnTo>
                      <a:pt x="0" y="1"/>
                    </a:lnTo>
                    <a:lnTo>
                      <a:pt x="0" y="1"/>
                    </a:lnTo>
                    <a:lnTo>
                      <a:pt x="3" y="1"/>
                    </a:lnTo>
                    <a:lnTo>
                      <a:pt x="3" y="1"/>
                    </a:lnTo>
                    <a:lnTo>
                      <a:pt x="13" y="0"/>
                    </a:lnTo>
                    <a:lnTo>
                      <a:pt x="24" y="0"/>
                    </a:lnTo>
                    <a:lnTo>
                      <a:pt x="34" y="1"/>
                    </a:lnTo>
                    <a:lnTo>
                      <a:pt x="44" y="2"/>
                    </a:lnTo>
                    <a:lnTo>
                      <a:pt x="63" y="7"/>
                    </a:lnTo>
                    <a:lnTo>
                      <a:pt x="82" y="11"/>
                    </a:lnTo>
                    <a:lnTo>
                      <a:pt x="82" y="11"/>
                    </a:lnTo>
                    <a:lnTo>
                      <a:pt x="91" y="11"/>
                    </a:lnTo>
                    <a:lnTo>
                      <a:pt x="99" y="13"/>
                    </a:lnTo>
                    <a:lnTo>
                      <a:pt x="102" y="14"/>
                    </a:lnTo>
                    <a:lnTo>
                      <a:pt x="104" y="16"/>
                    </a:lnTo>
                    <a:lnTo>
                      <a:pt x="105" y="20"/>
                    </a:lnTo>
                    <a:lnTo>
                      <a:pt x="106" y="25"/>
                    </a:lnTo>
                    <a:lnTo>
                      <a:pt x="106" y="25"/>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41" name="Freeform 154"/>
              <p:cNvSpPr/>
              <p:nvPr>
                <p:custDataLst>
                  <p:tags r:id="rId20"/>
                </p:custDataLst>
              </p:nvPr>
            </p:nvSpPr>
            <p:spPr bwMode="auto">
              <a:xfrm>
                <a:off x="2686050" y="1093788"/>
                <a:ext cx="63501" cy="69850"/>
              </a:xfrm>
              <a:custGeom>
                <a:avLst/>
                <a:gdLst/>
                <a:ahLst/>
                <a:cxnLst>
                  <a:cxn ang="0">
                    <a:pos x="118" y="22"/>
                  </a:cxn>
                  <a:cxn ang="0">
                    <a:pos x="114" y="26"/>
                  </a:cxn>
                  <a:cxn ang="0">
                    <a:pos x="106" y="28"/>
                  </a:cxn>
                  <a:cxn ang="0">
                    <a:pos x="104" y="26"/>
                  </a:cxn>
                  <a:cxn ang="0">
                    <a:pos x="102" y="21"/>
                  </a:cxn>
                  <a:cxn ang="0">
                    <a:pos x="100" y="15"/>
                  </a:cxn>
                  <a:cxn ang="0">
                    <a:pos x="98" y="12"/>
                  </a:cxn>
                  <a:cxn ang="0">
                    <a:pos x="94" y="10"/>
                  </a:cxn>
                  <a:cxn ang="0">
                    <a:pos x="76" y="11"/>
                  </a:cxn>
                  <a:cxn ang="0">
                    <a:pos x="54" y="15"/>
                  </a:cxn>
                  <a:cxn ang="0">
                    <a:pos x="40" y="20"/>
                  </a:cxn>
                  <a:cxn ang="0">
                    <a:pos x="35" y="25"/>
                  </a:cxn>
                  <a:cxn ang="0">
                    <a:pos x="26" y="33"/>
                  </a:cxn>
                  <a:cxn ang="0">
                    <a:pos x="21" y="45"/>
                  </a:cxn>
                  <a:cxn ang="0">
                    <a:pos x="14" y="71"/>
                  </a:cxn>
                  <a:cxn ang="0">
                    <a:pos x="14" y="85"/>
                  </a:cxn>
                  <a:cxn ang="0">
                    <a:pos x="17" y="98"/>
                  </a:cxn>
                  <a:cxn ang="0">
                    <a:pos x="24" y="108"/>
                  </a:cxn>
                  <a:cxn ang="0">
                    <a:pos x="35" y="115"/>
                  </a:cxn>
                  <a:cxn ang="0">
                    <a:pos x="40" y="117"/>
                  </a:cxn>
                  <a:cxn ang="0">
                    <a:pos x="57" y="119"/>
                  </a:cxn>
                  <a:cxn ang="0">
                    <a:pos x="81" y="115"/>
                  </a:cxn>
                  <a:cxn ang="0">
                    <a:pos x="102" y="106"/>
                  </a:cxn>
                  <a:cxn ang="0">
                    <a:pos x="116" y="90"/>
                  </a:cxn>
                  <a:cxn ang="0">
                    <a:pos x="118" y="94"/>
                  </a:cxn>
                  <a:cxn ang="0">
                    <a:pos x="119" y="100"/>
                  </a:cxn>
                  <a:cxn ang="0">
                    <a:pos x="117" y="107"/>
                  </a:cxn>
                  <a:cxn ang="0">
                    <a:pos x="108" y="116"/>
                  </a:cxn>
                  <a:cxn ang="0">
                    <a:pos x="91" y="126"/>
                  </a:cxn>
                  <a:cxn ang="0">
                    <a:pos x="76" y="131"/>
                  </a:cxn>
                  <a:cxn ang="0">
                    <a:pos x="69" y="132"/>
                  </a:cxn>
                  <a:cxn ang="0">
                    <a:pos x="53" y="132"/>
                  </a:cxn>
                  <a:cxn ang="0">
                    <a:pos x="39" y="129"/>
                  </a:cxn>
                  <a:cxn ang="0">
                    <a:pos x="26" y="124"/>
                  </a:cxn>
                  <a:cxn ang="0">
                    <a:pos x="15" y="115"/>
                  </a:cxn>
                  <a:cxn ang="0">
                    <a:pos x="8" y="104"/>
                  </a:cxn>
                  <a:cxn ang="0">
                    <a:pos x="2" y="91"/>
                  </a:cxn>
                  <a:cxn ang="0">
                    <a:pos x="0" y="73"/>
                  </a:cxn>
                  <a:cxn ang="0">
                    <a:pos x="1" y="65"/>
                  </a:cxn>
                  <a:cxn ang="0">
                    <a:pos x="5" y="49"/>
                  </a:cxn>
                  <a:cxn ang="0">
                    <a:pos x="13" y="33"/>
                  </a:cxn>
                  <a:cxn ang="0">
                    <a:pos x="25" y="18"/>
                  </a:cxn>
                  <a:cxn ang="0">
                    <a:pos x="40" y="7"/>
                  </a:cxn>
                  <a:cxn ang="0">
                    <a:pos x="51" y="4"/>
                  </a:cxn>
                  <a:cxn ang="0">
                    <a:pos x="75" y="0"/>
                  </a:cxn>
                  <a:cxn ang="0">
                    <a:pos x="98" y="2"/>
                  </a:cxn>
                  <a:cxn ang="0">
                    <a:pos x="107" y="6"/>
                  </a:cxn>
                  <a:cxn ang="0">
                    <a:pos x="115" y="12"/>
                  </a:cxn>
                  <a:cxn ang="0">
                    <a:pos x="118" y="22"/>
                  </a:cxn>
                </a:cxnLst>
                <a:rect l="0" t="0" r="r" b="b"/>
                <a:pathLst>
                  <a:path w="119" h="132">
                    <a:moveTo>
                      <a:pt x="118" y="22"/>
                    </a:moveTo>
                    <a:lnTo>
                      <a:pt x="118" y="22"/>
                    </a:lnTo>
                    <a:lnTo>
                      <a:pt x="117" y="24"/>
                    </a:lnTo>
                    <a:lnTo>
                      <a:pt x="114" y="26"/>
                    </a:lnTo>
                    <a:lnTo>
                      <a:pt x="111" y="27"/>
                    </a:lnTo>
                    <a:lnTo>
                      <a:pt x="106" y="28"/>
                    </a:lnTo>
                    <a:lnTo>
                      <a:pt x="106" y="28"/>
                    </a:lnTo>
                    <a:lnTo>
                      <a:pt x="104" y="26"/>
                    </a:lnTo>
                    <a:lnTo>
                      <a:pt x="103" y="25"/>
                    </a:lnTo>
                    <a:lnTo>
                      <a:pt x="102" y="21"/>
                    </a:lnTo>
                    <a:lnTo>
                      <a:pt x="101" y="17"/>
                    </a:lnTo>
                    <a:lnTo>
                      <a:pt x="100" y="15"/>
                    </a:lnTo>
                    <a:lnTo>
                      <a:pt x="98" y="12"/>
                    </a:lnTo>
                    <a:lnTo>
                      <a:pt x="98" y="12"/>
                    </a:lnTo>
                    <a:lnTo>
                      <a:pt x="96" y="12"/>
                    </a:lnTo>
                    <a:lnTo>
                      <a:pt x="94" y="10"/>
                    </a:lnTo>
                    <a:lnTo>
                      <a:pt x="94" y="10"/>
                    </a:lnTo>
                    <a:lnTo>
                      <a:pt x="76" y="11"/>
                    </a:lnTo>
                    <a:lnTo>
                      <a:pt x="60" y="12"/>
                    </a:lnTo>
                    <a:lnTo>
                      <a:pt x="54" y="15"/>
                    </a:lnTo>
                    <a:lnTo>
                      <a:pt x="46" y="17"/>
                    </a:lnTo>
                    <a:lnTo>
                      <a:pt x="40" y="20"/>
                    </a:lnTo>
                    <a:lnTo>
                      <a:pt x="35" y="25"/>
                    </a:lnTo>
                    <a:lnTo>
                      <a:pt x="35" y="25"/>
                    </a:lnTo>
                    <a:lnTo>
                      <a:pt x="30" y="28"/>
                    </a:lnTo>
                    <a:lnTo>
                      <a:pt x="26" y="33"/>
                    </a:lnTo>
                    <a:lnTo>
                      <a:pt x="23" y="38"/>
                    </a:lnTo>
                    <a:lnTo>
                      <a:pt x="21" y="45"/>
                    </a:lnTo>
                    <a:lnTo>
                      <a:pt x="16" y="57"/>
                    </a:lnTo>
                    <a:lnTo>
                      <a:pt x="14" y="71"/>
                    </a:lnTo>
                    <a:lnTo>
                      <a:pt x="14" y="79"/>
                    </a:lnTo>
                    <a:lnTo>
                      <a:pt x="14" y="85"/>
                    </a:lnTo>
                    <a:lnTo>
                      <a:pt x="15" y="92"/>
                    </a:lnTo>
                    <a:lnTo>
                      <a:pt x="17" y="98"/>
                    </a:lnTo>
                    <a:lnTo>
                      <a:pt x="21" y="103"/>
                    </a:lnTo>
                    <a:lnTo>
                      <a:pt x="24" y="108"/>
                    </a:lnTo>
                    <a:lnTo>
                      <a:pt x="29" y="112"/>
                    </a:lnTo>
                    <a:lnTo>
                      <a:pt x="35" y="115"/>
                    </a:lnTo>
                    <a:lnTo>
                      <a:pt x="35" y="115"/>
                    </a:lnTo>
                    <a:lnTo>
                      <a:pt x="40" y="117"/>
                    </a:lnTo>
                    <a:lnTo>
                      <a:pt x="45" y="118"/>
                    </a:lnTo>
                    <a:lnTo>
                      <a:pt x="57" y="119"/>
                    </a:lnTo>
                    <a:lnTo>
                      <a:pt x="69" y="118"/>
                    </a:lnTo>
                    <a:lnTo>
                      <a:pt x="81" y="115"/>
                    </a:lnTo>
                    <a:lnTo>
                      <a:pt x="92" y="111"/>
                    </a:lnTo>
                    <a:lnTo>
                      <a:pt x="102" y="106"/>
                    </a:lnTo>
                    <a:lnTo>
                      <a:pt x="111" y="98"/>
                    </a:lnTo>
                    <a:lnTo>
                      <a:pt x="116" y="90"/>
                    </a:lnTo>
                    <a:lnTo>
                      <a:pt x="116" y="90"/>
                    </a:lnTo>
                    <a:lnTo>
                      <a:pt x="118" y="94"/>
                    </a:lnTo>
                    <a:lnTo>
                      <a:pt x="119" y="97"/>
                    </a:lnTo>
                    <a:lnTo>
                      <a:pt x="119" y="100"/>
                    </a:lnTo>
                    <a:lnTo>
                      <a:pt x="119" y="103"/>
                    </a:lnTo>
                    <a:lnTo>
                      <a:pt x="117" y="107"/>
                    </a:lnTo>
                    <a:lnTo>
                      <a:pt x="115" y="110"/>
                    </a:lnTo>
                    <a:lnTo>
                      <a:pt x="108" y="116"/>
                    </a:lnTo>
                    <a:lnTo>
                      <a:pt x="100" y="122"/>
                    </a:lnTo>
                    <a:lnTo>
                      <a:pt x="91" y="126"/>
                    </a:lnTo>
                    <a:lnTo>
                      <a:pt x="84" y="129"/>
                    </a:lnTo>
                    <a:lnTo>
                      <a:pt x="76" y="131"/>
                    </a:lnTo>
                    <a:lnTo>
                      <a:pt x="76" y="131"/>
                    </a:lnTo>
                    <a:lnTo>
                      <a:pt x="69" y="132"/>
                    </a:lnTo>
                    <a:lnTo>
                      <a:pt x="60" y="132"/>
                    </a:lnTo>
                    <a:lnTo>
                      <a:pt x="53" y="132"/>
                    </a:lnTo>
                    <a:lnTo>
                      <a:pt x="45" y="131"/>
                    </a:lnTo>
                    <a:lnTo>
                      <a:pt x="39" y="129"/>
                    </a:lnTo>
                    <a:lnTo>
                      <a:pt x="31" y="127"/>
                    </a:lnTo>
                    <a:lnTo>
                      <a:pt x="26" y="124"/>
                    </a:lnTo>
                    <a:lnTo>
                      <a:pt x="21" y="119"/>
                    </a:lnTo>
                    <a:lnTo>
                      <a:pt x="15" y="115"/>
                    </a:lnTo>
                    <a:lnTo>
                      <a:pt x="11" y="110"/>
                    </a:lnTo>
                    <a:lnTo>
                      <a:pt x="8" y="104"/>
                    </a:lnTo>
                    <a:lnTo>
                      <a:pt x="5" y="97"/>
                    </a:lnTo>
                    <a:lnTo>
                      <a:pt x="2" y="91"/>
                    </a:lnTo>
                    <a:lnTo>
                      <a:pt x="1" y="82"/>
                    </a:lnTo>
                    <a:lnTo>
                      <a:pt x="0" y="73"/>
                    </a:lnTo>
                    <a:lnTo>
                      <a:pt x="1" y="65"/>
                    </a:lnTo>
                    <a:lnTo>
                      <a:pt x="1" y="65"/>
                    </a:lnTo>
                    <a:lnTo>
                      <a:pt x="2" y="56"/>
                    </a:lnTo>
                    <a:lnTo>
                      <a:pt x="5" y="49"/>
                    </a:lnTo>
                    <a:lnTo>
                      <a:pt x="9" y="40"/>
                    </a:lnTo>
                    <a:lnTo>
                      <a:pt x="13" y="33"/>
                    </a:lnTo>
                    <a:lnTo>
                      <a:pt x="18" y="25"/>
                    </a:lnTo>
                    <a:lnTo>
                      <a:pt x="25" y="18"/>
                    </a:lnTo>
                    <a:lnTo>
                      <a:pt x="32" y="12"/>
                    </a:lnTo>
                    <a:lnTo>
                      <a:pt x="40" y="7"/>
                    </a:lnTo>
                    <a:lnTo>
                      <a:pt x="40" y="7"/>
                    </a:lnTo>
                    <a:lnTo>
                      <a:pt x="51" y="4"/>
                    </a:lnTo>
                    <a:lnTo>
                      <a:pt x="62" y="1"/>
                    </a:lnTo>
                    <a:lnTo>
                      <a:pt x="75" y="0"/>
                    </a:lnTo>
                    <a:lnTo>
                      <a:pt x="87" y="0"/>
                    </a:lnTo>
                    <a:lnTo>
                      <a:pt x="98" y="2"/>
                    </a:lnTo>
                    <a:lnTo>
                      <a:pt x="103" y="4"/>
                    </a:lnTo>
                    <a:lnTo>
                      <a:pt x="107" y="6"/>
                    </a:lnTo>
                    <a:lnTo>
                      <a:pt x="112" y="9"/>
                    </a:lnTo>
                    <a:lnTo>
                      <a:pt x="115" y="12"/>
                    </a:lnTo>
                    <a:lnTo>
                      <a:pt x="117" y="17"/>
                    </a:lnTo>
                    <a:lnTo>
                      <a:pt x="118" y="22"/>
                    </a:lnTo>
                    <a:lnTo>
                      <a:pt x="118" y="22"/>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42" name="Freeform 155"/>
              <p:cNvSpPr>
                <a:spLocks noEditPoints="1"/>
              </p:cNvSpPr>
              <p:nvPr>
                <p:custDataLst>
                  <p:tags r:id="rId21"/>
                </p:custDataLst>
              </p:nvPr>
            </p:nvSpPr>
            <p:spPr bwMode="auto">
              <a:xfrm>
                <a:off x="2071688" y="881063"/>
                <a:ext cx="871538" cy="463550"/>
              </a:xfrm>
              <a:custGeom>
                <a:avLst/>
                <a:gdLst/>
                <a:ahLst/>
                <a:cxnLst>
                  <a:cxn ang="0">
                    <a:pos x="183" y="382"/>
                  </a:cxn>
                  <a:cxn ang="0">
                    <a:pos x="153" y="348"/>
                  </a:cxn>
                  <a:cxn ang="0">
                    <a:pos x="98" y="335"/>
                  </a:cxn>
                  <a:cxn ang="0">
                    <a:pos x="153" y="232"/>
                  </a:cxn>
                  <a:cxn ang="0">
                    <a:pos x="235" y="258"/>
                  </a:cxn>
                  <a:cxn ang="0">
                    <a:pos x="207" y="213"/>
                  </a:cxn>
                  <a:cxn ang="0">
                    <a:pos x="145" y="196"/>
                  </a:cxn>
                  <a:cxn ang="0">
                    <a:pos x="202" y="123"/>
                  </a:cxn>
                  <a:cxn ang="0">
                    <a:pos x="246" y="152"/>
                  </a:cxn>
                  <a:cxn ang="0">
                    <a:pos x="268" y="82"/>
                  </a:cxn>
                  <a:cxn ang="0">
                    <a:pos x="207" y="66"/>
                  </a:cxn>
                  <a:cxn ang="0">
                    <a:pos x="586" y="64"/>
                  </a:cxn>
                  <a:cxn ang="0">
                    <a:pos x="974" y="140"/>
                  </a:cxn>
                  <a:cxn ang="0">
                    <a:pos x="1637" y="309"/>
                  </a:cxn>
                  <a:cxn ang="0">
                    <a:pos x="1477" y="640"/>
                  </a:cxn>
                  <a:cxn ang="0">
                    <a:pos x="1356" y="868"/>
                  </a:cxn>
                  <a:cxn ang="0">
                    <a:pos x="929" y="811"/>
                  </a:cxn>
                  <a:cxn ang="0">
                    <a:pos x="583" y="739"/>
                  </a:cxn>
                  <a:cxn ang="0">
                    <a:pos x="124" y="634"/>
                  </a:cxn>
                  <a:cxn ang="0">
                    <a:pos x="18" y="563"/>
                  </a:cxn>
                  <a:cxn ang="0">
                    <a:pos x="108" y="506"/>
                  </a:cxn>
                  <a:cxn ang="0">
                    <a:pos x="156" y="484"/>
                  </a:cxn>
                  <a:cxn ang="0">
                    <a:pos x="101" y="475"/>
                  </a:cxn>
                  <a:cxn ang="0">
                    <a:pos x="64" y="435"/>
                  </a:cxn>
                  <a:cxn ang="0">
                    <a:pos x="106" y="455"/>
                  </a:cxn>
                  <a:cxn ang="0">
                    <a:pos x="171" y="482"/>
                  </a:cxn>
                  <a:cxn ang="0">
                    <a:pos x="89" y="517"/>
                  </a:cxn>
                  <a:cxn ang="0">
                    <a:pos x="40" y="593"/>
                  </a:cxn>
                  <a:cxn ang="0">
                    <a:pos x="599" y="730"/>
                  </a:cxn>
                  <a:cxn ang="0">
                    <a:pos x="1098" y="818"/>
                  </a:cxn>
                  <a:cxn ang="0">
                    <a:pos x="1251" y="782"/>
                  </a:cxn>
                  <a:cxn ang="0">
                    <a:pos x="1171" y="710"/>
                  </a:cxn>
                  <a:cxn ang="0">
                    <a:pos x="1133" y="701"/>
                  </a:cxn>
                  <a:cxn ang="0">
                    <a:pos x="1003" y="739"/>
                  </a:cxn>
                  <a:cxn ang="0">
                    <a:pos x="962" y="666"/>
                  </a:cxn>
                  <a:cxn ang="0">
                    <a:pos x="1098" y="611"/>
                  </a:cxn>
                  <a:cxn ang="0">
                    <a:pos x="1185" y="681"/>
                  </a:cxn>
                  <a:cxn ang="0">
                    <a:pos x="1257" y="577"/>
                  </a:cxn>
                  <a:cxn ang="0">
                    <a:pos x="1258" y="611"/>
                  </a:cxn>
                  <a:cxn ang="0">
                    <a:pos x="1338" y="516"/>
                  </a:cxn>
                  <a:cxn ang="0">
                    <a:pos x="1448" y="495"/>
                  </a:cxn>
                  <a:cxn ang="0">
                    <a:pos x="1567" y="438"/>
                  </a:cxn>
                  <a:cxn ang="0">
                    <a:pos x="1482" y="272"/>
                  </a:cxn>
                  <a:cxn ang="0">
                    <a:pos x="1434" y="258"/>
                  </a:cxn>
                  <a:cxn ang="0">
                    <a:pos x="1313" y="222"/>
                  </a:cxn>
                  <a:cxn ang="0">
                    <a:pos x="1162" y="188"/>
                  </a:cxn>
                  <a:cxn ang="0">
                    <a:pos x="827" y="126"/>
                  </a:cxn>
                  <a:cxn ang="0">
                    <a:pos x="526" y="61"/>
                  </a:cxn>
                  <a:cxn ang="0">
                    <a:pos x="243" y="76"/>
                  </a:cxn>
                  <a:cxn ang="0">
                    <a:pos x="298" y="120"/>
                  </a:cxn>
                  <a:cxn ang="0">
                    <a:pos x="222" y="145"/>
                  </a:cxn>
                  <a:cxn ang="0">
                    <a:pos x="188" y="185"/>
                  </a:cxn>
                  <a:cxn ang="0">
                    <a:pos x="258" y="214"/>
                  </a:cxn>
                  <a:cxn ang="0">
                    <a:pos x="194" y="279"/>
                  </a:cxn>
                  <a:cxn ang="0">
                    <a:pos x="143" y="332"/>
                  </a:cxn>
                  <a:cxn ang="0">
                    <a:pos x="208" y="373"/>
                  </a:cxn>
                  <a:cxn ang="0">
                    <a:pos x="134" y="378"/>
                  </a:cxn>
                  <a:cxn ang="0">
                    <a:pos x="1358" y="626"/>
                  </a:cxn>
                  <a:cxn ang="0">
                    <a:pos x="1416" y="538"/>
                  </a:cxn>
                  <a:cxn ang="0">
                    <a:pos x="1340" y="633"/>
                  </a:cxn>
                  <a:cxn ang="0">
                    <a:pos x="1298" y="723"/>
                  </a:cxn>
                  <a:cxn ang="0">
                    <a:pos x="1440" y="650"/>
                  </a:cxn>
                </a:cxnLst>
                <a:rect l="0" t="0" r="r" b="b"/>
                <a:pathLst>
                  <a:path w="1647" h="876">
                    <a:moveTo>
                      <a:pt x="98" y="356"/>
                    </a:moveTo>
                    <a:lnTo>
                      <a:pt x="98" y="356"/>
                    </a:lnTo>
                    <a:lnTo>
                      <a:pt x="112" y="357"/>
                    </a:lnTo>
                    <a:lnTo>
                      <a:pt x="125" y="359"/>
                    </a:lnTo>
                    <a:lnTo>
                      <a:pt x="139" y="362"/>
                    </a:lnTo>
                    <a:lnTo>
                      <a:pt x="153" y="366"/>
                    </a:lnTo>
                    <a:lnTo>
                      <a:pt x="153" y="366"/>
                    </a:lnTo>
                    <a:lnTo>
                      <a:pt x="152" y="375"/>
                    </a:lnTo>
                    <a:lnTo>
                      <a:pt x="153" y="382"/>
                    </a:lnTo>
                    <a:lnTo>
                      <a:pt x="155" y="387"/>
                    </a:lnTo>
                    <a:lnTo>
                      <a:pt x="157" y="389"/>
                    </a:lnTo>
                    <a:lnTo>
                      <a:pt x="161" y="391"/>
                    </a:lnTo>
                    <a:lnTo>
                      <a:pt x="167" y="390"/>
                    </a:lnTo>
                    <a:lnTo>
                      <a:pt x="172" y="389"/>
                    </a:lnTo>
                    <a:lnTo>
                      <a:pt x="177" y="386"/>
                    </a:lnTo>
                    <a:lnTo>
                      <a:pt x="183" y="382"/>
                    </a:lnTo>
                    <a:lnTo>
                      <a:pt x="188" y="378"/>
                    </a:lnTo>
                    <a:lnTo>
                      <a:pt x="192" y="373"/>
                    </a:lnTo>
                    <a:lnTo>
                      <a:pt x="197" y="367"/>
                    </a:lnTo>
                    <a:lnTo>
                      <a:pt x="200" y="361"/>
                    </a:lnTo>
                    <a:lnTo>
                      <a:pt x="201" y="354"/>
                    </a:lnTo>
                    <a:lnTo>
                      <a:pt x="202" y="348"/>
                    </a:lnTo>
                    <a:lnTo>
                      <a:pt x="201" y="342"/>
                    </a:lnTo>
                    <a:lnTo>
                      <a:pt x="201" y="342"/>
                    </a:lnTo>
                    <a:lnTo>
                      <a:pt x="198" y="335"/>
                    </a:lnTo>
                    <a:lnTo>
                      <a:pt x="192" y="331"/>
                    </a:lnTo>
                    <a:lnTo>
                      <a:pt x="179" y="321"/>
                    </a:lnTo>
                    <a:lnTo>
                      <a:pt x="179" y="321"/>
                    </a:lnTo>
                    <a:lnTo>
                      <a:pt x="175" y="322"/>
                    </a:lnTo>
                    <a:lnTo>
                      <a:pt x="171" y="326"/>
                    </a:lnTo>
                    <a:lnTo>
                      <a:pt x="164" y="332"/>
                    </a:lnTo>
                    <a:lnTo>
                      <a:pt x="153" y="348"/>
                    </a:lnTo>
                    <a:lnTo>
                      <a:pt x="153" y="348"/>
                    </a:lnTo>
                    <a:lnTo>
                      <a:pt x="148" y="348"/>
                    </a:lnTo>
                    <a:lnTo>
                      <a:pt x="145" y="347"/>
                    </a:lnTo>
                    <a:lnTo>
                      <a:pt x="141" y="346"/>
                    </a:lnTo>
                    <a:lnTo>
                      <a:pt x="138" y="344"/>
                    </a:lnTo>
                    <a:lnTo>
                      <a:pt x="132" y="339"/>
                    </a:lnTo>
                    <a:lnTo>
                      <a:pt x="129" y="337"/>
                    </a:lnTo>
                    <a:lnTo>
                      <a:pt x="126" y="336"/>
                    </a:lnTo>
                    <a:lnTo>
                      <a:pt x="126" y="336"/>
                    </a:lnTo>
                    <a:lnTo>
                      <a:pt x="123" y="336"/>
                    </a:lnTo>
                    <a:lnTo>
                      <a:pt x="118" y="337"/>
                    </a:lnTo>
                    <a:lnTo>
                      <a:pt x="112" y="338"/>
                    </a:lnTo>
                    <a:lnTo>
                      <a:pt x="108" y="338"/>
                    </a:lnTo>
                    <a:lnTo>
                      <a:pt x="104" y="338"/>
                    </a:lnTo>
                    <a:lnTo>
                      <a:pt x="101" y="337"/>
                    </a:lnTo>
                    <a:lnTo>
                      <a:pt x="98" y="335"/>
                    </a:lnTo>
                    <a:lnTo>
                      <a:pt x="98" y="335"/>
                    </a:lnTo>
                    <a:lnTo>
                      <a:pt x="97" y="332"/>
                    </a:lnTo>
                    <a:lnTo>
                      <a:pt x="97" y="329"/>
                    </a:lnTo>
                    <a:lnTo>
                      <a:pt x="99" y="321"/>
                    </a:lnTo>
                    <a:lnTo>
                      <a:pt x="100" y="315"/>
                    </a:lnTo>
                    <a:lnTo>
                      <a:pt x="100" y="312"/>
                    </a:lnTo>
                    <a:lnTo>
                      <a:pt x="99" y="308"/>
                    </a:lnTo>
                    <a:lnTo>
                      <a:pt x="99" y="308"/>
                    </a:lnTo>
                    <a:lnTo>
                      <a:pt x="107" y="301"/>
                    </a:lnTo>
                    <a:lnTo>
                      <a:pt x="113" y="292"/>
                    </a:lnTo>
                    <a:lnTo>
                      <a:pt x="118" y="283"/>
                    </a:lnTo>
                    <a:lnTo>
                      <a:pt x="123" y="273"/>
                    </a:lnTo>
                    <a:lnTo>
                      <a:pt x="131" y="251"/>
                    </a:lnTo>
                    <a:lnTo>
                      <a:pt x="139" y="229"/>
                    </a:lnTo>
                    <a:lnTo>
                      <a:pt x="139" y="229"/>
                    </a:lnTo>
                    <a:lnTo>
                      <a:pt x="153" y="232"/>
                    </a:lnTo>
                    <a:lnTo>
                      <a:pt x="169" y="235"/>
                    </a:lnTo>
                    <a:lnTo>
                      <a:pt x="201" y="239"/>
                    </a:lnTo>
                    <a:lnTo>
                      <a:pt x="201" y="239"/>
                    </a:lnTo>
                    <a:lnTo>
                      <a:pt x="195" y="245"/>
                    </a:lnTo>
                    <a:lnTo>
                      <a:pt x="192" y="252"/>
                    </a:lnTo>
                    <a:lnTo>
                      <a:pt x="192" y="258"/>
                    </a:lnTo>
                    <a:lnTo>
                      <a:pt x="194" y="263"/>
                    </a:lnTo>
                    <a:lnTo>
                      <a:pt x="198" y="268"/>
                    </a:lnTo>
                    <a:lnTo>
                      <a:pt x="203" y="271"/>
                    </a:lnTo>
                    <a:lnTo>
                      <a:pt x="210" y="272"/>
                    </a:lnTo>
                    <a:lnTo>
                      <a:pt x="219" y="270"/>
                    </a:lnTo>
                    <a:lnTo>
                      <a:pt x="219" y="270"/>
                    </a:lnTo>
                    <a:lnTo>
                      <a:pt x="223" y="269"/>
                    </a:lnTo>
                    <a:lnTo>
                      <a:pt x="228" y="266"/>
                    </a:lnTo>
                    <a:lnTo>
                      <a:pt x="232" y="262"/>
                    </a:lnTo>
                    <a:lnTo>
                      <a:pt x="235" y="258"/>
                    </a:lnTo>
                    <a:lnTo>
                      <a:pt x="240" y="247"/>
                    </a:lnTo>
                    <a:lnTo>
                      <a:pt x="244" y="237"/>
                    </a:lnTo>
                    <a:lnTo>
                      <a:pt x="245" y="226"/>
                    </a:lnTo>
                    <a:lnTo>
                      <a:pt x="245" y="221"/>
                    </a:lnTo>
                    <a:lnTo>
                      <a:pt x="244" y="215"/>
                    </a:lnTo>
                    <a:lnTo>
                      <a:pt x="243" y="211"/>
                    </a:lnTo>
                    <a:lnTo>
                      <a:pt x="240" y="208"/>
                    </a:lnTo>
                    <a:lnTo>
                      <a:pt x="237" y="205"/>
                    </a:lnTo>
                    <a:lnTo>
                      <a:pt x="234" y="202"/>
                    </a:lnTo>
                    <a:lnTo>
                      <a:pt x="234" y="202"/>
                    </a:lnTo>
                    <a:lnTo>
                      <a:pt x="230" y="201"/>
                    </a:lnTo>
                    <a:lnTo>
                      <a:pt x="225" y="201"/>
                    </a:lnTo>
                    <a:lnTo>
                      <a:pt x="222" y="203"/>
                    </a:lnTo>
                    <a:lnTo>
                      <a:pt x="219" y="206"/>
                    </a:lnTo>
                    <a:lnTo>
                      <a:pt x="212" y="211"/>
                    </a:lnTo>
                    <a:lnTo>
                      <a:pt x="207" y="213"/>
                    </a:lnTo>
                    <a:lnTo>
                      <a:pt x="202" y="215"/>
                    </a:lnTo>
                    <a:lnTo>
                      <a:pt x="202" y="215"/>
                    </a:lnTo>
                    <a:lnTo>
                      <a:pt x="198" y="215"/>
                    </a:lnTo>
                    <a:lnTo>
                      <a:pt x="194" y="215"/>
                    </a:lnTo>
                    <a:lnTo>
                      <a:pt x="187" y="212"/>
                    </a:lnTo>
                    <a:lnTo>
                      <a:pt x="180" y="208"/>
                    </a:lnTo>
                    <a:lnTo>
                      <a:pt x="176" y="207"/>
                    </a:lnTo>
                    <a:lnTo>
                      <a:pt x="172" y="206"/>
                    </a:lnTo>
                    <a:lnTo>
                      <a:pt x="172" y="206"/>
                    </a:lnTo>
                    <a:lnTo>
                      <a:pt x="168" y="206"/>
                    </a:lnTo>
                    <a:lnTo>
                      <a:pt x="164" y="206"/>
                    </a:lnTo>
                    <a:lnTo>
                      <a:pt x="156" y="207"/>
                    </a:lnTo>
                    <a:lnTo>
                      <a:pt x="152" y="207"/>
                    </a:lnTo>
                    <a:lnTo>
                      <a:pt x="148" y="205"/>
                    </a:lnTo>
                    <a:lnTo>
                      <a:pt x="146" y="201"/>
                    </a:lnTo>
                    <a:lnTo>
                      <a:pt x="145" y="196"/>
                    </a:lnTo>
                    <a:lnTo>
                      <a:pt x="145" y="196"/>
                    </a:lnTo>
                    <a:lnTo>
                      <a:pt x="145" y="191"/>
                    </a:lnTo>
                    <a:lnTo>
                      <a:pt x="148" y="187"/>
                    </a:lnTo>
                    <a:lnTo>
                      <a:pt x="158" y="182"/>
                    </a:lnTo>
                    <a:lnTo>
                      <a:pt x="158" y="182"/>
                    </a:lnTo>
                    <a:lnTo>
                      <a:pt x="164" y="167"/>
                    </a:lnTo>
                    <a:lnTo>
                      <a:pt x="171" y="153"/>
                    </a:lnTo>
                    <a:lnTo>
                      <a:pt x="177" y="139"/>
                    </a:lnTo>
                    <a:lnTo>
                      <a:pt x="178" y="132"/>
                    </a:lnTo>
                    <a:lnTo>
                      <a:pt x="179" y="123"/>
                    </a:lnTo>
                    <a:lnTo>
                      <a:pt x="179" y="123"/>
                    </a:lnTo>
                    <a:lnTo>
                      <a:pt x="183" y="121"/>
                    </a:lnTo>
                    <a:lnTo>
                      <a:pt x="186" y="120"/>
                    </a:lnTo>
                    <a:lnTo>
                      <a:pt x="190" y="120"/>
                    </a:lnTo>
                    <a:lnTo>
                      <a:pt x="193" y="121"/>
                    </a:lnTo>
                    <a:lnTo>
                      <a:pt x="202" y="123"/>
                    </a:lnTo>
                    <a:lnTo>
                      <a:pt x="207" y="124"/>
                    </a:lnTo>
                    <a:lnTo>
                      <a:pt x="212" y="125"/>
                    </a:lnTo>
                    <a:lnTo>
                      <a:pt x="212" y="125"/>
                    </a:lnTo>
                    <a:lnTo>
                      <a:pt x="218" y="123"/>
                    </a:lnTo>
                    <a:lnTo>
                      <a:pt x="224" y="121"/>
                    </a:lnTo>
                    <a:lnTo>
                      <a:pt x="231" y="119"/>
                    </a:lnTo>
                    <a:lnTo>
                      <a:pt x="234" y="119"/>
                    </a:lnTo>
                    <a:lnTo>
                      <a:pt x="237" y="120"/>
                    </a:lnTo>
                    <a:lnTo>
                      <a:pt x="237" y="120"/>
                    </a:lnTo>
                    <a:lnTo>
                      <a:pt x="240" y="123"/>
                    </a:lnTo>
                    <a:lnTo>
                      <a:pt x="243" y="126"/>
                    </a:lnTo>
                    <a:lnTo>
                      <a:pt x="244" y="130"/>
                    </a:lnTo>
                    <a:lnTo>
                      <a:pt x="243" y="134"/>
                    </a:lnTo>
                    <a:lnTo>
                      <a:pt x="243" y="142"/>
                    </a:lnTo>
                    <a:lnTo>
                      <a:pt x="244" y="147"/>
                    </a:lnTo>
                    <a:lnTo>
                      <a:pt x="246" y="152"/>
                    </a:lnTo>
                    <a:lnTo>
                      <a:pt x="246" y="152"/>
                    </a:lnTo>
                    <a:lnTo>
                      <a:pt x="253" y="151"/>
                    </a:lnTo>
                    <a:lnTo>
                      <a:pt x="260" y="149"/>
                    </a:lnTo>
                    <a:lnTo>
                      <a:pt x="265" y="146"/>
                    </a:lnTo>
                    <a:lnTo>
                      <a:pt x="269" y="142"/>
                    </a:lnTo>
                    <a:lnTo>
                      <a:pt x="274" y="137"/>
                    </a:lnTo>
                    <a:lnTo>
                      <a:pt x="277" y="133"/>
                    </a:lnTo>
                    <a:lnTo>
                      <a:pt x="279" y="126"/>
                    </a:lnTo>
                    <a:lnTo>
                      <a:pt x="280" y="120"/>
                    </a:lnTo>
                    <a:lnTo>
                      <a:pt x="281" y="115"/>
                    </a:lnTo>
                    <a:lnTo>
                      <a:pt x="281" y="108"/>
                    </a:lnTo>
                    <a:lnTo>
                      <a:pt x="280" y="102"/>
                    </a:lnTo>
                    <a:lnTo>
                      <a:pt x="279" y="96"/>
                    </a:lnTo>
                    <a:lnTo>
                      <a:pt x="276" y="91"/>
                    </a:lnTo>
                    <a:lnTo>
                      <a:pt x="273" y="86"/>
                    </a:lnTo>
                    <a:lnTo>
                      <a:pt x="268" y="82"/>
                    </a:lnTo>
                    <a:lnTo>
                      <a:pt x="264" y="79"/>
                    </a:lnTo>
                    <a:lnTo>
                      <a:pt x="264" y="79"/>
                    </a:lnTo>
                    <a:lnTo>
                      <a:pt x="260" y="80"/>
                    </a:lnTo>
                    <a:lnTo>
                      <a:pt x="256" y="82"/>
                    </a:lnTo>
                    <a:lnTo>
                      <a:pt x="252" y="88"/>
                    </a:lnTo>
                    <a:lnTo>
                      <a:pt x="248" y="94"/>
                    </a:lnTo>
                    <a:lnTo>
                      <a:pt x="243" y="100"/>
                    </a:lnTo>
                    <a:lnTo>
                      <a:pt x="243" y="100"/>
                    </a:lnTo>
                    <a:lnTo>
                      <a:pt x="218" y="94"/>
                    </a:lnTo>
                    <a:lnTo>
                      <a:pt x="206" y="92"/>
                    </a:lnTo>
                    <a:lnTo>
                      <a:pt x="195" y="89"/>
                    </a:lnTo>
                    <a:lnTo>
                      <a:pt x="195" y="89"/>
                    </a:lnTo>
                    <a:lnTo>
                      <a:pt x="197" y="84"/>
                    </a:lnTo>
                    <a:lnTo>
                      <a:pt x="198" y="78"/>
                    </a:lnTo>
                    <a:lnTo>
                      <a:pt x="202" y="72"/>
                    </a:lnTo>
                    <a:lnTo>
                      <a:pt x="207" y="66"/>
                    </a:lnTo>
                    <a:lnTo>
                      <a:pt x="212" y="60"/>
                    </a:lnTo>
                    <a:lnTo>
                      <a:pt x="212" y="60"/>
                    </a:lnTo>
                    <a:lnTo>
                      <a:pt x="216" y="42"/>
                    </a:lnTo>
                    <a:lnTo>
                      <a:pt x="221" y="28"/>
                    </a:lnTo>
                    <a:lnTo>
                      <a:pt x="227" y="15"/>
                    </a:lnTo>
                    <a:lnTo>
                      <a:pt x="232" y="0"/>
                    </a:lnTo>
                    <a:lnTo>
                      <a:pt x="232" y="0"/>
                    </a:lnTo>
                    <a:lnTo>
                      <a:pt x="267" y="4"/>
                    </a:lnTo>
                    <a:lnTo>
                      <a:pt x="303" y="10"/>
                    </a:lnTo>
                    <a:lnTo>
                      <a:pt x="373" y="21"/>
                    </a:lnTo>
                    <a:lnTo>
                      <a:pt x="444" y="34"/>
                    </a:lnTo>
                    <a:lnTo>
                      <a:pt x="513" y="47"/>
                    </a:lnTo>
                    <a:lnTo>
                      <a:pt x="513" y="47"/>
                    </a:lnTo>
                    <a:lnTo>
                      <a:pt x="532" y="50"/>
                    </a:lnTo>
                    <a:lnTo>
                      <a:pt x="550" y="55"/>
                    </a:lnTo>
                    <a:lnTo>
                      <a:pt x="586" y="64"/>
                    </a:lnTo>
                    <a:lnTo>
                      <a:pt x="622" y="73"/>
                    </a:lnTo>
                    <a:lnTo>
                      <a:pt x="657" y="80"/>
                    </a:lnTo>
                    <a:lnTo>
                      <a:pt x="657" y="80"/>
                    </a:lnTo>
                    <a:lnTo>
                      <a:pt x="694" y="88"/>
                    </a:lnTo>
                    <a:lnTo>
                      <a:pt x="731" y="95"/>
                    </a:lnTo>
                    <a:lnTo>
                      <a:pt x="801" y="110"/>
                    </a:lnTo>
                    <a:lnTo>
                      <a:pt x="801" y="110"/>
                    </a:lnTo>
                    <a:lnTo>
                      <a:pt x="813" y="112"/>
                    </a:lnTo>
                    <a:lnTo>
                      <a:pt x="825" y="112"/>
                    </a:lnTo>
                    <a:lnTo>
                      <a:pt x="837" y="115"/>
                    </a:lnTo>
                    <a:lnTo>
                      <a:pt x="843" y="117"/>
                    </a:lnTo>
                    <a:lnTo>
                      <a:pt x="849" y="120"/>
                    </a:lnTo>
                    <a:lnTo>
                      <a:pt x="849" y="120"/>
                    </a:lnTo>
                    <a:lnTo>
                      <a:pt x="880" y="124"/>
                    </a:lnTo>
                    <a:lnTo>
                      <a:pt x="911" y="129"/>
                    </a:lnTo>
                    <a:lnTo>
                      <a:pt x="974" y="140"/>
                    </a:lnTo>
                    <a:lnTo>
                      <a:pt x="1038" y="151"/>
                    </a:lnTo>
                    <a:lnTo>
                      <a:pt x="1070" y="156"/>
                    </a:lnTo>
                    <a:lnTo>
                      <a:pt x="1101" y="160"/>
                    </a:lnTo>
                    <a:lnTo>
                      <a:pt x="1101" y="160"/>
                    </a:lnTo>
                    <a:lnTo>
                      <a:pt x="1167" y="173"/>
                    </a:lnTo>
                    <a:lnTo>
                      <a:pt x="1231" y="190"/>
                    </a:lnTo>
                    <a:lnTo>
                      <a:pt x="1295" y="208"/>
                    </a:lnTo>
                    <a:lnTo>
                      <a:pt x="1359" y="226"/>
                    </a:lnTo>
                    <a:lnTo>
                      <a:pt x="1486" y="263"/>
                    </a:lnTo>
                    <a:lnTo>
                      <a:pt x="1549" y="283"/>
                    </a:lnTo>
                    <a:lnTo>
                      <a:pt x="1612" y="300"/>
                    </a:lnTo>
                    <a:lnTo>
                      <a:pt x="1612" y="300"/>
                    </a:lnTo>
                    <a:lnTo>
                      <a:pt x="1617" y="303"/>
                    </a:lnTo>
                    <a:lnTo>
                      <a:pt x="1622" y="305"/>
                    </a:lnTo>
                    <a:lnTo>
                      <a:pt x="1632" y="308"/>
                    </a:lnTo>
                    <a:lnTo>
                      <a:pt x="1637" y="309"/>
                    </a:lnTo>
                    <a:lnTo>
                      <a:pt x="1641" y="312"/>
                    </a:lnTo>
                    <a:lnTo>
                      <a:pt x="1645" y="315"/>
                    </a:lnTo>
                    <a:lnTo>
                      <a:pt x="1647" y="319"/>
                    </a:lnTo>
                    <a:lnTo>
                      <a:pt x="1647" y="319"/>
                    </a:lnTo>
                    <a:lnTo>
                      <a:pt x="1645" y="323"/>
                    </a:lnTo>
                    <a:lnTo>
                      <a:pt x="1642" y="327"/>
                    </a:lnTo>
                    <a:lnTo>
                      <a:pt x="1639" y="329"/>
                    </a:lnTo>
                    <a:lnTo>
                      <a:pt x="1634" y="331"/>
                    </a:lnTo>
                    <a:lnTo>
                      <a:pt x="1634" y="331"/>
                    </a:lnTo>
                    <a:lnTo>
                      <a:pt x="1597" y="402"/>
                    </a:lnTo>
                    <a:lnTo>
                      <a:pt x="1561" y="472"/>
                    </a:lnTo>
                    <a:lnTo>
                      <a:pt x="1525" y="544"/>
                    </a:lnTo>
                    <a:lnTo>
                      <a:pt x="1489" y="618"/>
                    </a:lnTo>
                    <a:lnTo>
                      <a:pt x="1489" y="618"/>
                    </a:lnTo>
                    <a:lnTo>
                      <a:pt x="1484" y="630"/>
                    </a:lnTo>
                    <a:lnTo>
                      <a:pt x="1477" y="640"/>
                    </a:lnTo>
                    <a:lnTo>
                      <a:pt x="1464" y="663"/>
                    </a:lnTo>
                    <a:lnTo>
                      <a:pt x="1464" y="663"/>
                    </a:lnTo>
                    <a:lnTo>
                      <a:pt x="1452" y="685"/>
                    </a:lnTo>
                    <a:lnTo>
                      <a:pt x="1442" y="708"/>
                    </a:lnTo>
                    <a:lnTo>
                      <a:pt x="1431" y="731"/>
                    </a:lnTo>
                    <a:lnTo>
                      <a:pt x="1419" y="754"/>
                    </a:lnTo>
                    <a:lnTo>
                      <a:pt x="1419" y="754"/>
                    </a:lnTo>
                    <a:lnTo>
                      <a:pt x="1406" y="776"/>
                    </a:lnTo>
                    <a:lnTo>
                      <a:pt x="1400" y="787"/>
                    </a:lnTo>
                    <a:lnTo>
                      <a:pt x="1395" y="799"/>
                    </a:lnTo>
                    <a:lnTo>
                      <a:pt x="1395" y="799"/>
                    </a:lnTo>
                    <a:lnTo>
                      <a:pt x="1384" y="820"/>
                    </a:lnTo>
                    <a:lnTo>
                      <a:pt x="1374" y="841"/>
                    </a:lnTo>
                    <a:lnTo>
                      <a:pt x="1369" y="850"/>
                    </a:lnTo>
                    <a:lnTo>
                      <a:pt x="1364" y="859"/>
                    </a:lnTo>
                    <a:lnTo>
                      <a:pt x="1356" y="868"/>
                    </a:lnTo>
                    <a:lnTo>
                      <a:pt x="1349" y="876"/>
                    </a:lnTo>
                    <a:lnTo>
                      <a:pt x="1349" y="876"/>
                    </a:lnTo>
                    <a:lnTo>
                      <a:pt x="1334" y="874"/>
                    </a:lnTo>
                    <a:lnTo>
                      <a:pt x="1316" y="872"/>
                    </a:lnTo>
                    <a:lnTo>
                      <a:pt x="1283" y="864"/>
                    </a:lnTo>
                    <a:lnTo>
                      <a:pt x="1249" y="859"/>
                    </a:lnTo>
                    <a:lnTo>
                      <a:pt x="1234" y="858"/>
                    </a:lnTo>
                    <a:lnTo>
                      <a:pt x="1220" y="857"/>
                    </a:lnTo>
                    <a:lnTo>
                      <a:pt x="1220" y="857"/>
                    </a:lnTo>
                    <a:lnTo>
                      <a:pt x="1201" y="851"/>
                    </a:lnTo>
                    <a:lnTo>
                      <a:pt x="1181" y="846"/>
                    </a:lnTo>
                    <a:lnTo>
                      <a:pt x="1140" y="837"/>
                    </a:lnTo>
                    <a:lnTo>
                      <a:pt x="1099" y="831"/>
                    </a:lnTo>
                    <a:lnTo>
                      <a:pt x="1057" y="826"/>
                    </a:lnTo>
                    <a:lnTo>
                      <a:pt x="972" y="816"/>
                    </a:lnTo>
                    <a:lnTo>
                      <a:pt x="929" y="811"/>
                    </a:lnTo>
                    <a:lnTo>
                      <a:pt x="885" y="803"/>
                    </a:lnTo>
                    <a:lnTo>
                      <a:pt x="885" y="803"/>
                    </a:lnTo>
                    <a:lnTo>
                      <a:pt x="869" y="800"/>
                    </a:lnTo>
                    <a:lnTo>
                      <a:pt x="852" y="796"/>
                    </a:lnTo>
                    <a:lnTo>
                      <a:pt x="819" y="786"/>
                    </a:lnTo>
                    <a:lnTo>
                      <a:pt x="785" y="776"/>
                    </a:lnTo>
                    <a:lnTo>
                      <a:pt x="752" y="769"/>
                    </a:lnTo>
                    <a:lnTo>
                      <a:pt x="752" y="769"/>
                    </a:lnTo>
                    <a:lnTo>
                      <a:pt x="749" y="768"/>
                    </a:lnTo>
                    <a:lnTo>
                      <a:pt x="745" y="769"/>
                    </a:lnTo>
                    <a:lnTo>
                      <a:pt x="738" y="769"/>
                    </a:lnTo>
                    <a:lnTo>
                      <a:pt x="738" y="769"/>
                    </a:lnTo>
                    <a:lnTo>
                      <a:pt x="700" y="761"/>
                    </a:lnTo>
                    <a:lnTo>
                      <a:pt x="661" y="754"/>
                    </a:lnTo>
                    <a:lnTo>
                      <a:pt x="623" y="745"/>
                    </a:lnTo>
                    <a:lnTo>
                      <a:pt x="583" y="739"/>
                    </a:lnTo>
                    <a:lnTo>
                      <a:pt x="583" y="739"/>
                    </a:lnTo>
                    <a:lnTo>
                      <a:pt x="565" y="735"/>
                    </a:lnTo>
                    <a:lnTo>
                      <a:pt x="546" y="731"/>
                    </a:lnTo>
                    <a:lnTo>
                      <a:pt x="509" y="723"/>
                    </a:lnTo>
                    <a:lnTo>
                      <a:pt x="509" y="723"/>
                    </a:lnTo>
                    <a:lnTo>
                      <a:pt x="407" y="700"/>
                    </a:lnTo>
                    <a:lnTo>
                      <a:pt x="356" y="690"/>
                    </a:lnTo>
                    <a:lnTo>
                      <a:pt x="304" y="680"/>
                    </a:lnTo>
                    <a:lnTo>
                      <a:pt x="304" y="680"/>
                    </a:lnTo>
                    <a:lnTo>
                      <a:pt x="286" y="676"/>
                    </a:lnTo>
                    <a:lnTo>
                      <a:pt x="269" y="671"/>
                    </a:lnTo>
                    <a:lnTo>
                      <a:pt x="253" y="667"/>
                    </a:lnTo>
                    <a:lnTo>
                      <a:pt x="237" y="663"/>
                    </a:lnTo>
                    <a:lnTo>
                      <a:pt x="237" y="663"/>
                    </a:lnTo>
                    <a:lnTo>
                      <a:pt x="179" y="649"/>
                    </a:lnTo>
                    <a:lnTo>
                      <a:pt x="124" y="634"/>
                    </a:lnTo>
                    <a:lnTo>
                      <a:pt x="97" y="626"/>
                    </a:lnTo>
                    <a:lnTo>
                      <a:pt x="71" y="618"/>
                    </a:lnTo>
                    <a:lnTo>
                      <a:pt x="46" y="609"/>
                    </a:lnTo>
                    <a:lnTo>
                      <a:pt x="20" y="600"/>
                    </a:lnTo>
                    <a:lnTo>
                      <a:pt x="20" y="600"/>
                    </a:lnTo>
                    <a:lnTo>
                      <a:pt x="9" y="599"/>
                    </a:lnTo>
                    <a:lnTo>
                      <a:pt x="0" y="598"/>
                    </a:lnTo>
                    <a:lnTo>
                      <a:pt x="0" y="598"/>
                    </a:lnTo>
                    <a:lnTo>
                      <a:pt x="0" y="593"/>
                    </a:lnTo>
                    <a:lnTo>
                      <a:pt x="0" y="589"/>
                    </a:lnTo>
                    <a:lnTo>
                      <a:pt x="1" y="586"/>
                    </a:lnTo>
                    <a:lnTo>
                      <a:pt x="3" y="583"/>
                    </a:lnTo>
                    <a:lnTo>
                      <a:pt x="7" y="578"/>
                    </a:lnTo>
                    <a:lnTo>
                      <a:pt x="12" y="574"/>
                    </a:lnTo>
                    <a:lnTo>
                      <a:pt x="12" y="574"/>
                    </a:lnTo>
                    <a:lnTo>
                      <a:pt x="18" y="563"/>
                    </a:lnTo>
                    <a:lnTo>
                      <a:pt x="24" y="554"/>
                    </a:lnTo>
                    <a:lnTo>
                      <a:pt x="38" y="534"/>
                    </a:lnTo>
                    <a:lnTo>
                      <a:pt x="46" y="525"/>
                    </a:lnTo>
                    <a:lnTo>
                      <a:pt x="51" y="514"/>
                    </a:lnTo>
                    <a:lnTo>
                      <a:pt x="56" y="503"/>
                    </a:lnTo>
                    <a:lnTo>
                      <a:pt x="59" y="490"/>
                    </a:lnTo>
                    <a:lnTo>
                      <a:pt x="59" y="490"/>
                    </a:lnTo>
                    <a:lnTo>
                      <a:pt x="76" y="489"/>
                    </a:lnTo>
                    <a:lnTo>
                      <a:pt x="89" y="489"/>
                    </a:lnTo>
                    <a:lnTo>
                      <a:pt x="96" y="489"/>
                    </a:lnTo>
                    <a:lnTo>
                      <a:pt x="101" y="490"/>
                    </a:lnTo>
                    <a:lnTo>
                      <a:pt x="107" y="493"/>
                    </a:lnTo>
                    <a:lnTo>
                      <a:pt x="112" y="497"/>
                    </a:lnTo>
                    <a:lnTo>
                      <a:pt x="112" y="497"/>
                    </a:lnTo>
                    <a:lnTo>
                      <a:pt x="110" y="502"/>
                    </a:lnTo>
                    <a:lnTo>
                      <a:pt x="108" y="506"/>
                    </a:lnTo>
                    <a:lnTo>
                      <a:pt x="104" y="511"/>
                    </a:lnTo>
                    <a:lnTo>
                      <a:pt x="102" y="515"/>
                    </a:lnTo>
                    <a:lnTo>
                      <a:pt x="102" y="515"/>
                    </a:lnTo>
                    <a:lnTo>
                      <a:pt x="106" y="518"/>
                    </a:lnTo>
                    <a:lnTo>
                      <a:pt x="110" y="519"/>
                    </a:lnTo>
                    <a:lnTo>
                      <a:pt x="114" y="520"/>
                    </a:lnTo>
                    <a:lnTo>
                      <a:pt x="118" y="520"/>
                    </a:lnTo>
                    <a:lnTo>
                      <a:pt x="128" y="518"/>
                    </a:lnTo>
                    <a:lnTo>
                      <a:pt x="137" y="515"/>
                    </a:lnTo>
                    <a:lnTo>
                      <a:pt x="145" y="509"/>
                    </a:lnTo>
                    <a:lnTo>
                      <a:pt x="152" y="501"/>
                    </a:lnTo>
                    <a:lnTo>
                      <a:pt x="154" y="497"/>
                    </a:lnTo>
                    <a:lnTo>
                      <a:pt x="156" y="493"/>
                    </a:lnTo>
                    <a:lnTo>
                      <a:pt x="156" y="488"/>
                    </a:lnTo>
                    <a:lnTo>
                      <a:pt x="156" y="484"/>
                    </a:lnTo>
                    <a:lnTo>
                      <a:pt x="156" y="484"/>
                    </a:lnTo>
                    <a:lnTo>
                      <a:pt x="154" y="478"/>
                    </a:lnTo>
                    <a:lnTo>
                      <a:pt x="149" y="471"/>
                    </a:lnTo>
                    <a:lnTo>
                      <a:pt x="144" y="465"/>
                    </a:lnTo>
                    <a:lnTo>
                      <a:pt x="137" y="459"/>
                    </a:lnTo>
                    <a:lnTo>
                      <a:pt x="133" y="457"/>
                    </a:lnTo>
                    <a:lnTo>
                      <a:pt x="130" y="456"/>
                    </a:lnTo>
                    <a:lnTo>
                      <a:pt x="127" y="456"/>
                    </a:lnTo>
                    <a:lnTo>
                      <a:pt x="125" y="457"/>
                    </a:lnTo>
                    <a:lnTo>
                      <a:pt x="122" y="459"/>
                    </a:lnTo>
                    <a:lnTo>
                      <a:pt x="121" y="463"/>
                    </a:lnTo>
                    <a:lnTo>
                      <a:pt x="118" y="467"/>
                    </a:lnTo>
                    <a:lnTo>
                      <a:pt x="118" y="472"/>
                    </a:lnTo>
                    <a:lnTo>
                      <a:pt x="118" y="472"/>
                    </a:lnTo>
                    <a:lnTo>
                      <a:pt x="110" y="474"/>
                    </a:lnTo>
                    <a:lnTo>
                      <a:pt x="101" y="475"/>
                    </a:lnTo>
                    <a:lnTo>
                      <a:pt x="101" y="475"/>
                    </a:lnTo>
                    <a:lnTo>
                      <a:pt x="98" y="470"/>
                    </a:lnTo>
                    <a:lnTo>
                      <a:pt x="94" y="466"/>
                    </a:lnTo>
                    <a:lnTo>
                      <a:pt x="89" y="463"/>
                    </a:lnTo>
                    <a:lnTo>
                      <a:pt x="85" y="459"/>
                    </a:lnTo>
                    <a:lnTo>
                      <a:pt x="73" y="456"/>
                    </a:lnTo>
                    <a:lnTo>
                      <a:pt x="62" y="454"/>
                    </a:lnTo>
                    <a:lnTo>
                      <a:pt x="62" y="454"/>
                    </a:lnTo>
                    <a:lnTo>
                      <a:pt x="59" y="449"/>
                    </a:lnTo>
                    <a:lnTo>
                      <a:pt x="58" y="443"/>
                    </a:lnTo>
                    <a:lnTo>
                      <a:pt x="58" y="440"/>
                    </a:lnTo>
                    <a:lnTo>
                      <a:pt x="59" y="439"/>
                    </a:lnTo>
                    <a:lnTo>
                      <a:pt x="61" y="438"/>
                    </a:lnTo>
                    <a:lnTo>
                      <a:pt x="63" y="438"/>
                    </a:lnTo>
                    <a:lnTo>
                      <a:pt x="63" y="438"/>
                    </a:lnTo>
                    <a:lnTo>
                      <a:pt x="64" y="437"/>
                    </a:lnTo>
                    <a:lnTo>
                      <a:pt x="64" y="435"/>
                    </a:lnTo>
                    <a:lnTo>
                      <a:pt x="65" y="428"/>
                    </a:lnTo>
                    <a:lnTo>
                      <a:pt x="65" y="428"/>
                    </a:lnTo>
                    <a:lnTo>
                      <a:pt x="71" y="421"/>
                    </a:lnTo>
                    <a:lnTo>
                      <a:pt x="78" y="412"/>
                    </a:lnTo>
                    <a:lnTo>
                      <a:pt x="83" y="404"/>
                    </a:lnTo>
                    <a:lnTo>
                      <a:pt x="87" y="395"/>
                    </a:lnTo>
                    <a:lnTo>
                      <a:pt x="91" y="386"/>
                    </a:lnTo>
                    <a:lnTo>
                      <a:pt x="94" y="376"/>
                    </a:lnTo>
                    <a:lnTo>
                      <a:pt x="98" y="356"/>
                    </a:lnTo>
                    <a:lnTo>
                      <a:pt x="98" y="356"/>
                    </a:lnTo>
                    <a:close/>
                    <a:moveTo>
                      <a:pt x="82" y="441"/>
                    </a:moveTo>
                    <a:lnTo>
                      <a:pt x="82" y="441"/>
                    </a:lnTo>
                    <a:lnTo>
                      <a:pt x="87" y="445"/>
                    </a:lnTo>
                    <a:lnTo>
                      <a:pt x="93" y="449"/>
                    </a:lnTo>
                    <a:lnTo>
                      <a:pt x="106" y="455"/>
                    </a:lnTo>
                    <a:lnTo>
                      <a:pt x="106" y="455"/>
                    </a:lnTo>
                    <a:lnTo>
                      <a:pt x="110" y="451"/>
                    </a:lnTo>
                    <a:lnTo>
                      <a:pt x="113" y="448"/>
                    </a:lnTo>
                    <a:lnTo>
                      <a:pt x="117" y="445"/>
                    </a:lnTo>
                    <a:lnTo>
                      <a:pt x="123" y="444"/>
                    </a:lnTo>
                    <a:lnTo>
                      <a:pt x="127" y="443"/>
                    </a:lnTo>
                    <a:lnTo>
                      <a:pt x="132" y="443"/>
                    </a:lnTo>
                    <a:lnTo>
                      <a:pt x="139" y="444"/>
                    </a:lnTo>
                    <a:lnTo>
                      <a:pt x="145" y="445"/>
                    </a:lnTo>
                    <a:lnTo>
                      <a:pt x="145" y="445"/>
                    </a:lnTo>
                    <a:lnTo>
                      <a:pt x="147" y="452"/>
                    </a:lnTo>
                    <a:lnTo>
                      <a:pt x="150" y="456"/>
                    </a:lnTo>
                    <a:lnTo>
                      <a:pt x="159" y="465"/>
                    </a:lnTo>
                    <a:lnTo>
                      <a:pt x="163" y="468"/>
                    </a:lnTo>
                    <a:lnTo>
                      <a:pt x="167" y="472"/>
                    </a:lnTo>
                    <a:lnTo>
                      <a:pt x="169" y="477"/>
                    </a:lnTo>
                    <a:lnTo>
                      <a:pt x="171" y="482"/>
                    </a:lnTo>
                    <a:lnTo>
                      <a:pt x="171" y="482"/>
                    </a:lnTo>
                    <a:lnTo>
                      <a:pt x="170" y="489"/>
                    </a:lnTo>
                    <a:lnTo>
                      <a:pt x="169" y="497"/>
                    </a:lnTo>
                    <a:lnTo>
                      <a:pt x="164" y="503"/>
                    </a:lnTo>
                    <a:lnTo>
                      <a:pt x="160" y="511"/>
                    </a:lnTo>
                    <a:lnTo>
                      <a:pt x="155" y="516"/>
                    </a:lnTo>
                    <a:lnTo>
                      <a:pt x="148" y="523"/>
                    </a:lnTo>
                    <a:lnTo>
                      <a:pt x="141" y="527"/>
                    </a:lnTo>
                    <a:lnTo>
                      <a:pt x="133" y="531"/>
                    </a:lnTo>
                    <a:lnTo>
                      <a:pt x="126" y="533"/>
                    </a:lnTo>
                    <a:lnTo>
                      <a:pt x="118" y="534"/>
                    </a:lnTo>
                    <a:lnTo>
                      <a:pt x="111" y="534"/>
                    </a:lnTo>
                    <a:lnTo>
                      <a:pt x="104" y="533"/>
                    </a:lnTo>
                    <a:lnTo>
                      <a:pt x="98" y="530"/>
                    </a:lnTo>
                    <a:lnTo>
                      <a:pt x="93" y="525"/>
                    </a:lnTo>
                    <a:lnTo>
                      <a:pt x="89" y="517"/>
                    </a:lnTo>
                    <a:lnTo>
                      <a:pt x="86" y="508"/>
                    </a:lnTo>
                    <a:lnTo>
                      <a:pt x="86" y="508"/>
                    </a:lnTo>
                    <a:lnTo>
                      <a:pt x="81" y="505"/>
                    </a:lnTo>
                    <a:lnTo>
                      <a:pt x="73" y="504"/>
                    </a:lnTo>
                    <a:lnTo>
                      <a:pt x="73" y="504"/>
                    </a:lnTo>
                    <a:lnTo>
                      <a:pt x="68" y="515"/>
                    </a:lnTo>
                    <a:lnTo>
                      <a:pt x="61" y="525"/>
                    </a:lnTo>
                    <a:lnTo>
                      <a:pt x="47" y="544"/>
                    </a:lnTo>
                    <a:lnTo>
                      <a:pt x="39" y="554"/>
                    </a:lnTo>
                    <a:lnTo>
                      <a:pt x="33" y="564"/>
                    </a:lnTo>
                    <a:lnTo>
                      <a:pt x="27" y="576"/>
                    </a:lnTo>
                    <a:lnTo>
                      <a:pt x="23" y="588"/>
                    </a:lnTo>
                    <a:lnTo>
                      <a:pt x="23" y="588"/>
                    </a:lnTo>
                    <a:lnTo>
                      <a:pt x="32" y="591"/>
                    </a:lnTo>
                    <a:lnTo>
                      <a:pt x="40" y="593"/>
                    </a:lnTo>
                    <a:lnTo>
                      <a:pt x="40" y="593"/>
                    </a:lnTo>
                    <a:lnTo>
                      <a:pt x="46" y="598"/>
                    </a:lnTo>
                    <a:lnTo>
                      <a:pt x="46" y="598"/>
                    </a:lnTo>
                    <a:lnTo>
                      <a:pt x="93" y="612"/>
                    </a:lnTo>
                    <a:lnTo>
                      <a:pt x="140" y="625"/>
                    </a:lnTo>
                    <a:lnTo>
                      <a:pt x="188" y="638"/>
                    </a:lnTo>
                    <a:lnTo>
                      <a:pt x="237" y="650"/>
                    </a:lnTo>
                    <a:lnTo>
                      <a:pt x="336" y="671"/>
                    </a:lnTo>
                    <a:lnTo>
                      <a:pt x="434" y="691"/>
                    </a:lnTo>
                    <a:lnTo>
                      <a:pt x="434" y="691"/>
                    </a:lnTo>
                    <a:lnTo>
                      <a:pt x="463" y="698"/>
                    </a:lnTo>
                    <a:lnTo>
                      <a:pt x="492" y="706"/>
                    </a:lnTo>
                    <a:lnTo>
                      <a:pt x="521" y="713"/>
                    </a:lnTo>
                    <a:lnTo>
                      <a:pt x="550" y="721"/>
                    </a:lnTo>
                    <a:lnTo>
                      <a:pt x="550" y="721"/>
                    </a:lnTo>
                    <a:lnTo>
                      <a:pt x="574" y="726"/>
                    </a:lnTo>
                    <a:lnTo>
                      <a:pt x="599" y="730"/>
                    </a:lnTo>
                    <a:lnTo>
                      <a:pt x="648" y="739"/>
                    </a:lnTo>
                    <a:lnTo>
                      <a:pt x="698" y="745"/>
                    </a:lnTo>
                    <a:lnTo>
                      <a:pt x="745" y="753"/>
                    </a:lnTo>
                    <a:lnTo>
                      <a:pt x="745" y="753"/>
                    </a:lnTo>
                    <a:lnTo>
                      <a:pt x="763" y="756"/>
                    </a:lnTo>
                    <a:lnTo>
                      <a:pt x="781" y="761"/>
                    </a:lnTo>
                    <a:lnTo>
                      <a:pt x="819" y="772"/>
                    </a:lnTo>
                    <a:lnTo>
                      <a:pt x="855" y="783"/>
                    </a:lnTo>
                    <a:lnTo>
                      <a:pt x="873" y="787"/>
                    </a:lnTo>
                    <a:lnTo>
                      <a:pt x="891" y="790"/>
                    </a:lnTo>
                    <a:lnTo>
                      <a:pt x="891" y="790"/>
                    </a:lnTo>
                    <a:lnTo>
                      <a:pt x="932" y="797"/>
                    </a:lnTo>
                    <a:lnTo>
                      <a:pt x="975" y="802"/>
                    </a:lnTo>
                    <a:lnTo>
                      <a:pt x="1061" y="813"/>
                    </a:lnTo>
                    <a:lnTo>
                      <a:pt x="1061" y="813"/>
                    </a:lnTo>
                    <a:lnTo>
                      <a:pt x="1098" y="818"/>
                    </a:lnTo>
                    <a:lnTo>
                      <a:pt x="1134" y="824"/>
                    </a:lnTo>
                    <a:lnTo>
                      <a:pt x="1207" y="837"/>
                    </a:lnTo>
                    <a:lnTo>
                      <a:pt x="1277" y="851"/>
                    </a:lnTo>
                    <a:lnTo>
                      <a:pt x="1310" y="857"/>
                    </a:lnTo>
                    <a:lnTo>
                      <a:pt x="1342" y="862"/>
                    </a:lnTo>
                    <a:lnTo>
                      <a:pt x="1342" y="862"/>
                    </a:lnTo>
                    <a:lnTo>
                      <a:pt x="1374" y="806"/>
                    </a:lnTo>
                    <a:lnTo>
                      <a:pt x="1405" y="750"/>
                    </a:lnTo>
                    <a:lnTo>
                      <a:pt x="1405" y="750"/>
                    </a:lnTo>
                    <a:lnTo>
                      <a:pt x="1287" y="733"/>
                    </a:lnTo>
                    <a:lnTo>
                      <a:pt x="1287" y="733"/>
                    </a:lnTo>
                    <a:lnTo>
                      <a:pt x="1276" y="750"/>
                    </a:lnTo>
                    <a:lnTo>
                      <a:pt x="1263" y="766"/>
                    </a:lnTo>
                    <a:lnTo>
                      <a:pt x="1263" y="766"/>
                    </a:lnTo>
                    <a:lnTo>
                      <a:pt x="1258" y="773"/>
                    </a:lnTo>
                    <a:lnTo>
                      <a:pt x="1251" y="782"/>
                    </a:lnTo>
                    <a:lnTo>
                      <a:pt x="1247" y="785"/>
                    </a:lnTo>
                    <a:lnTo>
                      <a:pt x="1243" y="788"/>
                    </a:lnTo>
                    <a:lnTo>
                      <a:pt x="1238" y="789"/>
                    </a:lnTo>
                    <a:lnTo>
                      <a:pt x="1233" y="789"/>
                    </a:lnTo>
                    <a:lnTo>
                      <a:pt x="1233" y="789"/>
                    </a:lnTo>
                    <a:lnTo>
                      <a:pt x="1244" y="775"/>
                    </a:lnTo>
                    <a:lnTo>
                      <a:pt x="1255" y="761"/>
                    </a:lnTo>
                    <a:lnTo>
                      <a:pt x="1267" y="747"/>
                    </a:lnTo>
                    <a:lnTo>
                      <a:pt x="1277" y="732"/>
                    </a:lnTo>
                    <a:lnTo>
                      <a:pt x="1277" y="732"/>
                    </a:lnTo>
                    <a:lnTo>
                      <a:pt x="1266" y="728"/>
                    </a:lnTo>
                    <a:lnTo>
                      <a:pt x="1252" y="725"/>
                    </a:lnTo>
                    <a:lnTo>
                      <a:pt x="1224" y="721"/>
                    </a:lnTo>
                    <a:lnTo>
                      <a:pt x="1197" y="715"/>
                    </a:lnTo>
                    <a:lnTo>
                      <a:pt x="1184" y="713"/>
                    </a:lnTo>
                    <a:lnTo>
                      <a:pt x="1171" y="710"/>
                    </a:lnTo>
                    <a:lnTo>
                      <a:pt x="1171" y="710"/>
                    </a:lnTo>
                    <a:lnTo>
                      <a:pt x="1166" y="717"/>
                    </a:lnTo>
                    <a:lnTo>
                      <a:pt x="1159" y="725"/>
                    </a:lnTo>
                    <a:lnTo>
                      <a:pt x="1152" y="732"/>
                    </a:lnTo>
                    <a:lnTo>
                      <a:pt x="1147" y="735"/>
                    </a:lnTo>
                    <a:lnTo>
                      <a:pt x="1143" y="737"/>
                    </a:lnTo>
                    <a:lnTo>
                      <a:pt x="1143" y="737"/>
                    </a:lnTo>
                    <a:lnTo>
                      <a:pt x="1144" y="733"/>
                    </a:lnTo>
                    <a:lnTo>
                      <a:pt x="1147" y="729"/>
                    </a:lnTo>
                    <a:lnTo>
                      <a:pt x="1154" y="721"/>
                    </a:lnTo>
                    <a:lnTo>
                      <a:pt x="1158" y="714"/>
                    </a:lnTo>
                    <a:lnTo>
                      <a:pt x="1159" y="711"/>
                    </a:lnTo>
                    <a:lnTo>
                      <a:pt x="1159" y="708"/>
                    </a:lnTo>
                    <a:lnTo>
                      <a:pt x="1159" y="708"/>
                    </a:lnTo>
                    <a:lnTo>
                      <a:pt x="1146" y="705"/>
                    </a:lnTo>
                    <a:lnTo>
                      <a:pt x="1133" y="701"/>
                    </a:lnTo>
                    <a:lnTo>
                      <a:pt x="1106" y="696"/>
                    </a:lnTo>
                    <a:lnTo>
                      <a:pt x="1078" y="692"/>
                    </a:lnTo>
                    <a:lnTo>
                      <a:pt x="1050" y="686"/>
                    </a:lnTo>
                    <a:lnTo>
                      <a:pt x="1050" y="686"/>
                    </a:lnTo>
                    <a:lnTo>
                      <a:pt x="1037" y="706"/>
                    </a:lnTo>
                    <a:lnTo>
                      <a:pt x="1023" y="724"/>
                    </a:lnTo>
                    <a:lnTo>
                      <a:pt x="1023" y="724"/>
                    </a:lnTo>
                    <a:lnTo>
                      <a:pt x="1017" y="733"/>
                    </a:lnTo>
                    <a:lnTo>
                      <a:pt x="1010" y="744"/>
                    </a:lnTo>
                    <a:lnTo>
                      <a:pt x="1006" y="748"/>
                    </a:lnTo>
                    <a:lnTo>
                      <a:pt x="1003" y="753"/>
                    </a:lnTo>
                    <a:lnTo>
                      <a:pt x="997" y="756"/>
                    </a:lnTo>
                    <a:lnTo>
                      <a:pt x="993" y="759"/>
                    </a:lnTo>
                    <a:lnTo>
                      <a:pt x="993" y="759"/>
                    </a:lnTo>
                    <a:lnTo>
                      <a:pt x="997" y="748"/>
                    </a:lnTo>
                    <a:lnTo>
                      <a:pt x="1003" y="739"/>
                    </a:lnTo>
                    <a:lnTo>
                      <a:pt x="1016" y="722"/>
                    </a:lnTo>
                    <a:lnTo>
                      <a:pt x="1028" y="704"/>
                    </a:lnTo>
                    <a:lnTo>
                      <a:pt x="1035" y="694"/>
                    </a:lnTo>
                    <a:lnTo>
                      <a:pt x="1040" y="684"/>
                    </a:lnTo>
                    <a:lnTo>
                      <a:pt x="1040" y="684"/>
                    </a:lnTo>
                    <a:lnTo>
                      <a:pt x="1017" y="682"/>
                    </a:lnTo>
                    <a:lnTo>
                      <a:pt x="994" y="681"/>
                    </a:lnTo>
                    <a:lnTo>
                      <a:pt x="982" y="680"/>
                    </a:lnTo>
                    <a:lnTo>
                      <a:pt x="972" y="678"/>
                    </a:lnTo>
                    <a:lnTo>
                      <a:pt x="961" y="675"/>
                    </a:lnTo>
                    <a:lnTo>
                      <a:pt x="950" y="670"/>
                    </a:lnTo>
                    <a:lnTo>
                      <a:pt x="950" y="670"/>
                    </a:lnTo>
                    <a:lnTo>
                      <a:pt x="952" y="667"/>
                    </a:lnTo>
                    <a:lnTo>
                      <a:pt x="956" y="666"/>
                    </a:lnTo>
                    <a:lnTo>
                      <a:pt x="959" y="666"/>
                    </a:lnTo>
                    <a:lnTo>
                      <a:pt x="962" y="666"/>
                    </a:lnTo>
                    <a:lnTo>
                      <a:pt x="975" y="669"/>
                    </a:lnTo>
                    <a:lnTo>
                      <a:pt x="975" y="669"/>
                    </a:lnTo>
                    <a:lnTo>
                      <a:pt x="1010" y="672"/>
                    </a:lnTo>
                    <a:lnTo>
                      <a:pt x="1047" y="677"/>
                    </a:lnTo>
                    <a:lnTo>
                      <a:pt x="1047" y="677"/>
                    </a:lnTo>
                    <a:lnTo>
                      <a:pt x="1053" y="668"/>
                    </a:lnTo>
                    <a:lnTo>
                      <a:pt x="1058" y="660"/>
                    </a:lnTo>
                    <a:lnTo>
                      <a:pt x="1070" y="641"/>
                    </a:lnTo>
                    <a:lnTo>
                      <a:pt x="1070" y="641"/>
                    </a:lnTo>
                    <a:lnTo>
                      <a:pt x="1076" y="633"/>
                    </a:lnTo>
                    <a:lnTo>
                      <a:pt x="1082" y="624"/>
                    </a:lnTo>
                    <a:lnTo>
                      <a:pt x="1085" y="620"/>
                    </a:lnTo>
                    <a:lnTo>
                      <a:pt x="1089" y="617"/>
                    </a:lnTo>
                    <a:lnTo>
                      <a:pt x="1094" y="614"/>
                    </a:lnTo>
                    <a:lnTo>
                      <a:pt x="1098" y="611"/>
                    </a:lnTo>
                    <a:lnTo>
                      <a:pt x="1098" y="611"/>
                    </a:lnTo>
                    <a:lnTo>
                      <a:pt x="1099" y="617"/>
                    </a:lnTo>
                    <a:lnTo>
                      <a:pt x="1098" y="621"/>
                    </a:lnTo>
                    <a:lnTo>
                      <a:pt x="1096" y="624"/>
                    </a:lnTo>
                    <a:lnTo>
                      <a:pt x="1094" y="629"/>
                    </a:lnTo>
                    <a:lnTo>
                      <a:pt x="1086" y="636"/>
                    </a:lnTo>
                    <a:lnTo>
                      <a:pt x="1080" y="644"/>
                    </a:lnTo>
                    <a:lnTo>
                      <a:pt x="1080" y="644"/>
                    </a:lnTo>
                    <a:lnTo>
                      <a:pt x="1067" y="661"/>
                    </a:lnTo>
                    <a:lnTo>
                      <a:pt x="1056" y="678"/>
                    </a:lnTo>
                    <a:lnTo>
                      <a:pt x="1056" y="678"/>
                    </a:lnTo>
                    <a:lnTo>
                      <a:pt x="1113" y="689"/>
                    </a:lnTo>
                    <a:lnTo>
                      <a:pt x="1141" y="694"/>
                    </a:lnTo>
                    <a:lnTo>
                      <a:pt x="1168" y="700"/>
                    </a:lnTo>
                    <a:lnTo>
                      <a:pt x="1168" y="700"/>
                    </a:lnTo>
                    <a:lnTo>
                      <a:pt x="1177" y="691"/>
                    </a:lnTo>
                    <a:lnTo>
                      <a:pt x="1185" y="681"/>
                    </a:lnTo>
                    <a:lnTo>
                      <a:pt x="1201" y="660"/>
                    </a:lnTo>
                    <a:lnTo>
                      <a:pt x="1230" y="617"/>
                    </a:lnTo>
                    <a:lnTo>
                      <a:pt x="1230" y="617"/>
                    </a:lnTo>
                    <a:lnTo>
                      <a:pt x="1231" y="615"/>
                    </a:lnTo>
                    <a:lnTo>
                      <a:pt x="1231" y="614"/>
                    </a:lnTo>
                    <a:lnTo>
                      <a:pt x="1231" y="610"/>
                    </a:lnTo>
                    <a:lnTo>
                      <a:pt x="1230" y="608"/>
                    </a:lnTo>
                    <a:lnTo>
                      <a:pt x="1230" y="608"/>
                    </a:lnTo>
                    <a:lnTo>
                      <a:pt x="1230" y="607"/>
                    </a:lnTo>
                    <a:lnTo>
                      <a:pt x="1230" y="607"/>
                    </a:lnTo>
                    <a:lnTo>
                      <a:pt x="1233" y="608"/>
                    </a:lnTo>
                    <a:lnTo>
                      <a:pt x="1236" y="607"/>
                    </a:lnTo>
                    <a:lnTo>
                      <a:pt x="1236" y="607"/>
                    </a:lnTo>
                    <a:lnTo>
                      <a:pt x="1239" y="600"/>
                    </a:lnTo>
                    <a:lnTo>
                      <a:pt x="1245" y="592"/>
                    </a:lnTo>
                    <a:lnTo>
                      <a:pt x="1257" y="577"/>
                    </a:lnTo>
                    <a:lnTo>
                      <a:pt x="1257" y="577"/>
                    </a:lnTo>
                    <a:lnTo>
                      <a:pt x="1262" y="570"/>
                    </a:lnTo>
                    <a:lnTo>
                      <a:pt x="1267" y="562"/>
                    </a:lnTo>
                    <a:lnTo>
                      <a:pt x="1270" y="559"/>
                    </a:lnTo>
                    <a:lnTo>
                      <a:pt x="1274" y="557"/>
                    </a:lnTo>
                    <a:lnTo>
                      <a:pt x="1278" y="555"/>
                    </a:lnTo>
                    <a:lnTo>
                      <a:pt x="1282" y="555"/>
                    </a:lnTo>
                    <a:lnTo>
                      <a:pt x="1282" y="555"/>
                    </a:lnTo>
                    <a:lnTo>
                      <a:pt x="1278" y="562"/>
                    </a:lnTo>
                    <a:lnTo>
                      <a:pt x="1274" y="570"/>
                    </a:lnTo>
                    <a:lnTo>
                      <a:pt x="1264" y="583"/>
                    </a:lnTo>
                    <a:lnTo>
                      <a:pt x="1254" y="594"/>
                    </a:lnTo>
                    <a:lnTo>
                      <a:pt x="1250" y="602"/>
                    </a:lnTo>
                    <a:lnTo>
                      <a:pt x="1246" y="608"/>
                    </a:lnTo>
                    <a:lnTo>
                      <a:pt x="1246" y="608"/>
                    </a:lnTo>
                    <a:lnTo>
                      <a:pt x="1258" y="611"/>
                    </a:lnTo>
                    <a:lnTo>
                      <a:pt x="1270" y="612"/>
                    </a:lnTo>
                    <a:lnTo>
                      <a:pt x="1297" y="616"/>
                    </a:lnTo>
                    <a:lnTo>
                      <a:pt x="1323" y="619"/>
                    </a:lnTo>
                    <a:lnTo>
                      <a:pt x="1336" y="621"/>
                    </a:lnTo>
                    <a:lnTo>
                      <a:pt x="1346" y="624"/>
                    </a:lnTo>
                    <a:lnTo>
                      <a:pt x="1346" y="624"/>
                    </a:lnTo>
                    <a:lnTo>
                      <a:pt x="1360" y="601"/>
                    </a:lnTo>
                    <a:lnTo>
                      <a:pt x="1375" y="578"/>
                    </a:lnTo>
                    <a:lnTo>
                      <a:pt x="1405" y="534"/>
                    </a:lnTo>
                    <a:lnTo>
                      <a:pt x="1405" y="534"/>
                    </a:lnTo>
                    <a:lnTo>
                      <a:pt x="1387" y="531"/>
                    </a:lnTo>
                    <a:lnTo>
                      <a:pt x="1367" y="528"/>
                    </a:lnTo>
                    <a:lnTo>
                      <a:pt x="1346" y="524"/>
                    </a:lnTo>
                    <a:lnTo>
                      <a:pt x="1328" y="518"/>
                    </a:lnTo>
                    <a:lnTo>
                      <a:pt x="1328" y="518"/>
                    </a:lnTo>
                    <a:lnTo>
                      <a:pt x="1338" y="516"/>
                    </a:lnTo>
                    <a:lnTo>
                      <a:pt x="1349" y="516"/>
                    </a:lnTo>
                    <a:lnTo>
                      <a:pt x="1358" y="517"/>
                    </a:lnTo>
                    <a:lnTo>
                      <a:pt x="1369" y="519"/>
                    </a:lnTo>
                    <a:lnTo>
                      <a:pt x="1390" y="524"/>
                    </a:lnTo>
                    <a:lnTo>
                      <a:pt x="1400" y="527"/>
                    </a:lnTo>
                    <a:lnTo>
                      <a:pt x="1410" y="528"/>
                    </a:lnTo>
                    <a:lnTo>
                      <a:pt x="1410" y="528"/>
                    </a:lnTo>
                    <a:lnTo>
                      <a:pt x="1415" y="524"/>
                    </a:lnTo>
                    <a:lnTo>
                      <a:pt x="1420" y="517"/>
                    </a:lnTo>
                    <a:lnTo>
                      <a:pt x="1429" y="505"/>
                    </a:lnTo>
                    <a:lnTo>
                      <a:pt x="1433" y="499"/>
                    </a:lnTo>
                    <a:lnTo>
                      <a:pt x="1437" y="494"/>
                    </a:lnTo>
                    <a:lnTo>
                      <a:pt x="1444" y="490"/>
                    </a:lnTo>
                    <a:lnTo>
                      <a:pt x="1449" y="488"/>
                    </a:lnTo>
                    <a:lnTo>
                      <a:pt x="1449" y="488"/>
                    </a:lnTo>
                    <a:lnTo>
                      <a:pt x="1448" y="495"/>
                    </a:lnTo>
                    <a:lnTo>
                      <a:pt x="1445" y="501"/>
                    </a:lnTo>
                    <a:lnTo>
                      <a:pt x="1441" y="506"/>
                    </a:lnTo>
                    <a:lnTo>
                      <a:pt x="1436" y="512"/>
                    </a:lnTo>
                    <a:lnTo>
                      <a:pt x="1429" y="521"/>
                    </a:lnTo>
                    <a:lnTo>
                      <a:pt x="1427" y="526"/>
                    </a:lnTo>
                    <a:lnTo>
                      <a:pt x="1426" y="530"/>
                    </a:lnTo>
                    <a:lnTo>
                      <a:pt x="1426" y="530"/>
                    </a:lnTo>
                    <a:lnTo>
                      <a:pt x="1447" y="534"/>
                    </a:lnTo>
                    <a:lnTo>
                      <a:pt x="1467" y="540"/>
                    </a:lnTo>
                    <a:lnTo>
                      <a:pt x="1488" y="544"/>
                    </a:lnTo>
                    <a:lnTo>
                      <a:pt x="1497" y="545"/>
                    </a:lnTo>
                    <a:lnTo>
                      <a:pt x="1508" y="545"/>
                    </a:lnTo>
                    <a:lnTo>
                      <a:pt x="1508" y="545"/>
                    </a:lnTo>
                    <a:lnTo>
                      <a:pt x="1522" y="518"/>
                    </a:lnTo>
                    <a:lnTo>
                      <a:pt x="1537" y="492"/>
                    </a:lnTo>
                    <a:lnTo>
                      <a:pt x="1567" y="438"/>
                    </a:lnTo>
                    <a:lnTo>
                      <a:pt x="1582" y="410"/>
                    </a:lnTo>
                    <a:lnTo>
                      <a:pt x="1596" y="383"/>
                    </a:lnTo>
                    <a:lnTo>
                      <a:pt x="1609" y="354"/>
                    </a:lnTo>
                    <a:lnTo>
                      <a:pt x="1621" y="324"/>
                    </a:lnTo>
                    <a:lnTo>
                      <a:pt x="1621" y="324"/>
                    </a:lnTo>
                    <a:lnTo>
                      <a:pt x="1614" y="321"/>
                    </a:lnTo>
                    <a:lnTo>
                      <a:pt x="1608" y="318"/>
                    </a:lnTo>
                    <a:lnTo>
                      <a:pt x="1603" y="315"/>
                    </a:lnTo>
                    <a:lnTo>
                      <a:pt x="1602" y="313"/>
                    </a:lnTo>
                    <a:lnTo>
                      <a:pt x="1601" y="309"/>
                    </a:lnTo>
                    <a:lnTo>
                      <a:pt x="1601" y="309"/>
                    </a:lnTo>
                    <a:lnTo>
                      <a:pt x="1572" y="302"/>
                    </a:lnTo>
                    <a:lnTo>
                      <a:pt x="1541" y="293"/>
                    </a:lnTo>
                    <a:lnTo>
                      <a:pt x="1510" y="284"/>
                    </a:lnTo>
                    <a:lnTo>
                      <a:pt x="1496" y="277"/>
                    </a:lnTo>
                    <a:lnTo>
                      <a:pt x="1482" y="272"/>
                    </a:lnTo>
                    <a:lnTo>
                      <a:pt x="1482" y="272"/>
                    </a:lnTo>
                    <a:lnTo>
                      <a:pt x="1479" y="273"/>
                    </a:lnTo>
                    <a:lnTo>
                      <a:pt x="1477" y="272"/>
                    </a:lnTo>
                    <a:lnTo>
                      <a:pt x="1475" y="271"/>
                    </a:lnTo>
                    <a:lnTo>
                      <a:pt x="1471" y="272"/>
                    </a:lnTo>
                    <a:lnTo>
                      <a:pt x="1471" y="272"/>
                    </a:lnTo>
                    <a:lnTo>
                      <a:pt x="1466" y="269"/>
                    </a:lnTo>
                    <a:lnTo>
                      <a:pt x="1462" y="267"/>
                    </a:lnTo>
                    <a:lnTo>
                      <a:pt x="1451" y="263"/>
                    </a:lnTo>
                    <a:lnTo>
                      <a:pt x="1442" y="260"/>
                    </a:lnTo>
                    <a:lnTo>
                      <a:pt x="1439" y="258"/>
                    </a:lnTo>
                    <a:lnTo>
                      <a:pt x="1439" y="257"/>
                    </a:lnTo>
                    <a:lnTo>
                      <a:pt x="1439" y="256"/>
                    </a:lnTo>
                    <a:lnTo>
                      <a:pt x="1439" y="256"/>
                    </a:lnTo>
                    <a:lnTo>
                      <a:pt x="1436" y="256"/>
                    </a:lnTo>
                    <a:lnTo>
                      <a:pt x="1434" y="258"/>
                    </a:lnTo>
                    <a:lnTo>
                      <a:pt x="1433" y="259"/>
                    </a:lnTo>
                    <a:lnTo>
                      <a:pt x="1431" y="259"/>
                    </a:lnTo>
                    <a:lnTo>
                      <a:pt x="1431" y="259"/>
                    </a:lnTo>
                    <a:lnTo>
                      <a:pt x="1412" y="251"/>
                    </a:lnTo>
                    <a:lnTo>
                      <a:pt x="1403" y="246"/>
                    </a:lnTo>
                    <a:lnTo>
                      <a:pt x="1395" y="243"/>
                    </a:lnTo>
                    <a:lnTo>
                      <a:pt x="1395" y="243"/>
                    </a:lnTo>
                    <a:lnTo>
                      <a:pt x="1384" y="241"/>
                    </a:lnTo>
                    <a:lnTo>
                      <a:pt x="1372" y="240"/>
                    </a:lnTo>
                    <a:lnTo>
                      <a:pt x="1360" y="238"/>
                    </a:lnTo>
                    <a:lnTo>
                      <a:pt x="1349" y="236"/>
                    </a:lnTo>
                    <a:lnTo>
                      <a:pt x="1349" y="236"/>
                    </a:lnTo>
                    <a:lnTo>
                      <a:pt x="1340" y="232"/>
                    </a:lnTo>
                    <a:lnTo>
                      <a:pt x="1331" y="228"/>
                    </a:lnTo>
                    <a:lnTo>
                      <a:pt x="1323" y="224"/>
                    </a:lnTo>
                    <a:lnTo>
                      <a:pt x="1313" y="222"/>
                    </a:lnTo>
                    <a:lnTo>
                      <a:pt x="1313" y="222"/>
                    </a:lnTo>
                    <a:lnTo>
                      <a:pt x="1294" y="217"/>
                    </a:lnTo>
                    <a:lnTo>
                      <a:pt x="1274" y="213"/>
                    </a:lnTo>
                    <a:lnTo>
                      <a:pt x="1274" y="213"/>
                    </a:lnTo>
                    <a:lnTo>
                      <a:pt x="1253" y="207"/>
                    </a:lnTo>
                    <a:lnTo>
                      <a:pt x="1231" y="201"/>
                    </a:lnTo>
                    <a:lnTo>
                      <a:pt x="1220" y="198"/>
                    </a:lnTo>
                    <a:lnTo>
                      <a:pt x="1209" y="196"/>
                    </a:lnTo>
                    <a:lnTo>
                      <a:pt x="1198" y="195"/>
                    </a:lnTo>
                    <a:lnTo>
                      <a:pt x="1187" y="194"/>
                    </a:lnTo>
                    <a:lnTo>
                      <a:pt x="1187" y="194"/>
                    </a:lnTo>
                    <a:lnTo>
                      <a:pt x="1186" y="192"/>
                    </a:lnTo>
                    <a:lnTo>
                      <a:pt x="1185" y="191"/>
                    </a:lnTo>
                    <a:lnTo>
                      <a:pt x="1178" y="190"/>
                    </a:lnTo>
                    <a:lnTo>
                      <a:pt x="1162" y="188"/>
                    </a:lnTo>
                    <a:lnTo>
                      <a:pt x="1162" y="188"/>
                    </a:lnTo>
                    <a:lnTo>
                      <a:pt x="1144" y="183"/>
                    </a:lnTo>
                    <a:lnTo>
                      <a:pt x="1127" y="179"/>
                    </a:lnTo>
                    <a:lnTo>
                      <a:pt x="1092" y="173"/>
                    </a:lnTo>
                    <a:lnTo>
                      <a:pt x="1056" y="169"/>
                    </a:lnTo>
                    <a:lnTo>
                      <a:pt x="1039" y="166"/>
                    </a:lnTo>
                    <a:lnTo>
                      <a:pt x="1021" y="163"/>
                    </a:lnTo>
                    <a:lnTo>
                      <a:pt x="1021" y="163"/>
                    </a:lnTo>
                    <a:lnTo>
                      <a:pt x="977" y="155"/>
                    </a:lnTo>
                    <a:lnTo>
                      <a:pt x="929" y="147"/>
                    </a:lnTo>
                    <a:lnTo>
                      <a:pt x="929" y="147"/>
                    </a:lnTo>
                    <a:lnTo>
                      <a:pt x="916" y="144"/>
                    </a:lnTo>
                    <a:lnTo>
                      <a:pt x="903" y="140"/>
                    </a:lnTo>
                    <a:lnTo>
                      <a:pt x="891" y="137"/>
                    </a:lnTo>
                    <a:lnTo>
                      <a:pt x="879" y="134"/>
                    </a:lnTo>
                    <a:lnTo>
                      <a:pt x="879" y="134"/>
                    </a:lnTo>
                    <a:lnTo>
                      <a:pt x="827" y="126"/>
                    </a:lnTo>
                    <a:lnTo>
                      <a:pt x="778" y="119"/>
                    </a:lnTo>
                    <a:lnTo>
                      <a:pt x="778" y="119"/>
                    </a:lnTo>
                    <a:lnTo>
                      <a:pt x="768" y="117"/>
                    </a:lnTo>
                    <a:lnTo>
                      <a:pt x="759" y="114"/>
                    </a:lnTo>
                    <a:lnTo>
                      <a:pt x="749" y="110"/>
                    </a:lnTo>
                    <a:lnTo>
                      <a:pt x="739" y="107"/>
                    </a:lnTo>
                    <a:lnTo>
                      <a:pt x="739" y="107"/>
                    </a:lnTo>
                    <a:lnTo>
                      <a:pt x="712" y="102"/>
                    </a:lnTo>
                    <a:lnTo>
                      <a:pt x="683" y="96"/>
                    </a:lnTo>
                    <a:lnTo>
                      <a:pt x="654" y="92"/>
                    </a:lnTo>
                    <a:lnTo>
                      <a:pt x="626" y="87"/>
                    </a:lnTo>
                    <a:lnTo>
                      <a:pt x="626" y="87"/>
                    </a:lnTo>
                    <a:lnTo>
                      <a:pt x="600" y="80"/>
                    </a:lnTo>
                    <a:lnTo>
                      <a:pt x="574" y="73"/>
                    </a:lnTo>
                    <a:lnTo>
                      <a:pt x="550" y="66"/>
                    </a:lnTo>
                    <a:lnTo>
                      <a:pt x="526" y="61"/>
                    </a:lnTo>
                    <a:lnTo>
                      <a:pt x="526" y="61"/>
                    </a:lnTo>
                    <a:lnTo>
                      <a:pt x="457" y="50"/>
                    </a:lnTo>
                    <a:lnTo>
                      <a:pt x="386" y="38"/>
                    </a:lnTo>
                    <a:lnTo>
                      <a:pt x="315" y="25"/>
                    </a:lnTo>
                    <a:lnTo>
                      <a:pt x="245" y="11"/>
                    </a:lnTo>
                    <a:lnTo>
                      <a:pt x="245" y="11"/>
                    </a:lnTo>
                    <a:lnTo>
                      <a:pt x="230" y="44"/>
                    </a:lnTo>
                    <a:lnTo>
                      <a:pt x="222" y="61"/>
                    </a:lnTo>
                    <a:lnTo>
                      <a:pt x="216" y="77"/>
                    </a:lnTo>
                    <a:lnTo>
                      <a:pt x="216" y="77"/>
                    </a:lnTo>
                    <a:lnTo>
                      <a:pt x="220" y="80"/>
                    </a:lnTo>
                    <a:lnTo>
                      <a:pt x="225" y="81"/>
                    </a:lnTo>
                    <a:lnTo>
                      <a:pt x="235" y="86"/>
                    </a:lnTo>
                    <a:lnTo>
                      <a:pt x="235" y="86"/>
                    </a:lnTo>
                    <a:lnTo>
                      <a:pt x="238" y="80"/>
                    </a:lnTo>
                    <a:lnTo>
                      <a:pt x="243" y="76"/>
                    </a:lnTo>
                    <a:lnTo>
                      <a:pt x="247" y="72"/>
                    </a:lnTo>
                    <a:lnTo>
                      <a:pt x="249" y="66"/>
                    </a:lnTo>
                    <a:lnTo>
                      <a:pt x="249" y="66"/>
                    </a:lnTo>
                    <a:lnTo>
                      <a:pt x="256" y="63"/>
                    </a:lnTo>
                    <a:lnTo>
                      <a:pt x="263" y="62"/>
                    </a:lnTo>
                    <a:lnTo>
                      <a:pt x="269" y="63"/>
                    </a:lnTo>
                    <a:lnTo>
                      <a:pt x="275" y="64"/>
                    </a:lnTo>
                    <a:lnTo>
                      <a:pt x="280" y="67"/>
                    </a:lnTo>
                    <a:lnTo>
                      <a:pt x="285" y="72"/>
                    </a:lnTo>
                    <a:lnTo>
                      <a:pt x="290" y="77"/>
                    </a:lnTo>
                    <a:lnTo>
                      <a:pt x="293" y="84"/>
                    </a:lnTo>
                    <a:lnTo>
                      <a:pt x="296" y="90"/>
                    </a:lnTo>
                    <a:lnTo>
                      <a:pt x="298" y="97"/>
                    </a:lnTo>
                    <a:lnTo>
                      <a:pt x="299" y="105"/>
                    </a:lnTo>
                    <a:lnTo>
                      <a:pt x="299" y="112"/>
                    </a:lnTo>
                    <a:lnTo>
                      <a:pt x="298" y="120"/>
                    </a:lnTo>
                    <a:lnTo>
                      <a:pt x="297" y="129"/>
                    </a:lnTo>
                    <a:lnTo>
                      <a:pt x="294" y="135"/>
                    </a:lnTo>
                    <a:lnTo>
                      <a:pt x="291" y="142"/>
                    </a:lnTo>
                    <a:lnTo>
                      <a:pt x="291" y="142"/>
                    </a:lnTo>
                    <a:lnTo>
                      <a:pt x="286" y="148"/>
                    </a:lnTo>
                    <a:lnTo>
                      <a:pt x="281" y="152"/>
                    </a:lnTo>
                    <a:lnTo>
                      <a:pt x="274" y="156"/>
                    </a:lnTo>
                    <a:lnTo>
                      <a:pt x="267" y="161"/>
                    </a:lnTo>
                    <a:lnTo>
                      <a:pt x="259" y="163"/>
                    </a:lnTo>
                    <a:lnTo>
                      <a:pt x="251" y="164"/>
                    </a:lnTo>
                    <a:lnTo>
                      <a:pt x="244" y="164"/>
                    </a:lnTo>
                    <a:lnTo>
                      <a:pt x="237" y="163"/>
                    </a:lnTo>
                    <a:lnTo>
                      <a:pt x="237" y="163"/>
                    </a:lnTo>
                    <a:lnTo>
                      <a:pt x="232" y="157"/>
                    </a:lnTo>
                    <a:lnTo>
                      <a:pt x="227" y="152"/>
                    </a:lnTo>
                    <a:lnTo>
                      <a:pt x="222" y="145"/>
                    </a:lnTo>
                    <a:lnTo>
                      <a:pt x="219" y="137"/>
                    </a:lnTo>
                    <a:lnTo>
                      <a:pt x="219" y="137"/>
                    </a:lnTo>
                    <a:lnTo>
                      <a:pt x="213" y="137"/>
                    </a:lnTo>
                    <a:lnTo>
                      <a:pt x="207" y="136"/>
                    </a:lnTo>
                    <a:lnTo>
                      <a:pt x="201" y="135"/>
                    </a:lnTo>
                    <a:lnTo>
                      <a:pt x="194" y="134"/>
                    </a:lnTo>
                    <a:lnTo>
                      <a:pt x="194" y="134"/>
                    </a:lnTo>
                    <a:lnTo>
                      <a:pt x="187" y="146"/>
                    </a:lnTo>
                    <a:lnTo>
                      <a:pt x="182" y="159"/>
                    </a:lnTo>
                    <a:lnTo>
                      <a:pt x="171" y="185"/>
                    </a:lnTo>
                    <a:lnTo>
                      <a:pt x="171" y="185"/>
                    </a:lnTo>
                    <a:lnTo>
                      <a:pt x="173" y="185"/>
                    </a:lnTo>
                    <a:lnTo>
                      <a:pt x="177" y="185"/>
                    </a:lnTo>
                    <a:lnTo>
                      <a:pt x="182" y="185"/>
                    </a:lnTo>
                    <a:lnTo>
                      <a:pt x="188" y="185"/>
                    </a:lnTo>
                    <a:lnTo>
                      <a:pt x="188" y="185"/>
                    </a:lnTo>
                    <a:lnTo>
                      <a:pt x="191" y="188"/>
                    </a:lnTo>
                    <a:lnTo>
                      <a:pt x="194" y="191"/>
                    </a:lnTo>
                    <a:lnTo>
                      <a:pt x="198" y="193"/>
                    </a:lnTo>
                    <a:lnTo>
                      <a:pt x="202" y="193"/>
                    </a:lnTo>
                    <a:lnTo>
                      <a:pt x="209" y="193"/>
                    </a:lnTo>
                    <a:lnTo>
                      <a:pt x="218" y="192"/>
                    </a:lnTo>
                    <a:lnTo>
                      <a:pt x="228" y="190"/>
                    </a:lnTo>
                    <a:lnTo>
                      <a:pt x="236" y="190"/>
                    </a:lnTo>
                    <a:lnTo>
                      <a:pt x="240" y="191"/>
                    </a:lnTo>
                    <a:lnTo>
                      <a:pt x="244" y="192"/>
                    </a:lnTo>
                    <a:lnTo>
                      <a:pt x="248" y="194"/>
                    </a:lnTo>
                    <a:lnTo>
                      <a:pt x="251" y="197"/>
                    </a:lnTo>
                    <a:lnTo>
                      <a:pt x="251" y="197"/>
                    </a:lnTo>
                    <a:lnTo>
                      <a:pt x="254" y="202"/>
                    </a:lnTo>
                    <a:lnTo>
                      <a:pt x="256" y="208"/>
                    </a:lnTo>
                    <a:lnTo>
                      <a:pt x="258" y="214"/>
                    </a:lnTo>
                    <a:lnTo>
                      <a:pt x="258" y="221"/>
                    </a:lnTo>
                    <a:lnTo>
                      <a:pt x="256" y="236"/>
                    </a:lnTo>
                    <a:lnTo>
                      <a:pt x="254" y="252"/>
                    </a:lnTo>
                    <a:lnTo>
                      <a:pt x="254" y="252"/>
                    </a:lnTo>
                    <a:lnTo>
                      <a:pt x="250" y="255"/>
                    </a:lnTo>
                    <a:lnTo>
                      <a:pt x="248" y="258"/>
                    </a:lnTo>
                    <a:lnTo>
                      <a:pt x="243" y="267"/>
                    </a:lnTo>
                    <a:lnTo>
                      <a:pt x="239" y="271"/>
                    </a:lnTo>
                    <a:lnTo>
                      <a:pt x="236" y="275"/>
                    </a:lnTo>
                    <a:lnTo>
                      <a:pt x="232" y="278"/>
                    </a:lnTo>
                    <a:lnTo>
                      <a:pt x="228" y="282"/>
                    </a:lnTo>
                    <a:lnTo>
                      <a:pt x="228" y="282"/>
                    </a:lnTo>
                    <a:lnTo>
                      <a:pt x="219" y="284"/>
                    </a:lnTo>
                    <a:lnTo>
                      <a:pt x="209" y="284"/>
                    </a:lnTo>
                    <a:lnTo>
                      <a:pt x="202" y="283"/>
                    </a:lnTo>
                    <a:lnTo>
                      <a:pt x="194" y="279"/>
                    </a:lnTo>
                    <a:lnTo>
                      <a:pt x="188" y="274"/>
                    </a:lnTo>
                    <a:lnTo>
                      <a:pt x="183" y="267"/>
                    </a:lnTo>
                    <a:lnTo>
                      <a:pt x="179" y="258"/>
                    </a:lnTo>
                    <a:lnTo>
                      <a:pt x="178" y="248"/>
                    </a:lnTo>
                    <a:lnTo>
                      <a:pt x="178" y="248"/>
                    </a:lnTo>
                    <a:lnTo>
                      <a:pt x="167" y="245"/>
                    </a:lnTo>
                    <a:lnTo>
                      <a:pt x="153" y="242"/>
                    </a:lnTo>
                    <a:lnTo>
                      <a:pt x="153" y="242"/>
                    </a:lnTo>
                    <a:lnTo>
                      <a:pt x="142" y="260"/>
                    </a:lnTo>
                    <a:lnTo>
                      <a:pt x="133" y="282"/>
                    </a:lnTo>
                    <a:lnTo>
                      <a:pt x="126" y="303"/>
                    </a:lnTo>
                    <a:lnTo>
                      <a:pt x="119" y="324"/>
                    </a:lnTo>
                    <a:lnTo>
                      <a:pt x="119" y="324"/>
                    </a:lnTo>
                    <a:lnTo>
                      <a:pt x="132" y="328"/>
                    </a:lnTo>
                    <a:lnTo>
                      <a:pt x="143" y="332"/>
                    </a:lnTo>
                    <a:lnTo>
                      <a:pt x="143" y="332"/>
                    </a:lnTo>
                    <a:lnTo>
                      <a:pt x="154" y="322"/>
                    </a:lnTo>
                    <a:lnTo>
                      <a:pt x="162" y="312"/>
                    </a:lnTo>
                    <a:lnTo>
                      <a:pt x="162" y="312"/>
                    </a:lnTo>
                    <a:lnTo>
                      <a:pt x="172" y="309"/>
                    </a:lnTo>
                    <a:lnTo>
                      <a:pt x="179" y="309"/>
                    </a:lnTo>
                    <a:lnTo>
                      <a:pt x="187" y="311"/>
                    </a:lnTo>
                    <a:lnTo>
                      <a:pt x="193" y="314"/>
                    </a:lnTo>
                    <a:lnTo>
                      <a:pt x="199" y="318"/>
                    </a:lnTo>
                    <a:lnTo>
                      <a:pt x="204" y="322"/>
                    </a:lnTo>
                    <a:lnTo>
                      <a:pt x="213" y="333"/>
                    </a:lnTo>
                    <a:lnTo>
                      <a:pt x="213" y="333"/>
                    </a:lnTo>
                    <a:lnTo>
                      <a:pt x="215" y="342"/>
                    </a:lnTo>
                    <a:lnTo>
                      <a:pt x="215" y="350"/>
                    </a:lnTo>
                    <a:lnTo>
                      <a:pt x="214" y="358"/>
                    </a:lnTo>
                    <a:lnTo>
                      <a:pt x="212" y="365"/>
                    </a:lnTo>
                    <a:lnTo>
                      <a:pt x="208" y="373"/>
                    </a:lnTo>
                    <a:lnTo>
                      <a:pt x="204" y="379"/>
                    </a:lnTo>
                    <a:lnTo>
                      <a:pt x="200" y="386"/>
                    </a:lnTo>
                    <a:lnTo>
                      <a:pt x="194" y="391"/>
                    </a:lnTo>
                    <a:lnTo>
                      <a:pt x="189" y="396"/>
                    </a:lnTo>
                    <a:lnTo>
                      <a:pt x="183" y="400"/>
                    </a:lnTo>
                    <a:lnTo>
                      <a:pt x="176" y="403"/>
                    </a:lnTo>
                    <a:lnTo>
                      <a:pt x="170" y="405"/>
                    </a:lnTo>
                    <a:lnTo>
                      <a:pt x="162" y="406"/>
                    </a:lnTo>
                    <a:lnTo>
                      <a:pt x="156" y="405"/>
                    </a:lnTo>
                    <a:lnTo>
                      <a:pt x="148" y="404"/>
                    </a:lnTo>
                    <a:lnTo>
                      <a:pt x="142" y="399"/>
                    </a:lnTo>
                    <a:lnTo>
                      <a:pt x="142" y="399"/>
                    </a:lnTo>
                    <a:lnTo>
                      <a:pt x="140" y="394"/>
                    </a:lnTo>
                    <a:lnTo>
                      <a:pt x="138" y="389"/>
                    </a:lnTo>
                    <a:lnTo>
                      <a:pt x="136" y="383"/>
                    </a:lnTo>
                    <a:lnTo>
                      <a:pt x="134" y="378"/>
                    </a:lnTo>
                    <a:lnTo>
                      <a:pt x="134" y="378"/>
                    </a:lnTo>
                    <a:lnTo>
                      <a:pt x="123" y="375"/>
                    </a:lnTo>
                    <a:lnTo>
                      <a:pt x="116" y="375"/>
                    </a:lnTo>
                    <a:lnTo>
                      <a:pt x="112" y="375"/>
                    </a:lnTo>
                    <a:lnTo>
                      <a:pt x="112" y="375"/>
                    </a:lnTo>
                    <a:lnTo>
                      <a:pt x="97" y="404"/>
                    </a:lnTo>
                    <a:lnTo>
                      <a:pt x="88" y="422"/>
                    </a:lnTo>
                    <a:lnTo>
                      <a:pt x="82" y="441"/>
                    </a:lnTo>
                    <a:lnTo>
                      <a:pt x="82" y="441"/>
                    </a:lnTo>
                    <a:close/>
                    <a:moveTo>
                      <a:pt x="1416" y="538"/>
                    </a:moveTo>
                    <a:lnTo>
                      <a:pt x="1416" y="538"/>
                    </a:lnTo>
                    <a:lnTo>
                      <a:pt x="1401" y="559"/>
                    </a:lnTo>
                    <a:lnTo>
                      <a:pt x="1385" y="580"/>
                    </a:lnTo>
                    <a:lnTo>
                      <a:pt x="1371" y="603"/>
                    </a:lnTo>
                    <a:lnTo>
                      <a:pt x="1358" y="626"/>
                    </a:lnTo>
                    <a:lnTo>
                      <a:pt x="1358" y="626"/>
                    </a:lnTo>
                    <a:lnTo>
                      <a:pt x="1372" y="626"/>
                    </a:lnTo>
                    <a:lnTo>
                      <a:pt x="1385" y="629"/>
                    </a:lnTo>
                    <a:lnTo>
                      <a:pt x="1412" y="633"/>
                    </a:lnTo>
                    <a:lnTo>
                      <a:pt x="1437" y="637"/>
                    </a:lnTo>
                    <a:lnTo>
                      <a:pt x="1449" y="638"/>
                    </a:lnTo>
                    <a:lnTo>
                      <a:pt x="1462" y="638"/>
                    </a:lnTo>
                    <a:lnTo>
                      <a:pt x="1462" y="638"/>
                    </a:lnTo>
                    <a:lnTo>
                      <a:pt x="1484" y="600"/>
                    </a:lnTo>
                    <a:lnTo>
                      <a:pt x="1493" y="580"/>
                    </a:lnTo>
                    <a:lnTo>
                      <a:pt x="1502" y="560"/>
                    </a:lnTo>
                    <a:lnTo>
                      <a:pt x="1502" y="560"/>
                    </a:lnTo>
                    <a:lnTo>
                      <a:pt x="1482" y="553"/>
                    </a:lnTo>
                    <a:lnTo>
                      <a:pt x="1461" y="546"/>
                    </a:lnTo>
                    <a:lnTo>
                      <a:pt x="1440" y="542"/>
                    </a:lnTo>
                    <a:lnTo>
                      <a:pt x="1416" y="538"/>
                    </a:lnTo>
                    <a:lnTo>
                      <a:pt x="1416" y="538"/>
                    </a:lnTo>
                    <a:close/>
                    <a:moveTo>
                      <a:pt x="1240" y="615"/>
                    </a:moveTo>
                    <a:lnTo>
                      <a:pt x="1240" y="615"/>
                    </a:lnTo>
                    <a:lnTo>
                      <a:pt x="1210" y="659"/>
                    </a:lnTo>
                    <a:lnTo>
                      <a:pt x="1179" y="702"/>
                    </a:lnTo>
                    <a:lnTo>
                      <a:pt x="1179" y="702"/>
                    </a:lnTo>
                    <a:lnTo>
                      <a:pt x="1204" y="708"/>
                    </a:lnTo>
                    <a:lnTo>
                      <a:pt x="1231" y="712"/>
                    </a:lnTo>
                    <a:lnTo>
                      <a:pt x="1258" y="716"/>
                    </a:lnTo>
                    <a:lnTo>
                      <a:pt x="1283" y="721"/>
                    </a:lnTo>
                    <a:lnTo>
                      <a:pt x="1283" y="721"/>
                    </a:lnTo>
                    <a:lnTo>
                      <a:pt x="1292" y="711"/>
                    </a:lnTo>
                    <a:lnTo>
                      <a:pt x="1299" y="700"/>
                    </a:lnTo>
                    <a:lnTo>
                      <a:pt x="1312" y="677"/>
                    </a:lnTo>
                    <a:lnTo>
                      <a:pt x="1325" y="653"/>
                    </a:lnTo>
                    <a:lnTo>
                      <a:pt x="1333" y="642"/>
                    </a:lnTo>
                    <a:lnTo>
                      <a:pt x="1340" y="633"/>
                    </a:lnTo>
                    <a:lnTo>
                      <a:pt x="1340" y="633"/>
                    </a:lnTo>
                    <a:lnTo>
                      <a:pt x="1318" y="626"/>
                    </a:lnTo>
                    <a:lnTo>
                      <a:pt x="1292" y="622"/>
                    </a:lnTo>
                    <a:lnTo>
                      <a:pt x="1240" y="615"/>
                    </a:lnTo>
                    <a:lnTo>
                      <a:pt x="1240" y="615"/>
                    </a:lnTo>
                    <a:close/>
                    <a:moveTo>
                      <a:pt x="1350" y="636"/>
                    </a:moveTo>
                    <a:lnTo>
                      <a:pt x="1350" y="636"/>
                    </a:lnTo>
                    <a:lnTo>
                      <a:pt x="1339" y="652"/>
                    </a:lnTo>
                    <a:lnTo>
                      <a:pt x="1329" y="669"/>
                    </a:lnTo>
                    <a:lnTo>
                      <a:pt x="1309" y="704"/>
                    </a:lnTo>
                    <a:lnTo>
                      <a:pt x="1309" y="704"/>
                    </a:lnTo>
                    <a:lnTo>
                      <a:pt x="1305" y="709"/>
                    </a:lnTo>
                    <a:lnTo>
                      <a:pt x="1300" y="714"/>
                    </a:lnTo>
                    <a:lnTo>
                      <a:pt x="1298" y="718"/>
                    </a:lnTo>
                    <a:lnTo>
                      <a:pt x="1297" y="721"/>
                    </a:lnTo>
                    <a:lnTo>
                      <a:pt x="1298" y="723"/>
                    </a:lnTo>
                    <a:lnTo>
                      <a:pt x="1298" y="723"/>
                    </a:lnTo>
                    <a:lnTo>
                      <a:pt x="1311" y="726"/>
                    </a:lnTo>
                    <a:lnTo>
                      <a:pt x="1325" y="728"/>
                    </a:lnTo>
                    <a:lnTo>
                      <a:pt x="1353" y="731"/>
                    </a:lnTo>
                    <a:lnTo>
                      <a:pt x="1382" y="736"/>
                    </a:lnTo>
                    <a:lnTo>
                      <a:pt x="1396" y="738"/>
                    </a:lnTo>
                    <a:lnTo>
                      <a:pt x="1410" y="741"/>
                    </a:lnTo>
                    <a:lnTo>
                      <a:pt x="1410" y="741"/>
                    </a:lnTo>
                    <a:lnTo>
                      <a:pt x="1415" y="730"/>
                    </a:lnTo>
                    <a:lnTo>
                      <a:pt x="1420" y="720"/>
                    </a:lnTo>
                    <a:lnTo>
                      <a:pt x="1432" y="698"/>
                    </a:lnTo>
                    <a:lnTo>
                      <a:pt x="1443" y="677"/>
                    </a:lnTo>
                    <a:lnTo>
                      <a:pt x="1448" y="666"/>
                    </a:lnTo>
                    <a:lnTo>
                      <a:pt x="1452" y="654"/>
                    </a:lnTo>
                    <a:lnTo>
                      <a:pt x="1452" y="654"/>
                    </a:lnTo>
                    <a:lnTo>
                      <a:pt x="1440" y="650"/>
                    </a:lnTo>
                    <a:lnTo>
                      <a:pt x="1428" y="647"/>
                    </a:lnTo>
                    <a:lnTo>
                      <a:pt x="1403" y="641"/>
                    </a:lnTo>
                    <a:lnTo>
                      <a:pt x="1379" y="638"/>
                    </a:lnTo>
                    <a:lnTo>
                      <a:pt x="1350" y="636"/>
                    </a:lnTo>
                    <a:lnTo>
                      <a:pt x="1350" y="636"/>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grpSp>
      <p:sp>
        <p:nvSpPr>
          <p:cNvPr id="43" name="椭圆 42"/>
          <p:cNvSpPr/>
          <p:nvPr>
            <p:custDataLst>
              <p:tags r:id="rId22"/>
            </p:custDataLst>
          </p:nvPr>
        </p:nvSpPr>
        <p:spPr>
          <a:xfrm>
            <a:off x="4535438" y="2161459"/>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4" name="椭圆 43"/>
          <p:cNvSpPr/>
          <p:nvPr>
            <p:custDataLst>
              <p:tags r:id="rId23"/>
            </p:custDataLst>
          </p:nvPr>
        </p:nvSpPr>
        <p:spPr>
          <a:xfrm>
            <a:off x="4535438" y="2339266"/>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5" name="椭圆 44"/>
          <p:cNvSpPr/>
          <p:nvPr>
            <p:custDataLst>
              <p:tags r:id="rId24"/>
            </p:custDataLst>
          </p:nvPr>
        </p:nvSpPr>
        <p:spPr>
          <a:xfrm>
            <a:off x="4535438" y="3339707"/>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6" name="椭圆 45"/>
          <p:cNvSpPr/>
          <p:nvPr>
            <p:custDataLst>
              <p:tags r:id="rId25"/>
            </p:custDataLst>
          </p:nvPr>
        </p:nvSpPr>
        <p:spPr>
          <a:xfrm>
            <a:off x="4535438" y="3519200"/>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7" name="椭圆 46"/>
          <p:cNvSpPr/>
          <p:nvPr>
            <p:custDataLst>
              <p:tags r:id="rId26"/>
            </p:custDataLst>
          </p:nvPr>
        </p:nvSpPr>
        <p:spPr>
          <a:xfrm>
            <a:off x="4535438" y="4519641"/>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8" name="椭圆 47"/>
          <p:cNvSpPr/>
          <p:nvPr>
            <p:custDataLst>
              <p:tags r:id="rId27"/>
            </p:custDataLst>
          </p:nvPr>
        </p:nvSpPr>
        <p:spPr>
          <a:xfrm>
            <a:off x="4535438" y="4697448"/>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9" name="椭圆 48"/>
          <p:cNvSpPr/>
          <p:nvPr>
            <p:custDataLst>
              <p:tags r:id="rId28"/>
            </p:custDataLst>
          </p:nvPr>
        </p:nvSpPr>
        <p:spPr>
          <a:xfrm>
            <a:off x="4535438" y="1195905"/>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50" name="椭圆 49"/>
          <p:cNvSpPr/>
          <p:nvPr/>
        </p:nvSpPr>
        <p:spPr>
          <a:xfrm>
            <a:off x="4535438" y="1018098"/>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Tree>
  </p:cSld>
  <p:clrMapOvr>
    <a:masterClrMapping/>
  </p:clrMapOvr>
  <p:transition>
    <p:comb dir="vert"/>
  </p:transition>
  <p:timing>
    <p:tnLst>
      <p:par>
        <p:cTn id="1" dur="indefinite" restart="never" nodeType="tmRoot"/>
      </p:par>
    </p:tnLst>
    <p:bldLst>
      <p:bldP spid="43" grpId="0" bldLvl="0" animBg="1"/>
      <p:bldP spid="44" grpId="0" bldLvl="0" animBg="1"/>
      <p:bldP spid="45" grpId="0" bldLvl="0" animBg="1"/>
      <p:bldP spid="46" grpId="0" bldLvl="0" animBg="1"/>
      <p:bldP spid="47" grpId="0" bldLvl="0" animBg="1"/>
      <p:bldP spid="48" grpId="0" bldLvl="0" animBg="1"/>
      <p:bldP spid="49" grpId="0" bldLvl="0" animBg="1"/>
      <p:bldP spid="50"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56210" y="107950"/>
            <a:ext cx="3803650" cy="889635"/>
          </a:xfrm>
          <a:prstGeom prst="rect">
            <a:avLst/>
          </a:prstGeom>
          <a:solidFill>
            <a:schemeClr val="bg1"/>
          </a:solidFill>
        </p:spPr>
        <p:txBody>
          <a:bodyPr wrap="square" rtlCol="0">
            <a:noAutofit/>
          </a:bodyPr>
          <a:p>
            <a:endParaRPr lang="zh-CN" altLang="en-US"/>
          </a:p>
        </p:txBody>
      </p:sp>
      <p:sp>
        <p:nvSpPr>
          <p:cNvPr id="9" name="任意多边形 13"/>
          <p:cNvSpPr>
            <a:spLocks noChangeArrowheads="1"/>
          </p:cNvSpPr>
          <p:nvPr>
            <p:custDataLst>
              <p:tags r:id="rId1"/>
            </p:custDataLst>
          </p:nvPr>
        </p:nvSpPr>
        <p:spPr bwMode="auto">
          <a:xfrm rot="5400000">
            <a:off x="1845231" y="67484"/>
            <a:ext cx="857019" cy="3261658"/>
          </a:xfrm>
          <a:custGeom>
            <a:avLst/>
            <a:gdLst>
              <a:gd name="T0" fmla="*/ 0 w 1156448"/>
              <a:gd name="T1" fmla="*/ 3996014 h 4188759"/>
              <a:gd name="T2" fmla="*/ 0 w 1156448"/>
              <a:gd name="T3" fmla="*/ 602881 h 4188759"/>
              <a:gd name="T4" fmla="*/ 192745 w 1156448"/>
              <a:gd name="T5" fmla="*/ 410136 h 4188759"/>
              <a:gd name="T6" fmla="*/ 612131 w 1156448"/>
              <a:gd name="T7" fmla="*/ 410136 h 4188759"/>
              <a:gd name="T8" fmla="*/ 789354 w 1156448"/>
              <a:gd name="T9" fmla="*/ 0 h 4188759"/>
              <a:gd name="T10" fmla="*/ 966576 w 1156448"/>
              <a:gd name="T11" fmla="*/ 410136 h 4188759"/>
              <a:gd name="T12" fmla="*/ 963705 w 1156448"/>
              <a:gd name="T13" fmla="*/ 410136 h 4188759"/>
              <a:gd name="T14" fmla="*/ 1038728 w 1156448"/>
              <a:gd name="T15" fmla="*/ 425283 h 4188759"/>
              <a:gd name="T16" fmla="*/ 1156448 w 1156448"/>
              <a:gd name="T17" fmla="*/ 602881 h 4188759"/>
              <a:gd name="T18" fmla="*/ 1156448 w 1156448"/>
              <a:gd name="T19" fmla="*/ 3996014 h 4188759"/>
              <a:gd name="T20" fmla="*/ 963703 w 1156448"/>
              <a:gd name="T21" fmla="*/ 4188759 h 4188759"/>
              <a:gd name="T22" fmla="*/ 192745 w 1156448"/>
              <a:gd name="T23" fmla="*/ 4188759 h 4188759"/>
              <a:gd name="T24" fmla="*/ 0 w 1156448"/>
              <a:gd name="T25" fmla="*/ 3996014 h 418875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56448"/>
              <a:gd name="T40" fmla="*/ 0 h 4188759"/>
              <a:gd name="T41" fmla="*/ 1156448 w 1156448"/>
              <a:gd name="T42" fmla="*/ 4188759 h 418875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56448" h="4188758">
                <a:moveTo>
                  <a:pt x="0" y="3996014"/>
                </a:moveTo>
                <a:lnTo>
                  <a:pt x="0" y="602881"/>
                </a:lnTo>
                <a:cubicBezTo>
                  <a:pt x="0" y="496431"/>
                  <a:pt x="86295" y="410136"/>
                  <a:pt x="192745" y="410136"/>
                </a:cubicBezTo>
                <a:lnTo>
                  <a:pt x="612131" y="410136"/>
                </a:lnTo>
                <a:lnTo>
                  <a:pt x="789354" y="0"/>
                </a:lnTo>
                <a:lnTo>
                  <a:pt x="966576" y="410136"/>
                </a:lnTo>
                <a:lnTo>
                  <a:pt x="963705" y="410136"/>
                </a:lnTo>
                <a:lnTo>
                  <a:pt x="1038728" y="425283"/>
                </a:lnTo>
                <a:cubicBezTo>
                  <a:pt x="1107907" y="454543"/>
                  <a:pt x="1156448" y="523043"/>
                  <a:pt x="1156448" y="602881"/>
                </a:cubicBezTo>
                <a:lnTo>
                  <a:pt x="1156448" y="3996014"/>
                </a:lnTo>
                <a:cubicBezTo>
                  <a:pt x="1156448" y="4102464"/>
                  <a:pt x="1070153" y="4188759"/>
                  <a:pt x="963703" y="4188759"/>
                </a:cubicBezTo>
                <a:lnTo>
                  <a:pt x="192745" y="4188759"/>
                </a:lnTo>
                <a:cubicBezTo>
                  <a:pt x="86295" y="4188759"/>
                  <a:pt x="0" y="4102464"/>
                  <a:pt x="0" y="3996014"/>
                </a:cubicBezTo>
                <a:close/>
              </a:path>
            </a:pathLst>
          </a:custGeom>
          <a:noFill/>
          <a:ln>
            <a:solidFill>
              <a:schemeClr val="bg1"/>
            </a:solidFill>
          </a:ln>
        </p:spPr>
        <p:txBody>
          <a:bodyPr anchor="ctr"/>
          <a:lstStyle/>
          <a:p>
            <a:pPr algn="ctr"/>
            <a:endParaRPr lang="zh-CN" altLang="zh-CN" sz="3200">
              <a:solidFill>
                <a:schemeClr val="tx1">
                  <a:lumMod val="75000"/>
                  <a:lumOff val="25000"/>
                </a:schemeClr>
              </a:solidFill>
            </a:endParaRPr>
          </a:p>
        </p:txBody>
      </p:sp>
      <p:sp>
        <p:nvSpPr>
          <p:cNvPr id="10" name="任意多边形 14"/>
          <p:cNvSpPr>
            <a:spLocks noChangeArrowheads="1"/>
          </p:cNvSpPr>
          <p:nvPr>
            <p:custDataLst>
              <p:tags r:id="rId2"/>
            </p:custDataLst>
          </p:nvPr>
        </p:nvSpPr>
        <p:spPr bwMode="auto">
          <a:xfrm rot="16200000">
            <a:off x="6003376" y="1517824"/>
            <a:ext cx="1617504" cy="3261658"/>
          </a:xfrm>
          <a:custGeom>
            <a:avLst/>
            <a:gdLst>
              <a:gd name="T0" fmla="*/ 0 w 1156448"/>
              <a:gd name="T1" fmla="*/ 3996014 h 4188759"/>
              <a:gd name="T2" fmla="*/ 0 w 1156448"/>
              <a:gd name="T3" fmla="*/ 602881 h 4188759"/>
              <a:gd name="T4" fmla="*/ 192745 w 1156448"/>
              <a:gd name="T5" fmla="*/ 410136 h 4188759"/>
              <a:gd name="T6" fmla="*/ 612131 w 1156448"/>
              <a:gd name="T7" fmla="*/ 410136 h 4188759"/>
              <a:gd name="T8" fmla="*/ 789354 w 1156448"/>
              <a:gd name="T9" fmla="*/ 0 h 4188759"/>
              <a:gd name="T10" fmla="*/ 966576 w 1156448"/>
              <a:gd name="T11" fmla="*/ 410136 h 4188759"/>
              <a:gd name="T12" fmla="*/ 963705 w 1156448"/>
              <a:gd name="T13" fmla="*/ 410136 h 4188759"/>
              <a:gd name="T14" fmla="*/ 1038728 w 1156448"/>
              <a:gd name="T15" fmla="*/ 425283 h 4188759"/>
              <a:gd name="T16" fmla="*/ 1156448 w 1156448"/>
              <a:gd name="T17" fmla="*/ 602881 h 4188759"/>
              <a:gd name="T18" fmla="*/ 1156448 w 1156448"/>
              <a:gd name="T19" fmla="*/ 3996014 h 4188759"/>
              <a:gd name="T20" fmla="*/ 963703 w 1156448"/>
              <a:gd name="T21" fmla="*/ 4188759 h 4188759"/>
              <a:gd name="T22" fmla="*/ 192745 w 1156448"/>
              <a:gd name="T23" fmla="*/ 4188759 h 4188759"/>
              <a:gd name="T24" fmla="*/ 0 w 1156448"/>
              <a:gd name="T25" fmla="*/ 3996014 h 418875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56448"/>
              <a:gd name="T40" fmla="*/ 0 h 4188759"/>
              <a:gd name="T41" fmla="*/ 1156448 w 1156448"/>
              <a:gd name="T42" fmla="*/ 4188759 h 418875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56448" h="4188758">
                <a:moveTo>
                  <a:pt x="0" y="3996014"/>
                </a:moveTo>
                <a:lnTo>
                  <a:pt x="0" y="602881"/>
                </a:lnTo>
                <a:cubicBezTo>
                  <a:pt x="0" y="496431"/>
                  <a:pt x="86295" y="410136"/>
                  <a:pt x="192745" y="410136"/>
                </a:cubicBezTo>
                <a:lnTo>
                  <a:pt x="612131" y="410136"/>
                </a:lnTo>
                <a:lnTo>
                  <a:pt x="789354" y="0"/>
                </a:lnTo>
                <a:lnTo>
                  <a:pt x="966576" y="410136"/>
                </a:lnTo>
                <a:lnTo>
                  <a:pt x="963705" y="410136"/>
                </a:lnTo>
                <a:lnTo>
                  <a:pt x="1038728" y="425283"/>
                </a:lnTo>
                <a:cubicBezTo>
                  <a:pt x="1107907" y="454543"/>
                  <a:pt x="1156448" y="523043"/>
                  <a:pt x="1156448" y="602881"/>
                </a:cubicBezTo>
                <a:lnTo>
                  <a:pt x="1156448" y="3996014"/>
                </a:lnTo>
                <a:cubicBezTo>
                  <a:pt x="1156448" y="4102464"/>
                  <a:pt x="1070153" y="4188759"/>
                  <a:pt x="963703" y="4188759"/>
                </a:cubicBezTo>
                <a:lnTo>
                  <a:pt x="192745" y="4188759"/>
                </a:lnTo>
                <a:cubicBezTo>
                  <a:pt x="86295" y="4188759"/>
                  <a:pt x="0" y="4102464"/>
                  <a:pt x="0" y="3996014"/>
                </a:cubicBezTo>
                <a:close/>
              </a:path>
            </a:pathLst>
          </a:custGeom>
          <a:noFill/>
          <a:ln>
            <a:solidFill>
              <a:schemeClr val="bg1"/>
            </a:solidFill>
          </a:ln>
        </p:spPr>
        <p:txBody>
          <a:bodyPr anchor="ctr"/>
          <a:lstStyle/>
          <a:p>
            <a:pPr algn="ctr"/>
            <a:endParaRPr lang="zh-CN" altLang="zh-CN" sz="3200">
              <a:solidFill>
                <a:schemeClr val="tx1">
                  <a:lumMod val="75000"/>
                  <a:lumOff val="25000"/>
                </a:schemeClr>
              </a:solidFill>
            </a:endParaRPr>
          </a:p>
        </p:txBody>
      </p:sp>
      <p:sp>
        <p:nvSpPr>
          <p:cNvPr id="11" name="任意多边形 15"/>
          <p:cNvSpPr>
            <a:spLocks noChangeArrowheads="1"/>
          </p:cNvSpPr>
          <p:nvPr>
            <p:custDataLst>
              <p:tags r:id="rId3"/>
            </p:custDataLst>
          </p:nvPr>
        </p:nvSpPr>
        <p:spPr bwMode="auto">
          <a:xfrm rot="5400000">
            <a:off x="1549330" y="2070530"/>
            <a:ext cx="1555111" cy="3261658"/>
          </a:xfrm>
          <a:custGeom>
            <a:avLst/>
            <a:gdLst>
              <a:gd name="T0" fmla="*/ 0 w 1156448"/>
              <a:gd name="T1" fmla="*/ 3996014 h 4188759"/>
              <a:gd name="T2" fmla="*/ 0 w 1156448"/>
              <a:gd name="T3" fmla="*/ 602881 h 4188759"/>
              <a:gd name="T4" fmla="*/ 192745 w 1156448"/>
              <a:gd name="T5" fmla="*/ 410136 h 4188759"/>
              <a:gd name="T6" fmla="*/ 612131 w 1156448"/>
              <a:gd name="T7" fmla="*/ 410136 h 4188759"/>
              <a:gd name="T8" fmla="*/ 789354 w 1156448"/>
              <a:gd name="T9" fmla="*/ 0 h 4188759"/>
              <a:gd name="T10" fmla="*/ 966576 w 1156448"/>
              <a:gd name="T11" fmla="*/ 410136 h 4188759"/>
              <a:gd name="T12" fmla="*/ 963705 w 1156448"/>
              <a:gd name="T13" fmla="*/ 410136 h 4188759"/>
              <a:gd name="T14" fmla="*/ 1038728 w 1156448"/>
              <a:gd name="T15" fmla="*/ 425283 h 4188759"/>
              <a:gd name="T16" fmla="*/ 1156448 w 1156448"/>
              <a:gd name="T17" fmla="*/ 602881 h 4188759"/>
              <a:gd name="T18" fmla="*/ 1156448 w 1156448"/>
              <a:gd name="T19" fmla="*/ 3996014 h 4188759"/>
              <a:gd name="T20" fmla="*/ 963703 w 1156448"/>
              <a:gd name="T21" fmla="*/ 4188759 h 4188759"/>
              <a:gd name="T22" fmla="*/ 192745 w 1156448"/>
              <a:gd name="T23" fmla="*/ 4188759 h 4188759"/>
              <a:gd name="T24" fmla="*/ 0 w 1156448"/>
              <a:gd name="T25" fmla="*/ 3996014 h 418875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56448"/>
              <a:gd name="T40" fmla="*/ 0 h 4188759"/>
              <a:gd name="T41" fmla="*/ 1156448 w 1156448"/>
              <a:gd name="T42" fmla="*/ 4188759 h 418875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56448" h="4188758">
                <a:moveTo>
                  <a:pt x="0" y="3996014"/>
                </a:moveTo>
                <a:lnTo>
                  <a:pt x="0" y="602881"/>
                </a:lnTo>
                <a:cubicBezTo>
                  <a:pt x="0" y="496431"/>
                  <a:pt x="86295" y="410136"/>
                  <a:pt x="192745" y="410136"/>
                </a:cubicBezTo>
                <a:lnTo>
                  <a:pt x="612131" y="410136"/>
                </a:lnTo>
                <a:lnTo>
                  <a:pt x="789354" y="0"/>
                </a:lnTo>
                <a:lnTo>
                  <a:pt x="966576" y="410136"/>
                </a:lnTo>
                <a:lnTo>
                  <a:pt x="963705" y="410136"/>
                </a:lnTo>
                <a:lnTo>
                  <a:pt x="1038728" y="425283"/>
                </a:lnTo>
                <a:cubicBezTo>
                  <a:pt x="1107907" y="454543"/>
                  <a:pt x="1156448" y="523043"/>
                  <a:pt x="1156448" y="602881"/>
                </a:cubicBezTo>
                <a:lnTo>
                  <a:pt x="1156448" y="3996014"/>
                </a:lnTo>
                <a:cubicBezTo>
                  <a:pt x="1156448" y="4102464"/>
                  <a:pt x="1070153" y="4188759"/>
                  <a:pt x="963703" y="4188759"/>
                </a:cubicBezTo>
                <a:lnTo>
                  <a:pt x="192745" y="4188759"/>
                </a:lnTo>
                <a:cubicBezTo>
                  <a:pt x="86295" y="4188759"/>
                  <a:pt x="0" y="4102464"/>
                  <a:pt x="0" y="3996014"/>
                </a:cubicBezTo>
                <a:close/>
              </a:path>
            </a:pathLst>
          </a:custGeom>
          <a:noFill/>
          <a:ln>
            <a:solidFill>
              <a:schemeClr val="bg1"/>
            </a:solidFill>
          </a:ln>
        </p:spPr>
        <p:txBody>
          <a:bodyPr anchor="ctr"/>
          <a:lstStyle/>
          <a:p>
            <a:pPr algn="ctr"/>
            <a:endParaRPr lang="zh-CN" altLang="zh-CN" sz="3200">
              <a:solidFill>
                <a:schemeClr val="tx1">
                  <a:lumMod val="75000"/>
                  <a:lumOff val="25000"/>
                </a:schemeClr>
              </a:solidFill>
            </a:endParaRPr>
          </a:p>
        </p:txBody>
      </p:sp>
      <p:sp>
        <p:nvSpPr>
          <p:cNvPr id="12" name="文本框 16"/>
          <p:cNvSpPr>
            <a:spLocks noChangeArrowheads="1"/>
          </p:cNvSpPr>
          <p:nvPr>
            <p:custDataLst>
              <p:tags r:id="rId4"/>
            </p:custDataLst>
          </p:nvPr>
        </p:nvSpPr>
        <p:spPr bwMode="auto">
          <a:xfrm>
            <a:off x="652780" y="825500"/>
            <a:ext cx="3616960" cy="3493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p>
            <a:pPr indent="457200" algn="l" fontAlgn="auto">
              <a:lnSpc>
                <a:spcPct val="120000"/>
              </a:lnSpc>
              <a:buClrTx/>
              <a:buSzTx/>
              <a:buFontTx/>
            </a:pPr>
            <a:r>
              <a:rPr lang="zh-CN" altLang="en-US" sz="1400">
                <a:latin typeface="Times New Roman" panose="02020603050405020304" charset="0"/>
                <a:cs typeface="Times New Roman" panose="02020603050405020304" charset="0"/>
              </a:rPr>
              <a:t>2010</a:t>
            </a:r>
            <a:r>
              <a:rPr lang="zh-CN" altLang="en-US" sz="1200"/>
              <a:t>年起，中国的学术界开始更加重视对奈达功能对等理论在实际应用和实证研究方面的深入探讨。随着对该理论理解的不断深化，学者们开始更加客观地审视其优缺点，并提出了一系列的改进建议。如：王明在其研究中深入分析了奈达功能对等理论在实际应用中面临的局限性，这些局限性主要集中在文化差异的处理和语用学问题。在处理文化差异时，奈达的理论难以翻译文化专有名词和习俗以及传递丰富的文化背景知识;在语用学问题上，奈达的理论对语境和语用的敏感性不足，可能会忽略语言在不同语境中的细微差异，以及难以保持原文的语言风格和修辞手法。因此，在翻译过程中，应更加注重文化信息的传递，增强对语用学细节的关注，并在保持功能对等的同时，尽量保留原文的语言风格和修辞特点，以更好地服务于实际翻译工作。</a:t>
            </a:r>
            <a:endParaRPr lang="zh-CN" altLang="en-US" sz="1200"/>
          </a:p>
          <a:p>
            <a:pPr indent="457200" algn="l" fontAlgn="auto">
              <a:lnSpc>
                <a:spcPct val="120000"/>
              </a:lnSpc>
              <a:buClrTx/>
              <a:buSzTx/>
              <a:buFontTx/>
            </a:pPr>
            <a:endParaRPr lang="zh-CN" altLang="en-US" sz="1200"/>
          </a:p>
        </p:txBody>
      </p:sp>
      <p:sp>
        <p:nvSpPr>
          <p:cNvPr id="13" name="文本框 17"/>
          <p:cNvSpPr>
            <a:spLocks noChangeArrowheads="1"/>
          </p:cNvSpPr>
          <p:nvPr>
            <p:custDataLst>
              <p:tags r:id="rId5"/>
            </p:custDataLst>
          </p:nvPr>
        </p:nvSpPr>
        <p:spPr bwMode="auto">
          <a:xfrm>
            <a:off x="5039995" y="2932430"/>
            <a:ext cx="3955415"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p>
            <a:pPr indent="457200" algn="l" fontAlgn="auto">
              <a:lnSpc>
                <a:spcPct val="120000"/>
              </a:lnSpc>
              <a:buClrTx/>
              <a:buSzTx/>
              <a:buFontTx/>
              <a:buNone/>
            </a:pPr>
            <a:r>
              <a:rPr lang="zh-CN" altLang="en-US" sz="1200"/>
              <a:t>此外，李华在其研究中探讨了奈达理论在新时代背景下的发展方向，并指出，随着跨文化交流的日益频繁，功能对等理论将在更广泛的领域内发挥其重要作用。李晓明通过对大量商务翻译文本的分析，验证了该理论在实际翻译中的可操作性和有效性。张海燕结合具体的字幕翻译案例，深入探讨了奈达理论在新媒体翻译中的应用，并提出了许多有价值的见解。</a:t>
            </a:r>
            <a:endParaRPr lang="zh-CN" altLang="en-US" sz="1200"/>
          </a:p>
        </p:txBody>
      </p:sp>
      <p:sp>
        <p:nvSpPr>
          <p:cNvPr id="18" name="矩形 17"/>
          <p:cNvSpPr>
            <a:spLocks noChangeArrowheads="1"/>
          </p:cNvSpPr>
          <p:nvPr>
            <p:custDataLst>
              <p:tags r:id="rId6"/>
            </p:custDataLst>
          </p:nvPr>
        </p:nvSpPr>
        <p:spPr bwMode="auto">
          <a:xfrm>
            <a:off x="420085" y="353425"/>
            <a:ext cx="3865880"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l" eaLnBrk="1" hangingPunct="1">
              <a:lnSpc>
                <a:spcPct val="100000"/>
              </a:lnSpc>
              <a:spcBef>
                <a:spcPct val="0"/>
              </a:spcBef>
              <a:buFontTx/>
              <a:buNone/>
            </a:pPr>
            <a:r>
              <a:rPr lang="en-US" altLang="zh-CN" sz="2000" dirty="0">
                <a:solidFill>
                  <a:schemeClr val="tx1">
                    <a:lumMod val="75000"/>
                    <a:lumOff val="25000"/>
                  </a:schemeClr>
                </a:solidFill>
                <a:latin typeface="新宋体" panose="02010609030101010101" charset="-122"/>
                <a:ea typeface="新宋体" panose="02010609030101010101" charset="-122"/>
                <a:cs typeface="新宋体" panose="02010609030101010101" charset="-122"/>
              </a:rPr>
              <a:t> 2010</a:t>
            </a:r>
            <a:r>
              <a:rPr lang="zh-CN" altLang="en-US" sz="2000" dirty="0">
                <a:solidFill>
                  <a:schemeClr val="tx1">
                    <a:lumMod val="75000"/>
                    <a:lumOff val="25000"/>
                  </a:schemeClr>
                </a:solidFill>
                <a:latin typeface="新宋体" panose="02010609030101010101" charset="-122"/>
                <a:ea typeface="新宋体" panose="02010609030101010101" charset="-122"/>
                <a:cs typeface="新宋体" panose="02010609030101010101" charset="-122"/>
              </a:rPr>
              <a:t>年至今应用与实证研究阶段</a:t>
            </a:r>
            <a:endParaRPr lang="zh-CN" altLang="en-US" sz="2000" dirty="0">
              <a:solidFill>
                <a:schemeClr val="tx1">
                  <a:lumMod val="75000"/>
                  <a:lumOff val="25000"/>
                </a:schemeClr>
              </a:solidFill>
              <a:latin typeface="新宋体" panose="02010609030101010101" charset="-122"/>
              <a:ea typeface="新宋体" panose="02010609030101010101" charset="-122"/>
              <a:cs typeface="新宋体" panose="02010609030101010101" charset="-122"/>
            </a:endParaRPr>
          </a:p>
        </p:txBody>
      </p:sp>
      <p:grpSp>
        <p:nvGrpSpPr>
          <p:cNvPr id="56" name="组合 55"/>
          <p:cNvGrpSpPr/>
          <p:nvPr>
            <p:custDataLst>
              <p:tags r:id="rId7"/>
            </p:custDataLst>
          </p:nvPr>
        </p:nvGrpSpPr>
        <p:grpSpPr>
          <a:xfrm>
            <a:off x="4209190" y="2513138"/>
            <a:ext cx="720000" cy="720222"/>
            <a:chOff x="4209190" y="2513138"/>
            <a:chExt cx="720000" cy="720222"/>
          </a:xfrm>
        </p:grpSpPr>
        <p:sp>
          <p:nvSpPr>
            <p:cNvPr id="29" name="椭圆 9"/>
            <p:cNvSpPr>
              <a:spLocks noChangeArrowheads="1"/>
            </p:cNvSpPr>
            <p:nvPr>
              <p:custDataLst>
                <p:tags r:id="rId8"/>
              </p:custDataLst>
            </p:nvPr>
          </p:nvSpPr>
          <p:spPr bwMode="auto">
            <a:xfrm>
              <a:off x="4209190" y="2513138"/>
              <a:ext cx="720000" cy="720222"/>
            </a:xfrm>
            <a:prstGeom prst="ellipse">
              <a:avLst/>
            </a:prstGeom>
            <a:noFill/>
            <a:ln>
              <a:solidFill>
                <a:schemeClr val="tx1">
                  <a:lumMod val="75000"/>
                  <a:lumOff val="25000"/>
                </a:schemeClr>
              </a:solidFill>
            </a:ln>
          </p:spPr>
          <p:txBody>
            <a:bodyPr anchor="ctr"/>
            <a:lstStyle/>
            <a:p>
              <a:pPr algn="ctr"/>
              <a:endParaRPr lang="zh-CN" altLang="en-US">
                <a:solidFill>
                  <a:schemeClr val="tx1">
                    <a:lumMod val="75000"/>
                    <a:lumOff val="25000"/>
                  </a:schemeClr>
                </a:solidFill>
              </a:endParaRPr>
            </a:p>
          </p:txBody>
        </p:sp>
        <p:sp>
          <p:nvSpPr>
            <p:cNvPr id="33" name="Freeform 27"/>
            <p:cNvSpPr>
              <a:spLocks noEditPoints="1"/>
            </p:cNvSpPr>
            <p:nvPr>
              <p:custDataLst>
                <p:tags r:id="rId9"/>
              </p:custDataLst>
            </p:nvPr>
          </p:nvSpPr>
          <p:spPr bwMode="auto">
            <a:xfrm>
              <a:off x="4357686" y="2661680"/>
              <a:ext cx="428628" cy="416051"/>
            </a:xfrm>
            <a:custGeom>
              <a:avLst/>
              <a:gdLst/>
              <a:ahLst/>
              <a:cxnLst>
                <a:cxn ang="0">
                  <a:pos x="490" y="1319"/>
                </a:cxn>
                <a:cxn ang="0">
                  <a:pos x="299" y="1249"/>
                </a:cxn>
                <a:cxn ang="0">
                  <a:pos x="24" y="872"/>
                </a:cxn>
                <a:cxn ang="0">
                  <a:pos x="23" y="587"/>
                </a:cxn>
                <a:cxn ang="0">
                  <a:pos x="179" y="369"/>
                </a:cxn>
                <a:cxn ang="0">
                  <a:pos x="405" y="256"/>
                </a:cxn>
                <a:cxn ang="0">
                  <a:pos x="612" y="249"/>
                </a:cxn>
                <a:cxn ang="0">
                  <a:pos x="760" y="0"/>
                </a:cxn>
                <a:cxn ang="0">
                  <a:pos x="726" y="239"/>
                </a:cxn>
                <a:cxn ang="0">
                  <a:pos x="858" y="179"/>
                </a:cxn>
                <a:cxn ang="0">
                  <a:pos x="1076" y="176"/>
                </a:cxn>
                <a:cxn ang="0">
                  <a:pos x="1275" y="203"/>
                </a:cxn>
                <a:cxn ang="0">
                  <a:pos x="1155" y="426"/>
                </a:cxn>
                <a:cxn ang="0">
                  <a:pos x="1243" y="607"/>
                </a:cxn>
                <a:cxn ang="0">
                  <a:pos x="1184" y="942"/>
                </a:cxn>
                <a:cxn ang="0">
                  <a:pos x="967" y="1234"/>
                </a:cxn>
                <a:cxn ang="0">
                  <a:pos x="737" y="1300"/>
                </a:cxn>
                <a:cxn ang="0">
                  <a:pos x="671" y="1294"/>
                </a:cxn>
                <a:cxn ang="0">
                  <a:pos x="620" y="1297"/>
                </a:cxn>
                <a:cxn ang="0">
                  <a:pos x="747" y="46"/>
                </a:cxn>
                <a:cxn ang="0">
                  <a:pos x="723" y="35"/>
                </a:cxn>
                <a:cxn ang="0">
                  <a:pos x="664" y="186"/>
                </a:cxn>
                <a:cxn ang="0">
                  <a:pos x="643" y="275"/>
                </a:cxn>
                <a:cxn ang="0">
                  <a:pos x="668" y="395"/>
                </a:cxn>
                <a:cxn ang="0">
                  <a:pos x="777" y="71"/>
                </a:cxn>
                <a:cxn ang="0">
                  <a:pos x="1063" y="202"/>
                </a:cxn>
                <a:cxn ang="0">
                  <a:pos x="824" y="253"/>
                </a:cxn>
                <a:cxn ang="0">
                  <a:pos x="745" y="364"/>
                </a:cxn>
                <a:cxn ang="0">
                  <a:pos x="874" y="274"/>
                </a:cxn>
                <a:cxn ang="0">
                  <a:pos x="946" y="282"/>
                </a:cxn>
                <a:cxn ang="0">
                  <a:pos x="990" y="282"/>
                </a:cxn>
                <a:cxn ang="0">
                  <a:pos x="1131" y="246"/>
                </a:cxn>
                <a:cxn ang="0">
                  <a:pos x="1103" y="301"/>
                </a:cxn>
                <a:cxn ang="0">
                  <a:pos x="1052" y="399"/>
                </a:cxn>
                <a:cxn ang="0">
                  <a:pos x="934" y="325"/>
                </a:cxn>
                <a:cxn ang="0">
                  <a:pos x="975" y="434"/>
                </a:cxn>
                <a:cxn ang="0">
                  <a:pos x="875" y="365"/>
                </a:cxn>
                <a:cxn ang="0">
                  <a:pos x="728" y="436"/>
                </a:cxn>
                <a:cxn ang="0">
                  <a:pos x="1026" y="453"/>
                </a:cxn>
                <a:cxn ang="0">
                  <a:pos x="1198" y="320"/>
                </a:cxn>
                <a:cxn ang="0">
                  <a:pos x="1118" y="211"/>
                </a:cxn>
                <a:cxn ang="0">
                  <a:pos x="240" y="368"/>
                </a:cxn>
                <a:cxn ang="0">
                  <a:pos x="121" y="467"/>
                </a:cxn>
                <a:cxn ang="0">
                  <a:pos x="32" y="700"/>
                </a:cxn>
                <a:cxn ang="0">
                  <a:pos x="115" y="989"/>
                </a:cxn>
                <a:cxn ang="0">
                  <a:pos x="364" y="1251"/>
                </a:cxn>
                <a:cxn ang="0">
                  <a:pos x="509" y="1247"/>
                </a:cxn>
                <a:cxn ang="0">
                  <a:pos x="478" y="1199"/>
                </a:cxn>
                <a:cxn ang="0">
                  <a:pos x="621" y="1214"/>
                </a:cxn>
                <a:cxn ang="0">
                  <a:pos x="702" y="1137"/>
                </a:cxn>
                <a:cxn ang="0">
                  <a:pos x="736" y="1262"/>
                </a:cxn>
                <a:cxn ang="0">
                  <a:pos x="941" y="1222"/>
                </a:cxn>
                <a:cxn ang="0">
                  <a:pos x="1153" y="940"/>
                </a:cxn>
                <a:cxn ang="0">
                  <a:pos x="1214" y="706"/>
                </a:cxn>
                <a:cxn ang="0">
                  <a:pos x="1101" y="453"/>
                </a:cxn>
                <a:cxn ang="0">
                  <a:pos x="861" y="474"/>
                </a:cxn>
                <a:cxn ang="0">
                  <a:pos x="646" y="483"/>
                </a:cxn>
                <a:cxn ang="0">
                  <a:pos x="552" y="395"/>
                </a:cxn>
                <a:cxn ang="0">
                  <a:pos x="583" y="431"/>
                </a:cxn>
                <a:cxn ang="0">
                  <a:pos x="595" y="302"/>
                </a:cxn>
              </a:cxnLst>
              <a:rect l="0" t="0" r="r" b="b"/>
              <a:pathLst>
                <a:path w="1275" h="1327">
                  <a:moveTo>
                    <a:pt x="580" y="1313"/>
                  </a:moveTo>
                  <a:lnTo>
                    <a:pt x="580" y="1313"/>
                  </a:lnTo>
                  <a:lnTo>
                    <a:pt x="578" y="1301"/>
                  </a:lnTo>
                  <a:lnTo>
                    <a:pt x="577" y="1289"/>
                  </a:lnTo>
                  <a:lnTo>
                    <a:pt x="578" y="1283"/>
                  </a:lnTo>
                  <a:lnTo>
                    <a:pt x="579" y="1277"/>
                  </a:lnTo>
                  <a:lnTo>
                    <a:pt x="581" y="1272"/>
                  </a:lnTo>
                  <a:lnTo>
                    <a:pt x="583" y="1267"/>
                  </a:lnTo>
                  <a:lnTo>
                    <a:pt x="583" y="1267"/>
                  </a:lnTo>
                  <a:lnTo>
                    <a:pt x="570" y="1273"/>
                  </a:lnTo>
                  <a:lnTo>
                    <a:pt x="557" y="1279"/>
                  </a:lnTo>
                  <a:lnTo>
                    <a:pt x="532" y="1296"/>
                  </a:lnTo>
                  <a:lnTo>
                    <a:pt x="504" y="1312"/>
                  </a:lnTo>
                  <a:lnTo>
                    <a:pt x="490" y="1319"/>
                  </a:lnTo>
                  <a:lnTo>
                    <a:pt x="475" y="1327"/>
                  </a:lnTo>
                  <a:lnTo>
                    <a:pt x="475" y="1327"/>
                  </a:lnTo>
                  <a:lnTo>
                    <a:pt x="461" y="1327"/>
                  </a:lnTo>
                  <a:lnTo>
                    <a:pt x="448" y="1327"/>
                  </a:lnTo>
                  <a:lnTo>
                    <a:pt x="435" y="1326"/>
                  </a:lnTo>
                  <a:lnTo>
                    <a:pt x="424" y="1322"/>
                  </a:lnTo>
                  <a:lnTo>
                    <a:pt x="412" y="1319"/>
                  </a:lnTo>
                  <a:lnTo>
                    <a:pt x="400" y="1315"/>
                  </a:lnTo>
                  <a:lnTo>
                    <a:pt x="389" y="1311"/>
                  </a:lnTo>
                  <a:lnTo>
                    <a:pt x="380" y="1305"/>
                  </a:lnTo>
                  <a:lnTo>
                    <a:pt x="359" y="1293"/>
                  </a:lnTo>
                  <a:lnTo>
                    <a:pt x="339" y="1279"/>
                  </a:lnTo>
                  <a:lnTo>
                    <a:pt x="299" y="1249"/>
                  </a:lnTo>
                  <a:lnTo>
                    <a:pt x="299" y="1249"/>
                  </a:lnTo>
                  <a:lnTo>
                    <a:pt x="269" y="1226"/>
                  </a:lnTo>
                  <a:lnTo>
                    <a:pt x="240" y="1202"/>
                  </a:lnTo>
                  <a:lnTo>
                    <a:pt x="214" y="1177"/>
                  </a:lnTo>
                  <a:lnTo>
                    <a:pt x="188" y="1150"/>
                  </a:lnTo>
                  <a:lnTo>
                    <a:pt x="164" y="1122"/>
                  </a:lnTo>
                  <a:lnTo>
                    <a:pt x="141" y="1092"/>
                  </a:lnTo>
                  <a:lnTo>
                    <a:pt x="119" y="1060"/>
                  </a:lnTo>
                  <a:lnTo>
                    <a:pt x="99" y="1025"/>
                  </a:lnTo>
                  <a:lnTo>
                    <a:pt x="99" y="1025"/>
                  </a:lnTo>
                  <a:lnTo>
                    <a:pt x="79" y="987"/>
                  </a:lnTo>
                  <a:lnTo>
                    <a:pt x="58" y="950"/>
                  </a:lnTo>
                  <a:lnTo>
                    <a:pt x="40" y="911"/>
                  </a:lnTo>
                  <a:lnTo>
                    <a:pt x="32" y="892"/>
                  </a:lnTo>
                  <a:lnTo>
                    <a:pt x="24" y="872"/>
                  </a:lnTo>
                  <a:lnTo>
                    <a:pt x="18" y="851"/>
                  </a:lnTo>
                  <a:lnTo>
                    <a:pt x="12" y="830"/>
                  </a:lnTo>
                  <a:lnTo>
                    <a:pt x="7" y="808"/>
                  </a:lnTo>
                  <a:lnTo>
                    <a:pt x="4" y="785"/>
                  </a:lnTo>
                  <a:lnTo>
                    <a:pt x="1" y="761"/>
                  </a:lnTo>
                  <a:lnTo>
                    <a:pt x="0" y="736"/>
                  </a:lnTo>
                  <a:lnTo>
                    <a:pt x="0" y="709"/>
                  </a:lnTo>
                  <a:lnTo>
                    <a:pt x="1" y="681"/>
                  </a:lnTo>
                  <a:lnTo>
                    <a:pt x="1" y="681"/>
                  </a:lnTo>
                  <a:lnTo>
                    <a:pt x="3" y="663"/>
                  </a:lnTo>
                  <a:lnTo>
                    <a:pt x="6" y="647"/>
                  </a:lnTo>
                  <a:lnTo>
                    <a:pt x="10" y="631"/>
                  </a:lnTo>
                  <a:lnTo>
                    <a:pt x="15" y="617"/>
                  </a:lnTo>
                  <a:lnTo>
                    <a:pt x="23" y="587"/>
                  </a:lnTo>
                  <a:lnTo>
                    <a:pt x="28" y="570"/>
                  </a:lnTo>
                  <a:lnTo>
                    <a:pt x="33" y="551"/>
                  </a:lnTo>
                  <a:lnTo>
                    <a:pt x="33" y="551"/>
                  </a:lnTo>
                  <a:lnTo>
                    <a:pt x="40" y="543"/>
                  </a:lnTo>
                  <a:lnTo>
                    <a:pt x="47" y="533"/>
                  </a:lnTo>
                  <a:lnTo>
                    <a:pt x="53" y="522"/>
                  </a:lnTo>
                  <a:lnTo>
                    <a:pt x="58" y="512"/>
                  </a:lnTo>
                  <a:lnTo>
                    <a:pt x="68" y="489"/>
                  </a:lnTo>
                  <a:lnTo>
                    <a:pt x="78" y="467"/>
                  </a:lnTo>
                  <a:lnTo>
                    <a:pt x="78" y="467"/>
                  </a:lnTo>
                  <a:lnTo>
                    <a:pt x="108" y="439"/>
                  </a:lnTo>
                  <a:lnTo>
                    <a:pt x="136" y="411"/>
                  </a:lnTo>
                  <a:lnTo>
                    <a:pt x="164" y="383"/>
                  </a:lnTo>
                  <a:lnTo>
                    <a:pt x="179" y="369"/>
                  </a:lnTo>
                  <a:lnTo>
                    <a:pt x="194" y="357"/>
                  </a:lnTo>
                  <a:lnTo>
                    <a:pt x="209" y="344"/>
                  </a:lnTo>
                  <a:lnTo>
                    <a:pt x="227" y="332"/>
                  </a:lnTo>
                  <a:lnTo>
                    <a:pt x="244" y="321"/>
                  </a:lnTo>
                  <a:lnTo>
                    <a:pt x="261" y="310"/>
                  </a:lnTo>
                  <a:lnTo>
                    <a:pt x="280" y="301"/>
                  </a:lnTo>
                  <a:lnTo>
                    <a:pt x="300" y="293"/>
                  </a:lnTo>
                  <a:lnTo>
                    <a:pt x="322" y="287"/>
                  </a:lnTo>
                  <a:lnTo>
                    <a:pt x="345" y="282"/>
                  </a:lnTo>
                  <a:lnTo>
                    <a:pt x="345" y="282"/>
                  </a:lnTo>
                  <a:lnTo>
                    <a:pt x="358" y="273"/>
                  </a:lnTo>
                  <a:lnTo>
                    <a:pt x="373" y="265"/>
                  </a:lnTo>
                  <a:lnTo>
                    <a:pt x="388" y="260"/>
                  </a:lnTo>
                  <a:lnTo>
                    <a:pt x="405" y="256"/>
                  </a:lnTo>
                  <a:lnTo>
                    <a:pt x="422" y="254"/>
                  </a:lnTo>
                  <a:lnTo>
                    <a:pt x="440" y="252"/>
                  </a:lnTo>
                  <a:lnTo>
                    <a:pt x="458" y="250"/>
                  </a:lnTo>
                  <a:lnTo>
                    <a:pt x="476" y="252"/>
                  </a:lnTo>
                  <a:lnTo>
                    <a:pt x="495" y="253"/>
                  </a:lnTo>
                  <a:lnTo>
                    <a:pt x="512" y="255"/>
                  </a:lnTo>
                  <a:lnTo>
                    <a:pt x="531" y="257"/>
                  </a:lnTo>
                  <a:lnTo>
                    <a:pt x="548" y="260"/>
                  </a:lnTo>
                  <a:lnTo>
                    <a:pt x="565" y="264"/>
                  </a:lnTo>
                  <a:lnTo>
                    <a:pt x="580" y="268"/>
                  </a:lnTo>
                  <a:lnTo>
                    <a:pt x="595" y="273"/>
                  </a:lnTo>
                  <a:lnTo>
                    <a:pt x="608" y="277"/>
                  </a:lnTo>
                  <a:lnTo>
                    <a:pt x="608" y="277"/>
                  </a:lnTo>
                  <a:lnTo>
                    <a:pt x="612" y="249"/>
                  </a:lnTo>
                  <a:lnTo>
                    <a:pt x="618" y="218"/>
                  </a:lnTo>
                  <a:lnTo>
                    <a:pt x="627" y="187"/>
                  </a:lnTo>
                  <a:lnTo>
                    <a:pt x="637" y="155"/>
                  </a:lnTo>
                  <a:lnTo>
                    <a:pt x="658" y="90"/>
                  </a:lnTo>
                  <a:lnTo>
                    <a:pt x="678" y="29"/>
                  </a:lnTo>
                  <a:lnTo>
                    <a:pt x="678" y="29"/>
                  </a:lnTo>
                  <a:lnTo>
                    <a:pt x="686" y="22"/>
                  </a:lnTo>
                  <a:lnTo>
                    <a:pt x="696" y="17"/>
                  </a:lnTo>
                  <a:lnTo>
                    <a:pt x="705" y="12"/>
                  </a:lnTo>
                  <a:lnTo>
                    <a:pt x="716" y="7"/>
                  </a:lnTo>
                  <a:lnTo>
                    <a:pt x="727" y="4"/>
                  </a:lnTo>
                  <a:lnTo>
                    <a:pt x="737" y="2"/>
                  </a:lnTo>
                  <a:lnTo>
                    <a:pt x="749" y="0"/>
                  </a:lnTo>
                  <a:lnTo>
                    <a:pt x="760" y="0"/>
                  </a:lnTo>
                  <a:lnTo>
                    <a:pt x="770" y="0"/>
                  </a:lnTo>
                  <a:lnTo>
                    <a:pt x="781" y="2"/>
                  </a:lnTo>
                  <a:lnTo>
                    <a:pt x="791" y="5"/>
                  </a:lnTo>
                  <a:lnTo>
                    <a:pt x="800" y="10"/>
                  </a:lnTo>
                  <a:lnTo>
                    <a:pt x="808" y="16"/>
                  </a:lnTo>
                  <a:lnTo>
                    <a:pt x="815" y="25"/>
                  </a:lnTo>
                  <a:lnTo>
                    <a:pt x="821" y="34"/>
                  </a:lnTo>
                  <a:lnTo>
                    <a:pt x="825" y="46"/>
                  </a:lnTo>
                  <a:lnTo>
                    <a:pt x="825" y="46"/>
                  </a:lnTo>
                  <a:lnTo>
                    <a:pt x="787" y="110"/>
                  </a:lnTo>
                  <a:lnTo>
                    <a:pt x="769" y="141"/>
                  </a:lnTo>
                  <a:lnTo>
                    <a:pt x="753" y="172"/>
                  </a:lnTo>
                  <a:lnTo>
                    <a:pt x="738" y="204"/>
                  </a:lnTo>
                  <a:lnTo>
                    <a:pt x="726" y="239"/>
                  </a:lnTo>
                  <a:lnTo>
                    <a:pt x="714" y="276"/>
                  </a:lnTo>
                  <a:lnTo>
                    <a:pt x="703" y="316"/>
                  </a:lnTo>
                  <a:lnTo>
                    <a:pt x="703" y="316"/>
                  </a:lnTo>
                  <a:lnTo>
                    <a:pt x="721" y="290"/>
                  </a:lnTo>
                  <a:lnTo>
                    <a:pt x="731" y="277"/>
                  </a:lnTo>
                  <a:lnTo>
                    <a:pt x="743" y="264"/>
                  </a:lnTo>
                  <a:lnTo>
                    <a:pt x="754" y="252"/>
                  </a:lnTo>
                  <a:lnTo>
                    <a:pt x="767" y="240"/>
                  </a:lnTo>
                  <a:lnTo>
                    <a:pt x="780" y="227"/>
                  </a:lnTo>
                  <a:lnTo>
                    <a:pt x="795" y="216"/>
                  </a:lnTo>
                  <a:lnTo>
                    <a:pt x="810" y="206"/>
                  </a:lnTo>
                  <a:lnTo>
                    <a:pt x="825" y="196"/>
                  </a:lnTo>
                  <a:lnTo>
                    <a:pt x="842" y="186"/>
                  </a:lnTo>
                  <a:lnTo>
                    <a:pt x="858" y="179"/>
                  </a:lnTo>
                  <a:lnTo>
                    <a:pt x="876" y="172"/>
                  </a:lnTo>
                  <a:lnTo>
                    <a:pt x="895" y="167"/>
                  </a:lnTo>
                  <a:lnTo>
                    <a:pt x="914" y="164"/>
                  </a:lnTo>
                  <a:lnTo>
                    <a:pt x="934" y="162"/>
                  </a:lnTo>
                  <a:lnTo>
                    <a:pt x="934" y="162"/>
                  </a:lnTo>
                  <a:lnTo>
                    <a:pt x="945" y="162"/>
                  </a:lnTo>
                  <a:lnTo>
                    <a:pt x="956" y="163"/>
                  </a:lnTo>
                  <a:lnTo>
                    <a:pt x="975" y="165"/>
                  </a:lnTo>
                  <a:lnTo>
                    <a:pt x="986" y="165"/>
                  </a:lnTo>
                  <a:lnTo>
                    <a:pt x="995" y="164"/>
                  </a:lnTo>
                  <a:lnTo>
                    <a:pt x="1005" y="162"/>
                  </a:lnTo>
                  <a:lnTo>
                    <a:pt x="1015" y="158"/>
                  </a:lnTo>
                  <a:lnTo>
                    <a:pt x="1015" y="158"/>
                  </a:lnTo>
                  <a:lnTo>
                    <a:pt x="1076" y="176"/>
                  </a:lnTo>
                  <a:lnTo>
                    <a:pt x="1106" y="183"/>
                  </a:lnTo>
                  <a:lnTo>
                    <a:pt x="1137" y="189"/>
                  </a:lnTo>
                  <a:lnTo>
                    <a:pt x="1166" y="194"/>
                  </a:lnTo>
                  <a:lnTo>
                    <a:pt x="1179" y="195"/>
                  </a:lnTo>
                  <a:lnTo>
                    <a:pt x="1193" y="195"/>
                  </a:lnTo>
                  <a:lnTo>
                    <a:pt x="1207" y="195"/>
                  </a:lnTo>
                  <a:lnTo>
                    <a:pt x="1219" y="193"/>
                  </a:lnTo>
                  <a:lnTo>
                    <a:pt x="1232" y="191"/>
                  </a:lnTo>
                  <a:lnTo>
                    <a:pt x="1243" y="186"/>
                  </a:lnTo>
                  <a:lnTo>
                    <a:pt x="1243" y="186"/>
                  </a:lnTo>
                  <a:lnTo>
                    <a:pt x="1252" y="189"/>
                  </a:lnTo>
                  <a:lnTo>
                    <a:pt x="1261" y="194"/>
                  </a:lnTo>
                  <a:lnTo>
                    <a:pt x="1267" y="198"/>
                  </a:lnTo>
                  <a:lnTo>
                    <a:pt x="1275" y="203"/>
                  </a:lnTo>
                  <a:lnTo>
                    <a:pt x="1275" y="203"/>
                  </a:lnTo>
                  <a:lnTo>
                    <a:pt x="1253" y="263"/>
                  </a:lnTo>
                  <a:lnTo>
                    <a:pt x="1242" y="294"/>
                  </a:lnTo>
                  <a:lnTo>
                    <a:pt x="1228" y="324"/>
                  </a:lnTo>
                  <a:lnTo>
                    <a:pt x="1220" y="339"/>
                  </a:lnTo>
                  <a:lnTo>
                    <a:pt x="1213" y="353"/>
                  </a:lnTo>
                  <a:lnTo>
                    <a:pt x="1203" y="367"/>
                  </a:lnTo>
                  <a:lnTo>
                    <a:pt x="1193" y="379"/>
                  </a:lnTo>
                  <a:lnTo>
                    <a:pt x="1183" y="391"/>
                  </a:lnTo>
                  <a:lnTo>
                    <a:pt x="1171" y="401"/>
                  </a:lnTo>
                  <a:lnTo>
                    <a:pt x="1158" y="410"/>
                  </a:lnTo>
                  <a:lnTo>
                    <a:pt x="1145" y="418"/>
                  </a:lnTo>
                  <a:lnTo>
                    <a:pt x="1145" y="418"/>
                  </a:lnTo>
                  <a:lnTo>
                    <a:pt x="1155" y="426"/>
                  </a:lnTo>
                  <a:lnTo>
                    <a:pt x="1164" y="434"/>
                  </a:lnTo>
                  <a:lnTo>
                    <a:pt x="1172" y="443"/>
                  </a:lnTo>
                  <a:lnTo>
                    <a:pt x="1179" y="453"/>
                  </a:lnTo>
                  <a:lnTo>
                    <a:pt x="1193" y="474"/>
                  </a:lnTo>
                  <a:lnTo>
                    <a:pt x="1208" y="499"/>
                  </a:lnTo>
                  <a:lnTo>
                    <a:pt x="1208" y="499"/>
                  </a:lnTo>
                  <a:lnTo>
                    <a:pt x="1223" y="524"/>
                  </a:lnTo>
                  <a:lnTo>
                    <a:pt x="1229" y="535"/>
                  </a:lnTo>
                  <a:lnTo>
                    <a:pt x="1233" y="546"/>
                  </a:lnTo>
                  <a:lnTo>
                    <a:pt x="1237" y="558"/>
                  </a:lnTo>
                  <a:lnTo>
                    <a:pt x="1239" y="571"/>
                  </a:lnTo>
                  <a:lnTo>
                    <a:pt x="1242" y="588"/>
                  </a:lnTo>
                  <a:lnTo>
                    <a:pt x="1243" y="607"/>
                  </a:lnTo>
                  <a:lnTo>
                    <a:pt x="1243" y="607"/>
                  </a:lnTo>
                  <a:lnTo>
                    <a:pt x="1244" y="635"/>
                  </a:lnTo>
                  <a:lnTo>
                    <a:pt x="1245" y="663"/>
                  </a:lnTo>
                  <a:lnTo>
                    <a:pt x="1244" y="688"/>
                  </a:lnTo>
                  <a:lnTo>
                    <a:pt x="1243" y="714"/>
                  </a:lnTo>
                  <a:lnTo>
                    <a:pt x="1241" y="739"/>
                  </a:lnTo>
                  <a:lnTo>
                    <a:pt x="1237" y="763"/>
                  </a:lnTo>
                  <a:lnTo>
                    <a:pt x="1233" y="787"/>
                  </a:lnTo>
                  <a:lnTo>
                    <a:pt x="1229" y="809"/>
                  </a:lnTo>
                  <a:lnTo>
                    <a:pt x="1222" y="833"/>
                  </a:lnTo>
                  <a:lnTo>
                    <a:pt x="1216" y="855"/>
                  </a:lnTo>
                  <a:lnTo>
                    <a:pt x="1209" y="877"/>
                  </a:lnTo>
                  <a:lnTo>
                    <a:pt x="1201" y="899"/>
                  </a:lnTo>
                  <a:lnTo>
                    <a:pt x="1192" y="921"/>
                  </a:lnTo>
                  <a:lnTo>
                    <a:pt x="1184" y="942"/>
                  </a:lnTo>
                  <a:lnTo>
                    <a:pt x="1162" y="986"/>
                  </a:lnTo>
                  <a:lnTo>
                    <a:pt x="1162" y="986"/>
                  </a:lnTo>
                  <a:lnTo>
                    <a:pt x="1145" y="1016"/>
                  </a:lnTo>
                  <a:lnTo>
                    <a:pt x="1128" y="1046"/>
                  </a:lnTo>
                  <a:lnTo>
                    <a:pt x="1120" y="1061"/>
                  </a:lnTo>
                  <a:lnTo>
                    <a:pt x="1111" y="1076"/>
                  </a:lnTo>
                  <a:lnTo>
                    <a:pt x="1105" y="1091"/>
                  </a:lnTo>
                  <a:lnTo>
                    <a:pt x="1099" y="1106"/>
                  </a:lnTo>
                  <a:lnTo>
                    <a:pt x="1099" y="1106"/>
                  </a:lnTo>
                  <a:lnTo>
                    <a:pt x="1060" y="1148"/>
                  </a:lnTo>
                  <a:lnTo>
                    <a:pt x="1038" y="1170"/>
                  </a:lnTo>
                  <a:lnTo>
                    <a:pt x="1016" y="1193"/>
                  </a:lnTo>
                  <a:lnTo>
                    <a:pt x="992" y="1214"/>
                  </a:lnTo>
                  <a:lnTo>
                    <a:pt x="967" y="1234"/>
                  </a:lnTo>
                  <a:lnTo>
                    <a:pt x="942" y="1254"/>
                  </a:lnTo>
                  <a:lnTo>
                    <a:pt x="916" y="1271"/>
                  </a:lnTo>
                  <a:lnTo>
                    <a:pt x="902" y="1278"/>
                  </a:lnTo>
                  <a:lnTo>
                    <a:pt x="888" y="1285"/>
                  </a:lnTo>
                  <a:lnTo>
                    <a:pt x="874" y="1291"/>
                  </a:lnTo>
                  <a:lnTo>
                    <a:pt x="860" y="1297"/>
                  </a:lnTo>
                  <a:lnTo>
                    <a:pt x="845" y="1301"/>
                  </a:lnTo>
                  <a:lnTo>
                    <a:pt x="830" y="1304"/>
                  </a:lnTo>
                  <a:lnTo>
                    <a:pt x="815" y="1306"/>
                  </a:lnTo>
                  <a:lnTo>
                    <a:pt x="800" y="1307"/>
                  </a:lnTo>
                  <a:lnTo>
                    <a:pt x="785" y="1307"/>
                  </a:lnTo>
                  <a:lnTo>
                    <a:pt x="769" y="1306"/>
                  </a:lnTo>
                  <a:lnTo>
                    <a:pt x="753" y="1304"/>
                  </a:lnTo>
                  <a:lnTo>
                    <a:pt x="737" y="1300"/>
                  </a:lnTo>
                  <a:lnTo>
                    <a:pt x="721" y="1296"/>
                  </a:lnTo>
                  <a:lnTo>
                    <a:pt x="705" y="1288"/>
                  </a:lnTo>
                  <a:lnTo>
                    <a:pt x="688" y="1281"/>
                  </a:lnTo>
                  <a:lnTo>
                    <a:pt x="671" y="1271"/>
                  </a:lnTo>
                  <a:lnTo>
                    <a:pt x="671" y="1271"/>
                  </a:lnTo>
                  <a:lnTo>
                    <a:pt x="669" y="1273"/>
                  </a:lnTo>
                  <a:lnTo>
                    <a:pt x="669" y="1275"/>
                  </a:lnTo>
                  <a:lnTo>
                    <a:pt x="670" y="1278"/>
                  </a:lnTo>
                  <a:lnTo>
                    <a:pt x="672" y="1282"/>
                  </a:lnTo>
                  <a:lnTo>
                    <a:pt x="674" y="1285"/>
                  </a:lnTo>
                  <a:lnTo>
                    <a:pt x="675" y="1288"/>
                  </a:lnTo>
                  <a:lnTo>
                    <a:pt x="674" y="1291"/>
                  </a:lnTo>
                  <a:lnTo>
                    <a:pt x="671" y="1294"/>
                  </a:lnTo>
                  <a:lnTo>
                    <a:pt x="671" y="1294"/>
                  </a:lnTo>
                  <a:lnTo>
                    <a:pt x="663" y="1296"/>
                  </a:lnTo>
                  <a:lnTo>
                    <a:pt x="657" y="1296"/>
                  </a:lnTo>
                  <a:lnTo>
                    <a:pt x="651" y="1294"/>
                  </a:lnTo>
                  <a:lnTo>
                    <a:pt x="646" y="1292"/>
                  </a:lnTo>
                  <a:lnTo>
                    <a:pt x="642" y="1289"/>
                  </a:lnTo>
                  <a:lnTo>
                    <a:pt x="639" y="1285"/>
                  </a:lnTo>
                  <a:lnTo>
                    <a:pt x="637" y="1279"/>
                  </a:lnTo>
                  <a:lnTo>
                    <a:pt x="636" y="1274"/>
                  </a:lnTo>
                  <a:lnTo>
                    <a:pt x="636" y="1274"/>
                  </a:lnTo>
                  <a:lnTo>
                    <a:pt x="634" y="1274"/>
                  </a:lnTo>
                  <a:lnTo>
                    <a:pt x="633" y="1276"/>
                  </a:lnTo>
                  <a:lnTo>
                    <a:pt x="629" y="1282"/>
                  </a:lnTo>
                  <a:lnTo>
                    <a:pt x="625" y="1289"/>
                  </a:lnTo>
                  <a:lnTo>
                    <a:pt x="620" y="1297"/>
                  </a:lnTo>
                  <a:lnTo>
                    <a:pt x="613" y="1304"/>
                  </a:lnTo>
                  <a:lnTo>
                    <a:pt x="609" y="1308"/>
                  </a:lnTo>
                  <a:lnTo>
                    <a:pt x="605" y="1311"/>
                  </a:lnTo>
                  <a:lnTo>
                    <a:pt x="599" y="1313"/>
                  </a:lnTo>
                  <a:lnTo>
                    <a:pt x="594" y="1314"/>
                  </a:lnTo>
                  <a:lnTo>
                    <a:pt x="587" y="1314"/>
                  </a:lnTo>
                  <a:lnTo>
                    <a:pt x="580" y="1313"/>
                  </a:lnTo>
                  <a:lnTo>
                    <a:pt x="580" y="1313"/>
                  </a:lnTo>
                  <a:close/>
                  <a:moveTo>
                    <a:pt x="723" y="35"/>
                  </a:moveTo>
                  <a:lnTo>
                    <a:pt x="723" y="35"/>
                  </a:lnTo>
                  <a:lnTo>
                    <a:pt x="728" y="40"/>
                  </a:lnTo>
                  <a:lnTo>
                    <a:pt x="733" y="43"/>
                  </a:lnTo>
                  <a:lnTo>
                    <a:pt x="739" y="45"/>
                  </a:lnTo>
                  <a:lnTo>
                    <a:pt x="747" y="46"/>
                  </a:lnTo>
                  <a:lnTo>
                    <a:pt x="754" y="46"/>
                  </a:lnTo>
                  <a:lnTo>
                    <a:pt x="763" y="46"/>
                  </a:lnTo>
                  <a:lnTo>
                    <a:pt x="769" y="45"/>
                  </a:lnTo>
                  <a:lnTo>
                    <a:pt x="777" y="43"/>
                  </a:lnTo>
                  <a:lnTo>
                    <a:pt x="777" y="43"/>
                  </a:lnTo>
                  <a:lnTo>
                    <a:pt x="774" y="38"/>
                  </a:lnTo>
                  <a:lnTo>
                    <a:pt x="772" y="36"/>
                  </a:lnTo>
                  <a:lnTo>
                    <a:pt x="765" y="33"/>
                  </a:lnTo>
                  <a:lnTo>
                    <a:pt x="759" y="31"/>
                  </a:lnTo>
                  <a:lnTo>
                    <a:pt x="752" y="31"/>
                  </a:lnTo>
                  <a:lnTo>
                    <a:pt x="737" y="34"/>
                  </a:lnTo>
                  <a:lnTo>
                    <a:pt x="731" y="35"/>
                  </a:lnTo>
                  <a:lnTo>
                    <a:pt x="723" y="35"/>
                  </a:lnTo>
                  <a:lnTo>
                    <a:pt x="723" y="35"/>
                  </a:lnTo>
                  <a:close/>
                  <a:moveTo>
                    <a:pt x="706" y="60"/>
                  </a:moveTo>
                  <a:lnTo>
                    <a:pt x="706" y="60"/>
                  </a:lnTo>
                  <a:lnTo>
                    <a:pt x="703" y="63"/>
                  </a:lnTo>
                  <a:lnTo>
                    <a:pt x="700" y="67"/>
                  </a:lnTo>
                  <a:lnTo>
                    <a:pt x="693" y="80"/>
                  </a:lnTo>
                  <a:lnTo>
                    <a:pt x="686" y="96"/>
                  </a:lnTo>
                  <a:lnTo>
                    <a:pt x="679" y="113"/>
                  </a:lnTo>
                  <a:lnTo>
                    <a:pt x="667" y="149"/>
                  </a:lnTo>
                  <a:lnTo>
                    <a:pt x="662" y="163"/>
                  </a:lnTo>
                  <a:lnTo>
                    <a:pt x="660" y="172"/>
                  </a:lnTo>
                  <a:lnTo>
                    <a:pt x="660" y="172"/>
                  </a:lnTo>
                  <a:lnTo>
                    <a:pt x="661" y="177"/>
                  </a:lnTo>
                  <a:lnTo>
                    <a:pt x="662" y="181"/>
                  </a:lnTo>
                  <a:lnTo>
                    <a:pt x="664" y="186"/>
                  </a:lnTo>
                  <a:lnTo>
                    <a:pt x="664" y="189"/>
                  </a:lnTo>
                  <a:lnTo>
                    <a:pt x="664" y="189"/>
                  </a:lnTo>
                  <a:lnTo>
                    <a:pt x="661" y="193"/>
                  </a:lnTo>
                  <a:lnTo>
                    <a:pt x="657" y="195"/>
                  </a:lnTo>
                  <a:lnTo>
                    <a:pt x="653" y="198"/>
                  </a:lnTo>
                  <a:lnTo>
                    <a:pt x="651" y="200"/>
                  </a:lnTo>
                  <a:lnTo>
                    <a:pt x="651" y="200"/>
                  </a:lnTo>
                  <a:lnTo>
                    <a:pt x="648" y="206"/>
                  </a:lnTo>
                  <a:lnTo>
                    <a:pt x="646" y="212"/>
                  </a:lnTo>
                  <a:lnTo>
                    <a:pt x="645" y="224"/>
                  </a:lnTo>
                  <a:lnTo>
                    <a:pt x="644" y="238"/>
                  </a:lnTo>
                  <a:lnTo>
                    <a:pt x="644" y="250"/>
                  </a:lnTo>
                  <a:lnTo>
                    <a:pt x="644" y="263"/>
                  </a:lnTo>
                  <a:lnTo>
                    <a:pt x="643" y="275"/>
                  </a:lnTo>
                  <a:lnTo>
                    <a:pt x="641" y="286"/>
                  </a:lnTo>
                  <a:lnTo>
                    <a:pt x="639" y="291"/>
                  </a:lnTo>
                  <a:lnTo>
                    <a:pt x="636" y="295"/>
                  </a:lnTo>
                  <a:lnTo>
                    <a:pt x="636" y="295"/>
                  </a:lnTo>
                  <a:lnTo>
                    <a:pt x="640" y="327"/>
                  </a:lnTo>
                  <a:lnTo>
                    <a:pt x="642" y="343"/>
                  </a:lnTo>
                  <a:lnTo>
                    <a:pt x="644" y="359"/>
                  </a:lnTo>
                  <a:lnTo>
                    <a:pt x="647" y="375"/>
                  </a:lnTo>
                  <a:lnTo>
                    <a:pt x="652" y="391"/>
                  </a:lnTo>
                  <a:lnTo>
                    <a:pt x="659" y="407"/>
                  </a:lnTo>
                  <a:lnTo>
                    <a:pt x="662" y="414"/>
                  </a:lnTo>
                  <a:lnTo>
                    <a:pt x="668" y="422"/>
                  </a:lnTo>
                  <a:lnTo>
                    <a:pt x="668" y="422"/>
                  </a:lnTo>
                  <a:lnTo>
                    <a:pt x="668" y="395"/>
                  </a:lnTo>
                  <a:lnTo>
                    <a:pt x="669" y="369"/>
                  </a:lnTo>
                  <a:lnTo>
                    <a:pt x="671" y="344"/>
                  </a:lnTo>
                  <a:lnTo>
                    <a:pt x="674" y="320"/>
                  </a:lnTo>
                  <a:lnTo>
                    <a:pt x="679" y="297"/>
                  </a:lnTo>
                  <a:lnTo>
                    <a:pt x="685" y="273"/>
                  </a:lnTo>
                  <a:lnTo>
                    <a:pt x="691" y="252"/>
                  </a:lnTo>
                  <a:lnTo>
                    <a:pt x="699" y="229"/>
                  </a:lnTo>
                  <a:lnTo>
                    <a:pt x="706" y="208"/>
                  </a:lnTo>
                  <a:lnTo>
                    <a:pt x="715" y="187"/>
                  </a:lnTo>
                  <a:lnTo>
                    <a:pt x="724" y="167"/>
                  </a:lnTo>
                  <a:lnTo>
                    <a:pt x="734" y="147"/>
                  </a:lnTo>
                  <a:lnTo>
                    <a:pt x="754" y="108"/>
                  </a:lnTo>
                  <a:lnTo>
                    <a:pt x="777" y="71"/>
                  </a:lnTo>
                  <a:lnTo>
                    <a:pt x="777" y="71"/>
                  </a:lnTo>
                  <a:lnTo>
                    <a:pt x="767" y="73"/>
                  </a:lnTo>
                  <a:lnTo>
                    <a:pt x="758" y="74"/>
                  </a:lnTo>
                  <a:lnTo>
                    <a:pt x="749" y="74"/>
                  </a:lnTo>
                  <a:lnTo>
                    <a:pt x="740" y="72"/>
                  </a:lnTo>
                  <a:lnTo>
                    <a:pt x="732" y="70"/>
                  </a:lnTo>
                  <a:lnTo>
                    <a:pt x="723" y="67"/>
                  </a:lnTo>
                  <a:lnTo>
                    <a:pt x="706" y="60"/>
                  </a:lnTo>
                  <a:lnTo>
                    <a:pt x="706" y="60"/>
                  </a:lnTo>
                  <a:close/>
                  <a:moveTo>
                    <a:pt x="1102" y="203"/>
                  </a:moveTo>
                  <a:lnTo>
                    <a:pt x="1102" y="203"/>
                  </a:lnTo>
                  <a:lnTo>
                    <a:pt x="1093" y="206"/>
                  </a:lnTo>
                  <a:lnTo>
                    <a:pt x="1082" y="206"/>
                  </a:lnTo>
                  <a:lnTo>
                    <a:pt x="1072" y="204"/>
                  </a:lnTo>
                  <a:lnTo>
                    <a:pt x="1063" y="202"/>
                  </a:lnTo>
                  <a:lnTo>
                    <a:pt x="1045" y="197"/>
                  </a:lnTo>
                  <a:lnTo>
                    <a:pt x="1035" y="195"/>
                  </a:lnTo>
                  <a:lnTo>
                    <a:pt x="1025" y="194"/>
                  </a:lnTo>
                  <a:lnTo>
                    <a:pt x="1025" y="194"/>
                  </a:lnTo>
                  <a:lnTo>
                    <a:pt x="1010" y="193"/>
                  </a:lnTo>
                  <a:lnTo>
                    <a:pt x="995" y="193"/>
                  </a:lnTo>
                  <a:lnTo>
                    <a:pt x="980" y="195"/>
                  </a:lnTo>
                  <a:lnTo>
                    <a:pt x="965" y="197"/>
                  </a:lnTo>
                  <a:lnTo>
                    <a:pt x="950" y="200"/>
                  </a:lnTo>
                  <a:lnTo>
                    <a:pt x="936" y="204"/>
                  </a:lnTo>
                  <a:lnTo>
                    <a:pt x="906" y="215"/>
                  </a:lnTo>
                  <a:lnTo>
                    <a:pt x="879" y="227"/>
                  </a:lnTo>
                  <a:lnTo>
                    <a:pt x="851" y="240"/>
                  </a:lnTo>
                  <a:lnTo>
                    <a:pt x="824" y="253"/>
                  </a:lnTo>
                  <a:lnTo>
                    <a:pt x="797" y="263"/>
                  </a:lnTo>
                  <a:lnTo>
                    <a:pt x="797" y="263"/>
                  </a:lnTo>
                  <a:lnTo>
                    <a:pt x="789" y="277"/>
                  </a:lnTo>
                  <a:lnTo>
                    <a:pt x="777" y="291"/>
                  </a:lnTo>
                  <a:lnTo>
                    <a:pt x="751" y="321"/>
                  </a:lnTo>
                  <a:lnTo>
                    <a:pt x="739" y="337"/>
                  </a:lnTo>
                  <a:lnTo>
                    <a:pt x="728" y="353"/>
                  </a:lnTo>
                  <a:lnTo>
                    <a:pt x="723" y="362"/>
                  </a:lnTo>
                  <a:lnTo>
                    <a:pt x="719" y="371"/>
                  </a:lnTo>
                  <a:lnTo>
                    <a:pt x="716" y="380"/>
                  </a:lnTo>
                  <a:lnTo>
                    <a:pt x="714" y="390"/>
                  </a:lnTo>
                  <a:lnTo>
                    <a:pt x="714" y="390"/>
                  </a:lnTo>
                  <a:lnTo>
                    <a:pt x="729" y="377"/>
                  </a:lnTo>
                  <a:lnTo>
                    <a:pt x="745" y="364"/>
                  </a:lnTo>
                  <a:lnTo>
                    <a:pt x="763" y="352"/>
                  </a:lnTo>
                  <a:lnTo>
                    <a:pt x="780" y="340"/>
                  </a:lnTo>
                  <a:lnTo>
                    <a:pt x="799" y="331"/>
                  </a:lnTo>
                  <a:lnTo>
                    <a:pt x="818" y="321"/>
                  </a:lnTo>
                  <a:lnTo>
                    <a:pt x="854" y="305"/>
                  </a:lnTo>
                  <a:lnTo>
                    <a:pt x="854" y="305"/>
                  </a:lnTo>
                  <a:lnTo>
                    <a:pt x="856" y="291"/>
                  </a:lnTo>
                  <a:lnTo>
                    <a:pt x="858" y="280"/>
                  </a:lnTo>
                  <a:lnTo>
                    <a:pt x="860" y="276"/>
                  </a:lnTo>
                  <a:lnTo>
                    <a:pt x="863" y="272"/>
                  </a:lnTo>
                  <a:lnTo>
                    <a:pt x="866" y="268"/>
                  </a:lnTo>
                  <a:lnTo>
                    <a:pt x="871" y="263"/>
                  </a:lnTo>
                  <a:lnTo>
                    <a:pt x="871" y="263"/>
                  </a:lnTo>
                  <a:lnTo>
                    <a:pt x="874" y="274"/>
                  </a:lnTo>
                  <a:lnTo>
                    <a:pt x="876" y="284"/>
                  </a:lnTo>
                  <a:lnTo>
                    <a:pt x="878" y="291"/>
                  </a:lnTo>
                  <a:lnTo>
                    <a:pt x="882" y="302"/>
                  </a:lnTo>
                  <a:lnTo>
                    <a:pt x="882" y="302"/>
                  </a:lnTo>
                  <a:lnTo>
                    <a:pt x="887" y="300"/>
                  </a:lnTo>
                  <a:lnTo>
                    <a:pt x="893" y="297"/>
                  </a:lnTo>
                  <a:lnTo>
                    <a:pt x="897" y="293"/>
                  </a:lnTo>
                  <a:lnTo>
                    <a:pt x="903" y="291"/>
                  </a:lnTo>
                  <a:lnTo>
                    <a:pt x="903" y="291"/>
                  </a:lnTo>
                  <a:lnTo>
                    <a:pt x="914" y="292"/>
                  </a:lnTo>
                  <a:lnTo>
                    <a:pt x="924" y="291"/>
                  </a:lnTo>
                  <a:lnTo>
                    <a:pt x="932" y="289"/>
                  </a:lnTo>
                  <a:lnTo>
                    <a:pt x="940" y="286"/>
                  </a:lnTo>
                  <a:lnTo>
                    <a:pt x="946" y="282"/>
                  </a:lnTo>
                  <a:lnTo>
                    <a:pt x="951" y="277"/>
                  </a:lnTo>
                  <a:lnTo>
                    <a:pt x="957" y="272"/>
                  </a:lnTo>
                  <a:lnTo>
                    <a:pt x="961" y="265"/>
                  </a:lnTo>
                  <a:lnTo>
                    <a:pt x="970" y="253"/>
                  </a:lnTo>
                  <a:lnTo>
                    <a:pt x="977" y="240"/>
                  </a:lnTo>
                  <a:lnTo>
                    <a:pt x="985" y="226"/>
                  </a:lnTo>
                  <a:lnTo>
                    <a:pt x="989" y="221"/>
                  </a:lnTo>
                  <a:lnTo>
                    <a:pt x="994" y="214"/>
                  </a:lnTo>
                  <a:lnTo>
                    <a:pt x="994" y="214"/>
                  </a:lnTo>
                  <a:lnTo>
                    <a:pt x="995" y="221"/>
                  </a:lnTo>
                  <a:lnTo>
                    <a:pt x="995" y="228"/>
                  </a:lnTo>
                  <a:lnTo>
                    <a:pt x="994" y="246"/>
                  </a:lnTo>
                  <a:lnTo>
                    <a:pt x="992" y="264"/>
                  </a:lnTo>
                  <a:lnTo>
                    <a:pt x="990" y="282"/>
                  </a:lnTo>
                  <a:lnTo>
                    <a:pt x="990" y="282"/>
                  </a:lnTo>
                  <a:lnTo>
                    <a:pt x="994" y="278"/>
                  </a:lnTo>
                  <a:lnTo>
                    <a:pt x="999" y="277"/>
                  </a:lnTo>
                  <a:lnTo>
                    <a:pt x="1003" y="277"/>
                  </a:lnTo>
                  <a:lnTo>
                    <a:pt x="1007" y="278"/>
                  </a:lnTo>
                  <a:lnTo>
                    <a:pt x="1018" y="282"/>
                  </a:lnTo>
                  <a:lnTo>
                    <a:pt x="1029" y="285"/>
                  </a:lnTo>
                  <a:lnTo>
                    <a:pt x="1029" y="285"/>
                  </a:lnTo>
                  <a:lnTo>
                    <a:pt x="1056" y="277"/>
                  </a:lnTo>
                  <a:lnTo>
                    <a:pt x="1083" y="269"/>
                  </a:lnTo>
                  <a:lnTo>
                    <a:pt x="1108" y="258"/>
                  </a:lnTo>
                  <a:lnTo>
                    <a:pt x="1120" y="253"/>
                  </a:lnTo>
                  <a:lnTo>
                    <a:pt x="1131" y="246"/>
                  </a:lnTo>
                  <a:lnTo>
                    <a:pt x="1131" y="246"/>
                  </a:lnTo>
                  <a:lnTo>
                    <a:pt x="1131" y="248"/>
                  </a:lnTo>
                  <a:lnTo>
                    <a:pt x="1133" y="249"/>
                  </a:lnTo>
                  <a:lnTo>
                    <a:pt x="1139" y="250"/>
                  </a:lnTo>
                  <a:lnTo>
                    <a:pt x="1141" y="250"/>
                  </a:lnTo>
                  <a:lnTo>
                    <a:pt x="1143" y="252"/>
                  </a:lnTo>
                  <a:lnTo>
                    <a:pt x="1144" y="254"/>
                  </a:lnTo>
                  <a:lnTo>
                    <a:pt x="1145" y="257"/>
                  </a:lnTo>
                  <a:lnTo>
                    <a:pt x="1145" y="257"/>
                  </a:lnTo>
                  <a:lnTo>
                    <a:pt x="1140" y="265"/>
                  </a:lnTo>
                  <a:lnTo>
                    <a:pt x="1133" y="274"/>
                  </a:lnTo>
                  <a:lnTo>
                    <a:pt x="1127" y="282"/>
                  </a:lnTo>
                  <a:lnTo>
                    <a:pt x="1120" y="289"/>
                  </a:lnTo>
                  <a:lnTo>
                    <a:pt x="1112" y="295"/>
                  </a:lnTo>
                  <a:lnTo>
                    <a:pt x="1103" y="301"/>
                  </a:lnTo>
                  <a:lnTo>
                    <a:pt x="1094" y="305"/>
                  </a:lnTo>
                  <a:lnTo>
                    <a:pt x="1084" y="309"/>
                  </a:lnTo>
                  <a:lnTo>
                    <a:pt x="1075" y="314"/>
                  </a:lnTo>
                  <a:lnTo>
                    <a:pt x="1065" y="316"/>
                  </a:lnTo>
                  <a:lnTo>
                    <a:pt x="1045" y="320"/>
                  </a:lnTo>
                  <a:lnTo>
                    <a:pt x="1024" y="322"/>
                  </a:lnTo>
                  <a:lnTo>
                    <a:pt x="1005" y="323"/>
                  </a:lnTo>
                  <a:lnTo>
                    <a:pt x="1005" y="323"/>
                  </a:lnTo>
                  <a:lnTo>
                    <a:pt x="1010" y="334"/>
                  </a:lnTo>
                  <a:lnTo>
                    <a:pt x="1018" y="345"/>
                  </a:lnTo>
                  <a:lnTo>
                    <a:pt x="1035" y="366"/>
                  </a:lnTo>
                  <a:lnTo>
                    <a:pt x="1042" y="377"/>
                  </a:lnTo>
                  <a:lnTo>
                    <a:pt x="1048" y="388"/>
                  </a:lnTo>
                  <a:lnTo>
                    <a:pt x="1052" y="399"/>
                  </a:lnTo>
                  <a:lnTo>
                    <a:pt x="1053" y="405"/>
                  </a:lnTo>
                  <a:lnTo>
                    <a:pt x="1053" y="411"/>
                  </a:lnTo>
                  <a:lnTo>
                    <a:pt x="1053" y="411"/>
                  </a:lnTo>
                  <a:lnTo>
                    <a:pt x="1046" y="405"/>
                  </a:lnTo>
                  <a:lnTo>
                    <a:pt x="1037" y="396"/>
                  </a:lnTo>
                  <a:lnTo>
                    <a:pt x="1021" y="379"/>
                  </a:lnTo>
                  <a:lnTo>
                    <a:pt x="1003" y="362"/>
                  </a:lnTo>
                  <a:lnTo>
                    <a:pt x="994" y="353"/>
                  </a:lnTo>
                  <a:lnTo>
                    <a:pt x="985" y="346"/>
                  </a:lnTo>
                  <a:lnTo>
                    <a:pt x="976" y="338"/>
                  </a:lnTo>
                  <a:lnTo>
                    <a:pt x="965" y="333"/>
                  </a:lnTo>
                  <a:lnTo>
                    <a:pt x="956" y="329"/>
                  </a:lnTo>
                  <a:lnTo>
                    <a:pt x="945" y="325"/>
                  </a:lnTo>
                  <a:lnTo>
                    <a:pt x="934" y="325"/>
                  </a:lnTo>
                  <a:lnTo>
                    <a:pt x="924" y="327"/>
                  </a:lnTo>
                  <a:lnTo>
                    <a:pt x="912" y="331"/>
                  </a:lnTo>
                  <a:lnTo>
                    <a:pt x="899" y="337"/>
                  </a:lnTo>
                  <a:lnTo>
                    <a:pt x="899" y="337"/>
                  </a:lnTo>
                  <a:lnTo>
                    <a:pt x="913" y="348"/>
                  </a:lnTo>
                  <a:lnTo>
                    <a:pt x="927" y="360"/>
                  </a:lnTo>
                  <a:lnTo>
                    <a:pt x="941" y="374"/>
                  </a:lnTo>
                  <a:lnTo>
                    <a:pt x="954" y="388"/>
                  </a:lnTo>
                  <a:lnTo>
                    <a:pt x="959" y="395"/>
                  </a:lnTo>
                  <a:lnTo>
                    <a:pt x="964" y="403"/>
                  </a:lnTo>
                  <a:lnTo>
                    <a:pt x="969" y="410"/>
                  </a:lnTo>
                  <a:lnTo>
                    <a:pt x="972" y="418"/>
                  </a:lnTo>
                  <a:lnTo>
                    <a:pt x="974" y="426"/>
                  </a:lnTo>
                  <a:lnTo>
                    <a:pt x="975" y="434"/>
                  </a:lnTo>
                  <a:lnTo>
                    <a:pt x="974" y="441"/>
                  </a:lnTo>
                  <a:lnTo>
                    <a:pt x="973" y="450"/>
                  </a:lnTo>
                  <a:lnTo>
                    <a:pt x="973" y="450"/>
                  </a:lnTo>
                  <a:lnTo>
                    <a:pt x="961" y="439"/>
                  </a:lnTo>
                  <a:lnTo>
                    <a:pt x="949" y="427"/>
                  </a:lnTo>
                  <a:lnTo>
                    <a:pt x="929" y="403"/>
                  </a:lnTo>
                  <a:lnTo>
                    <a:pt x="918" y="391"/>
                  </a:lnTo>
                  <a:lnTo>
                    <a:pt x="906" y="379"/>
                  </a:lnTo>
                  <a:lnTo>
                    <a:pt x="894" y="369"/>
                  </a:lnTo>
                  <a:lnTo>
                    <a:pt x="886" y="365"/>
                  </a:lnTo>
                  <a:lnTo>
                    <a:pt x="879" y="362"/>
                  </a:lnTo>
                  <a:lnTo>
                    <a:pt x="879" y="362"/>
                  </a:lnTo>
                  <a:lnTo>
                    <a:pt x="876" y="364"/>
                  </a:lnTo>
                  <a:lnTo>
                    <a:pt x="875" y="365"/>
                  </a:lnTo>
                  <a:lnTo>
                    <a:pt x="870" y="366"/>
                  </a:lnTo>
                  <a:lnTo>
                    <a:pt x="864" y="366"/>
                  </a:lnTo>
                  <a:lnTo>
                    <a:pt x="857" y="364"/>
                  </a:lnTo>
                  <a:lnTo>
                    <a:pt x="851" y="362"/>
                  </a:lnTo>
                  <a:lnTo>
                    <a:pt x="844" y="359"/>
                  </a:lnTo>
                  <a:lnTo>
                    <a:pt x="840" y="354"/>
                  </a:lnTo>
                  <a:lnTo>
                    <a:pt x="836" y="351"/>
                  </a:lnTo>
                  <a:lnTo>
                    <a:pt x="836" y="351"/>
                  </a:lnTo>
                  <a:lnTo>
                    <a:pt x="804" y="371"/>
                  </a:lnTo>
                  <a:lnTo>
                    <a:pt x="774" y="391"/>
                  </a:lnTo>
                  <a:lnTo>
                    <a:pt x="760" y="401"/>
                  </a:lnTo>
                  <a:lnTo>
                    <a:pt x="747" y="412"/>
                  </a:lnTo>
                  <a:lnTo>
                    <a:pt x="736" y="424"/>
                  </a:lnTo>
                  <a:lnTo>
                    <a:pt x="728" y="436"/>
                  </a:lnTo>
                  <a:lnTo>
                    <a:pt x="728" y="436"/>
                  </a:lnTo>
                  <a:lnTo>
                    <a:pt x="738" y="434"/>
                  </a:lnTo>
                  <a:lnTo>
                    <a:pt x="750" y="433"/>
                  </a:lnTo>
                  <a:lnTo>
                    <a:pt x="775" y="433"/>
                  </a:lnTo>
                  <a:lnTo>
                    <a:pt x="799" y="436"/>
                  </a:lnTo>
                  <a:lnTo>
                    <a:pt x="825" y="439"/>
                  </a:lnTo>
                  <a:lnTo>
                    <a:pt x="878" y="449"/>
                  </a:lnTo>
                  <a:lnTo>
                    <a:pt x="902" y="453"/>
                  </a:lnTo>
                  <a:lnTo>
                    <a:pt x="927" y="456"/>
                  </a:lnTo>
                  <a:lnTo>
                    <a:pt x="927" y="456"/>
                  </a:lnTo>
                  <a:lnTo>
                    <a:pt x="951" y="458"/>
                  </a:lnTo>
                  <a:lnTo>
                    <a:pt x="977" y="458"/>
                  </a:lnTo>
                  <a:lnTo>
                    <a:pt x="1002" y="457"/>
                  </a:lnTo>
                  <a:lnTo>
                    <a:pt x="1026" y="453"/>
                  </a:lnTo>
                  <a:lnTo>
                    <a:pt x="1051" y="448"/>
                  </a:lnTo>
                  <a:lnTo>
                    <a:pt x="1062" y="443"/>
                  </a:lnTo>
                  <a:lnTo>
                    <a:pt x="1073" y="439"/>
                  </a:lnTo>
                  <a:lnTo>
                    <a:pt x="1084" y="434"/>
                  </a:lnTo>
                  <a:lnTo>
                    <a:pt x="1094" y="428"/>
                  </a:lnTo>
                  <a:lnTo>
                    <a:pt x="1103" y="422"/>
                  </a:lnTo>
                  <a:lnTo>
                    <a:pt x="1113" y="414"/>
                  </a:lnTo>
                  <a:lnTo>
                    <a:pt x="1113" y="414"/>
                  </a:lnTo>
                  <a:lnTo>
                    <a:pt x="1135" y="396"/>
                  </a:lnTo>
                  <a:lnTo>
                    <a:pt x="1154" y="376"/>
                  </a:lnTo>
                  <a:lnTo>
                    <a:pt x="1173" y="354"/>
                  </a:lnTo>
                  <a:lnTo>
                    <a:pt x="1182" y="344"/>
                  </a:lnTo>
                  <a:lnTo>
                    <a:pt x="1190" y="332"/>
                  </a:lnTo>
                  <a:lnTo>
                    <a:pt x="1198" y="320"/>
                  </a:lnTo>
                  <a:lnTo>
                    <a:pt x="1204" y="307"/>
                  </a:lnTo>
                  <a:lnTo>
                    <a:pt x="1211" y="294"/>
                  </a:lnTo>
                  <a:lnTo>
                    <a:pt x="1217" y="280"/>
                  </a:lnTo>
                  <a:lnTo>
                    <a:pt x="1222" y="267"/>
                  </a:lnTo>
                  <a:lnTo>
                    <a:pt x="1227" y="253"/>
                  </a:lnTo>
                  <a:lnTo>
                    <a:pt x="1230" y="237"/>
                  </a:lnTo>
                  <a:lnTo>
                    <a:pt x="1233" y="222"/>
                  </a:lnTo>
                  <a:lnTo>
                    <a:pt x="1233" y="222"/>
                  </a:lnTo>
                  <a:lnTo>
                    <a:pt x="1199" y="223"/>
                  </a:lnTo>
                  <a:lnTo>
                    <a:pt x="1182" y="223"/>
                  </a:lnTo>
                  <a:lnTo>
                    <a:pt x="1166" y="223"/>
                  </a:lnTo>
                  <a:lnTo>
                    <a:pt x="1151" y="221"/>
                  </a:lnTo>
                  <a:lnTo>
                    <a:pt x="1135" y="217"/>
                  </a:lnTo>
                  <a:lnTo>
                    <a:pt x="1118" y="211"/>
                  </a:lnTo>
                  <a:lnTo>
                    <a:pt x="1102" y="203"/>
                  </a:lnTo>
                  <a:lnTo>
                    <a:pt x="1102" y="203"/>
                  </a:lnTo>
                  <a:close/>
                  <a:moveTo>
                    <a:pt x="436" y="295"/>
                  </a:moveTo>
                  <a:lnTo>
                    <a:pt x="436" y="295"/>
                  </a:lnTo>
                  <a:lnTo>
                    <a:pt x="408" y="298"/>
                  </a:lnTo>
                  <a:lnTo>
                    <a:pt x="383" y="302"/>
                  </a:lnTo>
                  <a:lnTo>
                    <a:pt x="360" y="306"/>
                  </a:lnTo>
                  <a:lnTo>
                    <a:pt x="340" y="313"/>
                  </a:lnTo>
                  <a:lnTo>
                    <a:pt x="322" y="320"/>
                  </a:lnTo>
                  <a:lnTo>
                    <a:pt x="304" y="329"/>
                  </a:lnTo>
                  <a:lnTo>
                    <a:pt x="285" y="339"/>
                  </a:lnTo>
                  <a:lnTo>
                    <a:pt x="267" y="351"/>
                  </a:lnTo>
                  <a:lnTo>
                    <a:pt x="267" y="351"/>
                  </a:lnTo>
                  <a:lnTo>
                    <a:pt x="240" y="368"/>
                  </a:lnTo>
                  <a:lnTo>
                    <a:pt x="212" y="384"/>
                  </a:lnTo>
                  <a:lnTo>
                    <a:pt x="184" y="400"/>
                  </a:lnTo>
                  <a:lnTo>
                    <a:pt x="171" y="409"/>
                  </a:lnTo>
                  <a:lnTo>
                    <a:pt x="159" y="418"/>
                  </a:lnTo>
                  <a:lnTo>
                    <a:pt x="159" y="418"/>
                  </a:lnTo>
                  <a:lnTo>
                    <a:pt x="154" y="423"/>
                  </a:lnTo>
                  <a:lnTo>
                    <a:pt x="149" y="427"/>
                  </a:lnTo>
                  <a:lnTo>
                    <a:pt x="143" y="438"/>
                  </a:lnTo>
                  <a:lnTo>
                    <a:pt x="138" y="450"/>
                  </a:lnTo>
                  <a:lnTo>
                    <a:pt x="134" y="455"/>
                  </a:lnTo>
                  <a:lnTo>
                    <a:pt x="131" y="460"/>
                  </a:lnTo>
                  <a:lnTo>
                    <a:pt x="131" y="460"/>
                  </a:lnTo>
                  <a:lnTo>
                    <a:pt x="126" y="464"/>
                  </a:lnTo>
                  <a:lnTo>
                    <a:pt x="121" y="467"/>
                  </a:lnTo>
                  <a:lnTo>
                    <a:pt x="114" y="470"/>
                  </a:lnTo>
                  <a:lnTo>
                    <a:pt x="110" y="474"/>
                  </a:lnTo>
                  <a:lnTo>
                    <a:pt x="110" y="474"/>
                  </a:lnTo>
                  <a:lnTo>
                    <a:pt x="102" y="483"/>
                  </a:lnTo>
                  <a:lnTo>
                    <a:pt x="96" y="492"/>
                  </a:lnTo>
                  <a:lnTo>
                    <a:pt x="84" y="511"/>
                  </a:lnTo>
                  <a:lnTo>
                    <a:pt x="75" y="531"/>
                  </a:lnTo>
                  <a:lnTo>
                    <a:pt x="66" y="551"/>
                  </a:lnTo>
                  <a:lnTo>
                    <a:pt x="51" y="591"/>
                  </a:lnTo>
                  <a:lnTo>
                    <a:pt x="43" y="610"/>
                  </a:lnTo>
                  <a:lnTo>
                    <a:pt x="36" y="628"/>
                  </a:lnTo>
                  <a:lnTo>
                    <a:pt x="36" y="628"/>
                  </a:lnTo>
                  <a:lnTo>
                    <a:pt x="33" y="677"/>
                  </a:lnTo>
                  <a:lnTo>
                    <a:pt x="32" y="700"/>
                  </a:lnTo>
                  <a:lnTo>
                    <a:pt x="31" y="724"/>
                  </a:lnTo>
                  <a:lnTo>
                    <a:pt x="31" y="748"/>
                  </a:lnTo>
                  <a:lnTo>
                    <a:pt x="32" y="772"/>
                  </a:lnTo>
                  <a:lnTo>
                    <a:pt x="35" y="794"/>
                  </a:lnTo>
                  <a:lnTo>
                    <a:pt x="39" y="818"/>
                  </a:lnTo>
                  <a:lnTo>
                    <a:pt x="39" y="818"/>
                  </a:lnTo>
                  <a:lnTo>
                    <a:pt x="47" y="838"/>
                  </a:lnTo>
                  <a:lnTo>
                    <a:pt x="55" y="860"/>
                  </a:lnTo>
                  <a:lnTo>
                    <a:pt x="66" y="881"/>
                  </a:lnTo>
                  <a:lnTo>
                    <a:pt x="75" y="901"/>
                  </a:lnTo>
                  <a:lnTo>
                    <a:pt x="75" y="901"/>
                  </a:lnTo>
                  <a:lnTo>
                    <a:pt x="88" y="934"/>
                  </a:lnTo>
                  <a:lnTo>
                    <a:pt x="101" y="963"/>
                  </a:lnTo>
                  <a:lnTo>
                    <a:pt x="115" y="989"/>
                  </a:lnTo>
                  <a:lnTo>
                    <a:pt x="129" y="1015"/>
                  </a:lnTo>
                  <a:lnTo>
                    <a:pt x="144" y="1040"/>
                  </a:lnTo>
                  <a:lnTo>
                    <a:pt x="161" y="1064"/>
                  </a:lnTo>
                  <a:lnTo>
                    <a:pt x="181" y="1088"/>
                  </a:lnTo>
                  <a:lnTo>
                    <a:pt x="201" y="1112"/>
                  </a:lnTo>
                  <a:lnTo>
                    <a:pt x="201" y="1112"/>
                  </a:lnTo>
                  <a:lnTo>
                    <a:pt x="228" y="1141"/>
                  </a:lnTo>
                  <a:lnTo>
                    <a:pt x="257" y="1170"/>
                  </a:lnTo>
                  <a:lnTo>
                    <a:pt x="285" y="1196"/>
                  </a:lnTo>
                  <a:lnTo>
                    <a:pt x="300" y="1208"/>
                  </a:lnTo>
                  <a:lnTo>
                    <a:pt x="315" y="1220"/>
                  </a:lnTo>
                  <a:lnTo>
                    <a:pt x="330" y="1231"/>
                  </a:lnTo>
                  <a:lnTo>
                    <a:pt x="346" y="1241"/>
                  </a:lnTo>
                  <a:lnTo>
                    <a:pt x="364" y="1251"/>
                  </a:lnTo>
                  <a:lnTo>
                    <a:pt x="381" y="1260"/>
                  </a:lnTo>
                  <a:lnTo>
                    <a:pt x="398" y="1268"/>
                  </a:lnTo>
                  <a:lnTo>
                    <a:pt x="416" y="1275"/>
                  </a:lnTo>
                  <a:lnTo>
                    <a:pt x="434" y="1283"/>
                  </a:lnTo>
                  <a:lnTo>
                    <a:pt x="454" y="1288"/>
                  </a:lnTo>
                  <a:lnTo>
                    <a:pt x="454" y="1288"/>
                  </a:lnTo>
                  <a:lnTo>
                    <a:pt x="474" y="1282"/>
                  </a:lnTo>
                  <a:lnTo>
                    <a:pt x="492" y="1274"/>
                  </a:lnTo>
                  <a:lnTo>
                    <a:pt x="502" y="1270"/>
                  </a:lnTo>
                  <a:lnTo>
                    <a:pt x="509" y="1264"/>
                  </a:lnTo>
                  <a:lnTo>
                    <a:pt x="517" y="1259"/>
                  </a:lnTo>
                  <a:lnTo>
                    <a:pt x="524" y="1253"/>
                  </a:lnTo>
                  <a:lnTo>
                    <a:pt x="524" y="1253"/>
                  </a:lnTo>
                  <a:lnTo>
                    <a:pt x="509" y="1247"/>
                  </a:lnTo>
                  <a:lnTo>
                    <a:pt x="495" y="1240"/>
                  </a:lnTo>
                  <a:lnTo>
                    <a:pt x="482" y="1231"/>
                  </a:lnTo>
                  <a:lnTo>
                    <a:pt x="471" y="1221"/>
                  </a:lnTo>
                  <a:lnTo>
                    <a:pt x="461" y="1210"/>
                  </a:lnTo>
                  <a:lnTo>
                    <a:pt x="457" y="1203"/>
                  </a:lnTo>
                  <a:lnTo>
                    <a:pt x="452" y="1197"/>
                  </a:lnTo>
                  <a:lnTo>
                    <a:pt x="450" y="1191"/>
                  </a:lnTo>
                  <a:lnTo>
                    <a:pt x="448" y="1183"/>
                  </a:lnTo>
                  <a:lnTo>
                    <a:pt x="447" y="1177"/>
                  </a:lnTo>
                  <a:lnTo>
                    <a:pt x="447" y="1169"/>
                  </a:lnTo>
                  <a:lnTo>
                    <a:pt x="447" y="1169"/>
                  </a:lnTo>
                  <a:lnTo>
                    <a:pt x="458" y="1178"/>
                  </a:lnTo>
                  <a:lnTo>
                    <a:pt x="467" y="1188"/>
                  </a:lnTo>
                  <a:lnTo>
                    <a:pt x="478" y="1199"/>
                  </a:lnTo>
                  <a:lnTo>
                    <a:pt x="489" y="1210"/>
                  </a:lnTo>
                  <a:lnTo>
                    <a:pt x="501" y="1218"/>
                  </a:lnTo>
                  <a:lnTo>
                    <a:pt x="514" y="1227"/>
                  </a:lnTo>
                  <a:lnTo>
                    <a:pt x="521" y="1230"/>
                  </a:lnTo>
                  <a:lnTo>
                    <a:pt x="528" y="1232"/>
                  </a:lnTo>
                  <a:lnTo>
                    <a:pt x="536" y="1234"/>
                  </a:lnTo>
                  <a:lnTo>
                    <a:pt x="545" y="1236"/>
                  </a:lnTo>
                  <a:lnTo>
                    <a:pt x="545" y="1236"/>
                  </a:lnTo>
                  <a:lnTo>
                    <a:pt x="553" y="1236"/>
                  </a:lnTo>
                  <a:lnTo>
                    <a:pt x="562" y="1236"/>
                  </a:lnTo>
                  <a:lnTo>
                    <a:pt x="578" y="1232"/>
                  </a:lnTo>
                  <a:lnTo>
                    <a:pt x="593" y="1228"/>
                  </a:lnTo>
                  <a:lnTo>
                    <a:pt x="607" y="1222"/>
                  </a:lnTo>
                  <a:lnTo>
                    <a:pt x="621" y="1214"/>
                  </a:lnTo>
                  <a:lnTo>
                    <a:pt x="634" y="1206"/>
                  </a:lnTo>
                  <a:lnTo>
                    <a:pt x="660" y="1190"/>
                  </a:lnTo>
                  <a:lnTo>
                    <a:pt x="660" y="1190"/>
                  </a:lnTo>
                  <a:lnTo>
                    <a:pt x="664" y="1182"/>
                  </a:lnTo>
                  <a:lnTo>
                    <a:pt x="668" y="1172"/>
                  </a:lnTo>
                  <a:lnTo>
                    <a:pt x="674" y="1153"/>
                  </a:lnTo>
                  <a:lnTo>
                    <a:pt x="677" y="1145"/>
                  </a:lnTo>
                  <a:lnTo>
                    <a:pt x="683" y="1138"/>
                  </a:lnTo>
                  <a:lnTo>
                    <a:pt x="686" y="1135"/>
                  </a:lnTo>
                  <a:lnTo>
                    <a:pt x="690" y="1133"/>
                  </a:lnTo>
                  <a:lnTo>
                    <a:pt x="694" y="1131"/>
                  </a:lnTo>
                  <a:lnTo>
                    <a:pt x="699" y="1130"/>
                  </a:lnTo>
                  <a:lnTo>
                    <a:pt x="699" y="1130"/>
                  </a:lnTo>
                  <a:lnTo>
                    <a:pt x="702" y="1137"/>
                  </a:lnTo>
                  <a:lnTo>
                    <a:pt x="703" y="1143"/>
                  </a:lnTo>
                  <a:lnTo>
                    <a:pt x="703" y="1150"/>
                  </a:lnTo>
                  <a:lnTo>
                    <a:pt x="702" y="1156"/>
                  </a:lnTo>
                  <a:lnTo>
                    <a:pt x="701" y="1164"/>
                  </a:lnTo>
                  <a:lnTo>
                    <a:pt x="699" y="1170"/>
                  </a:lnTo>
                  <a:lnTo>
                    <a:pt x="693" y="1183"/>
                  </a:lnTo>
                  <a:lnTo>
                    <a:pt x="686" y="1196"/>
                  </a:lnTo>
                  <a:lnTo>
                    <a:pt x="677" y="1208"/>
                  </a:lnTo>
                  <a:lnTo>
                    <a:pt x="660" y="1228"/>
                  </a:lnTo>
                  <a:lnTo>
                    <a:pt x="660" y="1228"/>
                  </a:lnTo>
                  <a:lnTo>
                    <a:pt x="679" y="1237"/>
                  </a:lnTo>
                  <a:lnTo>
                    <a:pt x="699" y="1245"/>
                  </a:lnTo>
                  <a:lnTo>
                    <a:pt x="717" y="1254"/>
                  </a:lnTo>
                  <a:lnTo>
                    <a:pt x="736" y="1262"/>
                  </a:lnTo>
                  <a:lnTo>
                    <a:pt x="754" y="1270"/>
                  </a:lnTo>
                  <a:lnTo>
                    <a:pt x="774" y="1275"/>
                  </a:lnTo>
                  <a:lnTo>
                    <a:pt x="782" y="1277"/>
                  </a:lnTo>
                  <a:lnTo>
                    <a:pt x="792" y="1278"/>
                  </a:lnTo>
                  <a:lnTo>
                    <a:pt x="802" y="1278"/>
                  </a:lnTo>
                  <a:lnTo>
                    <a:pt x="811" y="1277"/>
                  </a:lnTo>
                  <a:lnTo>
                    <a:pt x="811" y="1277"/>
                  </a:lnTo>
                  <a:lnTo>
                    <a:pt x="823" y="1275"/>
                  </a:lnTo>
                  <a:lnTo>
                    <a:pt x="834" y="1273"/>
                  </a:lnTo>
                  <a:lnTo>
                    <a:pt x="856" y="1267"/>
                  </a:lnTo>
                  <a:lnTo>
                    <a:pt x="879" y="1258"/>
                  </a:lnTo>
                  <a:lnTo>
                    <a:pt x="900" y="1247"/>
                  </a:lnTo>
                  <a:lnTo>
                    <a:pt x="920" y="1234"/>
                  </a:lnTo>
                  <a:lnTo>
                    <a:pt x="941" y="1222"/>
                  </a:lnTo>
                  <a:lnTo>
                    <a:pt x="959" y="1208"/>
                  </a:lnTo>
                  <a:lnTo>
                    <a:pt x="976" y="1193"/>
                  </a:lnTo>
                  <a:lnTo>
                    <a:pt x="976" y="1193"/>
                  </a:lnTo>
                  <a:lnTo>
                    <a:pt x="994" y="1178"/>
                  </a:lnTo>
                  <a:lnTo>
                    <a:pt x="1016" y="1156"/>
                  </a:lnTo>
                  <a:lnTo>
                    <a:pt x="1036" y="1135"/>
                  </a:lnTo>
                  <a:lnTo>
                    <a:pt x="1043" y="1124"/>
                  </a:lnTo>
                  <a:lnTo>
                    <a:pt x="1050" y="1116"/>
                  </a:lnTo>
                  <a:lnTo>
                    <a:pt x="1050" y="1116"/>
                  </a:lnTo>
                  <a:lnTo>
                    <a:pt x="1077" y="1074"/>
                  </a:lnTo>
                  <a:lnTo>
                    <a:pt x="1103" y="1031"/>
                  </a:lnTo>
                  <a:lnTo>
                    <a:pt x="1129" y="986"/>
                  </a:lnTo>
                  <a:lnTo>
                    <a:pt x="1141" y="964"/>
                  </a:lnTo>
                  <a:lnTo>
                    <a:pt x="1153" y="940"/>
                  </a:lnTo>
                  <a:lnTo>
                    <a:pt x="1162" y="916"/>
                  </a:lnTo>
                  <a:lnTo>
                    <a:pt x="1172" y="892"/>
                  </a:lnTo>
                  <a:lnTo>
                    <a:pt x="1181" y="866"/>
                  </a:lnTo>
                  <a:lnTo>
                    <a:pt x="1188" y="839"/>
                  </a:lnTo>
                  <a:lnTo>
                    <a:pt x="1193" y="813"/>
                  </a:lnTo>
                  <a:lnTo>
                    <a:pt x="1198" y="784"/>
                  </a:lnTo>
                  <a:lnTo>
                    <a:pt x="1200" y="754"/>
                  </a:lnTo>
                  <a:lnTo>
                    <a:pt x="1201" y="723"/>
                  </a:lnTo>
                  <a:lnTo>
                    <a:pt x="1201" y="723"/>
                  </a:lnTo>
                  <a:lnTo>
                    <a:pt x="1202" y="719"/>
                  </a:lnTo>
                  <a:lnTo>
                    <a:pt x="1204" y="717"/>
                  </a:lnTo>
                  <a:lnTo>
                    <a:pt x="1208" y="713"/>
                  </a:lnTo>
                  <a:lnTo>
                    <a:pt x="1213" y="708"/>
                  </a:lnTo>
                  <a:lnTo>
                    <a:pt x="1214" y="706"/>
                  </a:lnTo>
                  <a:lnTo>
                    <a:pt x="1215" y="702"/>
                  </a:lnTo>
                  <a:lnTo>
                    <a:pt x="1215" y="702"/>
                  </a:lnTo>
                  <a:lnTo>
                    <a:pt x="1209" y="649"/>
                  </a:lnTo>
                  <a:lnTo>
                    <a:pt x="1204" y="602"/>
                  </a:lnTo>
                  <a:lnTo>
                    <a:pt x="1201" y="578"/>
                  </a:lnTo>
                  <a:lnTo>
                    <a:pt x="1196" y="555"/>
                  </a:lnTo>
                  <a:lnTo>
                    <a:pt x="1189" y="531"/>
                  </a:lnTo>
                  <a:lnTo>
                    <a:pt x="1179" y="505"/>
                  </a:lnTo>
                  <a:lnTo>
                    <a:pt x="1179" y="505"/>
                  </a:lnTo>
                  <a:lnTo>
                    <a:pt x="1145" y="475"/>
                  </a:lnTo>
                  <a:lnTo>
                    <a:pt x="1128" y="460"/>
                  </a:lnTo>
                  <a:lnTo>
                    <a:pt x="1110" y="446"/>
                  </a:lnTo>
                  <a:lnTo>
                    <a:pt x="1110" y="446"/>
                  </a:lnTo>
                  <a:lnTo>
                    <a:pt x="1101" y="453"/>
                  </a:lnTo>
                  <a:lnTo>
                    <a:pt x="1092" y="459"/>
                  </a:lnTo>
                  <a:lnTo>
                    <a:pt x="1081" y="465"/>
                  </a:lnTo>
                  <a:lnTo>
                    <a:pt x="1070" y="469"/>
                  </a:lnTo>
                  <a:lnTo>
                    <a:pt x="1058" y="473"/>
                  </a:lnTo>
                  <a:lnTo>
                    <a:pt x="1047" y="476"/>
                  </a:lnTo>
                  <a:lnTo>
                    <a:pt x="1021" y="481"/>
                  </a:lnTo>
                  <a:lnTo>
                    <a:pt x="993" y="485"/>
                  </a:lnTo>
                  <a:lnTo>
                    <a:pt x="963" y="486"/>
                  </a:lnTo>
                  <a:lnTo>
                    <a:pt x="903" y="488"/>
                  </a:lnTo>
                  <a:lnTo>
                    <a:pt x="903" y="488"/>
                  </a:lnTo>
                  <a:lnTo>
                    <a:pt x="894" y="484"/>
                  </a:lnTo>
                  <a:lnTo>
                    <a:pt x="884" y="480"/>
                  </a:lnTo>
                  <a:lnTo>
                    <a:pt x="873" y="476"/>
                  </a:lnTo>
                  <a:lnTo>
                    <a:pt x="861" y="474"/>
                  </a:lnTo>
                  <a:lnTo>
                    <a:pt x="838" y="470"/>
                  </a:lnTo>
                  <a:lnTo>
                    <a:pt x="812" y="467"/>
                  </a:lnTo>
                  <a:lnTo>
                    <a:pt x="787" y="466"/>
                  </a:lnTo>
                  <a:lnTo>
                    <a:pt x="763" y="465"/>
                  </a:lnTo>
                  <a:lnTo>
                    <a:pt x="720" y="464"/>
                  </a:lnTo>
                  <a:lnTo>
                    <a:pt x="720" y="464"/>
                  </a:lnTo>
                  <a:lnTo>
                    <a:pt x="713" y="470"/>
                  </a:lnTo>
                  <a:lnTo>
                    <a:pt x="704" y="475"/>
                  </a:lnTo>
                  <a:lnTo>
                    <a:pt x="696" y="479"/>
                  </a:lnTo>
                  <a:lnTo>
                    <a:pt x="686" y="482"/>
                  </a:lnTo>
                  <a:lnTo>
                    <a:pt x="676" y="483"/>
                  </a:lnTo>
                  <a:lnTo>
                    <a:pt x="667" y="484"/>
                  </a:lnTo>
                  <a:lnTo>
                    <a:pt x="656" y="484"/>
                  </a:lnTo>
                  <a:lnTo>
                    <a:pt x="646" y="483"/>
                  </a:lnTo>
                  <a:lnTo>
                    <a:pt x="625" y="479"/>
                  </a:lnTo>
                  <a:lnTo>
                    <a:pt x="605" y="473"/>
                  </a:lnTo>
                  <a:lnTo>
                    <a:pt x="586" y="467"/>
                  </a:lnTo>
                  <a:lnTo>
                    <a:pt x="569" y="460"/>
                  </a:lnTo>
                  <a:lnTo>
                    <a:pt x="569" y="460"/>
                  </a:lnTo>
                  <a:lnTo>
                    <a:pt x="563" y="451"/>
                  </a:lnTo>
                  <a:lnTo>
                    <a:pt x="556" y="439"/>
                  </a:lnTo>
                  <a:lnTo>
                    <a:pt x="551" y="427"/>
                  </a:lnTo>
                  <a:lnTo>
                    <a:pt x="549" y="422"/>
                  </a:lnTo>
                  <a:lnTo>
                    <a:pt x="548" y="415"/>
                  </a:lnTo>
                  <a:lnTo>
                    <a:pt x="548" y="410"/>
                  </a:lnTo>
                  <a:lnTo>
                    <a:pt x="548" y="405"/>
                  </a:lnTo>
                  <a:lnTo>
                    <a:pt x="550" y="399"/>
                  </a:lnTo>
                  <a:lnTo>
                    <a:pt x="552" y="395"/>
                  </a:lnTo>
                  <a:lnTo>
                    <a:pt x="556" y="391"/>
                  </a:lnTo>
                  <a:lnTo>
                    <a:pt x="562" y="388"/>
                  </a:lnTo>
                  <a:lnTo>
                    <a:pt x="568" y="384"/>
                  </a:lnTo>
                  <a:lnTo>
                    <a:pt x="577" y="382"/>
                  </a:lnTo>
                  <a:lnTo>
                    <a:pt x="577" y="382"/>
                  </a:lnTo>
                  <a:lnTo>
                    <a:pt x="580" y="388"/>
                  </a:lnTo>
                  <a:lnTo>
                    <a:pt x="581" y="393"/>
                  </a:lnTo>
                  <a:lnTo>
                    <a:pt x="581" y="399"/>
                  </a:lnTo>
                  <a:lnTo>
                    <a:pt x="580" y="405"/>
                  </a:lnTo>
                  <a:lnTo>
                    <a:pt x="579" y="411"/>
                  </a:lnTo>
                  <a:lnTo>
                    <a:pt x="579" y="418"/>
                  </a:lnTo>
                  <a:lnTo>
                    <a:pt x="580" y="425"/>
                  </a:lnTo>
                  <a:lnTo>
                    <a:pt x="583" y="431"/>
                  </a:lnTo>
                  <a:lnTo>
                    <a:pt x="583" y="431"/>
                  </a:lnTo>
                  <a:lnTo>
                    <a:pt x="590" y="435"/>
                  </a:lnTo>
                  <a:lnTo>
                    <a:pt x="596" y="437"/>
                  </a:lnTo>
                  <a:lnTo>
                    <a:pt x="610" y="440"/>
                  </a:lnTo>
                  <a:lnTo>
                    <a:pt x="640" y="446"/>
                  </a:lnTo>
                  <a:lnTo>
                    <a:pt x="640" y="446"/>
                  </a:lnTo>
                  <a:lnTo>
                    <a:pt x="632" y="430"/>
                  </a:lnTo>
                  <a:lnTo>
                    <a:pt x="626" y="414"/>
                  </a:lnTo>
                  <a:lnTo>
                    <a:pt x="621" y="397"/>
                  </a:lnTo>
                  <a:lnTo>
                    <a:pt x="616" y="380"/>
                  </a:lnTo>
                  <a:lnTo>
                    <a:pt x="612" y="363"/>
                  </a:lnTo>
                  <a:lnTo>
                    <a:pt x="610" y="345"/>
                  </a:lnTo>
                  <a:lnTo>
                    <a:pt x="605" y="309"/>
                  </a:lnTo>
                  <a:lnTo>
                    <a:pt x="605" y="309"/>
                  </a:lnTo>
                  <a:lnTo>
                    <a:pt x="595" y="302"/>
                  </a:lnTo>
                  <a:lnTo>
                    <a:pt x="585" y="295"/>
                  </a:lnTo>
                  <a:lnTo>
                    <a:pt x="576" y="291"/>
                  </a:lnTo>
                  <a:lnTo>
                    <a:pt x="566" y="288"/>
                  </a:lnTo>
                  <a:lnTo>
                    <a:pt x="556" y="286"/>
                  </a:lnTo>
                  <a:lnTo>
                    <a:pt x="546" y="285"/>
                  </a:lnTo>
                  <a:lnTo>
                    <a:pt x="535" y="284"/>
                  </a:lnTo>
                  <a:lnTo>
                    <a:pt x="525" y="284"/>
                  </a:lnTo>
                  <a:lnTo>
                    <a:pt x="504" y="286"/>
                  </a:lnTo>
                  <a:lnTo>
                    <a:pt x="481" y="289"/>
                  </a:lnTo>
                  <a:lnTo>
                    <a:pt x="459" y="292"/>
                  </a:lnTo>
                  <a:lnTo>
                    <a:pt x="436" y="295"/>
                  </a:lnTo>
                  <a:lnTo>
                    <a:pt x="436" y="295"/>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grpSp>
        <p:nvGrpSpPr>
          <p:cNvPr id="57" name="组合 56"/>
          <p:cNvGrpSpPr/>
          <p:nvPr>
            <p:custDataLst>
              <p:tags r:id="rId10"/>
            </p:custDataLst>
          </p:nvPr>
        </p:nvGrpSpPr>
        <p:grpSpPr>
          <a:xfrm>
            <a:off x="4209190" y="3713718"/>
            <a:ext cx="720000" cy="720222"/>
            <a:chOff x="4209190" y="3713718"/>
            <a:chExt cx="720000" cy="720222"/>
          </a:xfrm>
        </p:grpSpPr>
        <p:sp>
          <p:nvSpPr>
            <p:cNvPr id="8" name="椭圆 9"/>
            <p:cNvSpPr>
              <a:spLocks noChangeArrowheads="1"/>
            </p:cNvSpPr>
            <p:nvPr>
              <p:custDataLst>
                <p:tags r:id="rId11"/>
              </p:custDataLst>
            </p:nvPr>
          </p:nvSpPr>
          <p:spPr bwMode="auto">
            <a:xfrm>
              <a:off x="4209190" y="3713718"/>
              <a:ext cx="720000" cy="720222"/>
            </a:xfrm>
            <a:prstGeom prst="ellipse">
              <a:avLst/>
            </a:prstGeom>
            <a:noFill/>
            <a:ln>
              <a:solidFill>
                <a:schemeClr val="tx1">
                  <a:lumMod val="75000"/>
                  <a:lumOff val="25000"/>
                </a:schemeClr>
              </a:solidFill>
            </a:ln>
          </p:spPr>
          <p:txBody>
            <a:bodyPr anchor="ctr"/>
            <a:lstStyle/>
            <a:p>
              <a:pPr algn="ctr"/>
              <a:endParaRPr lang="zh-CN" altLang="en-US">
                <a:solidFill>
                  <a:schemeClr val="tx1">
                    <a:lumMod val="75000"/>
                    <a:lumOff val="25000"/>
                  </a:schemeClr>
                </a:solidFill>
              </a:endParaRPr>
            </a:p>
          </p:txBody>
        </p:sp>
        <p:sp>
          <p:nvSpPr>
            <p:cNvPr id="34" name="Freeform 123"/>
            <p:cNvSpPr>
              <a:spLocks noEditPoints="1"/>
            </p:cNvSpPr>
            <p:nvPr>
              <p:custDataLst>
                <p:tags r:id="rId12"/>
              </p:custDataLst>
            </p:nvPr>
          </p:nvSpPr>
          <p:spPr bwMode="auto">
            <a:xfrm>
              <a:off x="4248000" y="3876500"/>
              <a:ext cx="642942" cy="398583"/>
            </a:xfrm>
            <a:custGeom>
              <a:avLst/>
              <a:gdLst/>
              <a:ahLst/>
              <a:cxnLst>
                <a:cxn ang="0">
                  <a:pos x="1179" y="92"/>
                </a:cxn>
                <a:cxn ang="0">
                  <a:pos x="1259" y="275"/>
                </a:cxn>
                <a:cxn ang="0">
                  <a:pos x="1607" y="202"/>
                </a:cxn>
                <a:cxn ang="0">
                  <a:pos x="1753" y="130"/>
                </a:cxn>
                <a:cxn ang="0">
                  <a:pos x="1857" y="304"/>
                </a:cxn>
                <a:cxn ang="0">
                  <a:pos x="2021" y="567"/>
                </a:cxn>
                <a:cxn ang="0">
                  <a:pos x="1753" y="1262"/>
                </a:cxn>
                <a:cxn ang="0">
                  <a:pos x="877" y="1371"/>
                </a:cxn>
                <a:cxn ang="0">
                  <a:pos x="11" y="1411"/>
                </a:cxn>
                <a:cxn ang="0">
                  <a:pos x="24" y="1101"/>
                </a:cxn>
                <a:cxn ang="0">
                  <a:pos x="182" y="802"/>
                </a:cxn>
                <a:cxn ang="0">
                  <a:pos x="595" y="409"/>
                </a:cxn>
                <a:cxn ang="0">
                  <a:pos x="1073" y="700"/>
                </a:cxn>
                <a:cxn ang="0">
                  <a:pos x="1155" y="187"/>
                </a:cxn>
                <a:cxn ang="0">
                  <a:pos x="896" y="703"/>
                </a:cxn>
                <a:cxn ang="0">
                  <a:pos x="1038" y="796"/>
                </a:cxn>
                <a:cxn ang="0">
                  <a:pos x="1167" y="547"/>
                </a:cxn>
                <a:cxn ang="0">
                  <a:pos x="1033" y="1090"/>
                </a:cxn>
                <a:cxn ang="0">
                  <a:pos x="1684" y="283"/>
                </a:cxn>
                <a:cxn ang="0">
                  <a:pos x="1558" y="660"/>
                </a:cxn>
                <a:cxn ang="0">
                  <a:pos x="940" y="1250"/>
                </a:cxn>
                <a:cxn ang="0">
                  <a:pos x="961" y="1290"/>
                </a:cxn>
                <a:cxn ang="0">
                  <a:pos x="1656" y="456"/>
                </a:cxn>
                <a:cxn ang="0">
                  <a:pos x="1781" y="577"/>
                </a:cxn>
                <a:cxn ang="0">
                  <a:pos x="1813" y="253"/>
                </a:cxn>
                <a:cxn ang="0">
                  <a:pos x="1756" y="300"/>
                </a:cxn>
                <a:cxn ang="0">
                  <a:pos x="1631" y="706"/>
                </a:cxn>
                <a:cxn ang="0">
                  <a:pos x="1722" y="409"/>
                </a:cxn>
                <a:cxn ang="0">
                  <a:pos x="1697" y="707"/>
                </a:cxn>
                <a:cxn ang="0">
                  <a:pos x="1737" y="743"/>
                </a:cxn>
                <a:cxn ang="0">
                  <a:pos x="1221" y="1099"/>
                </a:cxn>
                <a:cxn ang="0">
                  <a:pos x="1797" y="683"/>
                </a:cxn>
                <a:cxn ang="0">
                  <a:pos x="1788" y="561"/>
                </a:cxn>
                <a:cxn ang="0">
                  <a:pos x="342" y="594"/>
                </a:cxn>
                <a:cxn ang="0">
                  <a:pos x="403" y="1094"/>
                </a:cxn>
                <a:cxn ang="0">
                  <a:pos x="899" y="803"/>
                </a:cxn>
                <a:cxn ang="0">
                  <a:pos x="1881" y="451"/>
                </a:cxn>
                <a:cxn ang="0">
                  <a:pos x="1776" y="1127"/>
                </a:cxn>
                <a:cxn ang="0">
                  <a:pos x="1227" y="1221"/>
                </a:cxn>
                <a:cxn ang="0">
                  <a:pos x="1396" y="1251"/>
                </a:cxn>
                <a:cxn ang="0">
                  <a:pos x="1799" y="1250"/>
                </a:cxn>
                <a:cxn ang="0">
                  <a:pos x="2009" y="560"/>
                </a:cxn>
                <a:cxn ang="0">
                  <a:pos x="1736" y="999"/>
                </a:cxn>
                <a:cxn ang="0">
                  <a:pos x="991" y="1301"/>
                </a:cxn>
                <a:cxn ang="0">
                  <a:pos x="1858" y="766"/>
                </a:cxn>
                <a:cxn ang="0">
                  <a:pos x="1458" y="864"/>
                </a:cxn>
                <a:cxn ang="0">
                  <a:pos x="1300" y="1031"/>
                </a:cxn>
                <a:cxn ang="0">
                  <a:pos x="1489" y="913"/>
                </a:cxn>
                <a:cxn ang="0">
                  <a:pos x="1464" y="896"/>
                </a:cxn>
                <a:cxn ang="0">
                  <a:pos x="107" y="1088"/>
                </a:cxn>
                <a:cxn ang="0">
                  <a:pos x="156" y="1111"/>
                </a:cxn>
                <a:cxn ang="0">
                  <a:pos x="710" y="1240"/>
                </a:cxn>
                <a:cxn ang="0">
                  <a:pos x="91" y="1159"/>
                </a:cxn>
                <a:cxn ang="0">
                  <a:pos x="430" y="1205"/>
                </a:cxn>
                <a:cxn ang="0">
                  <a:pos x="399" y="1216"/>
                </a:cxn>
                <a:cxn ang="0">
                  <a:pos x="116" y="1207"/>
                </a:cxn>
                <a:cxn ang="0">
                  <a:pos x="641" y="1373"/>
                </a:cxn>
                <a:cxn ang="0">
                  <a:pos x="368" y="1369"/>
                </a:cxn>
                <a:cxn ang="0">
                  <a:pos x="88" y="1337"/>
                </a:cxn>
                <a:cxn ang="0">
                  <a:pos x="120" y="1331"/>
                </a:cxn>
                <a:cxn ang="0">
                  <a:pos x="686" y="1288"/>
                </a:cxn>
                <a:cxn ang="0">
                  <a:pos x="877" y="1358"/>
                </a:cxn>
              </a:cxnLst>
              <a:rect l="0" t="0" r="r" b="b"/>
              <a:pathLst>
                <a:path w="2040" h="1427">
                  <a:moveTo>
                    <a:pt x="1079" y="278"/>
                  </a:moveTo>
                  <a:lnTo>
                    <a:pt x="1079" y="278"/>
                  </a:lnTo>
                  <a:lnTo>
                    <a:pt x="1079" y="276"/>
                  </a:lnTo>
                  <a:lnTo>
                    <a:pt x="1077" y="275"/>
                  </a:lnTo>
                  <a:lnTo>
                    <a:pt x="1077" y="275"/>
                  </a:lnTo>
                  <a:lnTo>
                    <a:pt x="1077" y="278"/>
                  </a:lnTo>
                  <a:lnTo>
                    <a:pt x="1076" y="278"/>
                  </a:lnTo>
                  <a:lnTo>
                    <a:pt x="1076" y="275"/>
                  </a:lnTo>
                  <a:lnTo>
                    <a:pt x="1076" y="274"/>
                  </a:lnTo>
                  <a:lnTo>
                    <a:pt x="1077" y="273"/>
                  </a:lnTo>
                  <a:lnTo>
                    <a:pt x="1077" y="273"/>
                  </a:lnTo>
                  <a:lnTo>
                    <a:pt x="1078" y="271"/>
                  </a:lnTo>
                  <a:lnTo>
                    <a:pt x="1080" y="271"/>
                  </a:lnTo>
                  <a:lnTo>
                    <a:pt x="1081" y="271"/>
                  </a:lnTo>
                  <a:lnTo>
                    <a:pt x="1082" y="271"/>
                  </a:lnTo>
                  <a:lnTo>
                    <a:pt x="1082" y="270"/>
                  </a:lnTo>
                  <a:lnTo>
                    <a:pt x="1082" y="270"/>
                  </a:lnTo>
                  <a:lnTo>
                    <a:pt x="1081" y="269"/>
                  </a:lnTo>
                  <a:lnTo>
                    <a:pt x="1081" y="267"/>
                  </a:lnTo>
                  <a:lnTo>
                    <a:pt x="1084" y="263"/>
                  </a:lnTo>
                  <a:lnTo>
                    <a:pt x="1088" y="261"/>
                  </a:lnTo>
                  <a:lnTo>
                    <a:pt x="1091" y="259"/>
                  </a:lnTo>
                  <a:lnTo>
                    <a:pt x="1091" y="259"/>
                  </a:lnTo>
                  <a:lnTo>
                    <a:pt x="1093" y="253"/>
                  </a:lnTo>
                  <a:lnTo>
                    <a:pt x="1096" y="245"/>
                  </a:lnTo>
                  <a:lnTo>
                    <a:pt x="1105" y="231"/>
                  </a:lnTo>
                  <a:lnTo>
                    <a:pt x="1115" y="218"/>
                  </a:lnTo>
                  <a:lnTo>
                    <a:pt x="1125" y="206"/>
                  </a:lnTo>
                  <a:lnTo>
                    <a:pt x="1125" y="206"/>
                  </a:lnTo>
                  <a:lnTo>
                    <a:pt x="1127" y="198"/>
                  </a:lnTo>
                  <a:lnTo>
                    <a:pt x="1130" y="191"/>
                  </a:lnTo>
                  <a:lnTo>
                    <a:pt x="1133" y="183"/>
                  </a:lnTo>
                  <a:lnTo>
                    <a:pt x="1137" y="176"/>
                  </a:lnTo>
                  <a:lnTo>
                    <a:pt x="1147" y="162"/>
                  </a:lnTo>
                  <a:lnTo>
                    <a:pt x="1156" y="147"/>
                  </a:lnTo>
                  <a:lnTo>
                    <a:pt x="1166" y="133"/>
                  </a:lnTo>
                  <a:lnTo>
                    <a:pt x="1170" y="125"/>
                  </a:lnTo>
                  <a:lnTo>
                    <a:pt x="1173" y="117"/>
                  </a:lnTo>
                  <a:lnTo>
                    <a:pt x="1177" y="109"/>
                  </a:lnTo>
                  <a:lnTo>
                    <a:pt x="1178" y="101"/>
                  </a:lnTo>
                  <a:lnTo>
                    <a:pt x="1179" y="92"/>
                  </a:lnTo>
                  <a:lnTo>
                    <a:pt x="1179" y="84"/>
                  </a:lnTo>
                  <a:lnTo>
                    <a:pt x="1179" y="84"/>
                  </a:lnTo>
                  <a:lnTo>
                    <a:pt x="1181" y="82"/>
                  </a:lnTo>
                  <a:lnTo>
                    <a:pt x="1184" y="81"/>
                  </a:lnTo>
                  <a:lnTo>
                    <a:pt x="1186" y="78"/>
                  </a:lnTo>
                  <a:lnTo>
                    <a:pt x="1188" y="75"/>
                  </a:lnTo>
                  <a:lnTo>
                    <a:pt x="1190" y="71"/>
                  </a:lnTo>
                  <a:lnTo>
                    <a:pt x="1190" y="67"/>
                  </a:lnTo>
                  <a:lnTo>
                    <a:pt x="1190" y="63"/>
                  </a:lnTo>
                  <a:lnTo>
                    <a:pt x="1187" y="60"/>
                  </a:lnTo>
                  <a:lnTo>
                    <a:pt x="1187" y="60"/>
                  </a:lnTo>
                  <a:lnTo>
                    <a:pt x="1191" y="58"/>
                  </a:lnTo>
                  <a:lnTo>
                    <a:pt x="1193" y="56"/>
                  </a:lnTo>
                  <a:lnTo>
                    <a:pt x="1196" y="48"/>
                  </a:lnTo>
                  <a:lnTo>
                    <a:pt x="1199" y="39"/>
                  </a:lnTo>
                  <a:lnTo>
                    <a:pt x="1201" y="29"/>
                  </a:lnTo>
                  <a:lnTo>
                    <a:pt x="1203" y="19"/>
                  </a:lnTo>
                  <a:lnTo>
                    <a:pt x="1207" y="11"/>
                  </a:lnTo>
                  <a:lnTo>
                    <a:pt x="1210" y="3"/>
                  </a:lnTo>
                  <a:lnTo>
                    <a:pt x="1212" y="1"/>
                  </a:lnTo>
                  <a:lnTo>
                    <a:pt x="1214" y="0"/>
                  </a:lnTo>
                  <a:lnTo>
                    <a:pt x="1214" y="0"/>
                  </a:lnTo>
                  <a:lnTo>
                    <a:pt x="1221" y="5"/>
                  </a:lnTo>
                  <a:lnTo>
                    <a:pt x="1225" y="13"/>
                  </a:lnTo>
                  <a:lnTo>
                    <a:pt x="1228" y="21"/>
                  </a:lnTo>
                  <a:lnTo>
                    <a:pt x="1231" y="30"/>
                  </a:lnTo>
                  <a:lnTo>
                    <a:pt x="1235" y="50"/>
                  </a:lnTo>
                  <a:lnTo>
                    <a:pt x="1238" y="70"/>
                  </a:lnTo>
                  <a:lnTo>
                    <a:pt x="1238" y="70"/>
                  </a:lnTo>
                  <a:lnTo>
                    <a:pt x="1240" y="80"/>
                  </a:lnTo>
                  <a:lnTo>
                    <a:pt x="1244" y="91"/>
                  </a:lnTo>
                  <a:lnTo>
                    <a:pt x="1247" y="102"/>
                  </a:lnTo>
                  <a:lnTo>
                    <a:pt x="1250" y="111"/>
                  </a:lnTo>
                  <a:lnTo>
                    <a:pt x="1250" y="111"/>
                  </a:lnTo>
                  <a:lnTo>
                    <a:pt x="1252" y="128"/>
                  </a:lnTo>
                  <a:lnTo>
                    <a:pt x="1253" y="147"/>
                  </a:lnTo>
                  <a:lnTo>
                    <a:pt x="1254" y="186"/>
                  </a:lnTo>
                  <a:lnTo>
                    <a:pt x="1254" y="186"/>
                  </a:lnTo>
                  <a:lnTo>
                    <a:pt x="1255" y="236"/>
                  </a:lnTo>
                  <a:lnTo>
                    <a:pt x="1256" y="257"/>
                  </a:lnTo>
                  <a:lnTo>
                    <a:pt x="1259" y="275"/>
                  </a:lnTo>
                  <a:lnTo>
                    <a:pt x="1259" y="275"/>
                  </a:lnTo>
                  <a:lnTo>
                    <a:pt x="1252" y="320"/>
                  </a:lnTo>
                  <a:lnTo>
                    <a:pt x="1244" y="365"/>
                  </a:lnTo>
                  <a:lnTo>
                    <a:pt x="1233" y="408"/>
                  </a:lnTo>
                  <a:lnTo>
                    <a:pt x="1228" y="429"/>
                  </a:lnTo>
                  <a:lnTo>
                    <a:pt x="1222" y="450"/>
                  </a:lnTo>
                  <a:lnTo>
                    <a:pt x="1222" y="450"/>
                  </a:lnTo>
                  <a:lnTo>
                    <a:pt x="1250" y="424"/>
                  </a:lnTo>
                  <a:lnTo>
                    <a:pt x="1278" y="398"/>
                  </a:lnTo>
                  <a:lnTo>
                    <a:pt x="1308" y="373"/>
                  </a:lnTo>
                  <a:lnTo>
                    <a:pt x="1338" y="348"/>
                  </a:lnTo>
                  <a:lnTo>
                    <a:pt x="1338" y="348"/>
                  </a:lnTo>
                  <a:lnTo>
                    <a:pt x="1356" y="334"/>
                  </a:lnTo>
                  <a:lnTo>
                    <a:pt x="1364" y="327"/>
                  </a:lnTo>
                  <a:lnTo>
                    <a:pt x="1373" y="320"/>
                  </a:lnTo>
                  <a:lnTo>
                    <a:pt x="1373" y="320"/>
                  </a:lnTo>
                  <a:lnTo>
                    <a:pt x="1382" y="314"/>
                  </a:lnTo>
                  <a:lnTo>
                    <a:pt x="1393" y="309"/>
                  </a:lnTo>
                  <a:lnTo>
                    <a:pt x="1397" y="306"/>
                  </a:lnTo>
                  <a:lnTo>
                    <a:pt x="1403" y="304"/>
                  </a:lnTo>
                  <a:lnTo>
                    <a:pt x="1407" y="300"/>
                  </a:lnTo>
                  <a:lnTo>
                    <a:pt x="1410" y="294"/>
                  </a:lnTo>
                  <a:lnTo>
                    <a:pt x="1410" y="294"/>
                  </a:lnTo>
                  <a:lnTo>
                    <a:pt x="1411" y="296"/>
                  </a:lnTo>
                  <a:lnTo>
                    <a:pt x="1413" y="297"/>
                  </a:lnTo>
                  <a:lnTo>
                    <a:pt x="1415" y="296"/>
                  </a:lnTo>
                  <a:lnTo>
                    <a:pt x="1417" y="294"/>
                  </a:lnTo>
                  <a:lnTo>
                    <a:pt x="1417" y="294"/>
                  </a:lnTo>
                  <a:lnTo>
                    <a:pt x="1428" y="287"/>
                  </a:lnTo>
                  <a:lnTo>
                    <a:pt x="1439" y="281"/>
                  </a:lnTo>
                  <a:lnTo>
                    <a:pt x="1462" y="269"/>
                  </a:lnTo>
                  <a:lnTo>
                    <a:pt x="1484" y="258"/>
                  </a:lnTo>
                  <a:lnTo>
                    <a:pt x="1495" y="251"/>
                  </a:lnTo>
                  <a:lnTo>
                    <a:pt x="1505" y="243"/>
                  </a:lnTo>
                  <a:lnTo>
                    <a:pt x="1505" y="243"/>
                  </a:lnTo>
                  <a:lnTo>
                    <a:pt x="1519" y="239"/>
                  </a:lnTo>
                  <a:lnTo>
                    <a:pt x="1532" y="233"/>
                  </a:lnTo>
                  <a:lnTo>
                    <a:pt x="1557" y="223"/>
                  </a:lnTo>
                  <a:lnTo>
                    <a:pt x="1581" y="212"/>
                  </a:lnTo>
                  <a:lnTo>
                    <a:pt x="1593" y="207"/>
                  </a:lnTo>
                  <a:lnTo>
                    <a:pt x="1607" y="202"/>
                  </a:lnTo>
                  <a:lnTo>
                    <a:pt x="1607" y="202"/>
                  </a:lnTo>
                  <a:lnTo>
                    <a:pt x="1610" y="199"/>
                  </a:lnTo>
                  <a:lnTo>
                    <a:pt x="1615" y="196"/>
                  </a:lnTo>
                  <a:lnTo>
                    <a:pt x="1623" y="190"/>
                  </a:lnTo>
                  <a:lnTo>
                    <a:pt x="1623" y="190"/>
                  </a:lnTo>
                  <a:lnTo>
                    <a:pt x="1626" y="186"/>
                  </a:lnTo>
                  <a:lnTo>
                    <a:pt x="1630" y="182"/>
                  </a:lnTo>
                  <a:lnTo>
                    <a:pt x="1633" y="178"/>
                  </a:lnTo>
                  <a:lnTo>
                    <a:pt x="1636" y="173"/>
                  </a:lnTo>
                  <a:lnTo>
                    <a:pt x="1636" y="173"/>
                  </a:lnTo>
                  <a:lnTo>
                    <a:pt x="1639" y="171"/>
                  </a:lnTo>
                  <a:lnTo>
                    <a:pt x="1644" y="170"/>
                  </a:lnTo>
                  <a:lnTo>
                    <a:pt x="1647" y="169"/>
                  </a:lnTo>
                  <a:lnTo>
                    <a:pt x="1650" y="167"/>
                  </a:lnTo>
                  <a:lnTo>
                    <a:pt x="1650" y="167"/>
                  </a:lnTo>
                  <a:lnTo>
                    <a:pt x="1656" y="161"/>
                  </a:lnTo>
                  <a:lnTo>
                    <a:pt x="1662" y="154"/>
                  </a:lnTo>
                  <a:lnTo>
                    <a:pt x="1666" y="146"/>
                  </a:lnTo>
                  <a:lnTo>
                    <a:pt x="1670" y="137"/>
                  </a:lnTo>
                  <a:lnTo>
                    <a:pt x="1680" y="120"/>
                  </a:lnTo>
                  <a:lnTo>
                    <a:pt x="1688" y="103"/>
                  </a:lnTo>
                  <a:lnTo>
                    <a:pt x="1688" y="103"/>
                  </a:lnTo>
                  <a:lnTo>
                    <a:pt x="1688" y="96"/>
                  </a:lnTo>
                  <a:lnTo>
                    <a:pt x="1687" y="91"/>
                  </a:lnTo>
                  <a:lnTo>
                    <a:pt x="1687" y="86"/>
                  </a:lnTo>
                  <a:lnTo>
                    <a:pt x="1688" y="84"/>
                  </a:lnTo>
                  <a:lnTo>
                    <a:pt x="1691" y="81"/>
                  </a:lnTo>
                  <a:lnTo>
                    <a:pt x="1691" y="81"/>
                  </a:lnTo>
                  <a:lnTo>
                    <a:pt x="1696" y="82"/>
                  </a:lnTo>
                  <a:lnTo>
                    <a:pt x="1698" y="82"/>
                  </a:lnTo>
                  <a:lnTo>
                    <a:pt x="1701" y="81"/>
                  </a:lnTo>
                  <a:lnTo>
                    <a:pt x="1701" y="81"/>
                  </a:lnTo>
                  <a:lnTo>
                    <a:pt x="1705" y="97"/>
                  </a:lnTo>
                  <a:lnTo>
                    <a:pt x="1710" y="112"/>
                  </a:lnTo>
                  <a:lnTo>
                    <a:pt x="1714" y="127"/>
                  </a:lnTo>
                  <a:lnTo>
                    <a:pt x="1715" y="135"/>
                  </a:lnTo>
                  <a:lnTo>
                    <a:pt x="1715" y="142"/>
                  </a:lnTo>
                  <a:lnTo>
                    <a:pt x="1715" y="142"/>
                  </a:lnTo>
                  <a:lnTo>
                    <a:pt x="1730" y="138"/>
                  </a:lnTo>
                  <a:lnTo>
                    <a:pt x="1742" y="134"/>
                  </a:lnTo>
                  <a:lnTo>
                    <a:pt x="1753" y="130"/>
                  </a:lnTo>
                  <a:lnTo>
                    <a:pt x="1766" y="126"/>
                  </a:lnTo>
                  <a:lnTo>
                    <a:pt x="1766" y="126"/>
                  </a:lnTo>
                  <a:lnTo>
                    <a:pt x="1781" y="147"/>
                  </a:lnTo>
                  <a:lnTo>
                    <a:pt x="1787" y="157"/>
                  </a:lnTo>
                  <a:lnTo>
                    <a:pt x="1793" y="169"/>
                  </a:lnTo>
                  <a:lnTo>
                    <a:pt x="1793" y="169"/>
                  </a:lnTo>
                  <a:lnTo>
                    <a:pt x="1797" y="168"/>
                  </a:lnTo>
                  <a:lnTo>
                    <a:pt x="1800" y="167"/>
                  </a:lnTo>
                  <a:lnTo>
                    <a:pt x="1804" y="164"/>
                  </a:lnTo>
                  <a:lnTo>
                    <a:pt x="1809" y="161"/>
                  </a:lnTo>
                  <a:lnTo>
                    <a:pt x="1812" y="161"/>
                  </a:lnTo>
                  <a:lnTo>
                    <a:pt x="1814" y="162"/>
                  </a:lnTo>
                  <a:lnTo>
                    <a:pt x="1814" y="162"/>
                  </a:lnTo>
                  <a:lnTo>
                    <a:pt x="1816" y="163"/>
                  </a:lnTo>
                  <a:lnTo>
                    <a:pt x="1818" y="164"/>
                  </a:lnTo>
                  <a:lnTo>
                    <a:pt x="1820" y="167"/>
                  </a:lnTo>
                  <a:lnTo>
                    <a:pt x="1822" y="172"/>
                  </a:lnTo>
                  <a:lnTo>
                    <a:pt x="1823" y="179"/>
                  </a:lnTo>
                  <a:lnTo>
                    <a:pt x="1823" y="184"/>
                  </a:lnTo>
                  <a:lnTo>
                    <a:pt x="1824" y="190"/>
                  </a:lnTo>
                  <a:lnTo>
                    <a:pt x="1828" y="195"/>
                  </a:lnTo>
                  <a:lnTo>
                    <a:pt x="1829" y="196"/>
                  </a:lnTo>
                  <a:lnTo>
                    <a:pt x="1831" y="197"/>
                  </a:lnTo>
                  <a:lnTo>
                    <a:pt x="1831" y="197"/>
                  </a:lnTo>
                  <a:lnTo>
                    <a:pt x="1839" y="194"/>
                  </a:lnTo>
                  <a:lnTo>
                    <a:pt x="1847" y="191"/>
                  </a:lnTo>
                  <a:lnTo>
                    <a:pt x="1856" y="190"/>
                  </a:lnTo>
                  <a:lnTo>
                    <a:pt x="1860" y="191"/>
                  </a:lnTo>
                  <a:lnTo>
                    <a:pt x="1863" y="192"/>
                  </a:lnTo>
                  <a:lnTo>
                    <a:pt x="1863" y="192"/>
                  </a:lnTo>
                  <a:lnTo>
                    <a:pt x="1866" y="198"/>
                  </a:lnTo>
                  <a:lnTo>
                    <a:pt x="1867" y="206"/>
                  </a:lnTo>
                  <a:lnTo>
                    <a:pt x="1869" y="212"/>
                  </a:lnTo>
                  <a:lnTo>
                    <a:pt x="1869" y="219"/>
                  </a:lnTo>
                  <a:lnTo>
                    <a:pt x="1869" y="233"/>
                  </a:lnTo>
                  <a:lnTo>
                    <a:pt x="1867" y="248"/>
                  </a:lnTo>
                  <a:lnTo>
                    <a:pt x="1864" y="263"/>
                  </a:lnTo>
                  <a:lnTo>
                    <a:pt x="1861" y="278"/>
                  </a:lnTo>
                  <a:lnTo>
                    <a:pt x="1852" y="305"/>
                  </a:lnTo>
                  <a:lnTo>
                    <a:pt x="1852" y="305"/>
                  </a:lnTo>
                  <a:lnTo>
                    <a:pt x="1857" y="304"/>
                  </a:lnTo>
                  <a:lnTo>
                    <a:pt x="1862" y="304"/>
                  </a:lnTo>
                  <a:lnTo>
                    <a:pt x="1873" y="303"/>
                  </a:lnTo>
                  <a:lnTo>
                    <a:pt x="1884" y="303"/>
                  </a:lnTo>
                  <a:lnTo>
                    <a:pt x="1895" y="302"/>
                  </a:lnTo>
                  <a:lnTo>
                    <a:pt x="1895" y="302"/>
                  </a:lnTo>
                  <a:lnTo>
                    <a:pt x="1902" y="299"/>
                  </a:lnTo>
                  <a:lnTo>
                    <a:pt x="1908" y="296"/>
                  </a:lnTo>
                  <a:lnTo>
                    <a:pt x="1914" y="292"/>
                  </a:lnTo>
                  <a:lnTo>
                    <a:pt x="1917" y="292"/>
                  </a:lnTo>
                  <a:lnTo>
                    <a:pt x="1920" y="293"/>
                  </a:lnTo>
                  <a:lnTo>
                    <a:pt x="1920" y="293"/>
                  </a:lnTo>
                  <a:lnTo>
                    <a:pt x="1922" y="297"/>
                  </a:lnTo>
                  <a:lnTo>
                    <a:pt x="1922" y="301"/>
                  </a:lnTo>
                  <a:lnTo>
                    <a:pt x="1922" y="305"/>
                  </a:lnTo>
                  <a:lnTo>
                    <a:pt x="1921" y="309"/>
                  </a:lnTo>
                  <a:lnTo>
                    <a:pt x="1914" y="327"/>
                  </a:lnTo>
                  <a:lnTo>
                    <a:pt x="1914" y="327"/>
                  </a:lnTo>
                  <a:lnTo>
                    <a:pt x="1908" y="349"/>
                  </a:lnTo>
                  <a:lnTo>
                    <a:pt x="1902" y="372"/>
                  </a:lnTo>
                  <a:lnTo>
                    <a:pt x="1890" y="415"/>
                  </a:lnTo>
                  <a:lnTo>
                    <a:pt x="1890" y="415"/>
                  </a:lnTo>
                  <a:lnTo>
                    <a:pt x="1923" y="415"/>
                  </a:lnTo>
                  <a:lnTo>
                    <a:pt x="1954" y="413"/>
                  </a:lnTo>
                  <a:lnTo>
                    <a:pt x="2016" y="407"/>
                  </a:lnTo>
                  <a:lnTo>
                    <a:pt x="2016" y="407"/>
                  </a:lnTo>
                  <a:lnTo>
                    <a:pt x="2023" y="415"/>
                  </a:lnTo>
                  <a:lnTo>
                    <a:pt x="2029" y="423"/>
                  </a:lnTo>
                  <a:lnTo>
                    <a:pt x="2033" y="430"/>
                  </a:lnTo>
                  <a:lnTo>
                    <a:pt x="2036" y="438"/>
                  </a:lnTo>
                  <a:lnTo>
                    <a:pt x="2039" y="446"/>
                  </a:lnTo>
                  <a:lnTo>
                    <a:pt x="2040" y="456"/>
                  </a:lnTo>
                  <a:lnTo>
                    <a:pt x="2039" y="467"/>
                  </a:lnTo>
                  <a:lnTo>
                    <a:pt x="2038" y="480"/>
                  </a:lnTo>
                  <a:lnTo>
                    <a:pt x="2038" y="480"/>
                  </a:lnTo>
                  <a:lnTo>
                    <a:pt x="2034" y="494"/>
                  </a:lnTo>
                  <a:lnTo>
                    <a:pt x="2030" y="510"/>
                  </a:lnTo>
                  <a:lnTo>
                    <a:pt x="2027" y="526"/>
                  </a:lnTo>
                  <a:lnTo>
                    <a:pt x="2024" y="542"/>
                  </a:lnTo>
                  <a:lnTo>
                    <a:pt x="2024" y="542"/>
                  </a:lnTo>
                  <a:lnTo>
                    <a:pt x="2021" y="555"/>
                  </a:lnTo>
                  <a:lnTo>
                    <a:pt x="2021" y="567"/>
                  </a:lnTo>
                  <a:lnTo>
                    <a:pt x="2020" y="580"/>
                  </a:lnTo>
                  <a:lnTo>
                    <a:pt x="2019" y="593"/>
                  </a:lnTo>
                  <a:lnTo>
                    <a:pt x="2019" y="593"/>
                  </a:lnTo>
                  <a:lnTo>
                    <a:pt x="2017" y="603"/>
                  </a:lnTo>
                  <a:lnTo>
                    <a:pt x="2014" y="612"/>
                  </a:lnTo>
                  <a:lnTo>
                    <a:pt x="2011" y="622"/>
                  </a:lnTo>
                  <a:lnTo>
                    <a:pt x="2009" y="631"/>
                  </a:lnTo>
                  <a:lnTo>
                    <a:pt x="2009" y="631"/>
                  </a:lnTo>
                  <a:lnTo>
                    <a:pt x="2005" y="647"/>
                  </a:lnTo>
                  <a:lnTo>
                    <a:pt x="2002" y="661"/>
                  </a:lnTo>
                  <a:lnTo>
                    <a:pt x="1993" y="693"/>
                  </a:lnTo>
                  <a:lnTo>
                    <a:pt x="1993" y="693"/>
                  </a:lnTo>
                  <a:lnTo>
                    <a:pt x="1974" y="768"/>
                  </a:lnTo>
                  <a:lnTo>
                    <a:pt x="1956" y="844"/>
                  </a:lnTo>
                  <a:lnTo>
                    <a:pt x="1937" y="919"/>
                  </a:lnTo>
                  <a:lnTo>
                    <a:pt x="1919" y="991"/>
                  </a:lnTo>
                  <a:lnTo>
                    <a:pt x="1919" y="991"/>
                  </a:lnTo>
                  <a:lnTo>
                    <a:pt x="1911" y="1014"/>
                  </a:lnTo>
                  <a:lnTo>
                    <a:pt x="1905" y="1036"/>
                  </a:lnTo>
                  <a:lnTo>
                    <a:pt x="1898" y="1058"/>
                  </a:lnTo>
                  <a:lnTo>
                    <a:pt x="1895" y="1069"/>
                  </a:lnTo>
                  <a:lnTo>
                    <a:pt x="1893" y="1079"/>
                  </a:lnTo>
                  <a:lnTo>
                    <a:pt x="1893" y="1079"/>
                  </a:lnTo>
                  <a:lnTo>
                    <a:pt x="1886" y="1126"/>
                  </a:lnTo>
                  <a:lnTo>
                    <a:pt x="1881" y="1149"/>
                  </a:lnTo>
                  <a:lnTo>
                    <a:pt x="1877" y="1170"/>
                  </a:lnTo>
                  <a:lnTo>
                    <a:pt x="1872" y="1192"/>
                  </a:lnTo>
                  <a:lnTo>
                    <a:pt x="1865" y="1212"/>
                  </a:lnTo>
                  <a:lnTo>
                    <a:pt x="1859" y="1232"/>
                  </a:lnTo>
                  <a:lnTo>
                    <a:pt x="1850" y="1252"/>
                  </a:lnTo>
                  <a:lnTo>
                    <a:pt x="1850" y="1252"/>
                  </a:lnTo>
                  <a:lnTo>
                    <a:pt x="1846" y="1254"/>
                  </a:lnTo>
                  <a:lnTo>
                    <a:pt x="1841" y="1257"/>
                  </a:lnTo>
                  <a:lnTo>
                    <a:pt x="1834" y="1259"/>
                  </a:lnTo>
                  <a:lnTo>
                    <a:pt x="1830" y="1262"/>
                  </a:lnTo>
                  <a:lnTo>
                    <a:pt x="1830" y="1262"/>
                  </a:lnTo>
                  <a:lnTo>
                    <a:pt x="1812" y="1265"/>
                  </a:lnTo>
                  <a:lnTo>
                    <a:pt x="1792" y="1265"/>
                  </a:lnTo>
                  <a:lnTo>
                    <a:pt x="1773" y="1263"/>
                  </a:lnTo>
                  <a:lnTo>
                    <a:pt x="1753" y="1262"/>
                  </a:lnTo>
                  <a:lnTo>
                    <a:pt x="1753" y="1262"/>
                  </a:lnTo>
                  <a:lnTo>
                    <a:pt x="1733" y="1261"/>
                  </a:lnTo>
                  <a:lnTo>
                    <a:pt x="1715" y="1262"/>
                  </a:lnTo>
                  <a:lnTo>
                    <a:pt x="1697" y="1265"/>
                  </a:lnTo>
                  <a:lnTo>
                    <a:pt x="1679" y="1268"/>
                  </a:lnTo>
                  <a:lnTo>
                    <a:pt x="1642" y="1274"/>
                  </a:lnTo>
                  <a:lnTo>
                    <a:pt x="1624" y="1276"/>
                  </a:lnTo>
                  <a:lnTo>
                    <a:pt x="1607" y="1278"/>
                  </a:lnTo>
                  <a:lnTo>
                    <a:pt x="1607" y="1278"/>
                  </a:lnTo>
                  <a:lnTo>
                    <a:pt x="1593" y="1277"/>
                  </a:lnTo>
                  <a:lnTo>
                    <a:pt x="1579" y="1277"/>
                  </a:lnTo>
                  <a:lnTo>
                    <a:pt x="1573" y="1277"/>
                  </a:lnTo>
                  <a:lnTo>
                    <a:pt x="1568" y="1280"/>
                  </a:lnTo>
                  <a:lnTo>
                    <a:pt x="1561" y="1282"/>
                  </a:lnTo>
                  <a:lnTo>
                    <a:pt x="1556" y="1285"/>
                  </a:lnTo>
                  <a:lnTo>
                    <a:pt x="1556" y="1285"/>
                  </a:lnTo>
                  <a:lnTo>
                    <a:pt x="1428" y="1293"/>
                  </a:lnTo>
                  <a:lnTo>
                    <a:pt x="1294" y="1301"/>
                  </a:lnTo>
                  <a:lnTo>
                    <a:pt x="1294" y="1301"/>
                  </a:lnTo>
                  <a:lnTo>
                    <a:pt x="1224" y="1306"/>
                  </a:lnTo>
                  <a:lnTo>
                    <a:pt x="1188" y="1311"/>
                  </a:lnTo>
                  <a:lnTo>
                    <a:pt x="1153" y="1315"/>
                  </a:lnTo>
                  <a:lnTo>
                    <a:pt x="1118" y="1320"/>
                  </a:lnTo>
                  <a:lnTo>
                    <a:pt x="1084" y="1328"/>
                  </a:lnTo>
                  <a:lnTo>
                    <a:pt x="1050" y="1335"/>
                  </a:lnTo>
                  <a:lnTo>
                    <a:pt x="1018" y="1344"/>
                  </a:lnTo>
                  <a:lnTo>
                    <a:pt x="1018" y="1344"/>
                  </a:lnTo>
                  <a:lnTo>
                    <a:pt x="1012" y="1347"/>
                  </a:lnTo>
                  <a:lnTo>
                    <a:pt x="1012" y="1347"/>
                  </a:lnTo>
                  <a:lnTo>
                    <a:pt x="999" y="1354"/>
                  </a:lnTo>
                  <a:lnTo>
                    <a:pt x="987" y="1362"/>
                  </a:lnTo>
                  <a:lnTo>
                    <a:pt x="975" y="1369"/>
                  </a:lnTo>
                  <a:lnTo>
                    <a:pt x="969" y="1373"/>
                  </a:lnTo>
                  <a:lnTo>
                    <a:pt x="961" y="1374"/>
                  </a:lnTo>
                  <a:lnTo>
                    <a:pt x="961" y="1374"/>
                  </a:lnTo>
                  <a:lnTo>
                    <a:pt x="947" y="1376"/>
                  </a:lnTo>
                  <a:lnTo>
                    <a:pt x="929" y="1377"/>
                  </a:lnTo>
                  <a:lnTo>
                    <a:pt x="912" y="1377"/>
                  </a:lnTo>
                  <a:lnTo>
                    <a:pt x="896" y="1376"/>
                  </a:lnTo>
                  <a:lnTo>
                    <a:pt x="896" y="1376"/>
                  </a:lnTo>
                  <a:lnTo>
                    <a:pt x="887" y="1374"/>
                  </a:lnTo>
                  <a:lnTo>
                    <a:pt x="877" y="1371"/>
                  </a:lnTo>
                  <a:lnTo>
                    <a:pt x="867" y="1367"/>
                  </a:lnTo>
                  <a:lnTo>
                    <a:pt x="861" y="1367"/>
                  </a:lnTo>
                  <a:lnTo>
                    <a:pt x="861" y="1367"/>
                  </a:lnTo>
                  <a:lnTo>
                    <a:pt x="839" y="1368"/>
                  </a:lnTo>
                  <a:lnTo>
                    <a:pt x="817" y="1369"/>
                  </a:lnTo>
                  <a:lnTo>
                    <a:pt x="772" y="1371"/>
                  </a:lnTo>
                  <a:lnTo>
                    <a:pt x="772" y="1371"/>
                  </a:lnTo>
                  <a:lnTo>
                    <a:pt x="741" y="1372"/>
                  </a:lnTo>
                  <a:lnTo>
                    <a:pt x="712" y="1375"/>
                  </a:lnTo>
                  <a:lnTo>
                    <a:pt x="649" y="1384"/>
                  </a:lnTo>
                  <a:lnTo>
                    <a:pt x="649" y="1384"/>
                  </a:lnTo>
                  <a:lnTo>
                    <a:pt x="614" y="1389"/>
                  </a:lnTo>
                  <a:lnTo>
                    <a:pt x="578" y="1392"/>
                  </a:lnTo>
                  <a:lnTo>
                    <a:pt x="542" y="1394"/>
                  </a:lnTo>
                  <a:lnTo>
                    <a:pt x="506" y="1397"/>
                  </a:lnTo>
                  <a:lnTo>
                    <a:pt x="506" y="1397"/>
                  </a:lnTo>
                  <a:lnTo>
                    <a:pt x="448" y="1404"/>
                  </a:lnTo>
                  <a:lnTo>
                    <a:pt x="388" y="1410"/>
                  </a:lnTo>
                  <a:lnTo>
                    <a:pt x="328" y="1415"/>
                  </a:lnTo>
                  <a:lnTo>
                    <a:pt x="298" y="1418"/>
                  </a:lnTo>
                  <a:lnTo>
                    <a:pt x="267" y="1419"/>
                  </a:lnTo>
                  <a:lnTo>
                    <a:pt x="267" y="1419"/>
                  </a:lnTo>
                  <a:lnTo>
                    <a:pt x="252" y="1418"/>
                  </a:lnTo>
                  <a:lnTo>
                    <a:pt x="244" y="1417"/>
                  </a:lnTo>
                  <a:lnTo>
                    <a:pt x="237" y="1417"/>
                  </a:lnTo>
                  <a:lnTo>
                    <a:pt x="237" y="1417"/>
                  </a:lnTo>
                  <a:lnTo>
                    <a:pt x="216" y="1419"/>
                  </a:lnTo>
                  <a:lnTo>
                    <a:pt x="196" y="1422"/>
                  </a:lnTo>
                  <a:lnTo>
                    <a:pt x="177" y="1425"/>
                  </a:lnTo>
                  <a:lnTo>
                    <a:pt x="156" y="1427"/>
                  </a:lnTo>
                  <a:lnTo>
                    <a:pt x="156" y="1427"/>
                  </a:lnTo>
                  <a:lnTo>
                    <a:pt x="134" y="1427"/>
                  </a:lnTo>
                  <a:lnTo>
                    <a:pt x="110" y="1425"/>
                  </a:lnTo>
                  <a:lnTo>
                    <a:pt x="87" y="1423"/>
                  </a:lnTo>
                  <a:lnTo>
                    <a:pt x="64" y="1422"/>
                  </a:lnTo>
                  <a:lnTo>
                    <a:pt x="64" y="1422"/>
                  </a:lnTo>
                  <a:lnTo>
                    <a:pt x="50" y="1421"/>
                  </a:lnTo>
                  <a:lnTo>
                    <a:pt x="36" y="1419"/>
                  </a:lnTo>
                  <a:lnTo>
                    <a:pt x="24" y="1415"/>
                  </a:lnTo>
                  <a:lnTo>
                    <a:pt x="11" y="1411"/>
                  </a:lnTo>
                  <a:lnTo>
                    <a:pt x="11" y="1411"/>
                  </a:lnTo>
                  <a:lnTo>
                    <a:pt x="9" y="1404"/>
                  </a:lnTo>
                  <a:lnTo>
                    <a:pt x="6" y="1394"/>
                  </a:lnTo>
                  <a:lnTo>
                    <a:pt x="4" y="1386"/>
                  </a:lnTo>
                  <a:lnTo>
                    <a:pt x="2" y="1382"/>
                  </a:lnTo>
                  <a:lnTo>
                    <a:pt x="0" y="1379"/>
                  </a:lnTo>
                  <a:lnTo>
                    <a:pt x="0" y="1379"/>
                  </a:lnTo>
                  <a:lnTo>
                    <a:pt x="21" y="1335"/>
                  </a:lnTo>
                  <a:lnTo>
                    <a:pt x="43" y="1291"/>
                  </a:lnTo>
                  <a:lnTo>
                    <a:pt x="66" y="1250"/>
                  </a:lnTo>
                  <a:lnTo>
                    <a:pt x="89" y="1210"/>
                  </a:lnTo>
                  <a:lnTo>
                    <a:pt x="89" y="1210"/>
                  </a:lnTo>
                  <a:lnTo>
                    <a:pt x="71" y="1211"/>
                  </a:lnTo>
                  <a:lnTo>
                    <a:pt x="52" y="1213"/>
                  </a:lnTo>
                  <a:lnTo>
                    <a:pt x="35" y="1215"/>
                  </a:lnTo>
                  <a:lnTo>
                    <a:pt x="18" y="1215"/>
                  </a:lnTo>
                  <a:lnTo>
                    <a:pt x="18" y="1215"/>
                  </a:lnTo>
                  <a:lnTo>
                    <a:pt x="16" y="1208"/>
                  </a:lnTo>
                  <a:lnTo>
                    <a:pt x="17" y="1199"/>
                  </a:lnTo>
                  <a:lnTo>
                    <a:pt x="19" y="1192"/>
                  </a:lnTo>
                  <a:lnTo>
                    <a:pt x="22" y="1183"/>
                  </a:lnTo>
                  <a:lnTo>
                    <a:pt x="30" y="1168"/>
                  </a:lnTo>
                  <a:lnTo>
                    <a:pt x="37" y="1153"/>
                  </a:lnTo>
                  <a:lnTo>
                    <a:pt x="37" y="1153"/>
                  </a:lnTo>
                  <a:lnTo>
                    <a:pt x="32" y="1151"/>
                  </a:lnTo>
                  <a:lnTo>
                    <a:pt x="27" y="1150"/>
                  </a:lnTo>
                  <a:lnTo>
                    <a:pt x="21" y="1151"/>
                  </a:lnTo>
                  <a:lnTo>
                    <a:pt x="16" y="1151"/>
                  </a:lnTo>
                  <a:lnTo>
                    <a:pt x="12" y="1152"/>
                  </a:lnTo>
                  <a:lnTo>
                    <a:pt x="7" y="1152"/>
                  </a:lnTo>
                  <a:lnTo>
                    <a:pt x="4" y="1151"/>
                  </a:lnTo>
                  <a:lnTo>
                    <a:pt x="0" y="1148"/>
                  </a:lnTo>
                  <a:lnTo>
                    <a:pt x="0" y="1148"/>
                  </a:lnTo>
                  <a:lnTo>
                    <a:pt x="0" y="1140"/>
                  </a:lnTo>
                  <a:lnTo>
                    <a:pt x="2" y="1134"/>
                  </a:lnTo>
                  <a:lnTo>
                    <a:pt x="5" y="1129"/>
                  </a:lnTo>
                  <a:lnTo>
                    <a:pt x="10" y="1123"/>
                  </a:lnTo>
                  <a:lnTo>
                    <a:pt x="19" y="1112"/>
                  </a:lnTo>
                  <a:lnTo>
                    <a:pt x="24" y="1107"/>
                  </a:lnTo>
                  <a:lnTo>
                    <a:pt x="27" y="1101"/>
                  </a:lnTo>
                  <a:lnTo>
                    <a:pt x="27" y="1101"/>
                  </a:lnTo>
                  <a:lnTo>
                    <a:pt x="24" y="1101"/>
                  </a:lnTo>
                  <a:lnTo>
                    <a:pt x="19" y="1101"/>
                  </a:lnTo>
                  <a:lnTo>
                    <a:pt x="14" y="1099"/>
                  </a:lnTo>
                  <a:lnTo>
                    <a:pt x="12" y="1097"/>
                  </a:lnTo>
                  <a:lnTo>
                    <a:pt x="11" y="1095"/>
                  </a:lnTo>
                  <a:lnTo>
                    <a:pt x="11" y="1095"/>
                  </a:lnTo>
                  <a:lnTo>
                    <a:pt x="14" y="1086"/>
                  </a:lnTo>
                  <a:lnTo>
                    <a:pt x="17" y="1078"/>
                  </a:lnTo>
                  <a:lnTo>
                    <a:pt x="27" y="1064"/>
                  </a:lnTo>
                  <a:lnTo>
                    <a:pt x="36" y="1051"/>
                  </a:lnTo>
                  <a:lnTo>
                    <a:pt x="41" y="1044"/>
                  </a:lnTo>
                  <a:lnTo>
                    <a:pt x="45" y="1036"/>
                  </a:lnTo>
                  <a:lnTo>
                    <a:pt x="45" y="1036"/>
                  </a:lnTo>
                  <a:lnTo>
                    <a:pt x="36" y="1036"/>
                  </a:lnTo>
                  <a:lnTo>
                    <a:pt x="29" y="1036"/>
                  </a:lnTo>
                  <a:lnTo>
                    <a:pt x="25" y="1035"/>
                  </a:lnTo>
                  <a:lnTo>
                    <a:pt x="21" y="1034"/>
                  </a:lnTo>
                  <a:lnTo>
                    <a:pt x="18" y="1031"/>
                  </a:lnTo>
                  <a:lnTo>
                    <a:pt x="16" y="1027"/>
                  </a:lnTo>
                  <a:lnTo>
                    <a:pt x="16" y="1027"/>
                  </a:lnTo>
                  <a:lnTo>
                    <a:pt x="19" y="1020"/>
                  </a:lnTo>
                  <a:lnTo>
                    <a:pt x="22" y="1014"/>
                  </a:lnTo>
                  <a:lnTo>
                    <a:pt x="33" y="1004"/>
                  </a:lnTo>
                  <a:lnTo>
                    <a:pt x="37" y="999"/>
                  </a:lnTo>
                  <a:lnTo>
                    <a:pt x="42" y="994"/>
                  </a:lnTo>
                  <a:lnTo>
                    <a:pt x="46" y="987"/>
                  </a:lnTo>
                  <a:lnTo>
                    <a:pt x="48" y="980"/>
                  </a:lnTo>
                  <a:lnTo>
                    <a:pt x="48" y="980"/>
                  </a:lnTo>
                  <a:lnTo>
                    <a:pt x="51" y="980"/>
                  </a:lnTo>
                  <a:lnTo>
                    <a:pt x="54" y="979"/>
                  </a:lnTo>
                  <a:lnTo>
                    <a:pt x="55" y="976"/>
                  </a:lnTo>
                  <a:lnTo>
                    <a:pt x="57" y="975"/>
                  </a:lnTo>
                  <a:lnTo>
                    <a:pt x="57" y="975"/>
                  </a:lnTo>
                  <a:lnTo>
                    <a:pt x="72" y="953"/>
                  </a:lnTo>
                  <a:lnTo>
                    <a:pt x="87" y="932"/>
                  </a:lnTo>
                  <a:lnTo>
                    <a:pt x="119" y="891"/>
                  </a:lnTo>
                  <a:lnTo>
                    <a:pt x="135" y="869"/>
                  </a:lnTo>
                  <a:lnTo>
                    <a:pt x="151" y="849"/>
                  </a:lnTo>
                  <a:lnTo>
                    <a:pt x="166" y="827"/>
                  </a:lnTo>
                  <a:lnTo>
                    <a:pt x="180" y="803"/>
                  </a:lnTo>
                  <a:lnTo>
                    <a:pt x="180" y="803"/>
                  </a:lnTo>
                  <a:lnTo>
                    <a:pt x="182" y="802"/>
                  </a:lnTo>
                  <a:lnTo>
                    <a:pt x="184" y="800"/>
                  </a:lnTo>
                  <a:lnTo>
                    <a:pt x="186" y="799"/>
                  </a:lnTo>
                  <a:lnTo>
                    <a:pt x="191" y="798"/>
                  </a:lnTo>
                  <a:lnTo>
                    <a:pt x="191" y="798"/>
                  </a:lnTo>
                  <a:lnTo>
                    <a:pt x="210" y="766"/>
                  </a:lnTo>
                  <a:lnTo>
                    <a:pt x="215" y="757"/>
                  </a:lnTo>
                  <a:lnTo>
                    <a:pt x="221" y="751"/>
                  </a:lnTo>
                  <a:lnTo>
                    <a:pt x="227" y="743"/>
                  </a:lnTo>
                  <a:lnTo>
                    <a:pt x="234" y="738"/>
                  </a:lnTo>
                  <a:lnTo>
                    <a:pt x="234" y="738"/>
                  </a:lnTo>
                  <a:lnTo>
                    <a:pt x="252" y="708"/>
                  </a:lnTo>
                  <a:lnTo>
                    <a:pt x="269" y="681"/>
                  </a:lnTo>
                  <a:lnTo>
                    <a:pt x="304" y="630"/>
                  </a:lnTo>
                  <a:lnTo>
                    <a:pt x="321" y="603"/>
                  </a:lnTo>
                  <a:lnTo>
                    <a:pt x="337" y="576"/>
                  </a:lnTo>
                  <a:lnTo>
                    <a:pt x="353" y="546"/>
                  </a:lnTo>
                  <a:lnTo>
                    <a:pt x="368" y="514"/>
                  </a:lnTo>
                  <a:lnTo>
                    <a:pt x="368" y="514"/>
                  </a:lnTo>
                  <a:lnTo>
                    <a:pt x="372" y="512"/>
                  </a:lnTo>
                  <a:lnTo>
                    <a:pt x="374" y="511"/>
                  </a:lnTo>
                  <a:lnTo>
                    <a:pt x="380" y="512"/>
                  </a:lnTo>
                  <a:lnTo>
                    <a:pt x="380" y="512"/>
                  </a:lnTo>
                  <a:lnTo>
                    <a:pt x="398" y="484"/>
                  </a:lnTo>
                  <a:lnTo>
                    <a:pt x="417" y="456"/>
                  </a:lnTo>
                  <a:lnTo>
                    <a:pt x="436" y="429"/>
                  </a:lnTo>
                  <a:lnTo>
                    <a:pt x="453" y="402"/>
                  </a:lnTo>
                  <a:lnTo>
                    <a:pt x="453" y="402"/>
                  </a:lnTo>
                  <a:lnTo>
                    <a:pt x="456" y="402"/>
                  </a:lnTo>
                  <a:lnTo>
                    <a:pt x="458" y="403"/>
                  </a:lnTo>
                  <a:lnTo>
                    <a:pt x="460" y="406"/>
                  </a:lnTo>
                  <a:lnTo>
                    <a:pt x="464" y="409"/>
                  </a:lnTo>
                  <a:lnTo>
                    <a:pt x="465" y="410"/>
                  </a:lnTo>
                  <a:lnTo>
                    <a:pt x="468" y="410"/>
                  </a:lnTo>
                  <a:lnTo>
                    <a:pt x="468" y="410"/>
                  </a:lnTo>
                  <a:lnTo>
                    <a:pt x="482" y="408"/>
                  </a:lnTo>
                  <a:lnTo>
                    <a:pt x="497" y="406"/>
                  </a:lnTo>
                  <a:lnTo>
                    <a:pt x="513" y="405"/>
                  </a:lnTo>
                  <a:lnTo>
                    <a:pt x="529" y="405"/>
                  </a:lnTo>
                  <a:lnTo>
                    <a:pt x="562" y="406"/>
                  </a:lnTo>
                  <a:lnTo>
                    <a:pt x="595" y="409"/>
                  </a:lnTo>
                  <a:lnTo>
                    <a:pt x="595" y="409"/>
                  </a:lnTo>
                  <a:lnTo>
                    <a:pt x="647" y="412"/>
                  </a:lnTo>
                  <a:lnTo>
                    <a:pt x="698" y="413"/>
                  </a:lnTo>
                  <a:lnTo>
                    <a:pt x="748" y="415"/>
                  </a:lnTo>
                  <a:lnTo>
                    <a:pt x="797" y="420"/>
                  </a:lnTo>
                  <a:lnTo>
                    <a:pt x="797" y="420"/>
                  </a:lnTo>
                  <a:lnTo>
                    <a:pt x="815" y="424"/>
                  </a:lnTo>
                  <a:lnTo>
                    <a:pt x="834" y="428"/>
                  </a:lnTo>
                  <a:lnTo>
                    <a:pt x="878" y="436"/>
                  </a:lnTo>
                  <a:lnTo>
                    <a:pt x="902" y="440"/>
                  </a:lnTo>
                  <a:lnTo>
                    <a:pt x="924" y="444"/>
                  </a:lnTo>
                  <a:lnTo>
                    <a:pt x="948" y="450"/>
                  </a:lnTo>
                  <a:lnTo>
                    <a:pt x="969" y="456"/>
                  </a:lnTo>
                  <a:lnTo>
                    <a:pt x="969" y="456"/>
                  </a:lnTo>
                  <a:lnTo>
                    <a:pt x="985" y="429"/>
                  </a:lnTo>
                  <a:lnTo>
                    <a:pt x="993" y="414"/>
                  </a:lnTo>
                  <a:lnTo>
                    <a:pt x="999" y="399"/>
                  </a:lnTo>
                  <a:lnTo>
                    <a:pt x="999" y="399"/>
                  </a:lnTo>
                  <a:lnTo>
                    <a:pt x="1002" y="399"/>
                  </a:lnTo>
                  <a:lnTo>
                    <a:pt x="1004" y="399"/>
                  </a:lnTo>
                  <a:lnTo>
                    <a:pt x="1005" y="399"/>
                  </a:lnTo>
                  <a:lnTo>
                    <a:pt x="1008" y="398"/>
                  </a:lnTo>
                  <a:lnTo>
                    <a:pt x="1008" y="398"/>
                  </a:lnTo>
                  <a:lnTo>
                    <a:pt x="1026" y="368"/>
                  </a:lnTo>
                  <a:lnTo>
                    <a:pt x="1043" y="338"/>
                  </a:lnTo>
                  <a:lnTo>
                    <a:pt x="1061" y="308"/>
                  </a:lnTo>
                  <a:lnTo>
                    <a:pt x="1079" y="278"/>
                  </a:lnTo>
                  <a:lnTo>
                    <a:pt x="1079" y="278"/>
                  </a:lnTo>
                  <a:close/>
                  <a:moveTo>
                    <a:pt x="1042" y="789"/>
                  </a:moveTo>
                  <a:lnTo>
                    <a:pt x="1042" y="789"/>
                  </a:lnTo>
                  <a:lnTo>
                    <a:pt x="1046" y="778"/>
                  </a:lnTo>
                  <a:lnTo>
                    <a:pt x="1049" y="769"/>
                  </a:lnTo>
                  <a:lnTo>
                    <a:pt x="1056" y="748"/>
                  </a:lnTo>
                  <a:lnTo>
                    <a:pt x="1056" y="748"/>
                  </a:lnTo>
                  <a:lnTo>
                    <a:pt x="1063" y="726"/>
                  </a:lnTo>
                  <a:lnTo>
                    <a:pt x="1066" y="714"/>
                  </a:lnTo>
                  <a:lnTo>
                    <a:pt x="1067" y="710"/>
                  </a:lnTo>
                  <a:lnTo>
                    <a:pt x="1066" y="709"/>
                  </a:lnTo>
                  <a:lnTo>
                    <a:pt x="1066" y="709"/>
                  </a:lnTo>
                  <a:lnTo>
                    <a:pt x="1069" y="708"/>
                  </a:lnTo>
                  <a:lnTo>
                    <a:pt x="1070" y="706"/>
                  </a:lnTo>
                  <a:lnTo>
                    <a:pt x="1073" y="700"/>
                  </a:lnTo>
                  <a:lnTo>
                    <a:pt x="1075" y="692"/>
                  </a:lnTo>
                  <a:lnTo>
                    <a:pt x="1076" y="684"/>
                  </a:lnTo>
                  <a:lnTo>
                    <a:pt x="1076" y="684"/>
                  </a:lnTo>
                  <a:lnTo>
                    <a:pt x="1114" y="609"/>
                  </a:lnTo>
                  <a:lnTo>
                    <a:pt x="1152" y="535"/>
                  </a:lnTo>
                  <a:lnTo>
                    <a:pt x="1152" y="535"/>
                  </a:lnTo>
                  <a:lnTo>
                    <a:pt x="1156" y="533"/>
                  </a:lnTo>
                  <a:lnTo>
                    <a:pt x="1160" y="532"/>
                  </a:lnTo>
                  <a:lnTo>
                    <a:pt x="1163" y="531"/>
                  </a:lnTo>
                  <a:lnTo>
                    <a:pt x="1166" y="528"/>
                  </a:lnTo>
                  <a:lnTo>
                    <a:pt x="1166" y="528"/>
                  </a:lnTo>
                  <a:lnTo>
                    <a:pt x="1176" y="511"/>
                  </a:lnTo>
                  <a:lnTo>
                    <a:pt x="1185" y="495"/>
                  </a:lnTo>
                  <a:lnTo>
                    <a:pt x="1207" y="464"/>
                  </a:lnTo>
                  <a:lnTo>
                    <a:pt x="1207" y="464"/>
                  </a:lnTo>
                  <a:lnTo>
                    <a:pt x="1220" y="412"/>
                  </a:lnTo>
                  <a:lnTo>
                    <a:pt x="1229" y="359"/>
                  </a:lnTo>
                  <a:lnTo>
                    <a:pt x="1233" y="332"/>
                  </a:lnTo>
                  <a:lnTo>
                    <a:pt x="1238" y="304"/>
                  </a:lnTo>
                  <a:lnTo>
                    <a:pt x="1240" y="277"/>
                  </a:lnTo>
                  <a:lnTo>
                    <a:pt x="1242" y="249"/>
                  </a:lnTo>
                  <a:lnTo>
                    <a:pt x="1243" y="223"/>
                  </a:lnTo>
                  <a:lnTo>
                    <a:pt x="1243" y="195"/>
                  </a:lnTo>
                  <a:lnTo>
                    <a:pt x="1241" y="168"/>
                  </a:lnTo>
                  <a:lnTo>
                    <a:pt x="1239" y="142"/>
                  </a:lnTo>
                  <a:lnTo>
                    <a:pt x="1236" y="116"/>
                  </a:lnTo>
                  <a:lnTo>
                    <a:pt x="1230" y="90"/>
                  </a:lnTo>
                  <a:lnTo>
                    <a:pt x="1224" y="65"/>
                  </a:lnTo>
                  <a:lnTo>
                    <a:pt x="1216" y="41"/>
                  </a:lnTo>
                  <a:lnTo>
                    <a:pt x="1216" y="41"/>
                  </a:lnTo>
                  <a:lnTo>
                    <a:pt x="1210" y="54"/>
                  </a:lnTo>
                  <a:lnTo>
                    <a:pt x="1205" y="66"/>
                  </a:lnTo>
                  <a:lnTo>
                    <a:pt x="1196" y="92"/>
                  </a:lnTo>
                  <a:lnTo>
                    <a:pt x="1188" y="119"/>
                  </a:lnTo>
                  <a:lnTo>
                    <a:pt x="1181" y="143"/>
                  </a:lnTo>
                  <a:lnTo>
                    <a:pt x="1181" y="143"/>
                  </a:lnTo>
                  <a:lnTo>
                    <a:pt x="1176" y="154"/>
                  </a:lnTo>
                  <a:lnTo>
                    <a:pt x="1169" y="164"/>
                  </a:lnTo>
                  <a:lnTo>
                    <a:pt x="1157" y="183"/>
                  </a:lnTo>
                  <a:lnTo>
                    <a:pt x="1157" y="183"/>
                  </a:lnTo>
                  <a:lnTo>
                    <a:pt x="1155" y="187"/>
                  </a:lnTo>
                  <a:lnTo>
                    <a:pt x="1154" y="192"/>
                  </a:lnTo>
                  <a:lnTo>
                    <a:pt x="1153" y="196"/>
                  </a:lnTo>
                  <a:lnTo>
                    <a:pt x="1152" y="199"/>
                  </a:lnTo>
                  <a:lnTo>
                    <a:pt x="1152" y="199"/>
                  </a:lnTo>
                  <a:lnTo>
                    <a:pt x="1147" y="206"/>
                  </a:lnTo>
                  <a:lnTo>
                    <a:pt x="1141" y="212"/>
                  </a:lnTo>
                  <a:lnTo>
                    <a:pt x="1136" y="217"/>
                  </a:lnTo>
                  <a:lnTo>
                    <a:pt x="1131" y="224"/>
                  </a:lnTo>
                  <a:lnTo>
                    <a:pt x="1131" y="224"/>
                  </a:lnTo>
                  <a:lnTo>
                    <a:pt x="1101" y="270"/>
                  </a:lnTo>
                  <a:lnTo>
                    <a:pt x="1101" y="270"/>
                  </a:lnTo>
                  <a:lnTo>
                    <a:pt x="1091" y="285"/>
                  </a:lnTo>
                  <a:lnTo>
                    <a:pt x="1082" y="301"/>
                  </a:lnTo>
                  <a:lnTo>
                    <a:pt x="1074" y="316"/>
                  </a:lnTo>
                  <a:lnTo>
                    <a:pt x="1066" y="332"/>
                  </a:lnTo>
                  <a:lnTo>
                    <a:pt x="1066" y="332"/>
                  </a:lnTo>
                  <a:lnTo>
                    <a:pt x="1053" y="349"/>
                  </a:lnTo>
                  <a:lnTo>
                    <a:pt x="1041" y="366"/>
                  </a:lnTo>
                  <a:lnTo>
                    <a:pt x="1029" y="384"/>
                  </a:lnTo>
                  <a:lnTo>
                    <a:pt x="1017" y="404"/>
                  </a:lnTo>
                  <a:lnTo>
                    <a:pt x="996" y="442"/>
                  </a:lnTo>
                  <a:lnTo>
                    <a:pt x="984" y="461"/>
                  </a:lnTo>
                  <a:lnTo>
                    <a:pt x="972" y="480"/>
                  </a:lnTo>
                  <a:lnTo>
                    <a:pt x="972" y="480"/>
                  </a:lnTo>
                  <a:lnTo>
                    <a:pt x="973" y="482"/>
                  </a:lnTo>
                  <a:lnTo>
                    <a:pt x="973" y="484"/>
                  </a:lnTo>
                  <a:lnTo>
                    <a:pt x="972" y="487"/>
                  </a:lnTo>
                  <a:lnTo>
                    <a:pt x="971" y="490"/>
                  </a:lnTo>
                  <a:lnTo>
                    <a:pt x="970" y="493"/>
                  </a:lnTo>
                  <a:lnTo>
                    <a:pt x="971" y="496"/>
                  </a:lnTo>
                  <a:lnTo>
                    <a:pt x="971" y="496"/>
                  </a:lnTo>
                  <a:lnTo>
                    <a:pt x="947" y="533"/>
                  </a:lnTo>
                  <a:lnTo>
                    <a:pt x="922" y="572"/>
                  </a:lnTo>
                  <a:lnTo>
                    <a:pt x="910" y="591"/>
                  </a:lnTo>
                  <a:lnTo>
                    <a:pt x="899" y="610"/>
                  </a:lnTo>
                  <a:lnTo>
                    <a:pt x="889" y="631"/>
                  </a:lnTo>
                  <a:lnTo>
                    <a:pt x="880" y="650"/>
                  </a:lnTo>
                  <a:lnTo>
                    <a:pt x="880" y="650"/>
                  </a:lnTo>
                  <a:lnTo>
                    <a:pt x="884" y="669"/>
                  </a:lnTo>
                  <a:lnTo>
                    <a:pt x="890" y="686"/>
                  </a:lnTo>
                  <a:lnTo>
                    <a:pt x="896" y="703"/>
                  </a:lnTo>
                  <a:lnTo>
                    <a:pt x="902" y="720"/>
                  </a:lnTo>
                  <a:lnTo>
                    <a:pt x="902" y="720"/>
                  </a:lnTo>
                  <a:lnTo>
                    <a:pt x="909" y="752"/>
                  </a:lnTo>
                  <a:lnTo>
                    <a:pt x="913" y="783"/>
                  </a:lnTo>
                  <a:lnTo>
                    <a:pt x="917" y="814"/>
                  </a:lnTo>
                  <a:lnTo>
                    <a:pt x="919" y="845"/>
                  </a:lnTo>
                  <a:lnTo>
                    <a:pt x="919" y="877"/>
                  </a:lnTo>
                  <a:lnTo>
                    <a:pt x="918" y="908"/>
                  </a:lnTo>
                  <a:lnTo>
                    <a:pt x="914" y="971"/>
                  </a:lnTo>
                  <a:lnTo>
                    <a:pt x="910" y="1036"/>
                  </a:lnTo>
                  <a:lnTo>
                    <a:pt x="908" y="1069"/>
                  </a:lnTo>
                  <a:lnTo>
                    <a:pt x="907" y="1103"/>
                  </a:lnTo>
                  <a:lnTo>
                    <a:pt x="907" y="1136"/>
                  </a:lnTo>
                  <a:lnTo>
                    <a:pt x="908" y="1171"/>
                  </a:lnTo>
                  <a:lnTo>
                    <a:pt x="910" y="1207"/>
                  </a:lnTo>
                  <a:lnTo>
                    <a:pt x="913" y="1242"/>
                  </a:lnTo>
                  <a:lnTo>
                    <a:pt x="913" y="1242"/>
                  </a:lnTo>
                  <a:lnTo>
                    <a:pt x="936" y="1140"/>
                  </a:lnTo>
                  <a:lnTo>
                    <a:pt x="947" y="1091"/>
                  </a:lnTo>
                  <a:lnTo>
                    <a:pt x="958" y="1043"/>
                  </a:lnTo>
                  <a:lnTo>
                    <a:pt x="971" y="996"/>
                  </a:lnTo>
                  <a:lnTo>
                    <a:pt x="985" y="950"/>
                  </a:lnTo>
                  <a:lnTo>
                    <a:pt x="999" y="903"/>
                  </a:lnTo>
                  <a:lnTo>
                    <a:pt x="1015" y="857"/>
                  </a:lnTo>
                  <a:lnTo>
                    <a:pt x="1015" y="857"/>
                  </a:lnTo>
                  <a:lnTo>
                    <a:pt x="1017" y="854"/>
                  </a:lnTo>
                  <a:lnTo>
                    <a:pt x="1016" y="852"/>
                  </a:lnTo>
                  <a:lnTo>
                    <a:pt x="1014" y="850"/>
                  </a:lnTo>
                  <a:lnTo>
                    <a:pt x="1014" y="849"/>
                  </a:lnTo>
                  <a:lnTo>
                    <a:pt x="1013" y="848"/>
                  </a:lnTo>
                  <a:lnTo>
                    <a:pt x="1013" y="848"/>
                  </a:lnTo>
                  <a:lnTo>
                    <a:pt x="1018" y="849"/>
                  </a:lnTo>
                  <a:lnTo>
                    <a:pt x="1020" y="848"/>
                  </a:lnTo>
                  <a:lnTo>
                    <a:pt x="1020" y="844"/>
                  </a:lnTo>
                  <a:lnTo>
                    <a:pt x="1020" y="844"/>
                  </a:lnTo>
                  <a:lnTo>
                    <a:pt x="1030" y="821"/>
                  </a:lnTo>
                  <a:lnTo>
                    <a:pt x="1034" y="809"/>
                  </a:lnTo>
                  <a:lnTo>
                    <a:pt x="1039" y="798"/>
                  </a:lnTo>
                  <a:lnTo>
                    <a:pt x="1039" y="798"/>
                  </a:lnTo>
                  <a:lnTo>
                    <a:pt x="1038" y="797"/>
                  </a:lnTo>
                  <a:lnTo>
                    <a:pt x="1038" y="796"/>
                  </a:lnTo>
                  <a:lnTo>
                    <a:pt x="1036" y="798"/>
                  </a:lnTo>
                  <a:lnTo>
                    <a:pt x="1035" y="800"/>
                  </a:lnTo>
                  <a:lnTo>
                    <a:pt x="1035" y="800"/>
                  </a:lnTo>
                  <a:lnTo>
                    <a:pt x="1034" y="798"/>
                  </a:lnTo>
                  <a:lnTo>
                    <a:pt x="1034" y="798"/>
                  </a:lnTo>
                  <a:lnTo>
                    <a:pt x="1034" y="796"/>
                  </a:lnTo>
                  <a:lnTo>
                    <a:pt x="1035" y="794"/>
                  </a:lnTo>
                  <a:lnTo>
                    <a:pt x="1039" y="793"/>
                  </a:lnTo>
                  <a:lnTo>
                    <a:pt x="1042" y="792"/>
                  </a:lnTo>
                  <a:lnTo>
                    <a:pt x="1042" y="791"/>
                  </a:lnTo>
                  <a:lnTo>
                    <a:pt x="1042" y="789"/>
                  </a:lnTo>
                  <a:lnTo>
                    <a:pt x="1042" y="789"/>
                  </a:lnTo>
                  <a:close/>
                  <a:moveTo>
                    <a:pt x="1666" y="178"/>
                  </a:moveTo>
                  <a:lnTo>
                    <a:pt x="1666" y="178"/>
                  </a:lnTo>
                  <a:lnTo>
                    <a:pt x="1650" y="190"/>
                  </a:lnTo>
                  <a:lnTo>
                    <a:pt x="1634" y="201"/>
                  </a:lnTo>
                  <a:lnTo>
                    <a:pt x="1617" y="212"/>
                  </a:lnTo>
                  <a:lnTo>
                    <a:pt x="1599" y="222"/>
                  </a:lnTo>
                  <a:lnTo>
                    <a:pt x="1599" y="222"/>
                  </a:lnTo>
                  <a:lnTo>
                    <a:pt x="1572" y="231"/>
                  </a:lnTo>
                  <a:lnTo>
                    <a:pt x="1545" y="242"/>
                  </a:lnTo>
                  <a:lnTo>
                    <a:pt x="1520" y="254"/>
                  </a:lnTo>
                  <a:lnTo>
                    <a:pt x="1496" y="264"/>
                  </a:lnTo>
                  <a:lnTo>
                    <a:pt x="1471" y="277"/>
                  </a:lnTo>
                  <a:lnTo>
                    <a:pt x="1449" y="290"/>
                  </a:lnTo>
                  <a:lnTo>
                    <a:pt x="1426" y="303"/>
                  </a:lnTo>
                  <a:lnTo>
                    <a:pt x="1405" y="316"/>
                  </a:lnTo>
                  <a:lnTo>
                    <a:pt x="1405" y="316"/>
                  </a:lnTo>
                  <a:lnTo>
                    <a:pt x="1374" y="337"/>
                  </a:lnTo>
                  <a:lnTo>
                    <a:pt x="1344" y="360"/>
                  </a:lnTo>
                  <a:lnTo>
                    <a:pt x="1287" y="407"/>
                  </a:lnTo>
                  <a:lnTo>
                    <a:pt x="1287" y="407"/>
                  </a:lnTo>
                  <a:lnTo>
                    <a:pt x="1259" y="431"/>
                  </a:lnTo>
                  <a:lnTo>
                    <a:pt x="1245" y="443"/>
                  </a:lnTo>
                  <a:lnTo>
                    <a:pt x="1232" y="457"/>
                  </a:lnTo>
                  <a:lnTo>
                    <a:pt x="1221" y="470"/>
                  </a:lnTo>
                  <a:lnTo>
                    <a:pt x="1209" y="485"/>
                  </a:lnTo>
                  <a:lnTo>
                    <a:pt x="1198" y="500"/>
                  </a:lnTo>
                  <a:lnTo>
                    <a:pt x="1187" y="515"/>
                  </a:lnTo>
                  <a:lnTo>
                    <a:pt x="1187" y="515"/>
                  </a:lnTo>
                  <a:lnTo>
                    <a:pt x="1167" y="547"/>
                  </a:lnTo>
                  <a:lnTo>
                    <a:pt x="1147" y="577"/>
                  </a:lnTo>
                  <a:lnTo>
                    <a:pt x="1147" y="577"/>
                  </a:lnTo>
                  <a:lnTo>
                    <a:pt x="1139" y="589"/>
                  </a:lnTo>
                  <a:lnTo>
                    <a:pt x="1133" y="602"/>
                  </a:lnTo>
                  <a:lnTo>
                    <a:pt x="1120" y="629"/>
                  </a:lnTo>
                  <a:lnTo>
                    <a:pt x="1099" y="681"/>
                  </a:lnTo>
                  <a:lnTo>
                    <a:pt x="1099" y="681"/>
                  </a:lnTo>
                  <a:lnTo>
                    <a:pt x="1087" y="710"/>
                  </a:lnTo>
                  <a:lnTo>
                    <a:pt x="1075" y="740"/>
                  </a:lnTo>
                  <a:lnTo>
                    <a:pt x="1055" y="799"/>
                  </a:lnTo>
                  <a:lnTo>
                    <a:pt x="1033" y="858"/>
                  </a:lnTo>
                  <a:lnTo>
                    <a:pt x="1012" y="918"/>
                  </a:lnTo>
                  <a:lnTo>
                    <a:pt x="1012" y="918"/>
                  </a:lnTo>
                  <a:lnTo>
                    <a:pt x="999" y="952"/>
                  </a:lnTo>
                  <a:lnTo>
                    <a:pt x="988" y="986"/>
                  </a:lnTo>
                  <a:lnTo>
                    <a:pt x="978" y="1021"/>
                  </a:lnTo>
                  <a:lnTo>
                    <a:pt x="968" y="1058"/>
                  </a:lnTo>
                  <a:lnTo>
                    <a:pt x="950" y="1130"/>
                  </a:lnTo>
                  <a:lnTo>
                    <a:pt x="932" y="1203"/>
                  </a:lnTo>
                  <a:lnTo>
                    <a:pt x="932" y="1203"/>
                  </a:lnTo>
                  <a:lnTo>
                    <a:pt x="933" y="1209"/>
                  </a:lnTo>
                  <a:lnTo>
                    <a:pt x="933" y="1215"/>
                  </a:lnTo>
                  <a:lnTo>
                    <a:pt x="930" y="1227"/>
                  </a:lnTo>
                  <a:lnTo>
                    <a:pt x="929" y="1233"/>
                  </a:lnTo>
                  <a:lnTo>
                    <a:pt x="928" y="1239"/>
                  </a:lnTo>
                  <a:lnTo>
                    <a:pt x="928" y="1244"/>
                  </a:lnTo>
                  <a:lnTo>
                    <a:pt x="929" y="1250"/>
                  </a:lnTo>
                  <a:lnTo>
                    <a:pt x="929" y="1250"/>
                  </a:lnTo>
                  <a:lnTo>
                    <a:pt x="935" y="1236"/>
                  </a:lnTo>
                  <a:lnTo>
                    <a:pt x="939" y="1222"/>
                  </a:lnTo>
                  <a:lnTo>
                    <a:pt x="942" y="1215"/>
                  </a:lnTo>
                  <a:lnTo>
                    <a:pt x="947" y="1210"/>
                  </a:lnTo>
                  <a:lnTo>
                    <a:pt x="951" y="1206"/>
                  </a:lnTo>
                  <a:lnTo>
                    <a:pt x="956" y="1201"/>
                  </a:lnTo>
                  <a:lnTo>
                    <a:pt x="956" y="1201"/>
                  </a:lnTo>
                  <a:lnTo>
                    <a:pt x="974" y="1172"/>
                  </a:lnTo>
                  <a:lnTo>
                    <a:pt x="993" y="1142"/>
                  </a:lnTo>
                  <a:lnTo>
                    <a:pt x="1013" y="1115"/>
                  </a:lnTo>
                  <a:lnTo>
                    <a:pt x="1023" y="1102"/>
                  </a:lnTo>
                  <a:lnTo>
                    <a:pt x="1033" y="1090"/>
                  </a:lnTo>
                  <a:lnTo>
                    <a:pt x="1033" y="1090"/>
                  </a:lnTo>
                  <a:lnTo>
                    <a:pt x="1045" y="1077"/>
                  </a:lnTo>
                  <a:lnTo>
                    <a:pt x="1057" y="1065"/>
                  </a:lnTo>
                  <a:lnTo>
                    <a:pt x="1071" y="1053"/>
                  </a:lnTo>
                  <a:lnTo>
                    <a:pt x="1082" y="1040"/>
                  </a:lnTo>
                  <a:lnTo>
                    <a:pt x="1082" y="1040"/>
                  </a:lnTo>
                  <a:lnTo>
                    <a:pt x="1105" y="1013"/>
                  </a:lnTo>
                  <a:lnTo>
                    <a:pt x="1117" y="1000"/>
                  </a:lnTo>
                  <a:lnTo>
                    <a:pt x="1129" y="988"/>
                  </a:lnTo>
                  <a:lnTo>
                    <a:pt x="1129" y="988"/>
                  </a:lnTo>
                  <a:lnTo>
                    <a:pt x="1168" y="956"/>
                  </a:lnTo>
                  <a:lnTo>
                    <a:pt x="1210" y="924"/>
                  </a:lnTo>
                  <a:lnTo>
                    <a:pt x="1230" y="909"/>
                  </a:lnTo>
                  <a:lnTo>
                    <a:pt x="1253" y="895"/>
                  </a:lnTo>
                  <a:lnTo>
                    <a:pt x="1275" y="881"/>
                  </a:lnTo>
                  <a:lnTo>
                    <a:pt x="1298" y="868"/>
                  </a:lnTo>
                  <a:lnTo>
                    <a:pt x="1321" y="857"/>
                  </a:lnTo>
                  <a:lnTo>
                    <a:pt x="1347" y="846"/>
                  </a:lnTo>
                  <a:lnTo>
                    <a:pt x="1372" y="837"/>
                  </a:lnTo>
                  <a:lnTo>
                    <a:pt x="1398" y="829"/>
                  </a:lnTo>
                  <a:lnTo>
                    <a:pt x="1426" y="822"/>
                  </a:lnTo>
                  <a:lnTo>
                    <a:pt x="1454" y="818"/>
                  </a:lnTo>
                  <a:lnTo>
                    <a:pt x="1484" y="815"/>
                  </a:lnTo>
                  <a:lnTo>
                    <a:pt x="1515" y="814"/>
                  </a:lnTo>
                  <a:lnTo>
                    <a:pt x="1515" y="814"/>
                  </a:lnTo>
                  <a:lnTo>
                    <a:pt x="1518" y="783"/>
                  </a:lnTo>
                  <a:lnTo>
                    <a:pt x="1524" y="753"/>
                  </a:lnTo>
                  <a:lnTo>
                    <a:pt x="1529" y="723"/>
                  </a:lnTo>
                  <a:lnTo>
                    <a:pt x="1535" y="693"/>
                  </a:lnTo>
                  <a:lnTo>
                    <a:pt x="1542" y="664"/>
                  </a:lnTo>
                  <a:lnTo>
                    <a:pt x="1550" y="634"/>
                  </a:lnTo>
                  <a:lnTo>
                    <a:pt x="1568" y="572"/>
                  </a:lnTo>
                  <a:lnTo>
                    <a:pt x="1568" y="572"/>
                  </a:lnTo>
                  <a:lnTo>
                    <a:pt x="1579" y="536"/>
                  </a:lnTo>
                  <a:lnTo>
                    <a:pt x="1592" y="501"/>
                  </a:lnTo>
                  <a:lnTo>
                    <a:pt x="1618" y="431"/>
                  </a:lnTo>
                  <a:lnTo>
                    <a:pt x="1618" y="431"/>
                  </a:lnTo>
                  <a:lnTo>
                    <a:pt x="1625" y="413"/>
                  </a:lnTo>
                  <a:lnTo>
                    <a:pt x="1633" y="394"/>
                  </a:lnTo>
                  <a:lnTo>
                    <a:pt x="1650" y="358"/>
                  </a:lnTo>
                  <a:lnTo>
                    <a:pt x="1668" y="320"/>
                  </a:lnTo>
                  <a:lnTo>
                    <a:pt x="1684" y="283"/>
                  </a:lnTo>
                  <a:lnTo>
                    <a:pt x="1691" y="263"/>
                  </a:lnTo>
                  <a:lnTo>
                    <a:pt x="1697" y="244"/>
                  </a:lnTo>
                  <a:lnTo>
                    <a:pt x="1701" y="225"/>
                  </a:lnTo>
                  <a:lnTo>
                    <a:pt x="1705" y="206"/>
                  </a:lnTo>
                  <a:lnTo>
                    <a:pt x="1707" y="186"/>
                  </a:lnTo>
                  <a:lnTo>
                    <a:pt x="1707" y="166"/>
                  </a:lnTo>
                  <a:lnTo>
                    <a:pt x="1705" y="147"/>
                  </a:lnTo>
                  <a:lnTo>
                    <a:pt x="1699" y="126"/>
                  </a:lnTo>
                  <a:lnTo>
                    <a:pt x="1699" y="126"/>
                  </a:lnTo>
                  <a:lnTo>
                    <a:pt x="1699" y="124"/>
                  </a:lnTo>
                  <a:lnTo>
                    <a:pt x="1698" y="124"/>
                  </a:lnTo>
                  <a:lnTo>
                    <a:pt x="1698" y="124"/>
                  </a:lnTo>
                  <a:lnTo>
                    <a:pt x="1695" y="132"/>
                  </a:lnTo>
                  <a:lnTo>
                    <a:pt x="1691" y="139"/>
                  </a:lnTo>
                  <a:lnTo>
                    <a:pt x="1682" y="151"/>
                  </a:lnTo>
                  <a:lnTo>
                    <a:pt x="1674" y="164"/>
                  </a:lnTo>
                  <a:lnTo>
                    <a:pt x="1669" y="170"/>
                  </a:lnTo>
                  <a:lnTo>
                    <a:pt x="1666" y="178"/>
                  </a:lnTo>
                  <a:lnTo>
                    <a:pt x="1666" y="178"/>
                  </a:lnTo>
                  <a:close/>
                  <a:moveTo>
                    <a:pt x="1717" y="151"/>
                  </a:moveTo>
                  <a:lnTo>
                    <a:pt x="1717" y="151"/>
                  </a:lnTo>
                  <a:lnTo>
                    <a:pt x="1720" y="170"/>
                  </a:lnTo>
                  <a:lnTo>
                    <a:pt x="1720" y="188"/>
                  </a:lnTo>
                  <a:lnTo>
                    <a:pt x="1718" y="206"/>
                  </a:lnTo>
                  <a:lnTo>
                    <a:pt x="1716" y="223"/>
                  </a:lnTo>
                  <a:lnTo>
                    <a:pt x="1713" y="240"/>
                  </a:lnTo>
                  <a:lnTo>
                    <a:pt x="1709" y="256"/>
                  </a:lnTo>
                  <a:lnTo>
                    <a:pt x="1703" y="272"/>
                  </a:lnTo>
                  <a:lnTo>
                    <a:pt x="1698" y="287"/>
                  </a:lnTo>
                  <a:lnTo>
                    <a:pt x="1685" y="318"/>
                  </a:lnTo>
                  <a:lnTo>
                    <a:pt x="1670" y="347"/>
                  </a:lnTo>
                  <a:lnTo>
                    <a:pt x="1655" y="377"/>
                  </a:lnTo>
                  <a:lnTo>
                    <a:pt x="1641" y="407"/>
                  </a:lnTo>
                  <a:lnTo>
                    <a:pt x="1641" y="407"/>
                  </a:lnTo>
                  <a:lnTo>
                    <a:pt x="1632" y="430"/>
                  </a:lnTo>
                  <a:lnTo>
                    <a:pt x="1623" y="454"/>
                  </a:lnTo>
                  <a:lnTo>
                    <a:pt x="1607" y="503"/>
                  </a:lnTo>
                  <a:lnTo>
                    <a:pt x="1607" y="503"/>
                  </a:lnTo>
                  <a:lnTo>
                    <a:pt x="1581" y="580"/>
                  </a:lnTo>
                  <a:lnTo>
                    <a:pt x="1570" y="620"/>
                  </a:lnTo>
                  <a:lnTo>
                    <a:pt x="1558" y="660"/>
                  </a:lnTo>
                  <a:lnTo>
                    <a:pt x="1547" y="700"/>
                  </a:lnTo>
                  <a:lnTo>
                    <a:pt x="1539" y="742"/>
                  </a:lnTo>
                  <a:lnTo>
                    <a:pt x="1531" y="785"/>
                  </a:lnTo>
                  <a:lnTo>
                    <a:pt x="1526" y="829"/>
                  </a:lnTo>
                  <a:lnTo>
                    <a:pt x="1526" y="829"/>
                  </a:lnTo>
                  <a:lnTo>
                    <a:pt x="1498" y="830"/>
                  </a:lnTo>
                  <a:lnTo>
                    <a:pt x="1470" y="831"/>
                  </a:lnTo>
                  <a:lnTo>
                    <a:pt x="1417" y="833"/>
                  </a:lnTo>
                  <a:lnTo>
                    <a:pt x="1417" y="833"/>
                  </a:lnTo>
                  <a:lnTo>
                    <a:pt x="1391" y="842"/>
                  </a:lnTo>
                  <a:lnTo>
                    <a:pt x="1365" y="851"/>
                  </a:lnTo>
                  <a:lnTo>
                    <a:pt x="1339" y="862"/>
                  </a:lnTo>
                  <a:lnTo>
                    <a:pt x="1315" y="874"/>
                  </a:lnTo>
                  <a:lnTo>
                    <a:pt x="1291" y="887"/>
                  </a:lnTo>
                  <a:lnTo>
                    <a:pt x="1268" y="899"/>
                  </a:lnTo>
                  <a:lnTo>
                    <a:pt x="1245" y="913"/>
                  </a:lnTo>
                  <a:lnTo>
                    <a:pt x="1223" y="927"/>
                  </a:lnTo>
                  <a:lnTo>
                    <a:pt x="1223" y="927"/>
                  </a:lnTo>
                  <a:lnTo>
                    <a:pt x="1207" y="940"/>
                  </a:lnTo>
                  <a:lnTo>
                    <a:pt x="1192" y="954"/>
                  </a:lnTo>
                  <a:lnTo>
                    <a:pt x="1165" y="980"/>
                  </a:lnTo>
                  <a:lnTo>
                    <a:pt x="1165" y="980"/>
                  </a:lnTo>
                  <a:lnTo>
                    <a:pt x="1154" y="987"/>
                  </a:lnTo>
                  <a:lnTo>
                    <a:pt x="1145" y="995"/>
                  </a:lnTo>
                  <a:lnTo>
                    <a:pt x="1135" y="1001"/>
                  </a:lnTo>
                  <a:lnTo>
                    <a:pt x="1125" y="1010"/>
                  </a:lnTo>
                  <a:lnTo>
                    <a:pt x="1125" y="1010"/>
                  </a:lnTo>
                  <a:lnTo>
                    <a:pt x="1117" y="1018"/>
                  </a:lnTo>
                  <a:lnTo>
                    <a:pt x="1108" y="1028"/>
                  </a:lnTo>
                  <a:lnTo>
                    <a:pt x="1091" y="1047"/>
                  </a:lnTo>
                  <a:lnTo>
                    <a:pt x="1091" y="1047"/>
                  </a:lnTo>
                  <a:lnTo>
                    <a:pt x="1056" y="1082"/>
                  </a:lnTo>
                  <a:lnTo>
                    <a:pt x="1039" y="1101"/>
                  </a:lnTo>
                  <a:lnTo>
                    <a:pt x="1023" y="1120"/>
                  </a:lnTo>
                  <a:lnTo>
                    <a:pt x="1023" y="1120"/>
                  </a:lnTo>
                  <a:lnTo>
                    <a:pt x="1008" y="1140"/>
                  </a:lnTo>
                  <a:lnTo>
                    <a:pt x="993" y="1161"/>
                  </a:lnTo>
                  <a:lnTo>
                    <a:pt x="979" y="1182"/>
                  </a:lnTo>
                  <a:lnTo>
                    <a:pt x="965" y="1205"/>
                  </a:lnTo>
                  <a:lnTo>
                    <a:pt x="952" y="1226"/>
                  </a:lnTo>
                  <a:lnTo>
                    <a:pt x="940" y="1250"/>
                  </a:lnTo>
                  <a:lnTo>
                    <a:pt x="928" y="1272"/>
                  </a:lnTo>
                  <a:lnTo>
                    <a:pt x="918" y="1296"/>
                  </a:lnTo>
                  <a:lnTo>
                    <a:pt x="918" y="1296"/>
                  </a:lnTo>
                  <a:lnTo>
                    <a:pt x="923" y="1290"/>
                  </a:lnTo>
                  <a:lnTo>
                    <a:pt x="928" y="1284"/>
                  </a:lnTo>
                  <a:lnTo>
                    <a:pt x="933" y="1275"/>
                  </a:lnTo>
                  <a:lnTo>
                    <a:pt x="937" y="1268"/>
                  </a:lnTo>
                  <a:lnTo>
                    <a:pt x="944" y="1251"/>
                  </a:lnTo>
                  <a:lnTo>
                    <a:pt x="953" y="1233"/>
                  </a:lnTo>
                  <a:lnTo>
                    <a:pt x="953" y="1233"/>
                  </a:lnTo>
                  <a:lnTo>
                    <a:pt x="959" y="1225"/>
                  </a:lnTo>
                  <a:lnTo>
                    <a:pt x="967" y="1216"/>
                  </a:lnTo>
                  <a:lnTo>
                    <a:pt x="975" y="1208"/>
                  </a:lnTo>
                  <a:lnTo>
                    <a:pt x="983" y="1200"/>
                  </a:lnTo>
                  <a:lnTo>
                    <a:pt x="983" y="1200"/>
                  </a:lnTo>
                  <a:lnTo>
                    <a:pt x="998" y="1179"/>
                  </a:lnTo>
                  <a:lnTo>
                    <a:pt x="1013" y="1157"/>
                  </a:lnTo>
                  <a:lnTo>
                    <a:pt x="1013" y="1157"/>
                  </a:lnTo>
                  <a:lnTo>
                    <a:pt x="1020" y="1147"/>
                  </a:lnTo>
                  <a:lnTo>
                    <a:pt x="1028" y="1136"/>
                  </a:lnTo>
                  <a:lnTo>
                    <a:pt x="1032" y="1131"/>
                  </a:lnTo>
                  <a:lnTo>
                    <a:pt x="1036" y="1126"/>
                  </a:lnTo>
                  <a:lnTo>
                    <a:pt x="1042" y="1123"/>
                  </a:lnTo>
                  <a:lnTo>
                    <a:pt x="1047" y="1121"/>
                  </a:lnTo>
                  <a:lnTo>
                    <a:pt x="1047" y="1121"/>
                  </a:lnTo>
                  <a:lnTo>
                    <a:pt x="1038" y="1138"/>
                  </a:lnTo>
                  <a:lnTo>
                    <a:pt x="1027" y="1153"/>
                  </a:lnTo>
                  <a:lnTo>
                    <a:pt x="1003" y="1184"/>
                  </a:lnTo>
                  <a:lnTo>
                    <a:pt x="980" y="1214"/>
                  </a:lnTo>
                  <a:lnTo>
                    <a:pt x="969" y="1230"/>
                  </a:lnTo>
                  <a:lnTo>
                    <a:pt x="960" y="1246"/>
                  </a:lnTo>
                  <a:lnTo>
                    <a:pt x="960" y="1246"/>
                  </a:lnTo>
                  <a:lnTo>
                    <a:pt x="954" y="1257"/>
                  </a:lnTo>
                  <a:lnTo>
                    <a:pt x="949" y="1270"/>
                  </a:lnTo>
                  <a:lnTo>
                    <a:pt x="943" y="1282"/>
                  </a:lnTo>
                  <a:lnTo>
                    <a:pt x="940" y="1294"/>
                  </a:lnTo>
                  <a:lnTo>
                    <a:pt x="940" y="1294"/>
                  </a:lnTo>
                  <a:lnTo>
                    <a:pt x="945" y="1293"/>
                  </a:lnTo>
                  <a:lnTo>
                    <a:pt x="951" y="1292"/>
                  </a:lnTo>
                  <a:lnTo>
                    <a:pt x="956" y="1291"/>
                  </a:lnTo>
                  <a:lnTo>
                    <a:pt x="961" y="1290"/>
                  </a:lnTo>
                  <a:lnTo>
                    <a:pt x="961" y="1290"/>
                  </a:lnTo>
                  <a:lnTo>
                    <a:pt x="1012" y="1221"/>
                  </a:lnTo>
                  <a:lnTo>
                    <a:pt x="1038" y="1186"/>
                  </a:lnTo>
                  <a:lnTo>
                    <a:pt x="1064" y="1152"/>
                  </a:lnTo>
                  <a:lnTo>
                    <a:pt x="1091" y="1118"/>
                  </a:lnTo>
                  <a:lnTo>
                    <a:pt x="1119" y="1086"/>
                  </a:lnTo>
                  <a:lnTo>
                    <a:pt x="1147" y="1055"/>
                  </a:lnTo>
                  <a:lnTo>
                    <a:pt x="1177" y="1024"/>
                  </a:lnTo>
                  <a:lnTo>
                    <a:pt x="1177" y="1024"/>
                  </a:lnTo>
                  <a:lnTo>
                    <a:pt x="1181" y="1024"/>
                  </a:lnTo>
                  <a:lnTo>
                    <a:pt x="1184" y="1023"/>
                  </a:lnTo>
                  <a:lnTo>
                    <a:pt x="1190" y="1020"/>
                  </a:lnTo>
                  <a:lnTo>
                    <a:pt x="1190" y="1020"/>
                  </a:lnTo>
                  <a:lnTo>
                    <a:pt x="1220" y="995"/>
                  </a:lnTo>
                  <a:lnTo>
                    <a:pt x="1251" y="969"/>
                  </a:lnTo>
                  <a:lnTo>
                    <a:pt x="1284" y="943"/>
                  </a:lnTo>
                  <a:lnTo>
                    <a:pt x="1317" y="919"/>
                  </a:lnTo>
                  <a:lnTo>
                    <a:pt x="1317" y="919"/>
                  </a:lnTo>
                  <a:lnTo>
                    <a:pt x="1338" y="905"/>
                  </a:lnTo>
                  <a:lnTo>
                    <a:pt x="1360" y="892"/>
                  </a:lnTo>
                  <a:lnTo>
                    <a:pt x="1381" y="880"/>
                  </a:lnTo>
                  <a:lnTo>
                    <a:pt x="1404" y="869"/>
                  </a:lnTo>
                  <a:lnTo>
                    <a:pt x="1428" y="861"/>
                  </a:lnTo>
                  <a:lnTo>
                    <a:pt x="1441" y="858"/>
                  </a:lnTo>
                  <a:lnTo>
                    <a:pt x="1454" y="854"/>
                  </a:lnTo>
                  <a:lnTo>
                    <a:pt x="1468" y="851"/>
                  </a:lnTo>
                  <a:lnTo>
                    <a:pt x="1482" y="850"/>
                  </a:lnTo>
                  <a:lnTo>
                    <a:pt x="1496" y="848"/>
                  </a:lnTo>
                  <a:lnTo>
                    <a:pt x="1511" y="848"/>
                  </a:lnTo>
                  <a:lnTo>
                    <a:pt x="1511" y="848"/>
                  </a:lnTo>
                  <a:lnTo>
                    <a:pt x="1524" y="848"/>
                  </a:lnTo>
                  <a:lnTo>
                    <a:pt x="1532" y="849"/>
                  </a:lnTo>
                  <a:lnTo>
                    <a:pt x="1541" y="849"/>
                  </a:lnTo>
                  <a:lnTo>
                    <a:pt x="1553" y="848"/>
                  </a:lnTo>
                  <a:lnTo>
                    <a:pt x="1553" y="848"/>
                  </a:lnTo>
                  <a:lnTo>
                    <a:pt x="1580" y="752"/>
                  </a:lnTo>
                  <a:lnTo>
                    <a:pt x="1609" y="656"/>
                  </a:lnTo>
                  <a:lnTo>
                    <a:pt x="1622" y="607"/>
                  </a:lnTo>
                  <a:lnTo>
                    <a:pt x="1635" y="559"/>
                  </a:lnTo>
                  <a:lnTo>
                    <a:pt x="1647" y="509"/>
                  </a:lnTo>
                  <a:lnTo>
                    <a:pt x="1656" y="456"/>
                  </a:lnTo>
                  <a:lnTo>
                    <a:pt x="1656" y="456"/>
                  </a:lnTo>
                  <a:lnTo>
                    <a:pt x="1659" y="453"/>
                  </a:lnTo>
                  <a:lnTo>
                    <a:pt x="1662" y="450"/>
                  </a:lnTo>
                  <a:lnTo>
                    <a:pt x="1664" y="446"/>
                  </a:lnTo>
                  <a:lnTo>
                    <a:pt x="1666" y="442"/>
                  </a:lnTo>
                  <a:lnTo>
                    <a:pt x="1666" y="442"/>
                  </a:lnTo>
                  <a:lnTo>
                    <a:pt x="1672" y="424"/>
                  </a:lnTo>
                  <a:lnTo>
                    <a:pt x="1678" y="406"/>
                  </a:lnTo>
                  <a:lnTo>
                    <a:pt x="1682" y="387"/>
                  </a:lnTo>
                  <a:lnTo>
                    <a:pt x="1685" y="368"/>
                  </a:lnTo>
                  <a:lnTo>
                    <a:pt x="1694" y="330"/>
                  </a:lnTo>
                  <a:lnTo>
                    <a:pt x="1699" y="313"/>
                  </a:lnTo>
                  <a:lnTo>
                    <a:pt x="1705" y="294"/>
                  </a:lnTo>
                  <a:lnTo>
                    <a:pt x="1705" y="294"/>
                  </a:lnTo>
                  <a:lnTo>
                    <a:pt x="1707" y="291"/>
                  </a:lnTo>
                  <a:lnTo>
                    <a:pt x="1710" y="289"/>
                  </a:lnTo>
                  <a:lnTo>
                    <a:pt x="1712" y="286"/>
                  </a:lnTo>
                  <a:lnTo>
                    <a:pt x="1714" y="283"/>
                  </a:lnTo>
                  <a:lnTo>
                    <a:pt x="1714" y="283"/>
                  </a:lnTo>
                  <a:lnTo>
                    <a:pt x="1723" y="256"/>
                  </a:lnTo>
                  <a:lnTo>
                    <a:pt x="1730" y="229"/>
                  </a:lnTo>
                  <a:lnTo>
                    <a:pt x="1737" y="202"/>
                  </a:lnTo>
                  <a:lnTo>
                    <a:pt x="1744" y="178"/>
                  </a:lnTo>
                  <a:lnTo>
                    <a:pt x="1744" y="178"/>
                  </a:lnTo>
                  <a:lnTo>
                    <a:pt x="1751" y="162"/>
                  </a:lnTo>
                  <a:lnTo>
                    <a:pt x="1753" y="154"/>
                  </a:lnTo>
                  <a:lnTo>
                    <a:pt x="1753" y="150"/>
                  </a:lnTo>
                  <a:lnTo>
                    <a:pt x="1751" y="146"/>
                  </a:lnTo>
                  <a:lnTo>
                    <a:pt x="1751" y="146"/>
                  </a:lnTo>
                  <a:lnTo>
                    <a:pt x="1742" y="148"/>
                  </a:lnTo>
                  <a:lnTo>
                    <a:pt x="1735" y="150"/>
                  </a:lnTo>
                  <a:lnTo>
                    <a:pt x="1727" y="152"/>
                  </a:lnTo>
                  <a:lnTo>
                    <a:pt x="1723" y="152"/>
                  </a:lnTo>
                  <a:lnTo>
                    <a:pt x="1717" y="151"/>
                  </a:lnTo>
                  <a:lnTo>
                    <a:pt x="1717" y="151"/>
                  </a:lnTo>
                  <a:close/>
                  <a:moveTo>
                    <a:pt x="1785" y="576"/>
                  </a:moveTo>
                  <a:lnTo>
                    <a:pt x="1785" y="576"/>
                  </a:lnTo>
                  <a:lnTo>
                    <a:pt x="1783" y="575"/>
                  </a:lnTo>
                  <a:lnTo>
                    <a:pt x="1782" y="575"/>
                  </a:lnTo>
                  <a:lnTo>
                    <a:pt x="1781" y="576"/>
                  </a:lnTo>
                  <a:lnTo>
                    <a:pt x="1781" y="577"/>
                  </a:lnTo>
                  <a:lnTo>
                    <a:pt x="1778" y="581"/>
                  </a:lnTo>
                  <a:lnTo>
                    <a:pt x="1776" y="587"/>
                  </a:lnTo>
                  <a:lnTo>
                    <a:pt x="1776" y="587"/>
                  </a:lnTo>
                  <a:lnTo>
                    <a:pt x="1781" y="556"/>
                  </a:lnTo>
                  <a:lnTo>
                    <a:pt x="1785" y="526"/>
                  </a:lnTo>
                  <a:lnTo>
                    <a:pt x="1798" y="464"/>
                  </a:lnTo>
                  <a:lnTo>
                    <a:pt x="1811" y="399"/>
                  </a:lnTo>
                  <a:lnTo>
                    <a:pt x="1822" y="334"/>
                  </a:lnTo>
                  <a:lnTo>
                    <a:pt x="1822" y="334"/>
                  </a:lnTo>
                  <a:lnTo>
                    <a:pt x="1827" y="327"/>
                  </a:lnTo>
                  <a:lnTo>
                    <a:pt x="1831" y="320"/>
                  </a:lnTo>
                  <a:lnTo>
                    <a:pt x="1831" y="320"/>
                  </a:lnTo>
                  <a:lnTo>
                    <a:pt x="1831" y="312"/>
                  </a:lnTo>
                  <a:lnTo>
                    <a:pt x="1833" y="303"/>
                  </a:lnTo>
                  <a:lnTo>
                    <a:pt x="1838" y="282"/>
                  </a:lnTo>
                  <a:lnTo>
                    <a:pt x="1844" y="260"/>
                  </a:lnTo>
                  <a:lnTo>
                    <a:pt x="1849" y="240"/>
                  </a:lnTo>
                  <a:lnTo>
                    <a:pt x="1849" y="240"/>
                  </a:lnTo>
                  <a:lnTo>
                    <a:pt x="1852" y="237"/>
                  </a:lnTo>
                  <a:lnTo>
                    <a:pt x="1854" y="232"/>
                  </a:lnTo>
                  <a:lnTo>
                    <a:pt x="1857" y="227"/>
                  </a:lnTo>
                  <a:lnTo>
                    <a:pt x="1858" y="222"/>
                  </a:lnTo>
                  <a:lnTo>
                    <a:pt x="1858" y="222"/>
                  </a:lnTo>
                  <a:lnTo>
                    <a:pt x="1853" y="217"/>
                  </a:lnTo>
                  <a:lnTo>
                    <a:pt x="1849" y="213"/>
                  </a:lnTo>
                  <a:lnTo>
                    <a:pt x="1844" y="211"/>
                  </a:lnTo>
                  <a:lnTo>
                    <a:pt x="1838" y="210"/>
                  </a:lnTo>
                  <a:lnTo>
                    <a:pt x="1838" y="210"/>
                  </a:lnTo>
                  <a:lnTo>
                    <a:pt x="1835" y="213"/>
                  </a:lnTo>
                  <a:lnTo>
                    <a:pt x="1832" y="216"/>
                  </a:lnTo>
                  <a:lnTo>
                    <a:pt x="1828" y="225"/>
                  </a:lnTo>
                  <a:lnTo>
                    <a:pt x="1824" y="236"/>
                  </a:lnTo>
                  <a:lnTo>
                    <a:pt x="1822" y="246"/>
                  </a:lnTo>
                  <a:lnTo>
                    <a:pt x="1820" y="257"/>
                  </a:lnTo>
                  <a:lnTo>
                    <a:pt x="1818" y="268"/>
                  </a:lnTo>
                  <a:lnTo>
                    <a:pt x="1815" y="277"/>
                  </a:lnTo>
                  <a:lnTo>
                    <a:pt x="1809" y="286"/>
                  </a:lnTo>
                  <a:lnTo>
                    <a:pt x="1809" y="286"/>
                  </a:lnTo>
                  <a:lnTo>
                    <a:pt x="1809" y="278"/>
                  </a:lnTo>
                  <a:lnTo>
                    <a:pt x="1809" y="271"/>
                  </a:lnTo>
                  <a:lnTo>
                    <a:pt x="1813" y="253"/>
                  </a:lnTo>
                  <a:lnTo>
                    <a:pt x="1817" y="233"/>
                  </a:lnTo>
                  <a:lnTo>
                    <a:pt x="1820" y="215"/>
                  </a:lnTo>
                  <a:lnTo>
                    <a:pt x="1820" y="215"/>
                  </a:lnTo>
                  <a:lnTo>
                    <a:pt x="1818" y="212"/>
                  </a:lnTo>
                  <a:lnTo>
                    <a:pt x="1816" y="209"/>
                  </a:lnTo>
                  <a:lnTo>
                    <a:pt x="1814" y="201"/>
                  </a:lnTo>
                  <a:lnTo>
                    <a:pt x="1813" y="194"/>
                  </a:lnTo>
                  <a:lnTo>
                    <a:pt x="1809" y="186"/>
                  </a:lnTo>
                  <a:lnTo>
                    <a:pt x="1809" y="186"/>
                  </a:lnTo>
                  <a:lnTo>
                    <a:pt x="1804" y="204"/>
                  </a:lnTo>
                  <a:lnTo>
                    <a:pt x="1800" y="223"/>
                  </a:lnTo>
                  <a:lnTo>
                    <a:pt x="1794" y="241"/>
                  </a:lnTo>
                  <a:lnTo>
                    <a:pt x="1791" y="248"/>
                  </a:lnTo>
                  <a:lnTo>
                    <a:pt x="1787" y="256"/>
                  </a:lnTo>
                  <a:lnTo>
                    <a:pt x="1787" y="256"/>
                  </a:lnTo>
                  <a:lnTo>
                    <a:pt x="1787" y="246"/>
                  </a:lnTo>
                  <a:lnTo>
                    <a:pt x="1788" y="237"/>
                  </a:lnTo>
                  <a:lnTo>
                    <a:pt x="1792" y="219"/>
                  </a:lnTo>
                  <a:lnTo>
                    <a:pt x="1796" y="202"/>
                  </a:lnTo>
                  <a:lnTo>
                    <a:pt x="1797" y="194"/>
                  </a:lnTo>
                  <a:lnTo>
                    <a:pt x="1798" y="186"/>
                  </a:lnTo>
                  <a:lnTo>
                    <a:pt x="1798" y="186"/>
                  </a:lnTo>
                  <a:lnTo>
                    <a:pt x="1794" y="191"/>
                  </a:lnTo>
                  <a:lnTo>
                    <a:pt x="1791" y="196"/>
                  </a:lnTo>
                  <a:lnTo>
                    <a:pt x="1789" y="207"/>
                  </a:lnTo>
                  <a:lnTo>
                    <a:pt x="1787" y="217"/>
                  </a:lnTo>
                  <a:lnTo>
                    <a:pt x="1785" y="229"/>
                  </a:lnTo>
                  <a:lnTo>
                    <a:pt x="1785" y="229"/>
                  </a:lnTo>
                  <a:lnTo>
                    <a:pt x="1771" y="272"/>
                  </a:lnTo>
                  <a:lnTo>
                    <a:pt x="1765" y="293"/>
                  </a:lnTo>
                  <a:lnTo>
                    <a:pt x="1760" y="315"/>
                  </a:lnTo>
                  <a:lnTo>
                    <a:pt x="1760" y="315"/>
                  </a:lnTo>
                  <a:lnTo>
                    <a:pt x="1758" y="324"/>
                  </a:lnTo>
                  <a:lnTo>
                    <a:pt x="1757" y="333"/>
                  </a:lnTo>
                  <a:lnTo>
                    <a:pt x="1756" y="336"/>
                  </a:lnTo>
                  <a:lnTo>
                    <a:pt x="1754" y="339"/>
                  </a:lnTo>
                  <a:lnTo>
                    <a:pt x="1752" y="342"/>
                  </a:lnTo>
                  <a:lnTo>
                    <a:pt x="1750" y="343"/>
                  </a:lnTo>
                  <a:lnTo>
                    <a:pt x="1750" y="343"/>
                  </a:lnTo>
                  <a:lnTo>
                    <a:pt x="1752" y="321"/>
                  </a:lnTo>
                  <a:lnTo>
                    <a:pt x="1756" y="300"/>
                  </a:lnTo>
                  <a:lnTo>
                    <a:pt x="1765" y="259"/>
                  </a:lnTo>
                  <a:lnTo>
                    <a:pt x="1775" y="217"/>
                  </a:lnTo>
                  <a:lnTo>
                    <a:pt x="1780" y="196"/>
                  </a:lnTo>
                  <a:lnTo>
                    <a:pt x="1783" y="173"/>
                  </a:lnTo>
                  <a:lnTo>
                    <a:pt x="1783" y="173"/>
                  </a:lnTo>
                  <a:lnTo>
                    <a:pt x="1776" y="164"/>
                  </a:lnTo>
                  <a:lnTo>
                    <a:pt x="1772" y="160"/>
                  </a:lnTo>
                  <a:lnTo>
                    <a:pt x="1767" y="156"/>
                  </a:lnTo>
                  <a:lnTo>
                    <a:pt x="1767" y="156"/>
                  </a:lnTo>
                  <a:lnTo>
                    <a:pt x="1753" y="197"/>
                  </a:lnTo>
                  <a:lnTo>
                    <a:pt x="1740" y="239"/>
                  </a:lnTo>
                  <a:lnTo>
                    <a:pt x="1714" y="323"/>
                  </a:lnTo>
                  <a:lnTo>
                    <a:pt x="1690" y="410"/>
                  </a:lnTo>
                  <a:lnTo>
                    <a:pt x="1666" y="497"/>
                  </a:lnTo>
                  <a:lnTo>
                    <a:pt x="1641" y="584"/>
                  </a:lnTo>
                  <a:lnTo>
                    <a:pt x="1617" y="670"/>
                  </a:lnTo>
                  <a:lnTo>
                    <a:pt x="1592" y="756"/>
                  </a:lnTo>
                  <a:lnTo>
                    <a:pt x="1578" y="799"/>
                  </a:lnTo>
                  <a:lnTo>
                    <a:pt x="1564" y="841"/>
                  </a:lnTo>
                  <a:lnTo>
                    <a:pt x="1564" y="841"/>
                  </a:lnTo>
                  <a:lnTo>
                    <a:pt x="1569" y="847"/>
                  </a:lnTo>
                  <a:lnTo>
                    <a:pt x="1574" y="851"/>
                  </a:lnTo>
                  <a:lnTo>
                    <a:pt x="1577" y="853"/>
                  </a:lnTo>
                  <a:lnTo>
                    <a:pt x="1581" y="854"/>
                  </a:lnTo>
                  <a:lnTo>
                    <a:pt x="1586" y="855"/>
                  </a:lnTo>
                  <a:lnTo>
                    <a:pt x="1591" y="854"/>
                  </a:lnTo>
                  <a:lnTo>
                    <a:pt x="1591" y="854"/>
                  </a:lnTo>
                  <a:lnTo>
                    <a:pt x="1592" y="842"/>
                  </a:lnTo>
                  <a:lnTo>
                    <a:pt x="1595" y="830"/>
                  </a:lnTo>
                  <a:lnTo>
                    <a:pt x="1599" y="817"/>
                  </a:lnTo>
                  <a:lnTo>
                    <a:pt x="1602" y="805"/>
                  </a:lnTo>
                  <a:lnTo>
                    <a:pt x="1610" y="782"/>
                  </a:lnTo>
                  <a:lnTo>
                    <a:pt x="1615" y="769"/>
                  </a:lnTo>
                  <a:lnTo>
                    <a:pt x="1618" y="757"/>
                  </a:lnTo>
                  <a:lnTo>
                    <a:pt x="1618" y="757"/>
                  </a:lnTo>
                  <a:lnTo>
                    <a:pt x="1620" y="744"/>
                  </a:lnTo>
                  <a:lnTo>
                    <a:pt x="1621" y="730"/>
                  </a:lnTo>
                  <a:lnTo>
                    <a:pt x="1622" y="724"/>
                  </a:lnTo>
                  <a:lnTo>
                    <a:pt x="1624" y="717"/>
                  </a:lnTo>
                  <a:lnTo>
                    <a:pt x="1626" y="711"/>
                  </a:lnTo>
                  <a:lnTo>
                    <a:pt x="1631" y="706"/>
                  </a:lnTo>
                  <a:lnTo>
                    <a:pt x="1631" y="706"/>
                  </a:lnTo>
                  <a:lnTo>
                    <a:pt x="1629" y="725"/>
                  </a:lnTo>
                  <a:lnTo>
                    <a:pt x="1625" y="743"/>
                  </a:lnTo>
                  <a:lnTo>
                    <a:pt x="1618" y="779"/>
                  </a:lnTo>
                  <a:lnTo>
                    <a:pt x="1609" y="816"/>
                  </a:lnTo>
                  <a:lnTo>
                    <a:pt x="1605" y="834"/>
                  </a:lnTo>
                  <a:lnTo>
                    <a:pt x="1602" y="853"/>
                  </a:lnTo>
                  <a:lnTo>
                    <a:pt x="1602" y="853"/>
                  </a:lnTo>
                  <a:lnTo>
                    <a:pt x="1605" y="852"/>
                  </a:lnTo>
                  <a:lnTo>
                    <a:pt x="1607" y="852"/>
                  </a:lnTo>
                  <a:lnTo>
                    <a:pt x="1611" y="852"/>
                  </a:lnTo>
                  <a:lnTo>
                    <a:pt x="1616" y="853"/>
                  </a:lnTo>
                  <a:lnTo>
                    <a:pt x="1618" y="853"/>
                  </a:lnTo>
                  <a:lnTo>
                    <a:pt x="1620" y="853"/>
                  </a:lnTo>
                  <a:lnTo>
                    <a:pt x="1620" y="853"/>
                  </a:lnTo>
                  <a:lnTo>
                    <a:pt x="1626" y="823"/>
                  </a:lnTo>
                  <a:lnTo>
                    <a:pt x="1634" y="792"/>
                  </a:lnTo>
                  <a:lnTo>
                    <a:pt x="1650" y="731"/>
                  </a:lnTo>
                  <a:lnTo>
                    <a:pt x="1665" y="669"/>
                  </a:lnTo>
                  <a:lnTo>
                    <a:pt x="1672" y="637"/>
                  </a:lnTo>
                  <a:lnTo>
                    <a:pt x="1678" y="604"/>
                  </a:lnTo>
                  <a:lnTo>
                    <a:pt x="1678" y="604"/>
                  </a:lnTo>
                  <a:lnTo>
                    <a:pt x="1681" y="600"/>
                  </a:lnTo>
                  <a:lnTo>
                    <a:pt x="1684" y="595"/>
                  </a:lnTo>
                  <a:lnTo>
                    <a:pt x="1685" y="590"/>
                  </a:lnTo>
                  <a:lnTo>
                    <a:pt x="1686" y="584"/>
                  </a:lnTo>
                  <a:lnTo>
                    <a:pt x="1687" y="571"/>
                  </a:lnTo>
                  <a:lnTo>
                    <a:pt x="1688" y="558"/>
                  </a:lnTo>
                  <a:lnTo>
                    <a:pt x="1688" y="558"/>
                  </a:lnTo>
                  <a:lnTo>
                    <a:pt x="1693" y="537"/>
                  </a:lnTo>
                  <a:lnTo>
                    <a:pt x="1698" y="517"/>
                  </a:lnTo>
                  <a:lnTo>
                    <a:pt x="1702" y="497"/>
                  </a:lnTo>
                  <a:lnTo>
                    <a:pt x="1707" y="476"/>
                  </a:lnTo>
                  <a:lnTo>
                    <a:pt x="1707" y="476"/>
                  </a:lnTo>
                  <a:lnTo>
                    <a:pt x="1709" y="466"/>
                  </a:lnTo>
                  <a:lnTo>
                    <a:pt x="1712" y="456"/>
                  </a:lnTo>
                  <a:lnTo>
                    <a:pt x="1717" y="436"/>
                  </a:lnTo>
                  <a:lnTo>
                    <a:pt x="1717" y="436"/>
                  </a:lnTo>
                  <a:lnTo>
                    <a:pt x="1720" y="425"/>
                  </a:lnTo>
                  <a:lnTo>
                    <a:pt x="1721" y="414"/>
                  </a:lnTo>
                  <a:lnTo>
                    <a:pt x="1722" y="409"/>
                  </a:lnTo>
                  <a:lnTo>
                    <a:pt x="1724" y="405"/>
                  </a:lnTo>
                  <a:lnTo>
                    <a:pt x="1727" y="402"/>
                  </a:lnTo>
                  <a:lnTo>
                    <a:pt x="1731" y="398"/>
                  </a:lnTo>
                  <a:lnTo>
                    <a:pt x="1731" y="398"/>
                  </a:lnTo>
                  <a:lnTo>
                    <a:pt x="1726" y="434"/>
                  </a:lnTo>
                  <a:lnTo>
                    <a:pt x="1720" y="471"/>
                  </a:lnTo>
                  <a:lnTo>
                    <a:pt x="1712" y="509"/>
                  </a:lnTo>
                  <a:lnTo>
                    <a:pt x="1705" y="547"/>
                  </a:lnTo>
                  <a:lnTo>
                    <a:pt x="1686" y="624"/>
                  </a:lnTo>
                  <a:lnTo>
                    <a:pt x="1667" y="700"/>
                  </a:lnTo>
                  <a:lnTo>
                    <a:pt x="1667" y="700"/>
                  </a:lnTo>
                  <a:lnTo>
                    <a:pt x="1664" y="716"/>
                  </a:lnTo>
                  <a:lnTo>
                    <a:pt x="1662" y="733"/>
                  </a:lnTo>
                  <a:lnTo>
                    <a:pt x="1659" y="749"/>
                  </a:lnTo>
                  <a:lnTo>
                    <a:pt x="1655" y="766"/>
                  </a:lnTo>
                  <a:lnTo>
                    <a:pt x="1655" y="766"/>
                  </a:lnTo>
                  <a:lnTo>
                    <a:pt x="1651" y="779"/>
                  </a:lnTo>
                  <a:lnTo>
                    <a:pt x="1646" y="794"/>
                  </a:lnTo>
                  <a:lnTo>
                    <a:pt x="1635" y="824"/>
                  </a:lnTo>
                  <a:lnTo>
                    <a:pt x="1630" y="841"/>
                  </a:lnTo>
                  <a:lnTo>
                    <a:pt x="1626" y="855"/>
                  </a:lnTo>
                  <a:lnTo>
                    <a:pt x="1623" y="869"/>
                  </a:lnTo>
                  <a:lnTo>
                    <a:pt x="1623" y="883"/>
                  </a:lnTo>
                  <a:lnTo>
                    <a:pt x="1623" y="883"/>
                  </a:lnTo>
                  <a:lnTo>
                    <a:pt x="1630" y="888"/>
                  </a:lnTo>
                  <a:lnTo>
                    <a:pt x="1635" y="891"/>
                  </a:lnTo>
                  <a:lnTo>
                    <a:pt x="1650" y="894"/>
                  </a:lnTo>
                  <a:lnTo>
                    <a:pt x="1650" y="894"/>
                  </a:lnTo>
                  <a:lnTo>
                    <a:pt x="1651" y="879"/>
                  </a:lnTo>
                  <a:lnTo>
                    <a:pt x="1654" y="865"/>
                  </a:lnTo>
                  <a:lnTo>
                    <a:pt x="1657" y="852"/>
                  </a:lnTo>
                  <a:lnTo>
                    <a:pt x="1662" y="838"/>
                  </a:lnTo>
                  <a:lnTo>
                    <a:pt x="1671" y="813"/>
                  </a:lnTo>
                  <a:lnTo>
                    <a:pt x="1680" y="787"/>
                  </a:lnTo>
                  <a:lnTo>
                    <a:pt x="1680" y="787"/>
                  </a:lnTo>
                  <a:lnTo>
                    <a:pt x="1683" y="775"/>
                  </a:lnTo>
                  <a:lnTo>
                    <a:pt x="1685" y="763"/>
                  </a:lnTo>
                  <a:lnTo>
                    <a:pt x="1688" y="741"/>
                  </a:lnTo>
                  <a:lnTo>
                    <a:pt x="1691" y="729"/>
                  </a:lnTo>
                  <a:lnTo>
                    <a:pt x="1693" y="717"/>
                  </a:lnTo>
                  <a:lnTo>
                    <a:pt x="1697" y="707"/>
                  </a:lnTo>
                  <a:lnTo>
                    <a:pt x="1703" y="697"/>
                  </a:lnTo>
                  <a:lnTo>
                    <a:pt x="1703" y="697"/>
                  </a:lnTo>
                  <a:lnTo>
                    <a:pt x="1699" y="727"/>
                  </a:lnTo>
                  <a:lnTo>
                    <a:pt x="1694" y="761"/>
                  </a:lnTo>
                  <a:lnTo>
                    <a:pt x="1691" y="778"/>
                  </a:lnTo>
                  <a:lnTo>
                    <a:pt x="1686" y="794"/>
                  </a:lnTo>
                  <a:lnTo>
                    <a:pt x="1680" y="808"/>
                  </a:lnTo>
                  <a:lnTo>
                    <a:pt x="1677" y="815"/>
                  </a:lnTo>
                  <a:lnTo>
                    <a:pt x="1672" y="821"/>
                  </a:lnTo>
                  <a:lnTo>
                    <a:pt x="1672" y="821"/>
                  </a:lnTo>
                  <a:lnTo>
                    <a:pt x="1665" y="857"/>
                  </a:lnTo>
                  <a:lnTo>
                    <a:pt x="1656" y="894"/>
                  </a:lnTo>
                  <a:lnTo>
                    <a:pt x="1656" y="894"/>
                  </a:lnTo>
                  <a:lnTo>
                    <a:pt x="1660" y="893"/>
                  </a:lnTo>
                  <a:lnTo>
                    <a:pt x="1663" y="894"/>
                  </a:lnTo>
                  <a:lnTo>
                    <a:pt x="1665" y="897"/>
                  </a:lnTo>
                  <a:lnTo>
                    <a:pt x="1666" y="902"/>
                  </a:lnTo>
                  <a:lnTo>
                    <a:pt x="1670" y="911"/>
                  </a:lnTo>
                  <a:lnTo>
                    <a:pt x="1672" y="915"/>
                  </a:lnTo>
                  <a:lnTo>
                    <a:pt x="1675" y="919"/>
                  </a:lnTo>
                  <a:lnTo>
                    <a:pt x="1675" y="919"/>
                  </a:lnTo>
                  <a:lnTo>
                    <a:pt x="1681" y="888"/>
                  </a:lnTo>
                  <a:lnTo>
                    <a:pt x="1688" y="857"/>
                  </a:lnTo>
                  <a:lnTo>
                    <a:pt x="1697" y="827"/>
                  </a:lnTo>
                  <a:lnTo>
                    <a:pt x="1707" y="796"/>
                  </a:lnTo>
                  <a:lnTo>
                    <a:pt x="1726" y="735"/>
                  </a:lnTo>
                  <a:lnTo>
                    <a:pt x="1736" y="703"/>
                  </a:lnTo>
                  <a:lnTo>
                    <a:pt x="1742" y="671"/>
                  </a:lnTo>
                  <a:lnTo>
                    <a:pt x="1742" y="671"/>
                  </a:lnTo>
                  <a:lnTo>
                    <a:pt x="1742" y="665"/>
                  </a:lnTo>
                  <a:lnTo>
                    <a:pt x="1742" y="658"/>
                  </a:lnTo>
                  <a:lnTo>
                    <a:pt x="1743" y="655"/>
                  </a:lnTo>
                  <a:lnTo>
                    <a:pt x="1744" y="652"/>
                  </a:lnTo>
                  <a:lnTo>
                    <a:pt x="1746" y="650"/>
                  </a:lnTo>
                  <a:lnTo>
                    <a:pt x="1750" y="649"/>
                  </a:lnTo>
                  <a:lnTo>
                    <a:pt x="1750" y="649"/>
                  </a:lnTo>
                  <a:lnTo>
                    <a:pt x="1750" y="660"/>
                  </a:lnTo>
                  <a:lnTo>
                    <a:pt x="1750" y="671"/>
                  </a:lnTo>
                  <a:lnTo>
                    <a:pt x="1747" y="695"/>
                  </a:lnTo>
                  <a:lnTo>
                    <a:pt x="1743" y="718"/>
                  </a:lnTo>
                  <a:lnTo>
                    <a:pt x="1737" y="743"/>
                  </a:lnTo>
                  <a:lnTo>
                    <a:pt x="1737" y="743"/>
                  </a:lnTo>
                  <a:lnTo>
                    <a:pt x="1730" y="766"/>
                  </a:lnTo>
                  <a:lnTo>
                    <a:pt x="1724" y="789"/>
                  </a:lnTo>
                  <a:lnTo>
                    <a:pt x="1708" y="837"/>
                  </a:lnTo>
                  <a:lnTo>
                    <a:pt x="1693" y="887"/>
                  </a:lnTo>
                  <a:lnTo>
                    <a:pt x="1686" y="911"/>
                  </a:lnTo>
                  <a:lnTo>
                    <a:pt x="1682" y="935"/>
                  </a:lnTo>
                  <a:lnTo>
                    <a:pt x="1682" y="935"/>
                  </a:lnTo>
                  <a:lnTo>
                    <a:pt x="1678" y="937"/>
                  </a:lnTo>
                  <a:lnTo>
                    <a:pt x="1675" y="940"/>
                  </a:lnTo>
                  <a:lnTo>
                    <a:pt x="1667" y="945"/>
                  </a:lnTo>
                  <a:lnTo>
                    <a:pt x="1667" y="945"/>
                  </a:lnTo>
                  <a:lnTo>
                    <a:pt x="1660" y="945"/>
                  </a:lnTo>
                  <a:lnTo>
                    <a:pt x="1651" y="945"/>
                  </a:lnTo>
                  <a:lnTo>
                    <a:pt x="1634" y="944"/>
                  </a:lnTo>
                  <a:lnTo>
                    <a:pt x="1616" y="943"/>
                  </a:lnTo>
                  <a:lnTo>
                    <a:pt x="1606" y="944"/>
                  </a:lnTo>
                  <a:lnTo>
                    <a:pt x="1596" y="945"/>
                  </a:lnTo>
                  <a:lnTo>
                    <a:pt x="1596" y="945"/>
                  </a:lnTo>
                  <a:lnTo>
                    <a:pt x="1562" y="954"/>
                  </a:lnTo>
                  <a:lnTo>
                    <a:pt x="1527" y="963"/>
                  </a:lnTo>
                  <a:lnTo>
                    <a:pt x="1490" y="972"/>
                  </a:lnTo>
                  <a:lnTo>
                    <a:pt x="1456" y="981"/>
                  </a:lnTo>
                  <a:lnTo>
                    <a:pt x="1456" y="981"/>
                  </a:lnTo>
                  <a:lnTo>
                    <a:pt x="1438" y="986"/>
                  </a:lnTo>
                  <a:lnTo>
                    <a:pt x="1420" y="993"/>
                  </a:lnTo>
                  <a:lnTo>
                    <a:pt x="1403" y="1000"/>
                  </a:lnTo>
                  <a:lnTo>
                    <a:pt x="1387" y="1008"/>
                  </a:lnTo>
                  <a:lnTo>
                    <a:pt x="1354" y="1025"/>
                  </a:lnTo>
                  <a:lnTo>
                    <a:pt x="1322" y="1040"/>
                  </a:lnTo>
                  <a:lnTo>
                    <a:pt x="1322" y="1040"/>
                  </a:lnTo>
                  <a:lnTo>
                    <a:pt x="1308" y="1047"/>
                  </a:lnTo>
                  <a:lnTo>
                    <a:pt x="1296" y="1055"/>
                  </a:lnTo>
                  <a:lnTo>
                    <a:pt x="1273" y="1069"/>
                  </a:lnTo>
                  <a:lnTo>
                    <a:pt x="1273" y="1069"/>
                  </a:lnTo>
                  <a:lnTo>
                    <a:pt x="1267" y="1072"/>
                  </a:lnTo>
                  <a:lnTo>
                    <a:pt x="1259" y="1074"/>
                  </a:lnTo>
                  <a:lnTo>
                    <a:pt x="1253" y="1077"/>
                  </a:lnTo>
                  <a:lnTo>
                    <a:pt x="1246" y="1080"/>
                  </a:lnTo>
                  <a:lnTo>
                    <a:pt x="1246" y="1080"/>
                  </a:lnTo>
                  <a:lnTo>
                    <a:pt x="1221" y="1099"/>
                  </a:lnTo>
                  <a:lnTo>
                    <a:pt x="1195" y="1117"/>
                  </a:lnTo>
                  <a:lnTo>
                    <a:pt x="1144" y="1154"/>
                  </a:lnTo>
                  <a:lnTo>
                    <a:pt x="1118" y="1174"/>
                  </a:lnTo>
                  <a:lnTo>
                    <a:pt x="1093" y="1194"/>
                  </a:lnTo>
                  <a:lnTo>
                    <a:pt x="1071" y="1215"/>
                  </a:lnTo>
                  <a:lnTo>
                    <a:pt x="1060" y="1227"/>
                  </a:lnTo>
                  <a:lnTo>
                    <a:pt x="1049" y="1239"/>
                  </a:lnTo>
                  <a:lnTo>
                    <a:pt x="1049" y="1239"/>
                  </a:lnTo>
                  <a:lnTo>
                    <a:pt x="1099" y="1210"/>
                  </a:lnTo>
                  <a:lnTo>
                    <a:pt x="1149" y="1182"/>
                  </a:lnTo>
                  <a:lnTo>
                    <a:pt x="1201" y="1155"/>
                  </a:lnTo>
                  <a:lnTo>
                    <a:pt x="1254" y="1129"/>
                  </a:lnTo>
                  <a:lnTo>
                    <a:pt x="1254" y="1129"/>
                  </a:lnTo>
                  <a:lnTo>
                    <a:pt x="1258" y="1125"/>
                  </a:lnTo>
                  <a:lnTo>
                    <a:pt x="1262" y="1122"/>
                  </a:lnTo>
                  <a:lnTo>
                    <a:pt x="1267" y="1119"/>
                  </a:lnTo>
                  <a:lnTo>
                    <a:pt x="1271" y="1116"/>
                  </a:lnTo>
                  <a:lnTo>
                    <a:pt x="1271" y="1116"/>
                  </a:lnTo>
                  <a:lnTo>
                    <a:pt x="1304" y="1102"/>
                  </a:lnTo>
                  <a:lnTo>
                    <a:pt x="1339" y="1090"/>
                  </a:lnTo>
                  <a:lnTo>
                    <a:pt x="1375" y="1079"/>
                  </a:lnTo>
                  <a:lnTo>
                    <a:pt x="1411" y="1070"/>
                  </a:lnTo>
                  <a:lnTo>
                    <a:pt x="1449" y="1061"/>
                  </a:lnTo>
                  <a:lnTo>
                    <a:pt x="1486" y="1054"/>
                  </a:lnTo>
                  <a:lnTo>
                    <a:pt x="1562" y="1040"/>
                  </a:lnTo>
                  <a:lnTo>
                    <a:pt x="1562" y="1040"/>
                  </a:lnTo>
                  <a:lnTo>
                    <a:pt x="1581" y="1035"/>
                  </a:lnTo>
                  <a:lnTo>
                    <a:pt x="1599" y="1031"/>
                  </a:lnTo>
                  <a:lnTo>
                    <a:pt x="1617" y="1029"/>
                  </a:lnTo>
                  <a:lnTo>
                    <a:pt x="1635" y="1027"/>
                  </a:lnTo>
                  <a:lnTo>
                    <a:pt x="1671" y="1024"/>
                  </a:lnTo>
                  <a:lnTo>
                    <a:pt x="1710" y="1020"/>
                  </a:lnTo>
                  <a:lnTo>
                    <a:pt x="1710" y="1020"/>
                  </a:lnTo>
                  <a:lnTo>
                    <a:pt x="1722" y="982"/>
                  </a:lnTo>
                  <a:lnTo>
                    <a:pt x="1733" y="945"/>
                  </a:lnTo>
                  <a:lnTo>
                    <a:pt x="1743" y="908"/>
                  </a:lnTo>
                  <a:lnTo>
                    <a:pt x="1752" y="872"/>
                  </a:lnTo>
                  <a:lnTo>
                    <a:pt x="1769" y="797"/>
                  </a:lnTo>
                  <a:lnTo>
                    <a:pt x="1787" y="720"/>
                  </a:lnTo>
                  <a:lnTo>
                    <a:pt x="1787" y="720"/>
                  </a:lnTo>
                  <a:lnTo>
                    <a:pt x="1797" y="683"/>
                  </a:lnTo>
                  <a:lnTo>
                    <a:pt x="1808" y="645"/>
                  </a:lnTo>
                  <a:lnTo>
                    <a:pt x="1819" y="607"/>
                  </a:lnTo>
                  <a:lnTo>
                    <a:pt x="1830" y="571"/>
                  </a:lnTo>
                  <a:lnTo>
                    <a:pt x="1830" y="571"/>
                  </a:lnTo>
                  <a:lnTo>
                    <a:pt x="1838" y="530"/>
                  </a:lnTo>
                  <a:lnTo>
                    <a:pt x="1847" y="488"/>
                  </a:lnTo>
                  <a:lnTo>
                    <a:pt x="1847" y="488"/>
                  </a:lnTo>
                  <a:lnTo>
                    <a:pt x="1850" y="479"/>
                  </a:lnTo>
                  <a:lnTo>
                    <a:pt x="1853" y="469"/>
                  </a:lnTo>
                  <a:lnTo>
                    <a:pt x="1860" y="451"/>
                  </a:lnTo>
                  <a:lnTo>
                    <a:pt x="1866" y="431"/>
                  </a:lnTo>
                  <a:lnTo>
                    <a:pt x="1868" y="422"/>
                  </a:lnTo>
                  <a:lnTo>
                    <a:pt x="1871" y="412"/>
                  </a:lnTo>
                  <a:lnTo>
                    <a:pt x="1871" y="412"/>
                  </a:lnTo>
                  <a:lnTo>
                    <a:pt x="1876" y="403"/>
                  </a:lnTo>
                  <a:lnTo>
                    <a:pt x="1880" y="391"/>
                  </a:lnTo>
                  <a:lnTo>
                    <a:pt x="1883" y="378"/>
                  </a:lnTo>
                  <a:lnTo>
                    <a:pt x="1887" y="364"/>
                  </a:lnTo>
                  <a:lnTo>
                    <a:pt x="1893" y="337"/>
                  </a:lnTo>
                  <a:lnTo>
                    <a:pt x="1898" y="313"/>
                  </a:lnTo>
                  <a:lnTo>
                    <a:pt x="1898" y="313"/>
                  </a:lnTo>
                  <a:lnTo>
                    <a:pt x="1886" y="315"/>
                  </a:lnTo>
                  <a:lnTo>
                    <a:pt x="1873" y="317"/>
                  </a:lnTo>
                  <a:lnTo>
                    <a:pt x="1850" y="321"/>
                  </a:lnTo>
                  <a:lnTo>
                    <a:pt x="1850" y="321"/>
                  </a:lnTo>
                  <a:lnTo>
                    <a:pt x="1845" y="338"/>
                  </a:lnTo>
                  <a:lnTo>
                    <a:pt x="1839" y="357"/>
                  </a:lnTo>
                  <a:lnTo>
                    <a:pt x="1831" y="394"/>
                  </a:lnTo>
                  <a:lnTo>
                    <a:pt x="1822" y="431"/>
                  </a:lnTo>
                  <a:lnTo>
                    <a:pt x="1817" y="450"/>
                  </a:lnTo>
                  <a:lnTo>
                    <a:pt x="1812" y="467"/>
                  </a:lnTo>
                  <a:lnTo>
                    <a:pt x="1812" y="467"/>
                  </a:lnTo>
                  <a:lnTo>
                    <a:pt x="1811" y="465"/>
                  </a:lnTo>
                  <a:lnTo>
                    <a:pt x="1811" y="465"/>
                  </a:lnTo>
                  <a:lnTo>
                    <a:pt x="1809" y="466"/>
                  </a:lnTo>
                  <a:lnTo>
                    <a:pt x="1809" y="466"/>
                  </a:lnTo>
                  <a:lnTo>
                    <a:pt x="1808" y="480"/>
                  </a:lnTo>
                  <a:lnTo>
                    <a:pt x="1806" y="494"/>
                  </a:lnTo>
                  <a:lnTo>
                    <a:pt x="1799" y="520"/>
                  </a:lnTo>
                  <a:lnTo>
                    <a:pt x="1791" y="547"/>
                  </a:lnTo>
                  <a:lnTo>
                    <a:pt x="1788" y="561"/>
                  </a:lnTo>
                  <a:lnTo>
                    <a:pt x="1785" y="576"/>
                  </a:lnTo>
                  <a:lnTo>
                    <a:pt x="1785" y="576"/>
                  </a:lnTo>
                  <a:close/>
                  <a:moveTo>
                    <a:pt x="794" y="441"/>
                  </a:moveTo>
                  <a:lnTo>
                    <a:pt x="794" y="441"/>
                  </a:lnTo>
                  <a:lnTo>
                    <a:pt x="787" y="437"/>
                  </a:lnTo>
                  <a:lnTo>
                    <a:pt x="779" y="435"/>
                  </a:lnTo>
                  <a:lnTo>
                    <a:pt x="771" y="434"/>
                  </a:lnTo>
                  <a:lnTo>
                    <a:pt x="763" y="434"/>
                  </a:lnTo>
                  <a:lnTo>
                    <a:pt x="746" y="434"/>
                  </a:lnTo>
                  <a:lnTo>
                    <a:pt x="729" y="434"/>
                  </a:lnTo>
                  <a:lnTo>
                    <a:pt x="729" y="434"/>
                  </a:lnTo>
                  <a:lnTo>
                    <a:pt x="717" y="433"/>
                  </a:lnTo>
                  <a:lnTo>
                    <a:pt x="706" y="430"/>
                  </a:lnTo>
                  <a:lnTo>
                    <a:pt x="683" y="426"/>
                  </a:lnTo>
                  <a:lnTo>
                    <a:pt x="673" y="424"/>
                  </a:lnTo>
                  <a:lnTo>
                    <a:pt x="664" y="423"/>
                  </a:lnTo>
                  <a:lnTo>
                    <a:pt x="654" y="423"/>
                  </a:lnTo>
                  <a:lnTo>
                    <a:pt x="646" y="425"/>
                  </a:lnTo>
                  <a:lnTo>
                    <a:pt x="646" y="425"/>
                  </a:lnTo>
                  <a:lnTo>
                    <a:pt x="647" y="425"/>
                  </a:lnTo>
                  <a:lnTo>
                    <a:pt x="647" y="426"/>
                  </a:lnTo>
                  <a:lnTo>
                    <a:pt x="646" y="426"/>
                  </a:lnTo>
                  <a:lnTo>
                    <a:pt x="646" y="426"/>
                  </a:lnTo>
                  <a:lnTo>
                    <a:pt x="624" y="424"/>
                  </a:lnTo>
                  <a:lnTo>
                    <a:pt x="603" y="422"/>
                  </a:lnTo>
                  <a:lnTo>
                    <a:pt x="581" y="419"/>
                  </a:lnTo>
                  <a:lnTo>
                    <a:pt x="560" y="418"/>
                  </a:lnTo>
                  <a:lnTo>
                    <a:pt x="560" y="418"/>
                  </a:lnTo>
                  <a:lnTo>
                    <a:pt x="471" y="418"/>
                  </a:lnTo>
                  <a:lnTo>
                    <a:pt x="471" y="418"/>
                  </a:lnTo>
                  <a:lnTo>
                    <a:pt x="464" y="423"/>
                  </a:lnTo>
                  <a:lnTo>
                    <a:pt x="457" y="429"/>
                  </a:lnTo>
                  <a:lnTo>
                    <a:pt x="445" y="444"/>
                  </a:lnTo>
                  <a:lnTo>
                    <a:pt x="435" y="459"/>
                  </a:lnTo>
                  <a:lnTo>
                    <a:pt x="425" y="476"/>
                  </a:lnTo>
                  <a:lnTo>
                    <a:pt x="425" y="476"/>
                  </a:lnTo>
                  <a:lnTo>
                    <a:pt x="411" y="497"/>
                  </a:lnTo>
                  <a:lnTo>
                    <a:pt x="398" y="516"/>
                  </a:lnTo>
                  <a:lnTo>
                    <a:pt x="369" y="556"/>
                  </a:lnTo>
                  <a:lnTo>
                    <a:pt x="355" y="575"/>
                  </a:lnTo>
                  <a:lnTo>
                    <a:pt x="342" y="594"/>
                  </a:lnTo>
                  <a:lnTo>
                    <a:pt x="330" y="615"/>
                  </a:lnTo>
                  <a:lnTo>
                    <a:pt x="318" y="635"/>
                  </a:lnTo>
                  <a:lnTo>
                    <a:pt x="318" y="635"/>
                  </a:lnTo>
                  <a:lnTo>
                    <a:pt x="317" y="636"/>
                  </a:lnTo>
                  <a:lnTo>
                    <a:pt x="316" y="636"/>
                  </a:lnTo>
                  <a:lnTo>
                    <a:pt x="315" y="635"/>
                  </a:lnTo>
                  <a:lnTo>
                    <a:pt x="314" y="633"/>
                  </a:lnTo>
                  <a:lnTo>
                    <a:pt x="313" y="633"/>
                  </a:lnTo>
                  <a:lnTo>
                    <a:pt x="312" y="635"/>
                  </a:lnTo>
                  <a:lnTo>
                    <a:pt x="312" y="635"/>
                  </a:lnTo>
                  <a:lnTo>
                    <a:pt x="306" y="647"/>
                  </a:lnTo>
                  <a:lnTo>
                    <a:pt x="301" y="657"/>
                  </a:lnTo>
                  <a:lnTo>
                    <a:pt x="288" y="680"/>
                  </a:lnTo>
                  <a:lnTo>
                    <a:pt x="273" y="701"/>
                  </a:lnTo>
                  <a:lnTo>
                    <a:pt x="258" y="723"/>
                  </a:lnTo>
                  <a:lnTo>
                    <a:pt x="242" y="744"/>
                  </a:lnTo>
                  <a:lnTo>
                    <a:pt x="227" y="766"/>
                  </a:lnTo>
                  <a:lnTo>
                    <a:pt x="213" y="788"/>
                  </a:lnTo>
                  <a:lnTo>
                    <a:pt x="207" y="800"/>
                  </a:lnTo>
                  <a:lnTo>
                    <a:pt x="201" y="813"/>
                  </a:lnTo>
                  <a:lnTo>
                    <a:pt x="201" y="813"/>
                  </a:lnTo>
                  <a:lnTo>
                    <a:pt x="163" y="861"/>
                  </a:lnTo>
                  <a:lnTo>
                    <a:pt x="124" y="911"/>
                  </a:lnTo>
                  <a:lnTo>
                    <a:pt x="87" y="961"/>
                  </a:lnTo>
                  <a:lnTo>
                    <a:pt x="70" y="987"/>
                  </a:lnTo>
                  <a:lnTo>
                    <a:pt x="51" y="1013"/>
                  </a:lnTo>
                  <a:lnTo>
                    <a:pt x="51" y="1013"/>
                  </a:lnTo>
                  <a:lnTo>
                    <a:pt x="78" y="1015"/>
                  </a:lnTo>
                  <a:lnTo>
                    <a:pt x="105" y="1018"/>
                  </a:lnTo>
                  <a:lnTo>
                    <a:pt x="132" y="1024"/>
                  </a:lnTo>
                  <a:lnTo>
                    <a:pt x="157" y="1028"/>
                  </a:lnTo>
                  <a:lnTo>
                    <a:pt x="210" y="1041"/>
                  </a:lnTo>
                  <a:lnTo>
                    <a:pt x="263" y="1054"/>
                  </a:lnTo>
                  <a:lnTo>
                    <a:pt x="263" y="1054"/>
                  </a:lnTo>
                  <a:lnTo>
                    <a:pt x="285" y="1060"/>
                  </a:lnTo>
                  <a:lnTo>
                    <a:pt x="306" y="1067"/>
                  </a:lnTo>
                  <a:lnTo>
                    <a:pt x="328" y="1074"/>
                  </a:lnTo>
                  <a:lnTo>
                    <a:pt x="348" y="1080"/>
                  </a:lnTo>
                  <a:lnTo>
                    <a:pt x="348" y="1080"/>
                  </a:lnTo>
                  <a:lnTo>
                    <a:pt x="376" y="1088"/>
                  </a:lnTo>
                  <a:lnTo>
                    <a:pt x="403" y="1094"/>
                  </a:lnTo>
                  <a:lnTo>
                    <a:pt x="427" y="1100"/>
                  </a:lnTo>
                  <a:lnTo>
                    <a:pt x="450" y="1102"/>
                  </a:lnTo>
                  <a:lnTo>
                    <a:pt x="450" y="1102"/>
                  </a:lnTo>
                  <a:lnTo>
                    <a:pt x="501" y="1118"/>
                  </a:lnTo>
                  <a:lnTo>
                    <a:pt x="557" y="1135"/>
                  </a:lnTo>
                  <a:lnTo>
                    <a:pt x="615" y="1155"/>
                  </a:lnTo>
                  <a:lnTo>
                    <a:pt x="670" y="1175"/>
                  </a:lnTo>
                  <a:lnTo>
                    <a:pt x="670" y="1175"/>
                  </a:lnTo>
                  <a:lnTo>
                    <a:pt x="678" y="1179"/>
                  </a:lnTo>
                  <a:lnTo>
                    <a:pt x="684" y="1183"/>
                  </a:lnTo>
                  <a:lnTo>
                    <a:pt x="692" y="1187"/>
                  </a:lnTo>
                  <a:lnTo>
                    <a:pt x="699" y="1191"/>
                  </a:lnTo>
                  <a:lnTo>
                    <a:pt x="699" y="1191"/>
                  </a:lnTo>
                  <a:lnTo>
                    <a:pt x="713" y="1196"/>
                  </a:lnTo>
                  <a:lnTo>
                    <a:pt x="727" y="1200"/>
                  </a:lnTo>
                  <a:lnTo>
                    <a:pt x="755" y="1208"/>
                  </a:lnTo>
                  <a:lnTo>
                    <a:pt x="769" y="1211"/>
                  </a:lnTo>
                  <a:lnTo>
                    <a:pt x="782" y="1216"/>
                  </a:lnTo>
                  <a:lnTo>
                    <a:pt x="793" y="1223"/>
                  </a:lnTo>
                  <a:lnTo>
                    <a:pt x="799" y="1227"/>
                  </a:lnTo>
                  <a:lnTo>
                    <a:pt x="804" y="1231"/>
                  </a:lnTo>
                  <a:lnTo>
                    <a:pt x="804" y="1231"/>
                  </a:lnTo>
                  <a:lnTo>
                    <a:pt x="819" y="1236"/>
                  </a:lnTo>
                  <a:lnTo>
                    <a:pt x="833" y="1241"/>
                  </a:lnTo>
                  <a:lnTo>
                    <a:pt x="846" y="1247"/>
                  </a:lnTo>
                  <a:lnTo>
                    <a:pt x="858" y="1254"/>
                  </a:lnTo>
                  <a:lnTo>
                    <a:pt x="881" y="1269"/>
                  </a:lnTo>
                  <a:lnTo>
                    <a:pt x="893" y="1276"/>
                  </a:lnTo>
                  <a:lnTo>
                    <a:pt x="905" y="1284"/>
                  </a:lnTo>
                  <a:lnTo>
                    <a:pt x="905" y="1284"/>
                  </a:lnTo>
                  <a:lnTo>
                    <a:pt x="900" y="1261"/>
                  </a:lnTo>
                  <a:lnTo>
                    <a:pt x="897" y="1239"/>
                  </a:lnTo>
                  <a:lnTo>
                    <a:pt x="895" y="1217"/>
                  </a:lnTo>
                  <a:lnTo>
                    <a:pt x="893" y="1196"/>
                  </a:lnTo>
                  <a:lnTo>
                    <a:pt x="889" y="1115"/>
                  </a:lnTo>
                  <a:lnTo>
                    <a:pt x="889" y="1115"/>
                  </a:lnTo>
                  <a:lnTo>
                    <a:pt x="895" y="1033"/>
                  </a:lnTo>
                  <a:lnTo>
                    <a:pt x="899" y="955"/>
                  </a:lnTo>
                  <a:lnTo>
                    <a:pt x="900" y="879"/>
                  </a:lnTo>
                  <a:lnTo>
                    <a:pt x="899" y="803"/>
                  </a:lnTo>
                  <a:lnTo>
                    <a:pt x="899" y="803"/>
                  </a:lnTo>
                  <a:lnTo>
                    <a:pt x="898" y="785"/>
                  </a:lnTo>
                  <a:lnTo>
                    <a:pt x="895" y="768"/>
                  </a:lnTo>
                  <a:lnTo>
                    <a:pt x="891" y="751"/>
                  </a:lnTo>
                  <a:lnTo>
                    <a:pt x="885" y="735"/>
                  </a:lnTo>
                  <a:lnTo>
                    <a:pt x="880" y="717"/>
                  </a:lnTo>
                  <a:lnTo>
                    <a:pt x="876" y="701"/>
                  </a:lnTo>
                  <a:lnTo>
                    <a:pt x="873" y="684"/>
                  </a:lnTo>
                  <a:lnTo>
                    <a:pt x="872" y="666"/>
                  </a:lnTo>
                  <a:lnTo>
                    <a:pt x="872" y="666"/>
                  </a:lnTo>
                  <a:lnTo>
                    <a:pt x="867" y="660"/>
                  </a:lnTo>
                  <a:lnTo>
                    <a:pt x="864" y="653"/>
                  </a:lnTo>
                  <a:lnTo>
                    <a:pt x="862" y="647"/>
                  </a:lnTo>
                  <a:lnTo>
                    <a:pt x="861" y="640"/>
                  </a:lnTo>
                  <a:lnTo>
                    <a:pt x="861" y="640"/>
                  </a:lnTo>
                  <a:lnTo>
                    <a:pt x="875" y="622"/>
                  </a:lnTo>
                  <a:lnTo>
                    <a:pt x="889" y="602"/>
                  </a:lnTo>
                  <a:lnTo>
                    <a:pt x="902" y="580"/>
                  </a:lnTo>
                  <a:lnTo>
                    <a:pt x="914" y="559"/>
                  </a:lnTo>
                  <a:lnTo>
                    <a:pt x="939" y="514"/>
                  </a:lnTo>
                  <a:lnTo>
                    <a:pt x="964" y="469"/>
                  </a:lnTo>
                  <a:lnTo>
                    <a:pt x="964" y="469"/>
                  </a:lnTo>
                  <a:lnTo>
                    <a:pt x="920" y="459"/>
                  </a:lnTo>
                  <a:lnTo>
                    <a:pt x="876" y="449"/>
                  </a:lnTo>
                  <a:lnTo>
                    <a:pt x="854" y="444"/>
                  </a:lnTo>
                  <a:lnTo>
                    <a:pt x="833" y="441"/>
                  </a:lnTo>
                  <a:lnTo>
                    <a:pt x="814" y="440"/>
                  </a:lnTo>
                  <a:lnTo>
                    <a:pt x="794" y="441"/>
                  </a:lnTo>
                  <a:lnTo>
                    <a:pt x="794" y="441"/>
                  </a:lnTo>
                  <a:close/>
                  <a:moveTo>
                    <a:pt x="1957" y="430"/>
                  </a:moveTo>
                  <a:lnTo>
                    <a:pt x="1957" y="430"/>
                  </a:lnTo>
                  <a:lnTo>
                    <a:pt x="1927" y="430"/>
                  </a:lnTo>
                  <a:lnTo>
                    <a:pt x="1913" y="433"/>
                  </a:lnTo>
                  <a:lnTo>
                    <a:pt x="1898" y="436"/>
                  </a:lnTo>
                  <a:lnTo>
                    <a:pt x="1898" y="436"/>
                  </a:lnTo>
                  <a:lnTo>
                    <a:pt x="1892" y="437"/>
                  </a:lnTo>
                  <a:lnTo>
                    <a:pt x="1886" y="439"/>
                  </a:lnTo>
                  <a:lnTo>
                    <a:pt x="1882" y="441"/>
                  </a:lnTo>
                  <a:lnTo>
                    <a:pt x="1881" y="443"/>
                  </a:lnTo>
                  <a:lnTo>
                    <a:pt x="1880" y="446"/>
                  </a:lnTo>
                  <a:lnTo>
                    <a:pt x="1881" y="451"/>
                  </a:lnTo>
                  <a:lnTo>
                    <a:pt x="1881" y="451"/>
                  </a:lnTo>
                  <a:lnTo>
                    <a:pt x="1895" y="454"/>
                  </a:lnTo>
                  <a:lnTo>
                    <a:pt x="1911" y="455"/>
                  </a:lnTo>
                  <a:lnTo>
                    <a:pt x="1928" y="455"/>
                  </a:lnTo>
                  <a:lnTo>
                    <a:pt x="1938" y="453"/>
                  </a:lnTo>
                  <a:lnTo>
                    <a:pt x="1947" y="451"/>
                  </a:lnTo>
                  <a:lnTo>
                    <a:pt x="1947" y="451"/>
                  </a:lnTo>
                  <a:lnTo>
                    <a:pt x="1947" y="454"/>
                  </a:lnTo>
                  <a:lnTo>
                    <a:pt x="1948" y="455"/>
                  </a:lnTo>
                  <a:lnTo>
                    <a:pt x="1950" y="456"/>
                  </a:lnTo>
                  <a:lnTo>
                    <a:pt x="1952" y="456"/>
                  </a:lnTo>
                  <a:lnTo>
                    <a:pt x="1952" y="456"/>
                  </a:lnTo>
                  <a:lnTo>
                    <a:pt x="1952" y="472"/>
                  </a:lnTo>
                  <a:lnTo>
                    <a:pt x="1950" y="487"/>
                  </a:lnTo>
                  <a:lnTo>
                    <a:pt x="1948" y="502"/>
                  </a:lnTo>
                  <a:lnTo>
                    <a:pt x="1944" y="516"/>
                  </a:lnTo>
                  <a:lnTo>
                    <a:pt x="1937" y="545"/>
                  </a:lnTo>
                  <a:lnTo>
                    <a:pt x="1928" y="574"/>
                  </a:lnTo>
                  <a:lnTo>
                    <a:pt x="1908" y="629"/>
                  </a:lnTo>
                  <a:lnTo>
                    <a:pt x="1899" y="655"/>
                  </a:lnTo>
                  <a:lnTo>
                    <a:pt x="1892" y="682"/>
                  </a:lnTo>
                  <a:lnTo>
                    <a:pt x="1892" y="682"/>
                  </a:lnTo>
                  <a:lnTo>
                    <a:pt x="1879" y="736"/>
                  </a:lnTo>
                  <a:lnTo>
                    <a:pt x="1874" y="762"/>
                  </a:lnTo>
                  <a:lnTo>
                    <a:pt x="1866" y="789"/>
                  </a:lnTo>
                  <a:lnTo>
                    <a:pt x="1866" y="789"/>
                  </a:lnTo>
                  <a:lnTo>
                    <a:pt x="1859" y="818"/>
                  </a:lnTo>
                  <a:lnTo>
                    <a:pt x="1850" y="847"/>
                  </a:lnTo>
                  <a:lnTo>
                    <a:pt x="1842" y="876"/>
                  </a:lnTo>
                  <a:lnTo>
                    <a:pt x="1833" y="905"/>
                  </a:lnTo>
                  <a:lnTo>
                    <a:pt x="1833" y="905"/>
                  </a:lnTo>
                  <a:lnTo>
                    <a:pt x="1824" y="933"/>
                  </a:lnTo>
                  <a:lnTo>
                    <a:pt x="1815" y="960"/>
                  </a:lnTo>
                  <a:lnTo>
                    <a:pt x="1806" y="987"/>
                  </a:lnTo>
                  <a:lnTo>
                    <a:pt x="1802" y="1001"/>
                  </a:lnTo>
                  <a:lnTo>
                    <a:pt x="1799" y="1015"/>
                  </a:lnTo>
                  <a:lnTo>
                    <a:pt x="1799" y="1015"/>
                  </a:lnTo>
                  <a:lnTo>
                    <a:pt x="1790" y="1061"/>
                  </a:lnTo>
                  <a:lnTo>
                    <a:pt x="1786" y="1085"/>
                  </a:lnTo>
                  <a:lnTo>
                    <a:pt x="1782" y="1107"/>
                  </a:lnTo>
                  <a:lnTo>
                    <a:pt x="1782" y="1107"/>
                  </a:lnTo>
                  <a:lnTo>
                    <a:pt x="1776" y="1127"/>
                  </a:lnTo>
                  <a:lnTo>
                    <a:pt x="1770" y="1149"/>
                  </a:lnTo>
                  <a:lnTo>
                    <a:pt x="1767" y="1159"/>
                  </a:lnTo>
                  <a:lnTo>
                    <a:pt x="1761" y="1168"/>
                  </a:lnTo>
                  <a:lnTo>
                    <a:pt x="1756" y="1177"/>
                  </a:lnTo>
                  <a:lnTo>
                    <a:pt x="1750" y="1185"/>
                  </a:lnTo>
                  <a:lnTo>
                    <a:pt x="1750" y="1185"/>
                  </a:lnTo>
                  <a:lnTo>
                    <a:pt x="1739" y="1181"/>
                  </a:lnTo>
                  <a:lnTo>
                    <a:pt x="1735" y="1179"/>
                  </a:lnTo>
                  <a:lnTo>
                    <a:pt x="1730" y="1177"/>
                  </a:lnTo>
                  <a:lnTo>
                    <a:pt x="1730" y="1177"/>
                  </a:lnTo>
                  <a:lnTo>
                    <a:pt x="1710" y="1177"/>
                  </a:lnTo>
                  <a:lnTo>
                    <a:pt x="1690" y="1177"/>
                  </a:lnTo>
                  <a:lnTo>
                    <a:pt x="1647" y="1175"/>
                  </a:lnTo>
                  <a:lnTo>
                    <a:pt x="1626" y="1174"/>
                  </a:lnTo>
                  <a:lnTo>
                    <a:pt x="1606" y="1175"/>
                  </a:lnTo>
                  <a:lnTo>
                    <a:pt x="1586" y="1176"/>
                  </a:lnTo>
                  <a:lnTo>
                    <a:pt x="1568" y="1179"/>
                  </a:lnTo>
                  <a:lnTo>
                    <a:pt x="1568" y="1179"/>
                  </a:lnTo>
                  <a:lnTo>
                    <a:pt x="1562" y="1175"/>
                  </a:lnTo>
                  <a:lnTo>
                    <a:pt x="1558" y="1174"/>
                  </a:lnTo>
                  <a:lnTo>
                    <a:pt x="1553" y="1174"/>
                  </a:lnTo>
                  <a:lnTo>
                    <a:pt x="1549" y="1175"/>
                  </a:lnTo>
                  <a:lnTo>
                    <a:pt x="1541" y="1179"/>
                  </a:lnTo>
                  <a:lnTo>
                    <a:pt x="1536" y="1181"/>
                  </a:lnTo>
                  <a:lnTo>
                    <a:pt x="1532" y="1182"/>
                  </a:lnTo>
                  <a:lnTo>
                    <a:pt x="1532" y="1182"/>
                  </a:lnTo>
                  <a:lnTo>
                    <a:pt x="1515" y="1184"/>
                  </a:lnTo>
                  <a:lnTo>
                    <a:pt x="1497" y="1185"/>
                  </a:lnTo>
                  <a:lnTo>
                    <a:pt x="1478" y="1186"/>
                  </a:lnTo>
                  <a:lnTo>
                    <a:pt x="1459" y="1187"/>
                  </a:lnTo>
                  <a:lnTo>
                    <a:pt x="1459" y="1187"/>
                  </a:lnTo>
                  <a:lnTo>
                    <a:pt x="1399" y="1195"/>
                  </a:lnTo>
                  <a:lnTo>
                    <a:pt x="1399" y="1195"/>
                  </a:lnTo>
                  <a:lnTo>
                    <a:pt x="1326" y="1202"/>
                  </a:lnTo>
                  <a:lnTo>
                    <a:pt x="1288" y="1207"/>
                  </a:lnTo>
                  <a:lnTo>
                    <a:pt x="1252" y="1212"/>
                  </a:lnTo>
                  <a:lnTo>
                    <a:pt x="1252" y="1212"/>
                  </a:lnTo>
                  <a:lnTo>
                    <a:pt x="1245" y="1214"/>
                  </a:lnTo>
                  <a:lnTo>
                    <a:pt x="1239" y="1216"/>
                  </a:lnTo>
                  <a:lnTo>
                    <a:pt x="1233" y="1220"/>
                  </a:lnTo>
                  <a:lnTo>
                    <a:pt x="1227" y="1221"/>
                  </a:lnTo>
                  <a:lnTo>
                    <a:pt x="1227" y="1221"/>
                  </a:lnTo>
                  <a:lnTo>
                    <a:pt x="1184" y="1231"/>
                  </a:lnTo>
                  <a:lnTo>
                    <a:pt x="1164" y="1237"/>
                  </a:lnTo>
                  <a:lnTo>
                    <a:pt x="1144" y="1243"/>
                  </a:lnTo>
                  <a:lnTo>
                    <a:pt x="1123" y="1250"/>
                  </a:lnTo>
                  <a:lnTo>
                    <a:pt x="1105" y="1258"/>
                  </a:lnTo>
                  <a:lnTo>
                    <a:pt x="1086" y="1267"/>
                  </a:lnTo>
                  <a:lnTo>
                    <a:pt x="1069" y="1278"/>
                  </a:lnTo>
                  <a:lnTo>
                    <a:pt x="1069" y="1278"/>
                  </a:lnTo>
                  <a:lnTo>
                    <a:pt x="1141" y="1268"/>
                  </a:lnTo>
                  <a:lnTo>
                    <a:pt x="1214" y="1259"/>
                  </a:lnTo>
                  <a:lnTo>
                    <a:pt x="1362" y="1241"/>
                  </a:lnTo>
                  <a:lnTo>
                    <a:pt x="1362" y="1241"/>
                  </a:lnTo>
                  <a:lnTo>
                    <a:pt x="1394" y="1236"/>
                  </a:lnTo>
                  <a:lnTo>
                    <a:pt x="1426" y="1230"/>
                  </a:lnTo>
                  <a:lnTo>
                    <a:pt x="1458" y="1226"/>
                  </a:lnTo>
                  <a:lnTo>
                    <a:pt x="1475" y="1225"/>
                  </a:lnTo>
                  <a:lnTo>
                    <a:pt x="1491" y="1225"/>
                  </a:lnTo>
                  <a:lnTo>
                    <a:pt x="1491" y="1225"/>
                  </a:lnTo>
                  <a:lnTo>
                    <a:pt x="1531" y="1226"/>
                  </a:lnTo>
                  <a:lnTo>
                    <a:pt x="1550" y="1226"/>
                  </a:lnTo>
                  <a:lnTo>
                    <a:pt x="1568" y="1226"/>
                  </a:lnTo>
                  <a:lnTo>
                    <a:pt x="1568" y="1226"/>
                  </a:lnTo>
                  <a:lnTo>
                    <a:pt x="1578" y="1225"/>
                  </a:lnTo>
                  <a:lnTo>
                    <a:pt x="1589" y="1224"/>
                  </a:lnTo>
                  <a:lnTo>
                    <a:pt x="1593" y="1224"/>
                  </a:lnTo>
                  <a:lnTo>
                    <a:pt x="1597" y="1226"/>
                  </a:lnTo>
                  <a:lnTo>
                    <a:pt x="1601" y="1229"/>
                  </a:lnTo>
                  <a:lnTo>
                    <a:pt x="1602" y="1236"/>
                  </a:lnTo>
                  <a:lnTo>
                    <a:pt x="1602" y="1236"/>
                  </a:lnTo>
                  <a:lnTo>
                    <a:pt x="1594" y="1239"/>
                  </a:lnTo>
                  <a:lnTo>
                    <a:pt x="1586" y="1241"/>
                  </a:lnTo>
                  <a:lnTo>
                    <a:pt x="1577" y="1241"/>
                  </a:lnTo>
                  <a:lnTo>
                    <a:pt x="1569" y="1241"/>
                  </a:lnTo>
                  <a:lnTo>
                    <a:pt x="1551" y="1239"/>
                  </a:lnTo>
                  <a:lnTo>
                    <a:pt x="1534" y="1237"/>
                  </a:lnTo>
                  <a:lnTo>
                    <a:pt x="1534" y="1237"/>
                  </a:lnTo>
                  <a:lnTo>
                    <a:pt x="1511" y="1238"/>
                  </a:lnTo>
                  <a:lnTo>
                    <a:pt x="1487" y="1239"/>
                  </a:lnTo>
                  <a:lnTo>
                    <a:pt x="1440" y="1244"/>
                  </a:lnTo>
                  <a:lnTo>
                    <a:pt x="1396" y="1251"/>
                  </a:lnTo>
                  <a:lnTo>
                    <a:pt x="1357" y="1255"/>
                  </a:lnTo>
                  <a:lnTo>
                    <a:pt x="1357" y="1255"/>
                  </a:lnTo>
                  <a:lnTo>
                    <a:pt x="1290" y="1261"/>
                  </a:lnTo>
                  <a:lnTo>
                    <a:pt x="1232" y="1268"/>
                  </a:lnTo>
                  <a:lnTo>
                    <a:pt x="1232" y="1268"/>
                  </a:lnTo>
                  <a:lnTo>
                    <a:pt x="1211" y="1271"/>
                  </a:lnTo>
                  <a:lnTo>
                    <a:pt x="1190" y="1275"/>
                  </a:lnTo>
                  <a:lnTo>
                    <a:pt x="1169" y="1281"/>
                  </a:lnTo>
                  <a:lnTo>
                    <a:pt x="1149" y="1284"/>
                  </a:lnTo>
                  <a:lnTo>
                    <a:pt x="1149" y="1284"/>
                  </a:lnTo>
                  <a:lnTo>
                    <a:pt x="1106" y="1288"/>
                  </a:lnTo>
                  <a:lnTo>
                    <a:pt x="1087" y="1290"/>
                  </a:lnTo>
                  <a:lnTo>
                    <a:pt x="1067" y="1293"/>
                  </a:lnTo>
                  <a:lnTo>
                    <a:pt x="1049" y="1298"/>
                  </a:lnTo>
                  <a:lnTo>
                    <a:pt x="1032" y="1303"/>
                  </a:lnTo>
                  <a:lnTo>
                    <a:pt x="1015" y="1311"/>
                  </a:lnTo>
                  <a:lnTo>
                    <a:pt x="999" y="1320"/>
                  </a:lnTo>
                  <a:lnTo>
                    <a:pt x="999" y="1320"/>
                  </a:lnTo>
                  <a:lnTo>
                    <a:pt x="1002" y="1322"/>
                  </a:lnTo>
                  <a:lnTo>
                    <a:pt x="1003" y="1326"/>
                  </a:lnTo>
                  <a:lnTo>
                    <a:pt x="1004" y="1330"/>
                  </a:lnTo>
                  <a:lnTo>
                    <a:pt x="1004" y="1335"/>
                  </a:lnTo>
                  <a:lnTo>
                    <a:pt x="1004" y="1335"/>
                  </a:lnTo>
                  <a:lnTo>
                    <a:pt x="1026" y="1326"/>
                  </a:lnTo>
                  <a:lnTo>
                    <a:pt x="1047" y="1317"/>
                  </a:lnTo>
                  <a:lnTo>
                    <a:pt x="1071" y="1311"/>
                  </a:lnTo>
                  <a:lnTo>
                    <a:pt x="1095" y="1306"/>
                  </a:lnTo>
                  <a:lnTo>
                    <a:pt x="1095" y="1306"/>
                  </a:lnTo>
                  <a:lnTo>
                    <a:pt x="1167" y="1298"/>
                  </a:lnTo>
                  <a:lnTo>
                    <a:pt x="1242" y="1290"/>
                  </a:lnTo>
                  <a:lnTo>
                    <a:pt x="1318" y="1285"/>
                  </a:lnTo>
                  <a:lnTo>
                    <a:pt x="1396" y="1278"/>
                  </a:lnTo>
                  <a:lnTo>
                    <a:pt x="1474" y="1272"/>
                  </a:lnTo>
                  <a:lnTo>
                    <a:pt x="1554" y="1266"/>
                  </a:lnTo>
                  <a:lnTo>
                    <a:pt x="1631" y="1258"/>
                  </a:lnTo>
                  <a:lnTo>
                    <a:pt x="1707" y="1250"/>
                  </a:lnTo>
                  <a:lnTo>
                    <a:pt x="1707" y="1250"/>
                  </a:lnTo>
                  <a:lnTo>
                    <a:pt x="1725" y="1248"/>
                  </a:lnTo>
                  <a:lnTo>
                    <a:pt x="1744" y="1248"/>
                  </a:lnTo>
                  <a:lnTo>
                    <a:pt x="1782" y="1251"/>
                  </a:lnTo>
                  <a:lnTo>
                    <a:pt x="1799" y="1250"/>
                  </a:lnTo>
                  <a:lnTo>
                    <a:pt x="1807" y="1248"/>
                  </a:lnTo>
                  <a:lnTo>
                    <a:pt x="1816" y="1247"/>
                  </a:lnTo>
                  <a:lnTo>
                    <a:pt x="1823" y="1245"/>
                  </a:lnTo>
                  <a:lnTo>
                    <a:pt x="1831" y="1241"/>
                  </a:lnTo>
                  <a:lnTo>
                    <a:pt x="1837" y="1237"/>
                  </a:lnTo>
                  <a:lnTo>
                    <a:pt x="1844" y="1231"/>
                  </a:lnTo>
                  <a:lnTo>
                    <a:pt x="1844" y="1231"/>
                  </a:lnTo>
                  <a:lnTo>
                    <a:pt x="1853" y="1203"/>
                  </a:lnTo>
                  <a:lnTo>
                    <a:pt x="1861" y="1176"/>
                  </a:lnTo>
                  <a:lnTo>
                    <a:pt x="1867" y="1147"/>
                  </a:lnTo>
                  <a:lnTo>
                    <a:pt x="1873" y="1118"/>
                  </a:lnTo>
                  <a:lnTo>
                    <a:pt x="1884" y="1059"/>
                  </a:lnTo>
                  <a:lnTo>
                    <a:pt x="1890" y="1030"/>
                  </a:lnTo>
                  <a:lnTo>
                    <a:pt x="1897" y="1001"/>
                  </a:lnTo>
                  <a:lnTo>
                    <a:pt x="1897" y="1001"/>
                  </a:lnTo>
                  <a:lnTo>
                    <a:pt x="1903" y="982"/>
                  </a:lnTo>
                  <a:lnTo>
                    <a:pt x="1909" y="964"/>
                  </a:lnTo>
                  <a:lnTo>
                    <a:pt x="1915" y="944"/>
                  </a:lnTo>
                  <a:lnTo>
                    <a:pt x="1922" y="926"/>
                  </a:lnTo>
                  <a:lnTo>
                    <a:pt x="1922" y="926"/>
                  </a:lnTo>
                  <a:lnTo>
                    <a:pt x="1933" y="884"/>
                  </a:lnTo>
                  <a:lnTo>
                    <a:pt x="1938" y="863"/>
                  </a:lnTo>
                  <a:lnTo>
                    <a:pt x="1943" y="843"/>
                  </a:lnTo>
                  <a:lnTo>
                    <a:pt x="1943" y="843"/>
                  </a:lnTo>
                  <a:lnTo>
                    <a:pt x="1948" y="822"/>
                  </a:lnTo>
                  <a:lnTo>
                    <a:pt x="1953" y="802"/>
                  </a:lnTo>
                  <a:lnTo>
                    <a:pt x="1958" y="782"/>
                  </a:lnTo>
                  <a:lnTo>
                    <a:pt x="1963" y="760"/>
                  </a:lnTo>
                  <a:lnTo>
                    <a:pt x="1963" y="760"/>
                  </a:lnTo>
                  <a:lnTo>
                    <a:pt x="1972" y="717"/>
                  </a:lnTo>
                  <a:lnTo>
                    <a:pt x="1977" y="696"/>
                  </a:lnTo>
                  <a:lnTo>
                    <a:pt x="1982" y="676"/>
                  </a:lnTo>
                  <a:lnTo>
                    <a:pt x="1982" y="676"/>
                  </a:lnTo>
                  <a:lnTo>
                    <a:pt x="1985" y="667"/>
                  </a:lnTo>
                  <a:lnTo>
                    <a:pt x="1988" y="661"/>
                  </a:lnTo>
                  <a:lnTo>
                    <a:pt x="1993" y="653"/>
                  </a:lnTo>
                  <a:lnTo>
                    <a:pt x="1995" y="645"/>
                  </a:lnTo>
                  <a:lnTo>
                    <a:pt x="1995" y="645"/>
                  </a:lnTo>
                  <a:lnTo>
                    <a:pt x="2000" y="617"/>
                  </a:lnTo>
                  <a:lnTo>
                    <a:pt x="2004" y="588"/>
                  </a:lnTo>
                  <a:lnTo>
                    <a:pt x="2009" y="560"/>
                  </a:lnTo>
                  <a:lnTo>
                    <a:pt x="2011" y="546"/>
                  </a:lnTo>
                  <a:lnTo>
                    <a:pt x="2014" y="533"/>
                  </a:lnTo>
                  <a:lnTo>
                    <a:pt x="2014" y="533"/>
                  </a:lnTo>
                  <a:lnTo>
                    <a:pt x="2014" y="521"/>
                  </a:lnTo>
                  <a:lnTo>
                    <a:pt x="2016" y="510"/>
                  </a:lnTo>
                  <a:lnTo>
                    <a:pt x="2021" y="482"/>
                  </a:lnTo>
                  <a:lnTo>
                    <a:pt x="2024" y="468"/>
                  </a:lnTo>
                  <a:lnTo>
                    <a:pt x="2025" y="454"/>
                  </a:lnTo>
                  <a:lnTo>
                    <a:pt x="2024" y="449"/>
                  </a:lnTo>
                  <a:lnTo>
                    <a:pt x="2021" y="442"/>
                  </a:lnTo>
                  <a:lnTo>
                    <a:pt x="2019" y="437"/>
                  </a:lnTo>
                  <a:lnTo>
                    <a:pt x="2016" y="431"/>
                  </a:lnTo>
                  <a:lnTo>
                    <a:pt x="2016" y="431"/>
                  </a:lnTo>
                  <a:lnTo>
                    <a:pt x="2010" y="429"/>
                  </a:lnTo>
                  <a:lnTo>
                    <a:pt x="2002" y="428"/>
                  </a:lnTo>
                  <a:lnTo>
                    <a:pt x="1995" y="427"/>
                  </a:lnTo>
                  <a:lnTo>
                    <a:pt x="1987" y="427"/>
                  </a:lnTo>
                  <a:lnTo>
                    <a:pt x="1972" y="429"/>
                  </a:lnTo>
                  <a:lnTo>
                    <a:pt x="1957" y="430"/>
                  </a:lnTo>
                  <a:lnTo>
                    <a:pt x="1957" y="430"/>
                  </a:lnTo>
                  <a:close/>
                  <a:moveTo>
                    <a:pt x="1876" y="466"/>
                  </a:moveTo>
                  <a:lnTo>
                    <a:pt x="1876" y="466"/>
                  </a:lnTo>
                  <a:lnTo>
                    <a:pt x="1867" y="496"/>
                  </a:lnTo>
                  <a:lnTo>
                    <a:pt x="1859" y="525"/>
                  </a:lnTo>
                  <a:lnTo>
                    <a:pt x="1845" y="585"/>
                  </a:lnTo>
                  <a:lnTo>
                    <a:pt x="1831" y="645"/>
                  </a:lnTo>
                  <a:lnTo>
                    <a:pt x="1823" y="673"/>
                  </a:lnTo>
                  <a:lnTo>
                    <a:pt x="1815" y="703"/>
                  </a:lnTo>
                  <a:lnTo>
                    <a:pt x="1815" y="703"/>
                  </a:lnTo>
                  <a:lnTo>
                    <a:pt x="1796" y="771"/>
                  </a:lnTo>
                  <a:lnTo>
                    <a:pt x="1796" y="771"/>
                  </a:lnTo>
                  <a:lnTo>
                    <a:pt x="1791" y="789"/>
                  </a:lnTo>
                  <a:lnTo>
                    <a:pt x="1787" y="807"/>
                  </a:lnTo>
                  <a:lnTo>
                    <a:pt x="1780" y="844"/>
                  </a:lnTo>
                  <a:lnTo>
                    <a:pt x="1780" y="844"/>
                  </a:lnTo>
                  <a:lnTo>
                    <a:pt x="1770" y="881"/>
                  </a:lnTo>
                  <a:lnTo>
                    <a:pt x="1759" y="919"/>
                  </a:lnTo>
                  <a:lnTo>
                    <a:pt x="1747" y="955"/>
                  </a:lnTo>
                  <a:lnTo>
                    <a:pt x="1737" y="991"/>
                  </a:lnTo>
                  <a:lnTo>
                    <a:pt x="1737" y="991"/>
                  </a:lnTo>
                  <a:lnTo>
                    <a:pt x="1736" y="999"/>
                  </a:lnTo>
                  <a:lnTo>
                    <a:pt x="1736" y="1008"/>
                  </a:lnTo>
                  <a:lnTo>
                    <a:pt x="1735" y="1011"/>
                  </a:lnTo>
                  <a:lnTo>
                    <a:pt x="1733" y="1015"/>
                  </a:lnTo>
                  <a:lnTo>
                    <a:pt x="1730" y="1017"/>
                  </a:lnTo>
                  <a:lnTo>
                    <a:pt x="1726" y="1020"/>
                  </a:lnTo>
                  <a:lnTo>
                    <a:pt x="1726" y="1020"/>
                  </a:lnTo>
                  <a:lnTo>
                    <a:pt x="1728" y="1025"/>
                  </a:lnTo>
                  <a:lnTo>
                    <a:pt x="1729" y="1029"/>
                  </a:lnTo>
                  <a:lnTo>
                    <a:pt x="1729" y="1032"/>
                  </a:lnTo>
                  <a:lnTo>
                    <a:pt x="1726" y="1036"/>
                  </a:lnTo>
                  <a:lnTo>
                    <a:pt x="1726" y="1036"/>
                  </a:lnTo>
                  <a:lnTo>
                    <a:pt x="1683" y="1038"/>
                  </a:lnTo>
                  <a:lnTo>
                    <a:pt x="1639" y="1042"/>
                  </a:lnTo>
                  <a:lnTo>
                    <a:pt x="1593" y="1046"/>
                  </a:lnTo>
                  <a:lnTo>
                    <a:pt x="1547" y="1054"/>
                  </a:lnTo>
                  <a:lnTo>
                    <a:pt x="1547" y="1054"/>
                  </a:lnTo>
                  <a:lnTo>
                    <a:pt x="1512" y="1061"/>
                  </a:lnTo>
                  <a:lnTo>
                    <a:pt x="1478" y="1069"/>
                  </a:lnTo>
                  <a:lnTo>
                    <a:pt x="1442" y="1076"/>
                  </a:lnTo>
                  <a:lnTo>
                    <a:pt x="1409" y="1085"/>
                  </a:lnTo>
                  <a:lnTo>
                    <a:pt x="1376" y="1095"/>
                  </a:lnTo>
                  <a:lnTo>
                    <a:pt x="1343" y="1106"/>
                  </a:lnTo>
                  <a:lnTo>
                    <a:pt x="1311" y="1118"/>
                  </a:lnTo>
                  <a:lnTo>
                    <a:pt x="1279" y="1131"/>
                  </a:lnTo>
                  <a:lnTo>
                    <a:pt x="1279" y="1131"/>
                  </a:lnTo>
                  <a:lnTo>
                    <a:pt x="1260" y="1139"/>
                  </a:lnTo>
                  <a:lnTo>
                    <a:pt x="1241" y="1149"/>
                  </a:lnTo>
                  <a:lnTo>
                    <a:pt x="1203" y="1170"/>
                  </a:lnTo>
                  <a:lnTo>
                    <a:pt x="1129" y="1212"/>
                  </a:lnTo>
                  <a:lnTo>
                    <a:pt x="1129" y="1212"/>
                  </a:lnTo>
                  <a:lnTo>
                    <a:pt x="1091" y="1233"/>
                  </a:lnTo>
                  <a:lnTo>
                    <a:pt x="1073" y="1244"/>
                  </a:lnTo>
                  <a:lnTo>
                    <a:pt x="1055" y="1255"/>
                  </a:lnTo>
                  <a:lnTo>
                    <a:pt x="1055" y="1255"/>
                  </a:lnTo>
                  <a:lnTo>
                    <a:pt x="1027" y="1271"/>
                  </a:lnTo>
                  <a:lnTo>
                    <a:pt x="1013" y="1280"/>
                  </a:lnTo>
                  <a:lnTo>
                    <a:pt x="1001" y="1289"/>
                  </a:lnTo>
                  <a:lnTo>
                    <a:pt x="1001" y="1289"/>
                  </a:lnTo>
                  <a:lnTo>
                    <a:pt x="995" y="1294"/>
                  </a:lnTo>
                  <a:lnTo>
                    <a:pt x="993" y="1299"/>
                  </a:lnTo>
                  <a:lnTo>
                    <a:pt x="991" y="1301"/>
                  </a:lnTo>
                  <a:lnTo>
                    <a:pt x="993" y="1303"/>
                  </a:lnTo>
                  <a:lnTo>
                    <a:pt x="993" y="1303"/>
                  </a:lnTo>
                  <a:lnTo>
                    <a:pt x="995" y="1303"/>
                  </a:lnTo>
                  <a:lnTo>
                    <a:pt x="998" y="1302"/>
                  </a:lnTo>
                  <a:lnTo>
                    <a:pt x="1003" y="1299"/>
                  </a:lnTo>
                  <a:lnTo>
                    <a:pt x="1009" y="1293"/>
                  </a:lnTo>
                  <a:lnTo>
                    <a:pt x="1013" y="1289"/>
                  </a:lnTo>
                  <a:lnTo>
                    <a:pt x="1013" y="1289"/>
                  </a:lnTo>
                  <a:lnTo>
                    <a:pt x="1025" y="1283"/>
                  </a:lnTo>
                  <a:lnTo>
                    <a:pt x="1036" y="1276"/>
                  </a:lnTo>
                  <a:lnTo>
                    <a:pt x="1061" y="1263"/>
                  </a:lnTo>
                  <a:lnTo>
                    <a:pt x="1061" y="1263"/>
                  </a:lnTo>
                  <a:lnTo>
                    <a:pt x="1087" y="1252"/>
                  </a:lnTo>
                  <a:lnTo>
                    <a:pt x="1111" y="1241"/>
                  </a:lnTo>
                  <a:lnTo>
                    <a:pt x="1111" y="1241"/>
                  </a:lnTo>
                  <a:lnTo>
                    <a:pt x="1131" y="1232"/>
                  </a:lnTo>
                  <a:lnTo>
                    <a:pt x="1150" y="1225"/>
                  </a:lnTo>
                  <a:lnTo>
                    <a:pt x="1170" y="1218"/>
                  </a:lnTo>
                  <a:lnTo>
                    <a:pt x="1191" y="1212"/>
                  </a:lnTo>
                  <a:lnTo>
                    <a:pt x="1211" y="1207"/>
                  </a:lnTo>
                  <a:lnTo>
                    <a:pt x="1232" y="1202"/>
                  </a:lnTo>
                  <a:lnTo>
                    <a:pt x="1275" y="1194"/>
                  </a:lnTo>
                  <a:lnTo>
                    <a:pt x="1320" y="1187"/>
                  </a:lnTo>
                  <a:lnTo>
                    <a:pt x="1365" y="1182"/>
                  </a:lnTo>
                  <a:lnTo>
                    <a:pt x="1456" y="1174"/>
                  </a:lnTo>
                  <a:lnTo>
                    <a:pt x="1456" y="1174"/>
                  </a:lnTo>
                  <a:lnTo>
                    <a:pt x="1529" y="1166"/>
                  </a:lnTo>
                  <a:lnTo>
                    <a:pt x="1565" y="1162"/>
                  </a:lnTo>
                  <a:lnTo>
                    <a:pt x="1603" y="1160"/>
                  </a:lnTo>
                  <a:lnTo>
                    <a:pt x="1639" y="1157"/>
                  </a:lnTo>
                  <a:lnTo>
                    <a:pt x="1677" y="1159"/>
                  </a:lnTo>
                  <a:lnTo>
                    <a:pt x="1714" y="1161"/>
                  </a:lnTo>
                  <a:lnTo>
                    <a:pt x="1732" y="1163"/>
                  </a:lnTo>
                  <a:lnTo>
                    <a:pt x="1751" y="1166"/>
                  </a:lnTo>
                  <a:lnTo>
                    <a:pt x="1751" y="1166"/>
                  </a:lnTo>
                  <a:lnTo>
                    <a:pt x="1775" y="1067"/>
                  </a:lnTo>
                  <a:lnTo>
                    <a:pt x="1801" y="967"/>
                  </a:lnTo>
                  <a:lnTo>
                    <a:pt x="1829" y="867"/>
                  </a:lnTo>
                  <a:lnTo>
                    <a:pt x="1856" y="773"/>
                  </a:lnTo>
                  <a:lnTo>
                    <a:pt x="1856" y="773"/>
                  </a:lnTo>
                  <a:lnTo>
                    <a:pt x="1858" y="766"/>
                  </a:lnTo>
                  <a:lnTo>
                    <a:pt x="1859" y="758"/>
                  </a:lnTo>
                  <a:lnTo>
                    <a:pt x="1861" y="743"/>
                  </a:lnTo>
                  <a:lnTo>
                    <a:pt x="1861" y="743"/>
                  </a:lnTo>
                  <a:lnTo>
                    <a:pt x="1865" y="733"/>
                  </a:lnTo>
                  <a:lnTo>
                    <a:pt x="1869" y="723"/>
                  </a:lnTo>
                  <a:lnTo>
                    <a:pt x="1874" y="713"/>
                  </a:lnTo>
                  <a:lnTo>
                    <a:pt x="1877" y="703"/>
                  </a:lnTo>
                  <a:lnTo>
                    <a:pt x="1877" y="703"/>
                  </a:lnTo>
                  <a:lnTo>
                    <a:pt x="1880" y="692"/>
                  </a:lnTo>
                  <a:lnTo>
                    <a:pt x="1882" y="680"/>
                  </a:lnTo>
                  <a:lnTo>
                    <a:pt x="1884" y="668"/>
                  </a:lnTo>
                  <a:lnTo>
                    <a:pt x="1888" y="655"/>
                  </a:lnTo>
                  <a:lnTo>
                    <a:pt x="1888" y="655"/>
                  </a:lnTo>
                  <a:lnTo>
                    <a:pt x="1903" y="609"/>
                  </a:lnTo>
                  <a:lnTo>
                    <a:pt x="1917" y="563"/>
                  </a:lnTo>
                  <a:lnTo>
                    <a:pt x="1923" y="541"/>
                  </a:lnTo>
                  <a:lnTo>
                    <a:pt x="1928" y="518"/>
                  </a:lnTo>
                  <a:lnTo>
                    <a:pt x="1933" y="497"/>
                  </a:lnTo>
                  <a:lnTo>
                    <a:pt x="1936" y="476"/>
                  </a:lnTo>
                  <a:lnTo>
                    <a:pt x="1936" y="476"/>
                  </a:lnTo>
                  <a:lnTo>
                    <a:pt x="1922" y="473"/>
                  </a:lnTo>
                  <a:lnTo>
                    <a:pt x="1906" y="470"/>
                  </a:lnTo>
                  <a:lnTo>
                    <a:pt x="1891" y="468"/>
                  </a:lnTo>
                  <a:lnTo>
                    <a:pt x="1876" y="466"/>
                  </a:lnTo>
                  <a:lnTo>
                    <a:pt x="1876" y="466"/>
                  </a:lnTo>
                  <a:close/>
                  <a:moveTo>
                    <a:pt x="1783" y="572"/>
                  </a:moveTo>
                  <a:lnTo>
                    <a:pt x="1783" y="572"/>
                  </a:lnTo>
                  <a:lnTo>
                    <a:pt x="1785" y="566"/>
                  </a:lnTo>
                  <a:lnTo>
                    <a:pt x="1786" y="560"/>
                  </a:lnTo>
                  <a:lnTo>
                    <a:pt x="1788" y="554"/>
                  </a:lnTo>
                  <a:lnTo>
                    <a:pt x="1788" y="551"/>
                  </a:lnTo>
                  <a:lnTo>
                    <a:pt x="1787" y="549"/>
                  </a:lnTo>
                  <a:lnTo>
                    <a:pt x="1787" y="549"/>
                  </a:lnTo>
                  <a:lnTo>
                    <a:pt x="1783" y="561"/>
                  </a:lnTo>
                  <a:lnTo>
                    <a:pt x="1782" y="567"/>
                  </a:lnTo>
                  <a:lnTo>
                    <a:pt x="1782" y="570"/>
                  </a:lnTo>
                  <a:lnTo>
                    <a:pt x="1783" y="572"/>
                  </a:lnTo>
                  <a:lnTo>
                    <a:pt x="1783" y="572"/>
                  </a:lnTo>
                  <a:close/>
                  <a:moveTo>
                    <a:pt x="1470" y="862"/>
                  </a:moveTo>
                  <a:lnTo>
                    <a:pt x="1470" y="862"/>
                  </a:lnTo>
                  <a:lnTo>
                    <a:pt x="1458" y="864"/>
                  </a:lnTo>
                  <a:lnTo>
                    <a:pt x="1448" y="866"/>
                  </a:lnTo>
                  <a:lnTo>
                    <a:pt x="1425" y="873"/>
                  </a:lnTo>
                  <a:lnTo>
                    <a:pt x="1405" y="881"/>
                  </a:lnTo>
                  <a:lnTo>
                    <a:pt x="1385" y="892"/>
                  </a:lnTo>
                  <a:lnTo>
                    <a:pt x="1366" y="903"/>
                  </a:lnTo>
                  <a:lnTo>
                    <a:pt x="1348" y="913"/>
                  </a:lnTo>
                  <a:lnTo>
                    <a:pt x="1311" y="937"/>
                  </a:lnTo>
                  <a:lnTo>
                    <a:pt x="1311" y="937"/>
                  </a:lnTo>
                  <a:lnTo>
                    <a:pt x="1282" y="960"/>
                  </a:lnTo>
                  <a:lnTo>
                    <a:pt x="1252" y="983"/>
                  </a:lnTo>
                  <a:lnTo>
                    <a:pt x="1222" y="1005"/>
                  </a:lnTo>
                  <a:lnTo>
                    <a:pt x="1193" y="1029"/>
                  </a:lnTo>
                  <a:lnTo>
                    <a:pt x="1193" y="1029"/>
                  </a:lnTo>
                  <a:lnTo>
                    <a:pt x="1164" y="1059"/>
                  </a:lnTo>
                  <a:lnTo>
                    <a:pt x="1136" y="1089"/>
                  </a:lnTo>
                  <a:lnTo>
                    <a:pt x="1108" y="1121"/>
                  </a:lnTo>
                  <a:lnTo>
                    <a:pt x="1080" y="1152"/>
                  </a:lnTo>
                  <a:lnTo>
                    <a:pt x="1054" y="1185"/>
                  </a:lnTo>
                  <a:lnTo>
                    <a:pt x="1028" y="1218"/>
                  </a:lnTo>
                  <a:lnTo>
                    <a:pt x="1004" y="1252"/>
                  </a:lnTo>
                  <a:lnTo>
                    <a:pt x="982" y="1285"/>
                  </a:lnTo>
                  <a:lnTo>
                    <a:pt x="982" y="1285"/>
                  </a:lnTo>
                  <a:lnTo>
                    <a:pt x="1017" y="1246"/>
                  </a:lnTo>
                  <a:lnTo>
                    <a:pt x="1055" y="1209"/>
                  </a:lnTo>
                  <a:lnTo>
                    <a:pt x="1075" y="1191"/>
                  </a:lnTo>
                  <a:lnTo>
                    <a:pt x="1094" y="1174"/>
                  </a:lnTo>
                  <a:lnTo>
                    <a:pt x="1115" y="1156"/>
                  </a:lnTo>
                  <a:lnTo>
                    <a:pt x="1136" y="1139"/>
                  </a:lnTo>
                  <a:lnTo>
                    <a:pt x="1136" y="1139"/>
                  </a:lnTo>
                  <a:lnTo>
                    <a:pt x="1142" y="1137"/>
                  </a:lnTo>
                  <a:lnTo>
                    <a:pt x="1149" y="1134"/>
                  </a:lnTo>
                  <a:lnTo>
                    <a:pt x="1162" y="1124"/>
                  </a:lnTo>
                  <a:lnTo>
                    <a:pt x="1185" y="1104"/>
                  </a:lnTo>
                  <a:lnTo>
                    <a:pt x="1185" y="1104"/>
                  </a:lnTo>
                  <a:lnTo>
                    <a:pt x="1200" y="1096"/>
                  </a:lnTo>
                  <a:lnTo>
                    <a:pt x="1215" y="1087"/>
                  </a:lnTo>
                  <a:lnTo>
                    <a:pt x="1243" y="1069"/>
                  </a:lnTo>
                  <a:lnTo>
                    <a:pt x="1271" y="1048"/>
                  </a:lnTo>
                  <a:lnTo>
                    <a:pt x="1285" y="1040"/>
                  </a:lnTo>
                  <a:lnTo>
                    <a:pt x="1300" y="1031"/>
                  </a:lnTo>
                  <a:lnTo>
                    <a:pt x="1300" y="1031"/>
                  </a:lnTo>
                  <a:lnTo>
                    <a:pt x="1329" y="1015"/>
                  </a:lnTo>
                  <a:lnTo>
                    <a:pt x="1359" y="999"/>
                  </a:lnTo>
                  <a:lnTo>
                    <a:pt x="1375" y="991"/>
                  </a:lnTo>
                  <a:lnTo>
                    <a:pt x="1391" y="984"/>
                  </a:lnTo>
                  <a:lnTo>
                    <a:pt x="1407" y="978"/>
                  </a:lnTo>
                  <a:lnTo>
                    <a:pt x="1424" y="972"/>
                  </a:lnTo>
                  <a:lnTo>
                    <a:pt x="1424" y="972"/>
                  </a:lnTo>
                  <a:lnTo>
                    <a:pt x="1426" y="969"/>
                  </a:lnTo>
                  <a:lnTo>
                    <a:pt x="1429" y="968"/>
                  </a:lnTo>
                  <a:lnTo>
                    <a:pt x="1433" y="966"/>
                  </a:lnTo>
                  <a:lnTo>
                    <a:pt x="1435" y="964"/>
                  </a:lnTo>
                  <a:lnTo>
                    <a:pt x="1435" y="964"/>
                  </a:lnTo>
                  <a:lnTo>
                    <a:pt x="1485" y="948"/>
                  </a:lnTo>
                  <a:lnTo>
                    <a:pt x="1513" y="939"/>
                  </a:lnTo>
                  <a:lnTo>
                    <a:pt x="1542" y="933"/>
                  </a:lnTo>
                  <a:lnTo>
                    <a:pt x="1572" y="927"/>
                  </a:lnTo>
                  <a:lnTo>
                    <a:pt x="1587" y="925"/>
                  </a:lnTo>
                  <a:lnTo>
                    <a:pt x="1602" y="924"/>
                  </a:lnTo>
                  <a:lnTo>
                    <a:pt x="1617" y="924"/>
                  </a:lnTo>
                  <a:lnTo>
                    <a:pt x="1632" y="925"/>
                  </a:lnTo>
                  <a:lnTo>
                    <a:pt x="1647" y="927"/>
                  </a:lnTo>
                  <a:lnTo>
                    <a:pt x="1661" y="929"/>
                  </a:lnTo>
                  <a:lnTo>
                    <a:pt x="1661" y="929"/>
                  </a:lnTo>
                  <a:lnTo>
                    <a:pt x="1661" y="926"/>
                  </a:lnTo>
                  <a:lnTo>
                    <a:pt x="1661" y="923"/>
                  </a:lnTo>
                  <a:lnTo>
                    <a:pt x="1659" y="919"/>
                  </a:lnTo>
                  <a:lnTo>
                    <a:pt x="1656" y="914"/>
                  </a:lnTo>
                  <a:lnTo>
                    <a:pt x="1655" y="910"/>
                  </a:lnTo>
                  <a:lnTo>
                    <a:pt x="1655" y="910"/>
                  </a:lnTo>
                  <a:lnTo>
                    <a:pt x="1626" y="908"/>
                  </a:lnTo>
                  <a:lnTo>
                    <a:pt x="1626" y="908"/>
                  </a:lnTo>
                  <a:lnTo>
                    <a:pt x="1617" y="904"/>
                  </a:lnTo>
                  <a:lnTo>
                    <a:pt x="1607" y="900"/>
                  </a:lnTo>
                  <a:lnTo>
                    <a:pt x="1596" y="899"/>
                  </a:lnTo>
                  <a:lnTo>
                    <a:pt x="1585" y="898"/>
                  </a:lnTo>
                  <a:lnTo>
                    <a:pt x="1573" y="899"/>
                  </a:lnTo>
                  <a:lnTo>
                    <a:pt x="1561" y="899"/>
                  </a:lnTo>
                  <a:lnTo>
                    <a:pt x="1538" y="903"/>
                  </a:lnTo>
                  <a:lnTo>
                    <a:pt x="1538" y="903"/>
                  </a:lnTo>
                  <a:lnTo>
                    <a:pt x="1505" y="909"/>
                  </a:lnTo>
                  <a:lnTo>
                    <a:pt x="1489" y="913"/>
                  </a:lnTo>
                  <a:lnTo>
                    <a:pt x="1473" y="918"/>
                  </a:lnTo>
                  <a:lnTo>
                    <a:pt x="1458" y="923"/>
                  </a:lnTo>
                  <a:lnTo>
                    <a:pt x="1443" y="928"/>
                  </a:lnTo>
                  <a:lnTo>
                    <a:pt x="1429" y="935"/>
                  </a:lnTo>
                  <a:lnTo>
                    <a:pt x="1417" y="942"/>
                  </a:lnTo>
                  <a:lnTo>
                    <a:pt x="1417" y="942"/>
                  </a:lnTo>
                  <a:lnTo>
                    <a:pt x="1407" y="950"/>
                  </a:lnTo>
                  <a:lnTo>
                    <a:pt x="1397" y="957"/>
                  </a:lnTo>
                  <a:lnTo>
                    <a:pt x="1392" y="960"/>
                  </a:lnTo>
                  <a:lnTo>
                    <a:pt x="1388" y="963"/>
                  </a:lnTo>
                  <a:lnTo>
                    <a:pt x="1382" y="965"/>
                  </a:lnTo>
                  <a:lnTo>
                    <a:pt x="1376" y="965"/>
                  </a:lnTo>
                  <a:lnTo>
                    <a:pt x="1376" y="965"/>
                  </a:lnTo>
                  <a:lnTo>
                    <a:pt x="1380" y="960"/>
                  </a:lnTo>
                  <a:lnTo>
                    <a:pt x="1387" y="957"/>
                  </a:lnTo>
                  <a:lnTo>
                    <a:pt x="1399" y="951"/>
                  </a:lnTo>
                  <a:lnTo>
                    <a:pt x="1399" y="951"/>
                  </a:lnTo>
                  <a:lnTo>
                    <a:pt x="1408" y="942"/>
                  </a:lnTo>
                  <a:lnTo>
                    <a:pt x="1418" y="934"/>
                  </a:lnTo>
                  <a:lnTo>
                    <a:pt x="1428" y="927"/>
                  </a:lnTo>
                  <a:lnTo>
                    <a:pt x="1439" y="921"/>
                  </a:lnTo>
                  <a:lnTo>
                    <a:pt x="1452" y="915"/>
                  </a:lnTo>
                  <a:lnTo>
                    <a:pt x="1465" y="910"/>
                  </a:lnTo>
                  <a:lnTo>
                    <a:pt x="1478" y="906"/>
                  </a:lnTo>
                  <a:lnTo>
                    <a:pt x="1491" y="902"/>
                  </a:lnTo>
                  <a:lnTo>
                    <a:pt x="1520" y="895"/>
                  </a:lnTo>
                  <a:lnTo>
                    <a:pt x="1551" y="891"/>
                  </a:lnTo>
                  <a:lnTo>
                    <a:pt x="1582" y="888"/>
                  </a:lnTo>
                  <a:lnTo>
                    <a:pt x="1612" y="885"/>
                  </a:lnTo>
                  <a:lnTo>
                    <a:pt x="1612" y="885"/>
                  </a:lnTo>
                  <a:lnTo>
                    <a:pt x="1612" y="880"/>
                  </a:lnTo>
                  <a:lnTo>
                    <a:pt x="1612" y="876"/>
                  </a:lnTo>
                  <a:lnTo>
                    <a:pt x="1611" y="872"/>
                  </a:lnTo>
                  <a:lnTo>
                    <a:pt x="1609" y="869"/>
                  </a:lnTo>
                  <a:lnTo>
                    <a:pt x="1609" y="869"/>
                  </a:lnTo>
                  <a:lnTo>
                    <a:pt x="1585" y="869"/>
                  </a:lnTo>
                  <a:lnTo>
                    <a:pt x="1560" y="873"/>
                  </a:lnTo>
                  <a:lnTo>
                    <a:pt x="1535" y="877"/>
                  </a:lnTo>
                  <a:lnTo>
                    <a:pt x="1511" y="882"/>
                  </a:lnTo>
                  <a:lnTo>
                    <a:pt x="1486" y="889"/>
                  </a:lnTo>
                  <a:lnTo>
                    <a:pt x="1464" y="896"/>
                  </a:lnTo>
                  <a:lnTo>
                    <a:pt x="1422" y="910"/>
                  </a:lnTo>
                  <a:lnTo>
                    <a:pt x="1422" y="910"/>
                  </a:lnTo>
                  <a:lnTo>
                    <a:pt x="1436" y="900"/>
                  </a:lnTo>
                  <a:lnTo>
                    <a:pt x="1451" y="892"/>
                  </a:lnTo>
                  <a:lnTo>
                    <a:pt x="1467" y="885"/>
                  </a:lnTo>
                  <a:lnTo>
                    <a:pt x="1484" y="879"/>
                  </a:lnTo>
                  <a:lnTo>
                    <a:pt x="1502" y="874"/>
                  </a:lnTo>
                  <a:lnTo>
                    <a:pt x="1519" y="868"/>
                  </a:lnTo>
                  <a:lnTo>
                    <a:pt x="1554" y="860"/>
                  </a:lnTo>
                  <a:lnTo>
                    <a:pt x="1554" y="860"/>
                  </a:lnTo>
                  <a:lnTo>
                    <a:pt x="1511" y="860"/>
                  </a:lnTo>
                  <a:lnTo>
                    <a:pt x="1490" y="860"/>
                  </a:lnTo>
                  <a:lnTo>
                    <a:pt x="1470" y="862"/>
                  </a:lnTo>
                  <a:lnTo>
                    <a:pt x="1470" y="862"/>
                  </a:lnTo>
                  <a:close/>
                  <a:moveTo>
                    <a:pt x="437" y="1121"/>
                  </a:moveTo>
                  <a:lnTo>
                    <a:pt x="437" y="1121"/>
                  </a:lnTo>
                  <a:lnTo>
                    <a:pt x="430" y="1120"/>
                  </a:lnTo>
                  <a:lnTo>
                    <a:pt x="423" y="1118"/>
                  </a:lnTo>
                  <a:lnTo>
                    <a:pt x="423" y="1118"/>
                  </a:lnTo>
                  <a:lnTo>
                    <a:pt x="336" y="1093"/>
                  </a:lnTo>
                  <a:lnTo>
                    <a:pt x="294" y="1081"/>
                  </a:lnTo>
                  <a:lnTo>
                    <a:pt x="254" y="1072"/>
                  </a:lnTo>
                  <a:lnTo>
                    <a:pt x="254" y="1072"/>
                  </a:lnTo>
                  <a:lnTo>
                    <a:pt x="209" y="1062"/>
                  </a:lnTo>
                  <a:lnTo>
                    <a:pt x="163" y="1054"/>
                  </a:lnTo>
                  <a:lnTo>
                    <a:pt x="76" y="1038"/>
                  </a:lnTo>
                  <a:lnTo>
                    <a:pt x="76" y="1038"/>
                  </a:lnTo>
                  <a:lnTo>
                    <a:pt x="71" y="1041"/>
                  </a:lnTo>
                  <a:lnTo>
                    <a:pt x="65" y="1041"/>
                  </a:lnTo>
                  <a:lnTo>
                    <a:pt x="61" y="1041"/>
                  </a:lnTo>
                  <a:lnTo>
                    <a:pt x="55" y="1042"/>
                  </a:lnTo>
                  <a:lnTo>
                    <a:pt x="55" y="1042"/>
                  </a:lnTo>
                  <a:lnTo>
                    <a:pt x="49" y="1051"/>
                  </a:lnTo>
                  <a:lnTo>
                    <a:pt x="42" y="1061"/>
                  </a:lnTo>
                  <a:lnTo>
                    <a:pt x="35" y="1070"/>
                  </a:lnTo>
                  <a:lnTo>
                    <a:pt x="30" y="1080"/>
                  </a:lnTo>
                  <a:lnTo>
                    <a:pt x="30" y="1080"/>
                  </a:lnTo>
                  <a:lnTo>
                    <a:pt x="51" y="1081"/>
                  </a:lnTo>
                  <a:lnTo>
                    <a:pt x="70" y="1084"/>
                  </a:lnTo>
                  <a:lnTo>
                    <a:pt x="107" y="1088"/>
                  </a:lnTo>
                  <a:lnTo>
                    <a:pt x="107" y="1088"/>
                  </a:lnTo>
                  <a:lnTo>
                    <a:pt x="179" y="1099"/>
                  </a:lnTo>
                  <a:lnTo>
                    <a:pt x="251" y="1110"/>
                  </a:lnTo>
                  <a:lnTo>
                    <a:pt x="321" y="1122"/>
                  </a:lnTo>
                  <a:lnTo>
                    <a:pt x="391" y="1132"/>
                  </a:lnTo>
                  <a:lnTo>
                    <a:pt x="391" y="1132"/>
                  </a:lnTo>
                  <a:lnTo>
                    <a:pt x="454" y="1139"/>
                  </a:lnTo>
                  <a:lnTo>
                    <a:pt x="487" y="1144"/>
                  </a:lnTo>
                  <a:lnTo>
                    <a:pt x="523" y="1148"/>
                  </a:lnTo>
                  <a:lnTo>
                    <a:pt x="523" y="1148"/>
                  </a:lnTo>
                  <a:lnTo>
                    <a:pt x="530" y="1151"/>
                  </a:lnTo>
                  <a:lnTo>
                    <a:pt x="534" y="1151"/>
                  </a:lnTo>
                  <a:lnTo>
                    <a:pt x="535" y="1150"/>
                  </a:lnTo>
                  <a:lnTo>
                    <a:pt x="536" y="1148"/>
                  </a:lnTo>
                  <a:lnTo>
                    <a:pt x="536" y="1148"/>
                  </a:lnTo>
                  <a:lnTo>
                    <a:pt x="487" y="1136"/>
                  </a:lnTo>
                  <a:lnTo>
                    <a:pt x="461" y="1130"/>
                  </a:lnTo>
                  <a:lnTo>
                    <a:pt x="437" y="1121"/>
                  </a:lnTo>
                  <a:lnTo>
                    <a:pt x="437" y="1121"/>
                  </a:lnTo>
                  <a:close/>
                  <a:moveTo>
                    <a:pt x="657" y="1209"/>
                  </a:moveTo>
                  <a:lnTo>
                    <a:pt x="657" y="1209"/>
                  </a:lnTo>
                  <a:lnTo>
                    <a:pt x="624" y="1195"/>
                  </a:lnTo>
                  <a:lnTo>
                    <a:pt x="607" y="1188"/>
                  </a:lnTo>
                  <a:lnTo>
                    <a:pt x="589" y="1182"/>
                  </a:lnTo>
                  <a:lnTo>
                    <a:pt x="589" y="1182"/>
                  </a:lnTo>
                  <a:lnTo>
                    <a:pt x="572" y="1176"/>
                  </a:lnTo>
                  <a:lnTo>
                    <a:pt x="555" y="1169"/>
                  </a:lnTo>
                  <a:lnTo>
                    <a:pt x="555" y="1169"/>
                  </a:lnTo>
                  <a:lnTo>
                    <a:pt x="546" y="1167"/>
                  </a:lnTo>
                  <a:lnTo>
                    <a:pt x="536" y="1166"/>
                  </a:lnTo>
                  <a:lnTo>
                    <a:pt x="515" y="1164"/>
                  </a:lnTo>
                  <a:lnTo>
                    <a:pt x="494" y="1162"/>
                  </a:lnTo>
                  <a:lnTo>
                    <a:pt x="473" y="1159"/>
                  </a:lnTo>
                  <a:lnTo>
                    <a:pt x="473" y="1159"/>
                  </a:lnTo>
                  <a:lnTo>
                    <a:pt x="442" y="1154"/>
                  </a:lnTo>
                  <a:lnTo>
                    <a:pt x="411" y="1150"/>
                  </a:lnTo>
                  <a:lnTo>
                    <a:pt x="347" y="1142"/>
                  </a:lnTo>
                  <a:lnTo>
                    <a:pt x="347" y="1142"/>
                  </a:lnTo>
                  <a:lnTo>
                    <a:pt x="307" y="1138"/>
                  </a:lnTo>
                  <a:lnTo>
                    <a:pt x="269" y="1132"/>
                  </a:lnTo>
                  <a:lnTo>
                    <a:pt x="194" y="1118"/>
                  </a:lnTo>
                  <a:lnTo>
                    <a:pt x="156" y="1111"/>
                  </a:lnTo>
                  <a:lnTo>
                    <a:pt x="119" y="1105"/>
                  </a:lnTo>
                  <a:lnTo>
                    <a:pt x="82" y="1100"/>
                  </a:lnTo>
                  <a:lnTo>
                    <a:pt x="46" y="1096"/>
                  </a:lnTo>
                  <a:lnTo>
                    <a:pt x="46" y="1096"/>
                  </a:lnTo>
                  <a:lnTo>
                    <a:pt x="42" y="1101"/>
                  </a:lnTo>
                  <a:lnTo>
                    <a:pt x="37" y="1105"/>
                  </a:lnTo>
                  <a:lnTo>
                    <a:pt x="30" y="1115"/>
                  </a:lnTo>
                  <a:lnTo>
                    <a:pt x="25" y="1126"/>
                  </a:lnTo>
                  <a:lnTo>
                    <a:pt x="21" y="1136"/>
                  </a:lnTo>
                  <a:lnTo>
                    <a:pt x="21" y="1136"/>
                  </a:lnTo>
                  <a:lnTo>
                    <a:pt x="57" y="1138"/>
                  </a:lnTo>
                  <a:lnTo>
                    <a:pt x="93" y="1142"/>
                  </a:lnTo>
                  <a:lnTo>
                    <a:pt x="131" y="1147"/>
                  </a:lnTo>
                  <a:lnTo>
                    <a:pt x="169" y="1152"/>
                  </a:lnTo>
                  <a:lnTo>
                    <a:pt x="169" y="1152"/>
                  </a:lnTo>
                  <a:lnTo>
                    <a:pt x="215" y="1155"/>
                  </a:lnTo>
                  <a:lnTo>
                    <a:pt x="264" y="1157"/>
                  </a:lnTo>
                  <a:lnTo>
                    <a:pt x="313" y="1160"/>
                  </a:lnTo>
                  <a:lnTo>
                    <a:pt x="335" y="1162"/>
                  </a:lnTo>
                  <a:lnTo>
                    <a:pt x="355" y="1164"/>
                  </a:lnTo>
                  <a:lnTo>
                    <a:pt x="355" y="1164"/>
                  </a:lnTo>
                  <a:lnTo>
                    <a:pt x="393" y="1168"/>
                  </a:lnTo>
                  <a:lnTo>
                    <a:pt x="410" y="1170"/>
                  </a:lnTo>
                  <a:lnTo>
                    <a:pt x="427" y="1174"/>
                  </a:lnTo>
                  <a:lnTo>
                    <a:pt x="427" y="1174"/>
                  </a:lnTo>
                  <a:lnTo>
                    <a:pt x="430" y="1175"/>
                  </a:lnTo>
                  <a:lnTo>
                    <a:pt x="435" y="1177"/>
                  </a:lnTo>
                  <a:lnTo>
                    <a:pt x="439" y="1179"/>
                  </a:lnTo>
                  <a:lnTo>
                    <a:pt x="442" y="1180"/>
                  </a:lnTo>
                  <a:lnTo>
                    <a:pt x="442" y="1180"/>
                  </a:lnTo>
                  <a:lnTo>
                    <a:pt x="455" y="1183"/>
                  </a:lnTo>
                  <a:lnTo>
                    <a:pt x="467" y="1184"/>
                  </a:lnTo>
                  <a:lnTo>
                    <a:pt x="491" y="1186"/>
                  </a:lnTo>
                  <a:lnTo>
                    <a:pt x="516" y="1188"/>
                  </a:lnTo>
                  <a:lnTo>
                    <a:pt x="529" y="1191"/>
                  </a:lnTo>
                  <a:lnTo>
                    <a:pt x="541" y="1193"/>
                  </a:lnTo>
                  <a:lnTo>
                    <a:pt x="541" y="1193"/>
                  </a:lnTo>
                  <a:lnTo>
                    <a:pt x="616" y="1212"/>
                  </a:lnTo>
                  <a:lnTo>
                    <a:pt x="684" y="1231"/>
                  </a:lnTo>
                  <a:lnTo>
                    <a:pt x="684" y="1231"/>
                  </a:lnTo>
                  <a:lnTo>
                    <a:pt x="710" y="1240"/>
                  </a:lnTo>
                  <a:lnTo>
                    <a:pt x="723" y="1243"/>
                  </a:lnTo>
                  <a:lnTo>
                    <a:pt x="729" y="1243"/>
                  </a:lnTo>
                  <a:lnTo>
                    <a:pt x="736" y="1242"/>
                  </a:lnTo>
                  <a:lnTo>
                    <a:pt x="736" y="1242"/>
                  </a:lnTo>
                  <a:lnTo>
                    <a:pt x="725" y="1240"/>
                  </a:lnTo>
                  <a:lnTo>
                    <a:pt x="714" y="1236"/>
                  </a:lnTo>
                  <a:lnTo>
                    <a:pt x="695" y="1226"/>
                  </a:lnTo>
                  <a:lnTo>
                    <a:pt x="676" y="1216"/>
                  </a:lnTo>
                  <a:lnTo>
                    <a:pt x="667" y="1212"/>
                  </a:lnTo>
                  <a:lnTo>
                    <a:pt x="657" y="1209"/>
                  </a:lnTo>
                  <a:lnTo>
                    <a:pt x="657" y="1209"/>
                  </a:lnTo>
                  <a:close/>
                  <a:moveTo>
                    <a:pt x="587" y="1164"/>
                  </a:moveTo>
                  <a:lnTo>
                    <a:pt x="587" y="1164"/>
                  </a:lnTo>
                  <a:lnTo>
                    <a:pt x="564" y="1155"/>
                  </a:lnTo>
                  <a:lnTo>
                    <a:pt x="541" y="1148"/>
                  </a:lnTo>
                  <a:lnTo>
                    <a:pt x="541" y="1148"/>
                  </a:lnTo>
                  <a:lnTo>
                    <a:pt x="545" y="1151"/>
                  </a:lnTo>
                  <a:lnTo>
                    <a:pt x="550" y="1154"/>
                  </a:lnTo>
                  <a:lnTo>
                    <a:pt x="563" y="1159"/>
                  </a:lnTo>
                  <a:lnTo>
                    <a:pt x="576" y="1162"/>
                  </a:lnTo>
                  <a:lnTo>
                    <a:pt x="587" y="1164"/>
                  </a:lnTo>
                  <a:lnTo>
                    <a:pt x="587" y="1164"/>
                  </a:lnTo>
                  <a:close/>
                  <a:moveTo>
                    <a:pt x="474" y="1198"/>
                  </a:moveTo>
                  <a:lnTo>
                    <a:pt x="474" y="1198"/>
                  </a:lnTo>
                  <a:lnTo>
                    <a:pt x="439" y="1193"/>
                  </a:lnTo>
                  <a:lnTo>
                    <a:pt x="421" y="1190"/>
                  </a:lnTo>
                  <a:lnTo>
                    <a:pt x="402" y="1187"/>
                  </a:lnTo>
                  <a:lnTo>
                    <a:pt x="402" y="1187"/>
                  </a:lnTo>
                  <a:lnTo>
                    <a:pt x="370" y="1183"/>
                  </a:lnTo>
                  <a:lnTo>
                    <a:pt x="340" y="1178"/>
                  </a:lnTo>
                  <a:lnTo>
                    <a:pt x="309" y="1172"/>
                  </a:lnTo>
                  <a:lnTo>
                    <a:pt x="296" y="1170"/>
                  </a:lnTo>
                  <a:lnTo>
                    <a:pt x="281" y="1169"/>
                  </a:lnTo>
                  <a:lnTo>
                    <a:pt x="281" y="1169"/>
                  </a:lnTo>
                  <a:lnTo>
                    <a:pt x="199" y="1167"/>
                  </a:lnTo>
                  <a:lnTo>
                    <a:pt x="161" y="1166"/>
                  </a:lnTo>
                  <a:lnTo>
                    <a:pt x="142" y="1165"/>
                  </a:lnTo>
                  <a:lnTo>
                    <a:pt x="124" y="1163"/>
                  </a:lnTo>
                  <a:lnTo>
                    <a:pt x="124" y="1163"/>
                  </a:lnTo>
                  <a:lnTo>
                    <a:pt x="91" y="1159"/>
                  </a:lnTo>
                  <a:lnTo>
                    <a:pt x="91" y="1159"/>
                  </a:lnTo>
                  <a:lnTo>
                    <a:pt x="81" y="1157"/>
                  </a:lnTo>
                  <a:lnTo>
                    <a:pt x="71" y="1155"/>
                  </a:lnTo>
                  <a:lnTo>
                    <a:pt x="61" y="1153"/>
                  </a:lnTo>
                  <a:lnTo>
                    <a:pt x="57" y="1153"/>
                  </a:lnTo>
                  <a:lnTo>
                    <a:pt x="54" y="1153"/>
                  </a:lnTo>
                  <a:lnTo>
                    <a:pt x="54" y="1153"/>
                  </a:lnTo>
                  <a:lnTo>
                    <a:pt x="48" y="1156"/>
                  </a:lnTo>
                  <a:lnTo>
                    <a:pt x="43" y="1161"/>
                  </a:lnTo>
                  <a:lnTo>
                    <a:pt x="40" y="1167"/>
                  </a:lnTo>
                  <a:lnTo>
                    <a:pt x="36" y="1174"/>
                  </a:lnTo>
                  <a:lnTo>
                    <a:pt x="31" y="1188"/>
                  </a:lnTo>
                  <a:lnTo>
                    <a:pt x="29" y="1201"/>
                  </a:lnTo>
                  <a:lnTo>
                    <a:pt x="29" y="1201"/>
                  </a:lnTo>
                  <a:lnTo>
                    <a:pt x="39" y="1199"/>
                  </a:lnTo>
                  <a:lnTo>
                    <a:pt x="50" y="1198"/>
                  </a:lnTo>
                  <a:lnTo>
                    <a:pt x="73" y="1197"/>
                  </a:lnTo>
                  <a:lnTo>
                    <a:pt x="82" y="1196"/>
                  </a:lnTo>
                  <a:lnTo>
                    <a:pt x="92" y="1195"/>
                  </a:lnTo>
                  <a:lnTo>
                    <a:pt x="100" y="1192"/>
                  </a:lnTo>
                  <a:lnTo>
                    <a:pt x="103" y="1190"/>
                  </a:lnTo>
                  <a:lnTo>
                    <a:pt x="105" y="1187"/>
                  </a:lnTo>
                  <a:lnTo>
                    <a:pt x="105" y="1187"/>
                  </a:lnTo>
                  <a:lnTo>
                    <a:pt x="110" y="1192"/>
                  </a:lnTo>
                  <a:lnTo>
                    <a:pt x="118" y="1194"/>
                  </a:lnTo>
                  <a:lnTo>
                    <a:pt x="126" y="1195"/>
                  </a:lnTo>
                  <a:lnTo>
                    <a:pt x="135" y="1194"/>
                  </a:lnTo>
                  <a:lnTo>
                    <a:pt x="153" y="1192"/>
                  </a:lnTo>
                  <a:lnTo>
                    <a:pt x="162" y="1192"/>
                  </a:lnTo>
                  <a:lnTo>
                    <a:pt x="170" y="1191"/>
                  </a:lnTo>
                  <a:lnTo>
                    <a:pt x="170" y="1191"/>
                  </a:lnTo>
                  <a:lnTo>
                    <a:pt x="178" y="1192"/>
                  </a:lnTo>
                  <a:lnTo>
                    <a:pt x="185" y="1194"/>
                  </a:lnTo>
                  <a:lnTo>
                    <a:pt x="193" y="1195"/>
                  </a:lnTo>
                  <a:lnTo>
                    <a:pt x="201" y="1196"/>
                  </a:lnTo>
                  <a:lnTo>
                    <a:pt x="201" y="1196"/>
                  </a:lnTo>
                  <a:lnTo>
                    <a:pt x="275" y="1199"/>
                  </a:lnTo>
                  <a:lnTo>
                    <a:pt x="352" y="1200"/>
                  </a:lnTo>
                  <a:lnTo>
                    <a:pt x="352" y="1200"/>
                  </a:lnTo>
                  <a:lnTo>
                    <a:pt x="372" y="1200"/>
                  </a:lnTo>
                  <a:lnTo>
                    <a:pt x="392" y="1201"/>
                  </a:lnTo>
                  <a:lnTo>
                    <a:pt x="430" y="1205"/>
                  </a:lnTo>
                  <a:lnTo>
                    <a:pt x="469" y="1211"/>
                  </a:lnTo>
                  <a:lnTo>
                    <a:pt x="506" y="1217"/>
                  </a:lnTo>
                  <a:lnTo>
                    <a:pt x="580" y="1230"/>
                  </a:lnTo>
                  <a:lnTo>
                    <a:pt x="616" y="1236"/>
                  </a:lnTo>
                  <a:lnTo>
                    <a:pt x="651" y="1239"/>
                  </a:lnTo>
                  <a:lnTo>
                    <a:pt x="651" y="1239"/>
                  </a:lnTo>
                  <a:lnTo>
                    <a:pt x="610" y="1226"/>
                  </a:lnTo>
                  <a:lnTo>
                    <a:pt x="567" y="1214"/>
                  </a:lnTo>
                  <a:lnTo>
                    <a:pt x="521" y="1205"/>
                  </a:lnTo>
                  <a:lnTo>
                    <a:pt x="498" y="1201"/>
                  </a:lnTo>
                  <a:lnTo>
                    <a:pt x="474" y="1198"/>
                  </a:lnTo>
                  <a:lnTo>
                    <a:pt x="474" y="1198"/>
                  </a:lnTo>
                  <a:close/>
                  <a:moveTo>
                    <a:pt x="770" y="1237"/>
                  </a:moveTo>
                  <a:lnTo>
                    <a:pt x="770" y="1237"/>
                  </a:lnTo>
                  <a:lnTo>
                    <a:pt x="798" y="1250"/>
                  </a:lnTo>
                  <a:lnTo>
                    <a:pt x="827" y="1262"/>
                  </a:lnTo>
                  <a:lnTo>
                    <a:pt x="854" y="1275"/>
                  </a:lnTo>
                  <a:lnTo>
                    <a:pt x="882" y="1285"/>
                  </a:lnTo>
                  <a:lnTo>
                    <a:pt x="882" y="1285"/>
                  </a:lnTo>
                  <a:lnTo>
                    <a:pt x="853" y="1269"/>
                  </a:lnTo>
                  <a:lnTo>
                    <a:pt x="824" y="1255"/>
                  </a:lnTo>
                  <a:lnTo>
                    <a:pt x="794" y="1241"/>
                  </a:lnTo>
                  <a:lnTo>
                    <a:pt x="764" y="1228"/>
                  </a:lnTo>
                  <a:lnTo>
                    <a:pt x="733" y="1216"/>
                  </a:lnTo>
                  <a:lnTo>
                    <a:pt x="702" y="1205"/>
                  </a:lnTo>
                  <a:lnTo>
                    <a:pt x="636" y="1182"/>
                  </a:lnTo>
                  <a:lnTo>
                    <a:pt x="636" y="1182"/>
                  </a:lnTo>
                  <a:lnTo>
                    <a:pt x="669" y="1197"/>
                  </a:lnTo>
                  <a:lnTo>
                    <a:pt x="702" y="1212"/>
                  </a:lnTo>
                  <a:lnTo>
                    <a:pt x="720" y="1220"/>
                  </a:lnTo>
                  <a:lnTo>
                    <a:pt x="736" y="1227"/>
                  </a:lnTo>
                  <a:lnTo>
                    <a:pt x="753" y="1232"/>
                  </a:lnTo>
                  <a:lnTo>
                    <a:pt x="770" y="1237"/>
                  </a:lnTo>
                  <a:lnTo>
                    <a:pt x="770" y="1237"/>
                  </a:lnTo>
                  <a:close/>
                  <a:moveTo>
                    <a:pt x="552" y="1239"/>
                  </a:moveTo>
                  <a:lnTo>
                    <a:pt x="552" y="1239"/>
                  </a:lnTo>
                  <a:lnTo>
                    <a:pt x="516" y="1233"/>
                  </a:lnTo>
                  <a:lnTo>
                    <a:pt x="480" y="1226"/>
                  </a:lnTo>
                  <a:lnTo>
                    <a:pt x="480" y="1226"/>
                  </a:lnTo>
                  <a:lnTo>
                    <a:pt x="441" y="1221"/>
                  </a:lnTo>
                  <a:lnTo>
                    <a:pt x="399" y="1216"/>
                  </a:lnTo>
                  <a:lnTo>
                    <a:pt x="358" y="1213"/>
                  </a:lnTo>
                  <a:lnTo>
                    <a:pt x="314" y="1211"/>
                  </a:lnTo>
                  <a:lnTo>
                    <a:pt x="230" y="1209"/>
                  </a:lnTo>
                  <a:lnTo>
                    <a:pt x="156" y="1207"/>
                  </a:lnTo>
                  <a:lnTo>
                    <a:pt x="156" y="1207"/>
                  </a:lnTo>
                  <a:lnTo>
                    <a:pt x="151" y="1211"/>
                  </a:lnTo>
                  <a:lnTo>
                    <a:pt x="146" y="1216"/>
                  </a:lnTo>
                  <a:lnTo>
                    <a:pt x="142" y="1222"/>
                  </a:lnTo>
                  <a:lnTo>
                    <a:pt x="138" y="1228"/>
                  </a:lnTo>
                  <a:lnTo>
                    <a:pt x="132" y="1241"/>
                  </a:lnTo>
                  <a:lnTo>
                    <a:pt x="127" y="1256"/>
                  </a:lnTo>
                  <a:lnTo>
                    <a:pt x="118" y="1286"/>
                  </a:lnTo>
                  <a:lnTo>
                    <a:pt x="112" y="1300"/>
                  </a:lnTo>
                  <a:lnTo>
                    <a:pt x="109" y="1307"/>
                  </a:lnTo>
                  <a:lnTo>
                    <a:pt x="105" y="1314"/>
                  </a:lnTo>
                  <a:lnTo>
                    <a:pt x="105" y="1314"/>
                  </a:lnTo>
                  <a:lnTo>
                    <a:pt x="132" y="1305"/>
                  </a:lnTo>
                  <a:lnTo>
                    <a:pt x="160" y="1296"/>
                  </a:lnTo>
                  <a:lnTo>
                    <a:pt x="190" y="1288"/>
                  </a:lnTo>
                  <a:lnTo>
                    <a:pt x="219" y="1281"/>
                  </a:lnTo>
                  <a:lnTo>
                    <a:pt x="252" y="1274"/>
                  </a:lnTo>
                  <a:lnTo>
                    <a:pt x="284" y="1268"/>
                  </a:lnTo>
                  <a:lnTo>
                    <a:pt x="317" y="1263"/>
                  </a:lnTo>
                  <a:lnTo>
                    <a:pt x="350" y="1260"/>
                  </a:lnTo>
                  <a:lnTo>
                    <a:pt x="350" y="1260"/>
                  </a:lnTo>
                  <a:lnTo>
                    <a:pt x="379" y="1258"/>
                  </a:lnTo>
                  <a:lnTo>
                    <a:pt x="407" y="1257"/>
                  </a:lnTo>
                  <a:lnTo>
                    <a:pt x="464" y="1257"/>
                  </a:lnTo>
                  <a:lnTo>
                    <a:pt x="520" y="1258"/>
                  </a:lnTo>
                  <a:lnTo>
                    <a:pt x="575" y="1261"/>
                  </a:lnTo>
                  <a:lnTo>
                    <a:pt x="630" y="1267"/>
                  </a:lnTo>
                  <a:lnTo>
                    <a:pt x="682" y="1272"/>
                  </a:lnTo>
                  <a:lnTo>
                    <a:pt x="781" y="1284"/>
                  </a:lnTo>
                  <a:lnTo>
                    <a:pt x="781" y="1284"/>
                  </a:lnTo>
                  <a:lnTo>
                    <a:pt x="752" y="1275"/>
                  </a:lnTo>
                  <a:lnTo>
                    <a:pt x="723" y="1269"/>
                  </a:lnTo>
                  <a:lnTo>
                    <a:pt x="666" y="1257"/>
                  </a:lnTo>
                  <a:lnTo>
                    <a:pt x="609" y="1247"/>
                  </a:lnTo>
                  <a:lnTo>
                    <a:pt x="552" y="1239"/>
                  </a:lnTo>
                  <a:lnTo>
                    <a:pt x="552" y="1239"/>
                  </a:lnTo>
                  <a:close/>
                  <a:moveTo>
                    <a:pt x="116" y="1207"/>
                  </a:moveTo>
                  <a:lnTo>
                    <a:pt x="116" y="1207"/>
                  </a:lnTo>
                  <a:lnTo>
                    <a:pt x="110" y="1211"/>
                  </a:lnTo>
                  <a:lnTo>
                    <a:pt x="105" y="1216"/>
                  </a:lnTo>
                  <a:lnTo>
                    <a:pt x="96" y="1227"/>
                  </a:lnTo>
                  <a:lnTo>
                    <a:pt x="89" y="1239"/>
                  </a:lnTo>
                  <a:lnTo>
                    <a:pt x="80" y="1253"/>
                  </a:lnTo>
                  <a:lnTo>
                    <a:pt x="80" y="1253"/>
                  </a:lnTo>
                  <a:lnTo>
                    <a:pt x="70" y="1271"/>
                  </a:lnTo>
                  <a:lnTo>
                    <a:pt x="59" y="1289"/>
                  </a:lnTo>
                  <a:lnTo>
                    <a:pt x="59" y="1289"/>
                  </a:lnTo>
                  <a:lnTo>
                    <a:pt x="44" y="1316"/>
                  </a:lnTo>
                  <a:lnTo>
                    <a:pt x="37" y="1329"/>
                  </a:lnTo>
                  <a:lnTo>
                    <a:pt x="32" y="1342"/>
                  </a:lnTo>
                  <a:lnTo>
                    <a:pt x="27" y="1354"/>
                  </a:lnTo>
                  <a:lnTo>
                    <a:pt x="24" y="1368"/>
                  </a:lnTo>
                  <a:lnTo>
                    <a:pt x="21" y="1382"/>
                  </a:lnTo>
                  <a:lnTo>
                    <a:pt x="21" y="1397"/>
                  </a:lnTo>
                  <a:lnTo>
                    <a:pt x="21" y="1397"/>
                  </a:lnTo>
                  <a:lnTo>
                    <a:pt x="35" y="1403"/>
                  </a:lnTo>
                  <a:lnTo>
                    <a:pt x="49" y="1406"/>
                  </a:lnTo>
                  <a:lnTo>
                    <a:pt x="64" y="1409"/>
                  </a:lnTo>
                  <a:lnTo>
                    <a:pt x="79" y="1411"/>
                  </a:lnTo>
                  <a:lnTo>
                    <a:pt x="94" y="1412"/>
                  </a:lnTo>
                  <a:lnTo>
                    <a:pt x="109" y="1412"/>
                  </a:lnTo>
                  <a:lnTo>
                    <a:pt x="140" y="1412"/>
                  </a:lnTo>
                  <a:lnTo>
                    <a:pt x="171" y="1410"/>
                  </a:lnTo>
                  <a:lnTo>
                    <a:pt x="201" y="1407"/>
                  </a:lnTo>
                  <a:lnTo>
                    <a:pt x="230" y="1405"/>
                  </a:lnTo>
                  <a:lnTo>
                    <a:pt x="258" y="1404"/>
                  </a:lnTo>
                  <a:lnTo>
                    <a:pt x="258" y="1404"/>
                  </a:lnTo>
                  <a:lnTo>
                    <a:pt x="289" y="1404"/>
                  </a:lnTo>
                  <a:lnTo>
                    <a:pt x="321" y="1402"/>
                  </a:lnTo>
                  <a:lnTo>
                    <a:pt x="352" y="1399"/>
                  </a:lnTo>
                  <a:lnTo>
                    <a:pt x="384" y="1396"/>
                  </a:lnTo>
                  <a:lnTo>
                    <a:pt x="448" y="1389"/>
                  </a:lnTo>
                  <a:lnTo>
                    <a:pt x="511" y="1383"/>
                  </a:lnTo>
                  <a:lnTo>
                    <a:pt x="511" y="1383"/>
                  </a:lnTo>
                  <a:lnTo>
                    <a:pt x="577" y="1377"/>
                  </a:lnTo>
                  <a:lnTo>
                    <a:pt x="610" y="1374"/>
                  </a:lnTo>
                  <a:lnTo>
                    <a:pt x="641" y="1373"/>
                  </a:lnTo>
                  <a:lnTo>
                    <a:pt x="641" y="1373"/>
                  </a:lnTo>
                  <a:lnTo>
                    <a:pt x="667" y="1366"/>
                  </a:lnTo>
                  <a:lnTo>
                    <a:pt x="693" y="1362"/>
                  </a:lnTo>
                  <a:lnTo>
                    <a:pt x="720" y="1359"/>
                  </a:lnTo>
                  <a:lnTo>
                    <a:pt x="746" y="1357"/>
                  </a:lnTo>
                  <a:lnTo>
                    <a:pt x="801" y="1354"/>
                  </a:lnTo>
                  <a:lnTo>
                    <a:pt x="853" y="1352"/>
                  </a:lnTo>
                  <a:lnTo>
                    <a:pt x="853" y="1352"/>
                  </a:lnTo>
                  <a:lnTo>
                    <a:pt x="850" y="1341"/>
                  </a:lnTo>
                  <a:lnTo>
                    <a:pt x="846" y="1330"/>
                  </a:lnTo>
                  <a:lnTo>
                    <a:pt x="846" y="1330"/>
                  </a:lnTo>
                  <a:lnTo>
                    <a:pt x="773" y="1334"/>
                  </a:lnTo>
                  <a:lnTo>
                    <a:pt x="701" y="1338"/>
                  </a:lnTo>
                  <a:lnTo>
                    <a:pt x="666" y="1341"/>
                  </a:lnTo>
                  <a:lnTo>
                    <a:pt x="632" y="1344"/>
                  </a:lnTo>
                  <a:lnTo>
                    <a:pt x="597" y="1348"/>
                  </a:lnTo>
                  <a:lnTo>
                    <a:pt x="563" y="1352"/>
                  </a:lnTo>
                  <a:lnTo>
                    <a:pt x="563" y="1352"/>
                  </a:lnTo>
                  <a:lnTo>
                    <a:pt x="551" y="1356"/>
                  </a:lnTo>
                  <a:lnTo>
                    <a:pt x="541" y="1358"/>
                  </a:lnTo>
                  <a:lnTo>
                    <a:pt x="529" y="1360"/>
                  </a:lnTo>
                  <a:lnTo>
                    <a:pt x="517" y="1362"/>
                  </a:lnTo>
                  <a:lnTo>
                    <a:pt x="517" y="1362"/>
                  </a:lnTo>
                  <a:lnTo>
                    <a:pt x="513" y="1361"/>
                  </a:lnTo>
                  <a:lnTo>
                    <a:pt x="508" y="1361"/>
                  </a:lnTo>
                  <a:lnTo>
                    <a:pt x="502" y="1360"/>
                  </a:lnTo>
                  <a:lnTo>
                    <a:pt x="498" y="1360"/>
                  </a:lnTo>
                  <a:lnTo>
                    <a:pt x="498" y="1360"/>
                  </a:lnTo>
                  <a:lnTo>
                    <a:pt x="469" y="1363"/>
                  </a:lnTo>
                  <a:lnTo>
                    <a:pt x="439" y="1368"/>
                  </a:lnTo>
                  <a:lnTo>
                    <a:pt x="379" y="1378"/>
                  </a:lnTo>
                  <a:lnTo>
                    <a:pt x="348" y="1382"/>
                  </a:lnTo>
                  <a:lnTo>
                    <a:pt x="317" y="1386"/>
                  </a:lnTo>
                  <a:lnTo>
                    <a:pt x="287" y="1388"/>
                  </a:lnTo>
                  <a:lnTo>
                    <a:pt x="256" y="1389"/>
                  </a:lnTo>
                  <a:lnTo>
                    <a:pt x="256" y="1389"/>
                  </a:lnTo>
                  <a:lnTo>
                    <a:pt x="272" y="1383"/>
                  </a:lnTo>
                  <a:lnTo>
                    <a:pt x="287" y="1379"/>
                  </a:lnTo>
                  <a:lnTo>
                    <a:pt x="303" y="1377"/>
                  </a:lnTo>
                  <a:lnTo>
                    <a:pt x="319" y="1375"/>
                  </a:lnTo>
                  <a:lnTo>
                    <a:pt x="352" y="1372"/>
                  </a:lnTo>
                  <a:lnTo>
                    <a:pt x="368" y="1369"/>
                  </a:lnTo>
                  <a:lnTo>
                    <a:pt x="384" y="1367"/>
                  </a:lnTo>
                  <a:lnTo>
                    <a:pt x="384" y="1367"/>
                  </a:lnTo>
                  <a:lnTo>
                    <a:pt x="422" y="1359"/>
                  </a:lnTo>
                  <a:lnTo>
                    <a:pt x="459" y="1351"/>
                  </a:lnTo>
                  <a:lnTo>
                    <a:pt x="498" y="1345"/>
                  </a:lnTo>
                  <a:lnTo>
                    <a:pt x="516" y="1343"/>
                  </a:lnTo>
                  <a:lnTo>
                    <a:pt x="535" y="1342"/>
                  </a:lnTo>
                  <a:lnTo>
                    <a:pt x="535" y="1342"/>
                  </a:lnTo>
                  <a:lnTo>
                    <a:pt x="489" y="1342"/>
                  </a:lnTo>
                  <a:lnTo>
                    <a:pt x="440" y="1342"/>
                  </a:lnTo>
                  <a:lnTo>
                    <a:pt x="389" y="1344"/>
                  </a:lnTo>
                  <a:lnTo>
                    <a:pt x="362" y="1346"/>
                  </a:lnTo>
                  <a:lnTo>
                    <a:pt x="334" y="1349"/>
                  </a:lnTo>
                  <a:lnTo>
                    <a:pt x="334" y="1349"/>
                  </a:lnTo>
                  <a:lnTo>
                    <a:pt x="309" y="1351"/>
                  </a:lnTo>
                  <a:lnTo>
                    <a:pt x="285" y="1352"/>
                  </a:lnTo>
                  <a:lnTo>
                    <a:pt x="285" y="1352"/>
                  </a:lnTo>
                  <a:lnTo>
                    <a:pt x="258" y="1357"/>
                  </a:lnTo>
                  <a:lnTo>
                    <a:pt x="232" y="1361"/>
                  </a:lnTo>
                  <a:lnTo>
                    <a:pt x="208" y="1364"/>
                  </a:lnTo>
                  <a:lnTo>
                    <a:pt x="195" y="1365"/>
                  </a:lnTo>
                  <a:lnTo>
                    <a:pt x="183" y="1365"/>
                  </a:lnTo>
                  <a:lnTo>
                    <a:pt x="183" y="1365"/>
                  </a:lnTo>
                  <a:lnTo>
                    <a:pt x="165" y="1364"/>
                  </a:lnTo>
                  <a:lnTo>
                    <a:pt x="147" y="1363"/>
                  </a:lnTo>
                  <a:lnTo>
                    <a:pt x="130" y="1362"/>
                  </a:lnTo>
                  <a:lnTo>
                    <a:pt x="112" y="1363"/>
                  </a:lnTo>
                  <a:lnTo>
                    <a:pt x="112" y="1363"/>
                  </a:lnTo>
                  <a:lnTo>
                    <a:pt x="105" y="1365"/>
                  </a:lnTo>
                  <a:lnTo>
                    <a:pt x="97" y="1367"/>
                  </a:lnTo>
                  <a:lnTo>
                    <a:pt x="91" y="1369"/>
                  </a:lnTo>
                  <a:lnTo>
                    <a:pt x="87" y="1369"/>
                  </a:lnTo>
                  <a:lnTo>
                    <a:pt x="84" y="1368"/>
                  </a:lnTo>
                  <a:lnTo>
                    <a:pt x="84" y="1368"/>
                  </a:lnTo>
                  <a:lnTo>
                    <a:pt x="82" y="1365"/>
                  </a:lnTo>
                  <a:lnTo>
                    <a:pt x="82" y="1362"/>
                  </a:lnTo>
                  <a:lnTo>
                    <a:pt x="82" y="1356"/>
                  </a:lnTo>
                  <a:lnTo>
                    <a:pt x="86" y="1350"/>
                  </a:lnTo>
                  <a:lnTo>
                    <a:pt x="89" y="1346"/>
                  </a:lnTo>
                  <a:lnTo>
                    <a:pt x="89" y="1346"/>
                  </a:lnTo>
                  <a:lnTo>
                    <a:pt x="88" y="1337"/>
                  </a:lnTo>
                  <a:lnTo>
                    <a:pt x="87" y="1328"/>
                  </a:lnTo>
                  <a:lnTo>
                    <a:pt x="88" y="1320"/>
                  </a:lnTo>
                  <a:lnTo>
                    <a:pt x="89" y="1315"/>
                  </a:lnTo>
                  <a:lnTo>
                    <a:pt x="89" y="1315"/>
                  </a:lnTo>
                  <a:lnTo>
                    <a:pt x="99" y="1293"/>
                  </a:lnTo>
                  <a:lnTo>
                    <a:pt x="110" y="1269"/>
                  </a:lnTo>
                  <a:lnTo>
                    <a:pt x="121" y="1243"/>
                  </a:lnTo>
                  <a:lnTo>
                    <a:pt x="125" y="1230"/>
                  </a:lnTo>
                  <a:lnTo>
                    <a:pt x="128" y="1217"/>
                  </a:lnTo>
                  <a:lnTo>
                    <a:pt x="128" y="1217"/>
                  </a:lnTo>
                  <a:lnTo>
                    <a:pt x="132" y="1215"/>
                  </a:lnTo>
                  <a:lnTo>
                    <a:pt x="137" y="1212"/>
                  </a:lnTo>
                  <a:lnTo>
                    <a:pt x="138" y="1210"/>
                  </a:lnTo>
                  <a:lnTo>
                    <a:pt x="139" y="1209"/>
                  </a:lnTo>
                  <a:lnTo>
                    <a:pt x="139" y="1208"/>
                  </a:lnTo>
                  <a:lnTo>
                    <a:pt x="137" y="1207"/>
                  </a:lnTo>
                  <a:lnTo>
                    <a:pt x="137" y="1207"/>
                  </a:lnTo>
                  <a:lnTo>
                    <a:pt x="126" y="1208"/>
                  </a:lnTo>
                  <a:lnTo>
                    <a:pt x="116" y="1207"/>
                  </a:lnTo>
                  <a:lnTo>
                    <a:pt x="116" y="1207"/>
                  </a:lnTo>
                  <a:close/>
                  <a:moveTo>
                    <a:pt x="380" y="1271"/>
                  </a:moveTo>
                  <a:lnTo>
                    <a:pt x="380" y="1271"/>
                  </a:lnTo>
                  <a:lnTo>
                    <a:pt x="379" y="1271"/>
                  </a:lnTo>
                  <a:lnTo>
                    <a:pt x="379" y="1273"/>
                  </a:lnTo>
                  <a:lnTo>
                    <a:pt x="378" y="1274"/>
                  </a:lnTo>
                  <a:lnTo>
                    <a:pt x="377" y="1274"/>
                  </a:lnTo>
                  <a:lnTo>
                    <a:pt x="377" y="1274"/>
                  </a:lnTo>
                  <a:lnTo>
                    <a:pt x="361" y="1275"/>
                  </a:lnTo>
                  <a:lnTo>
                    <a:pt x="345" y="1276"/>
                  </a:lnTo>
                  <a:lnTo>
                    <a:pt x="311" y="1280"/>
                  </a:lnTo>
                  <a:lnTo>
                    <a:pt x="275" y="1285"/>
                  </a:lnTo>
                  <a:lnTo>
                    <a:pt x="240" y="1290"/>
                  </a:lnTo>
                  <a:lnTo>
                    <a:pt x="240" y="1290"/>
                  </a:lnTo>
                  <a:lnTo>
                    <a:pt x="206" y="1297"/>
                  </a:lnTo>
                  <a:lnTo>
                    <a:pt x="171" y="1306"/>
                  </a:lnTo>
                  <a:lnTo>
                    <a:pt x="155" y="1312"/>
                  </a:lnTo>
                  <a:lnTo>
                    <a:pt x="139" y="1317"/>
                  </a:lnTo>
                  <a:lnTo>
                    <a:pt x="123" y="1324"/>
                  </a:lnTo>
                  <a:lnTo>
                    <a:pt x="108" y="1331"/>
                  </a:lnTo>
                  <a:lnTo>
                    <a:pt x="108" y="1331"/>
                  </a:lnTo>
                  <a:lnTo>
                    <a:pt x="120" y="1331"/>
                  </a:lnTo>
                  <a:lnTo>
                    <a:pt x="132" y="1330"/>
                  </a:lnTo>
                  <a:lnTo>
                    <a:pt x="142" y="1329"/>
                  </a:lnTo>
                  <a:lnTo>
                    <a:pt x="148" y="1330"/>
                  </a:lnTo>
                  <a:lnTo>
                    <a:pt x="153" y="1331"/>
                  </a:lnTo>
                  <a:lnTo>
                    <a:pt x="153" y="1331"/>
                  </a:lnTo>
                  <a:lnTo>
                    <a:pt x="146" y="1334"/>
                  </a:lnTo>
                  <a:lnTo>
                    <a:pt x="138" y="1336"/>
                  </a:lnTo>
                  <a:lnTo>
                    <a:pt x="122" y="1337"/>
                  </a:lnTo>
                  <a:lnTo>
                    <a:pt x="115" y="1338"/>
                  </a:lnTo>
                  <a:lnTo>
                    <a:pt x="109" y="1342"/>
                  </a:lnTo>
                  <a:lnTo>
                    <a:pt x="106" y="1343"/>
                  </a:lnTo>
                  <a:lnTo>
                    <a:pt x="104" y="1345"/>
                  </a:lnTo>
                  <a:lnTo>
                    <a:pt x="103" y="1348"/>
                  </a:lnTo>
                  <a:lnTo>
                    <a:pt x="102" y="1351"/>
                  </a:lnTo>
                  <a:lnTo>
                    <a:pt x="102" y="1351"/>
                  </a:lnTo>
                  <a:lnTo>
                    <a:pt x="155" y="1349"/>
                  </a:lnTo>
                  <a:lnTo>
                    <a:pt x="211" y="1346"/>
                  </a:lnTo>
                  <a:lnTo>
                    <a:pt x="322" y="1336"/>
                  </a:lnTo>
                  <a:lnTo>
                    <a:pt x="377" y="1332"/>
                  </a:lnTo>
                  <a:lnTo>
                    <a:pt x="431" y="1329"/>
                  </a:lnTo>
                  <a:lnTo>
                    <a:pt x="485" y="1327"/>
                  </a:lnTo>
                  <a:lnTo>
                    <a:pt x="536" y="1326"/>
                  </a:lnTo>
                  <a:lnTo>
                    <a:pt x="536" y="1326"/>
                  </a:lnTo>
                  <a:lnTo>
                    <a:pt x="616" y="1327"/>
                  </a:lnTo>
                  <a:lnTo>
                    <a:pt x="685" y="1324"/>
                  </a:lnTo>
                  <a:lnTo>
                    <a:pt x="754" y="1320"/>
                  </a:lnTo>
                  <a:lnTo>
                    <a:pt x="827" y="1314"/>
                  </a:lnTo>
                  <a:lnTo>
                    <a:pt x="827" y="1314"/>
                  </a:lnTo>
                  <a:lnTo>
                    <a:pt x="791" y="1311"/>
                  </a:lnTo>
                  <a:lnTo>
                    <a:pt x="754" y="1307"/>
                  </a:lnTo>
                  <a:lnTo>
                    <a:pt x="713" y="1303"/>
                  </a:lnTo>
                  <a:lnTo>
                    <a:pt x="692" y="1302"/>
                  </a:lnTo>
                  <a:lnTo>
                    <a:pt x="668" y="1301"/>
                  </a:lnTo>
                  <a:lnTo>
                    <a:pt x="668" y="1301"/>
                  </a:lnTo>
                  <a:lnTo>
                    <a:pt x="677" y="1298"/>
                  </a:lnTo>
                  <a:lnTo>
                    <a:pt x="687" y="1294"/>
                  </a:lnTo>
                  <a:lnTo>
                    <a:pt x="698" y="1293"/>
                  </a:lnTo>
                  <a:lnTo>
                    <a:pt x="702" y="1293"/>
                  </a:lnTo>
                  <a:lnTo>
                    <a:pt x="708" y="1294"/>
                  </a:lnTo>
                  <a:lnTo>
                    <a:pt x="708" y="1294"/>
                  </a:lnTo>
                  <a:lnTo>
                    <a:pt x="686" y="1288"/>
                  </a:lnTo>
                  <a:lnTo>
                    <a:pt x="665" y="1284"/>
                  </a:lnTo>
                  <a:lnTo>
                    <a:pt x="642" y="1281"/>
                  </a:lnTo>
                  <a:lnTo>
                    <a:pt x="621" y="1277"/>
                  </a:lnTo>
                  <a:lnTo>
                    <a:pt x="600" y="1275"/>
                  </a:lnTo>
                  <a:lnTo>
                    <a:pt x="578" y="1274"/>
                  </a:lnTo>
                  <a:lnTo>
                    <a:pt x="536" y="1273"/>
                  </a:lnTo>
                  <a:lnTo>
                    <a:pt x="455" y="1273"/>
                  </a:lnTo>
                  <a:lnTo>
                    <a:pt x="417" y="1273"/>
                  </a:lnTo>
                  <a:lnTo>
                    <a:pt x="380" y="1271"/>
                  </a:lnTo>
                  <a:lnTo>
                    <a:pt x="380" y="1271"/>
                  </a:lnTo>
                  <a:close/>
                  <a:moveTo>
                    <a:pt x="789" y="1299"/>
                  </a:moveTo>
                  <a:lnTo>
                    <a:pt x="789" y="1299"/>
                  </a:lnTo>
                  <a:lnTo>
                    <a:pt x="766" y="1296"/>
                  </a:lnTo>
                  <a:lnTo>
                    <a:pt x="754" y="1294"/>
                  </a:lnTo>
                  <a:lnTo>
                    <a:pt x="748" y="1294"/>
                  </a:lnTo>
                  <a:lnTo>
                    <a:pt x="743" y="1296"/>
                  </a:lnTo>
                  <a:lnTo>
                    <a:pt x="743" y="1296"/>
                  </a:lnTo>
                  <a:lnTo>
                    <a:pt x="769" y="1299"/>
                  </a:lnTo>
                  <a:lnTo>
                    <a:pt x="781" y="1300"/>
                  </a:lnTo>
                  <a:lnTo>
                    <a:pt x="786" y="1300"/>
                  </a:lnTo>
                  <a:lnTo>
                    <a:pt x="789" y="1299"/>
                  </a:lnTo>
                  <a:lnTo>
                    <a:pt x="789" y="1299"/>
                  </a:lnTo>
                  <a:close/>
                  <a:moveTo>
                    <a:pt x="926" y="1341"/>
                  </a:moveTo>
                  <a:lnTo>
                    <a:pt x="926" y="1341"/>
                  </a:lnTo>
                  <a:lnTo>
                    <a:pt x="922" y="1341"/>
                  </a:lnTo>
                  <a:lnTo>
                    <a:pt x="917" y="1341"/>
                  </a:lnTo>
                  <a:lnTo>
                    <a:pt x="914" y="1341"/>
                  </a:lnTo>
                  <a:lnTo>
                    <a:pt x="914" y="1342"/>
                  </a:lnTo>
                  <a:lnTo>
                    <a:pt x="915" y="1344"/>
                  </a:lnTo>
                  <a:lnTo>
                    <a:pt x="915" y="1344"/>
                  </a:lnTo>
                  <a:lnTo>
                    <a:pt x="890" y="1337"/>
                  </a:lnTo>
                  <a:lnTo>
                    <a:pt x="862" y="1330"/>
                  </a:lnTo>
                  <a:lnTo>
                    <a:pt x="862" y="1330"/>
                  </a:lnTo>
                  <a:lnTo>
                    <a:pt x="862" y="1335"/>
                  </a:lnTo>
                  <a:lnTo>
                    <a:pt x="863" y="1339"/>
                  </a:lnTo>
                  <a:lnTo>
                    <a:pt x="864" y="1343"/>
                  </a:lnTo>
                  <a:lnTo>
                    <a:pt x="867" y="1346"/>
                  </a:lnTo>
                  <a:lnTo>
                    <a:pt x="873" y="1351"/>
                  </a:lnTo>
                  <a:lnTo>
                    <a:pt x="875" y="1354"/>
                  </a:lnTo>
                  <a:lnTo>
                    <a:pt x="877" y="1358"/>
                  </a:lnTo>
                  <a:lnTo>
                    <a:pt x="877" y="1358"/>
                  </a:lnTo>
                  <a:lnTo>
                    <a:pt x="909" y="1362"/>
                  </a:lnTo>
                  <a:lnTo>
                    <a:pt x="925" y="1363"/>
                  </a:lnTo>
                  <a:lnTo>
                    <a:pt x="941" y="1362"/>
                  </a:lnTo>
                  <a:lnTo>
                    <a:pt x="955" y="1360"/>
                  </a:lnTo>
                  <a:lnTo>
                    <a:pt x="963" y="1358"/>
                  </a:lnTo>
                  <a:lnTo>
                    <a:pt x="969" y="1356"/>
                  </a:lnTo>
                  <a:lnTo>
                    <a:pt x="974" y="1352"/>
                  </a:lnTo>
                  <a:lnTo>
                    <a:pt x="981" y="1348"/>
                  </a:lnTo>
                  <a:lnTo>
                    <a:pt x="986" y="1344"/>
                  </a:lnTo>
                  <a:lnTo>
                    <a:pt x="990" y="1338"/>
                  </a:lnTo>
                  <a:lnTo>
                    <a:pt x="990" y="1338"/>
                  </a:lnTo>
                  <a:lnTo>
                    <a:pt x="989" y="1333"/>
                  </a:lnTo>
                  <a:lnTo>
                    <a:pt x="986" y="1329"/>
                  </a:lnTo>
                  <a:lnTo>
                    <a:pt x="978" y="1317"/>
                  </a:lnTo>
                  <a:lnTo>
                    <a:pt x="978" y="1317"/>
                  </a:lnTo>
                  <a:lnTo>
                    <a:pt x="971" y="1319"/>
                  </a:lnTo>
                  <a:lnTo>
                    <a:pt x="966" y="1322"/>
                  </a:lnTo>
                  <a:lnTo>
                    <a:pt x="960" y="1326"/>
                  </a:lnTo>
                  <a:lnTo>
                    <a:pt x="956" y="1330"/>
                  </a:lnTo>
                  <a:lnTo>
                    <a:pt x="956" y="1330"/>
                  </a:lnTo>
                  <a:lnTo>
                    <a:pt x="954" y="1328"/>
                  </a:lnTo>
                  <a:lnTo>
                    <a:pt x="952" y="1328"/>
                  </a:lnTo>
                  <a:lnTo>
                    <a:pt x="948" y="1329"/>
                  </a:lnTo>
                  <a:lnTo>
                    <a:pt x="944" y="1331"/>
                  </a:lnTo>
                  <a:lnTo>
                    <a:pt x="936" y="1336"/>
                  </a:lnTo>
                  <a:lnTo>
                    <a:pt x="930" y="1338"/>
                  </a:lnTo>
                  <a:lnTo>
                    <a:pt x="926" y="1341"/>
                  </a:lnTo>
                  <a:lnTo>
                    <a:pt x="926" y="1341"/>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grpSp>
        <p:nvGrpSpPr>
          <p:cNvPr id="51" name="组合 50"/>
          <p:cNvGrpSpPr/>
          <p:nvPr>
            <p:custDataLst>
              <p:tags r:id="rId13"/>
            </p:custDataLst>
          </p:nvPr>
        </p:nvGrpSpPr>
        <p:grpSpPr>
          <a:xfrm>
            <a:off x="4209190" y="1369777"/>
            <a:ext cx="720000" cy="720222"/>
            <a:chOff x="4209190" y="1369777"/>
            <a:chExt cx="720000" cy="720222"/>
          </a:xfrm>
        </p:grpSpPr>
        <p:sp>
          <p:nvSpPr>
            <p:cNvPr id="32" name="椭圆 9"/>
            <p:cNvSpPr>
              <a:spLocks noChangeArrowheads="1"/>
            </p:cNvSpPr>
            <p:nvPr>
              <p:custDataLst>
                <p:tags r:id="rId14"/>
              </p:custDataLst>
            </p:nvPr>
          </p:nvSpPr>
          <p:spPr bwMode="auto">
            <a:xfrm>
              <a:off x="4209190" y="1369777"/>
              <a:ext cx="720000" cy="720222"/>
            </a:xfrm>
            <a:prstGeom prst="ellipse">
              <a:avLst/>
            </a:prstGeom>
            <a:noFill/>
            <a:ln>
              <a:solidFill>
                <a:schemeClr val="tx1">
                  <a:lumMod val="75000"/>
                  <a:lumOff val="25000"/>
                </a:schemeClr>
              </a:solidFill>
            </a:ln>
          </p:spPr>
          <p:txBody>
            <a:bodyPr anchor="ctr"/>
            <a:lstStyle/>
            <a:p>
              <a:pPr algn="ctr"/>
              <a:endParaRPr lang="zh-CN" altLang="en-US">
                <a:solidFill>
                  <a:schemeClr val="tx1">
                    <a:lumMod val="75000"/>
                    <a:lumOff val="25000"/>
                  </a:schemeClr>
                </a:solidFill>
              </a:endParaRPr>
            </a:p>
          </p:txBody>
        </p:sp>
        <p:grpSp>
          <p:nvGrpSpPr>
            <p:cNvPr id="2" name="组合 34"/>
            <p:cNvGrpSpPr/>
            <p:nvPr/>
          </p:nvGrpSpPr>
          <p:grpSpPr>
            <a:xfrm>
              <a:off x="4286248" y="1589779"/>
              <a:ext cx="642942" cy="357300"/>
              <a:chOff x="2071688" y="881063"/>
              <a:chExt cx="871538" cy="463550"/>
            </a:xfrm>
          </p:grpSpPr>
          <p:sp>
            <p:nvSpPr>
              <p:cNvPr id="36" name="Freeform 149"/>
              <p:cNvSpPr/>
              <p:nvPr>
                <p:custDataLst>
                  <p:tags r:id="rId15"/>
                </p:custDataLst>
              </p:nvPr>
            </p:nvSpPr>
            <p:spPr bwMode="auto">
              <a:xfrm>
                <a:off x="2289176" y="990600"/>
                <a:ext cx="120650" cy="115888"/>
              </a:xfrm>
              <a:custGeom>
                <a:avLst/>
                <a:gdLst/>
                <a:ahLst/>
                <a:cxnLst>
                  <a:cxn ang="0">
                    <a:pos x="230" y="40"/>
                  </a:cxn>
                  <a:cxn ang="0">
                    <a:pos x="223" y="41"/>
                  </a:cxn>
                  <a:cxn ang="0">
                    <a:pos x="217" y="38"/>
                  </a:cxn>
                  <a:cxn ang="0">
                    <a:pos x="204" y="31"/>
                  </a:cxn>
                  <a:cxn ang="0">
                    <a:pos x="187" y="26"/>
                  </a:cxn>
                  <a:cxn ang="0">
                    <a:pos x="167" y="23"/>
                  </a:cxn>
                  <a:cxn ang="0">
                    <a:pos x="140" y="18"/>
                  </a:cxn>
                  <a:cxn ang="0">
                    <a:pos x="125" y="18"/>
                  </a:cxn>
                  <a:cxn ang="0">
                    <a:pos x="111" y="23"/>
                  </a:cxn>
                  <a:cxn ang="0">
                    <a:pos x="104" y="27"/>
                  </a:cxn>
                  <a:cxn ang="0">
                    <a:pos x="98" y="35"/>
                  </a:cxn>
                  <a:cxn ang="0">
                    <a:pos x="92" y="43"/>
                  </a:cxn>
                  <a:cxn ang="0">
                    <a:pos x="72" y="68"/>
                  </a:cxn>
                  <a:cxn ang="0">
                    <a:pos x="67" y="78"/>
                  </a:cxn>
                  <a:cxn ang="0">
                    <a:pos x="77" y="82"/>
                  </a:cxn>
                  <a:cxn ang="0">
                    <a:pos x="101" y="85"/>
                  </a:cxn>
                  <a:cxn ang="0">
                    <a:pos x="114" y="87"/>
                  </a:cxn>
                  <a:cxn ang="0">
                    <a:pos x="133" y="94"/>
                  </a:cxn>
                  <a:cxn ang="0">
                    <a:pos x="141" y="100"/>
                  </a:cxn>
                  <a:cxn ang="0">
                    <a:pos x="144" y="110"/>
                  </a:cxn>
                  <a:cxn ang="0">
                    <a:pos x="123" y="103"/>
                  </a:cxn>
                  <a:cxn ang="0">
                    <a:pos x="91" y="95"/>
                  </a:cxn>
                  <a:cxn ang="0">
                    <a:pos x="67" y="93"/>
                  </a:cxn>
                  <a:cxn ang="0">
                    <a:pos x="54" y="94"/>
                  </a:cxn>
                  <a:cxn ang="0">
                    <a:pos x="35" y="119"/>
                  </a:cxn>
                  <a:cxn ang="0">
                    <a:pos x="25" y="133"/>
                  </a:cxn>
                  <a:cxn ang="0">
                    <a:pos x="18" y="146"/>
                  </a:cxn>
                  <a:cxn ang="0">
                    <a:pos x="12" y="161"/>
                  </a:cxn>
                  <a:cxn ang="0">
                    <a:pos x="13" y="170"/>
                  </a:cxn>
                  <a:cxn ang="0">
                    <a:pos x="18" y="181"/>
                  </a:cxn>
                  <a:cxn ang="0">
                    <a:pos x="32" y="191"/>
                  </a:cxn>
                  <a:cxn ang="0">
                    <a:pos x="52" y="198"/>
                  </a:cxn>
                  <a:cxn ang="0">
                    <a:pos x="74" y="203"/>
                  </a:cxn>
                  <a:cxn ang="0">
                    <a:pos x="121" y="208"/>
                  </a:cxn>
                  <a:cxn ang="0">
                    <a:pos x="138" y="210"/>
                  </a:cxn>
                  <a:cxn ang="0">
                    <a:pos x="132" y="218"/>
                  </a:cxn>
                  <a:cxn ang="0">
                    <a:pos x="122" y="220"/>
                  </a:cxn>
                  <a:cxn ang="0">
                    <a:pos x="95" y="217"/>
                  </a:cxn>
                  <a:cxn ang="0">
                    <a:pos x="79" y="216"/>
                  </a:cxn>
                  <a:cxn ang="0">
                    <a:pos x="47" y="209"/>
                  </a:cxn>
                  <a:cxn ang="0">
                    <a:pos x="32" y="204"/>
                  </a:cxn>
                  <a:cxn ang="0">
                    <a:pos x="12" y="194"/>
                  </a:cxn>
                  <a:cxn ang="0">
                    <a:pos x="2" y="183"/>
                  </a:cxn>
                  <a:cxn ang="0">
                    <a:pos x="0" y="167"/>
                  </a:cxn>
                  <a:cxn ang="0">
                    <a:pos x="5" y="144"/>
                  </a:cxn>
                  <a:cxn ang="0">
                    <a:pos x="8" y="136"/>
                  </a:cxn>
                  <a:cxn ang="0">
                    <a:pos x="18" y="121"/>
                  </a:cxn>
                  <a:cxn ang="0">
                    <a:pos x="24" y="116"/>
                  </a:cxn>
                  <a:cxn ang="0">
                    <a:pos x="31" y="101"/>
                  </a:cxn>
                  <a:cxn ang="0">
                    <a:pos x="58" y="61"/>
                  </a:cxn>
                  <a:cxn ang="0">
                    <a:pos x="66" y="51"/>
                  </a:cxn>
                  <a:cxn ang="0">
                    <a:pos x="87" y="27"/>
                  </a:cxn>
                  <a:cxn ang="0">
                    <a:pos x="96" y="17"/>
                  </a:cxn>
                  <a:cxn ang="0">
                    <a:pos x="107" y="7"/>
                  </a:cxn>
                  <a:cxn ang="0">
                    <a:pos x="119" y="1"/>
                  </a:cxn>
                  <a:cxn ang="0">
                    <a:pos x="138" y="1"/>
                  </a:cxn>
                  <a:cxn ang="0">
                    <a:pos x="149" y="4"/>
                  </a:cxn>
                  <a:cxn ang="0">
                    <a:pos x="164" y="8"/>
                  </a:cxn>
                  <a:cxn ang="0">
                    <a:pos x="195" y="15"/>
                  </a:cxn>
                  <a:cxn ang="0">
                    <a:pos x="216" y="22"/>
                  </a:cxn>
                  <a:cxn ang="0">
                    <a:pos x="227" y="30"/>
                  </a:cxn>
                  <a:cxn ang="0">
                    <a:pos x="230" y="36"/>
                  </a:cxn>
                  <a:cxn ang="0">
                    <a:pos x="230" y="40"/>
                  </a:cxn>
                </a:cxnLst>
                <a:rect l="0" t="0" r="r" b="b"/>
                <a:pathLst>
                  <a:path w="230" h="220">
                    <a:moveTo>
                      <a:pt x="230" y="40"/>
                    </a:moveTo>
                    <a:lnTo>
                      <a:pt x="230" y="40"/>
                    </a:lnTo>
                    <a:lnTo>
                      <a:pt x="227" y="41"/>
                    </a:lnTo>
                    <a:lnTo>
                      <a:pt x="223" y="41"/>
                    </a:lnTo>
                    <a:lnTo>
                      <a:pt x="220" y="39"/>
                    </a:lnTo>
                    <a:lnTo>
                      <a:pt x="217" y="38"/>
                    </a:lnTo>
                    <a:lnTo>
                      <a:pt x="210" y="34"/>
                    </a:lnTo>
                    <a:lnTo>
                      <a:pt x="204" y="31"/>
                    </a:lnTo>
                    <a:lnTo>
                      <a:pt x="204" y="31"/>
                    </a:lnTo>
                    <a:lnTo>
                      <a:pt x="187" y="26"/>
                    </a:lnTo>
                    <a:lnTo>
                      <a:pt x="167" y="23"/>
                    </a:lnTo>
                    <a:lnTo>
                      <a:pt x="167" y="23"/>
                    </a:lnTo>
                    <a:lnTo>
                      <a:pt x="148" y="19"/>
                    </a:lnTo>
                    <a:lnTo>
                      <a:pt x="140" y="18"/>
                    </a:lnTo>
                    <a:lnTo>
                      <a:pt x="132" y="18"/>
                    </a:lnTo>
                    <a:lnTo>
                      <a:pt x="125" y="18"/>
                    </a:lnTo>
                    <a:lnTo>
                      <a:pt x="117" y="20"/>
                    </a:lnTo>
                    <a:lnTo>
                      <a:pt x="111" y="23"/>
                    </a:lnTo>
                    <a:lnTo>
                      <a:pt x="104" y="27"/>
                    </a:lnTo>
                    <a:lnTo>
                      <a:pt x="104" y="27"/>
                    </a:lnTo>
                    <a:lnTo>
                      <a:pt x="101" y="31"/>
                    </a:lnTo>
                    <a:lnTo>
                      <a:pt x="98" y="35"/>
                    </a:lnTo>
                    <a:lnTo>
                      <a:pt x="92" y="43"/>
                    </a:lnTo>
                    <a:lnTo>
                      <a:pt x="92" y="43"/>
                    </a:lnTo>
                    <a:lnTo>
                      <a:pt x="78" y="60"/>
                    </a:lnTo>
                    <a:lnTo>
                      <a:pt x="72" y="68"/>
                    </a:lnTo>
                    <a:lnTo>
                      <a:pt x="67" y="78"/>
                    </a:lnTo>
                    <a:lnTo>
                      <a:pt x="67" y="78"/>
                    </a:lnTo>
                    <a:lnTo>
                      <a:pt x="71" y="80"/>
                    </a:lnTo>
                    <a:lnTo>
                      <a:pt x="77" y="82"/>
                    </a:lnTo>
                    <a:lnTo>
                      <a:pt x="89" y="84"/>
                    </a:lnTo>
                    <a:lnTo>
                      <a:pt x="101" y="85"/>
                    </a:lnTo>
                    <a:lnTo>
                      <a:pt x="114" y="87"/>
                    </a:lnTo>
                    <a:lnTo>
                      <a:pt x="114" y="87"/>
                    </a:lnTo>
                    <a:lnTo>
                      <a:pt x="124" y="91"/>
                    </a:lnTo>
                    <a:lnTo>
                      <a:pt x="133" y="94"/>
                    </a:lnTo>
                    <a:lnTo>
                      <a:pt x="138" y="97"/>
                    </a:lnTo>
                    <a:lnTo>
                      <a:pt x="141" y="100"/>
                    </a:lnTo>
                    <a:lnTo>
                      <a:pt x="143" y="104"/>
                    </a:lnTo>
                    <a:lnTo>
                      <a:pt x="144" y="110"/>
                    </a:lnTo>
                    <a:lnTo>
                      <a:pt x="144" y="110"/>
                    </a:lnTo>
                    <a:lnTo>
                      <a:pt x="123" y="103"/>
                    </a:lnTo>
                    <a:lnTo>
                      <a:pt x="101" y="97"/>
                    </a:lnTo>
                    <a:lnTo>
                      <a:pt x="91" y="95"/>
                    </a:lnTo>
                    <a:lnTo>
                      <a:pt x="79" y="94"/>
                    </a:lnTo>
                    <a:lnTo>
                      <a:pt x="67" y="93"/>
                    </a:lnTo>
                    <a:lnTo>
                      <a:pt x="54" y="94"/>
                    </a:lnTo>
                    <a:lnTo>
                      <a:pt x="54" y="94"/>
                    </a:lnTo>
                    <a:lnTo>
                      <a:pt x="45" y="106"/>
                    </a:lnTo>
                    <a:lnTo>
                      <a:pt x="35" y="119"/>
                    </a:lnTo>
                    <a:lnTo>
                      <a:pt x="35" y="119"/>
                    </a:lnTo>
                    <a:lnTo>
                      <a:pt x="25" y="133"/>
                    </a:lnTo>
                    <a:lnTo>
                      <a:pt x="18" y="146"/>
                    </a:lnTo>
                    <a:lnTo>
                      <a:pt x="18" y="146"/>
                    </a:lnTo>
                    <a:lnTo>
                      <a:pt x="13" y="157"/>
                    </a:lnTo>
                    <a:lnTo>
                      <a:pt x="12" y="161"/>
                    </a:lnTo>
                    <a:lnTo>
                      <a:pt x="12" y="166"/>
                    </a:lnTo>
                    <a:lnTo>
                      <a:pt x="13" y="170"/>
                    </a:lnTo>
                    <a:lnTo>
                      <a:pt x="15" y="174"/>
                    </a:lnTo>
                    <a:lnTo>
                      <a:pt x="18" y="181"/>
                    </a:lnTo>
                    <a:lnTo>
                      <a:pt x="24" y="186"/>
                    </a:lnTo>
                    <a:lnTo>
                      <a:pt x="32" y="191"/>
                    </a:lnTo>
                    <a:lnTo>
                      <a:pt x="41" y="194"/>
                    </a:lnTo>
                    <a:lnTo>
                      <a:pt x="52" y="198"/>
                    </a:lnTo>
                    <a:lnTo>
                      <a:pt x="63" y="201"/>
                    </a:lnTo>
                    <a:lnTo>
                      <a:pt x="74" y="203"/>
                    </a:lnTo>
                    <a:lnTo>
                      <a:pt x="98" y="205"/>
                    </a:lnTo>
                    <a:lnTo>
                      <a:pt x="121" y="208"/>
                    </a:lnTo>
                    <a:lnTo>
                      <a:pt x="138" y="210"/>
                    </a:lnTo>
                    <a:lnTo>
                      <a:pt x="138" y="210"/>
                    </a:lnTo>
                    <a:lnTo>
                      <a:pt x="136" y="215"/>
                    </a:lnTo>
                    <a:lnTo>
                      <a:pt x="132" y="218"/>
                    </a:lnTo>
                    <a:lnTo>
                      <a:pt x="127" y="219"/>
                    </a:lnTo>
                    <a:lnTo>
                      <a:pt x="122" y="220"/>
                    </a:lnTo>
                    <a:lnTo>
                      <a:pt x="108" y="219"/>
                    </a:lnTo>
                    <a:lnTo>
                      <a:pt x="95" y="217"/>
                    </a:lnTo>
                    <a:lnTo>
                      <a:pt x="95" y="217"/>
                    </a:lnTo>
                    <a:lnTo>
                      <a:pt x="79" y="216"/>
                    </a:lnTo>
                    <a:lnTo>
                      <a:pt x="63" y="214"/>
                    </a:lnTo>
                    <a:lnTo>
                      <a:pt x="47" y="209"/>
                    </a:lnTo>
                    <a:lnTo>
                      <a:pt x="32" y="204"/>
                    </a:lnTo>
                    <a:lnTo>
                      <a:pt x="32" y="204"/>
                    </a:lnTo>
                    <a:lnTo>
                      <a:pt x="21" y="200"/>
                    </a:lnTo>
                    <a:lnTo>
                      <a:pt x="12" y="194"/>
                    </a:lnTo>
                    <a:lnTo>
                      <a:pt x="6" y="188"/>
                    </a:lnTo>
                    <a:lnTo>
                      <a:pt x="2" y="183"/>
                    </a:lnTo>
                    <a:lnTo>
                      <a:pt x="0" y="175"/>
                    </a:lnTo>
                    <a:lnTo>
                      <a:pt x="0" y="167"/>
                    </a:lnTo>
                    <a:lnTo>
                      <a:pt x="1" y="156"/>
                    </a:lnTo>
                    <a:lnTo>
                      <a:pt x="5" y="144"/>
                    </a:lnTo>
                    <a:lnTo>
                      <a:pt x="5" y="144"/>
                    </a:lnTo>
                    <a:lnTo>
                      <a:pt x="8" y="136"/>
                    </a:lnTo>
                    <a:lnTo>
                      <a:pt x="12" y="128"/>
                    </a:lnTo>
                    <a:lnTo>
                      <a:pt x="18" y="121"/>
                    </a:lnTo>
                    <a:lnTo>
                      <a:pt x="24" y="116"/>
                    </a:lnTo>
                    <a:lnTo>
                      <a:pt x="24" y="116"/>
                    </a:lnTo>
                    <a:lnTo>
                      <a:pt x="26" y="109"/>
                    </a:lnTo>
                    <a:lnTo>
                      <a:pt x="31" y="101"/>
                    </a:lnTo>
                    <a:lnTo>
                      <a:pt x="39" y="87"/>
                    </a:lnTo>
                    <a:lnTo>
                      <a:pt x="58" y="61"/>
                    </a:lnTo>
                    <a:lnTo>
                      <a:pt x="58" y="61"/>
                    </a:lnTo>
                    <a:lnTo>
                      <a:pt x="66" y="51"/>
                    </a:lnTo>
                    <a:lnTo>
                      <a:pt x="72" y="43"/>
                    </a:lnTo>
                    <a:lnTo>
                      <a:pt x="87" y="27"/>
                    </a:lnTo>
                    <a:lnTo>
                      <a:pt x="87" y="27"/>
                    </a:lnTo>
                    <a:lnTo>
                      <a:pt x="96" y="17"/>
                    </a:lnTo>
                    <a:lnTo>
                      <a:pt x="101" y="11"/>
                    </a:lnTo>
                    <a:lnTo>
                      <a:pt x="107" y="7"/>
                    </a:lnTo>
                    <a:lnTo>
                      <a:pt x="112" y="4"/>
                    </a:lnTo>
                    <a:lnTo>
                      <a:pt x="119" y="1"/>
                    </a:lnTo>
                    <a:lnTo>
                      <a:pt x="128" y="0"/>
                    </a:lnTo>
                    <a:lnTo>
                      <a:pt x="138" y="1"/>
                    </a:lnTo>
                    <a:lnTo>
                      <a:pt x="138" y="1"/>
                    </a:lnTo>
                    <a:lnTo>
                      <a:pt x="149" y="4"/>
                    </a:lnTo>
                    <a:lnTo>
                      <a:pt x="164" y="8"/>
                    </a:lnTo>
                    <a:lnTo>
                      <a:pt x="164" y="8"/>
                    </a:lnTo>
                    <a:lnTo>
                      <a:pt x="185" y="12"/>
                    </a:lnTo>
                    <a:lnTo>
                      <a:pt x="195" y="15"/>
                    </a:lnTo>
                    <a:lnTo>
                      <a:pt x="206" y="18"/>
                    </a:lnTo>
                    <a:lnTo>
                      <a:pt x="216" y="22"/>
                    </a:lnTo>
                    <a:lnTo>
                      <a:pt x="223" y="26"/>
                    </a:lnTo>
                    <a:lnTo>
                      <a:pt x="227" y="30"/>
                    </a:lnTo>
                    <a:lnTo>
                      <a:pt x="228" y="33"/>
                    </a:lnTo>
                    <a:lnTo>
                      <a:pt x="230" y="36"/>
                    </a:lnTo>
                    <a:lnTo>
                      <a:pt x="230" y="40"/>
                    </a:lnTo>
                    <a:lnTo>
                      <a:pt x="230" y="40"/>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37" name="Freeform 150"/>
              <p:cNvSpPr/>
              <p:nvPr>
                <p:custDataLst>
                  <p:tags r:id="rId16"/>
                </p:custDataLst>
              </p:nvPr>
            </p:nvSpPr>
            <p:spPr bwMode="auto">
              <a:xfrm>
                <a:off x="2405063" y="1038225"/>
                <a:ext cx="57150" cy="17463"/>
              </a:xfrm>
              <a:custGeom>
                <a:avLst/>
                <a:gdLst/>
                <a:ahLst/>
                <a:cxnLst>
                  <a:cxn ang="0">
                    <a:pos x="107" y="26"/>
                  </a:cxn>
                  <a:cxn ang="0">
                    <a:pos x="107" y="26"/>
                  </a:cxn>
                  <a:cxn ang="0">
                    <a:pos x="106" y="27"/>
                  </a:cxn>
                  <a:cxn ang="0">
                    <a:pos x="106" y="28"/>
                  </a:cxn>
                  <a:cxn ang="0">
                    <a:pos x="106" y="32"/>
                  </a:cxn>
                  <a:cxn ang="0">
                    <a:pos x="106" y="32"/>
                  </a:cxn>
                  <a:cxn ang="0">
                    <a:pos x="96" y="32"/>
                  </a:cxn>
                  <a:cxn ang="0">
                    <a:pos x="87" y="31"/>
                  </a:cxn>
                  <a:cxn ang="0">
                    <a:pos x="78" y="28"/>
                  </a:cxn>
                  <a:cxn ang="0">
                    <a:pos x="70" y="25"/>
                  </a:cxn>
                  <a:cxn ang="0">
                    <a:pos x="53" y="19"/>
                  </a:cxn>
                  <a:cxn ang="0">
                    <a:pos x="43" y="16"/>
                  </a:cxn>
                  <a:cxn ang="0">
                    <a:pos x="34" y="13"/>
                  </a:cxn>
                  <a:cxn ang="0">
                    <a:pos x="34" y="13"/>
                  </a:cxn>
                  <a:cxn ang="0">
                    <a:pos x="26" y="15"/>
                  </a:cxn>
                  <a:cxn ang="0">
                    <a:pos x="17" y="13"/>
                  </a:cxn>
                  <a:cxn ang="0">
                    <a:pos x="9" y="10"/>
                  </a:cxn>
                  <a:cxn ang="0">
                    <a:pos x="0" y="6"/>
                  </a:cxn>
                  <a:cxn ang="0">
                    <a:pos x="0" y="6"/>
                  </a:cxn>
                  <a:cxn ang="0">
                    <a:pos x="0" y="4"/>
                  </a:cxn>
                  <a:cxn ang="0">
                    <a:pos x="0" y="4"/>
                  </a:cxn>
                  <a:cxn ang="0">
                    <a:pos x="1" y="1"/>
                  </a:cxn>
                  <a:cxn ang="0">
                    <a:pos x="1" y="1"/>
                  </a:cxn>
                  <a:cxn ang="0">
                    <a:pos x="3" y="0"/>
                  </a:cxn>
                  <a:cxn ang="0">
                    <a:pos x="4" y="1"/>
                  </a:cxn>
                  <a:cxn ang="0">
                    <a:pos x="4" y="1"/>
                  </a:cxn>
                  <a:cxn ang="0">
                    <a:pos x="4" y="1"/>
                  </a:cxn>
                  <a:cxn ang="0">
                    <a:pos x="26" y="3"/>
                  </a:cxn>
                  <a:cxn ang="0">
                    <a:pos x="48" y="5"/>
                  </a:cxn>
                  <a:cxn ang="0">
                    <a:pos x="60" y="7"/>
                  </a:cxn>
                  <a:cxn ang="0">
                    <a:pos x="71" y="10"/>
                  </a:cxn>
                  <a:cxn ang="0">
                    <a:pos x="80" y="15"/>
                  </a:cxn>
                  <a:cxn ang="0">
                    <a:pos x="90" y="19"/>
                  </a:cxn>
                  <a:cxn ang="0">
                    <a:pos x="90" y="19"/>
                  </a:cxn>
                  <a:cxn ang="0">
                    <a:pos x="95" y="18"/>
                  </a:cxn>
                  <a:cxn ang="0">
                    <a:pos x="101" y="19"/>
                  </a:cxn>
                  <a:cxn ang="0">
                    <a:pos x="105" y="21"/>
                  </a:cxn>
                  <a:cxn ang="0">
                    <a:pos x="106" y="24"/>
                  </a:cxn>
                  <a:cxn ang="0">
                    <a:pos x="107" y="26"/>
                  </a:cxn>
                  <a:cxn ang="0">
                    <a:pos x="107" y="26"/>
                  </a:cxn>
                </a:cxnLst>
                <a:rect l="0" t="0" r="r" b="b"/>
                <a:pathLst>
                  <a:path w="107" h="32">
                    <a:moveTo>
                      <a:pt x="107" y="26"/>
                    </a:moveTo>
                    <a:lnTo>
                      <a:pt x="107" y="26"/>
                    </a:lnTo>
                    <a:lnTo>
                      <a:pt x="106" y="27"/>
                    </a:lnTo>
                    <a:lnTo>
                      <a:pt x="106" y="28"/>
                    </a:lnTo>
                    <a:lnTo>
                      <a:pt x="106" y="32"/>
                    </a:lnTo>
                    <a:lnTo>
                      <a:pt x="106" y="32"/>
                    </a:lnTo>
                    <a:lnTo>
                      <a:pt x="96" y="32"/>
                    </a:lnTo>
                    <a:lnTo>
                      <a:pt x="87" y="31"/>
                    </a:lnTo>
                    <a:lnTo>
                      <a:pt x="78" y="28"/>
                    </a:lnTo>
                    <a:lnTo>
                      <a:pt x="70" y="25"/>
                    </a:lnTo>
                    <a:lnTo>
                      <a:pt x="53" y="19"/>
                    </a:lnTo>
                    <a:lnTo>
                      <a:pt x="43" y="16"/>
                    </a:lnTo>
                    <a:lnTo>
                      <a:pt x="34" y="13"/>
                    </a:lnTo>
                    <a:lnTo>
                      <a:pt x="34" y="13"/>
                    </a:lnTo>
                    <a:lnTo>
                      <a:pt x="26" y="15"/>
                    </a:lnTo>
                    <a:lnTo>
                      <a:pt x="17" y="13"/>
                    </a:lnTo>
                    <a:lnTo>
                      <a:pt x="9" y="10"/>
                    </a:lnTo>
                    <a:lnTo>
                      <a:pt x="0" y="6"/>
                    </a:lnTo>
                    <a:lnTo>
                      <a:pt x="0" y="6"/>
                    </a:lnTo>
                    <a:lnTo>
                      <a:pt x="0" y="4"/>
                    </a:lnTo>
                    <a:lnTo>
                      <a:pt x="0" y="4"/>
                    </a:lnTo>
                    <a:lnTo>
                      <a:pt x="1" y="1"/>
                    </a:lnTo>
                    <a:lnTo>
                      <a:pt x="1" y="1"/>
                    </a:lnTo>
                    <a:lnTo>
                      <a:pt x="3" y="0"/>
                    </a:lnTo>
                    <a:lnTo>
                      <a:pt x="4" y="1"/>
                    </a:lnTo>
                    <a:lnTo>
                      <a:pt x="4" y="1"/>
                    </a:lnTo>
                    <a:lnTo>
                      <a:pt x="4" y="1"/>
                    </a:lnTo>
                    <a:lnTo>
                      <a:pt x="26" y="3"/>
                    </a:lnTo>
                    <a:lnTo>
                      <a:pt x="48" y="5"/>
                    </a:lnTo>
                    <a:lnTo>
                      <a:pt x="60" y="7"/>
                    </a:lnTo>
                    <a:lnTo>
                      <a:pt x="71" y="10"/>
                    </a:lnTo>
                    <a:lnTo>
                      <a:pt x="80" y="15"/>
                    </a:lnTo>
                    <a:lnTo>
                      <a:pt x="90" y="19"/>
                    </a:lnTo>
                    <a:lnTo>
                      <a:pt x="90" y="19"/>
                    </a:lnTo>
                    <a:lnTo>
                      <a:pt x="95" y="18"/>
                    </a:lnTo>
                    <a:lnTo>
                      <a:pt x="101" y="19"/>
                    </a:lnTo>
                    <a:lnTo>
                      <a:pt x="105" y="21"/>
                    </a:lnTo>
                    <a:lnTo>
                      <a:pt x="106" y="24"/>
                    </a:lnTo>
                    <a:lnTo>
                      <a:pt x="107" y="26"/>
                    </a:lnTo>
                    <a:lnTo>
                      <a:pt x="107" y="26"/>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38" name="Freeform 151"/>
              <p:cNvSpPr/>
              <p:nvPr>
                <p:custDataLst>
                  <p:tags r:id="rId17"/>
                </p:custDataLst>
              </p:nvPr>
            </p:nvSpPr>
            <p:spPr bwMode="auto">
              <a:xfrm>
                <a:off x="2719388" y="1049338"/>
                <a:ext cx="61913" cy="61913"/>
              </a:xfrm>
              <a:custGeom>
                <a:avLst/>
                <a:gdLst/>
                <a:ahLst/>
                <a:cxnLst>
                  <a:cxn ang="0">
                    <a:pos x="22" y="82"/>
                  </a:cxn>
                  <a:cxn ang="0">
                    <a:pos x="22" y="90"/>
                  </a:cxn>
                  <a:cxn ang="0">
                    <a:pos x="21" y="95"/>
                  </a:cxn>
                  <a:cxn ang="0">
                    <a:pos x="33" y="100"/>
                  </a:cxn>
                  <a:cxn ang="0">
                    <a:pos x="66" y="104"/>
                  </a:cxn>
                  <a:cxn ang="0">
                    <a:pos x="82" y="105"/>
                  </a:cxn>
                  <a:cxn ang="0">
                    <a:pos x="94" y="104"/>
                  </a:cxn>
                  <a:cxn ang="0">
                    <a:pos x="101" y="105"/>
                  </a:cxn>
                  <a:cxn ang="0">
                    <a:pos x="104" y="110"/>
                  </a:cxn>
                  <a:cxn ang="0">
                    <a:pos x="92" y="113"/>
                  </a:cxn>
                  <a:cxn ang="0">
                    <a:pos x="66" y="117"/>
                  </a:cxn>
                  <a:cxn ang="0">
                    <a:pos x="37" y="115"/>
                  </a:cxn>
                  <a:cxn ang="0">
                    <a:pos x="11" y="106"/>
                  </a:cxn>
                  <a:cxn ang="0">
                    <a:pos x="0" y="101"/>
                  </a:cxn>
                  <a:cxn ang="0">
                    <a:pos x="1" y="91"/>
                  </a:cxn>
                  <a:cxn ang="0">
                    <a:pos x="9" y="76"/>
                  </a:cxn>
                  <a:cxn ang="0">
                    <a:pos x="14" y="69"/>
                  </a:cxn>
                  <a:cxn ang="0">
                    <a:pos x="43" y="64"/>
                  </a:cxn>
                  <a:cxn ang="0">
                    <a:pos x="76" y="58"/>
                  </a:cxn>
                  <a:cxn ang="0">
                    <a:pos x="90" y="52"/>
                  </a:cxn>
                  <a:cxn ang="0">
                    <a:pos x="100" y="44"/>
                  </a:cxn>
                  <a:cxn ang="0">
                    <a:pos x="103" y="31"/>
                  </a:cxn>
                  <a:cxn ang="0">
                    <a:pos x="98" y="15"/>
                  </a:cxn>
                  <a:cxn ang="0">
                    <a:pos x="88" y="13"/>
                  </a:cxn>
                  <a:cxn ang="0">
                    <a:pos x="79" y="12"/>
                  </a:cxn>
                  <a:cxn ang="0">
                    <a:pos x="73" y="13"/>
                  </a:cxn>
                  <a:cxn ang="0">
                    <a:pos x="61" y="24"/>
                  </a:cxn>
                  <a:cxn ang="0">
                    <a:pos x="54" y="29"/>
                  </a:cxn>
                  <a:cxn ang="0">
                    <a:pos x="44" y="31"/>
                  </a:cxn>
                  <a:cxn ang="0">
                    <a:pos x="44" y="26"/>
                  </a:cxn>
                  <a:cxn ang="0">
                    <a:pos x="46" y="16"/>
                  </a:cxn>
                  <a:cxn ang="0">
                    <a:pos x="53" y="10"/>
                  </a:cxn>
                  <a:cxn ang="0">
                    <a:pos x="62" y="4"/>
                  </a:cxn>
                  <a:cxn ang="0">
                    <a:pos x="78" y="0"/>
                  </a:cxn>
                  <a:cxn ang="0">
                    <a:pos x="96" y="1"/>
                  </a:cxn>
                  <a:cxn ang="0">
                    <a:pos x="106" y="4"/>
                  </a:cxn>
                  <a:cxn ang="0">
                    <a:pos x="111" y="7"/>
                  </a:cxn>
                  <a:cxn ang="0">
                    <a:pos x="116" y="22"/>
                  </a:cxn>
                  <a:cxn ang="0">
                    <a:pos x="118" y="35"/>
                  </a:cxn>
                  <a:cxn ang="0">
                    <a:pos x="117" y="43"/>
                  </a:cxn>
                  <a:cxn ang="0">
                    <a:pos x="112" y="55"/>
                  </a:cxn>
                  <a:cxn ang="0">
                    <a:pos x="102" y="63"/>
                  </a:cxn>
                  <a:cxn ang="0">
                    <a:pos x="82" y="72"/>
                  </a:cxn>
                  <a:cxn ang="0">
                    <a:pos x="52" y="78"/>
                  </a:cxn>
                  <a:cxn ang="0">
                    <a:pos x="22" y="82"/>
                  </a:cxn>
                </a:cxnLst>
                <a:rect l="0" t="0" r="r" b="b"/>
                <a:pathLst>
                  <a:path w="118" h="117">
                    <a:moveTo>
                      <a:pt x="22" y="82"/>
                    </a:moveTo>
                    <a:lnTo>
                      <a:pt x="22" y="82"/>
                    </a:lnTo>
                    <a:lnTo>
                      <a:pt x="23" y="87"/>
                    </a:lnTo>
                    <a:lnTo>
                      <a:pt x="22" y="90"/>
                    </a:lnTo>
                    <a:lnTo>
                      <a:pt x="21" y="92"/>
                    </a:lnTo>
                    <a:lnTo>
                      <a:pt x="21" y="95"/>
                    </a:lnTo>
                    <a:lnTo>
                      <a:pt x="21" y="95"/>
                    </a:lnTo>
                    <a:lnTo>
                      <a:pt x="33" y="100"/>
                    </a:lnTo>
                    <a:lnTo>
                      <a:pt x="50" y="103"/>
                    </a:lnTo>
                    <a:lnTo>
                      <a:pt x="66" y="104"/>
                    </a:lnTo>
                    <a:lnTo>
                      <a:pt x="82" y="105"/>
                    </a:lnTo>
                    <a:lnTo>
                      <a:pt x="82" y="105"/>
                    </a:lnTo>
                    <a:lnTo>
                      <a:pt x="88" y="105"/>
                    </a:lnTo>
                    <a:lnTo>
                      <a:pt x="94" y="104"/>
                    </a:lnTo>
                    <a:lnTo>
                      <a:pt x="98" y="104"/>
                    </a:lnTo>
                    <a:lnTo>
                      <a:pt x="101" y="105"/>
                    </a:lnTo>
                    <a:lnTo>
                      <a:pt x="103" y="107"/>
                    </a:lnTo>
                    <a:lnTo>
                      <a:pt x="104" y="110"/>
                    </a:lnTo>
                    <a:lnTo>
                      <a:pt x="104" y="110"/>
                    </a:lnTo>
                    <a:lnTo>
                      <a:pt x="92" y="113"/>
                    </a:lnTo>
                    <a:lnTo>
                      <a:pt x="79" y="117"/>
                    </a:lnTo>
                    <a:lnTo>
                      <a:pt x="66" y="117"/>
                    </a:lnTo>
                    <a:lnTo>
                      <a:pt x="51" y="117"/>
                    </a:lnTo>
                    <a:lnTo>
                      <a:pt x="37" y="115"/>
                    </a:lnTo>
                    <a:lnTo>
                      <a:pt x="23" y="111"/>
                    </a:lnTo>
                    <a:lnTo>
                      <a:pt x="11" y="106"/>
                    </a:lnTo>
                    <a:lnTo>
                      <a:pt x="0" y="101"/>
                    </a:lnTo>
                    <a:lnTo>
                      <a:pt x="0" y="101"/>
                    </a:lnTo>
                    <a:lnTo>
                      <a:pt x="0" y="95"/>
                    </a:lnTo>
                    <a:lnTo>
                      <a:pt x="1" y="91"/>
                    </a:lnTo>
                    <a:lnTo>
                      <a:pt x="5" y="83"/>
                    </a:lnTo>
                    <a:lnTo>
                      <a:pt x="9" y="76"/>
                    </a:lnTo>
                    <a:lnTo>
                      <a:pt x="14" y="69"/>
                    </a:lnTo>
                    <a:lnTo>
                      <a:pt x="14" y="69"/>
                    </a:lnTo>
                    <a:lnTo>
                      <a:pt x="27" y="66"/>
                    </a:lnTo>
                    <a:lnTo>
                      <a:pt x="43" y="64"/>
                    </a:lnTo>
                    <a:lnTo>
                      <a:pt x="60" y="62"/>
                    </a:lnTo>
                    <a:lnTo>
                      <a:pt x="76" y="58"/>
                    </a:lnTo>
                    <a:lnTo>
                      <a:pt x="84" y="56"/>
                    </a:lnTo>
                    <a:lnTo>
                      <a:pt x="90" y="52"/>
                    </a:lnTo>
                    <a:lnTo>
                      <a:pt x="96" y="48"/>
                    </a:lnTo>
                    <a:lnTo>
                      <a:pt x="100" y="44"/>
                    </a:lnTo>
                    <a:lnTo>
                      <a:pt x="102" y="39"/>
                    </a:lnTo>
                    <a:lnTo>
                      <a:pt x="103" y="31"/>
                    </a:lnTo>
                    <a:lnTo>
                      <a:pt x="102" y="24"/>
                    </a:lnTo>
                    <a:lnTo>
                      <a:pt x="98" y="15"/>
                    </a:lnTo>
                    <a:lnTo>
                      <a:pt x="98" y="15"/>
                    </a:lnTo>
                    <a:lnTo>
                      <a:pt x="88" y="13"/>
                    </a:lnTo>
                    <a:lnTo>
                      <a:pt x="84" y="12"/>
                    </a:lnTo>
                    <a:lnTo>
                      <a:pt x="79" y="12"/>
                    </a:lnTo>
                    <a:lnTo>
                      <a:pt x="79" y="12"/>
                    </a:lnTo>
                    <a:lnTo>
                      <a:pt x="73" y="13"/>
                    </a:lnTo>
                    <a:lnTo>
                      <a:pt x="69" y="16"/>
                    </a:lnTo>
                    <a:lnTo>
                      <a:pt x="61" y="24"/>
                    </a:lnTo>
                    <a:lnTo>
                      <a:pt x="57" y="27"/>
                    </a:lnTo>
                    <a:lnTo>
                      <a:pt x="54" y="29"/>
                    </a:lnTo>
                    <a:lnTo>
                      <a:pt x="50" y="31"/>
                    </a:lnTo>
                    <a:lnTo>
                      <a:pt x="44" y="31"/>
                    </a:lnTo>
                    <a:lnTo>
                      <a:pt x="44" y="31"/>
                    </a:lnTo>
                    <a:lnTo>
                      <a:pt x="44" y="26"/>
                    </a:lnTo>
                    <a:lnTo>
                      <a:pt x="45" y="20"/>
                    </a:lnTo>
                    <a:lnTo>
                      <a:pt x="46" y="16"/>
                    </a:lnTo>
                    <a:lnTo>
                      <a:pt x="50" y="13"/>
                    </a:lnTo>
                    <a:lnTo>
                      <a:pt x="53" y="10"/>
                    </a:lnTo>
                    <a:lnTo>
                      <a:pt x="57" y="6"/>
                    </a:lnTo>
                    <a:lnTo>
                      <a:pt x="62" y="4"/>
                    </a:lnTo>
                    <a:lnTo>
                      <a:pt x="68" y="2"/>
                    </a:lnTo>
                    <a:lnTo>
                      <a:pt x="78" y="0"/>
                    </a:lnTo>
                    <a:lnTo>
                      <a:pt x="90" y="0"/>
                    </a:lnTo>
                    <a:lnTo>
                      <a:pt x="96" y="1"/>
                    </a:lnTo>
                    <a:lnTo>
                      <a:pt x="101" y="2"/>
                    </a:lnTo>
                    <a:lnTo>
                      <a:pt x="106" y="4"/>
                    </a:lnTo>
                    <a:lnTo>
                      <a:pt x="111" y="7"/>
                    </a:lnTo>
                    <a:lnTo>
                      <a:pt x="111" y="7"/>
                    </a:lnTo>
                    <a:lnTo>
                      <a:pt x="113" y="16"/>
                    </a:lnTo>
                    <a:lnTo>
                      <a:pt x="116" y="22"/>
                    </a:lnTo>
                    <a:lnTo>
                      <a:pt x="118" y="29"/>
                    </a:lnTo>
                    <a:lnTo>
                      <a:pt x="118" y="35"/>
                    </a:lnTo>
                    <a:lnTo>
                      <a:pt x="118" y="35"/>
                    </a:lnTo>
                    <a:lnTo>
                      <a:pt x="117" y="43"/>
                    </a:lnTo>
                    <a:lnTo>
                      <a:pt x="115" y="49"/>
                    </a:lnTo>
                    <a:lnTo>
                      <a:pt x="112" y="55"/>
                    </a:lnTo>
                    <a:lnTo>
                      <a:pt x="106" y="59"/>
                    </a:lnTo>
                    <a:lnTo>
                      <a:pt x="102" y="63"/>
                    </a:lnTo>
                    <a:lnTo>
                      <a:pt x="96" y="66"/>
                    </a:lnTo>
                    <a:lnTo>
                      <a:pt x="82" y="72"/>
                    </a:lnTo>
                    <a:lnTo>
                      <a:pt x="67" y="75"/>
                    </a:lnTo>
                    <a:lnTo>
                      <a:pt x="52" y="78"/>
                    </a:lnTo>
                    <a:lnTo>
                      <a:pt x="22" y="82"/>
                    </a:lnTo>
                    <a:lnTo>
                      <a:pt x="22" y="82"/>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39" name="Freeform 152"/>
              <p:cNvSpPr/>
              <p:nvPr>
                <p:custDataLst>
                  <p:tags r:id="rId18"/>
                </p:custDataLst>
              </p:nvPr>
            </p:nvSpPr>
            <p:spPr bwMode="auto">
              <a:xfrm>
                <a:off x="2479676" y="1055688"/>
                <a:ext cx="114300" cy="88900"/>
              </a:xfrm>
              <a:custGeom>
                <a:avLst/>
                <a:gdLst/>
                <a:ahLst/>
                <a:cxnLst>
                  <a:cxn ang="0">
                    <a:pos x="59" y="7"/>
                  </a:cxn>
                  <a:cxn ang="0">
                    <a:pos x="52" y="30"/>
                  </a:cxn>
                  <a:cxn ang="0">
                    <a:pos x="52" y="36"/>
                  </a:cxn>
                  <a:cxn ang="0">
                    <a:pos x="89" y="20"/>
                  </a:cxn>
                  <a:cxn ang="0">
                    <a:pos x="115" y="17"/>
                  </a:cxn>
                  <a:cxn ang="0">
                    <a:pos x="135" y="23"/>
                  </a:cxn>
                  <a:cxn ang="0">
                    <a:pos x="142" y="43"/>
                  </a:cxn>
                  <a:cxn ang="0">
                    <a:pos x="151" y="47"/>
                  </a:cxn>
                  <a:cxn ang="0">
                    <a:pos x="186" y="39"/>
                  </a:cxn>
                  <a:cxn ang="0">
                    <a:pos x="205" y="43"/>
                  </a:cxn>
                  <a:cxn ang="0">
                    <a:pos x="216" y="54"/>
                  </a:cxn>
                  <a:cxn ang="0">
                    <a:pos x="215" y="79"/>
                  </a:cxn>
                  <a:cxn ang="0">
                    <a:pos x="207" y="96"/>
                  </a:cxn>
                  <a:cxn ang="0">
                    <a:pos x="185" y="140"/>
                  </a:cxn>
                  <a:cxn ang="0">
                    <a:pos x="176" y="165"/>
                  </a:cxn>
                  <a:cxn ang="0">
                    <a:pos x="168" y="167"/>
                  </a:cxn>
                  <a:cxn ang="0">
                    <a:pos x="162" y="165"/>
                  </a:cxn>
                  <a:cxn ang="0">
                    <a:pos x="161" y="157"/>
                  </a:cxn>
                  <a:cxn ang="0">
                    <a:pos x="170" y="146"/>
                  </a:cxn>
                  <a:cxn ang="0">
                    <a:pos x="186" y="112"/>
                  </a:cxn>
                  <a:cxn ang="0">
                    <a:pos x="202" y="79"/>
                  </a:cxn>
                  <a:cxn ang="0">
                    <a:pos x="202" y="64"/>
                  </a:cxn>
                  <a:cxn ang="0">
                    <a:pos x="190" y="50"/>
                  </a:cxn>
                  <a:cxn ang="0">
                    <a:pos x="164" y="55"/>
                  </a:cxn>
                  <a:cxn ang="0">
                    <a:pos x="133" y="73"/>
                  </a:cxn>
                  <a:cxn ang="0">
                    <a:pos x="112" y="112"/>
                  </a:cxn>
                  <a:cxn ang="0">
                    <a:pos x="103" y="129"/>
                  </a:cxn>
                  <a:cxn ang="0">
                    <a:pos x="92" y="136"/>
                  </a:cxn>
                  <a:cxn ang="0">
                    <a:pos x="91" y="122"/>
                  </a:cxn>
                  <a:cxn ang="0">
                    <a:pos x="120" y="71"/>
                  </a:cxn>
                  <a:cxn ang="0">
                    <a:pos x="126" y="51"/>
                  </a:cxn>
                  <a:cxn ang="0">
                    <a:pos x="123" y="29"/>
                  </a:cxn>
                  <a:cxn ang="0">
                    <a:pos x="97" y="30"/>
                  </a:cxn>
                  <a:cxn ang="0">
                    <a:pos x="68" y="43"/>
                  </a:cxn>
                  <a:cxn ang="0">
                    <a:pos x="40" y="62"/>
                  </a:cxn>
                  <a:cxn ang="0">
                    <a:pos x="34" y="77"/>
                  </a:cxn>
                  <a:cxn ang="0">
                    <a:pos x="20" y="107"/>
                  </a:cxn>
                  <a:cxn ang="0">
                    <a:pos x="9" y="119"/>
                  </a:cxn>
                  <a:cxn ang="0">
                    <a:pos x="0" y="115"/>
                  </a:cxn>
                  <a:cxn ang="0">
                    <a:pos x="26" y="61"/>
                  </a:cxn>
                  <a:cxn ang="0">
                    <a:pos x="42" y="19"/>
                  </a:cxn>
                  <a:cxn ang="0">
                    <a:pos x="50" y="2"/>
                  </a:cxn>
                  <a:cxn ang="0">
                    <a:pos x="52" y="0"/>
                  </a:cxn>
                  <a:cxn ang="0">
                    <a:pos x="59" y="3"/>
                  </a:cxn>
                </a:cxnLst>
                <a:rect l="0" t="0" r="r" b="b"/>
                <a:pathLst>
                  <a:path w="216" h="168">
                    <a:moveTo>
                      <a:pt x="59" y="3"/>
                    </a:moveTo>
                    <a:lnTo>
                      <a:pt x="59" y="3"/>
                    </a:lnTo>
                    <a:lnTo>
                      <a:pt x="59" y="7"/>
                    </a:lnTo>
                    <a:lnTo>
                      <a:pt x="58" y="13"/>
                    </a:lnTo>
                    <a:lnTo>
                      <a:pt x="55" y="21"/>
                    </a:lnTo>
                    <a:lnTo>
                      <a:pt x="52" y="30"/>
                    </a:lnTo>
                    <a:lnTo>
                      <a:pt x="49" y="39"/>
                    </a:lnTo>
                    <a:lnTo>
                      <a:pt x="49" y="39"/>
                    </a:lnTo>
                    <a:lnTo>
                      <a:pt x="52" y="36"/>
                    </a:lnTo>
                    <a:lnTo>
                      <a:pt x="58" y="32"/>
                    </a:lnTo>
                    <a:lnTo>
                      <a:pt x="72" y="25"/>
                    </a:lnTo>
                    <a:lnTo>
                      <a:pt x="89" y="20"/>
                    </a:lnTo>
                    <a:lnTo>
                      <a:pt x="98" y="18"/>
                    </a:lnTo>
                    <a:lnTo>
                      <a:pt x="106" y="17"/>
                    </a:lnTo>
                    <a:lnTo>
                      <a:pt x="115" y="17"/>
                    </a:lnTo>
                    <a:lnTo>
                      <a:pt x="122" y="18"/>
                    </a:lnTo>
                    <a:lnTo>
                      <a:pt x="130" y="20"/>
                    </a:lnTo>
                    <a:lnTo>
                      <a:pt x="135" y="23"/>
                    </a:lnTo>
                    <a:lnTo>
                      <a:pt x="140" y="28"/>
                    </a:lnTo>
                    <a:lnTo>
                      <a:pt x="142" y="34"/>
                    </a:lnTo>
                    <a:lnTo>
                      <a:pt x="142" y="43"/>
                    </a:lnTo>
                    <a:lnTo>
                      <a:pt x="140" y="52"/>
                    </a:lnTo>
                    <a:lnTo>
                      <a:pt x="140" y="52"/>
                    </a:lnTo>
                    <a:lnTo>
                      <a:pt x="151" y="47"/>
                    </a:lnTo>
                    <a:lnTo>
                      <a:pt x="165" y="43"/>
                    </a:lnTo>
                    <a:lnTo>
                      <a:pt x="179" y="39"/>
                    </a:lnTo>
                    <a:lnTo>
                      <a:pt x="186" y="39"/>
                    </a:lnTo>
                    <a:lnTo>
                      <a:pt x="193" y="39"/>
                    </a:lnTo>
                    <a:lnTo>
                      <a:pt x="200" y="40"/>
                    </a:lnTo>
                    <a:lnTo>
                      <a:pt x="205" y="43"/>
                    </a:lnTo>
                    <a:lnTo>
                      <a:pt x="209" y="45"/>
                    </a:lnTo>
                    <a:lnTo>
                      <a:pt x="213" y="49"/>
                    </a:lnTo>
                    <a:lnTo>
                      <a:pt x="216" y="54"/>
                    </a:lnTo>
                    <a:lnTo>
                      <a:pt x="217" y="61"/>
                    </a:lnTo>
                    <a:lnTo>
                      <a:pt x="217" y="69"/>
                    </a:lnTo>
                    <a:lnTo>
                      <a:pt x="215" y="79"/>
                    </a:lnTo>
                    <a:lnTo>
                      <a:pt x="215" y="79"/>
                    </a:lnTo>
                    <a:lnTo>
                      <a:pt x="211" y="86"/>
                    </a:lnTo>
                    <a:lnTo>
                      <a:pt x="207" y="96"/>
                    </a:lnTo>
                    <a:lnTo>
                      <a:pt x="196" y="115"/>
                    </a:lnTo>
                    <a:lnTo>
                      <a:pt x="196" y="115"/>
                    </a:lnTo>
                    <a:lnTo>
                      <a:pt x="185" y="140"/>
                    </a:lnTo>
                    <a:lnTo>
                      <a:pt x="180" y="152"/>
                    </a:lnTo>
                    <a:lnTo>
                      <a:pt x="176" y="165"/>
                    </a:lnTo>
                    <a:lnTo>
                      <a:pt x="176" y="165"/>
                    </a:lnTo>
                    <a:lnTo>
                      <a:pt x="173" y="165"/>
                    </a:lnTo>
                    <a:lnTo>
                      <a:pt x="171" y="166"/>
                    </a:lnTo>
                    <a:lnTo>
                      <a:pt x="168" y="167"/>
                    </a:lnTo>
                    <a:lnTo>
                      <a:pt x="165" y="168"/>
                    </a:lnTo>
                    <a:lnTo>
                      <a:pt x="165" y="168"/>
                    </a:lnTo>
                    <a:lnTo>
                      <a:pt x="162" y="165"/>
                    </a:lnTo>
                    <a:lnTo>
                      <a:pt x="161" y="163"/>
                    </a:lnTo>
                    <a:lnTo>
                      <a:pt x="160" y="159"/>
                    </a:lnTo>
                    <a:lnTo>
                      <a:pt x="161" y="157"/>
                    </a:lnTo>
                    <a:lnTo>
                      <a:pt x="165" y="153"/>
                    </a:lnTo>
                    <a:lnTo>
                      <a:pt x="170" y="146"/>
                    </a:lnTo>
                    <a:lnTo>
                      <a:pt x="170" y="146"/>
                    </a:lnTo>
                    <a:lnTo>
                      <a:pt x="174" y="140"/>
                    </a:lnTo>
                    <a:lnTo>
                      <a:pt x="178" y="131"/>
                    </a:lnTo>
                    <a:lnTo>
                      <a:pt x="186" y="112"/>
                    </a:lnTo>
                    <a:lnTo>
                      <a:pt x="193" y="93"/>
                    </a:lnTo>
                    <a:lnTo>
                      <a:pt x="197" y="85"/>
                    </a:lnTo>
                    <a:lnTo>
                      <a:pt x="202" y="79"/>
                    </a:lnTo>
                    <a:lnTo>
                      <a:pt x="202" y="79"/>
                    </a:lnTo>
                    <a:lnTo>
                      <a:pt x="202" y="71"/>
                    </a:lnTo>
                    <a:lnTo>
                      <a:pt x="202" y="64"/>
                    </a:lnTo>
                    <a:lnTo>
                      <a:pt x="198" y="52"/>
                    </a:lnTo>
                    <a:lnTo>
                      <a:pt x="198" y="52"/>
                    </a:lnTo>
                    <a:lnTo>
                      <a:pt x="190" y="50"/>
                    </a:lnTo>
                    <a:lnTo>
                      <a:pt x="181" y="50"/>
                    </a:lnTo>
                    <a:lnTo>
                      <a:pt x="173" y="52"/>
                    </a:lnTo>
                    <a:lnTo>
                      <a:pt x="164" y="55"/>
                    </a:lnTo>
                    <a:lnTo>
                      <a:pt x="148" y="64"/>
                    </a:lnTo>
                    <a:lnTo>
                      <a:pt x="133" y="73"/>
                    </a:lnTo>
                    <a:lnTo>
                      <a:pt x="133" y="73"/>
                    </a:lnTo>
                    <a:lnTo>
                      <a:pt x="130" y="82"/>
                    </a:lnTo>
                    <a:lnTo>
                      <a:pt x="123" y="92"/>
                    </a:lnTo>
                    <a:lnTo>
                      <a:pt x="112" y="112"/>
                    </a:lnTo>
                    <a:lnTo>
                      <a:pt x="112" y="112"/>
                    </a:lnTo>
                    <a:lnTo>
                      <a:pt x="107" y="121"/>
                    </a:lnTo>
                    <a:lnTo>
                      <a:pt x="103" y="129"/>
                    </a:lnTo>
                    <a:lnTo>
                      <a:pt x="101" y="134"/>
                    </a:lnTo>
                    <a:lnTo>
                      <a:pt x="97" y="136"/>
                    </a:lnTo>
                    <a:lnTo>
                      <a:pt x="92" y="136"/>
                    </a:lnTo>
                    <a:lnTo>
                      <a:pt x="86" y="135"/>
                    </a:lnTo>
                    <a:lnTo>
                      <a:pt x="86" y="135"/>
                    </a:lnTo>
                    <a:lnTo>
                      <a:pt x="91" y="122"/>
                    </a:lnTo>
                    <a:lnTo>
                      <a:pt x="98" y="109"/>
                    </a:lnTo>
                    <a:lnTo>
                      <a:pt x="114" y="84"/>
                    </a:lnTo>
                    <a:lnTo>
                      <a:pt x="120" y="71"/>
                    </a:lnTo>
                    <a:lnTo>
                      <a:pt x="122" y="65"/>
                    </a:lnTo>
                    <a:lnTo>
                      <a:pt x="125" y="58"/>
                    </a:lnTo>
                    <a:lnTo>
                      <a:pt x="126" y="51"/>
                    </a:lnTo>
                    <a:lnTo>
                      <a:pt x="127" y="44"/>
                    </a:lnTo>
                    <a:lnTo>
                      <a:pt x="126" y="36"/>
                    </a:lnTo>
                    <a:lnTo>
                      <a:pt x="123" y="29"/>
                    </a:lnTo>
                    <a:lnTo>
                      <a:pt x="123" y="29"/>
                    </a:lnTo>
                    <a:lnTo>
                      <a:pt x="109" y="28"/>
                    </a:lnTo>
                    <a:lnTo>
                      <a:pt x="97" y="30"/>
                    </a:lnTo>
                    <a:lnTo>
                      <a:pt x="86" y="33"/>
                    </a:lnTo>
                    <a:lnTo>
                      <a:pt x="76" y="37"/>
                    </a:lnTo>
                    <a:lnTo>
                      <a:pt x="68" y="43"/>
                    </a:lnTo>
                    <a:lnTo>
                      <a:pt x="59" y="49"/>
                    </a:lnTo>
                    <a:lnTo>
                      <a:pt x="51" y="55"/>
                    </a:lnTo>
                    <a:lnTo>
                      <a:pt x="40" y="62"/>
                    </a:lnTo>
                    <a:lnTo>
                      <a:pt x="40" y="62"/>
                    </a:lnTo>
                    <a:lnTo>
                      <a:pt x="37" y="69"/>
                    </a:lnTo>
                    <a:lnTo>
                      <a:pt x="34" y="77"/>
                    </a:lnTo>
                    <a:lnTo>
                      <a:pt x="27" y="93"/>
                    </a:lnTo>
                    <a:lnTo>
                      <a:pt x="24" y="100"/>
                    </a:lnTo>
                    <a:lnTo>
                      <a:pt x="20" y="107"/>
                    </a:lnTo>
                    <a:lnTo>
                      <a:pt x="14" y="113"/>
                    </a:lnTo>
                    <a:lnTo>
                      <a:pt x="9" y="119"/>
                    </a:lnTo>
                    <a:lnTo>
                      <a:pt x="9" y="119"/>
                    </a:lnTo>
                    <a:lnTo>
                      <a:pt x="6" y="119"/>
                    </a:lnTo>
                    <a:lnTo>
                      <a:pt x="5" y="118"/>
                    </a:lnTo>
                    <a:lnTo>
                      <a:pt x="0" y="115"/>
                    </a:lnTo>
                    <a:lnTo>
                      <a:pt x="0" y="115"/>
                    </a:lnTo>
                    <a:lnTo>
                      <a:pt x="13" y="88"/>
                    </a:lnTo>
                    <a:lnTo>
                      <a:pt x="26" y="61"/>
                    </a:lnTo>
                    <a:lnTo>
                      <a:pt x="31" y="48"/>
                    </a:lnTo>
                    <a:lnTo>
                      <a:pt x="38" y="33"/>
                    </a:lnTo>
                    <a:lnTo>
                      <a:pt x="42" y="19"/>
                    </a:lnTo>
                    <a:lnTo>
                      <a:pt x="46" y="3"/>
                    </a:lnTo>
                    <a:lnTo>
                      <a:pt x="46" y="3"/>
                    </a:lnTo>
                    <a:lnTo>
                      <a:pt x="50" y="2"/>
                    </a:lnTo>
                    <a:lnTo>
                      <a:pt x="51" y="1"/>
                    </a:lnTo>
                    <a:lnTo>
                      <a:pt x="52" y="0"/>
                    </a:lnTo>
                    <a:lnTo>
                      <a:pt x="52" y="0"/>
                    </a:lnTo>
                    <a:lnTo>
                      <a:pt x="54" y="0"/>
                    </a:lnTo>
                    <a:lnTo>
                      <a:pt x="56" y="1"/>
                    </a:lnTo>
                    <a:lnTo>
                      <a:pt x="59" y="3"/>
                    </a:lnTo>
                    <a:lnTo>
                      <a:pt x="59" y="3"/>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40" name="Freeform 153"/>
              <p:cNvSpPr/>
              <p:nvPr>
                <p:custDataLst>
                  <p:tags r:id="rId19"/>
                </p:custDataLst>
              </p:nvPr>
            </p:nvSpPr>
            <p:spPr bwMode="auto">
              <a:xfrm>
                <a:off x="2397126" y="1065213"/>
                <a:ext cx="57150" cy="14288"/>
              </a:xfrm>
              <a:custGeom>
                <a:avLst/>
                <a:gdLst/>
                <a:ahLst/>
                <a:cxnLst>
                  <a:cxn ang="0">
                    <a:pos x="106" y="25"/>
                  </a:cxn>
                  <a:cxn ang="0">
                    <a:pos x="106" y="25"/>
                  </a:cxn>
                  <a:cxn ang="0">
                    <a:pos x="103" y="27"/>
                  </a:cxn>
                  <a:cxn ang="0">
                    <a:pos x="100" y="27"/>
                  </a:cxn>
                  <a:cxn ang="0">
                    <a:pos x="97" y="27"/>
                  </a:cxn>
                  <a:cxn ang="0">
                    <a:pos x="93" y="26"/>
                  </a:cxn>
                  <a:cxn ang="0">
                    <a:pos x="87" y="22"/>
                  </a:cxn>
                  <a:cxn ang="0">
                    <a:pos x="80" y="19"/>
                  </a:cxn>
                  <a:cxn ang="0">
                    <a:pos x="80" y="19"/>
                  </a:cxn>
                  <a:cxn ang="0">
                    <a:pos x="77" y="19"/>
                  </a:cxn>
                  <a:cxn ang="0">
                    <a:pos x="73" y="20"/>
                  </a:cxn>
                  <a:cxn ang="0">
                    <a:pos x="70" y="21"/>
                  </a:cxn>
                  <a:cxn ang="0">
                    <a:pos x="67" y="21"/>
                  </a:cxn>
                  <a:cxn ang="0">
                    <a:pos x="67" y="21"/>
                  </a:cxn>
                  <a:cxn ang="0">
                    <a:pos x="61" y="20"/>
                  </a:cxn>
                  <a:cxn ang="0">
                    <a:pos x="56" y="18"/>
                  </a:cxn>
                  <a:cxn ang="0">
                    <a:pos x="45" y="15"/>
                  </a:cxn>
                  <a:cxn ang="0">
                    <a:pos x="45" y="15"/>
                  </a:cxn>
                  <a:cxn ang="0">
                    <a:pos x="32" y="13"/>
                  </a:cxn>
                  <a:cxn ang="0">
                    <a:pos x="19" y="12"/>
                  </a:cxn>
                  <a:cxn ang="0">
                    <a:pos x="13" y="11"/>
                  </a:cxn>
                  <a:cxn ang="0">
                    <a:pos x="8" y="9"/>
                  </a:cxn>
                  <a:cxn ang="0">
                    <a:pos x="2" y="5"/>
                  </a:cxn>
                  <a:cxn ang="0">
                    <a:pos x="0" y="1"/>
                  </a:cxn>
                  <a:cxn ang="0">
                    <a:pos x="0" y="1"/>
                  </a:cxn>
                  <a:cxn ang="0">
                    <a:pos x="3" y="1"/>
                  </a:cxn>
                  <a:cxn ang="0">
                    <a:pos x="3" y="1"/>
                  </a:cxn>
                  <a:cxn ang="0">
                    <a:pos x="13" y="0"/>
                  </a:cxn>
                  <a:cxn ang="0">
                    <a:pos x="24" y="0"/>
                  </a:cxn>
                  <a:cxn ang="0">
                    <a:pos x="34" y="1"/>
                  </a:cxn>
                  <a:cxn ang="0">
                    <a:pos x="44" y="2"/>
                  </a:cxn>
                  <a:cxn ang="0">
                    <a:pos x="63" y="7"/>
                  </a:cxn>
                  <a:cxn ang="0">
                    <a:pos x="82" y="11"/>
                  </a:cxn>
                  <a:cxn ang="0">
                    <a:pos x="82" y="11"/>
                  </a:cxn>
                  <a:cxn ang="0">
                    <a:pos x="91" y="11"/>
                  </a:cxn>
                  <a:cxn ang="0">
                    <a:pos x="99" y="13"/>
                  </a:cxn>
                  <a:cxn ang="0">
                    <a:pos x="102" y="14"/>
                  </a:cxn>
                  <a:cxn ang="0">
                    <a:pos x="104" y="16"/>
                  </a:cxn>
                  <a:cxn ang="0">
                    <a:pos x="105" y="20"/>
                  </a:cxn>
                  <a:cxn ang="0">
                    <a:pos x="106" y="25"/>
                  </a:cxn>
                  <a:cxn ang="0">
                    <a:pos x="106" y="25"/>
                  </a:cxn>
                </a:cxnLst>
                <a:rect l="0" t="0" r="r" b="b"/>
                <a:pathLst>
                  <a:path w="105" h="27">
                    <a:moveTo>
                      <a:pt x="106" y="25"/>
                    </a:moveTo>
                    <a:lnTo>
                      <a:pt x="106" y="25"/>
                    </a:lnTo>
                    <a:lnTo>
                      <a:pt x="103" y="27"/>
                    </a:lnTo>
                    <a:lnTo>
                      <a:pt x="100" y="27"/>
                    </a:lnTo>
                    <a:lnTo>
                      <a:pt x="97" y="27"/>
                    </a:lnTo>
                    <a:lnTo>
                      <a:pt x="93" y="26"/>
                    </a:lnTo>
                    <a:lnTo>
                      <a:pt x="87" y="22"/>
                    </a:lnTo>
                    <a:lnTo>
                      <a:pt x="80" y="19"/>
                    </a:lnTo>
                    <a:lnTo>
                      <a:pt x="80" y="19"/>
                    </a:lnTo>
                    <a:lnTo>
                      <a:pt x="77" y="19"/>
                    </a:lnTo>
                    <a:lnTo>
                      <a:pt x="73" y="20"/>
                    </a:lnTo>
                    <a:lnTo>
                      <a:pt x="70" y="21"/>
                    </a:lnTo>
                    <a:lnTo>
                      <a:pt x="67" y="21"/>
                    </a:lnTo>
                    <a:lnTo>
                      <a:pt x="67" y="21"/>
                    </a:lnTo>
                    <a:lnTo>
                      <a:pt x="61" y="20"/>
                    </a:lnTo>
                    <a:lnTo>
                      <a:pt x="56" y="18"/>
                    </a:lnTo>
                    <a:lnTo>
                      <a:pt x="45" y="15"/>
                    </a:lnTo>
                    <a:lnTo>
                      <a:pt x="45" y="15"/>
                    </a:lnTo>
                    <a:lnTo>
                      <a:pt x="32" y="13"/>
                    </a:lnTo>
                    <a:lnTo>
                      <a:pt x="19" y="12"/>
                    </a:lnTo>
                    <a:lnTo>
                      <a:pt x="13" y="11"/>
                    </a:lnTo>
                    <a:lnTo>
                      <a:pt x="8" y="9"/>
                    </a:lnTo>
                    <a:lnTo>
                      <a:pt x="2" y="5"/>
                    </a:lnTo>
                    <a:lnTo>
                      <a:pt x="0" y="1"/>
                    </a:lnTo>
                    <a:lnTo>
                      <a:pt x="0" y="1"/>
                    </a:lnTo>
                    <a:lnTo>
                      <a:pt x="3" y="1"/>
                    </a:lnTo>
                    <a:lnTo>
                      <a:pt x="3" y="1"/>
                    </a:lnTo>
                    <a:lnTo>
                      <a:pt x="13" y="0"/>
                    </a:lnTo>
                    <a:lnTo>
                      <a:pt x="24" y="0"/>
                    </a:lnTo>
                    <a:lnTo>
                      <a:pt x="34" y="1"/>
                    </a:lnTo>
                    <a:lnTo>
                      <a:pt x="44" y="2"/>
                    </a:lnTo>
                    <a:lnTo>
                      <a:pt x="63" y="7"/>
                    </a:lnTo>
                    <a:lnTo>
                      <a:pt x="82" y="11"/>
                    </a:lnTo>
                    <a:lnTo>
                      <a:pt x="82" y="11"/>
                    </a:lnTo>
                    <a:lnTo>
                      <a:pt x="91" y="11"/>
                    </a:lnTo>
                    <a:lnTo>
                      <a:pt x="99" y="13"/>
                    </a:lnTo>
                    <a:lnTo>
                      <a:pt x="102" y="14"/>
                    </a:lnTo>
                    <a:lnTo>
                      <a:pt x="104" y="16"/>
                    </a:lnTo>
                    <a:lnTo>
                      <a:pt x="105" y="20"/>
                    </a:lnTo>
                    <a:lnTo>
                      <a:pt x="106" y="25"/>
                    </a:lnTo>
                    <a:lnTo>
                      <a:pt x="106" y="25"/>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41" name="Freeform 154"/>
              <p:cNvSpPr/>
              <p:nvPr>
                <p:custDataLst>
                  <p:tags r:id="rId20"/>
                </p:custDataLst>
              </p:nvPr>
            </p:nvSpPr>
            <p:spPr bwMode="auto">
              <a:xfrm>
                <a:off x="2686050" y="1093788"/>
                <a:ext cx="63501" cy="69850"/>
              </a:xfrm>
              <a:custGeom>
                <a:avLst/>
                <a:gdLst/>
                <a:ahLst/>
                <a:cxnLst>
                  <a:cxn ang="0">
                    <a:pos x="118" y="22"/>
                  </a:cxn>
                  <a:cxn ang="0">
                    <a:pos x="114" y="26"/>
                  </a:cxn>
                  <a:cxn ang="0">
                    <a:pos x="106" y="28"/>
                  </a:cxn>
                  <a:cxn ang="0">
                    <a:pos x="104" y="26"/>
                  </a:cxn>
                  <a:cxn ang="0">
                    <a:pos x="102" y="21"/>
                  </a:cxn>
                  <a:cxn ang="0">
                    <a:pos x="100" y="15"/>
                  </a:cxn>
                  <a:cxn ang="0">
                    <a:pos x="98" y="12"/>
                  </a:cxn>
                  <a:cxn ang="0">
                    <a:pos x="94" y="10"/>
                  </a:cxn>
                  <a:cxn ang="0">
                    <a:pos x="76" y="11"/>
                  </a:cxn>
                  <a:cxn ang="0">
                    <a:pos x="54" y="15"/>
                  </a:cxn>
                  <a:cxn ang="0">
                    <a:pos x="40" y="20"/>
                  </a:cxn>
                  <a:cxn ang="0">
                    <a:pos x="35" y="25"/>
                  </a:cxn>
                  <a:cxn ang="0">
                    <a:pos x="26" y="33"/>
                  </a:cxn>
                  <a:cxn ang="0">
                    <a:pos x="21" y="45"/>
                  </a:cxn>
                  <a:cxn ang="0">
                    <a:pos x="14" y="71"/>
                  </a:cxn>
                  <a:cxn ang="0">
                    <a:pos x="14" y="85"/>
                  </a:cxn>
                  <a:cxn ang="0">
                    <a:pos x="17" y="98"/>
                  </a:cxn>
                  <a:cxn ang="0">
                    <a:pos x="24" y="108"/>
                  </a:cxn>
                  <a:cxn ang="0">
                    <a:pos x="35" y="115"/>
                  </a:cxn>
                  <a:cxn ang="0">
                    <a:pos x="40" y="117"/>
                  </a:cxn>
                  <a:cxn ang="0">
                    <a:pos x="57" y="119"/>
                  </a:cxn>
                  <a:cxn ang="0">
                    <a:pos x="81" y="115"/>
                  </a:cxn>
                  <a:cxn ang="0">
                    <a:pos x="102" y="106"/>
                  </a:cxn>
                  <a:cxn ang="0">
                    <a:pos x="116" y="90"/>
                  </a:cxn>
                  <a:cxn ang="0">
                    <a:pos x="118" y="94"/>
                  </a:cxn>
                  <a:cxn ang="0">
                    <a:pos x="119" y="100"/>
                  </a:cxn>
                  <a:cxn ang="0">
                    <a:pos x="117" y="107"/>
                  </a:cxn>
                  <a:cxn ang="0">
                    <a:pos x="108" y="116"/>
                  </a:cxn>
                  <a:cxn ang="0">
                    <a:pos x="91" y="126"/>
                  </a:cxn>
                  <a:cxn ang="0">
                    <a:pos x="76" y="131"/>
                  </a:cxn>
                  <a:cxn ang="0">
                    <a:pos x="69" y="132"/>
                  </a:cxn>
                  <a:cxn ang="0">
                    <a:pos x="53" y="132"/>
                  </a:cxn>
                  <a:cxn ang="0">
                    <a:pos x="39" y="129"/>
                  </a:cxn>
                  <a:cxn ang="0">
                    <a:pos x="26" y="124"/>
                  </a:cxn>
                  <a:cxn ang="0">
                    <a:pos x="15" y="115"/>
                  </a:cxn>
                  <a:cxn ang="0">
                    <a:pos x="8" y="104"/>
                  </a:cxn>
                  <a:cxn ang="0">
                    <a:pos x="2" y="91"/>
                  </a:cxn>
                  <a:cxn ang="0">
                    <a:pos x="0" y="73"/>
                  </a:cxn>
                  <a:cxn ang="0">
                    <a:pos x="1" y="65"/>
                  </a:cxn>
                  <a:cxn ang="0">
                    <a:pos x="5" y="49"/>
                  </a:cxn>
                  <a:cxn ang="0">
                    <a:pos x="13" y="33"/>
                  </a:cxn>
                  <a:cxn ang="0">
                    <a:pos x="25" y="18"/>
                  </a:cxn>
                  <a:cxn ang="0">
                    <a:pos x="40" y="7"/>
                  </a:cxn>
                  <a:cxn ang="0">
                    <a:pos x="51" y="4"/>
                  </a:cxn>
                  <a:cxn ang="0">
                    <a:pos x="75" y="0"/>
                  </a:cxn>
                  <a:cxn ang="0">
                    <a:pos x="98" y="2"/>
                  </a:cxn>
                  <a:cxn ang="0">
                    <a:pos x="107" y="6"/>
                  </a:cxn>
                  <a:cxn ang="0">
                    <a:pos x="115" y="12"/>
                  </a:cxn>
                  <a:cxn ang="0">
                    <a:pos x="118" y="22"/>
                  </a:cxn>
                </a:cxnLst>
                <a:rect l="0" t="0" r="r" b="b"/>
                <a:pathLst>
                  <a:path w="119" h="132">
                    <a:moveTo>
                      <a:pt x="118" y="22"/>
                    </a:moveTo>
                    <a:lnTo>
                      <a:pt x="118" y="22"/>
                    </a:lnTo>
                    <a:lnTo>
                      <a:pt x="117" y="24"/>
                    </a:lnTo>
                    <a:lnTo>
                      <a:pt x="114" y="26"/>
                    </a:lnTo>
                    <a:lnTo>
                      <a:pt x="111" y="27"/>
                    </a:lnTo>
                    <a:lnTo>
                      <a:pt x="106" y="28"/>
                    </a:lnTo>
                    <a:lnTo>
                      <a:pt x="106" y="28"/>
                    </a:lnTo>
                    <a:lnTo>
                      <a:pt x="104" y="26"/>
                    </a:lnTo>
                    <a:lnTo>
                      <a:pt x="103" y="25"/>
                    </a:lnTo>
                    <a:lnTo>
                      <a:pt x="102" y="21"/>
                    </a:lnTo>
                    <a:lnTo>
                      <a:pt x="101" y="17"/>
                    </a:lnTo>
                    <a:lnTo>
                      <a:pt x="100" y="15"/>
                    </a:lnTo>
                    <a:lnTo>
                      <a:pt x="98" y="12"/>
                    </a:lnTo>
                    <a:lnTo>
                      <a:pt x="98" y="12"/>
                    </a:lnTo>
                    <a:lnTo>
                      <a:pt x="96" y="12"/>
                    </a:lnTo>
                    <a:lnTo>
                      <a:pt x="94" y="10"/>
                    </a:lnTo>
                    <a:lnTo>
                      <a:pt x="94" y="10"/>
                    </a:lnTo>
                    <a:lnTo>
                      <a:pt x="76" y="11"/>
                    </a:lnTo>
                    <a:lnTo>
                      <a:pt x="60" y="12"/>
                    </a:lnTo>
                    <a:lnTo>
                      <a:pt x="54" y="15"/>
                    </a:lnTo>
                    <a:lnTo>
                      <a:pt x="46" y="17"/>
                    </a:lnTo>
                    <a:lnTo>
                      <a:pt x="40" y="20"/>
                    </a:lnTo>
                    <a:lnTo>
                      <a:pt x="35" y="25"/>
                    </a:lnTo>
                    <a:lnTo>
                      <a:pt x="35" y="25"/>
                    </a:lnTo>
                    <a:lnTo>
                      <a:pt x="30" y="28"/>
                    </a:lnTo>
                    <a:lnTo>
                      <a:pt x="26" y="33"/>
                    </a:lnTo>
                    <a:lnTo>
                      <a:pt x="23" y="38"/>
                    </a:lnTo>
                    <a:lnTo>
                      <a:pt x="21" y="45"/>
                    </a:lnTo>
                    <a:lnTo>
                      <a:pt x="16" y="57"/>
                    </a:lnTo>
                    <a:lnTo>
                      <a:pt x="14" y="71"/>
                    </a:lnTo>
                    <a:lnTo>
                      <a:pt x="14" y="79"/>
                    </a:lnTo>
                    <a:lnTo>
                      <a:pt x="14" y="85"/>
                    </a:lnTo>
                    <a:lnTo>
                      <a:pt x="15" y="92"/>
                    </a:lnTo>
                    <a:lnTo>
                      <a:pt x="17" y="98"/>
                    </a:lnTo>
                    <a:lnTo>
                      <a:pt x="21" y="103"/>
                    </a:lnTo>
                    <a:lnTo>
                      <a:pt x="24" y="108"/>
                    </a:lnTo>
                    <a:lnTo>
                      <a:pt x="29" y="112"/>
                    </a:lnTo>
                    <a:lnTo>
                      <a:pt x="35" y="115"/>
                    </a:lnTo>
                    <a:lnTo>
                      <a:pt x="35" y="115"/>
                    </a:lnTo>
                    <a:lnTo>
                      <a:pt x="40" y="117"/>
                    </a:lnTo>
                    <a:lnTo>
                      <a:pt x="45" y="118"/>
                    </a:lnTo>
                    <a:lnTo>
                      <a:pt x="57" y="119"/>
                    </a:lnTo>
                    <a:lnTo>
                      <a:pt x="69" y="118"/>
                    </a:lnTo>
                    <a:lnTo>
                      <a:pt x="81" y="115"/>
                    </a:lnTo>
                    <a:lnTo>
                      <a:pt x="92" y="111"/>
                    </a:lnTo>
                    <a:lnTo>
                      <a:pt x="102" y="106"/>
                    </a:lnTo>
                    <a:lnTo>
                      <a:pt x="111" y="98"/>
                    </a:lnTo>
                    <a:lnTo>
                      <a:pt x="116" y="90"/>
                    </a:lnTo>
                    <a:lnTo>
                      <a:pt x="116" y="90"/>
                    </a:lnTo>
                    <a:lnTo>
                      <a:pt x="118" y="94"/>
                    </a:lnTo>
                    <a:lnTo>
                      <a:pt x="119" y="97"/>
                    </a:lnTo>
                    <a:lnTo>
                      <a:pt x="119" y="100"/>
                    </a:lnTo>
                    <a:lnTo>
                      <a:pt x="119" y="103"/>
                    </a:lnTo>
                    <a:lnTo>
                      <a:pt x="117" y="107"/>
                    </a:lnTo>
                    <a:lnTo>
                      <a:pt x="115" y="110"/>
                    </a:lnTo>
                    <a:lnTo>
                      <a:pt x="108" y="116"/>
                    </a:lnTo>
                    <a:lnTo>
                      <a:pt x="100" y="122"/>
                    </a:lnTo>
                    <a:lnTo>
                      <a:pt x="91" y="126"/>
                    </a:lnTo>
                    <a:lnTo>
                      <a:pt x="84" y="129"/>
                    </a:lnTo>
                    <a:lnTo>
                      <a:pt x="76" y="131"/>
                    </a:lnTo>
                    <a:lnTo>
                      <a:pt x="76" y="131"/>
                    </a:lnTo>
                    <a:lnTo>
                      <a:pt x="69" y="132"/>
                    </a:lnTo>
                    <a:lnTo>
                      <a:pt x="60" y="132"/>
                    </a:lnTo>
                    <a:lnTo>
                      <a:pt x="53" y="132"/>
                    </a:lnTo>
                    <a:lnTo>
                      <a:pt x="45" y="131"/>
                    </a:lnTo>
                    <a:lnTo>
                      <a:pt x="39" y="129"/>
                    </a:lnTo>
                    <a:lnTo>
                      <a:pt x="31" y="127"/>
                    </a:lnTo>
                    <a:lnTo>
                      <a:pt x="26" y="124"/>
                    </a:lnTo>
                    <a:lnTo>
                      <a:pt x="21" y="119"/>
                    </a:lnTo>
                    <a:lnTo>
                      <a:pt x="15" y="115"/>
                    </a:lnTo>
                    <a:lnTo>
                      <a:pt x="11" y="110"/>
                    </a:lnTo>
                    <a:lnTo>
                      <a:pt x="8" y="104"/>
                    </a:lnTo>
                    <a:lnTo>
                      <a:pt x="5" y="97"/>
                    </a:lnTo>
                    <a:lnTo>
                      <a:pt x="2" y="91"/>
                    </a:lnTo>
                    <a:lnTo>
                      <a:pt x="1" y="82"/>
                    </a:lnTo>
                    <a:lnTo>
                      <a:pt x="0" y="73"/>
                    </a:lnTo>
                    <a:lnTo>
                      <a:pt x="1" y="65"/>
                    </a:lnTo>
                    <a:lnTo>
                      <a:pt x="1" y="65"/>
                    </a:lnTo>
                    <a:lnTo>
                      <a:pt x="2" y="56"/>
                    </a:lnTo>
                    <a:lnTo>
                      <a:pt x="5" y="49"/>
                    </a:lnTo>
                    <a:lnTo>
                      <a:pt x="9" y="40"/>
                    </a:lnTo>
                    <a:lnTo>
                      <a:pt x="13" y="33"/>
                    </a:lnTo>
                    <a:lnTo>
                      <a:pt x="18" y="25"/>
                    </a:lnTo>
                    <a:lnTo>
                      <a:pt x="25" y="18"/>
                    </a:lnTo>
                    <a:lnTo>
                      <a:pt x="32" y="12"/>
                    </a:lnTo>
                    <a:lnTo>
                      <a:pt x="40" y="7"/>
                    </a:lnTo>
                    <a:lnTo>
                      <a:pt x="40" y="7"/>
                    </a:lnTo>
                    <a:lnTo>
                      <a:pt x="51" y="4"/>
                    </a:lnTo>
                    <a:lnTo>
                      <a:pt x="62" y="1"/>
                    </a:lnTo>
                    <a:lnTo>
                      <a:pt x="75" y="0"/>
                    </a:lnTo>
                    <a:lnTo>
                      <a:pt x="87" y="0"/>
                    </a:lnTo>
                    <a:lnTo>
                      <a:pt x="98" y="2"/>
                    </a:lnTo>
                    <a:lnTo>
                      <a:pt x="103" y="4"/>
                    </a:lnTo>
                    <a:lnTo>
                      <a:pt x="107" y="6"/>
                    </a:lnTo>
                    <a:lnTo>
                      <a:pt x="112" y="9"/>
                    </a:lnTo>
                    <a:lnTo>
                      <a:pt x="115" y="12"/>
                    </a:lnTo>
                    <a:lnTo>
                      <a:pt x="117" y="17"/>
                    </a:lnTo>
                    <a:lnTo>
                      <a:pt x="118" y="22"/>
                    </a:lnTo>
                    <a:lnTo>
                      <a:pt x="118" y="22"/>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sp>
            <p:nvSpPr>
              <p:cNvPr id="42" name="Freeform 155"/>
              <p:cNvSpPr>
                <a:spLocks noEditPoints="1"/>
              </p:cNvSpPr>
              <p:nvPr>
                <p:custDataLst>
                  <p:tags r:id="rId21"/>
                </p:custDataLst>
              </p:nvPr>
            </p:nvSpPr>
            <p:spPr bwMode="auto">
              <a:xfrm>
                <a:off x="2071688" y="881063"/>
                <a:ext cx="871538" cy="463550"/>
              </a:xfrm>
              <a:custGeom>
                <a:avLst/>
                <a:gdLst/>
                <a:ahLst/>
                <a:cxnLst>
                  <a:cxn ang="0">
                    <a:pos x="183" y="382"/>
                  </a:cxn>
                  <a:cxn ang="0">
                    <a:pos x="153" y="348"/>
                  </a:cxn>
                  <a:cxn ang="0">
                    <a:pos x="98" y="335"/>
                  </a:cxn>
                  <a:cxn ang="0">
                    <a:pos x="153" y="232"/>
                  </a:cxn>
                  <a:cxn ang="0">
                    <a:pos x="235" y="258"/>
                  </a:cxn>
                  <a:cxn ang="0">
                    <a:pos x="207" y="213"/>
                  </a:cxn>
                  <a:cxn ang="0">
                    <a:pos x="145" y="196"/>
                  </a:cxn>
                  <a:cxn ang="0">
                    <a:pos x="202" y="123"/>
                  </a:cxn>
                  <a:cxn ang="0">
                    <a:pos x="246" y="152"/>
                  </a:cxn>
                  <a:cxn ang="0">
                    <a:pos x="268" y="82"/>
                  </a:cxn>
                  <a:cxn ang="0">
                    <a:pos x="207" y="66"/>
                  </a:cxn>
                  <a:cxn ang="0">
                    <a:pos x="586" y="64"/>
                  </a:cxn>
                  <a:cxn ang="0">
                    <a:pos x="974" y="140"/>
                  </a:cxn>
                  <a:cxn ang="0">
                    <a:pos x="1637" y="309"/>
                  </a:cxn>
                  <a:cxn ang="0">
                    <a:pos x="1477" y="640"/>
                  </a:cxn>
                  <a:cxn ang="0">
                    <a:pos x="1356" y="868"/>
                  </a:cxn>
                  <a:cxn ang="0">
                    <a:pos x="929" y="811"/>
                  </a:cxn>
                  <a:cxn ang="0">
                    <a:pos x="583" y="739"/>
                  </a:cxn>
                  <a:cxn ang="0">
                    <a:pos x="124" y="634"/>
                  </a:cxn>
                  <a:cxn ang="0">
                    <a:pos x="18" y="563"/>
                  </a:cxn>
                  <a:cxn ang="0">
                    <a:pos x="108" y="506"/>
                  </a:cxn>
                  <a:cxn ang="0">
                    <a:pos x="156" y="484"/>
                  </a:cxn>
                  <a:cxn ang="0">
                    <a:pos x="101" y="475"/>
                  </a:cxn>
                  <a:cxn ang="0">
                    <a:pos x="64" y="435"/>
                  </a:cxn>
                  <a:cxn ang="0">
                    <a:pos x="106" y="455"/>
                  </a:cxn>
                  <a:cxn ang="0">
                    <a:pos x="171" y="482"/>
                  </a:cxn>
                  <a:cxn ang="0">
                    <a:pos x="89" y="517"/>
                  </a:cxn>
                  <a:cxn ang="0">
                    <a:pos x="40" y="593"/>
                  </a:cxn>
                  <a:cxn ang="0">
                    <a:pos x="599" y="730"/>
                  </a:cxn>
                  <a:cxn ang="0">
                    <a:pos x="1098" y="818"/>
                  </a:cxn>
                  <a:cxn ang="0">
                    <a:pos x="1251" y="782"/>
                  </a:cxn>
                  <a:cxn ang="0">
                    <a:pos x="1171" y="710"/>
                  </a:cxn>
                  <a:cxn ang="0">
                    <a:pos x="1133" y="701"/>
                  </a:cxn>
                  <a:cxn ang="0">
                    <a:pos x="1003" y="739"/>
                  </a:cxn>
                  <a:cxn ang="0">
                    <a:pos x="962" y="666"/>
                  </a:cxn>
                  <a:cxn ang="0">
                    <a:pos x="1098" y="611"/>
                  </a:cxn>
                  <a:cxn ang="0">
                    <a:pos x="1185" y="681"/>
                  </a:cxn>
                  <a:cxn ang="0">
                    <a:pos x="1257" y="577"/>
                  </a:cxn>
                  <a:cxn ang="0">
                    <a:pos x="1258" y="611"/>
                  </a:cxn>
                  <a:cxn ang="0">
                    <a:pos x="1338" y="516"/>
                  </a:cxn>
                  <a:cxn ang="0">
                    <a:pos x="1448" y="495"/>
                  </a:cxn>
                  <a:cxn ang="0">
                    <a:pos x="1567" y="438"/>
                  </a:cxn>
                  <a:cxn ang="0">
                    <a:pos x="1482" y="272"/>
                  </a:cxn>
                  <a:cxn ang="0">
                    <a:pos x="1434" y="258"/>
                  </a:cxn>
                  <a:cxn ang="0">
                    <a:pos x="1313" y="222"/>
                  </a:cxn>
                  <a:cxn ang="0">
                    <a:pos x="1162" y="188"/>
                  </a:cxn>
                  <a:cxn ang="0">
                    <a:pos x="827" y="126"/>
                  </a:cxn>
                  <a:cxn ang="0">
                    <a:pos x="526" y="61"/>
                  </a:cxn>
                  <a:cxn ang="0">
                    <a:pos x="243" y="76"/>
                  </a:cxn>
                  <a:cxn ang="0">
                    <a:pos x="298" y="120"/>
                  </a:cxn>
                  <a:cxn ang="0">
                    <a:pos x="222" y="145"/>
                  </a:cxn>
                  <a:cxn ang="0">
                    <a:pos x="188" y="185"/>
                  </a:cxn>
                  <a:cxn ang="0">
                    <a:pos x="258" y="214"/>
                  </a:cxn>
                  <a:cxn ang="0">
                    <a:pos x="194" y="279"/>
                  </a:cxn>
                  <a:cxn ang="0">
                    <a:pos x="143" y="332"/>
                  </a:cxn>
                  <a:cxn ang="0">
                    <a:pos x="208" y="373"/>
                  </a:cxn>
                  <a:cxn ang="0">
                    <a:pos x="134" y="378"/>
                  </a:cxn>
                  <a:cxn ang="0">
                    <a:pos x="1358" y="626"/>
                  </a:cxn>
                  <a:cxn ang="0">
                    <a:pos x="1416" y="538"/>
                  </a:cxn>
                  <a:cxn ang="0">
                    <a:pos x="1340" y="633"/>
                  </a:cxn>
                  <a:cxn ang="0">
                    <a:pos x="1298" y="723"/>
                  </a:cxn>
                  <a:cxn ang="0">
                    <a:pos x="1440" y="650"/>
                  </a:cxn>
                </a:cxnLst>
                <a:rect l="0" t="0" r="r" b="b"/>
                <a:pathLst>
                  <a:path w="1647" h="876">
                    <a:moveTo>
                      <a:pt x="98" y="356"/>
                    </a:moveTo>
                    <a:lnTo>
                      <a:pt x="98" y="356"/>
                    </a:lnTo>
                    <a:lnTo>
                      <a:pt x="112" y="357"/>
                    </a:lnTo>
                    <a:lnTo>
                      <a:pt x="125" y="359"/>
                    </a:lnTo>
                    <a:lnTo>
                      <a:pt x="139" y="362"/>
                    </a:lnTo>
                    <a:lnTo>
                      <a:pt x="153" y="366"/>
                    </a:lnTo>
                    <a:lnTo>
                      <a:pt x="153" y="366"/>
                    </a:lnTo>
                    <a:lnTo>
                      <a:pt x="152" y="375"/>
                    </a:lnTo>
                    <a:lnTo>
                      <a:pt x="153" y="382"/>
                    </a:lnTo>
                    <a:lnTo>
                      <a:pt x="155" y="387"/>
                    </a:lnTo>
                    <a:lnTo>
                      <a:pt x="157" y="389"/>
                    </a:lnTo>
                    <a:lnTo>
                      <a:pt x="161" y="391"/>
                    </a:lnTo>
                    <a:lnTo>
                      <a:pt x="167" y="390"/>
                    </a:lnTo>
                    <a:lnTo>
                      <a:pt x="172" y="389"/>
                    </a:lnTo>
                    <a:lnTo>
                      <a:pt x="177" y="386"/>
                    </a:lnTo>
                    <a:lnTo>
                      <a:pt x="183" y="382"/>
                    </a:lnTo>
                    <a:lnTo>
                      <a:pt x="188" y="378"/>
                    </a:lnTo>
                    <a:lnTo>
                      <a:pt x="192" y="373"/>
                    </a:lnTo>
                    <a:lnTo>
                      <a:pt x="197" y="367"/>
                    </a:lnTo>
                    <a:lnTo>
                      <a:pt x="200" y="361"/>
                    </a:lnTo>
                    <a:lnTo>
                      <a:pt x="201" y="354"/>
                    </a:lnTo>
                    <a:lnTo>
                      <a:pt x="202" y="348"/>
                    </a:lnTo>
                    <a:lnTo>
                      <a:pt x="201" y="342"/>
                    </a:lnTo>
                    <a:lnTo>
                      <a:pt x="201" y="342"/>
                    </a:lnTo>
                    <a:lnTo>
                      <a:pt x="198" y="335"/>
                    </a:lnTo>
                    <a:lnTo>
                      <a:pt x="192" y="331"/>
                    </a:lnTo>
                    <a:lnTo>
                      <a:pt x="179" y="321"/>
                    </a:lnTo>
                    <a:lnTo>
                      <a:pt x="179" y="321"/>
                    </a:lnTo>
                    <a:lnTo>
                      <a:pt x="175" y="322"/>
                    </a:lnTo>
                    <a:lnTo>
                      <a:pt x="171" y="326"/>
                    </a:lnTo>
                    <a:lnTo>
                      <a:pt x="164" y="332"/>
                    </a:lnTo>
                    <a:lnTo>
                      <a:pt x="153" y="348"/>
                    </a:lnTo>
                    <a:lnTo>
                      <a:pt x="153" y="348"/>
                    </a:lnTo>
                    <a:lnTo>
                      <a:pt x="148" y="348"/>
                    </a:lnTo>
                    <a:lnTo>
                      <a:pt x="145" y="347"/>
                    </a:lnTo>
                    <a:lnTo>
                      <a:pt x="141" y="346"/>
                    </a:lnTo>
                    <a:lnTo>
                      <a:pt x="138" y="344"/>
                    </a:lnTo>
                    <a:lnTo>
                      <a:pt x="132" y="339"/>
                    </a:lnTo>
                    <a:lnTo>
                      <a:pt x="129" y="337"/>
                    </a:lnTo>
                    <a:lnTo>
                      <a:pt x="126" y="336"/>
                    </a:lnTo>
                    <a:lnTo>
                      <a:pt x="126" y="336"/>
                    </a:lnTo>
                    <a:lnTo>
                      <a:pt x="123" y="336"/>
                    </a:lnTo>
                    <a:lnTo>
                      <a:pt x="118" y="337"/>
                    </a:lnTo>
                    <a:lnTo>
                      <a:pt x="112" y="338"/>
                    </a:lnTo>
                    <a:lnTo>
                      <a:pt x="108" y="338"/>
                    </a:lnTo>
                    <a:lnTo>
                      <a:pt x="104" y="338"/>
                    </a:lnTo>
                    <a:lnTo>
                      <a:pt x="101" y="337"/>
                    </a:lnTo>
                    <a:lnTo>
                      <a:pt x="98" y="335"/>
                    </a:lnTo>
                    <a:lnTo>
                      <a:pt x="98" y="335"/>
                    </a:lnTo>
                    <a:lnTo>
                      <a:pt x="97" y="332"/>
                    </a:lnTo>
                    <a:lnTo>
                      <a:pt x="97" y="329"/>
                    </a:lnTo>
                    <a:lnTo>
                      <a:pt x="99" y="321"/>
                    </a:lnTo>
                    <a:lnTo>
                      <a:pt x="100" y="315"/>
                    </a:lnTo>
                    <a:lnTo>
                      <a:pt x="100" y="312"/>
                    </a:lnTo>
                    <a:lnTo>
                      <a:pt x="99" y="308"/>
                    </a:lnTo>
                    <a:lnTo>
                      <a:pt x="99" y="308"/>
                    </a:lnTo>
                    <a:lnTo>
                      <a:pt x="107" y="301"/>
                    </a:lnTo>
                    <a:lnTo>
                      <a:pt x="113" y="292"/>
                    </a:lnTo>
                    <a:lnTo>
                      <a:pt x="118" y="283"/>
                    </a:lnTo>
                    <a:lnTo>
                      <a:pt x="123" y="273"/>
                    </a:lnTo>
                    <a:lnTo>
                      <a:pt x="131" y="251"/>
                    </a:lnTo>
                    <a:lnTo>
                      <a:pt x="139" y="229"/>
                    </a:lnTo>
                    <a:lnTo>
                      <a:pt x="139" y="229"/>
                    </a:lnTo>
                    <a:lnTo>
                      <a:pt x="153" y="232"/>
                    </a:lnTo>
                    <a:lnTo>
                      <a:pt x="169" y="235"/>
                    </a:lnTo>
                    <a:lnTo>
                      <a:pt x="201" y="239"/>
                    </a:lnTo>
                    <a:lnTo>
                      <a:pt x="201" y="239"/>
                    </a:lnTo>
                    <a:lnTo>
                      <a:pt x="195" y="245"/>
                    </a:lnTo>
                    <a:lnTo>
                      <a:pt x="192" y="252"/>
                    </a:lnTo>
                    <a:lnTo>
                      <a:pt x="192" y="258"/>
                    </a:lnTo>
                    <a:lnTo>
                      <a:pt x="194" y="263"/>
                    </a:lnTo>
                    <a:lnTo>
                      <a:pt x="198" y="268"/>
                    </a:lnTo>
                    <a:lnTo>
                      <a:pt x="203" y="271"/>
                    </a:lnTo>
                    <a:lnTo>
                      <a:pt x="210" y="272"/>
                    </a:lnTo>
                    <a:lnTo>
                      <a:pt x="219" y="270"/>
                    </a:lnTo>
                    <a:lnTo>
                      <a:pt x="219" y="270"/>
                    </a:lnTo>
                    <a:lnTo>
                      <a:pt x="223" y="269"/>
                    </a:lnTo>
                    <a:lnTo>
                      <a:pt x="228" y="266"/>
                    </a:lnTo>
                    <a:lnTo>
                      <a:pt x="232" y="262"/>
                    </a:lnTo>
                    <a:lnTo>
                      <a:pt x="235" y="258"/>
                    </a:lnTo>
                    <a:lnTo>
                      <a:pt x="240" y="247"/>
                    </a:lnTo>
                    <a:lnTo>
                      <a:pt x="244" y="237"/>
                    </a:lnTo>
                    <a:lnTo>
                      <a:pt x="245" y="226"/>
                    </a:lnTo>
                    <a:lnTo>
                      <a:pt x="245" y="221"/>
                    </a:lnTo>
                    <a:lnTo>
                      <a:pt x="244" y="215"/>
                    </a:lnTo>
                    <a:lnTo>
                      <a:pt x="243" y="211"/>
                    </a:lnTo>
                    <a:lnTo>
                      <a:pt x="240" y="208"/>
                    </a:lnTo>
                    <a:lnTo>
                      <a:pt x="237" y="205"/>
                    </a:lnTo>
                    <a:lnTo>
                      <a:pt x="234" y="202"/>
                    </a:lnTo>
                    <a:lnTo>
                      <a:pt x="234" y="202"/>
                    </a:lnTo>
                    <a:lnTo>
                      <a:pt x="230" y="201"/>
                    </a:lnTo>
                    <a:lnTo>
                      <a:pt x="225" y="201"/>
                    </a:lnTo>
                    <a:lnTo>
                      <a:pt x="222" y="203"/>
                    </a:lnTo>
                    <a:lnTo>
                      <a:pt x="219" y="206"/>
                    </a:lnTo>
                    <a:lnTo>
                      <a:pt x="212" y="211"/>
                    </a:lnTo>
                    <a:lnTo>
                      <a:pt x="207" y="213"/>
                    </a:lnTo>
                    <a:lnTo>
                      <a:pt x="202" y="215"/>
                    </a:lnTo>
                    <a:lnTo>
                      <a:pt x="202" y="215"/>
                    </a:lnTo>
                    <a:lnTo>
                      <a:pt x="198" y="215"/>
                    </a:lnTo>
                    <a:lnTo>
                      <a:pt x="194" y="215"/>
                    </a:lnTo>
                    <a:lnTo>
                      <a:pt x="187" y="212"/>
                    </a:lnTo>
                    <a:lnTo>
                      <a:pt x="180" y="208"/>
                    </a:lnTo>
                    <a:lnTo>
                      <a:pt x="176" y="207"/>
                    </a:lnTo>
                    <a:lnTo>
                      <a:pt x="172" y="206"/>
                    </a:lnTo>
                    <a:lnTo>
                      <a:pt x="172" y="206"/>
                    </a:lnTo>
                    <a:lnTo>
                      <a:pt x="168" y="206"/>
                    </a:lnTo>
                    <a:lnTo>
                      <a:pt x="164" y="206"/>
                    </a:lnTo>
                    <a:lnTo>
                      <a:pt x="156" y="207"/>
                    </a:lnTo>
                    <a:lnTo>
                      <a:pt x="152" y="207"/>
                    </a:lnTo>
                    <a:lnTo>
                      <a:pt x="148" y="205"/>
                    </a:lnTo>
                    <a:lnTo>
                      <a:pt x="146" y="201"/>
                    </a:lnTo>
                    <a:lnTo>
                      <a:pt x="145" y="196"/>
                    </a:lnTo>
                    <a:lnTo>
                      <a:pt x="145" y="196"/>
                    </a:lnTo>
                    <a:lnTo>
                      <a:pt x="145" y="191"/>
                    </a:lnTo>
                    <a:lnTo>
                      <a:pt x="148" y="187"/>
                    </a:lnTo>
                    <a:lnTo>
                      <a:pt x="158" y="182"/>
                    </a:lnTo>
                    <a:lnTo>
                      <a:pt x="158" y="182"/>
                    </a:lnTo>
                    <a:lnTo>
                      <a:pt x="164" y="167"/>
                    </a:lnTo>
                    <a:lnTo>
                      <a:pt x="171" y="153"/>
                    </a:lnTo>
                    <a:lnTo>
                      <a:pt x="177" y="139"/>
                    </a:lnTo>
                    <a:lnTo>
                      <a:pt x="178" y="132"/>
                    </a:lnTo>
                    <a:lnTo>
                      <a:pt x="179" y="123"/>
                    </a:lnTo>
                    <a:lnTo>
                      <a:pt x="179" y="123"/>
                    </a:lnTo>
                    <a:lnTo>
                      <a:pt x="183" y="121"/>
                    </a:lnTo>
                    <a:lnTo>
                      <a:pt x="186" y="120"/>
                    </a:lnTo>
                    <a:lnTo>
                      <a:pt x="190" y="120"/>
                    </a:lnTo>
                    <a:lnTo>
                      <a:pt x="193" y="121"/>
                    </a:lnTo>
                    <a:lnTo>
                      <a:pt x="202" y="123"/>
                    </a:lnTo>
                    <a:lnTo>
                      <a:pt x="207" y="124"/>
                    </a:lnTo>
                    <a:lnTo>
                      <a:pt x="212" y="125"/>
                    </a:lnTo>
                    <a:lnTo>
                      <a:pt x="212" y="125"/>
                    </a:lnTo>
                    <a:lnTo>
                      <a:pt x="218" y="123"/>
                    </a:lnTo>
                    <a:lnTo>
                      <a:pt x="224" y="121"/>
                    </a:lnTo>
                    <a:lnTo>
                      <a:pt x="231" y="119"/>
                    </a:lnTo>
                    <a:lnTo>
                      <a:pt x="234" y="119"/>
                    </a:lnTo>
                    <a:lnTo>
                      <a:pt x="237" y="120"/>
                    </a:lnTo>
                    <a:lnTo>
                      <a:pt x="237" y="120"/>
                    </a:lnTo>
                    <a:lnTo>
                      <a:pt x="240" y="123"/>
                    </a:lnTo>
                    <a:lnTo>
                      <a:pt x="243" y="126"/>
                    </a:lnTo>
                    <a:lnTo>
                      <a:pt x="244" y="130"/>
                    </a:lnTo>
                    <a:lnTo>
                      <a:pt x="243" y="134"/>
                    </a:lnTo>
                    <a:lnTo>
                      <a:pt x="243" y="142"/>
                    </a:lnTo>
                    <a:lnTo>
                      <a:pt x="244" y="147"/>
                    </a:lnTo>
                    <a:lnTo>
                      <a:pt x="246" y="152"/>
                    </a:lnTo>
                    <a:lnTo>
                      <a:pt x="246" y="152"/>
                    </a:lnTo>
                    <a:lnTo>
                      <a:pt x="253" y="151"/>
                    </a:lnTo>
                    <a:lnTo>
                      <a:pt x="260" y="149"/>
                    </a:lnTo>
                    <a:lnTo>
                      <a:pt x="265" y="146"/>
                    </a:lnTo>
                    <a:lnTo>
                      <a:pt x="269" y="142"/>
                    </a:lnTo>
                    <a:lnTo>
                      <a:pt x="274" y="137"/>
                    </a:lnTo>
                    <a:lnTo>
                      <a:pt x="277" y="133"/>
                    </a:lnTo>
                    <a:lnTo>
                      <a:pt x="279" y="126"/>
                    </a:lnTo>
                    <a:lnTo>
                      <a:pt x="280" y="120"/>
                    </a:lnTo>
                    <a:lnTo>
                      <a:pt x="281" y="115"/>
                    </a:lnTo>
                    <a:lnTo>
                      <a:pt x="281" y="108"/>
                    </a:lnTo>
                    <a:lnTo>
                      <a:pt x="280" y="102"/>
                    </a:lnTo>
                    <a:lnTo>
                      <a:pt x="279" y="96"/>
                    </a:lnTo>
                    <a:lnTo>
                      <a:pt x="276" y="91"/>
                    </a:lnTo>
                    <a:lnTo>
                      <a:pt x="273" y="86"/>
                    </a:lnTo>
                    <a:lnTo>
                      <a:pt x="268" y="82"/>
                    </a:lnTo>
                    <a:lnTo>
                      <a:pt x="264" y="79"/>
                    </a:lnTo>
                    <a:lnTo>
                      <a:pt x="264" y="79"/>
                    </a:lnTo>
                    <a:lnTo>
                      <a:pt x="260" y="80"/>
                    </a:lnTo>
                    <a:lnTo>
                      <a:pt x="256" y="82"/>
                    </a:lnTo>
                    <a:lnTo>
                      <a:pt x="252" y="88"/>
                    </a:lnTo>
                    <a:lnTo>
                      <a:pt x="248" y="94"/>
                    </a:lnTo>
                    <a:lnTo>
                      <a:pt x="243" y="100"/>
                    </a:lnTo>
                    <a:lnTo>
                      <a:pt x="243" y="100"/>
                    </a:lnTo>
                    <a:lnTo>
                      <a:pt x="218" y="94"/>
                    </a:lnTo>
                    <a:lnTo>
                      <a:pt x="206" y="92"/>
                    </a:lnTo>
                    <a:lnTo>
                      <a:pt x="195" y="89"/>
                    </a:lnTo>
                    <a:lnTo>
                      <a:pt x="195" y="89"/>
                    </a:lnTo>
                    <a:lnTo>
                      <a:pt x="197" y="84"/>
                    </a:lnTo>
                    <a:lnTo>
                      <a:pt x="198" y="78"/>
                    </a:lnTo>
                    <a:lnTo>
                      <a:pt x="202" y="72"/>
                    </a:lnTo>
                    <a:lnTo>
                      <a:pt x="207" y="66"/>
                    </a:lnTo>
                    <a:lnTo>
                      <a:pt x="212" y="60"/>
                    </a:lnTo>
                    <a:lnTo>
                      <a:pt x="212" y="60"/>
                    </a:lnTo>
                    <a:lnTo>
                      <a:pt x="216" y="42"/>
                    </a:lnTo>
                    <a:lnTo>
                      <a:pt x="221" y="28"/>
                    </a:lnTo>
                    <a:lnTo>
                      <a:pt x="227" y="15"/>
                    </a:lnTo>
                    <a:lnTo>
                      <a:pt x="232" y="0"/>
                    </a:lnTo>
                    <a:lnTo>
                      <a:pt x="232" y="0"/>
                    </a:lnTo>
                    <a:lnTo>
                      <a:pt x="267" y="4"/>
                    </a:lnTo>
                    <a:lnTo>
                      <a:pt x="303" y="10"/>
                    </a:lnTo>
                    <a:lnTo>
                      <a:pt x="373" y="21"/>
                    </a:lnTo>
                    <a:lnTo>
                      <a:pt x="444" y="34"/>
                    </a:lnTo>
                    <a:lnTo>
                      <a:pt x="513" y="47"/>
                    </a:lnTo>
                    <a:lnTo>
                      <a:pt x="513" y="47"/>
                    </a:lnTo>
                    <a:lnTo>
                      <a:pt x="532" y="50"/>
                    </a:lnTo>
                    <a:lnTo>
                      <a:pt x="550" y="55"/>
                    </a:lnTo>
                    <a:lnTo>
                      <a:pt x="586" y="64"/>
                    </a:lnTo>
                    <a:lnTo>
                      <a:pt x="622" y="73"/>
                    </a:lnTo>
                    <a:lnTo>
                      <a:pt x="657" y="80"/>
                    </a:lnTo>
                    <a:lnTo>
                      <a:pt x="657" y="80"/>
                    </a:lnTo>
                    <a:lnTo>
                      <a:pt x="694" y="88"/>
                    </a:lnTo>
                    <a:lnTo>
                      <a:pt x="731" y="95"/>
                    </a:lnTo>
                    <a:lnTo>
                      <a:pt x="801" y="110"/>
                    </a:lnTo>
                    <a:lnTo>
                      <a:pt x="801" y="110"/>
                    </a:lnTo>
                    <a:lnTo>
                      <a:pt x="813" y="112"/>
                    </a:lnTo>
                    <a:lnTo>
                      <a:pt x="825" y="112"/>
                    </a:lnTo>
                    <a:lnTo>
                      <a:pt x="837" y="115"/>
                    </a:lnTo>
                    <a:lnTo>
                      <a:pt x="843" y="117"/>
                    </a:lnTo>
                    <a:lnTo>
                      <a:pt x="849" y="120"/>
                    </a:lnTo>
                    <a:lnTo>
                      <a:pt x="849" y="120"/>
                    </a:lnTo>
                    <a:lnTo>
                      <a:pt x="880" y="124"/>
                    </a:lnTo>
                    <a:lnTo>
                      <a:pt x="911" y="129"/>
                    </a:lnTo>
                    <a:lnTo>
                      <a:pt x="974" y="140"/>
                    </a:lnTo>
                    <a:lnTo>
                      <a:pt x="1038" y="151"/>
                    </a:lnTo>
                    <a:lnTo>
                      <a:pt x="1070" y="156"/>
                    </a:lnTo>
                    <a:lnTo>
                      <a:pt x="1101" y="160"/>
                    </a:lnTo>
                    <a:lnTo>
                      <a:pt x="1101" y="160"/>
                    </a:lnTo>
                    <a:lnTo>
                      <a:pt x="1167" y="173"/>
                    </a:lnTo>
                    <a:lnTo>
                      <a:pt x="1231" y="190"/>
                    </a:lnTo>
                    <a:lnTo>
                      <a:pt x="1295" y="208"/>
                    </a:lnTo>
                    <a:lnTo>
                      <a:pt x="1359" y="226"/>
                    </a:lnTo>
                    <a:lnTo>
                      <a:pt x="1486" y="263"/>
                    </a:lnTo>
                    <a:lnTo>
                      <a:pt x="1549" y="283"/>
                    </a:lnTo>
                    <a:lnTo>
                      <a:pt x="1612" y="300"/>
                    </a:lnTo>
                    <a:lnTo>
                      <a:pt x="1612" y="300"/>
                    </a:lnTo>
                    <a:lnTo>
                      <a:pt x="1617" y="303"/>
                    </a:lnTo>
                    <a:lnTo>
                      <a:pt x="1622" y="305"/>
                    </a:lnTo>
                    <a:lnTo>
                      <a:pt x="1632" y="308"/>
                    </a:lnTo>
                    <a:lnTo>
                      <a:pt x="1637" y="309"/>
                    </a:lnTo>
                    <a:lnTo>
                      <a:pt x="1641" y="312"/>
                    </a:lnTo>
                    <a:lnTo>
                      <a:pt x="1645" y="315"/>
                    </a:lnTo>
                    <a:lnTo>
                      <a:pt x="1647" y="319"/>
                    </a:lnTo>
                    <a:lnTo>
                      <a:pt x="1647" y="319"/>
                    </a:lnTo>
                    <a:lnTo>
                      <a:pt x="1645" y="323"/>
                    </a:lnTo>
                    <a:lnTo>
                      <a:pt x="1642" y="327"/>
                    </a:lnTo>
                    <a:lnTo>
                      <a:pt x="1639" y="329"/>
                    </a:lnTo>
                    <a:lnTo>
                      <a:pt x="1634" y="331"/>
                    </a:lnTo>
                    <a:lnTo>
                      <a:pt x="1634" y="331"/>
                    </a:lnTo>
                    <a:lnTo>
                      <a:pt x="1597" y="402"/>
                    </a:lnTo>
                    <a:lnTo>
                      <a:pt x="1561" y="472"/>
                    </a:lnTo>
                    <a:lnTo>
                      <a:pt x="1525" y="544"/>
                    </a:lnTo>
                    <a:lnTo>
                      <a:pt x="1489" y="618"/>
                    </a:lnTo>
                    <a:lnTo>
                      <a:pt x="1489" y="618"/>
                    </a:lnTo>
                    <a:lnTo>
                      <a:pt x="1484" y="630"/>
                    </a:lnTo>
                    <a:lnTo>
                      <a:pt x="1477" y="640"/>
                    </a:lnTo>
                    <a:lnTo>
                      <a:pt x="1464" y="663"/>
                    </a:lnTo>
                    <a:lnTo>
                      <a:pt x="1464" y="663"/>
                    </a:lnTo>
                    <a:lnTo>
                      <a:pt x="1452" y="685"/>
                    </a:lnTo>
                    <a:lnTo>
                      <a:pt x="1442" y="708"/>
                    </a:lnTo>
                    <a:lnTo>
                      <a:pt x="1431" y="731"/>
                    </a:lnTo>
                    <a:lnTo>
                      <a:pt x="1419" y="754"/>
                    </a:lnTo>
                    <a:lnTo>
                      <a:pt x="1419" y="754"/>
                    </a:lnTo>
                    <a:lnTo>
                      <a:pt x="1406" y="776"/>
                    </a:lnTo>
                    <a:lnTo>
                      <a:pt x="1400" y="787"/>
                    </a:lnTo>
                    <a:lnTo>
                      <a:pt x="1395" y="799"/>
                    </a:lnTo>
                    <a:lnTo>
                      <a:pt x="1395" y="799"/>
                    </a:lnTo>
                    <a:lnTo>
                      <a:pt x="1384" y="820"/>
                    </a:lnTo>
                    <a:lnTo>
                      <a:pt x="1374" y="841"/>
                    </a:lnTo>
                    <a:lnTo>
                      <a:pt x="1369" y="850"/>
                    </a:lnTo>
                    <a:lnTo>
                      <a:pt x="1364" y="859"/>
                    </a:lnTo>
                    <a:lnTo>
                      <a:pt x="1356" y="868"/>
                    </a:lnTo>
                    <a:lnTo>
                      <a:pt x="1349" y="876"/>
                    </a:lnTo>
                    <a:lnTo>
                      <a:pt x="1349" y="876"/>
                    </a:lnTo>
                    <a:lnTo>
                      <a:pt x="1334" y="874"/>
                    </a:lnTo>
                    <a:lnTo>
                      <a:pt x="1316" y="872"/>
                    </a:lnTo>
                    <a:lnTo>
                      <a:pt x="1283" y="864"/>
                    </a:lnTo>
                    <a:lnTo>
                      <a:pt x="1249" y="859"/>
                    </a:lnTo>
                    <a:lnTo>
                      <a:pt x="1234" y="858"/>
                    </a:lnTo>
                    <a:lnTo>
                      <a:pt x="1220" y="857"/>
                    </a:lnTo>
                    <a:lnTo>
                      <a:pt x="1220" y="857"/>
                    </a:lnTo>
                    <a:lnTo>
                      <a:pt x="1201" y="851"/>
                    </a:lnTo>
                    <a:lnTo>
                      <a:pt x="1181" y="846"/>
                    </a:lnTo>
                    <a:lnTo>
                      <a:pt x="1140" y="837"/>
                    </a:lnTo>
                    <a:lnTo>
                      <a:pt x="1099" y="831"/>
                    </a:lnTo>
                    <a:lnTo>
                      <a:pt x="1057" y="826"/>
                    </a:lnTo>
                    <a:lnTo>
                      <a:pt x="972" y="816"/>
                    </a:lnTo>
                    <a:lnTo>
                      <a:pt x="929" y="811"/>
                    </a:lnTo>
                    <a:lnTo>
                      <a:pt x="885" y="803"/>
                    </a:lnTo>
                    <a:lnTo>
                      <a:pt x="885" y="803"/>
                    </a:lnTo>
                    <a:lnTo>
                      <a:pt x="869" y="800"/>
                    </a:lnTo>
                    <a:lnTo>
                      <a:pt x="852" y="796"/>
                    </a:lnTo>
                    <a:lnTo>
                      <a:pt x="819" y="786"/>
                    </a:lnTo>
                    <a:lnTo>
                      <a:pt x="785" y="776"/>
                    </a:lnTo>
                    <a:lnTo>
                      <a:pt x="752" y="769"/>
                    </a:lnTo>
                    <a:lnTo>
                      <a:pt x="752" y="769"/>
                    </a:lnTo>
                    <a:lnTo>
                      <a:pt x="749" y="768"/>
                    </a:lnTo>
                    <a:lnTo>
                      <a:pt x="745" y="769"/>
                    </a:lnTo>
                    <a:lnTo>
                      <a:pt x="738" y="769"/>
                    </a:lnTo>
                    <a:lnTo>
                      <a:pt x="738" y="769"/>
                    </a:lnTo>
                    <a:lnTo>
                      <a:pt x="700" y="761"/>
                    </a:lnTo>
                    <a:lnTo>
                      <a:pt x="661" y="754"/>
                    </a:lnTo>
                    <a:lnTo>
                      <a:pt x="623" y="745"/>
                    </a:lnTo>
                    <a:lnTo>
                      <a:pt x="583" y="739"/>
                    </a:lnTo>
                    <a:lnTo>
                      <a:pt x="583" y="739"/>
                    </a:lnTo>
                    <a:lnTo>
                      <a:pt x="565" y="735"/>
                    </a:lnTo>
                    <a:lnTo>
                      <a:pt x="546" y="731"/>
                    </a:lnTo>
                    <a:lnTo>
                      <a:pt x="509" y="723"/>
                    </a:lnTo>
                    <a:lnTo>
                      <a:pt x="509" y="723"/>
                    </a:lnTo>
                    <a:lnTo>
                      <a:pt x="407" y="700"/>
                    </a:lnTo>
                    <a:lnTo>
                      <a:pt x="356" y="690"/>
                    </a:lnTo>
                    <a:lnTo>
                      <a:pt x="304" y="680"/>
                    </a:lnTo>
                    <a:lnTo>
                      <a:pt x="304" y="680"/>
                    </a:lnTo>
                    <a:lnTo>
                      <a:pt x="286" y="676"/>
                    </a:lnTo>
                    <a:lnTo>
                      <a:pt x="269" y="671"/>
                    </a:lnTo>
                    <a:lnTo>
                      <a:pt x="253" y="667"/>
                    </a:lnTo>
                    <a:lnTo>
                      <a:pt x="237" y="663"/>
                    </a:lnTo>
                    <a:lnTo>
                      <a:pt x="237" y="663"/>
                    </a:lnTo>
                    <a:lnTo>
                      <a:pt x="179" y="649"/>
                    </a:lnTo>
                    <a:lnTo>
                      <a:pt x="124" y="634"/>
                    </a:lnTo>
                    <a:lnTo>
                      <a:pt x="97" y="626"/>
                    </a:lnTo>
                    <a:lnTo>
                      <a:pt x="71" y="618"/>
                    </a:lnTo>
                    <a:lnTo>
                      <a:pt x="46" y="609"/>
                    </a:lnTo>
                    <a:lnTo>
                      <a:pt x="20" y="600"/>
                    </a:lnTo>
                    <a:lnTo>
                      <a:pt x="20" y="600"/>
                    </a:lnTo>
                    <a:lnTo>
                      <a:pt x="9" y="599"/>
                    </a:lnTo>
                    <a:lnTo>
                      <a:pt x="0" y="598"/>
                    </a:lnTo>
                    <a:lnTo>
                      <a:pt x="0" y="598"/>
                    </a:lnTo>
                    <a:lnTo>
                      <a:pt x="0" y="593"/>
                    </a:lnTo>
                    <a:lnTo>
                      <a:pt x="0" y="589"/>
                    </a:lnTo>
                    <a:lnTo>
                      <a:pt x="1" y="586"/>
                    </a:lnTo>
                    <a:lnTo>
                      <a:pt x="3" y="583"/>
                    </a:lnTo>
                    <a:lnTo>
                      <a:pt x="7" y="578"/>
                    </a:lnTo>
                    <a:lnTo>
                      <a:pt x="12" y="574"/>
                    </a:lnTo>
                    <a:lnTo>
                      <a:pt x="12" y="574"/>
                    </a:lnTo>
                    <a:lnTo>
                      <a:pt x="18" y="563"/>
                    </a:lnTo>
                    <a:lnTo>
                      <a:pt x="24" y="554"/>
                    </a:lnTo>
                    <a:lnTo>
                      <a:pt x="38" y="534"/>
                    </a:lnTo>
                    <a:lnTo>
                      <a:pt x="46" y="525"/>
                    </a:lnTo>
                    <a:lnTo>
                      <a:pt x="51" y="514"/>
                    </a:lnTo>
                    <a:lnTo>
                      <a:pt x="56" y="503"/>
                    </a:lnTo>
                    <a:lnTo>
                      <a:pt x="59" y="490"/>
                    </a:lnTo>
                    <a:lnTo>
                      <a:pt x="59" y="490"/>
                    </a:lnTo>
                    <a:lnTo>
                      <a:pt x="76" y="489"/>
                    </a:lnTo>
                    <a:lnTo>
                      <a:pt x="89" y="489"/>
                    </a:lnTo>
                    <a:lnTo>
                      <a:pt x="96" y="489"/>
                    </a:lnTo>
                    <a:lnTo>
                      <a:pt x="101" y="490"/>
                    </a:lnTo>
                    <a:lnTo>
                      <a:pt x="107" y="493"/>
                    </a:lnTo>
                    <a:lnTo>
                      <a:pt x="112" y="497"/>
                    </a:lnTo>
                    <a:lnTo>
                      <a:pt x="112" y="497"/>
                    </a:lnTo>
                    <a:lnTo>
                      <a:pt x="110" y="502"/>
                    </a:lnTo>
                    <a:lnTo>
                      <a:pt x="108" y="506"/>
                    </a:lnTo>
                    <a:lnTo>
                      <a:pt x="104" y="511"/>
                    </a:lnTo>
                    <a:lnTo>
                      <a:pt x="102" y="515"/>
                    </a:lnTo>
                    <a:lnTo>
                      <a:pt x="102" y="515"/>
                    </a:lnTo>
                    <a:lnTo>
                      <a:pt x="106" y="518"/>
                    </a:lnTo>
                    <a:lnTo>
                      <a:pt x="110" y="519"/>
                    </a:lnTo>
                    <a:lnTo>
                      <a:pt x="114" y="520"/>
                    </a:lnTo>
                    <a:lnTo>
                      <a:pt x="118" y="520"/>
                    </a:lnTo>
                    <a:lnTo>
                      <a:pt x="128" y="518"/>
                    </a:lnTo>
                    <a:lnTo>
                      <a:pt x="137" y="515"/>
                    </a:lnTo>
                    <a:lnTo>
                      <a:pt x="145" y="509"/>
                    </a:lnTo>
                    <a:lnTo>
                      <a:pt x="152" y="501"/>
                    </a:lnTo>
                    <a:lnTo>
                      <a:pt x="154" y="497"/>
                    </a:lnTo>
                    <a:lnTo>
                      <a:pt x="156" y="493"/>
                    </a:lnTo>
                    <a:lnTo>
                      <a:pt x="156" y="488"/>
                    </a:lnTo>
                    <a:lnTo>
                      <a:pt x="156" y="484"/>
                    </a:lnTo>
                    <a:lnTo>
                      <a:pt x="156" y="484"/>
                    </a:lnTo>
                    <a:lnTo>
                      <a:pt x="154" y="478"/>
                    </a:lnTo>
                    <a:lnTo>
                      <a:pt x="149" y="471"/>
                    </a:lnTo>
                    <a:lnTo>
                      <a:pt x="144" y="465"/>
                    </a:lnTo>
                    <a:lnTo>
                      <a:pt x="137" y="459"/>
                    </a:lnTo>
                    <a:lnTo>
                      <a:pt x="133" y="457"/>
                    </a:lnTo>
                    <a:lnTo>
                      <a:pt x="130" y="456"/>
                    </a:lnTo>
                    <a:lnTo>
                      <a:pt x="127" y="456"/>
                    </a:lnTo>
                    <a:lnTo>
                      <a:pt x="125" y="457"/>
                    </a:lnTo>
                    <a:lnTo>
                      <a:pt x="122" y="459"/>
                    </a:lnTo>
                    <a:lnTo>
                      <a:pt x="121" y="463"/>
                    </a:lnTo>
                    <a:lnTo>
                      <a:pt x="118" y="467"/>
                    </a:lnTo>
                    <a:lnTo>
                      <a:pt x="118" y="472"/>
                    </a:lnTo>
                    <a:lnTo>
                      <a:pt x="118" y="472"/>
                    </a:lnTo>
                    <a:lnTo>
                      <a:pt x="110" y="474"/>
                    </a:lnTo>
                    <a:lnTo>
                      <a:pt x="101" y="475"/>
                    </a:lnTo>
                    <a:lnTo>
                      <a:pt x="101" y="475"/>
                    </a:lnTo>
                    <a:lnTo>
                      <a:pt x="98" y="470"/>
                    </a:lnTo>
                    <a:lnTo>
                      <a:pt x="94" y="466"/>
                    </a:lnTo>
                    <a:lnTo>
                      <a:pt x="89" y="463"/>
                    </a:lnTo>
                    <a:lnTo>
                      <a:pt x="85" y="459"/>
                    </a:lnTo>
                    <a:lnTo>
                      <a:pt x="73" y="456"/>
                    </a:lnTo>
                    <a:lnTo>
                      <a:pt x="62" y="454"/>
                    </a:lnTo>
                    <a:lnTo>
                      <a:pt x="62" y="454"/>
                    </a:lnTo>
                    <a:lnTo>
                      <a:pt x="59" y="449"/>
                    </a:lnTo>
                    <a:lnTo>
                      <a:pt x="58" y="443"/>
                    </a:lnTo>
                    <a:lnTo>
                      <a:pt x="58" y="440"/>
                    </a:lnTo>
                    <a:lnTo>
                      <a:pt x="59" y="439"/>
                    </a:lnTo>
                    <a:lnTo>
                      <a:pt x="61" y="438"/>
                    </a:lnTo>
                    <a:lnTo>
                      <a:pt x="63" y="438"/>
                    </a:lnTo>
                    <a:lnTo>
                      <a:pt x="63" y="438"/>
                    </a:lnTo>
                    <a:lnTo>
                      <a:pt x="64" y="437"/>
                    </a:lnTo>
                    <a:lnTo>
                      <a:pt x="64" y="435"/>
                    </a:lnTo>
                    <a:lnTo>
                      <a:pt x="65" y="428"/>
                    </a:lnTo>
                    <a:lnTo>
                      <a:pt x="65" y="428"/>
                    </a:lnTo>
                    <a:lnTo>
                      <a:pt x="71" y="421"/>
                    </a:lnTo>
                    <a:lnTo>
                      <a:pt x="78" y="412"/>
                    </a:lnTo>
                    <a:lnTo>
                      <a:pt x="83" y="404"/>
                    </a:lnTo>
                    <a:lnTo>
                      <a:pt x="87" y="395"/>
                    </a:lnTo>
                    <a:lnTo>
                      <a:pt x="91" y="386"/>
                    </a:lnTo>
                    <a:lnTo>
                      <a:pt x="94" y="376"/>
                    </a:lnTo>
                    <a:lnTo>
                      <a:pt x="98" y="356"/>
                    </a:lnTo>
                    <a:lnTo>
                      <a:pt x="98" y="356"/>
                    </a:lnTo>
                    <a:close/>
                    <a:moveTo>
                      <a:pt x="82" y="441"/>
                    </a:moveTo>
                    <a:lnTo>
                      <a:pt x="82" y="441"/>
                    </a:lnTo>
                    <a:lnTo>
                      <a:pt x="87" y="445"/>
                    </a:lnTo>
                    <a:lnTo>
                      <a:pt x="93" y="449"/>
                    </a:lnTo>
                    <a:lnTo>
                      <a:pt x="106" y="455"/>
                    </a:lnTo>
                    <a:lnTo>
                      <a:pt x="106" y="455"/>
                    </a:lnTo>
                    <a:lnTo>
                      <a:pt x="110" y="451"/>
                    </a:lnTo>
                    <a:lnTo>
                      <a:pt x="113" y="448"/>
                    </a:lnTo>
                    <a:lnTo>
                      <a:pt x="117" y="445"/>
                    </a:lnTo>
                    <a:lnTo>
                      <a:pt x="123" y="444"/>
                    </a:lnTo>
                    <a:lnTo>
                      <a:pt x="127" y="443"/>
                    </a:lnTo>
                    <a:lnTo>
                      <a:pt x="132" y="443"/>
                    </a:lnTo>
                    <a:lnTo>
                      <a:pt x="139" y="444"/>
                    </a:lnTo>
                    <a:lnTo>
                      <a:pt x="145" y="445"/>
                    </a:lnTo>
                    <a:lnTo>
                      <a:pt x="145" y="445"/>
                    </a:lnTo>
                    <a:lnTo>
                      <a:pt x="147" y="452"/>
                    </a:lnTo>
                    <a:lnTo>
                      <a:pt x="150" y="456"/>
                    </a:lnTo>
                    <a:lnTo>
                      <a:pt x="159" y="465"/>
                    </a:lnTo>
                    <a:lnTo>
                      <a:pt x="163" y="468"/>
                    </a:lnTo>
                    <a:lnTo>
                      <a:pt x="167" y="472"/>
                    </a:lnTo>
                    <a:lnTo>
                      <a:pt x="169" y="477"/>
                    </a:lnTo>
                    <a:lnTo>
                      <a:pt x="171" y="482"/>
                    </a:lnTo>
                    <a:lnTo>
                      <a:pt x="171" y="482"/>
                    </a:lnTo>
                    <a:lnTo>
                      <a:pt x="170" y="489"/>
                    </a:lnTo>
                    <a:lnTo>
                      <a:pt x="169" y="497"/>
                    </a:lnTo>
                    <a:lnTo>
                      <a:pt x="164" y="503"/>
                    </a:lnTo>
                    <a:lnTo>
                      <a:pt x="160" y="511"/>
                    </a:lnTo>
                    <a:lnTo>
                      <a:pt x="155" y="516"/>
                    </a:lnTo>
                    <a:lnTo>
                      <a:pt x="148" y="523"/>
                    </a:lnTo>
                    <a:lnTo>
                      <a:pt x="141" y="527"/>
                    </a:lnTo>
                    <a:lnTo>
                      <a:pt x="133" y="531"/>
                    </a:lnTo>
                    <a:lnTo>
                      <a:pt x="126" y="533"/>
                    </a:lnTo>
                    <a:lnTo>
                      <a:pt x="118" y="534"/>
                    </a:lnTo>
                    <a:lnTo>
                      <a:pt x="111" y="534"/>
                    </a:lnTo>
                    <a:lnTo>
                      <a:pt x="104" y="533"/>
                    </a:lnTo>
                    <a:lnTo>
                      <a:pt x="98" y="530"/>
                    </a:lnTo>
                    <a:lnTo>
                      <a:pt x="93" y="525"/>
                    </a:lnTo>
                    <a:lnTo>
                      <a:pt x="89" y="517"/>
                    </a:lnTo>
                    <a:lnTo>
                      <a:pt x="86" y="508"/>
                    </a:lnTo>
                    <a:lnTo>
                      <a:pt x="86" y="508"/>
                    </a:lnTo>
                    <a:lnTo>
                      <a:pt x="81" y="505"/>
                    </a:lnTo>
                    <a:lnTo>
                      <a:pt x="73" y="504"/>
                    </a:lnTo>
                    <a:lnTo>
                      <a:pt x="73" y="504"/>
                    </a:lnTo>
                    <a:lnTo>
                      <a:pt x="68" y="515"/>
                    </a:lnTo>
                    <a:lnTo>
                      <a:pt x="61" y="525"/>
                    </a:lnTo>
                    <a:lnTo>
                      <a:pt x="47" y="544"/>
                    </a:lnTo>
                    <a:lnTo>
                      <a:pt x="39" y="554"/>
                    </a:lnTo>
                    <a:lnTo>
                      <a:pt x="33" y="564"/>
                    </a:lnTo>
                    <a:lnTo>
                      <a:pt x="27" y="576"/>
                    </a:lnTo>
                    <a:lnTo>
                      <a:pt x="23" y="588"/>
                    </a:lnTo>
                    <a:lnTo>
                      <a:pt x="23" y="588"/>
                    </a:lnTo>
                    <a:lnTo>
                      <a:pt x="32" y="591"/>
                    </a:lnTo>
                    <a:lnTo>
                      <a:pt x="40" y="593"/>
                    </a:lnTo>
                    <a:lnTo>
                      <a:pt x="40" y="593"/>
                    </a:lnTo>
                    <a:lnTo>
                      <a:pt x="46" y="598"/>
                    </a:lnTo>
                    <a:lnTo>
                      <a:pt x="46" y="598"/>
                    </a:lnTo>
                    <a:lnTo>
                      <a:pt x="93" y="612"/>
                    </a:lnTo>
                    <a:lnTo>
                      <a:pt x="140" y="625"/>
                    </a:lnTo>
                    <a:lnTo>
                      <a:pt x="188" y="638"/>
                    </a:lnTo>
                    <a:lnTo>
                      <a:pt x="237" y="650"/>
                    </a:lnTo>
                    <a:lnTo>
                      <a:pt x="336" y="671"/>
                    </a:lnTo>
                    <a:lnTo>
                      <a:pt x="434" y="691"/>
                    </a:lnTo>
                    <a:lnTo>
                      <a:pt x="434" y="691"/>
                    </a:lnTo>
                    <a:lnTo>
                      <a:pt x="463" y="698"/>
                    </a:lnTo>
                    <a:lnTo>
                      <a:pt x="492" y="706"/>
                    </a:lnTo>
                    <a:lnTo>
                      <a:pt x="521" y="713"/>
                    </a:lnTo>
                    <a:lnTo>
                      <a:pt x="550" y="721"/>
                    </a:lnTo>
                    <a:lnTo>
                      <a:pt x="550" y="721"/>
                    </a:lnTo>
                    <a:lnTo>
                      <a:pt x="574" y="726"/>
                    </a:lnTo>
                    <a:lnTo>
                      <a:pt x="599" y="730"/>
                    </a:lnTo>
                    <a:lnTo>
                      <a:pt x="648" y="739"/>
                    </a:lnTo>
                    <a:lnTo>
                      <a:pt x="698" y="745"/>
                    </a:lnTo>
                    <a:lnTo>
                      <a:pt x="745" y="753"/>
                    </a:lnTo>
                    <a:lnTo>
                      <a:pt x="745" y="753"/>
                    </a:lnTo>
                    <a:lnTo>
                      <a:pt x="763" y="756"/>
                    </a:lnTo>
                    <a:lnTo>
                      <a:pt x="781" y="761"/>
                    </a:lnTo>
                    <a:lnTo>
                      <a:pt x="819" y="772"/>
                    </a:lnTo>
                    <a:lnTo>
                      <a:pt x="855" y="783"/>
                    </a:lnTo>
                    <a:lnTo>
                      <a:pt x="873" y="787"/>
                    </a:lnTo>
                    <a:lnTo>
                      <a:pt x="891" y="790"/>
                    </a:lnTo>
                    <a:lnTo>
                      <a:pt x="891" y="790"/>
                    </a:lnTo>
                    <a:lnTo>
                      <a:pt x="932" y="797"/>
                    </a:lnTo>
                    <a:lnTo>
                      <a:pt x="975" y="802"/>
                    </a:lnTo>
                    <a:lnTo>
                      <a:pt x="1061" y="813"/>
                    </a:lnTo>
                    <a:lnTo>
                      <a:pt x="1061" y="813"/>
                    </a:lnTo>
                    <a:lnTo>
                      <a:pt x="1098" y="818"/>
                    </a:lnTo>
                    <a:lnTo>
                      <a:pt x="1134" y="824"/>
                    </a:lnTo>
                    <a:lnTo>
                      <a:pt x="1207" y="837"/>
                    </a:lnTo>
                    <a:lnTo>
                      <a:pt x="1277" y="851"/>
                    </a:lnTo>
                    <a:lnTo>
                      <a:pt x="1310" y="857"/>
                    </a:lnTo>
                    <a:lnTo>
                      <a:pt x="1342" y="862"/>
                    </a:lnTo>
                    <a:lnTo>
                      <a:pt x="1342" y="862"/>
                    </a:lnTo>
                    <a:lnTo>
                      <a:pt x="1374" y="806"/>
                    </a:lnTo>
                    <a:lnTo>
                      <a:pt x="1405" y="750"/>
                    </a:lnTo>
                    <a:lnTo>
                      <a:pt x="1405" y="750"/>
                    </a:lnTo>
                    <a:lnTo>
                      <a:pt x="1287" y="733"/>
                    </a:lnTo>
                    <a:lnTo>
                      <a:pt x="1287" y="733"/>
                    </a:lnTo>
                    <a:lnTo>
                      <a:pt x="1276" y="750"/>
                    </a:lnTo>
                    <a:lnTo>
                      <a:pt x="1263" y="766"/>
                    </a:lnTo>
                    <a:lnTo>
                      <a:pt x="1263" y="766"/>
                    </a:lnTo>
                    <a:lnTo>
                      <a:pt x="1258" y="773"/>
                    </a:lnTo>
                    <a:lnTo>
                      <a:pt x="1251" y="782"/>
                    </a:lnTo>
                    <a:lnTo>
                      <a:pt x="1247" y="785"/>
                    </a:lnTo>
                    <a:lnTo>
                      <a:pt x="1243" y="788"/>
                    </a:lnTo>
                    <a:lnTo>
                      <a:pt x="1238" y="789"/>
                    </a:lnTo>
                    <a:lnTo>
                      <a:pt x="1233" y="789"/>
                    </a:lnTo>
                    <a:lnTo>
                      <a:pt x="1233" y="789"/>
                    </a:lnTo>
                    <a:lnTo>
                      <a:pt x="1244" y="775"/>
                    </a:lnTo>
                    <a:lnTo>
                      <a:pt x="1255" y="761"/>
                    </a:lnTo>
                    <a:lnTo>
                      <a:pt x="1267" y="747"/>
                    </a:lnTo>
                    <a:lnTo>
                      <a:pt x="1277" y="732"/>
                    </a:lnTo>
                    <a:lnTo>
                      <a:pt x="1277" y="732"/>
                    </a:lnTo>
                    <a:lnTo>
                      <a:pt x="1266" y="728"/>
                    </a:lnTo>
                    <a:lnTo>
                      <a:pt x="1252" y="725"/>
                    </a:lnTo>
                    <a:lnTo>
                      <a:pt x="1224" y="721"/>
                    </a:lnTo>
                    <a:lnTo>
                      <a:pt x="1197" y="715"/>
                    </a:lnTo>
                    <a:lnTo>
                      <a:pt x="1184" y="713"/>
                    </a:lnTo>
                    <a:lnTo>
                      <a:pt x="1171" y="710"/>
                    </a:lnTo>
                    <a:lnTo>
                      <a:pt x="1171" y="710"/>
                    </a:lnTo>
                    <a:lnTo>
                      <a:pt x="1166" y="717"/>
                    </a:lnTo>
                    <a:lnTo>
                      <a:pt x="1159" y="725"/>
                    </a:lnTo>
                    <a:lnTo>
                      <a:pt x="1152" y="732"/>
                    </a:lnTo>
                    <a:lnTo>
                      <a:pt x="1147" y="735"/>
                    </a:lnTo>
                    <a:lnTo>
                      <a:pt x="1143" y="737"/>
                    </a:lnTo>
                    <a:lnTo>
                      <a:pt x="1143" y="737"/>
                    </a:lnTo>
                    <a:lnTo>
                      <a:pt x="1144" y="733"/>
                    </a:lnTo>
                    <a:lnTo>
                      <a:pt x="1147" y="729"/>
                    </a:lnTo>
                    <a:lnTo>
                      <a:pt x="1154" y="721"/>
                    </a:lnTo>
                    <a:lnTo>
                      <a:pt x="1158" y="714"/>
                    </a:lnTo>
                    <a:lnTo>
                      <a:pt x="1159" y="711"/>
                    </a:lnTo>
                    <a:lnTo>
                      <a:pt x="1159" y="708"/>
                    </a:lnTo>
                    <a:lnTo>
                      <a:pt x="1159" y="708"/>
                    </a:lnTo>
                    <a:lnTo>
                      <a:pt x="1146" y="705"/>
                    </a:lnTo>
                    <a:lnTo>
                      <a:pt x="1133" y="701"/>
                    </a:lnTo>
                    <a:lnTo>
                      <a:pt x="1106" y="696"/>
                    </a:lnTo>
                    <a:lnTo>
                      <a:pt x="1078" y="692"/>
                    </a:lnTo>
                    <a:lnTo>
                      <a:pt x="1050" y="686"/>
                    </a:lnTo>
                    <a:lnTo>
                      <a:pt x="1050" y="686"/>
                    </a:lnTo>
                    <a:lnTo>
                      <a:pt x="1037" y="706"/>
                    </a:lnTo>
                    <a:lnTo>
                      <a:pt x="1023" y="724"/>
                    </a:lnTo>
                    <a:lnTo>
                      <a:pt x="1023" y="724"/>
                    </a:lnTo>
                    <a:lnTo>
                      <a:pt x="1017" y="733"/>
                    </a:lnTo>
                    <a:lnTo>
                      <a:pt x="1010" y="744"/>
                    </a:lnTo>
                    <a:lnTo>
                      <a:pt x="1006" y="748"/>
                    </a:lnTo>
                    <a:lnTo>
                      <a:pt x="1003" y="753"/>
                    </a:lnTo>
                    <a:lnTo>
                      <a:pt x="997" y="756"/>
                    </a:lnTo>
                    <a:lnTo>
                      <a:pt x="993" y="759"/>
                    </a:lnTo>
                    <a:lnTo>
                      <a:pt x="993" y="759"/>
                    </a:lnTo>
                    <a:lnTo>
                      <a:pt x="997" y="748"/>
                    </a:lnTo>
                    <a:lnTo>
                      <a:pt x="1003" y="739"/>
                    </a:lnTo>
                    <a:lnTo>
                      <a:pt x="1016" y="722"/>
                    </a:lnTo>
                    <a:lnTo>
                      <a:pt x="1028" y="704"/>
                    </a:lnTo>
                    <a:lnTo>
                      <a:pt x="1035" y="694"/>
                    </a:lnTo>
                    <a:lnTo>
                      <a:pt x="1040" y="684"/>
                    </a:lnTo>
                    <a:lnTo>
                      <a:pt x="1040" y="684"/>
                    </a:lnTo>
                    <a:lnTo>
                      <a:pt x="1017" y="682"/>
                    </a:lnTo>
                    <a:lnTo>
                      <a:pt x="994" y="681"/>
                    </a:lnTo>
                    <a:lnTo>
                      <a:pt x="982" y="680"/>
                    </a:lnTo>
                    <a:lnTo>
                      <a:pt x="972" y="678"/>
                    </a:lnTo>
                    <a:lnTo>
                      <a:pt x="961" y="675"/>
                    </a:lnTo>
                    <a:lnTo>
                      <a:pt x="950" y="670"/>
                    </a:lnTo>
                    <a:lnTo>
                      <a:pt x="950" y="670"/>
                    </a:lnTo>
                    <a:lnTo>
                      <a:pt x="952" y="667"/>
                    </a:lnTo>
                    <a:lnTo>
                      <a:pt x="956" y="666"/>
                    </a:lnTo>
                    <a:lnTo>
                      <a:pt x="959" y="666"/>
                    </a:lnTo>
                    <a:lnTo>
                      <a:pt x="962" y="666"/>
                    </a:lnTo>
                    <a:lnTo>
                      <a:pt x="975" y="669"/>
                    </a:lnTo>
                    <a:lnTo>
                      <a:pt x="975" y="669"/>
                    </a:lnTo>
                    <a:lnTo>
                      <a:pt x="1010" y="672"/>
                    </a:lnTo>
                    <a:lnTo>
                      <a:pt x="1047" y="677"/>
                    </a:lnTo>
                    <a:lnTo>
                      <a:pt x="1047" y="677"/>
                    </a:lnTo>
                    <a:lnTo>
                      <a:pt x="1053" y="668"/>
                    </a:lnTo>
                    <a:lnTo>
                      <a:pt x="1058" y="660"/>
                    </a:lnTo>
                    <a:lnTo>
                      <a:pt x="1070" y="641"/>
                    </a:lnTo>
                    <a:lnTo>
                      <a:pt x="1070" y="641"/>
                    </a:lnTo>
                    <a:lnTo>
                      <a:pt x="1076" y="633"/>
                    </a:lnTo>
                    <a:lnTo>
                      <a:pt x="1082" y="624"/>
                    </a:lnTo>
                    <a:lnTo>
                      <a:pt x="1085" y="620"/>
                    </a:lnTo>
                    <a:lnTo>
                      <a:pt x="1089" y="617"/>
                    </a:lnTo>
                    <a:lnTo>
                      <a:pt x="1094" y="614"/>
                    </a:lnTo>
                    <a:lnTo>
                      <a:pt x="1098" y="611"/>
                    </a:lnTo>
                    <a:lnTo>
                      <a:pt x="1098" y="611"/>
                    </a:lnTo>
                    <a:lnTo>
                      <a:pt x="1099" y="617"/>
                    </a:lnTo>
                    <a:lnTo>
                      <a:pt x="1098" y="621"/>
                    </a:lnTo>
                    <a:lnTo>
                      <a:pt x="1096" y="624"/>
                    </a:lnTo>
                    <a:lnTo>
                      <a:pt x="1094" y="629"/>
                    </a:lnTo>
                    <a:lnTo>
                      <a:pt x="1086" y="636"/>
                    </a:lnTo>
                    <a:lnTo>
                      <a:pt x="1080" y="644"/>
                    </a:lnTo>
                    <a:lnTo>
                      <a:pt x="1080" y="644"/>
                    </a:lnTo>
                    <a:lnTo>
                      <a:pt x="1067" y="661"/>
                    </a:lnTo>
                    <a:lnTo>
                      <a:pt x="1056" y="678"/>
                    </a:lnTo>
                    <a:lnTo>
                      <a:pt x="1056" y="678"/>
                    </a:lnTo>
                    <a:lnTo>
                      <a:pt x="1113" y="689"/>
                    </a:lnTo>
                    <a:lnTo>
                      <a:pt x="1141" y="694"/>
                    </a:lnTo>
                    <a:lnTo>
                      <a:pt x="1168" y="700"/>
                    </a:lnTo>
                    <a:lnTo>
                      <a:pt x="1168" y="700"/>
                    </a:lnTo>
                    <a:lnTo>
                      <a:pt x="1177" y="691"/>
                    </a:lnTo>
                    <a:lnTo>
                      <a:pt x="1185" y="681"/>
                    </a:lnTo>
                    <a:lnTo>
                      <a:pt x="1201" y="660"/>
                    </a:lnTo>
                    <a:lnTo>
                      <a:pt x="1230" y="617"/>
                    </a:lnTo>
                    <a:lnTo>
                      <a:pt x="1230" y="617"/>
                    </a:lnTo>
                    <a:lnTo>
                      <a:pt x="1231" y="615"/>
                    </a:lnTo>
                    <a:lnTo>
                      <a:pt x="1231" y="614"/>
                    </a:lnTo>
                    <a:lnTo>
                      <a:pt x="1231" y="610"/>
                    </a:lnTo>
                    <a:lnTo>
                      <a:pt x="1230" y="608"/>
                    </a:lnTo>
                    <a:lnTo>
                      <a:pt x="1230" y="608"/>
                    </a:lnTo>
                    <a:lnTo>
                      <a:pt x="1230" y="607"/>
                    </a:lnTo>
                    <a:lnTo>
                      <a:pt x="1230" y="607"/>
                    </a:lnTo>
                    <a:lnTo>
                      <a:pt x="1233" y="608"/>
                    </a:lnTo>
                    <a:lnTo>
                      <a:pt x="1236" y="607"/>
                    </a:lnTo>
                    <a:lnTo>
                      <a:pt x="1236" y="607"/>
                    </a:lnTo>
                    <a:lnTo>
                      <a:pt x="1239" y="600"/>
                    </a:lnTo>
                    <a:lnTo>
                      <a:pt x="1245" y="592"/>
                    </a:lnTo>
                    <a:lnTo>
                      <a:pt x="1257" y="577"/>
                    </a:lnTo>
                    <a:lnTo>
                      <a:pt x="1257" y="577"/>
                    </a:lnTo>
                    <a:lnTo>
                      <a:pt x="1262" y="570"/>
                    </a:lnTo>
                    <a:lnTo>
                      <a:pt x="1267" y="562"/>
                    </a:lnTo>
                    <a:lnTo>
                      <a:pt x="1270" y="559"/>
                    </a:lnTo>
                    <a:lnTo>
                      <a:pt x="1274" y="557"/>
                    </a:lnTo>
                    <a:lnTo>
                      <a:pt x="1278" y="555"/>
                    </a:lnTo>
                    <a:lnTo>
                      <a:pt x="1282" y="555"/>
                    </a:lnTo>
                    <a:lnTo>
                      <a:pt x="1282" y="555"/>
                    </a:lnTo>
                    <a:lnTo>
                      <a:pt x="1278" y="562"/>
                    </a:lnTo>
                    <a:lnTo>
                      <a:pt x="1274" y="570"/>
                    </a:lnTo>
                    <a:lnTo>
                      <a:pt x="1264" y="583"/>
                    </a:lnTo>
                    <a:lnTo>
                      <a:pt x="1254" y="594"/>
                    </a:lnTo>
                    <a:lnTo>
                      <a:pt x="1250" y="602"/>
                    </a:lnTo>
                    <a:lnTo>
                      <a:pt x="1246" y="608"/>
                    </a:lnTo>
                    <a:lnTo>
                      <a:pt x="1246" y="608"/>
                    </a:lnTo>
                    <a:lnTo>
                      <a:pt x="1258" y="611"/>
                    </a:lnTo>
                    <a:lnTo>
                      <a:pt x="1270" y="612"/>
                    </a:lnTo>
                    <a:lnTo>
                      <a:pt x="1297" y="616"/>
                    </a:lnTo>
                    <a:lnTo>
                      <a:pt x="1323" y="619"/>
                    </a:lnTo>
                    <a:lnTo>
                      <a:pt x="1336" y="621"/>
                    </a:lnTo>
                    <a:lnTo>
                      <a:pt x="1346" y="624"/>
                    </a:lnTo>
                    <a:lnTo>
                      <a:pt x="1346" y="624"/>
                    </a:lnTo>
                    <a:lnTo>
                      <a:pt x="1360" y="601"/>
                    </a:lnTo>
                    <a:lnTo>
                      <a:pt x="1375" y="578"/>
                    </a:lnTo>
                    <a:lnTo>
                      <a:pt x="1405" y="534"/>
                    </a:lnTo>
                    <a:lnTo>
                      <a:pt x="1405" y="534"/>
                    </a:lnTo>
                    <a:lnTo>
                      <a:pt x="1387" y="531"/>
                    </a:lnTo>
                    <a:lnTo>
                      <a:pt x="1367" y="528"/>
                    </a:lnTo>
                    <a:lnTo>
                      <a:pt x="1346" y="524"/>
                    </a:lnTo>
                    <a:lnTo>
                      <a:pt x="1328" y="518"/>
                    </a:lnTo>
                    <a:lnTo>
                      <a:pt x="1328" y="518"/>
                    </a:lnTo>
                    <a:lnTo>
                      <a:pt x="1338" y="516"/>
                    </a:lnTo>
                    <a:lnTo>
                      <a:pt x="1349" y="516"/>
                    </a:lnTo>
                    <a:lnTo>
                      <a:pt x="1358" y="517"/>
                    </a:lnTo>
                    <a:lnTo>
                      <a:pt x="1369" y="519"/>
                    </a:lnTo>
                    <a:lnTo>
                      <a:pt x="1390" y="524"/>
                    </a:lnTo>
                    <a:lnTo>
                      <a:pt x="1400" y="527"/>
                    </a:lnTo>
                    <a:lnTo>
                      <a:pt x="1410" y="528"/>
                    </a:lnTo>
                    <a:lnTo>
                      <a:pt x="1410" y="528"/>
                    </a:lnTo>
                    <a:lnTo>
                      <a:pt x="1415" y="524"/>
                    </a:lnTo>
                    <a:lnTo>
                      <a:pt x="1420" y="517"/>
                    </a:lnTo>
                    <a:lnTo>
                      <a:pt x="1429" y="505"/>
                    </a:lnTo>
                    <a:lnTo>
                      <a:pt x="1433" y="499"/>
                    </a:lnTo>
                    <a:lnTo>
                      <a:pt x="1437" y="494"/>
                    </a:lnTo>
                    <a:lnTo>
                      <a:pt x="1444" y="490"/>
                    </a:lnTo>
                    <a:lnTo>
                      <a:pt x="1449" y="488"/>
                    </a:lnTo>
                    <a:lnTo>
                      <a:pt x="1449" y="488"/>
                    </a:lnTo>
                    <a:lnTo>
                      <a:pt x="1448" y="495"/>
                    </a:lnTo>
                    <a:lnTo>
                      <a:pt x="1445" y="501"/>
                    </a:lnTo>
                    <a:lnTo>
                      <a:pt x="1441" y="506"/>
                    </a:lnTo>
                    <a:lnTo>
                      <a:pt x="1436" y="512"/>
                    </a:lnTo>
                    <a:lnTo>
                      <a:pt x="1429" y="521"/>
                    </a:lnTo>
                    <a:lnTo>
                      <a:pt x="1427" y="526"/>
                    </a:lnTo>
                    <a:lnTo>
                      <a:pt x="1426" y="530"/>
                    </a:lnTo>
                    <a:lnTo>
                      <a:pt x="1426" y="530"/>
                    </a:lnTo>
                    <a:lnTo>
                      <a:pt x="1447" y="534"/>
                    </a:lnTo>
                    <a:lnTo>
                      <a:pt x="1467" y="540"/>
                    </a:lnTo>
                    <a:lnTo>
                      <a:pt x="1488" y="544"/>
                    </a:lnTo>
                    <a:lnTo>
                      <a:pt x="1497" y="545"/>
                    </a:lnTo>
                    <a:lnTo>
                      <a:pt x="1508" y="545"/>
                    </a:lnTo>
                    <a:lnTo>
                      <a:pt x="1508" y="545"/>
                    </a:lnTo>
                    <a:lnTo>
                      <a:pt x="1522" y="518"/>
                    </a:lnTo>
                    <a:lnTo>
                      <a:pt x="1537" y="492"/>
                    </a:lnTo>
                    <a:lnTo>
                      <a:pt x="1567" y="438"/>
                    </a:lnTo>
                    <a:lnTo>
                      <a:pt x="1582" y="410"/>
                    </a:lnTo>
                    <a:lnTo>
                      <a:pt x="1596" y="383"/>
                    </a:lnTo>
                    <a:lnTo>
                      <a:pt x="1609" y="354"/>
                    </a:lnTo>
                    <a:lnTo>
                      <a:pt x="1621" y="324"/>
                    </a:lnTo>
                    <a:lnTo>
                      <a:pt x="1621" y="324"/>
                    </a:lnTo>
                    <a:lnTo>
                      <a:pt x="1614" y="321"/>
                    </a:lnTo>
                    <a:lnTo>
                      <a:pt x="1608" y="318"/>
                    </a:lnTo>
                    <a:lnTo>
                      <a:pt x="1603" y="315"/>
                    </a:lnTo>
                    <a:lnTo>
                      <a:pt x="1602" y="313"/>
                    </a:lnTo>
                    <a:lnTo>
                      <a:pt x="1601" y="309"/>
                    </a:lnTo>
                    <a:lnTo>
                      <a:pt x="1601" y="309"/>
                    </a:lnTo>
                    <a:lnTo>
                      <a:pt x="1572" y="302"/>
                    </a:lnTo>
                    <a:lnTo>
                      <a:pt x="1541" y="293"/>
                    </a:lnTo>
                    <a:lnTo>
                      <a:pt x="1510" y="284"/>
                    </a:lnTo>
                    <a:lnTo>
                      <a:pt x="1496" y="277"/>
                    </a:lnTo>
                    <a:lnTo>
                      <a:pt x="1482" y="272"/>
                    </a:lnTo>
                    <a:lnTo>
                      <a:pt x="1482" y="272"/>
                    </a:lnTo>
                    <a:lnTo>
                      <a:pt x="1479" y="273"/>
                    </a:lnTo>
                    <a:lnTo>
                      <a:pt x="1477" y="272"/>
                    </a:lnTo>
                    <a:lnTo>
                      <a:pt x="1475" y="271"/>
                    </a:lnTo>
                    <a:lnTo>
                      <a:pt x="1471" y="272"/>
                    </a:lnTo>
                    <a:lnTo>
                      <a:pt x="1471" y="272"/>
                    </a:lnTo>
                    <a:lnTo>
                      <a:pt x="1466" y="269"/>
                    </a:lnTo>
                    <a:lnTo>
                      <a:pt x="1462" y="267"/>
                    </a:lnTo>
                    <a:lnTo>
                      <a:pt x="1451" y="263"/>
                    </a:lnTo>
                    <a:lnTo>
                      <a:pt x="1442" y="260"/>
                    </a:lnTo>
                    <a:lnTo>
                      <a:pt x="1439" y="258"/>
                    </a:lnTo>
                    <a:lnTo>
                      <a:pt x="1439" y="257"/>
                    </a:lnTo>
                    <a:lnTo>
                      <a:pt x="1439" y="256"/>
                    </a:lnTo>
                    <a:lnTo>
                      <a:pt x="1439" y="256"/>
                    </a:lnTo>
                    <a:lnTo>
                      <a:pt x="1436" y="256"/>
                    </a:lnTo>
                    <a:lnTo>
                      <a:pt x="1434" y="258"/>
                    </a:lnTo>
                    <a:lnTo>
                      <a:pt x="1433" y="259"/>
                    </a:lnTo>
                    <a:lnTo>
                      <a:pt x="1431" y="259"/>
                    </a:lnTo>
                    <a:lnTo>
                      <a:pt x="1431" y="259"/>
                    </a:lnTo>
                    <a:lnTo>
                      <a:pt x="1412" y="251"/>
                    </a:lnTo>
                    <a:lnTo>
                      <a:pt x="1403" y="246"/>
                    </a:lnTo>
                    <a:lnTo>
                      <a:pt x="1395" y="243"/>
                    </a:lnTo>
                    <a:lnTo>
                      <a:pt x="1395" y="243"/>
                    </a:lnTo>
                    <a:lnTo>
                      <a:pt x="1384" y="241"/>
                    </a:lnTo>
                    <a:lnTo>
                      <a:pt x="1372" y="240"/>
                    </a:lnTo>
                    <a:lnTo>
                      <a:pt x="1360" y="238"/>
                    </a:lnTo>
                    <a:lnTo>
                      <a:pt x="1349" y="236"/>
                    </a:lnTo>
                    <a:lnTo>
                      <a:pt x="1349" y="236"/>
                    </a:lnTo>
                    <a:lnTo>
                      <a:pt x="1340" y="232"/>
                    </a:lnTo>
                    <a:lnTo>
                      <a:pt x="1331" y="228"/>
                    </a:lnTo>
                    <a:lnTo>
                      <a:pt x="1323" y="224"/>
                    </a:lnTo>
                    <a:lnTo>
                      <a:pt x="1313" y="222"/>
                    </a:lnTo>
                    <a:lnTo>
                      <a:pt x="1313" y="222"/>
                    </a:lnTo>
                    <a:lnTo>
                      <a:pt x="1294" y="217"/>
                    </a:lnTo>
                    <a:lnTo>
                      <a:pt x="1274" y="213"/>
                    </a:lnTo>
                    <a:lnTo>
                      <a:pt x="1274" y="213"/>
                    </a:lnTo>
                    <a:lnTo>
                      <a:pt x="1253" y="207"/>
                    </a:lnTo>
                    <a:lnTo>
                      <a:pt x="1231" y="201"/>
                    </a:lnTo>
                    <a:lnTo>
                      <a:pt x="1220" y="198"/>
                    </a:lnTo>
                    <a:lnTo>
                      <a:pt x="1209" y="196"/>
                    </a:lnTo>
                    <a:lnTo>
                      <a:pt x="1198" y="195"/>
                    </a:lnTo>
                    <a:lnTo>
                      <a:pt x="1187" y="194"/>
                    </a:lnTo>
                    <a:lnTo>
                      <a:pt x="1187" y="194"/>
                    </a:lnTo>
                    <a:lnTo>
                      <a:pt x="1186" y="192"/>
                    </a:lnTo>
                    <a:lnTo>
                      <a:pt x="1185" y="191"/>
                    </a:lnTo>
                    <a:lnTo>
                      <a:pt x="1178" y="190"/>
                    </a:lnTo>
                    <a:lnTo>
                      <a:pt x="1162" y="188"/>
                    </a:lnTo>
                    <a:lnTo>
                      <a:pt x="1162" y="188"/>
                    </a:lnTo>
                    <a:lnTo>
                      <a:pt x="1144" y="183"/>
                    </a:lnTo>
                    <a:lnTo>
                      <a:pt x="1127" y="179"/>
                    </a:lnTo>
                    <a:lnTo>
                      <a:pt x="1092" y="173"/>
                    </a:lnTo>
                    <a:lnTo>
                      <a:pt x="1056" y="169"/>
                    </a:lnTo>
                    <a:lnTo>
                      <a:pt x="1039" y="166"/>
                    </a:lnTo>
                    <a:lnTo>
                      <a:pt x="1021" y="163"/>
                    </a:lnTo>
                    <a:lnTo>
                      <a:pt x="1021" y="163"/>
                    </a:lnTo>
                    <a:lnTo>
                      <a:pt x="977" y="155"/>
                    </a:lnTo>
                    <a:lnTo>
                      <a:pt x="929" y="147"/>
                    </a:lnTo>
                    <a:lnTo>
                      <a:pt x="929" y="147"/>
                    </a:lnTo>
                    <a:lnTo>
                      <a:pt x="916" y="144"/>
                    </a:lnTo>
                    <a:lnTo>
                      <a:pt x="903" y="140"/>
                    </a:lnTo>
                    <a:lnTo>
                      <a:pt x="891" y="137"/>
                    </a:lnTo>
                    <a:lnTo>
                      <a:pt x="879" y="134"/>
                    </a:lnTo>
                    <a:lnTo>
                      <a:pt x="879" y="134"/>
                    </a:lnTo>
                    <a:lnTo>
                      <a:pt x="827" y="126"/>
                    </a:lnTo>
                    <a:lnTo>
                      <a:pt x="778" y="119"/>
                    </a:lnTo>
                    <a:lnTo>
                      <a:pt x="778" y="119"/>
                    </a:lnTo>
                    <a:lnTo>
                      <a:pt x="768" y="117"/>
                    </a:lnTo>
                    <a:lnTo>
                      <a:pt x="759" y="114"/>
                    </a:lnTo>
                    <a:lnTo>
                      <a:pt x="749" y="110"/>
                    </a:lnTo>
                    <a:lnTo>
                      <a:pt x="739" y="107"/>
                    </a:lnTo>
                    <a:lnTo>
                      <a:pt x="739" y="107"/>
                    </a:lnTo>
                    <a:lnTo>
                      <a:pt x="712" y="102"/>
                    </a:lnTo>
                    <a:lnTo>
                      <a:pt x="683" y="96"/>
                    </a:lnTo>
                    <a:lnTo>
                      <a:pt x="654" y="92"/>
                    </a:lnTo>
                    <a:lnTo>
                      <a:pt x="626" y="87"/>
                    </a:lnTo>
                    <a:lnTo>
                      <a:pt x="626" y="87"/>
                    </a:lnTo>
                    <a:lnTo>
                      <a:pt x="600" y="80"/>
                    </a:lnTo>
                    <a:lnTo>
                      <a:pt x="574" y="73"/>
                    </a:lnTo>
                    <a:lnTo>
                      <a:pt x="550" y="66"/>
                    </a:lnTo>
                    <a:lnTo>
                      <a:pt x="526" y="61"/>
                    </a:lnTo>
                    <a:lnTo>
                      <a:pt x="526" y="61"/>
                    </a:lnTo>
                    <a:lnTo>
                      <a:pt x="457" y="50"/>
                    </a:lnTo>
                    <a:lnTo>
                      <a:pt x="386" y="38"/>
                    </a:lnTo>
                    <a:lnTo>
                      <a:pt x="315" y="25"/>
                    </a:lnTo>
                    <a:lnTo>
                      <a:pt x="245" y="11"/>
                    </a:lnTo>
                    <a:lnTo>
                      <a:pt x="245" y="11"/>
                    </a:lnTo>
                    <a:lnTo>
                      <a:pt x="230" y="44"/>
                    </a:lnTo>
                    <a:lnTo>
                      <a:pt x="222" y="61"/>
                    </a:lnTo>
                    <a:lnTo>
                      <a:pt x="216" y="77"/>
                    </a:lnTo>
                    <a:lnTo>
                      <a:pt x="216" y="77"/>
                    </a:lnTo>
                    <a:lnTo>
                      <a:pt x="220" y="80"/>
                    </a:lnTo>
                    <a:lnTo>
                      <a:pt x="225" y="81"/>
                    </a:lnTo>
                    <a:lnTo>
                      <a:pt x="235" y="86"/>
                    </a:lnTo>
                    <a:lnTo>
                      <a:pt x="235" y="86"/>
                    </a:lnTo>
                    <a:lnTo>
                      <a:pt x="238" y="80"/>
                    </a:lnTo>
                    <a:lnTo>
                      <a:pt x="243" y="76"/>
                    </a:lnTo>
                    <a:lnTo>
                      <a:pt x="247" y="72"/>
                    </a:lnTo>
                    <a:lnTo>
                      <a:pt x="249" y="66"/>
                    </a:lnTo>
                    <a:lnTo>
                      <a:pt x="249" y="66"/>
                    </a:lnTo>
                    <a:lnTo>
                      <a:pt x="256" y="63"/>
                    </a:lnTo>
                    <a:lnTo>
                      <a:pt x="263" y="62"/>
                    </a:lnTo>
                    <a:lnTo>
                      <a:pt x="269" y="63"/>
                    </a:lnTo>
                    <a:lnTo>
                      <a:pt x="275" y="64"/>
                    </a:lnTo>
                    <a:lnTo>
                      <a:pt x="280" y="67"/>
                    </a:lnTo>
                    <a:lnTo>
                      <a:pt x="285" y="72"/>
                    </a:lnTo>
                    <a:lnTo>
                      <a:pt x="290" y="77"/>
                    </a:lnTo>
                    <a:lnTo>
                      <a:pt x="293" y="84"/>
                    </a:lnTo>
                    <a:lnTo>
                      <a:pt x="296" y="90"/>
                    </a:lnTo>
                    <a:lnTo>
                      <a:pt x="298" y="97"/>
                    </a:lnTo>
                    <a:lnTo>
                      <a:pt x="299" y="105"/>
                    </a:lnTo>
                    <a:lnTo>
                      <a:pt x="299" y="112"/>
                    </a:lnTo>
                    <a:lnTo>
                      <a:pt x="298" y="120"/>
                    </a:lnTo>
                    <a:lnTo>
                      <a:pt x="297" y="129"/>
                    </a:lnTo>
                    <a:lnTo>
                      <a:pt x="294" y="135"/>
                    </a:lnTo>
                    <a:lnTo>
                      <a:pt x="291" y="142"/>
                    </a:lnTo>
                    <a:lnTo>
                      <a:pt x="291" y="142"/>
                    </a:lnTo>
                    <a:lnTo>
                      <a:pt x="286" y="148"/>
                    </a:lnTo>
                    <a:lnTo>
                      <a:pt x="281" y="152"/>
                    </a:lnTo>
                    <a:lnTo>
                      <a:pt x="274" y="156"/>
                    </a:lnTo>
                    <a:lnTo>
                      <a:pt x="267" y="161"/>
                    </a:lnTo>
                    <a:lnTo>
                      <a:pt x="259" y="163"/>
                    </a:lnTo>
                    <a:lnTo>
                      <a:pt x="251" y="164"/>
                    </a:lnTo>
                    <a:lnTo>
                      <a:pt x="244" y="164"/>
                    </a:lnTo>
                    <a:lnTo>
                      <a:pt x="237" y="163"/>
                    </a:lnTo>
                    <a:lnTo>
                      <a:pt x="237" y="163"/>
                    </a:lnTo>
                    <a:lnTo>
                      <a:pt x="232" y="157"/>
                    </a:lnTo>
                    <a:lnTo>
                      <a:pt x="227" y="152"/>
                    </a:lnTo>
                    <a:lnTo>
                      <a:pt x="222" y="145"/>
                    </a:lnTo>
                    <a:lnTo>
                      <a:pt x="219" y="137"/>
                    </a:lnTo>
                    <a:lnTo>
                      <a:pt x="219" y="137"/>
                    </a:lnTo>
                    <a:lnTo>
                      <a:pt x="213" y="137"/>
                    </a:lnTo>
                    <a:lnTo>
                      <a:pt x="207" y="136"/>
                    </a:lnTo>
                    <a:lnTo>
                      <a:pt x="201" y="135"/>
                    </a:lnTo>
                    <a:lnTo>
                      <a:pt x="194" y="134"/>
                    </a:lnTo>
                    <a:lnTo>
                      <a:pt x="194" y="134"/>
                    </a:lnTo>
                    <a:lnTo>
                      <a:pt x="187" y="146"/>
                    </a:lnTo>
                    <a:lnTo>
                      <a:pt x="182" y="159"/>
                    </a:lnTo>
                    <a:lnTo>
                      <a:pt x="171" y="185"/>
                    </a:lnTo>
                    <a:lnTo>
                      <a:pt x="171" y="185"/>
                    </a:lnTo>
                    <a:lnTo>
                      <a:pt x="173" y="185"/>
                    </a:lnTo>
                    <a:lnTo>
                      <a:pt x="177" y="185"/>
                    </a:lnTo>
                    <a:lnTo>
                      <a:pt x="182" y="185"/>
                    </a:lnTo>
                    <a:lnTo>
                      <a:pt x="188" y="185"/>
                    </a:lnTo>
                    <a:lnTo>
                      <a:pt x="188" y="185"/>
                    </a:lnTo>
                    <a:lnTo>
                      <a:pt x="191" y="188"/>
                    </a:lnTo>
                    <a:lnTo>
                      <a:pt x="194" y="191"/>
                    </a:lnTo>
                    <a:lnTo>
                      <a:pt x="198" y="193"/>
                    </a:lnTo>
                    <a:lnTo>
                      <a:pt x="202" y="193"/>
                    </a:lnTo>
                    <a:lnTo>
                      <a:pt x="209" y="193"/>
                    </a:lnTo>
                    <a:lnTo>
                      <a:pt x="218" y="192"/>
                    </a:lnTo>
                    <a:lnTo>
                      <a:pt x="228" y="190"/>
                    </a:lnTo>
                    <a:lnTo>
                      <a:pt x="236" y="190"/>
                    </a:lnTo>
                    <a:lnTo>
                      <a:pt x="240" y="191"/>
                    </a:lnTo>
                    <a:lnTo>
                      <a:pt x="244" y="192"/>
                    </a:lnTo>
                    <a:lnTo>
                      <a:pt x="248" y="194"/>
                    </a:lnTo>
                    <a:lnTo>
                      <a:pt x="251" y="197"/>
                    </a:lnTo>
                    <a:lnTo>
                      <a:pt x="251" y="197"/>
                    </a:lnTo>
                    <a:lnTo>
                      <a:pt x="254" y="202"/>
                    </a:lnTo>
                    <a:lnTo>
                      <a:pt x="256" y="208"/>
                    </a:lnTo>
                    <a:lnTo>
                      <a:pt x="258" y="214"/>
                    </a:lnTo>
                    <a:lnTo>
                      <a:pt x="258" y="221"/>
                    </a:lnTo>
                    <a:lnTo>
                      <a:pt x="256" y="236"/>
                    </a:lnTo>
                    <a:lnTo>
                      <a:pt x="254" y="252"/>
                    </a:lnTo>
                    <a:lnTo>
                      <a:pt x="254" y="252"/>
                    </a:lnTo>
                    <a:lnTo>
                      <a:pt x="250" y="255"/>
                    </a:lnTo>
                    <a:lnTo>
                      <a:pt x="248" y="258"/>
                    </a:lnTo>
                    <a:lnTo>
                      <a:pt x="243" y="267"/>
                    </a:lnTo>
                    <a:lnTo>
                      <a:pt x="239" y="271"/>
                    </a:lnTo>
                    <a:lnTo>
                      <a:pt x="236" y="275"/>
                    </a:lnTo>
                    <a:lnTo>
                      <a:pt x="232" y="278"/>
                    </a:lnTo>
                    <a:lnTo>
                      <a:pt x="228" y="282"/>
                    </a:lnTo>
                    <a:lnTo>
                      <a:pt x="228" y="282"/>
                    </a:lnTo>
                    <a:lnTo>
                      <a:pt x="219" y="284"/>
                    </a:lnTo>
                    <a:lnTo>
                      <a:pt x="209" y="284"/>
                    </a:lnTo>
                    <a:lnTo>
                      <a:pt x="202" y="283"/>
                    </a:lnTo>
                    <a:lnTo>
                      <a:pt x="194" y="279"/>
                    </a:lnTo>
                    <a:lnTo>
                      <a:pt x="188" y="274"/>
                    </a:lnTo>
                    <a:lnTo>
                      <a:pt x="183" y="267"/>
                    </a:lnTo>
                    <a:lnTo>
                      <a:pt x="179" y="258"/>
                    </a:lnTo>
                    <a:lnTo>
                      <a:pt x="178" y="248"/>
                    </a:lnTo>
                    <a:lnTo>
                      <a:pt x="178" y="248"/>
                    </a:lnTo>
                    <a:lnTo>
                      <a:pt x="167" y="245"/>
                    </a:lnTo>
                    <a:lnTo>
                      <a:pt x="153" y="242"/>
                    </a:lnTo>
                    <a:lnTo>
                      <a:pt x="153" y="242"/>
                    </a:lnTo>
                    <a:lnTo>
                      <a:pt x="142" y="260"/>
                    </a:lnTo>
                    <a:lnTo>
                      <a:pt x="133" y="282"/>
                    </a:lnTo>
                    <a:lnTo>
                      <a:pt x="126" y="303"/>
                    </a:lnTo>
                    <a:lnTo>
                      <a:pt x="119" y="324"/>
                    </a:lnTo>
                    <a:lnTo>
                      <a:pt x="119" y="324"/>
                    </a:lnTo>
                    <a:lnTo>
                      <a:pt x="132" y="328"/>
                    </a:lnTo>
                    <a:lnTo>
                      <a:pt x="143" y="332"/>
                    </a:lnTo>
                    <a:lnTo>
                      <a:pt x="143" y="332"/>
                    </a:lnTo>
                    <a:lnTo>
                      <a:pt x="154" y="322"/>
                    </a:lnTo>
                    <a:lnTo>
                      <a:pt x="162" y="312"/>
                    </a:lnTo>
                    <a:lnTo>
                      <a:pt x="162" y="312"/>
                    </a:lnTo>
                    <a:lnTo>
                      <a:pt x="172" y="309"/>
                    </a:lnTo>
                    <a:lnTo>
                      <a:pt x="179" y="309"/>
                    </a:lnTo>
                    <a:lnTo>
                      <a:pt x="187" y="311"/>
                    </a:lnTo>
                    <a:lnTo>
                      <a:pt x="193" y="314"/>
                    </a:lnTo>
                    <a:lnTo>
                      <a:pt x="199" y="318"/>
                    </a:lnTo>
                    <a:lnTo>
                      <a:pt x="204" y="322"/>
                    </a:lnTo>
                    <a:lnTo>
                      <a:pt x="213" y="333"/>
                    </a:lnTo>
                    <a:lnTo>
                      <a:pt x="213" y="333"/>
                    </a:lnTo>
                    <a:lnTo>
                      <a:pt x="215" y="342"/>
                    </a:lnTo>
                    <a:lnTo>
                      <a:pt x="215" y="350"/>
                    </a:lnTo>
                    <a:lnTo>
                      <a:pt x="214" y="358"/>
                    </a:lnTo>
                    <a:lnTo>
                      <a:pt x="212" y="365"/>
                    </a:lnTo>
                    <a:lnTo>
                      <a:pt x="208" y="373"/>
                    </a:lnTo>
                    <a:lnTo>
                      <a:pt x="204" y="379"/>
                    </a:lnTo>
                    <a:lnTo>
                      <a:pt x="200" y="386"/>
                    </a:lnTo>
                    <a:lnTo>
                      <a:pt x="194" y="391"/>
                    </a:lnTo>
                    <a:lnTo>
                      <a:pt x="189" y="396"/>
                    </a:lnTo>
                    <a:lnTo>
                      <a:pt x="183" y="400"/>
                    </a:lnTo>
                    <a:lnTo>
                      <a:pt x="176" y="403"/>
                    </a:lnTo>
                    <a:lnTo>
                      <a:pt x="170" y="405"/>
                    </a:lnTo>
                    <a:lnTo>
                      <a:pt x="162" y="406"/>
                    </a:lnTo>
                    <a:lnTo>
                      <a:pt x="156" y="405"/>
                    </a:lnTo>
                    <a:lnTo>
                      <a:pt x="148" y="404"/>
                    </a:lnTo>
                    <a:lnTo>
                      <a:pt x="142" y="399"/>
                    </a:lnTo>
                    <a:lnTo>
                      <a:pt x="142" y="399"/>
                    </a:lnTo>
                    <a:lnTo>
                      <a:pt x="140" y="394"/>
                    </a:lnTo>
                    <a:lnTo>
                      <a:pt x="138" y="389"/>
                    </a:lnTo>
                    <a:lnTo>
                      <a:pt x="136" y="383"/>
                    </a:lnTo>
                    <a:lnTo>
                      <a:pt x="134" y="378"/>
                    </a:lnTo>
                    <a:lnTo>
                      <a:pt x="134" y="378"/>
                    </a:lnTo>
                    <a:lnTo>
                      <a:pt x="123" y="375"/>
                    </a:lnTo>
                    <a:lnTo>
                      <a:pt x="116" y="375"/>
                    </a:lnTo>
                    <a:lnTo>
                      <a:pt x="112" y="375"/>
                    </a:lnTo>
                    <a:lnTo>
                      <a:pt x="112" y="375"/>
                    </a:lnTo>
                    <a:lnTo>
                      <a:pt x="97" y="404"/>
                    </a:lnTo>
                    <a:lnTo>
                      <a:pt x="88" y="422"/>
                    </a:lnTo>
                    <a:lnTo>
                      <a:pt x="82" y="441"/>
                    </a:lnTo>
                    <a:lnTo>
                      <a:pt x="82" y="441"/>
                    </a:lnTo>
                    <a:close/>
                    <a:moveTo>
                      <a:pt x="1416" y="538"/>
                    </a:moveTo>
                    <a:lnTo>
                      <a:pt x="1416" y="538"/>
                    </a:lnTo>
                    <a:lnTo>
                      <a:pt x="1401" y="559"/>
                    </a:lnTo>
                    <a:lnTo>
                      <a:pt x="1385" y="580"/>
                    </a:lnTo>
                    <a:lnTo>
                      <a:pt x="1371" y="603"/>
                    </a:lnTo>
                    <a:lnTo>
                      <a:pt x="1358" y="626"/>
                    </a:lnTo>
                    <a:lnTo>
                      <a:pt x="1358" y="626"/>
                    </a:lnTo>
                    <a:lnTo>
                      <a:pt x="1372" y="626"/>
                    </a:lnTo>
                    <a:lnTo>
                      <a:pt x="1385" y="629"/>
                    </a:lnTo>
                    <a:lnTo>
                      <a:pt x="1412" y="633"/>
                    </a:lnTo>
                    <a:lnTo>
                      <a:pt x="1437" y="637"/>
                    </a:lnTo>
                    <a:lnTo>
                      <a:pt x="1449" y="638"/>
                    </a:lnTo>
                    <a:lnTo>
                      <a:pt x="1462" y="638"/>
                    </a:lnTo>
                    <a:lnTo>
                      <a:pt x="1462" y="638"/>
                    </a:lnTo>
                    <a:lnTo>
                      <a:pt x="1484" y="600"/>
                    </a:lnTo>
                    <a:lnTo>
                      <a:pt x="1493" y="580"/>
                    </a:lnTo>
                    <a:lnTo>
                      <a:pt x="1502" y="560"/>
                    </a:lnTo>
                    <a:lnTo>
                      <a:pt x="1502" y="560"/>
                    </a:lnTo>
                    <a:lnTo>
                      <a:pt x="1482" y="553"/>
                    </a:lnTo>
                    <a:lnTo>
                      <a:pt x="1461" y="546"/>
                    </a:lnTo>
                    <a:lnTo>
                      <a:pt x="1440" y="542"/>
                    </a:lnTo>
                    <a:lnTo>
                      <a:pt x="1416" y="538"/>
                    </a:lnTo>
                    <a:lnTo>
                      <a:pt x="1416" y="538"/>
                    </a:lnTo>
                    <a:close/>
                    <a:moveTo>
                      <a:pt x="1240" y="615"/>
                    </a:moveTo>
                    <a:lnTo>
                      <a:pt x="1240" y="615"/>
                    </a:lnTo>
                    <a:lnTo>
                      <a:pt x="1210" y="659"/>
                    </a:lnTo>
                    <a:lnTo>
                      <a:pt x="1179" y="702"/>
                    </a:lnTo>
                    <a:lnTo>
                      <a:pt x="1179" y="702"/>
                    </a:lnTo>
                    <a:lnTo>
                      <a:pt x="1204" y="708"/>
                    </a:lnTo>
                    <a:lnTo>
                      <a:pt x="1231" y="712"/>
                    </a:lnTo>
                    <a:lnTo>
                      <a:pt x="1258" y="716"/>
                    </a:lnTo>
                    <a:lnTo>
                      <a:pt x="1283" y="721"/>
                    </a:lnTo>
                    <a:lnTo>
                      <a:pt x="1283" y="721"/>
                    </a:lnTo>
                    <a:lnTo>
                      <a:pt x="1292" y="711"/>
                    </a:lnTo>
                    <a:lnTo>
                      <a:pt x="1299" y="700"/>
                    </a:lnTo>
                    <a:lnTo>
                      <a:pt x="1312" y="677"/>
                    </a:lnTo>
                    <a:lnTo>
                      <a:pt x="1325" y="653"/>
                    </a:lnTo>
                    <a:lnTo>
                      <a:pt x="1333" y="642"/>
                    </a:lnTo>
                    <a:lnTo>
                      <a:pt x="1340" y="633"/>
                    </a:lnTo>
                    <a:lnTo>
                      <a:pt x="1340" y="633"/>
                    </a:lnTo>
                    <a:lnTo>
                      <a:pt x="1318" y="626"/>
                    </a:lnTo>
                    <a:lnTo>
                      <a:pt x="1292" y="622"/>
                    </a:lnTo>
                    <a:lnTo>
                      <a:pt x="1240" y="615"/>
                    </a:lnTo>
                    <a:lnTo>
                      <a:pt x="1240" y="615"/>
                    </a:lnTo>
                    <a:close/>
                    <a:moveTo>
                      <a:pt x="1350" y="636"/>
                    </a:moveTo>
                    <a:lnTo>
                      <a:pt x="1350" y="636"/>
                    </a:lnTo>
                    <a:lnTo>
                      <a:pt x="1339" y="652"/>
                    </a:lnTo>
                    <a:lnTo>
                      <a:pt x="1329" y="669"/>
                    </a:lnTo>
                    <a:lnTo>
                      <a:pt x="1309" y="704"/>
                    </a:lnTo>
                    <a:lnTo>
                      <a:pt x="1309" y="704"/>
                    </a:lnTo>
                    <a:lnTo>
                      <a:pt x="1305" y="709"/>
                    </a:lnTo>
                    <a:lnTo>
                      <a:pt x="1300" y="714"/>
                    </a:lnTo>
                    <a:lnTo>
                      <a:pt x="1298" y="718"/>
                    </a:lnTo>
                    <a:lnTo>
                      <a:pt x="1297" y="721"/>
                    </a:lnTo>
                    <a:lnTo>
                      <a:pt x="1298" y="723"/>
                    </a:lnTo>
                    <a:lnTo>
                      <a:pt x="1298" y="723"/>
                    </a:lnTo>
                    <a:lnTo>
                      <a:pt x="1311" y="726"/>
                    </a:lnTo>
                    <a:lnTo>
                      <a:pt x="1325" y="728"/>
                    </a:lnTo>
                    <a:lnTo>
                      <a:pt x="1353" y="731"/>
                    </a:lnTo>
                    <a:lnTo>
                      <a:pt x="1382" y="736"/>
                    </a:lnTo>
                    <a:lnTo>
                      <a:pt x="1396" y="738"/>
                    </a:lnTo>
                    <a:lnTo>
                      <a:pt x="1410" y="741"/>
                    </a:lnTo>
                    <a:lnTo>
                      <a:pt x="1410" y="741"/>
                    </a:lnTo>
                    <a:lnTo>
                      <a:pt x="1415" y="730"/>
                    </a:lnTo>
                    <a:lnTo>
                      <a:pt x="1420" y="720"/>
                    </a:lnTo>
                    <a:lnTo>
                      <a:pt x="1432" y="698"/>
                    </a:lnTo>
                    <a:lnTo>
                      <a:pt x="1443" y="677"/>
                    </a:lnTo>
                    <a:lnTo>
                      <a:pt x="1448" y="666"/>
                    </a:lnTo>
                    <a:lnTo>
                      <a:pt x="1452" y="654"/>
                    </a:lnTo>
                    <a:lnTo>
                      <a:pt x="1452" y="654"/>
                    </a:lnTo>
                    <a:lnTo>
                      <a:pt x="1440" y="650"/>
                    </a:lnTo>
                    <a:lnTo>
                      <a:pt x="1428" y="647"/>
                    </a:lnTo>
                    <a:lnTo>
                      <a:pt x="1403" y="641"/>
                    </a:lnTo>
                    <a:lnTo>
                      <a:pt x="1379" y="638"/>
                    </a:lnTo>
                    <a:lnTo>
                      <a:pt x="1350" y="636"/>
                    </a:lnTo>
                    <a:lnTo>
                      <a:pt x="1350" y="636"/>
                    </a:lnTo>
                    <a:close/>
                  </a:path>
                </a:pathLst>
              </a:custGeom>
              <a:solidFill>
                <a:srgbClr val="FFFFFF"/>
              </a:solidFill>
              <a:ln w="9525">
                <a:solidFill>
                  <a:schemeClr val="tx1">
                    <a:lumMod val="75000"/>
                    <a:lumOff val="25000"/>
                  </a:schemeClr>
                </a:solidFill>
                <a:round/>
              </a:ln>
            </p:spPr>
            <p:txBody>
              <a:bodyPr vert="horz" wrap="square" lIns="91440" tIns="45720" rIns="91440" bIns="45720" numCol="1" anchor="t" anchorCtr="0" compatLnSpc="1"/>
              <a:lstStyle/>
              <a:p>
                <a:endParaRPr lang="zh-CN" altLang="en-US">
                  <a:solidFill>
                    <a:schemeClr val="tx1">
                      <a:lumMod val="75000"/>
                      <a:lumOff val="25000"/>
                    </a:schemeClr>
                  </a:solidFill>
                </a:endParaRPr>
              </a:p>
            </p:txBody>
          </p:sp>
        </p:grpSp>
      </p:grpSp>
      <p:sp>
        <p:nvSpPr>
          <p:cNvPr id="43" name="椭圆 42"/>
          <p:cNvSpPr/>
          <p:nvPr>
            <p:custDataLst>
              <p:tags r:id="rId22"/>
            </p:custDataLst>
          </p:nvPr>
        </p:nvSpPr>
        <p:spPr>
          <a:xfrm>
            <a:off x="4535438" y="2161459"/>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4" name="椭圆 43"/>
          <p:cNvSpPr/>
          <p:nvPr>
            <p:custDataLst>
              <p:tags r:id="rId23"/>
            </p:custDataLst>
          </p:nvPr>
        </p:nvSpPr>
        <p:spPr>
          <a:xfrm>
            <a:off x="4535438" y="2339266"/>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5" name="椭圆 44"/>
          <p:cNvSpPr/>
          <p:nvPr>
            <p:custDataLst>
              <p:tags r:id="rId24"/>
            </p:custDataLst>
          </p:nvPr>
        </p:nvSpPr>
        <p:spPr>
          <a:xfrm>
            <a:off x="4535438" y="3339707"/>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6" name="椭圆 45"/>
          <p:cNvSpPr/>
          <p:nvPr>
            <p:custDataLst>
              <p:tags r:id="rId25"/>
            </p:custDataLst>
          </p:nvPr>
        </p:nvSpPr>
        <p:spPr>
          <a:xfrm>
            <a:off x="4535438" y="3519200"/>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7" name="椭圆 46"/>
          <p:cNvSpPr/>
          <p:nvPr>
            <p:custDataLst>
              <p:tags r:id="rId26"/>
            </p:custDataLst>
          </p:nvPr>
        </p:nvSpPr>
        <p:spPr>
          <a:xfrm>
            <a:off x="4535438" y="4519641"/>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8" name="椭圆 47"/>
          <p:cNvSpPr/>
          <p:nvPr>
            <p:custDataLst>
              <p:tags r:id="rId27"/>
            </p:custDataLst>
          </p:nvPr>
        </p:nvSpPr>
        <p:spPr>
          <a:xfrm>
            <a:off x="4535438" y="4697448"/>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9" name="椭圆 48"/>
          <p:cNvSpPr/>
          <p:nvPr>
            <p:custDataLst>
              <p:tags r:id="rId28"/>
            </p:custDataLst>
          </p:nvPr>
        </p:nvSpPr>
        <p:spPr>
          <a:xfrm>
            <a:off x="4535438" y="1195905"/>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50" name="椭圆 49"/>
          <p:cNvSpPr/>
          <p:nvPr/>
        </p:nvSpPr>
        <p:spPr>
          <a:xfrm>
            <a:off x="4535438" y="1018098"/>
            <a:ext cx="108000" cy="108033"/>
          </a:xfrm>
          <a:prstGeom prst="ellips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75000"/>
                  <a:lumOff val="25000"/>
                </a:schemeClr>
              </a:solidFill>
            </a:endParaRPr>
          </a:p>
        </p:txBody>
      </p:sp>
      <p:sp>
        <p:nvSpPr>
          <p:cNvPr id="4" name="文本框 3"/>
          <p:cNvSpPr txBox="1"/>
          <p:nvPr/>
        </p:nvSpPr>
        <p:spPr>
          <a:xfrm>
            <a:off x="5013325" y="4696460"/>
            <a:ext cx="4130675" cy="368300"/>
          </a:xfrm>
          <a:prstGeom prst="rect">
            <a:avLst/>
          </a:prstGeom>
          <a:noFill/>
        </p:spPr>
        <p:txBody>
          <a:bodyPr wrap="square" rtlCol="0">
            <a:noAutofit/>
          </a:bodyPr>
          <a:p>
            <a:r>
              <a:rPr lang="en-US" altLang="zh-CN" sz="800" b="1">
                <a:sym typeface="+mn-ea"/>
              </a:rPr>
              <a:t>-</a:t>
            </a:r>
            <a:r>
              <a:rPr lang="zh-CN" altLang="en-US" sz="800" b="1">
                <a:sym typeface="+mn-ea"/>
              </a:rPr>
              <a:t>注：此前所有内容均</a:t>
            </a:r>
            <a:r>
              <a:rPr lang="zh-CN" altLang="en-US" sz="800" b="1">
                <a:sym typeface="+mn-ea"/>
              </a:rPr>
              <a:t>摘自：温贺辰</a:t>
            </a:r>
            <a:r>
              <a:rPr lang="zh-CN" altLang="en-US" sz="800" b="1"/>
              <a:t>《奈达功能对等理论的国内外研究现状及存在的不足》</a:t>
            </a:r>
            <a:endParaRPr lang="zh-CN" altLang="en-US" sz="800" b="1"/>
          </a:p>
          <a:p>
            <a:endParaRPr lang="zh-CN" altLang="en-US" sz="800" b="1"/>
          </a:p>
        </p:txBody>
      </p:sp>
    </p:spTree>
  </p:cSld>
  <p:clrMapOvr>
    <a:masterClrMapping/>
  </p:clrMapOvr>
  <p:transition>
    <p:comb dir="vert"/>
  </p:transition>
  <p:timing>
    <p:tnLst>
      <p:par>
        <p:cTn id="1" dur="indefinite" restart="never" nodeType="tmRoot"/>
      </p:par>
    </p:tnLst>
    <p:bldLst>
      <p:bldP spid="43" grpId="0" bldLvl="0" animBg="1"/>
      <p:bldP spid="44" grpId="0" bldLvl="0" animBg="1"/>
      <p:bldP spid="45" grpId="0" bldLvl="0" animBg="1"/>
      <p:bldP spid="46" grpId="0" bldLvl="0" animBg="1"/>
      <p:bldP spid="47" grpId="0" bldLvl="0" animBg="1"/>
      <p:bldP spid="48" grpId="0" bldLvl="0" animBg="1"/>
      <p:bldP spid="49" grpId="0" bldLvl="0" animBg="1"/>
      <p:bldP spid="50"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1"/>
          <p:cNvSpPr txBox="1"/>
          <p:nvPr/>
        </p:nvSpPr>
        <p:spPr>
          <a:xfrm>
            <a:off x="4336415" y="1888490"/>
            <a:ext cx="4079875" cy="560705"/>
          </a:xfrm>
          <a:prstGeom prst="rect">
            <a:avLst/>
          </a:prstGeom>
          <a:noFill/>
          <a:effectLst/>
        </p:spPr>
        <p:txBody>
          <a:bodyPr wrap="square" lIns="68581" tIns="34291" rIns="68581" bIns="34291" rtlCol="0">
            <a:spAutoFit/>
          </a:bodyPr>
          <a:lstStyle>
            <a:defPPr>
              <a:defRPr lang="zh-CN"/>
            </a:defPPr>
            <a:lvl1pPr algn="ctr">
              <a:defRPr sz="2800" b="1" spc="600">
                <a:solidFill>
                  <a:schemeClr val="tx1">
                    <a:lumMod val="50000"/>
                    <a:lumOff val="50000"/>
                  </a:schemeClr>
                </a:solidFill>
                <a:latin typeface="微软雅黑" panose="020B0503020204020204" pitchFamily="34" charset="-122"/>
                <a:ea typeface="微软雅黑" panose="020B0503020204020204" pitchFamily="34" charset="-122"/>
              </a:defRPr>
            </a:lvl1pPr>
          </a:lstStyle>
          <a:p>
            <a:r>
              <a:rPr lang="zh-CN" altLang="en-US" sz="3200" dirty="0">
                <a:solidFill>
                  <a:schemeClr val="tx1">
                    <a:lumMod val="75000"/>
                    <a:lumOff val="25000"/>
                  </a:schemeClr>
                </a:solidFill>
                <a:latin typeface="hakuyoxingshu7000" pitchFamily="2" charset="-122"/>
                <a:ea typeface="hakuyoxingshu7000" pitchFamily="2" charset="-122"/>
                <a:cs typeface="hakuyoxingshu7000" pitchFamily="2" charset="-122"/>
              </a:rPr>
              <a:t>具体内容和关键</a:t>
            </a:r>
            <a:r>
              <a:rPr lang="zh-CN" altLang="en-US" sz="3200" dirty="0">
                <a:solidFill>
                  <a:schemeClr val="tx1">
                    <a:lumMod val="75000"/>
                    <a:lumOff val="25000"/>
                  </a:schemeClr>
                </a:solidFill>
                <a:latin typeface="hakuyoxingshu7000" pitchFamily="2" charset="-122"/>
                <a:ea typeface="hakuyoxingshu7000" pitchFamily="2" charset="-122"/>
                <a:cs typeface="hakuyoxingshu7000" pitchFamily="2" charset="-122"/>
              </a:rPr>
              <a:t>点</a:t>
            </a:r>
            <a:endParaRPr lang="zh-CN" altLang="en-US" sz="3200" dirty="0">
              <a:solidFill>
                <a:schemeClr val="tx1">
                  <a:lumMod val="75000"/>
                  <a:lumOff val="25000"/>
                </a:schemeClr>
              </a:solidFill>
              <a:latin typeface="hakuyoxingshu7000" pitchFamily="2" charset="-122"/>
              <a:ea typeface="hakuyoxingshu7000" pitchFamily="2" charset="-122"/>
              <a:cs typeface="hakuyoxingshu7000" pitchFamily="2" charset="-122"/>
            </a:endParaRPr>
          </a:p>
        </p:txBody>
      </p:sp>
      <p:sp>
        <p:nvSpPr>
          <p:cNvPr id="7" name="Freeform 11"/>
          <p:cNvSpPr/>
          <p:nvPr/>
        </p:nvSpPr>
        <p:spPr bwMode="auto">
          <a:xfrm rot="10800000">
            <a:off x="3524577" y="1766086"/>
            <a:ext cx="828000" cy="828000"/>
          </a:xfrm>
          <a:custGeom>
            <a:avLst/>
            <a:gdLst>
              <a:gd name="T0" fmla="*/ 1390 w 1390"/>
              <a:gd name="T1" fmla="*/ 710 h 1416"/>
              <a:gd name="T2" fmla="*/ 1389 w 1390"/>
              <a:gd name="T3" fmla="*/ 756 h 1416"/>
              <a:gd name="T4" fmla="*/ 1385 w 1390"/>
              <a:gd name="T5" fmla="*/ 802 h 1416"/>
              <a:gd name="T6" fmla="*/ 1377 w 1390"/>
              <a:gd name="T7" fmla="*/ 848 h 1416"/>
              <a:gd name="T8" fmla="*/ 1320 w 1390"/>
              <a:gd name="T9" fmla="*/ 999 h 1416"/>
              <a:gd name="T10" fmla="*/ 1302 w 1390"/>
              <a:gd name="T11" fmla="*/ 1035 h 1416"/>
              <a:gd name="T12" fmla="*/ 910 w 1390"/>
              <a:gd name="T13" fmla="*/ 1363 h 1416"/>
              <a:gd name="T14" fmla="*/ 878 w 1390"/>
              <a:gd name="T15" fmla="*/ 1372 h 1416"/>
              <a:gd name="T16" fmla="*/ 845 w 1390"/>
              <a:gd name="T17" fmla="*/ 1379 h 1416"/>
              <a:gd name="T18" fmla="*/ 818 w 1390"/>
              <a:gd name="T19" fmla="*/ 1384 h 1416"/>
              <a:gd name="T20" fmla="*/ 441 w 1390"/>
              <a:gd name="T21" fmla="*/ 1340 h 1416"/>
              <a:gd name="T22" fmla="*/ 414 w 1390"/>
              <a:gd name="T23" fmla="*/ 1327 h 1416"/>
              <a:gd name="T24" fmla="*/ 188 w 1390"/>
              <a:gd name="T25" fmla="*/ 1155 h 1416"/>
              <a:gd name="T26" fmla="*/ 172 w 1390"/>
              <a:gd name="T27" fmla="*/ 1134 h 1416"/>
              <a:gd name="T28" fmla="*/ 156 w 1390"/>
              <a:gd name="T29" fmla="*/ 1114 h 1416"/>
              <a:gd name="T30" fmla="*/ 117 w 1390"/>
              <a:gd name="T31" fmla="*/ 1062 h 1416"/>
              <a:gd name="T32" fmla="*/ 101 w 1390"/>
              <a:gd name="T33" fmla="*/ 1035 h 1416"/>
              <a:gd name="T34" fmla="*/ 14 w 1390"/>
              <a:gd name="T35" fmla="*/ 774 h 1416"/>
              <a:gd name="T36" fmla="*/ 10 w 1390"/>
              <a:gd name="T37" fmla="*/ 745 h 1416"/>
              <a:gd name="T38" fmla="*/ 45 w 1390"/>
              <a:gd name="T39" fmla="*/ 519 h 1416"/>
              <a:gd name="T40" fmla="*/ 52 w 1390"/>
              <a:gd name="T41" fmla="*/ 496 h 1416"/>
              <a:gd name="T42" fmla="*/ 80 w 1390"/>
              <a:gd name="T43" fmla="*/ 429 h 1416"/>
              <a:gd name="T44" fmla="*/ 94 w 1390"/>
              <a:gd name="T45" fmla="*/ 399 h 1416"/>
              <a:gd name="T46" fmla="*/ 354 w 1390"/>
              <a:gd name="T47" fmla="*/ 124 h 1416"/>
              <a:gd name="T48" fmla="*/ 393 w 1390"/>
              <a:gd name="T49" fmla="*/ 104 h 1416"/>
              <a:gd name="T50" fmla="*/ 840 w 1390"/>
              <a:gd name="T51" fmla="*/ 37 h 1416"/>
              <a:gd name="T52" fmla="*/ 887 w 1390"/>
              <a:gd name="T53" fmla="*/ 45 h 1416"/>
              <a:gd name="T54" fmla="*/ 1167 w 1390"/>
              <a:gd name="T55" fmla="*/ 190 h 1416"/>
              <a:gd name="T56" fmla="*/ 1192 w 1390"/>
              <a:gd name="T57" fmla="*/ 219 h 1416"/>
              <a:gd name="T58" fmla="*/ 1213 w 1390"/>
              <a:gd name="T59" fmla="*/ 251 h 1416"/>
              <a:gd name="T60" fmla="*/ 1388 w 1390"/>
              <a:gd name="T61" fmla="*/ 661 h 1416"/>
              <a:gd name="T62" fmla="*/ 1390 w 1390"/>
              <a:gd name="T63" fmla="*/ 710 h 1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90" h="1416">
                <a:moveTo>
                  <a:pt x="1390" y="710"/>
                </a:moveTo>
                <a:cubicBezTo>
                  <a:pt x="1390" y="725"/>
                  <a:pt x="1390" y="741"/>
                  <a:pt x="1389" y="756"/>
                </a:cubicBezTo>
                <a:cubicBezTo>
                  <a:pt x="1388" y="771"/>
                  <a:pt x="1387" y="787"/>
                  <a:pt x="1385" y="802"/>
                </a:cubicBezTo>
                <a:cubicBezTo>
                  <a:pt x="1383" y="818"/>
                  <a:pt x="1380" y="833"/>
                  <a:pt x="1377" y="848"/>
                </a:cubicBezTo>
                <a:cubicBezTo>
                  <a:pt x="1363" y="901"/>
                  <a:pt x="1344" y="951"/>
                  <a:pt x="1320" y="999"/>
                </a:cubicBezTo>
                <a:cubicBezTo>
                  <a:pt x="1314" y="1011"/>
                  <a:pt x="1308" y="1023"/>
                  <a:pt x="1302" y="1035"/>
                </a:cubicBezTo>
                <a:cubicBezTo>
                  <a:pt x="1238" y="1212"/>
                  <a:pt x="1090" y="1324"/>
                  <a:pt x="910" y="1363"/>
                </a:cubicBezTo>
                <a:cubicBezTo>
                  <a:pt x="899" y="1366"/>
                  <a:pt x="889" y="1369"/>
                  <a:pt x="878" y="1372"/>
                </a:cubicBezTo>
                <a:cubicBezTo>
                  <a:pt x="867" y="1375"/>
                  <a:pt x="856" y="1377"/>
                  <a:pt x="845" y="1379"/>
                </a:cubicBezTo>
                <a:cubicBezTo>
                  <a:pt x="836" y="1381"/>
                  <a:pt x="827" y="1383"/>
                  <a:pt x="818" y="1384"/>
                </a:cubicBezTo>
                <a:cubicBezTo>
                  <a:pt x="690" y="1416"/>
                  <a:pt x="562" y="1376"/>
                  <a:pt x="441" y="1340"/>
                </a:cubicBezTo>
                <a:cubicBezTo>
                  <a:pt x="432" y="1336"/>
                  <a:pt x="423" y="1332"/>
                  <a:pt x="414" y="1327"/>
                </a:cubicBezTo>
                <a:cubicBezTo>
                  <a:pt x="330" y="1284"/>
                  <a:pt x="246" y="1236"/>
                  <a:pt x="188" y="1155"/>
                </a:cubicBezTo>
                <a:cubicBezTo>
                  <a:pt x="183" y="1148"/>
                  <a:pt x="177" y="1141"/>
                  <a:pt x="172" y="1134"/>
                </a:cubicBezTo>
                <a:cubicBezTo>
                  <a:pt x="166" y="1128"/>
                  <a:pt x="161" y="1121"/>
                  <a:pt x="156" y="1114"/>
                </a:cubicBezTo>
                <a:cubicBezTo>
                  <a:pt x="142" y="1097"/>
                  <a:pt x="129" y="1080"/>
                  <a:pt x="117" y="1062"/>
                </a:cubicBezTo>
                <a:cubicBezTo>
                  <a:pt x="112" y="1053"/>
                  <a:pt x="106" y="1044"/>
                  <a:pt x="101" y="1035"/>
                </a:cubicBezTo>
                <a:cubicBezTo>
                  <a:pt x="46" y="960"/>
                  <a:pt x="18" y="872"/>
                  <a:pt x="14" y="774"/>
                </a:cubicBezTo>
                <a:cubicBezTo>
                  <a:pt x="13" y="764"/>
                  <a:pt x="11" y="755"/>
                  <a:pt x="10" y="745"/>
                </a:cubicBezTo>
                <a:cubicBezTo>
                  <a:pt x="0" y="670"/>
                  <a:pt x="14" y="593"/>
                  <a:pt x="45" y="519"/>
                </a:cubicBezTo>
                <a:cubicBezTo>
                  <a:pt x="47" y="511"/>
                  <a:pt x="50" y="504"/>
                  <a:pt x="52" y="496"/>
                </a:cubicBezTo>
                <a:cubicBezTo>
                  <a:pt x="61" y="473"/>
                  <a:pt x="70" y="451"/>
                  <a:pt x="80" y="429"/>
                </a:cubicBezTo>
                <a:cubicBezTo>
                  <a:pt x="84" y="419"/>
                  <a:pt x="89" y="409"/>
                  <a:pt x="94" y="399"/>
                </a:cubicBezTo>
                <a:cubicBezTo>
                  <a:pt x="152" y="286"/>
                  <a:pt x="240" y="187"/>
                  <a:pt x="354" y="124"/>
                </a:cubicBezTo>
                <a:cubicBezTo>
                  <a:pt x="367" y="116"/>
                  <a:pt x="380" y="110"/>
                  <a:pt x="393" y="104"/>
                </a:cubicBezTo>
                <a:cubicBezTo>
                  <a:pt x="530" y="24"/>
                  <a:pt x="690" y="0"/>
                  <a:pt x="840" y="37"/>
                </a:cubicBezTo>
                <a:cubicBezTo>
                  <a:pt x="856" y="39"/>
                  <a:pt x="871" y="42"/>
                  <a:pt x="887" y="45"/>
                </a:cubicBezTo>
                <a:cubicBezTo>
                  <a:pt x="993" y="67"/>
                  <a:pt x="1094" y="110"/>
                  <a:pt x="1167" y="190"/>
                </a:cubicBezTo>
                <a:cubicBezTo>
                  <a:pt x="1176" y="199"/>
                  <a:pt x="1184" y="209"/>
                  <a:pt x="1192" y="219"/>
                </a:cubicBezTo>
                <a:cubicBezTo>
                  <a:pt x="1199" y="229"/>
                  <a:pt x="1206" y="240"/>
                  <a:pt x="1213" y="251"/>
                </a:cubicBezTo>
                <a:cubicBezTo>
                  <a:pt x="1322" y="360"/>
                  <a:pt x="1374" y="512"/>
                  <a:pt x="1388" y="661"/>
                </a:cubicBezTo>
                <a:cubicBezTo>
                  <a:pt x="1390" y="677"/>
                  <a:pt x="1390" y="694"/>
                  <a:pt x="1390" y="710"/>
                </a:cubicBezTo>
                <a:close/>
              </a:path>
            </a:pathLst>
          </a:custGeom>
          <a:noFill/>
          <a:ln w="28575">
            <a:solidFill>
              <a:srgbClr val="261F1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1" tIns="34291" rIns="68581" bIns="34291" numCol="1" spcCol="0" rtlCol="0" fromWordArt="0" anchor="ctr" anchorCtr="0" forceAA="0" compatLnSpc="1">
            <a:noAutofit/>
          </a:bodyPr>
          <a:lstStyle/>
          <a:p>
            <a:pPr algn="ctr"/>
            <a:endParaRPr lang="zh-CN" altLang="en-US" sz="800" dirty="0">
              <a:solidFill>
                <a:srgbClr val="7F7F7F"/>
              </a:solidFill>
              <a:latin typeface="微软雅黑" panose="020B0503020204020204" pitchFamily="34" charset="-122"/>
              <a:ea typeface="微软雅黑" panose="020B0503020204020204" pitchFamily="34" charset="-122"/>
            </a:endParaRPr>
          </a:p>
        </p:txBody>
      </p:sp>
      <p:sp>
        <p:nvSpPr>
          <p:cNvPr id="8" name="文本框 1"/>
          <p:cNvSpPr txBox="1"/>
          <p:nvPr/>
        </p:nvSpPr>
        <p:spPr>
          <a:xfrm>
            <a:off x="3608092" y="1874098"/>
            <a:ext cx="720080" cy="561694"/>
          </a:xfrm>
          <a:prstGeom prst="rect">
            <a:avLst/>
          </a:prstGeom>
          <a:noFill/>
          <a:effectLst/>
        </p:spPr>
        <p:txBody>
          <a:bodyPr wrap="square" lIns="68581" tIns="34291" rIns="68581" bIns="34291"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3200" b="1" spc="450" dirty="0">
                <a:solidFill>
                  <a:schemeClr val="tx1">
                    <a:lumMod val="75000"/>
                    <a:lumOff val="25000"/>
                  </a:schemeClr>
                </a:solidFill>
                <a:latin typeface="hakuyoxingshu7000" pitchFamily="2" charset="-122"/>
                <a:ea typeface="hakuyoxingshu7000" pitchFamily="2" charset="-122"/>
                <a:cs typeface="hakuyoxingshu7000" pitchFamily="2" charset="-122"/>
              </a:rPr>
              <a:t>03</a:t>
            </a:r>
            <a:endParaRPr lang="en-GB" altLang="zh-CN" sz="3200" b="1" spc="450" dirty="0">
              <a:solidFill>
                <a:schemeClr val="tx1">
                  <a:lumMod val="75000"/>
                  <a:lumOff val="25000"/>
                </a:schemeClr>
              </a:solidFill>
              <a:latin typeface="hakuyoxingshu7000" pitchFamily="2" charset="-122"/>
              <a:ea typeface="hakuyoxingshu7000" pitchFamily="2" charset="-122"/>
              <a:cs typeface="hakuyoxingshu7000" pitchFamily="2" charset="-122"/>
            </a:endParaRPr>
          </a:p>
        </p:txBody>
      </p:sp>
      <p:pic>
        <p:nvPicPr>
          <p:cNvPr id="10" name="Picture 2" descr="D:\1\13e1b1eada54150ef5fc11fe8bb74598.png"/>
          <p:cNvPicPr>
            <a:picLocks noChangeAspect="1" noChangeArrowheads="1"/>
          </p:cNvPicPr>
          <p:nvPr/>
        </p:nvPicPr>
        <p:blipFill>
          <a:blip r:embed="rId1" cstate="print">
            <a:lum bright="-41000"/>
          </a:blip>
          <a:srcRect/>
          <a:stretch>
            <a:fillRect/>
          </a:stretch>
        </p:blipFill>
        <p:spPr bwMode="auto">
          <a:xfrm>
            <a:off x="251520" y="2392524"/>
            <a:ext cx="3348372" cy="2195816"/>
          </a:xfrm>
          <a:prstGeom prst="rect">
            <a:avLst/>
          </a:prstGeom>
          <a:noFill/>
        </p:spPr>
      </p:pic>
    </p:spTree>
  </p:cSld>
  <p:clrMapOvr>
    <a:masterClrMapping/>
  </p:clrMapOvr>
  <p:transition>
    <p:push dir="u"/>
  </p:transition>
  <p:timing>
    <p:tnLst>
      <p:par>
        <p:cTn id="1" dur="indefinite" restart="never" nodeType="tmRoot"/>
      </p:par>
    </p:tnLst>
    <p:bldLst>
      <p:bldP spid="5" grpId="0"/>
      <p:bldP spid="7" grpId="0" animBg="1"/>
      <p:bldP spid="7" grpId="1" animBg="1"/>
      <p:bldP spid="8" grpId="0"/>
    </p:bldLst>
  </p:timing>
</p:sld>
</file>

<file path=ppt/tags/tag1.xml><?xml version="1.0" encoding="utf-8"?>
<p:tagLst xmlns:p="http://schemas.openxmlformats.org/presentationml/2006/main">
  <p:tag name="KSO_WM_DIAGRAM_VIRTUALLY_FRAME" val="{&quot;height&quot;:135.08582677165353,&quot;left&quot;:54.25724409448819,&quot;top&quot;:194.61496062992126,&quot;width&quot;:627.2822047244094}"/>
</p:tagLst>
</file>

<file path=ppt/tags/tag10.xml><?xml version="1.0" encoding="utf-8"?>
<p:tagLst xmlns:p="http://schemas.openxmlformats.org/presentationml/2006/main">
  <p:tag name="KSO_WM_DIAGRAM_VIRTUALLY_FRAME" val="{&quot;height&quot;:135.08582677165353,&quot;left&quot;:54.25724409448819,&quot;top&quot;:194.61496062992126,&quot;width&quot;:627.2822047244094}"/>
</p:tagLst>
</file>

<file path=ppt/tags/tag100.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01.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02.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03.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04.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05.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06.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07.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08.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09.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1.xml><?xml version="1.0" encoding="utf-8"?>
<p:tagLst xmlns:p="http://schemas.openxmlformats.org/presentationml/2006/main">
  <p:tag name="KSO_WM_DIAGRAM_VIRTUALLY_FRAME" val="{&quot;height&quot;:135.08582677165353,&quot;left&quot;:54.25724409448819,&quot;top&quot;:194.61496062992126,&quot;width&quot;:627.2822047244094}"/>
</p:tagLst>
</file>

<file path=ppt/tags/tag110.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11.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12.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13.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14.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15.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16.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17.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18.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19.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2.xml><?xml version="1.0" encoding="utf-8"?>
<p:tagLst xmlns:p="http://schemas.openxmlformats.org/presentationml/2006/main">
  <p:tag name="KSO_WM_DIAGRAM_VIRTUALLY_FRAME" val="{&quot;height&quot;:135.08582677165353,&quot;left&quot;:54.25724409448819,&quot;top&quot;:194.61496062992126,&quot;width&quot;:627.2822047244094}"/>
</p:tagLst>
</file>

<file path=ppt/tags/tag120.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21.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22.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23.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24.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25.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26.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27.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28.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29.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3.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130.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31.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32.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33.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134.xml><?xml version="1.0" encoding="utf-8"?>
<p:tagLst xmlns:p="http://schemas.openxmlformats.org/presentationml/2006/main">
  <p:tag name="KSO_WM_DIAGRAM_VIRTUALLY_FRAME" val="{&quot;height&quot;:364.4615748031496,&quot;left&quot;:33.35,&quot;top&quot;:74.5384251968504,&quot;width&quot;:633.8}"/>
</p:tagLst>
</file>

<file path=ppt/tags/tag135.xml><?xml version="1.0" encoding="utf-8"?>
<p:tagLst xmlns:p="http://schemas.openxmlformats.org/presentationml/2006/main">
  <p:tag name="KSO_WM_DIAGRAM_VIRTUALLY_FRAME" val="{&quot;height&quot;:364.4615748031496,&quot;left&quot;:33.35,&quot;top&quot;:74.5384251968504,&quot;width&quot;:633.8}"/>
</p:tagLst>
</file>

<file path=ppt/tags/tag136.xml><?xml version="1.0" encoding="utf-8"?>
<p:tagLst xmlns:p="http://schemas.openxmlformats.org/presentationml/2006/main">
  <p:tag name="KSO_WM_DIAGRAM_VIRTUALLY_FRAME" val="{&quot;height&quot;:364.4615748031496,&quot;left&quot;:33.35,&quot;top&quot;:74.5384251968504,&quot;width&quot;:633.8}"/>
</p:tagLst>
</file>

<file path=ppt/tags/tag137.xml><?xml version="1.0" encoding="utf-8"?>
<p:tagLst xmlns:p="http://schemas.openxmlformats.org/presentationml/2006/main">
  <p:tag name="KSO_WM_DIAGRAM_VIRTUALLY_FRAME" val="{&quot;height&quot;:364.4615748031496,&quot;left&quot;:33.35,&quot;top&quot;:74.5384251968504,&quot;width&quot;:633.8}"/>
</p:tagLst>
</file>

<file path=ppt/tags/tag138.xml><?xml version="1.0" encoding="utf-8"?>
<p:tagLst xmlns:p="http://schemas.openxmlformats.org/presentationml/2006/main">
  <p:tag name="KSO_WM_DIAGRAM_VIRTUALLY_FRAME" val="{&quot;height&quot;:364.4615748031496,&quot;left&quot;:33.35,&quot;top&quot;:74.5384251968504,&quot;width&quot;:633.8}"/>
</p:tagLst>
</file>

<file path=ppt/tags/tag139.xml><?xml version="1.0" encoding="utf-8"?>
<p:tagLst xmlns:p="http://schemas.openxmlformats.org/presentationml/2006/main">
  <p:tag name="KSO_WM_DIAGRAM_VIRTUALLY_FRAME" val="{&quot;height&quot;:364.4615748031496,&quot;left&quot;:33.35,&quot;top&quot;:74.5384251968504,&quot;width&quot;:633.8}"/>
</p:tagLst>
</file>

<file path=ppt/tags/tag14.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140.xml><?xml version="1.0" encoding="utf-8"?>
<p:tagLst xmlns:p="http://schemas.openxmlformats.org/presentationml/2006/main">
  <p:tag name="KSO_WM_DIAGRAM_VIRTUALLY_FRAME" val="{&quot;height&quot;:290.71645669291337,&quot;left&quot;:101.24826771653542,&quot;top&quot;:74.5384251968504,&quot;width&quot;:496.8884251968504}"/>
</p:tagLst>
</file>

<file path=ppt/tags/tag141.xml><?xml version="1.0" encoding="utf-8"?>
<p:tagLst xmlns:p="http://schemas.openxmlformats.org/presentationml/2006/main">
  <p:tag name="KSO_WM_DIAGRAM_VIRTUALLY_FRAME" val="{&quot;height&quot;:364.4615748031496,&quot;left&quot;:33.35,&quot;top&quot;:74.5384251968504,&quot;width&quot;:633.8}"/>
</p:tagLst>
</file>

<file path=ppt/tags/tag142.xml><?xml version="1.0" encoding="utf-8"?>
<p:tagLst xmlns:p="http://schemas.openxmlformats.org/presentationml/2006/main">
  <p:tag name="KSO_WM_DIAGRAM_VIRTUALLY_FRAME" val="{&quot;height&quot;:364.4615748031496,&quot;left&quot;:33.35,&quot;top&quot;:74.5384251968504,&quot;width&quot;:633.8}"/>
</p:tagLst>
</file>

<file path=ppt/tags/tag143.xml><?xml version="1.0" encoding="utf-8"?>
<p:tagLst xmlns:p="http://schemas.openxmlformats.org/presentationml/2006/main">
  <p:tag name="KSO_WM_DIAGRAM_VIRTUALLY_FRAME" val="{&quot;height&quot;:364.4615748031496,&quot;left&quot;:33.35,&quot;top&quot;:74.5384251968504,&quot;width&quot;:633.8}"/>
</p:tagLst>
</file>

<file path=ppt/tags/tag144.xml><?xml version="1.0" encoding="utf-8"?>
<p:tagLst xmlns:p="http://schemas.openxmlformats.org/presentationml/2006/main">
  <p:tag name="KSO_WM_DIAGRAM_VIRTUALLY_FRAME" val="{&quot;height&quot;:364.4615748031496,&quot;left&quot;:33.35,&quot;top&quot;:74.5384251968504,&quot;width&quot;:633.8}"/>
</p:tagLst>
</file>

<file path=ppt/tags/tag145.xml><?xml version="1.0" encoding="utf-8"?>
<p:tagLst xmlns:p="http://schemas.openxmlformats.org/presentationml/2006/main">
  <p:tag name="KSO_WM_DIAGRAM_VIRTUALLY_FRAME" val="{&quot;height&quot;:364.4615748031496,&quot;left&quot;:33.35,&quot;top&quot;:74.5384251968504,&quot;width&quot;:633.8}"/>
</p:tagLst>
</file>

<file path=ppt/tags/tag146.xml><?xml version="1.0" encoding="utf-8"?>
<p:tagLst xmlns:p="http://schemas.openxmlformats.org/presentationml/2006/main">
  <p:tag name="KSO_WM_DIAGRAM_VIRTUALLY_FRAME" val="{&quot;height&quot;:364.4615748031496,&quot;left&quot;:33.35,&quot;top&quot;:74.5384251968504,&quot;width&quot;:633.8}"/>
</p:tagLst>
</file>

<file path=ppt/tags/tag147.xml><?xml version="1.0" encoding="utf-8"?>
<p:tagLst xmlns:p="http://schemas.openxmlformats.org/presentationml/2006/main">
  <p:tag name="KSO_WM_DIAGRAM_VIRTUALLY_FRAME" val="{&quot;height&quot;:364.4615748031496,&quot;left&quot;:33.35,&quot;top&quot;:74.5384251968504,&quot;width&quot;:633.8}"/>
</p:tagLst>
</file>

<file path=ppt/tags/tag148.xml><?xml version="1.0" encoding="utf-8"?>
<p:tagLst xmlns:p="http://schemas.openxmlformats.org/presentationml/2006/main">
  <p:tag name="KSO_WM_DIAGRAM_VIRTUALLY_FRAME" val="{&quot;height&quot;:354.8115748031496,&quot;left&quot;:62.65,&quot;top&quot;:74.5384251968504,&quot;width&quot;:603.4}"/>
</p:tagLst>
</file>

<file path=ppt/tags/tag149.xml><?xml version="1.0" encoding="utf-8"?>
<p:tagLst xmlns:p="http://schemas.openxmlformats.org/presentationml/2006/main">
  <p:tag name="KSO_WM_DIAGRAM_VIRTUALLY_FRAME" val="{&quot;height&quot;:354.8115748031496,&quot;left&quot;:62.65,&quot;top&quot;:74.5384251968504,&quot;width&quot;:603.4}"/>
</p:tagLst>
</file>

<file path=ppt/tags/tag15.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150.xml><?xml version="1.0" encoding="utf-8"?>
<p:tagLst xmlns:p="http://schemas.openxmlformats.org/presentationml/2006/main">
  <p:tag name="KSO_WM_DIAGRAM_VIRTUALLY_FRAME" val="{&quot;height&quot;:354.8115748031496,&quot;left&quot;:62.65,&quot;top&quot;:74.5384251968504,&quot;width&quot;:603.4}"/>
</p:tagLst>
</file>

<file path=ppt/tags/tag151.xml><?xml version="1.0" encoding="utf-8"?>
<p:tagLst xmlns:p="http://schemas.openxmlformats.org/presentationml/2006/main">
  <p:tag name="KSO_WM_DIAGRAM_VIRTUALLY_FRAME" val="{&quot;height&quot;:354.8115748031496,&quot;left&quot;:62.65,&quot;top&quot;:74.5384251968504,&quot;width&quot;:603.4}"/>
</p:tagLst>
</file>

<file path=ppt/tags/tag152.xml><?xml version="1.0" encoding="utf-8"?>
<p:tagLst xmlns:p="http://schemas.openxmlformats.org/presentationml/2006/main">
  <p:tag name="KSO_WM_DIAGRAM_VIRTUALLY_FRAME" val="{&quot;height&quot;:354.8115748031496,&quot;left&quot;:62.65,&quot;top&quot;:74.5384251968504,&quot;width&quot;:603.4}"/>
</p:tagLst>
</file>

<file path=ppt/tags/tag153.xml><?xml version="1.0" encoding="utf-8"?>
<p:tagLst xmlns:p="http://schemas.openxmlformats.org/presentationml/2006/main">
  <p:tag name="KSO_WM_DIAGRAM_VIRTUALLY_FRAME" val="{&quot;height&quot;:354.8115748031496,&quot;left&quot;:62.65,&quot;top&quot;:74.5384251968504,&quot;width&quot;:603.4}"/>
</p:tagLst>
</file>

<file path=ppt/tags/tag154.xml><?xml version="1.0" encoding="utf-8"?>
<p:tagLst xmlns:p="http://schemas.openxmlformats.org/presentationml/2006/main">
  <p:tag name="KSO_WM_DIAGRAM_VIRTUALLY_FRAME" val="{&quot;height&quot;:354.8115748031496,&quot;left&quot;:62.65,&quot;top&quot;:74.5384251968504,&quot;width&quot;:603.4}"/>
</p:tagLst>
</file>

<file path=ppt/tags/tag155.xml><?xml version="1.0" encoding="utf-8"?>
<p:tagLst xmlns:p="http://schemas.openxmlformats.org/presentationml/2006/main">
  <p:tag name="KSO_WM_DIAGRAM_VIRTUALLY_FRAME" val="{&quot;height&quot;:354.8115748031496,&quot;left&quot;:62.65,&quot;top&quot;:74.5384251968504,&quot;width&quot;:603.4}"/>
</p:tagLst>
</file>

<file path=ppt/tags/tag16.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17.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18.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19.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2.xml><?xml version="1.0" encoding="utf-8"?>
<p:tagLst xmlns:p="http://schemas.openxmlformats.org/presentationml/2006/main">
  <p:tag name="KSO_WM_DIAGRAM_VIRTUALLY_FRAME" val="{&quot;height&quot;:135.08582677165353,&quot;left&quot;:54.25724409448819,&quot;top&quot;:194.61496062992126,&quot;width&quot;:627.2822047244094}"/>
</p:tagLst>
</file>

<file path=ppt/tags/tag20.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21.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22.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23.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24.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25.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26.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27.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28.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29.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3.xml><?xml version="1.0" encoding="utf-8"?>
<p:tagLst xmlns:p="http://schemas.openxmlformats.org/presentationml/2006/main">
  <p:tag name="KSO_WM_DIAGRAM_VIRTUALLY_FRAME" val="{&quot;height&quot;:135.08582677165353,&quot;left&quot;:54.25724409448819,&quot;top&quot;:194.61496062992126,&quot;width&quot;:627.2822047244094}"/>
</p:tagLst>
</file>

<file path=ppt/tags/tag30.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31.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32.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33.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34.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35.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36.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37.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38.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39.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4.xml><?xml version="1.0" encoding="utf-8"?>
<p:tagLst xmlns:p="http://schemas.openxmlformats.org/presentationml/2006/main">
  <p:tag name="KSO_WM_DIAGRAM_VIRTUALLY_FRAME" val="{&quot;height&quot;:135.08582677165353,&quot;left&quot;:54.25724409448819,&quot;top&quot;:194.61496062992126,&quot;width&quot;:627.2822047244094}"/>
</p:tagLst>
</file>

<file path=ppt/tags/tag40.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41.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42.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43.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44.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45.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46.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47.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48.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49.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5.xml><?xml version="1.0" encoding="utf-8"?>
<p:tagLst xmlns:p="http://schemas.openxmlformats.org/presentationml/2006/main">
  <p:tag name="KSO_WM_DIAGRAM_VIRTUALLY_FRAME" val="{&quot;height&quot;:135.08582677165353,&quot;left&quot;:54.25724409448819,&quot;top&quot;:194.61496062992126,&quot;width&quot;:627.2822047244094}"/>
</p:tagLst>
</file>

<file path=ppt/tags/tag50.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51.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52.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53.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54.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55.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56.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57.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58.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59.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6.xml><?xml version="1.0" encoding="utf-8"?>
<p:tagLst xmlns:p="http://schemas.openxmlformats.org/presentationml/2006/main">
  <p:tag name="KSO_WM_DIAGRAM_VIRTUALLY_FRAME" val="{&quot;height&quot;:135.08582677165353,&quot;left&quot;:54.25724409448819,&quot;top&quot;:194.61496062992126,&quot;width&quot;:627.2822047244094}"/>
</p:tagLst>
</file>

<file path=ppt/tags/tag60.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61.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62.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63.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64.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65.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66.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67.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68.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69.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7.xml><?xml version="1.0" encoding="utf-8"?>
<p:tagLst xmlns:p="http://schemas.openxmlformats.org/presentationml/2006/main">
  <p:tag name="KSO_WM_DIAGRAM_VIRTUALLY_FRAME" val="{&quot;height&quot;:135.08582677165353,&quot;left&quot;:54.25724409448819,&quot;top&quot;:194.61496062992126,&quot;width&quot;:627.2822047244094}"/>
</p:tagLst>
</file>

<file path=ppt/tags/tag70.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71.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72.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73.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74.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75.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76.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77.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78.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79.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8.xml><?xml version="1.0" encoding="utf-8"?>
<p:tagLst xmlns:p="http://schemas.openxmlformats.org/presentationml/2006/main">
  <p:tag name="KSO_WM_DIAGRAM_VIRTUALLY_FRAME" val="{&quot;height&quot;:135.08582677165353,&quot;left&quot;:54.25724409448819,&quot;top&quot;:194.61496062992126,&quot;width&quot;:627.2822047244094}"/>
</p:tagLst>
</file>

<file path=ppt/tags/tag80.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81.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82.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83.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84.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85.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86.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87.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88.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89.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9.xml><?xml version="1.0" encoding="utf-8"?>
<p:tagLst xmlns:p="http://schemas.openxmlformats.org/presentationml/2006/main">
  <p:tag name="KSO_WM_DIAGRAM_VIRTUALLY_FRAME" val="{&quot;height&quot;:135.08582677165353,&quot;left&quot;:54.25724409448819,&quot;top&quot;:194.61496062992126,&quot;width&quot;:627.2822047244094}"/>
</p:tagLst>
</file>

<file path=ppt/tags/tag90.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91.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92.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93.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94.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95.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96.xml><?xml version="1.0" encoding="utf-8"?>
<p:tagLst xmlns:p="http://schemas.openxmlformats.org/presentationml/2006/main">
  <p:tag name="KSO_WM_DIAGRAM_VIRTUALLY_FRAME" val="{&quot;height&quot;:284.21858267716533,&quot;left&quot;:50.6229527559055,&quot;top&quot;:94.16574803149607,&quot;width&quot;:614.176811023622}"/>
</p:tagLst>
</file>

<file path=ppt/tags/tag97.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98.xml><?xml version="1.0" encoding="utf-8"?>
<p:tagLst xmlns:p="http://schemas.openxmlformats.org/presentationml/2006/main">
  <p:tag name="KSO_WM_DIAGRAM_VIRTUALLY_FRAME" val="{&quot;height&quot;:327.38527559055126,&quot;left&quot;:67.49795275590552,&quot;top&quot;:42.38763779527559,&quot;width&quot;:585.004094488189}"/>
</p:tagLst>
</file>

<file path=ppt/tags/tag99.xml><?xml version="1.0" encoding="utf-8"?>
<p:tagLst xmlns:p="http://schemas.openxmlformats.org/presentationml/2006/main">
  <p:tag name="KSO_WM_DIAGRAM_VIRTUALLY_FRAME" val="{&quot;height&quot;:327.38527559055126,&quot;left&quot;:67.49795275590552,&quot;top&quot;:42.38763779527559,&quot;width&quot;:585.004094488189}"/>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4536</Words>
  <Application>WPS 演示</Application>
  <PresentationFormat>自定义</PresentationFormat>
  <Paragraphs>107</Paragraphs>
  <Slides>16</Slides>
  <Notes>8</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16</vt:i4>
      </vt:variant>
    </vt:vector>
  </HeadingPairs>
  <TitlesOfParts>
    <vt:vector size="31" baseType="lpstr">
      <vt:lpstr>Arial</vt:lpstr>
      <vt:lpstr>宋体</vt:lpstr>
      <vt:lpstr>Wingdings</vt:lpstr>
      <vt:lpstr>hakuyoxingshu7000</vt:lpstr>
      <vt:lpstr>Times New Roman</vt:lpstr>
      <vt:lpstr>Adobe 仿宋 Std R</vt:lpstr>
      <vt:lpstr>仿宋</vt:lpstr>
      <vt:lpstr>Comic Sans MS</vt:lpstr>
      <vt:lpstr>微软雅黑</vt:lpstr>
      <vt:lpstr>新宋体</vt:lpstr>
      <vt:lpstr>Calibri</vt:lpstr>
      <vt:lpstr>迷你简卡通</vt:lpstr>
      <vt:lpstr>Arial Unicode MS</vt:lpstr>
      <vt:lpstr>方正小标宋简体</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寄晴</cp:lastModifiedBy>
  <cp:revision>317</cp:revision>
  <dcterms:created xsi:type="dcterms:W3CDTF">2017-03-25T02:22:00Z</dcterms:created>
  <dcterms:modified xsi:type="dcterms:W3CDTF">2025-04-01T07:08:06Z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2052-12.1.0.20305</vt:lpwstr>
  </property>
  <property fmtid="{D5CDD505-2E9C-101B-9397-08002B2CF9AE}" pid="3" name="ICV">
    <vt:lpwstr>F6275ECCA81E4F9AABBC55334D1E4F92_12</vt:lpwstr>
  </property>
</Properties>
</file>