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98" r:id="rId7"/>
    <p:sldId id="292" r:id="rId8"/>
    <p:sldId id="287" r:id="rId9"/>
    <p:sldId id="290" r:id="rId10"/>
    <p:sldId id="311" r:id="rId11"/>
    <p:sldId id="336" r:id="rId12"/>
    <p:sldId id="335" r:id="rId13"/>
    <p:sldId id="293" r:id="rId14"/>
    <p:sldId id="337" r:id="rId15"/>
    <p:sldId id="327"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D09B45"/>
    <a:srgbClr val="996E48"/>
    <a:srgbClr val="864115"/>
    <a:srgbClr val="D7AA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77" autoAdjust="0"/>
    <p:restoredTop sz="94660"/>
  </p:normalViewPr>
  <p:slideViewPr>
    <p:cSldViewPr snapToGrid="0" showGuides="1">
      <p:cViewPr varScale="1">
        <p:scale>
          <a:sx n="90" d="100"/>
          <a:sy n="90" d="100"/>
        </p:scale>
        <p:origin x="132" y="192"/>
      </p:cViewPr>
      <p:guideLst>
        <p:guide orient="horz" pos="2184"/>
        <p:guide pos="37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2AB6BA-40A0-4958-97DF-E8906CCE63F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200A2-45D4-49F5-8826-8948600BAD2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3" name="Picture Placeholder 3"/>
          <p:cNvSpPr>
            <a:spLocks noGrp="1"/>
          </p:cNvSpPr>
          <p:nvPr>
            <p:ph type="pic" sz="quarter" idx="13"/>
          </p:nvPr>
        </p:nvSpPr>
        <p:spPr>
          <a:xfrm>
            <a:off x="5553075" y="1162050"/>
            <a:ext cx="5429250" cy="33909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outerShdw blurRad="1270000" dist="1028700" dir="8100000" sx="90000" sy="90000" algn="tr" rotWithShape="0">
              <a:schemeClr val="bg1">
                <a:lumMod val="75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5" name="Picture Placeholder 6"/>
          <p:cNvSpPr>
            <a:spLocks noGrp="1"/>
          </p:cNvSpPr>
          <p:nvPr>
            <p:ph type="pic" sz="quarter" idx="11"/>
          </p:nvPr>
        </p:nvSpPr>
        <p:spPr>
          <a:xfrm>
            <a:off x="7774090" y="2905039"/>
            <a:ext cx="900551" cy="899160"/>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p:spPr>
        <p:txBody>
          <a:bodyPr wrap="square">
            <a:noAutofit/>
          </a:bodyPr>
          <a:lstStyle>
            <a:lvl1pPr marL="0" indent="0" algn="ctr">
              <a:buNone/>
              <a:defRPr sz="1250">
                <a:solidFill>
                  <a:schemeClr val="tx1">
                    <a:lumMod val="50000"/>
                    <a:lumOff val="50000"/>
                  </a:schemeClr>
                </a:solidFill>
              </a:defRPr>
            </a:lvl1pPr>
          </a:lstStyle>
          <a:p>
            <a:endParaRPr lang="id-ID"/>
          </a:p>
        </p:txBody>
      </p:sp>
      <p:sp>
        <p:nvSpPr>
          <p:cNvPr id="4" name="Picture Placeholder 6"/>
          <p:cNvSpPr>
            <a:spLocks noGrp="1"/>
          </p:cNvSpPr>
          <p:nvPr>
            <p:ph type="pic" sz="quarter" idx="10"/>
          </p:nvPr>
        </p:nvSpPr>
        <p:spPr>
          <a:xfrm>
            <a:off x="3517360" y="2905039"/>
            <a:ext cx="900551" cy="899160"/>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p:spPr>
        <p:txBody>
          <a:bodyPr wrap="square">
            <a:noAutofit/>
          </a:bodyPr>
          <a:lstStyle>
            <a:lvl1pPr marL="0" indent="0" algn="ctr">
              <a:buNone/>
              <a:defRPr sz="1250">
                <a:solidFill>
                  <a:schemeClr val="tx1">
                    <a:lumMod val="50000"/>
                    <a:lumOff val="50000"/>
                  </a:schemeClr>
                </a:solidFill>
              </a:defRPr>
            </a:lvl1p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grpId="0" nodeType="withEffect">
                                  <p:stCondLst>
                                    <p:cond delay="2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0" y="1"/>
            <a:ext cx="5958348" cy="6857999"/>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0000"/>
            </a:schemeClr>
          </a:solidFill>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706716" y="1116441"/>
            <a:ext cx="5543667" cy="4846843"/>
          </a:xfrm>
          <a:custGeom>
            <a:avLst/>
            <a:gdLst>
              <a:gd name="connsiteX0" fmla="*/ 1456042 w 5543667"/>
              <a:gd name="connsiteY0" fmla="*/ 61 h 4846843"/>
              <a:gd name="connsiteX1" fmla="*/ 2254209 w 5543667"/>
              <a:gd name="connsiteY1" fmla="*/ 234962 h 4846843"/>
              <a:gd name="connsiteX2" fmla="*/ 3353395 w 5543667"/>
              <a:gd name="connsiteY2" fmla="*/ 478574 h 4846843"/>
              <a:gd name="connsiteX3" fmla="*/ 3480149 w 5543667"/>
              <a:gd name="connsiteY3" fmla="*/ 493116 h 4846843"/>
              <a:gd name="connsiteX4" fmla="*/ 4685255 w 5543667"/>
              <a:gd name="connsiteY4" fmla="*/ 1074150 h 4846843"/>
              <a:gd name="connsiteX5" fmla="*/ 5481485 w 5543667"/>
              <a:gd name="connsiteY5" fmla="*/ 2246976 h 4846843"/>
              <a:gd name="connsiteX6" fmla="*/ 5395406 w 5543667"/>
              <a:gd name="connsiteY6" fmla="*/ 3817917 h 4846843"/>
              <a:gd name="connsiteX7" fmla="*/ 3802945 w 5543667"/>
              <a:gd name="connsiteY7" fmla="*/ 4829345 h 4846843"/>
              <a:gd name="connsiteX8" fmla="*/ 2006047 w 5543667"/>
              <a:gd name="connsiteY8" fmla="*/ 3153077 h 4846843"/>
              <a:gd name="connsiteX9" fmla="*/ 118689 w 5543667"/>
              <a:gd name="connsiteY9" fmla="*/ 2055653 h 4846843"/>
              <a:gd name="connsiteX10" fmla="*/ 792416 w 5543667"/>
              <a:gd name="connsiteY10" fmla="*/ 134255 h 4846843"/>
              <a:gd name="connsiteX11" fmla="*/ 1456042 w 5543667"/>
              <a:gd name="connsiteY11" fmla="*/ 61 h 484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3667" h="4846843">
                <a:moveTo>
                  <a:pt x="1456042" y="61"/>
                </a:moveTo>
                <a:cubicBezTo>
                  <a:pt x="1830281" y="3860"/>
                  <a:pt x="2000678" y="185530"/>
                  <a:pt x="2254209" y="234962"/>
                </a:cubicBezTo>
                <a:cubicBezTo>
                  <a:pt x="2676920" y="317380"/>
                  <a:pt x="3149071" y="435549"/>
                  <a:pt x="3353395" y="478574"/>
                </a:cubicBezTo>
                <a:cubicBezTo>
                  <a:pt x="3395218" y="479808"/>
                  <a:pt x="3437558" y="484375"/>
                  <a:pt x="3480149" y="493116"/>
                </a:cubicBezTo>
                <a:cubicBezTo>
                  <a:pt x="3820878" y="563056"/>
                  <a:pt x="4348111" y="789012"/>
                  <a:pt x="4685255" y="1074150"/>
                </a:cubicBezTo>
                <a:cubicBezTo>
                  <a:pt x="5022397" y="1359287"/>
                  <a:pt x="5363126" y="1789682"/>
                  <a:pt x="5481485" y="2246976"/>
                </a:cubicBezTo>
                <a:cubicBezTo>
                  <a:pt x="5599843" y="2704270"/>
                  <a:pt x="5537077" y="3405455"/>
                  <a:pt x="5395406" y="3817917"/>
                </a:cubicBezTo>
                <a:cubicBezTo>
                  <a:pt x="5115649" y="4248312"/>
                  <a:pt x="4900520" y="4968188"/>
                  <a:pt x="3802945" y="4829345"/>
                </a:cubicBezTo>
                <a:cubicBezTo>
                  <a:pt x="2705370" y="4690502"/>
                  <a:pt x="2704197" y="3587322"/>
                  <a:pt x="2006047" y="3153077"/>
                </a:cubicBezTo>
                <a:cubicBezTo>
                  <a:pt x="1307896" y="2718831"/>
                  <a:pt x="320961" y="2558790"/>
                  <a:pt x="118689" y="2055653"/>
                </a:cubicBezTo>
                <a:cubicBezTo>
                  <a:pt x="-83583" y="1552515"/>
                  <a:pt x="-122900" y="462571"/>
                  <a:pt x="792416" y="134255"/>
                </a:cubicBezTo>
                <a:cubicBezTo>
                  <a:pt x="1073708" y="33357"/>
                  <a:pt x="1285933" y="-1666"/>
                  <a:pt x="1456042" y="61"/>
                </a:cubicBezTo>
                <a:close/>
              </a:path>
            </a:pathLst>
          </a:custGeom>
          <a:solidFill>
            <a:schemeClr val="bg1">
              <a:lumMod val="95000"/>
              <a:alpha val="40000"/>
            </a:schemeClr>
          </a:solidFill>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7_Title Slide">
    <p:bg>
      <p:bgPr>
        <a:gradFill>
          <a:gsLst>
            <a:gs pos="100000">
              <a:srgbClr val="2A1B4D"/>
            </a:gs>
            <a:gs pos="0">
              <a:srgbClr val="392469"/>
            </a:gs>
          </a:gsLst>
          <a:lin ang="2700000" scaled="1"/>
        </a:gradFill>
        <a:effectLst/>
      </p:bgPr>
    </p:bg>
    <p:spTree>
      <p:nvGrpSpPr>
        <p:cNvPr id="1" name=""/>
        <p:cNvGrpSpPr/>
        <p:nvPr/>
      </p:nvGrpSpPr>
      <p:grpSpPr>
        <a:xfrm>
          <a:off x="0" y="0"/>
          <a:ext cx="0" cy="0"/>
          <a:chOff x="0" y="0"/>
          <a:chExt cx="0" cy="0"/>
        </a:xfrm>
      </p:grpSpPr>
      <p:sp>
        <p:nvSpPr>
          <p:cNvPr id="65" name="Picture Placeholder 13"/>
          <p:cNvSpPr>
            <a:spLocks noGrp="1"/>
          </p:cNvSpPr>
          <p:nvPr>
            <p:ph type="pic" sz="quarter" idx="16"/>
          </p:nvPr>
        </p:nvSpPr>
        <p:spPr>
          <a:xfrm>
            <a:off x="1221658" y="1135629"/>
            <a:ext cx="4874342" cy="2403988"/>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alpha val="46000"/>
            </a:schemeClr>
          </a:solidFill>
        </p:spPr>
        <p:txBody>
          <a:bodyPr wrap="square">
            <a:noAutofit/>
          </a:bodyPr>
          <a:lstStyle>
            <a:lvl1pPr marL="0" indent="0" algn="ctr">
              <a:buNone/>
              <a:defRPr sz="1750">
                <a:solidFill>
                  <a:schemeClr val="bg1">
                    <a:lumMod val="75000"/>
                  </a:schemeClr>
                </a:solidFill>
              </a:defRPr>
            </a:lvl1pPr>
          </a:lstStyle>
          <a:p>
            <a:endParaRPr lang="id-ID"/>
          </a:p>
        </p:txBody>
      </p:sp>
      <p:sp>
        <p:nvSpPr>
          <p:cNvPr id="66" name="Picture Placeholder 13"/>
          <p:cNvSpPr>
            <a:spLocks noGrp="1"/>
          </p:cNvSpPr>
          <p:nvPr>
            <p:ph type="pic" sz="quarter" idx="17"/>
          </p:nvPr>
        </p:nvSpPr>
        <p:spPr>
          <a:xfrm>
            <a:off x="6096000" y="1135629"/>
            <a:ext cx="4874342" cy="2403988"/>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alpha val="46000"/>
            </a:schemeClr>
          </a:solidFill>
        </p:spPr>
        <p:txBody>
          <a:bodyPr wrap="square">
            <a:noAutofit/>
          </a:bodyPr>
          <a:lstStyle>
            <a:lvl1pPr marL="0" indent="0" algn="ctr">
              <a:buNone/>
              <a:defRPr sz="1750">
                <a:solidFill>
                  <a:schemeClr val="bg1">
                    <a:lumMod val="75000"/>
                  </a:schemeClr>
                </a:solidFill>
              </a:defRPr>
            </a:lvl1pPr>
          </a:lstStyle>
          <a:p>
            <a:endParaRPr lang="id-ID"/>
          </a:p>
        </p:txBody>
      </p:sp>
      <p:sp>
        <p:nvSpPr>
          <p:cNvPr id="32" name="TextBox 31"/>
          <p:cNvSpPr txBox="1"/>
          <p:nvPr userDrawn="1"/>
        </p:nvSpPr>
        <p:spPr>
          <a:xfrm rot="16200000">
            <a:off x="-1090434" y="3302043"/>
            <a:ext cx="3084284" cy="253916"/>
          </a:xfrm>
          <a:prstGeom prst="rect">
            <a:avLst/>
          </a:prstGeom>
          <a:noFill/>
        </p:spPr>
        <p:txBody>
          <a:bodyPr wrap="square" rtlCol="0">
            <a:spAutoFit/>
          </a:bodyPr>
          <a:lstStyle/>
          <a:p>
            <a:pPr algn="ctr"/>
            <a:r>
              <a:rPr lang="id-ID" sz="1000" strike="noStrike" spc="6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WWW.WEBSITE.COM</a:t>
            </a:r>
            <a:endParaRPr lang="id-ID" sz="1000" strike="noStrike" spc="6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sp>
        <p:nvSpPr>
          <p:cNvPr id="33" name="TextBox 32"/>
          <p:cNvSpPr txBox="1"/>
          <p:nvPr userDrawn="1"/>
        </p:nvSpPr>
        <p:spPr>
          <a:xfrm rot="10800000" flipV="1">
            <a:off x="11026660" y="264527"/>
            <a:ext cx="1165340" cy="769441"/>
          </a:xfrm>
          <a:prstGeom prst="rect">
            <a:avLst/>
          </a:prstGeom>
          <a:noFill/>
        </p:spPr>
        <p:txBody>
          <a:bodyPr wrap="square" rtlCol="0">
            <a:spAutoFit/>
          </a:bodyPr>
          <a:lstStyle/>
          <a:p>
            <a:pPr algn="ctr"/>
            <a:fld id="{260E2A6B-A809-4840-BF14-8648BC0BDF87}" type="slidenum">
              <a:rPr lang="id-ID" sz="4400" b="0" i="0" smtClean="0">
                <a:solidFill>
                  <a:schemeClr val="bg1">
                    <a:lumMod val="95000"/>
                    <a:alpha val="30000"/>
                  </a:schemeClr>
                </a:solidFill>
                <a:latin typeface="Nexa Light" panose="02000000000000000000" pitchFamily="50" charset="0"/>
                <a:ea typeface="Roboto Condensed" panose="02000000000000000000" pitchFamily="2" charset="0"/>
                <a:cs typeface="Segoe UI" panose="020B0502040204020203" pitchFamily="34" charset="0"/>
              </a:rPr>
            </a:fld>
            <a:endParaRPr lang="id-ID" sz="16600" b="0" i="0" dirty="0">
              <a:solidFill>
                <a:schemeClr val="bg1">
                  <a:lumMod val="95000"/>
                  <a:alpha val="30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nvGrpSpPr>
          <p:cNvPr id="58" name="Group 57"/>
          <p:cNvGrpSpPr/>
          <p:nvPr userDrawn="1"/>
        </p:nvGrpSpPr>
        <p:grpSpPr>
          <a:xfrm>
            <a:off x="1178695" y="6168649"/>
            <a:ext cx="2017159" cy="253916"/>
            <a:chOff x="1021995" y="9934119"/>
            <a:chExt cx="3227455" cy="406266"/>
          </a:xfrm>
        </p:grpSpPr>
        <p:sp>
          <p:nvSpPr>
            <p:cNvPr id="59" name="Freeform 62"/>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60" name="TextBox 59"/>
            <p:cNvSpPr txBox="1"/>
            <p:nvPr/>
          </p:nvSpPr>
          <p:spPr>
            <a:xfrm>
              <a:off x="1301976" y="9934119"/>
              <a:ext cx="2947474" cy="406266"/>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2017.ALL RIGHTS</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cxnSp>
        <p:nvCxnSpPr>
          <p:cNvPr id="61" name="Straight Connector 60"/>
          <p:cNvCxnSpPr/>
          <p:nvPr userDrawn="1"/>
        </p:nvCxnSpPr>
        <p:spPr>
          <a:xfrm>
            <a:off x="1209330" y="865795"/>
            <a:ext cx="9773341" cy="0"/>
          </a:xfrm>
          <a:prstGeom prst="line">
            <a:avLst/>
          </a:prstGeom>
          <a:ln>
            <a:solidFill>
              <a:schemeClr val="bg1">
                <a:lumMod val="95000"/>
                <a:alpha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5" name="Picture Placeholder 6"/>
          <p:cNvSpPr>
            <a:spLocks noGrp="1"/>
          </p:cNvSpPr>
          <p:nvPr>
            <p:ph type="pic" sz="quarter" idx="12"/>
          </p:nvPr>
        </p:nvSpPr>
        <p:spPr>
          <a:xfrm>
            <a:off x="4075637" y="1220164"/>
            <a:ext cx="1112614" cy="1110894"/>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
        <p:nvSpPr>
          <p:cNvPr id="6" name="Picture Placeholder 6"/>
          <p:cNvSpPr>
            <a:spLocks noGrp="1"/>
          </p:cNvSpPr>
          <p:nvPr>
            <p:ph type="pic" sz="quarter" idx="13"/>
          </p:nvPr>
        </p:nvSpPr>
        <p:spPr>
          <a:xfrm>
            <a:off x="9566472" y="2614876"/>
            <a:ext cx="1484286" cy="1481992"/>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dirty="0"/>
          </a:p>
        </p:txBody>
      </p:sp>
      <p:sp>
        <p:nvSpPr>
          <p:cNvPr id="7" name="Picture Placeholder 6"/>
          <p:cNvSpPr>
            <a:spLocks noGrp="1"/>
          </p:cNvSpPr>
          <p:nvPr>
            <p:ph type="pic" sz="quarter" idx="14"/>
          </p:nvPr>
        </p:nvSpPr>
        <p:spPr>
          <a:xfrm>
            <a:off x="4075637" y="4526943"/>
            <a:ext cx="1112614" cy="1110894"/>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2" name="Picture Placeholder 3"/>
          <p:cNvSpPr>
            <a:spLocks noGrp="1"/>
          </p:cNvSpPr>
          <p:nvPr userDrawn="1">
            <p:ph type="pic" sz="quarter" idx="11"/>
          </p:nvPr>
        </p:nvSpPr>
        <p:spPr>
          <a:xfrm>
            <a:off x="2431189" y="3112473"/>
            <a:ext cx="7329622" cy="410282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outerShdw blurRad="1270000" sx="90000" sy="90000" algn="ctr" rotWithShape="0">
              <a:schemeClr val="bg1">
                <a:lumMod val="50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grpSp>
        <p:nvGrpSpPr>
          <p:cNvPr id="3" name="Group 2"/>
          <p:cNvGrpSpPr/>
          <p:nvPr userDrawn="1"/>
        </p:nvGrpSpPr>
        <p:grpSpPr>
          <a:xfrm>
            <a:off x="2431189" y="2637762"/>
            <a:ext cx="7329622" cy="474710"/>
            <a:chOff x="3179886" y="2083564"/>
            <a:chExt cx="5702858" cy="369350"/>
          </a:xfrm>
          <a:effectLst/>
        </p:grpSpPr>
        <p:grpSp>
          <p:nvGrpSpPr>
            <p:cNvPr id="5" name="Group 4"/>
            <p:cNvGrpSpPr/>
            <p:nvPr/>
          </p:nvGrpSpPr>
          <p:grpSpPr>
            <a:xfrm>
              <a:off x="3179886" y="2083564"/>
              <a:ext cx="5702858" cy="369350"/>
              <a:chOff x="3179886" y="2083564"/>
              <a:chExt cx="5702858" cy="369350"/>
            </a:xfrm>
          </p:grpSpPr>
          <p:sp>
            <p:nvSpPr>
              <p:cNvPr id="7" name="Round Same Side Corner Rectangle 1"/>
              <p:cNvSpPr/>
              <p:nvPr/>
            </p:nvSpPr>
            <p:spPr>
              <a:xfrm>
                <a:off x="3179886" y="2083564"/>
                <a:ext cx="5702858" cy="369350"/>
              </a:xfrm>
              <a:prstGeom prst="round2SameRect">
                <a:avLst>
                  <a:gd name="adj1" fmla="val 14928"/>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 name="Group 7"/>
              <p:cNvGrpSpPr/>
              <p:nvPr/>
            </p:nvGrpSpPr>
            <p:grpSpPr>
              <a:xfrm>
                <a:off x="3382010" y="2233949"/>
                <a:ext cx="341854" cy="82531"/>
                <a:chOff x="3382010" y="2233949"/>
                <a:chExt cx="341854" cy="82531"/>
              </a:xfrm>
            </p:grpSpPr>
            <p:sp>
              <p:nvSpPr>
                <p:cNvPr id="9" name="Oval 8"/>
                <p:cNvSpPr/>
                <p:nvPr/>
              </p:nvSpPr>
              <p:spPr>
                <a:xfrm>
                  <a:off x="3382010" y="2233949"/>
                  <a:ext cx="82531" cy="82531"/>
                </a:xfrm>
                <a:prstGeom prst="ellipse">
                  <a:avLst/>
                </a:prstGeom>
                <a:gradFill>
                  <a:gsLst>
                    <a:gs pos="100000">
                      <a:schemeClr val="accent1"/>
                    </a:gs>
                    <a:gs pos="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p:cNvSpPr/>
                <p:nvPr/>
              </p:nvSpPr>
              <p:spPr>
                <a:xfrm>
                  <a:off x="3511671" y="2233949"/>
                  <a:ext cx="82531" cy="82531"/>
                </a:xfrm>
                <a:prstGeom prst="ellipse">
                  <a:avLst/>
                </a:prstGeom>
                <a:gradFill>
                  <a:gsLst>
                    <a:gs pos="100000">
                      <a:schemeClr val="accent2"/>
                    </a:gs>
                    <a:gs pos="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p:cNvSpPr/>
                <p:nvPr/>
              </p:nvSpPr>
              <p:spPr>
                <a:xfrm>
                  <a:off x="3641333" y="2233949"/>
                  <a:ext cx="82531" cy="82531"/>
                </a:xfrm>
                <a:prstGeom prst="ellipse">
                  <a:avLst/>
                </a:prstGeom>
                <a:gradFill>
                  <a:gsLst>
                    <a:gs pos="100000">
                      <a:schemeClr val="accent3"/>
                    </a:gs>
                    <a:gs pos="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sp>
          <p:nvSpPr>
            <p:cNvPr id="6" name="Rounded Rectangle 23"/>
            <p:cNvSpPr/>
            <p:nvPr/>
          </p:nvSpPr>
          <p:spPr>
            <a:xfrm>
              <a:off x="3965020" y="2182834"/>
              <a:ext cx="2674620" cy="184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a:solidFill>
                    <a:schemeClr val="bg1">
                      <a:lumMod val="75000"/>
                    </a:schemeClr>
                  </a:solidFill>
                  <a:latin typeface="Segoe UI Light" panose="020B0502040204020203" pitchFamily="34" charset="0"/>
                  <a:cs typeface="Segoe UI Light" panose="020B0502040204020203" pitchFamily="34" charset="0"/>
                </a:rPr>
                <a:t>http://www.website.com</a:t>
              </a:r>
              <a:endParaRPr lang="en-IN" sz="1000" dirty="0">
                <a:solidFill>
                  <a:schemeClr val="bg1">
                    <a:lumMod val="75000"/>
                  </a:schemeClr>
                </a:solidFill>
                <a:latin typeface="Segoe UI Light" panose="020B0502040204020203" pitchFamily="34" charset="0"/>
                <a:cs typeface="Segoe UI Light" panose="020B050204020402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75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8156556" y="1161143"/>
            <a:ext cx="2816243" cy="4535714"/>
          </a:xfrm>
          <a:custGeom>
            <a:avLst/>
            <a:gdLst>
              <a:gd name="connsiteX0" fmla="*/ 52891 w 3170575"/>
              <a:gd name="connsiteY0" fmla="*/ 0 h 2361206"/>
              <a:gd name="connsiteX1" fmla="*/ 3117684 w 3170575"/>
              <a:gd name="connsiteY1" fmla="*/ 0 h 2361206"/>
              <a:gd name="connsiteX2" fmla="*/ 3170575 w 3170575"/>
              <a:gd name="connsiteY2" fmla="*/ 52891 h 2361206"/>
              <a:gd name="connsiteX3" fmla="*/ 3170575 w 3170575"/>
              <a:gd name="connsiteY3" fmla="*/ 2308315 h 2361206"/>
              <a:gd name="connsiteX4" fmla="*/ 3117684 w 3170575"/>
              <a:gd name="connsiteY4" fmla="*/ 2361206 h 2361206"/>
              <a:gd name="connsiteX5" fmla="*/ 52891 w 3170575"/>
              <a:gd name="connsiteY5" fmla="*/ 2361206 h 2361206"/>
              <a:gd name="connsiteX6" fmla="*/ 0 w 3170575"/>
              <a:gd name="connsiteY6" fmla="*/ 2308315 h 2361206"/>
              <a:gd name="connsiteX7" fmla="*/ 0 w 3170575"/>
              <a:gd name="connsiteY7" fmla="*/ 52891 h 2361206"/>
              <a:gd name="connsiteX8" fmla="*/ 52891 w 3170575"/>
              <a:gd name="connsiteY8" fmla="*/ 0 h 23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575" h="2361206">
                <a:moveTo>
                  <a:pt x="52891" y="0"/>
                </a:moveTo>
                <a:lnTo>
                  <a:pt x="3117684" y="0"/>
                </a:lnTo>
                <a:cubicBezTo>
                  <a:pt x="3146895" y="0"/>
                  <a:pt x="3170575" y="23680"/>
                  <a:pt x="3170575" y="52891"/>
                </a:cubicBezTo>
                <a:lnTo>
                  <a:pt x="3170575" y="2308315"/>
                </a:lnTo>
                <a:cubicBezTo>
                  <a:pt x="3170575" y="2337526"/>
                  <a:pt x="3146895" y="2361206"/>
                  <a:pt x="3117684" y="2361206"/>
                </a:cubicBezTo>
                <a:lnTo>
                  <a:pt x="52891" y="2361206"/>
                </a:lnTo>
                <a:cubicBezTo>
                  <a:pt x="23680" y="2361206"/>
                  <a:pt x="0" y="2337526"/>
                  <a:pt x="0" y="2308315"/>
                </a:cubicBezTo>
                <a:lnTo>
                  <a:pt x="0" y="52891"/>
                </a:lnTo>
                <a:cubicBezTo>
                  <a:pt x="0" y="23680"/>
                  <a:pt x="23680" y="0"/>
                  <a:pt x="52891" y="0"/>
                </a:cubicBezTo>
                <a:close/>
              </a:path>
            </a:pathLst>
          </a:custGeom>
          <a:solidFill>
            <a:schemeClr val="bg1">
              <a:lumMod val="95000"/>
            </a:schemeClr>
          </a:solidFill>
          <a:effectLst>
            <a:outerShdw blurRad="1270000" dist="838200" dir="10800000" sx="75000" sy="75000" algn="r" rotWithShape="0">
              <a:schemeClr val="bg1">
                <a:lumMod val="50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739948" y="2248397"/>
            <a:ext cx="3564604" cy="2361206"/>
          </a:xfrm>
          <a:custGeom>
            <a:avLst/>
            <a:gdLst>
              <a:gd name="connsiteX0" fmla="*/ 52891 w 3170575"/>
              <a:gd name="connsiteY0" fmla="*/ 0 h 2361206"/>
              <a:gd name="connsiteX1" fmla="*/ 3117684 w 3170575"/>
              <a:gd name="connsiteY1" fmla="*/ 0 h 2361206"/>
              <a:gd name="connsiteX2" fmla="*/ 3170575 w 3170575"/>
              <a:gd name="connsiteY2" fmla="*/ 52891 h 2361206"/>
              <a:gd name="connsiteX3" fmla="*/ 3170575 w 3170575"/>
              <a:gd name="connsiteY3" fmla="*/ 2308315 h 2361206"/>
              <a:gd name="connsiteX4" fmla="*/ 3117684 w 3170575"/>
              <a:gd name="connsiteY4" fmla="*/ 2361206 h 2361206"/>
              <a:gd name="connsiteX5" fmla="*/ 52891 w 3170575"/>
              <a:gd name="connsiteY5" fmla="*/ 2361206 h 2361206"/>
              <a:gd name="connsiteX6" fmla="*/ 0 w 3170575"/>
              <a:gd name="connsiteY6" fmla="*/ 2308315 h 2361206"/>
              <a:gd name="connsiteX7" fmla="*/ 0 w 3170575"/>
              <a:gd name="connsiteY7" fmla="*/ 52891 h 2361206"/>
              <a:gd name="connsiteX8" fmla="*/ 52891 w 3170575"/>
              <a:gd name="connsiteY8" fmla="*/ 0 h 23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575" h="2361206">
                <a:moveTo>
                  <a:pt x="52891" y="0"/>
                </a:moveTo>
                <a:lnTo>
                  <a:pt x="3117684" y="0"/>
                </a:lnTo>
                <a:cubicBezTo>
                  <a:pt x="3146895" y="0"/>
                  <a:pt x="3170575" y="23680"/>
                  <a:pt x="3170575" y="52891"/>
                </a:cubicBezTo>
                <a:lnTo>
                  <a:pt x="3170575" y="2308315"/>
                </a:lnTo>
                <a:cubicBezTo>
                  <a:pt x="3170575" y="2337526"/>
                  <a:pt x="3146895" y="2361206"/>
                  <a:pt x="3117684" y="2361206"/>
                </a:cubicBezTo>
                <a:lnTo>
                  <a:pt x="52891" y="2361206"/>
                </a:lnTo>
                <a:cubicBezTo>
                  <a:pt x="23680" y="2361206"/>
                  <a:pt x="0" y="2337526"/>
                  <a:pt x="0" y="2308315"/>
                </a:cubicBezTo>
                <a:lnTo>
                  <a:pt x="0" y="52891"/>
                </a:lnTo>
                <a:cubicBezTo>
                  <a:pt x="0" y="23680"/>
                  <a:pt x="23680" y="0"/>
                  <a:pt x="52891" y="0"/>
                </a:cubicBezTo>
                <a:close/>
              </a:path>
            </a:pathLst>
          </a:custGeom>
          <a:solidFill>
            <a:schemeClr val="bg1">
              <a:lumMod val="95000"/>
            </a:schemeClr>
          </a:solidFill>
          <a:effectLst>
            <a:outerShdw blurRad="1270000" dist="762000" dir="5400000" sx="80000" sy="80000" algn="t" rotWithShape="0">
              <a:schemeClr val="tx1">
                <a:lumMod val="95000"/>
                <a:lumOff val="5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
        <p:nvSpPr>
          <p:cNvPr id="8" name="Picture Placeholder 7"/>
          <p:cNvSpPr>
            <a:spLocks noGrp="1"/>
          </p:cNvSpPr>
          <p:nvPr>
            <p:ph type="pic" sz="quarter" idx="14"/>
          </p:nvPr>
        </p:nvSpPr>
        <p:spPr>
          <a:xfrm>
            <a:off x="945872" y="2248397"/>
            <a:ext cx="3564604" cy="2361206"/>
          </a:xfrm>
          <a:custGeom>
            <a:avLst/>
            <a:gdLst>
              <a:gd name="connsiteX0" fmla="*/ 52891 w 3170575"/>
              <a:gd name="connsiteY0" fmla="*/ 0 h 2361206"/>
              <a:gd name="connsiteX1" fmla="*/ 3117684 w 3170575"/>
              <a:gd name="connsiteY1" fmla="*/ 0 h 2361206"/>
              <a:gd name="connsiteX2" fmla="*/ 3170575 w 3170575"/>
              <a:gd name="connsiteY2" fmla="*/ 52891 h 2361206"/>
              <a:gd name="connsiteX3" fmla="*/ 3170575 w 3170575"/>
              <a:gd name="connsiteY3" fmla="*/ 2308315 h 2361206"/>
              <a:gd name="connsiteX4" fmla="*/ 3117684 w 3170575"/>
              <a:gd name="connsiteY4" fmla="*/ 2361206 h 2361206"/>
              <a:gd name="connsiteX5" fmla="*/ 52891 w 3170575"/>
              <a:gd name="connsiteY5" fmla="*/ 2361206 h 2361206"/>
              <a:gd name="connsiteX6" fmla="*/ 0 w 3170575"/>
              <a:gd name="connsiteY6" fmla="*/ 2308315 h 2361206"/>
              <a:gd name="connsiteX7" fmla="*/ 0 w 3170575"/>
              <a:gd name="connsiteY7" fmla="*/ 52891 h 2361206"/>
              <a:gd name="connsiteX8" fmla="*/ 52891 w 3170575"/>
              <a:gd name="connsiteY8" fmla="*/ 0 h 23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575" h="2361206">
                <a:moveTo>
                  <a:pt x="52891" y="0"/>
                </a:moveTo>
                <a:lnTo>
                  <a:pt x="3117684" y="0"/>
                </a:lnTo>
                <a:cubicBezTo>
                  <a:pt x="3146895" y="0"/>
                  <a:pt x="3170575" y="23680"/>
                  <a:pt x="3170575" y="52891"/>
                </a:cubicBezTo>
                <a:lnTo>
                  <a:pt x="3170575" y="2308315"/>
                </a:lnTo>
                <a:cubicBezTo>
                  <a:pt x="3170575" y="2337526"/>
                  <a:pt x="3146895" y="2361206"/>
                  <a:pt x="3117684" y="2361206"/>
                </a:cubicBezTo>
                <a:lnTo>
                  <a:pt x="52891" y="2361206"/>
                </a:lnTo>
                <a:cubicBezTo>
                  <a:pt x="23680" y="2361206"/>
                  <a:pt x="0" y="2337526"/>
                  <a:pt x="0" y="2308315"/>
                </a:cubicBezTo>
                <a:lnTo>
                  <a:pt x="0" y="52891"/>
                </a:lnTo>
                <a:cubicBezTo>
                  <a:pt x="0" y="23680"/>
                  <a:pt x="23680" y="0"/>
                  <a:pt x="52891" y="0"/>
                </a:cubicBezTo>
                <a:close/>
              </a:path>
            </a:pathLst>
          </a:custGeom>
          <a:solidFill>
            <a:schemeClr val="bg1">
              <a:lumMod val="95000"/>
            </a:schemeClr>
          </a:solidFill>
          <a:effectLst>
            <a:outerShdw blurRad="1270000" dist="762000" dir="5400000" sx="80000" sy="80000" algn="t" rotWithShape="0">
              <a:schemeClr val="tx1">
                <a:lumMod val="95000"/>
                <a:lumOff val="5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
        <p:nvSpPr>
          <p:cNvPr id="9" name="Picture Placeholder 8"/>
          <p:cNvSpPr>
            <a:spLocks noGrp="1"/>
          </p:cNvSpPr>
          <p:nvPr>
            <p:ph type="pic" sz="quarter" idx="15"/>
          </p:nvPr>
        </p:nvSpPr>
        <p:spPr>
          <a:xfrm>
            <a:off x="-2848204" y="2248397"/>
            <a:ext cx="3564604" cy="2361206"/>
          </a:xfrm>
          <a:custGeom>
            <a:avLst/>
            <a:gdLst>
              <a:gd name="connsiteX0" fmla="*/ 52891 w 3170575"/>
              <a:gd name="connsiteY0" fmla="*/ 0 h 2361206"/>
              <a:gd name="connsiteX1" fmla="*/ 3117684 w 3170575"/>
              <a:gd name="connsiteY1" fmla="*/ 0 h 2361206"/>
              <a:gd name="connsiteX2" fmla="*/ 3170575 w 3170575"/>
              <a:gd name="connsiteY2" fmla="*/ 52891 h 2361206"/>
              <a:gd name="connsiteX3" fmla="*/ 3170575 w 3170575"/>
              <a:gd name="connsiteY3" fmla="*/ 2308315 h 2361206"/>
              <a:gd name="connsiteX4" fmla="*/ 3117684 w 3170575"/>
              <a:gd name="connsiteY4" fmla="*/ 2361206 h 2361206"/>
              <a:gd name="connsiteX5" fmla="*/ 52891 w 3170575"/>
              <a:gd name="connsiteY5" fmla="*/ 2361206 h 2361206"/>
              <a:gd name="connsiteX6" fmla="*/ 0 w 3170575"/>
              <a:gd name="connsiteY6" fmla="*/ 2308315 h 2361206"/>
              <a:gd name="connsiteX7" fmla="*/ 0 w 3170575"/>
              <a:gd name="connsiteY7" fmla="*/ 52891 h 2361206"/>
              <a:gd name="connsiteX8" fmla="*/ 52891 w 3170575"/>
              <a:gd name="connsiteY8" fmla="*/ 0 h 23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575" h="2361206">
                <a:moveTo>
                  <a:pt x="52891" y="0"/>
                </a:moveTo>
                <a:lnTo>
                  <a:pt x="3117684" y="0"/>
                </a:lnTo>
                <a:cubicBezTo>
                  <a:pt x="3146895" y="0"/>
                  <a:pt x="3170575" y="23680"/>
                  <a:pt x="3170575" y="52891"/>
                </a:cubicBezTo>
                <a:lnTo>
                  <a:pt x="3170575" y="2308315"/>
                </a:lnTo>
                <a:cubicBezTo>
                  <a:pt x="3170575" y="2337526"/>
                  <a:pt x="3146895" y="2361206"/>
                  <a:pt x="3117684" y="2361206"/>
                </a:cubicBezTo>
                <a:lnTo>
                  <a:pt x="52891" y="2361206"/>
                </a:lnTo>
                <a:cubicBezTo>
                  <a:pt x="23680" y="2361206"/>
                  <a:pt x="0" y="2337526"/>
                  <a:pt x="0" y="2308315"/>
                </a:cubicBezTo>
                <a:lnTo>
                  <a:pt x="0" y="52891"/>
                </a:lnTo>
                <a:cubicBezTo>
                  <a:pt x="0" y="23680"/>
                  <a:pt x="23680" y="0"/>
                  <a:pt x="52891" y="0"/>
                </a:cubicBezTo>
                <a:close/>
              </a:path>
            </a:pathLst>
          </a:custGeom>
          <a:solidFill>
            <a:schemeClr val="bg1">
              <a:lumMod val="95000"/>
            </a:schemeClr>
          </a:solidFill>
          <a:effectLst>
            <a:outerShdw blurRad="1270000" dist="762000" dir="5400000" sx="80000" sy="80000" algn="t" rotWithShape="0">
              <a:schemeClr val="tx1">
                <a:lumMod val="95000"/>
                <a:lumOff val="5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2" name="Picture Placeholder 3"/>
          <p:cNvSpPr>
            <a:spLocks noGrp="1"/>
          </p:cNvSpPr>
          <p:nvPr>
            <p:ph type="pic" sz="quarter" idx="11"/>
          </p:nvPr>
        </p:nvSpPr>
        <p:spPr>
          <a:xfrm>
            <a:off x="5707789" y="1645623"/>
            <a:ext cx="7329622" cy="410282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outerShdw blurRad="1270000" sx="90000" sy="90000" algn="ctr" rotWithShape="0">
              <a:schemeClr val="bg1">
                <a:lumMod val="50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grpSp>
        <p:nvGrpSpPr>
          <p:cNvPr id="3" name="Group 2"/>
          <p:cNvGrpSpPr/>
          <p:nvPr userDrawn="1"/>
        </p:nvGrpSpPr>
        <p:grpSpPr>
          <a:xfrm>
            <a:off x="5707789" y="1170912"/>
            <a:ext cx="7329622" cy="474710"/>
            <a:chOff x="3179886" y="2083564"/>
            <a:chExt cx="5702858" cy="369350"/>
          </a:xfrm>
          <a:effectLst/>
        </p:grpSpPr>
        <p:grpSp>
          <p:nvGrpSpPr>
            <p:cNvPr id="4" name="Group 3"/>
            <p:cNvGrpSpPr/>
            <p:nvPr/>
          </p:nvGrpSpPr>
          <p:grpSpPr>
            <a:xfrm>
              <a:off x="3179886" y="2083564"/>
              <a:ext cx="5702858" cy="369350"/>
              <a:chOff x="3179886" y="2083564"/>
              <a:chExt cx="5702858" cy="369350"/>
            </a:xfrm>
          </p:grpSpPr>
          <p:sp>
            <p:nvSpPr>
              <p:cNvPr id="6" name="Round Same Side Corner Rectangle 1"/>
              <p:cNvSpPr/>
              <p:nvPr/>
            </p:nvSpPr>
            <p:spPr>
              <a:xfrm>
                <a:off x="3179886" y="2083564"/>
                <a:ext cx="5702858" cy="369350"/>
              </a:xfrm>
              <a:prstGeom prst="round2SameRect">
                <a:avLst>
                  <a:gd name="adj1" fmla="val 1492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7" name="Group 6"/>
              <p:cNvGrpSpPr/>
              <p:nvPr/>
            </p:nvGrpSpPr>
            <p:grpSpPr>
              <a:xfrm>
                <a:off x="3382010" y="2233949"/>
                <a:ext cx="341854" cy="82531"/>
                <a:chOff x="3382010" y="2233949"/>
                <a:chExt cx="341854" cy="82531"/>
              </a:xfrm>
            </p:grpSpPr>
            <p:sp>
              <p:nvSpPr>
                <p:cNvPr id="8" name="Oval 7"/>
                <p:cNvSpPr/>
                <p:nvPr/>
              </p:nvSpPr>
              <p:spPr>
                <a:xfrm>
                  <a:off x="3382010" y="2233949"/>
                  <a:ext cx="82531" cy="82531"/>
                </a:xfrm>
                <a:prstGeom prst="ellipse">
                  <a:avLst/>
                </a:prstGeom>
                <a:gradFill>
                  <a:gsLst>
                    <a:gs pos="100000">
                      <a:schemeClr val="accent1"/>
                    </a:gs>
                    <a:gs pos="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Oval 8"/>
                <p:cNvSpPr/>
                <p:nvPr/>
              </p:nvSpPr>
              <p:spPr>
                <a:xfrm>
                  <a:off x="3511671" y="2233949"/>
                  <a:ext cx="82531" cy="82531"/>
                </a:xfrm>
                <a:prstGeom prst="ellipse">
                  <a:avLst/>
                </a:prstGeom>
                <a:gradFill>
                  <a:gsLst>
                    <a:gs pos="100000">
                      <a:schemeClr val="accent2"/>
                    </a:gs>
                    <a:gs pos="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p:cNvSpPr/>
                <p:nvPr/>
              </p:nvSpPr>
              <p:spPr>
                <a:xfrm>
                  <a:off x="3641333" y="2233949"/>
                  <a:ext cx="82531" cy="82531"/>
                </a:xfrm>
                <a:prstGeom prst="ellipse">
                  <a:avLst/>
                </a:prstGeom>
                <a:gradFill>
                  <a:gsLst>
                    <a:gs pos="100000">
                      <a:schemeClr val="accent3"/>
                    </a:gs>
                    <a:gs pos="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sp>
          <p:nvSpPr>
            <p:cNvPr id="5" name="Rounded Rectangle 23"/>
            <p:cNvSpPr/>
            <p:nvPr/>
          </p:nvSpPr>
          <p:spPr>
            <a:xfrm>
              <a:off x="3965020" y="2182834"/>
              <a:ext cx="2674620" cy="184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a:solidFill>
                    <a:schemeClr val="bg1">
                      <a:lumMod val="75000"/>
                    </a:schemeClr>
                  </a:solidFill>
                  <a:latin typeface="Segoe UI Light" panose="020B0502040204020203" pitchFamily="34" charset="0"/>
                  <a:cs typeface="Segoe UI Light" panose="020B0502040204020203" pitchFamily="34" charset="0"/>
                </a:rPr>
                <a:t>http://www.website.com</a:t>
              </a:r>
              <a:endParaRPr lang="en-IN" sz="1000" dirty="0">
                <a:solidFill>
                  <a:schemeClr val="bg1">
                    <a:lumMod val="75000"/>
                  </a:schemeClr>
                </a:solidFill>
                <a:latin typeface="Segoe UI Light" panose="020B0502040204020203" pitchFamily="34" charset="0"/>
                <a:cs typeface="Segoe UI Light" panose="020B050204020402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0" y="1"/>
            <a:ext cx="12192000" cy="6858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0000"/>
            </a:schemeClr>
          </a:solidFill>
        </p:spPr>
        <p:txBody>
          <a:bodyPr wrap="square">
            <a:noAutofit/>
          </a:bodyPr>
          <a:lstStyle>
            <a:lvl1pPr marL="0" indent="0" algn="ctr">
              <a:buNone/>
              <a:defRPr sz="1400">
                <a:solidFill>
                  <a:schemeClr val="tx1">
                    <a:lumMod val="65000"/>
                    <a:lumOff val="35000"/>
                  </a:schemeClr>
                </a:solidFill>
              </a:defRPr>
            </a:lvl1pPr>
          </a:lstStyle>
          <a:p>
            <a:endParaRPr lang="id-ID" dirty="0"/>
          </a:p>
        </p:txBody>
      </p:sp>
      <p:sp>
        <p:nvSpPr>
          <p:cNvPr id="4" name="Picture Placeholder 3"/>
          <p:cNvSpPr>
            <a:spLocks noGrp="1"/>
          </p:cNvSpPr>
          <p:nvPr>
            <p:ph type="pic" sz="quarter" idx="13"/>
          </p:nvPr>
        </p:nvSpPr>
        <p:spPr>
          <a:xfrm>
            <a:off x="7581900" y="1143000"/>
            <a:ext cx="6571586" cy="4105275"/>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innerShdw blurRad="50800">
              <a:schemeClr val="tx1">
                <a:lumMod val="75000"/>
                <a:lumOff val="25000"/>
              </a:schemeClr>
            </a:inn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
        <p:nvSpPr>
          <p:cNvPr id="5" name="Picture Placeholder 3"/>
          <p:cNvSpPr>
            <a:spLocks noGrp="1"/>
          </p:cNvSpPr>
          <p:nvPr>
            <p:ph type="pic" sz="quarter" idx="14"/>
          </p:nvPr>
        </p:nvSpPr>
        <p:spPr>
          <a:xfrm>
            <a:off x="6331786" y="2767725"/>
            <a:ext cx="1624764" cy="2832976"/>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innerShdw blurRad="50800">
              <a:schemeClr val="tx1">
                <a:lumMod val="75000"/>
                <a:lumOff val="25000"/>
              </a:schemeClr>
            </a:inn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Rectangle 1"/>
          <p:cNvSpPr/>
          <p:nvPr userDrawn="1"/>
        </p:nvSpPr>
        <p:spPr>
          <a:xfrm>
            <a:off x="0" y="1190625"/>
            <a:ext cx="10610850" cy="4476750"/>
          </a:xfrm>
          <a:prstGeom prst="rect">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p:cNvPicPr>
            <a:picLocks noChangeAspect="1"/>
          </p:cNvPicPr>
          <p:nvPr userDrawn="1"/>
        </p:nvPicPr>
        <p:blipFill>
          <a:blip r:embed="rId2" cstate="screen"/>
          <a:stretch>
            <a:fillRect/>
          </a:stretch>
        </p:blipFill>
        <p:spPr>
          <a:xfrm rot="20228076" flipH="1">
            <a:off x="5746658" y="339661"/>
            <a:ext cx="1807606" cy="3012676"/>
          </a:xfrm>
          <a:prstGeom prst="rect">
            <a:avLst/>
          </a:prstGeom>
          <a:effectLst>
            <a:outerShdw blurRad="1270000" dist="1346200" dir="8100000" sx="90000" sy="90000" algn="tr" rotWithShape="0">
              <a:prstClr val="black">
                <a:alpha val="40000"/>
              </a:prstClr>
            </a:outerShdw>
          </a:effectLst>
        </p:spPr>
      </p:pic>
      <p:sp>
        <p:nvSpPr>
          <p:cNvPr id="8" name="Picture Placeholder 6"/>
          <p:cNvSpPr>
            <a:spLocks noGrp="1"/>
          </p:cNvSpPr>
          <p:nvPr>
            <p:ph type="pic" sz="quarter" idx="11"/>
          </p:nvPr>
        </p:nvSpPr>
        <p:spPr>
          <a:xfrm rot="21287747">
            <a:off x="6119934" y="784237"/>
            <a:ext cx="1276152" cy="2125866"/>
          </a:xfrm>
          <a:custGeom>
            <a:avLst/>
            <a:gdLst>
              <a:gd name="connsiteX0" fmla="*/ 0 w 2571750"/>
              <a:gd name="connsiteY0" fmla="*/ 0 h 5486400"/>
              <a:gd name="connsiteX1" fmla="*/ 2571750 w 2571750"/>
              <a:gd name="connsiteY1" fmla="*/ 0 h 5486400"/>
              <a:gd name="connsiteX2" fmla="*/ 2571750 w 2571750"/>
              <a:gd name="connsiteY2" fmla="*/ 5486400 h 5486400"/>
              <a:gd name="connsiteX3" fmla="*/ 0 w 2571750"/>
              <a:gd name="connsiteY3" fmla="*/ 5486400 h 5486400"/>
              <a:gd name="connsiteX4" fmla="*/ 0 w 2571750"/>
              <a:gd name="connsiteY4" fmla="*/ 0 h 5486400"/>
              <a:gd name="connsiteX0-1" fmla="*/ 0 w 2754630"/>
              <a:gd name="connsiteY0-2" fmla="*/ 0 h 5486400"/>
              <a:gd name="connsiteX1-3" fmla="*/ 2754630 w 2754630"/>
              <a:gd name="connsiteY1-4" fmla="*/ 15240 h 5486400"/>
              <a:gd name="connsiteX2-5" fmla="*/ 2571750 w 2754630"/>
              <a:gd name="connsiteY2-6" fmla="*/ 5486400 h 5486400"/>
              <a:gd name="connsiteX3-7" fmla="*/ 0 w 2754630"/>
              <a:gd name="connsiteY3-8" fmla="*/ 5486400 h 5486400"/>
              <a:gd name="connsiteX4-9" fmla="*/ 0 w 2754630"/>
              <a:gd name="connsiteY4-10" fmla="*/ 0 h 5486400"/>
              <a:gd name="connsiteX0-11" fmla="*/ 0 w 2945130"/>
              <a:gd name="connsiteY0-12" fmla="*/ 0 h 5486400"/>
              <a:gd name="connsiteX1-13" fmla="*/ 2945130 w 2945130"/>
              <a:gd name="connsiteY1-14" fmla="*/ 68580 h 5486400"/>
              <a:gd name="connsiteX2-15" fmla="*/ 2571750 w 2945130"/>
              <a:gd name="connsiteY2-16" fmla="*/ 5486400 h 5486400"/>
              <a:gd name="connsiteX3-17" fmla="*/ 0 w 2945130"/>
              <a:gd name="connsiteY3-18" fmla="*/ 5486400 h 5486400"/>
              <a:gd name="connsiteX4-19" fmla="*/ 0 w 2945130"/>
              <a:gd name="connsiteY4-20" fmla="*/ 0 h 5486400"/>
              <a:gd name="connsiteX0-21" fmla="*/ 0 w 2922270"/>
              <a:gd name="connsiteY0-22" fmla="*/ 0 h 5486400"/>
              <a:gd name="connsiteX1-23" fmla="*/ 2922270 w 2922270"/>
              <a:gd name="connsiteY1-24" fmla="*/ 68580 h 5486400"/>
              <a:gd name="connsiteX2-25" fmla="*/ 2571750 w 2922270"/>
              <a:gd name="connsiteY2-26" fmla="*/ 5486400 h 5486400"/>
              <a:gd name="connsiteX3-27" fmla="*/ 0 w 2922270"/>
              <a:gd name="connsiteY3-28" fmla="*/ 5486400 h 5486400"/>
              <a:gd name="connsiteX4-29" fmla="*/ 0 w 2922270"/>
              <a:gd name="connsiteY4-30" fmla="*/ 0 h 5486400"/>
              <a:gd name="connsiteX0-31" fmla="*/ 0 w 2945130"/>
              <a:gd name="connsiteY0-32" fmla="*/ 0 h 5478780"/>
              <a:gd name="connsiteX1-33" fmla="*/ 2945130 w 2945130"/>
              <a:gd name="connsiteY1-34" fmla="*/ 60960 h 5478780"/>
              <a:gd name="connsiteX2-35" fmla="*/ 2594610 w 2945130"/>
              <a:gd name="connsiteY2-36" fmla="*/ 5478780 h 5478780"/>
              <a:gd name="connsiteX3-37" fmla="*/ 22860 w 2945130"/>
              <a:gd name="connsiteY3-38" fmla="*/ 5478780 h 5478780"/>
              <a:gd name="connsiteX4-39" fmla="*/ 0 w 2945130"/>
              <a:gd name="connsiteY4-40" fmla="*/ 0 h 5478780"/>
              <a:gd name="connsiteX0-41" fmla="*/ 0 w 2975610"/>
              <a:gd name="connsiteY0-42" fmla="*/ 0 h 5509260"/>
              <a:gd name="connsiteX1-43" fmla="*/ 2975610 w 2975610"/>
              <a:gd name="connsiteY1-44" fmla="*/ 91440 h 5509260"/>
              <a:gd name="connsiteX2-45" fmla="*/ 2625090 w 2975610"/>
              <a:gd name="connsiteY2-46" fmla="*/ 5509260 h 5509260"/>
              <a:gd name="connsiteX3-47" fmla="*/ 53340 w 2975610"/>
              <a:gd name="connsiteY3-48" fmla="*/ 5509260 h 5509260"/>
              <a:gd name="connsiteX4-49" fmla="*/ 0 w 2975610"/>
              <a:gd name="connsiteY4-50" fmla="*/ 0 h 5509260"/>
              <a:gd name="connsiteX0-51" fmla="*/ 0 w 2967990"/>
              <a:gd name="connsiteY0-52" fmla="*/ 0 h 5486400"/>
              <a:gd name="connsiteX1-53" fmla="*/ 2967990 w 2967990"/>
              <a:gd name="connsiteY1-54" fmla="*/ 68580 h 5486400"/>
              <a:gd name="connsiteX2-55" fmla="*/ 2617470 w 2967990"/>
              <a:gd name="connsiteY2-56" fmla="*/ 5486400 h 5486400"/>
              <a:gd name="connsiteX3-57" fmla="*/ 45720 w 2967990"/>
              <a:gd name="connsiteY3-58" fmla="*/ 5486400 h 5486400"/>
              <a:gd name="connsiteX4-59" fmla="*/ 0 w 2967990"/>
              <a:gd name="connsiteY4-60" fmla="*/ 0 h 5486400"/>
              <a:gd name="connsiteX0-61" fmla="*/ 0 w 3097530"/>
              <a:gd name="connsiteY0-62" fmla="*/ 0 h 5486400"/>
              <a:gd name="connsiteX1-63" fmla="*/ 2967990 w 3097530"/>
              <a:gd name="connsiteY1-64" fmla="*/ 68580 h 5486400"/>
              <a:gd name="connsiteX2-65" fmla="*/ 3097530 w 3097530"/>
              <a:gd name="connsiteY2-66" fmla="*/ 5242560 h 5486400"/>
              <a:gd name="connsiteX3-67" fmla="*/ 45720 w 3097530"/>
              <a:gd name="connsiteY3-68" fmla="*/ 5486400 h 5486400"/>
              <a:gd name="connsiteX4-69" fmla="*/ 0 w 3097530"/>
              <a:gd name="connsiteY4-70" fmla="*/ 0 h 5486400"/>
              <a:gd name="connsiteX0-71" fmla="*/ 0 w 3166110"/>
              <a:gd name="connsiteY0-72" fmla="*/ 0 h 5486400"/>
              <a:gd name="connsiteX1-73" fmla="*/ 2967990 w 3166110"/>
              <a:gd name="connsiteY1-74" fmla="*/ 68580 h 5486400"/>
              <a:gd name="connsiteX2-75" fmla="*/ 3166110 w 3166110"/>
              <a:gd name="connsiteY2-76" fmla="*/ 5128260 h 5486400"/>
              <a:gd name="connsiteX3-77" fmla="*/ 45720 w 3166110"/>
              <a:gd name="connsiteY3-78" fmla="*/ 5486400 h 5486400"/>
              <a:gd name="connsiteX4-79" fmla="*/ 0 w 3166110"/>
              <a:gd name="connsiteY4-80" fmla="*/ 0 h 5486400"/>
              <a:gd name="connsiteX0-81" fmla="*/ 0 w 3128010"/>
              <a:gd name="connsiteY0-82" fmla="*/ 0 h 5486400"/>
              <a:gd name="connsiteX1-83" fmla="*/ 2967990 w 3128010"/>
              <a:gd name="connsiteY1-84" fmla="*/ 68580 h 5486400"/>
              <a:gd name="connsiteX2-85" fmla="*/ 3128010 w 3128010"/>
              <a:gd name="connsiteY2-86" fmla="*/ 5113020 h 5486400"/>
              <a:gd name="connsiteX3-87" fmla="*/ 45720 w 3128010"/>
              <a:gd name="connsiteY3-88" fmla="*/ 5486400 h 5486400"/>
              <a:gd name="connsiteX4-89" fmla="*/ 0 w 3128010"/>
              <a:gd name="connsiteY4-90" fmla="*/ 0 h 5486400"/>
              <a:gd name="connsiteX0-91" fmla="*/ 0 w 3120390"/>
              <a:gd name="connsiteY0-92" fmla="*/ 0 h 5486400"/>
              <a:gd name="connsiteX1-93" fmla="*/ 2967990 w 3120390"/>
              <a:gd name="connsiteY1-94" fmla="*/ 68580 h 5486400"/>
              <a:gd name="connsiteX2-95" fmla="*/ 3120390 w 3120390"/>
              <a:gd name="connsiteY2-96" fmla="*/ 5105400 h 5486400"/>
              <a:gd name="connsiteX3-97" fmla="*/ 45720 w 3120390"/>
              <a:gd name="connsiteY3-98" fmla="*/ 5486400 h 5486400"/>
              <a:gd name="connsiteX4-99" fmla="*/ 0 w 3120390"/>
              <a:gd name="connsiteY4-100" fmla="*/ 0 h 5486400"/>
              <a:gd name="connsiteX0-101" fmla="*/ 0 w 3120390"/>
              <a:gd name="connsiteY0-102" fmla="*/ 0 h 5486400"/>
              <a:gd name="connsiteX1-103" fmla="*/ 2967990 w 3120390"/>
              <a:gd name="connsiteY1-104" fmla="*/ 68580 h 5486400"/>
              <a:gd name="connsiteX2-105" fmla="*/ 3120390 w 3120390"/>
              <a:gd name="connsiteY2-106" fmla="*/ 5090160 h 5486400"/>
              <a:gd name="connsiteX3-107" fmla="*/ 45720 w 3120390"/>
              <a:gd name="connsiteY3-108" fmla="*/ 5486400 h 5486400"/>
              <a:gd name="connsiteX4-109" fmla="*/ 0 w 3120390"/>
              <a:gd name="connsiteY4-110" fmla="*/ 0 h 5486400"/>
              <a:gd name="connsiteX0-111" fmla="*/ 0 w 3143250"/>
              <a:gd name="connsiteY0-112" fmla="*/ 0 h 5486400"/>
              <a:gd name="connsiteX1-113" fmla="*/ 2967990 w 3143250"/>
              <a:gd name="connsiteY1-114" fmla="*/ 68580 h 5486400"/>
              <a:gd name="connsiteX2-115" fmla="*/ 3143250 w 3143250"/>
              <a:gd name="connsiteY2-116" fmla="*/ 5082540 h 5486400"/>
              <a:gd name="connsiteX3-117" fmla="*/ 45720 w 3143250"/>
              <a:gd name="connsiteY3-118" fmla="*/ 5486400 h 5486400"/>
              <a:gd name="connsiteX4-119" fmla="*/ 0 w 3143250"/>
              <a:gd name="connsiteY4-120" fmla="*/ 0 h 5486400"/>
              <a:gd name="connsiteX0-121" fmla="*/ 0 w 3143250"/>
              <a:gd name="connsiteY0-122" fmla="*/ 0 h 5486400"/>
              <a:gd name="connsiteX1-123" fmla="*/ 2967990 w 3143250"/>
              <a:gd name="connsiteY1-124" fmla="*/ 68580 h 5486400"/>
              <a:gd name="connsiteX2-125" fmla="*/ 3143250 w 3143250"/>
              <a:gd name="connsiteY2-126" fmla="*/ 5067300 h 5486400"/>
              <a:gd name="connsiteX3-127" fmla="*/ 45720 w 3143250"/>
              <a:gd name="connsiteY3-128" fmla="*/ 5486400 h 5486400"/>
              <a:gd name="connsiteX4-129" fmla="*/ 0 w 3143250"/>
              <a:gd name="connsiteY4-130" fmla="*/ 0 h 5486400"/>
              <a:gd name="connsiteX0-131" fmla="*/ 0 w 3143250"/>
              <a:gd name="connsiteY0-132" fmla="*/ 0 h 5364480"/>
              <a:gd name="connsiteX1-133" fmla="*/ 2967990 w 3143250"/>
              <a:gd name="connsiteY1-134" fmla="*/ 68580 h 5364480"/>
              <a:gd name="connsiteX2-135" fmla="*/ 3143250 w 3143250"/>
              <a:gd name="connsiteY2-136" fmla="*/ 5067300 h 5364480"/>
              <a:gd name="connsiteX3-137" fmla="*/ 137160 w 3143250"/>
              <a:gd name="connsiteY3-138" fmla="*/ 5364480 h 5364480"/>
              <a:gd name="connsiteX4-139" fmla="*/ 0 w 3143250"/>
              <a:gd name="connsiteY4-140" fmla="*/ 0 h 5364480"/>
              <a:gd name="connsiteX0-141" fmla="*/ 0 w 3143250"/>
              <a:gd name="connsiteY0-142" fmla="*/ 0 h 5212080"/>
              <a:gd name="connsiteX1-143" fmla="*/ 2967990 w 3143250"/>
              <a:gd name="connsiteY1-144" fmla="*/ 68580 h 5212080"/>
              <a:gd name="connsiteX2-145" fmla="*/ 3143250 w 3143250"/>
              <a:gd name="connsiteY2-146" fmla="*/ 5067300 h 5212080"/>
              <a:gd name="connsiteX3-147" fmla="*/ 152400 w 3143250"/>
              <a:gd name="connsiteY3-148" fmla="*/ 5212080 h 5212080"/>
              <a:gd name="connsiteX4-149" fmla="*/ 0 w 3143250"/>
              <a:gd name="connsiteY4-150" fmla="*/ 0 h 5212080"/>
              <a:gd name="connsiteX0-151" fmla="*/ 0 w 3143250"/>
              <a:gd name="connsiteY0-152" fmla="*/ 0 h 5113020"/>
              <a:gd name="connsiteX1-153" fmla="*/ 2967990 w 3143250"/>
              <a:gd name="connsiteY1-154" fmla="*/ 68580 h 5113020"/>
              <a:gd name="connsiteX2-155" fmla="*/ 3143250 w 3143250"/>
              <a:gd name="connsiteY2-156" fmla="*/ 5067300 h 5113020"/>
              <a:gd name="connsiteX3-157" fmla="*/ 198120 w 3143250"/>
              <a:gd name="connsiteY3-158" fmla="*/ 5113020 h 5113020"/>
              <a:gd name="connsiteX4-159" fmla="*/ 0 w 3143250"/>
              <a:gd name="connsiteY4-160" fmla="*/ 0 h 5113020"/>
              <a:gd name="connsiteX0-161" fmla="*/ 0 w 3143250"/>
              <a:gd name="connsiteY0-162" fmla="*/ 0 h 5097780"/>
              <a:gd name="connsiteX1-163" fmla="*/ 2967990 w 3143250"/>
              <a:gd name="connsiteY1-164" fmla="*/ 68580 h 5097780"/>
              <a:gd name="connsiteX2-165" fmla="*/ 3143250 w 3143250"/>
              <a:gd name="connsiteY2-166" fmla="*/ 5067300 h 5097780"/>
              <a:gd name="connsiteX3-167" fmla="*/ 236220 w 3143250"/>
              <a:gd name="connsiteY3-168" fmla="*/ 5097780 h 5097780"/>
              <a:gd name="connsiteX4-169" fmla="*/ 0 w 3143250"/>
              <a:gd name="connsiteY4-170" fmla="*/ 0 h 5097780"/>
              <a:gd name="connsiteX0-171" fmla="*/ 0 w 3143250"/>
              <a:gd name="connsiteY0-172" fmla="*/ 0 h 5067300"/>
              <a:gd name="connsiteX1-173" fmla="*/ 2967990 w 3143250"/>
              <a:gd name="connsiteY1-174" fmla="*/ 68580 h 5067300"/>
              <a:gd name="connsiteX2-175" fmla="*/ 3143250 w 3143250"/>
              <a:gd name="connsiteY2-176" fmla="*/ 5067300 h 5067300"/>
              <a:gd name="connsiteX3-177" fmla="*/ 236220 w 3143250"/>
              <a:gd name="connsiteY3-178" fmla="*/ 5029200 h 5067300"/>
              <a:gd name="connsiteX4-179" fmla="*/ 0 w 3143250"/>
              <a:gd name="connsiteY4-180" fmla="*/ 0 h 5067300"/>
              <a:gd name="connsiteX0-181" fmla="*/ 0 w 3143250"/>
              <a:gd name="connsiteY0-182" fmla="*/ 0 h 5067300"/>
              <a:gd name="connsiteX1-183" fmla="*/ 2967990 w 3143250"/>
              <a:gd name="connsiteY1-184" fmla="*/ 68580 h 5067300"/>
              <a:gd name="connsiteX2-185" fmla="*/ 3143250 w 3143250"/>
              <a:gd name="connsiteY2-186" fmla="*/ 5067300 h 5067300"/>
              <a:gd name="connsiteX3-187" fmla="*/ 266700 w 3143250"/>
              <a:gd name="connsiteY3-188" fmla="*/ 5067300 h 5067300"/>
              <a:gd name="connsiteX4-189" fmla="*/ 0 w 3143250"/>
              <a:gd name="connsiteY4-190" fmla="*/ 0 h 5067300"/>
              <a:gd name="connsiteX0-191" fmla="*/ 0 w 3143250"/>
              <a:gd name="connsiteY0-192" fmla="*/ 0 h 5067300"/>
              <a:gd name="connsiteX1-193" fmla="*/ 2967990 w 3143250"/>
              <a:gd name="connsiteY1-194" fmla="*/ 68580 h 5067300"/>
              <a:gd name="connsiteX2-195" fmla="*/ 3143250 w 3143250"/>
              <a:gd name="connsiteY2-196" fmla="*/ 5067300 h 5067300"/>
              <a:gd name="connsiteX3-197" fmla="*/ 259080 w 3143250"/>
              <a:gd name="connsiteY3-198" fmla="*/ 5067300 h 5067300"/>
              <a:gd name="connsiteX4-199" fmla="*/ 0 w 3143250"/>
              <a:gd name="connsiteY4-200" fmla="*/ 0 h 5067300"/>
              <a:gd name="connsiteX0-201" fmla="*/ 0 w 3128010"/>
              <a:gd name="connsiteY0-202" fmla="*/ 0 h 5067300"/>
              <a:gd name="connsiteX1-203" fmla="*/ 2967990 w 3128010"/>
              <a:gd name="connsiteY1-204" fmla="*/ 68580 h 5067300"/>
              <a:gd name="connsiteX2-205" fmla="*/ 3128010 w 3128010"/>
              <a:gd name="connsiteY2-206" fmla="*/ 5067300 h 5067300"/>
              <a:gd name="connsiteX3-207" fmla="*/ 259080 w 3128010"/>
              <a:gd name="connsiteY3-208" fmla="*/ 5067300 h 5067300"/>
              <a:gd name="connsiteX4-209" fmla="*/ 0 w 3128010"/>
              <a:gd name="connsiteY4-210" fmla="*/ 0 h 5067300"/>
              <a:gd name="connsiteX0-211" fmla="*/ 0 w 3105150"/>
              <a:gd name="connsiteY0-212" fmla="*/ 0 h 5074920"/>
              <a:gd name="connsiteX1-213" fmla="*/ 2967990 w 3105150"/>
              <a:gd name="connsiteY1-214" fmla="*/ 68580 h 5074920"/>
              <a:gd name="connsiteX2-215" fmla="*/ 3105150 w 3105150"/>
              <a:gd name="connsiteY2-216" fmla="*/ 5074920 h 5074920"/>
              <a:gd name="connsiteX3-217" fmla="*/ 259080 w 3105150"/>
              <a:gd name="connsiteY3-218" fmla="*/ 5067300 h 5074920"/>
              <a:gd name="connsiteX4-219" fmla="*/ 0 w 3105150"/>
              <a:gd name="connsiteY4-220" fmla="*/ 0 h 5074920"/>
              <a:gd name="connsiteX0-221" fmla="*/ 0 w 3082290"/>
              <a:gd name="connsiteY0-222" fmla="*/ 0 h 5074920"/>
              <a:gd name="connsiteX1-223" fmla="*/ 2967990 w 3082290"/>
              <a:gd name="connsiteY1-224" fmla="*/ 68580 h 5074920"/>
              <a:gd name="connsiteX2-225" fmla="*/ 3082290 w 3082290"/>
              <a:gd name="connsiteY2-226" fmla="*/ 5074920 h 5074920"/>
              <a:gd name="connsiteX3-227" fmla="*/ 259080 w 3082290"/>
              <a:gd name="connsiteY3-228" fmla="*/ 5067300 h 5074920"/>
              <a:gd name="connsiteX4-229" fmla="*/ 0 w 3082290"/>
              <a:gd name="connsiteY4-230" fmla="*/ 0 h 5074920"/>
              <a:gd name="connsiteX0-231" fmla="*/ 0 w 3059430"/>
              <a:gd name="connsiteY0-232" fmla="*/ 0 h 5074920"/>
              <a:gd name="connsiteX1-233" fmla="*/ 2967990 w 3059430"/>
              <a:gd name="connsiteY1-234" fmla="*/ 68580 h 5074920"/>
              <a:gd name="connsiteX2-235" fmla="*/ 3059430 w 3059430"/>
              <a:gd name="connsiteY2-236" fmla="*/ 5074920 h 5074920"/>
              <a:gd name="connsiteX3-237" fmla="*/ 259080 w 3059430"/>
              <a:gd name="connsiteY3-238" fmla="*/ 5067300 h 5074920"/>
              <a:gd name="connsiteX4-239" fmla="*/ 0 w 3059430"/>
              <a:gd name="connsiteY4-240" fmla="*/ 0 h 5074920"/>
              <a:gd name="connsiteX0-241" fmla="*/ 0 w 3105150"/>
              <a:gd name="connsiteY0-242" fmla="*/ 0 h 5052060"/>
              <a:gd name="connsiteX1-243" fmla="*/ 3013710 w 3105150"/>
              <a:gd name="connsiteY1-244" fmla="*/ 45720 h 5052060"/>
              <a:gd name="connsiteX2-245" fmla="*/ 3105150 w 3105150"/>
              <a:gd name="connsiteY2-246" fmla="*/ 5052060 h 5052060"/>
              <a:gd name="connsiteX3-247" fmla="*/ 304800 w 3105150"/>
              <a:gd name="connsiteY3-248" fmla="*/ 5044440 h 5052060"/>
              <a:gd name="connsiteX4-249" fmla="*/ 0 w 3105150"/>
              <a:gd name="connsiteY4-250" fmla="*/ 0 h 5052060"/>
              <a:gd name="connsiteX0-251" fmla="*/ 0 w 3120390"/>
              <a:gd name="connsiteY0-252" fmla="*/ 0 h 5052060"/>
              <a:gd name="connsiteX1-253" fmla="*/ 3028950 w 3120390"/>
              <a:gd name="connsiteY1-254" fmla="*/ 45720 h 5052060"/>
              <a:gd name="connsiteX2-255" fmla="*/ 3120390 w 3120390"/>
              <a:gd name="connsiteY2-256" fmla="*/ 5052060 h 5052060"/>
              <a:gd name="connsiteX3-257" fmla="*/ 320040 w 3120390"/>
              <a:gd name="connsiteY3-258" fmla="*/ 5044440 h 5052060"/>
              <a:gd name="connsiteX4-259" fmla="*/ 0 w 3120390"/>
              <a:gd name="connsiteY4-260" fmla="*/ 0 h 5052060"/>
              <a:gd name="connsiteX0-261" fmla="*/ 0 w 3120390"/>
              <a:gd name="connsiteY0-262" fmla="*/ 0 h 5052060"/>
              <a:gd name="connsiteX1-263" fmla="*/ 2990850 w 3120390"/>
              <a:gd name="connsiteY1-264" fmla="*/ 53340 h 5052060"/>
              <a:gd name="connsiteX2-265" fmla="*/ 3120390 w 3120390"/>
              <a:gd name="connsiteY2-266" fmla="*/ 5052060 h 5052060"/>
              <a:gd name="connsiteX3-267" fmla="*/ 320040 w 3120390"/>
              <a:gd name="connsiteY3-268" fmla="*/ 5044440 h 5052060"/>
              <a:gd name="connsiteX4-269" fmla="*/ 0 w 3120390"/>
              <a:gd name="connsiteY4-270" fmla="*/ 0 h 5052060"/>
              <a:gd name="connsiteX0-271" fmla="*/ 0 w 3120390"/>
              <a:gd name="connsiteY0-272" fmla="*/ 0 h 5052060"/>
              <a:gd name="connsiteX1-273" fmla="*/ 2952750 w 3120390"/>
              <a:gd name="connsiteY1-274" fmla="*/ 68580 h 5052060"/>
              <a:gd name="connsiteX2-275" fmla="*/ 3120390 w 3120390"/>
              <a:gd name="connsiteY2-276" fmla="*/ 5052060 h 5052060"/>
              <a:gd name="connsiteX3-277" fmla="*/ 320040 w 3120390"/>
              <a:gd name="connsiteY3-278" fmla="*/ 5044440 h 5052060"/>
              <a:gd name="connsiteX4-279" fmla="*/ 0 w 3120390"/>
              <a:gd name="connsiteY4-280" fmla="*/ 0 h 5052060"/>
              <a:gd name="connsiteX0-281" fmla="*/ 0 w 3120390"/>
              <a:gd name="connsiteY0-282" fmla="*/ 0 h 5052060"/>
              <a:gd name="connsiteX1-283" fmla="*/ 2922270 w 3120390"/>
              <a:gd name="connsiteY1-284" fmla="*/ 68580 h 5052060"/>
              <a:gd name="connsiteX2-285" fmla="*/ 3120390 w 3120390"/>
              <a:gd name="connsiteY2-286" fmla="*/ 5052060 h 5052060"/>
              <a:gd name="connsiteX3-287" fmla="*/ 320040 w 3120390"/>
              <a:gd name="connsiteY3-288" fmla="*/ 5044440 h 5052060"/>
              <a:gd name="connsiteX4-289" fmla="*/ 0 w 3120390"/>
              <a:gd name="connsiteY4-290" fmla="*/ 0 h 5052060"/>
              <a:gd name="connsiteX0-291" fmla="*/ 0 w 3120390"/>
              <a:gd name="connsiteY0-292" fmla="*/ 0 h 5052060"/>
              <a:gd name="connsiteX1-293" fmla="*/ 2922270 w 3120390"/>
              <a:gd name="connsiteY1-294" fmla="*/ 91440 h 5052060"/>
              <a:gd name="connsiteX2-295" fmla="*/ 3120390 w 3120390"/>
              <a:gd name="connsiteY2-296" fmla="*/ 5052060 h 5052060"/>
              <a:gd name="connsiteX3-297" fmla="*/ 320040 w 3120390"/>
              <a:gd name="connsiteY3-298" fmla="*/ 5044440 h 5052060"/>
              <a:gd name="connsiteX4-299" fmla="*/ 0 w 3120390"/>
              <a:gd name="connsiteY4-300" fmla="*/ 0 h 5052060"/>
              <a:gd name="connsiteX0-301" fmla="*/ 0 w 3150870"/>
              <a:gd name="connsiteY0-302" fmla="*/ 0 h 5052060"/>
              <a:gd name="connsiteX1-303" fmla="*/ 2922270 w 3150870"/>
              <a:gd name="connsiteY1-304" fmla="*/ 91440 h 5052060"/>
              <a:gd name="connsiteX2-305" fmla="*/ 3150870 w 3150870"/>
              <a:gd name="connsiteY2-306" fmla="*/ 5052060 h 5052060"/>
              <a:gd name="connsiteX3-307" fmla="*/ 320040 w 3150870"/>
              <a:gd name="connsiteY3-308" fmla="*/ 5044440 h 5052060"/>
              <a:gd name="connsiteX4-309" fmla="*/ 0 w 3150870"/>
              <a:gd name="connsiteY4-310" fmla="*/ 0 h 5052060"/>
              <a:gd name="connsiteX0-311" fmla="*/ 0 w 3150870"/>
              <a:gd name="connsiteY0-312" fmla="*/ 0 h 5268723"/>
              <a:gd name="connsiteX1-313" fmla="*/ 2922270 w 3150870"/>
              <a:gd name="connsiteY1-314" fmla="*/ 91440 h 5268723"/>
              <a:gd name="connsiteX2-315" fmla="*/ 3150870 w 3150870"/>
              <a:gd name="connsiteY2-316" fmla="*/ 5052060 h 5268723"/>
              <a:gd name="connsiteX3-317" fmla="*/ 362586 w 3150870"/>
              <a:gd name="connsiteY3-318" fmla="*/ 5268724 h 5268723"/>
              <a:gd name="connsiteX4-319" fmla="*/ 0 w 3150870"/>
              <a:gd name="connsiteY4-320" fmla="*/ 0 h 5268723"/>
              <a:gd name="connsiteX0-321" fmla="*/ 0 w 3150870"/>
              <a:gd name="connsiteY0-322" fmla="*/ 0 h 5268728"/>
              <a:gd name="connsiteX1-323" fmla="*/ 2922270 w 3150870"/>
              <a:gd name="connsiteY1-324" fmla="*/ 91440 h 5268728"/>
              <a:gd name="connsiteX2-325" fmla="*/ 3150870 w 3150870"/>
              <a:gd name="connsiteY2-326" fmla="*/ 5052060 h 5268728"/>
              <a:gd name="connsiteX3-327" fmla="*/ 362585 w 3150870"/>
              <a:gd name="connsiteY3-328" fmla="*/ 5268727 h 5268728"/>
              <a:gd name="connsiteX4-329" fmla="*/ 0 w 3150870"/>
              <a:gd name="connsiteY4-330" fmla="*/ 0 h 5268728"/>
              <a:gd name="connsiteX0-331" fmla="*/ 0 w 3150870"/>
              <a:gd name="connsiteY0-332" fmla="*/ 0 h 5190657"/>
              <a:gd name="connsiteX1-333" fmla="*/ 2922270 w 3150870"/>
              <a:gd name="connsiteY1-334" fmla="*/ 91440 h 5190657"/>
              <a:gd name="connsiteX2-335" fmla="*/ 3150870 w 3150870"/>
              <a:gd name="connsiteY2-336" fmla="*/ 5052060 h 5190657"/>
              <a:gd name="connsiteX3-337" fmla="*/ 369696 w 3150870"/>
              <a:gd name="connsiteY3-338" fmla="*/ 5190658 h 5190657"/>
              <a:gd name="connsiteX4-339" fmla="*/ 0 w 3150870"/>
              <a:gd name="connsiteY4-340" fmla="*/ 0 h 5190657"/>
              <a:gd name="connsiteX0-341" fmla="*/ 0 w 3150870"/>
              <a:gd name="connsiteY0-342" fmla="*/ 0 h 5238922"/>
              <a:gd name="connsiteX1-343" fmla="*/ 2922270 w 3150870"/>
              <a:gd name="connsiteY1-344" fmla="*/ 91440 h 5238922"/>
              <a:gd name="connsiteX2-345" fmla="*/ 3150870 w 3150870"/>
              <a:gd name="connsiteY2-346" fmla="*/ 5052060 h 5238922"/>
              <a:gd name="connsiteX3-347" fmla="*/ 381045 w 3150870"/>
              <a:gd name="connsiteY3-348" fmla="*/ 5238922 h 5238922"/>
              <a:gd name="connsiteX4-349" fmla="*/ 0 w 3150870"/>
              <a:gd name="connsiteY4-350" fmla="*/ 0 h 5238922"/>
              <a:gd name="connsiteX0-351" fmla="*/ 0 w 3150870"/>
              <a:gd name="connsiteY0-352" fmla="*/ 0 h 5248848"/>
              <a:gd name="connsiteX1-353" fmla="*/ 2922270 w 3150870"/>
              <a:gd name="connsiteY1-354" fmla="*/ 91440 h 5248848"/>
              <a:gd name="connsiteX2-355" fmla="*/ 3150870 w 3150870"/>
              <a:gd name="connsiteY2-356" fmla="*/ 5052060 h 5248848"/>
              <a:gd name="connsiteX3-357" fmla="*/ 317167 w 3150870"/>
              <a:gd name="connsiteY3-358" fmla="*/ 5248847 h 5248848"/>
              <a:gd name="connsiteX4-359" fmla="*/ 0 w 3150870"/>
              <a:gd name="connsiteY4-360" fmla="*/ 0 h 5248848"/>
              <a:gd name="connsiteX0-361" fmla="*/ 0 w 3150870"/>
              <a:gd name="connsiteY0-362" fmla="*/ 0 h 5248848"/>
              <a:gd name="connsiteX1-363" fmla="*/ 2835666 w 3150870"/>
              <a:gd name="connsiteY1-364" fmla="*/ 178013 h 5248848"/>
              <a:gd name="connsiteX2-365" fmla="*/ 3150870 w 3150870"/>
              <a:gd name="connsiteY2-366" fmla="*/ 5052060 h 5248848"/>
              <a:gd name="connsiteX3-367" fmla="*/ 317167 w 3150870"/>
              <a:gd name="connsiteY3-368" fmla="*/ 5248847 h 5248848"/>
              <a:gd name="connsiteX4-369" fmla="*/ 0 w 3150870"/>
              <a:gd name="connsiteY4-370" fmla="*/ 0 h 5248848"/>
              <a:gd name="connsiteX0-371" fmla="*/ 0 w 3150870"/>
              <a:gd name="connsiteY0-372" fmla="*/ 0 h 5248848"/>
              <a:gd name="connsiteX1-373" fmla="*/ 2879661 w 3150870"/>
              <a:gd name="connsiteY1-374" fmla="*/ 213507 h 5248848"/>
              <a:gd name="connsiteX2-375" fmla="*/ 3150870 w 3150870"/>
              <a:gd name="connsiteY2-376" fmla="*/ 5052060 h 5248848"/>
              <a:gd name="connsiteX3-377" fmla="*/ 317167 w 3150870"/>
              <a:gd name="connsiteY3-378" fmla="*/ 5248847 h 5248848"/>
              <a:gd name="connsiteX4-379" fmla="*/ 0 w 3150870"/>
              <a:gd name="connsiteY4-380" fmla="*/ 0 h 5248848"/>
              <a:gd name="connsiteX0-381" fmla="*/ 0 w 3150870"/>
              <a:gd name="connsiteY0-382" fmla="*/ 0 h 5248848"/>
              <a:gd name="connsiteX1-383" fmla="*/ 2925080 w 3150870"/>
              <a:gd name="connsiteY1-384" fmla="*/ 233387 h 5248848"/>
              <a:gd name="connsiteX2-385" fmla="*/ 3150870 w 3150870"/>
              <a:gd name="connsiteY2-386" fmla="*/ 5052060 h 5248848"/>
              <a:gd name="connsiteX3-387" fmla="*/ 317167 w 3150870"/>
              <a:gd name="connsiteY3-388" fmla="*/ 5248847 h 5248848"/>
              <a:gd name="connsiteX4-389" fmla="*/ 0 w 3150870"/>
              <a:gd name="connsiteY4-390" fmla="*/ 0 h 52488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50870" h="5248848">
                <a:moveTo>
                  <a:pt x="0" y="0"/>
                </a:moveTo>
                <a:lnTo>
                  <a:pt x="2925080" y="233387"/>
                </a:lnTo>
                <a:lnTo>
                  <a:pt x="3150870" y="5052060"/>
                </a:lnTo>
                <a:lnTo>
                  <a:pt x="317167" y="5248847"/>
                </a:lnTo>
                <a:lnTo>
                  <a:pt x="0" y="0"/>
                </a:lnTo>
                <a:close/>
              </a:path>
            </a:pathLst>
          </a:custGeom>
          <a:solidFill>
            <a:schemeClr val="bg1">
              <a:lumMod val="85000"/>
            </a:schemeClr>
          </a:solidFill>
          <a:effectLst>
            <a:innerShdw blurRad="63500">
              <a:schemeClr val="tx1">
                <a:lumMod val="75000"/>
                <a:lumOff val="25000"/>
              </a:schemeClr>
            </a:innerShdw>
          </a:effectLst>
          <a:scene3d>
            <a:camera prst="perspectiveContrastingRightFacing" fov="2400000">
              <a:rot lat="21041954" lon="18810792" rev="923834"/>
            </a:camera>
            <a:lightRig rig="threePt" dir="t"/>
          </a:scene3d>
        </p:spPr>
        <p:txBody>
          <a:bodyPr/>
          <a:lstStyle>
            <a:lvl1pPr marL="0" indent="0" algn="ctr">
              <a:buNone/>
              <a:defRPr sz="2400">
                <a:solidFill>
                  <a:schemeClr val="tx1">
                    <a:lumMod val="50000"/>
                    <a:lumOff val="50000"/>
                  </a:schemeClr>
                </a:solidFill>
              </a:defRPr>
            </a:lvl1pPr>
          </a:lstStyle>
          <a:p>
            <a:endParaRPr lang="id-ID" dirty="0"/>
          </a:p>
        </p:txBody>
      </p:sp>
      <p:pic>
        <p:nvPicPr>
          <p:cNvPr id="9" name="Picture 8"/>
          <p:cNvPicPr>
            <a:picLocks noChangeAspect="1"/>
          </p:cNvPicPr>
          <p:nvPr userDrawn="1"/>
        </p:nvPicPr>
        <p:blipFill>
          <a:blip r:embed="rId3" cstate="screen"/>
          <a:stretch>
            <a:fillRect/>
          </a:stretch>
        </p:blipFill>
        <p:spPr>
          <a:xfrm rot="1100539" flipH="1">
            <a:off x="7226801" y="1260572"/>
            <a:ext cx="3222204" cy="5370338"/>
          </a:xfrm>
          <a:prstGeom prst="rect">
            <a:avLst/>
          </a:prstGeom>
          <a:effectLst>
            <a:outerShdw blurRad="1270000" dist="1346200" dir="8100000" sx="90000" sy="90000" algn="tr" rotWithShape="0">
              <a:prstClr val="black">
                <a:alpha val="40000"/>
              </a:prstClr>
            </a:outerShdw>
          </a:effectLst>
        </p:spPr>
      </p:pic>
      <p:sp>
        <p:nvSpPr>
          <p:cNvPr id="7" name="Picture Placeholder 6"/>
          <p:cNvSpPr>
            <a:spLocks noGrp="1"/>
          </p:cNvSpPr>
          <p:nvPr>
            <p:ph type="pic" sz="quarter" idx="12"/>
          </p:nvPr>
        </p:nvSpPr>
        <p:spPr>
          <a:xfrm rot="2159736">
            <a:off x="7867519" y="2191745"/>
            <a:ext cx="2280427" cy="3734949"/>
          </a:xfrm>
          <a:custGeom>
            <a:avLst/>
            <a:gdLst>
              <a:gd name="connsiteX0" fmla="*/ 0 w 2571750"/>
              <a:gd name="connsiteY0" fmla="*/ 0 h 5486400"/>
              <a:gd name="connsiteX1" fmla="*/ 2571750 w 2571750"/>
              <a:gd name="connsiteY1" fmla="*/ 0 h 5486400"/>
              <a:gd name="connsiteX2" fmla="*/ 2571750 w 2571750"/>
              <a:gd name="connsiteY2" fmla="*/ 5486400 h 5486400"/>
              <a:gd name="connsiteX3" fmla="*/ 0 w 2571750"/>
              <a:gd name="connsiteY3" fmla="*/ 5486400 h 5486400"/>
              <a:gd name="connsiteX4" fmla="*/ 0 w 2571750"/>
              <a:gd name="connsiteY4" fmla="*/ 0 h 5486400"/>
              <a:gd name="connsiteX0-1" fmla="*/ 0 w 2754630"/>
              <a:gd name="connsiteY0-2" fmla="*/ 0 h 5486400"/>
              <a:gd name="connsiteX1-3" fmla="*/ 2754630 w 2754630"/>
              <a:gd name="connsiteY1-4" fmla="*/ 15240 h 5486400"/>
              <a:gd name="connsiteX2-5" fmla="*/ 2571750 w 2754630"/>
              <a:gd name="connsiteY2-6" fmla="*/ 5486400 h 5486400"/>
              <a:gd name="connsiteX3-7" fmla="*/ 0 w 2754630"/>
              <a:gd name="connsiteY3-8" fmla="*/ 5486400 h 5486400"/>
              <a:gd name="connsiteX4-9" fmla="*/ 0 w 2754630"/>
              <a:gd name="connsiteY4-10" fmla="*/ 0 h 5486400"/>
              <a:gd name="connsiteX0-11" fmla="*/ 0 w 2945130"/>
              <a:gd name="connsiteY0-12" fmla="*/ 0 h 5486400"/>
              <a:gd name="connsiteX1-13" fmla="*/ 2945130 w 2945130"/>
              <a:gd name="connsiteY1-14" fmla="*/ 68580 h 5486400"/>
              <a:gd name="connsiteX2-15" fmla="*/ 2571750 w 2945130"/>
              <a:gd name="connsiteY2-16" fmla="*/ 5486400 h 5486400"/>
              <a:gd name="connsiteX3-17" fmla="*/ 0 w 2945130"/>
              <a:gd name="connsiteY3-18" fmla="*/ 5486400 h 5486400"/>
              <a:gd name="connsiteX4-19" fmla="*/ 0 w 2945130"/>
              <a:gd name="connsiteY4-20" fmla="*/ 0 h 5486400"/>
              <a:gd name="connsiteX0-21" fmla="*/ 0 w 2922270"/>
              <a:gd name="connsiteY0-22" fmla="*/ 0 h 5486400"/>
              <a:gd name="connsiteX1-23" fmla="*/ 2922270 w 2922270"/>
              <a:gd name="connsiteY1-24" fmla="*/ 68580 h 5486400"/>
              <a:gd name="connsiteX2-25" fmla="*/ 2571750 w 2922270"/>
              <a:gd name="connsiteY2-26" fmla="*/ 5486400 h 5486400"/>
              <a:gd name="connsiteX3-27" fmla="*/ 0 w 2922270"/>
              <a:gd name="connsiteY3-28" fmla="*/ 5486400 h 5486400"/>
              <a:gd name="connsiteX4-29" fmla="*/ 0 w 2922270"/>
              <a:gd name="connsiteY4-30" fmla="*/ 0 h 5486400"/>
              <a:gd name="connsiteX0-31" fmla="*/ 0 w 2945130"/>
              <a:gd name="connsiteY0-32" fmla="*/ 0 h 5478780"/>
              <a:gd name="connsiteX1-33" fmla="*/ 2945130 w 2945130"/>
              <a:gd name="connsiteY1-34" fmla="*/ 60960 h 5478780"/>
              <a:gd name="connsiteX2-35" fmla="*/ 2594610 w 2945130"/>
              <a:gd name="connsiteY2-36" fmla="*/ 5478780 h 5478780"/>
              <a:gd name="connsiteX3-37" fmla="*/ 22860 w 2945130"/>
              <a:gd name="connsiteY3-38" fmla="*/ 5478780 h 5478780"/>
              <a:gd name="connsiteX4-39" fmla="*/ 0 w 2945130"/>
              <a:gd name="connsiteY4-40" fmla="*/ 0 h 5478780"/>
              <a:gd name="connsiteX0-41" fmla="*/ 0 w 2975610"/>
              <a:gd name="connsiteY0-42" fmla="*/ 0 h 5509260"/>
              <a:gd name="connsiteX1-43" fmla="*/ 2975610 w 2975610"/>
              <a:gd name="connsiteY1-44" fmla="*/ 91440 h 5509260"/>
              <a:gd name="connsiteX2-45" fmla="*/ 2625090 w 2975610"/>
              <a:gd name="connsiteY2-46" fmla="*/ 5509260 h 5509260"/>
              <a:gd name="connsiteX3-47" fmla="*/ 53340 w 2975610"/>
              <a:gd name="connsiteY3-48" fmla="*/ 5509260 h 5509260"/>
              <a:gd name="connsiteX4-49" fmla="*/ 0 w 2975610"/>
              <a:gd name="connsiteY4-50" fmla="*/ 0 h 5509260"/>
              <a:gd name="connsiteX0-51" fmla="*/ 0 w 2967990"/>
              <a:gd name="connsiteY0-52" fmla="*/ 0 h 5486400"/>
              <a:gd name="connsiteX1-53" fmla="*/ 2967990 w 2967990"/>
              <a:gd name="connsiteY1-54" fmla="*/ 68580 h 5486400"/>
              <a:gd name="connsiteX2-55" fmla="*/ 2617470 w 2967990"/>
              <a:gd name="connsiteY2-56" fmla="*/ 5486400 h 5486400"/>
              <a:gd name="connsiteX3-57" fmla="*/ 45720 w 2967990"/>
              <a:gd name="connsiteY3-58" fmla="*/ 5486400 h 5486400"/>
              <a:gd name="connsiteX4-59" fmla="*/ 0 w 2967990"/>
              <a:gd name="connsiteY4-60" fmla="*/ 0 h 5486400"/>
              <a:gd name="connsiteX0-61" fmla="*/ 0 w 3097530"/>
              <a:gd name="connsiteY0-62" fmla="*/ 0 h 5486400"/>
              <a:gd name="connsiteX1-63" fmla="*/ 2967990 w 3097530"/>
              <a:gd name="connsiteY1-64" fmla="*/ 68580 h 5486400"/>
              <a:gd name="connsiteX2-65" fmla="*/ 3097530 w 3097530"/>
              <a:gd name="connsiteY2-66" fmla="*/ 5242560 h 5486400"/>
              <a:gd name="connsiteX3-67" fmla="*/ 45720 w 3097530"/>
              <a:gd name="connsiteY3-68" fmla="*/ 5486400 h 5486400"/>
              <a:gd name="connsiteX4-69" fmla="*/ 0 w 3097530"/>
              <a:gd name="connsiteY4-70" fmla="*/ 0 h 5486400"/>
              <a:gd name="connsiteX0-71" fmla="*/ 0 w 3166110"/>
              <a:gd name="connsiteY0-72" fmla="*/ 0 h 5486400"/>
              <a:gd name="connsiteX1-73" fmla="*/ 2967990 w 3166110"/>
              <a:gd name="connsiteY1-74" fmla="*/ 68580 h 5486400"/>
              <a:gd name="connsiteX2-75" fmla="*/ 3166110 w 3166110"/>
              <a:gd name="connsiteY2-76" fmla="*/ 5128260 h 5486400"/>
              <a:gd name="connsiteX3-77" fmla="*/ 45720 w 3166110"/>
              <a:gd name="connsiteY3-78" fmla="*/ 5486400 h 5486400"/>
              <a:gd name="connsiteX4-79" fmla="*/ 0 w 3166110"/>
              <a:gd name="connsiteY4-80" fmla="*/ 0 h 5486400"/>
              <a:gd name="connsiteX0-81" fmla="*/ 0 w 3128010"/>
              <a:gd name="connsiteY0-82" fmla="*/ 0 h 5486400"/>
              <a:gd name="connsiteX1-83" fmla="*/ 2967990 w 3128010"/>
              <a:gd name="connsiteY1-84" fmla="*/ 68580 h 5486400"/>
              <a:gd name="connsiteX2-85" fmla="*/ 3128010 w 3128010"/>
              <a:gd name="connsiteY2-86" fmla="*/ 5113020 h 5486400"/>
              <a:gd name="connsiteX3-87" fmla="*/ 45720 w 3128010"/>
              <a:gd name="connsiteY3-88" fmla="*/ 5486400 h 5486400"/>
              <a:gd name="connsiteX4-89" fmla="*/ 0 w 3128010"/>
              <a:gd name="connsiteY4-90" fmla="*/ 0 h 5486400"/>
              <a:gd name="connsiteX0-91" fmla="*/ 0 w 3120390"/>
              <a:gd name="connsiteY0-92" fmla="*/ 0 h 5486400"/>
              <a:gd name="connsiteX1-93" fmla="*/ 2967990 w 3120390"/>
              <a:gd name="connsiteY1-94" fmla="*/ 68580 h 5486400"/>
              <a:gd name="connsiteX2-95" fmla="*/ 3120390 w 3120390"/>
              <a:gd name="connsiteY2-96" fmla="*/ 5105400 h 5486400"/>
              <a:gd name="connsiteX3-97" fmla="*/ 45720 w 3120390"/>
              <a:gd name="connsiteY3-98" fmla="*/ 5486400 h 5486400"/>
              <a:gd name="connsiteX4-99" fmla="*/ 0 w 3120390"/>
              <a:gd name="connsiteY4-100" fmla="*/ 0 h 5486400"/>
              <a:gd name="connsiteX0-101" fmla="*/ 0 w 3120390"/>
              <a:gd name="connsiteY0-102" fmla="*/ 0 h 5486400"/>
              <a:gd name="connsiteX1-103" fmla="*/ 2967990 w 3120390"/>
              <a:gd name="connsiteY1-104" fmla="*/ 68580 h 5486400"/>
              <a:gd name="connsiteX2-105" fmla="*/ 3120390 w 3120390"/>
              <a:gd name="connsiteY2-106" fmla="*/ 5090160 h 5486400"/>
              <a:gd name="connsiteX3-107" fmla="*/ 45720 w 3120390"/>
              <a:gd name="connsiteY3-108" fmla="*/ 5486400 h 5486400"/>
              <a:gd name="connsiteX4-109" fmla="*/ 0 w 3120390"/>
              <a:gd name="connsiteY4-110" fmla="*/ 0 h 5486400"/>
              <a:gd name="connsiteX0-111" fmla="*/ 0 w 3143250"/>
              <a:gd name="connsiteY0-112" fmla="*/ 0 h 5486400"/>
              <a:gd name="connsiteX1-113" fmla="*/ 2967990 w 3143250"/>
              <a:gd name="connsiteY1-114" fmla="*/ 68580 h 5486400"/>
              <a:gd name="connsiteX2-115" fmla="*/ 3143250 w 3143250"/>
              <a:gd name="connsiteY2-116" fmla="*/ 5082540 h 5486400"/>
              <a:gd name="connsiteX3-117" fmla="*/ 45720 w 3143250"/>
              <a:gd name="connsiteY3-118" fmla="*/ 5486400 h 5486400"/>
              <a:gd name="connsiteX4-119" fmla="*/ 0 w 3143250"/>
              <a:gd name="connsiteY4-120" fmla="*/ 0 h 5486400"/>
              <a:gd name="connsiteX0-121" fmla="*/ 0 w 3143250"/>
              <a:gd name="connsiteY0-122" fmla="*/ 0 h 5486400"/>
              <a:gd name="connsiteX1-123" fmla="*/ 2967990 w 3143250"/>
              <a:gd name="connsiteY1-124" fmla="*/ 68580 h 5486400"/>
              <a:gd name="connsiteX2-125" fmla="*/ 3143250 w 3143250"/>
              <a:gd name="connsiteY2-126" fmla="*/ 5067300 h 5486400"/>
              <a:gd name="connsiteX3-127" fmla="*/ 45720 w 3143250"/>
              <a:gd name="connsiteY3-128" fmla="*/ 5486400 h 5486400"/>
              <a:gd name="connsiteX4-129" fmla="*/ 0 w 3143250"/>
              <a:gd name="connsiteY4-130" fmla="*/ 0 h 5486400"/>
              <a:gd name="connsiteX0-131" fmla="*/ 0 w 3143250"/>
              <a:gd name="connsiteY0-132" fmla="*/ 0 h 5364480"/>
              <a:gd name="connsiteX1-133" fmla="*/ 2967990 w 3143250"/>
              <a:gd name="connsiteY1-134" fmla="*/ 68580 h 5364480"/>
              <a:gd name="connsiteX2-135" fmla="*/ 3143250 w 3143250"/>
              <a:gd name="connsiteY2-136" fmla="*/ 5067300 h 5364480"/>
              <a:gd name="connsiteX3-137" fmla="*/ 137160 w 3143250"/>
              <a:gd name="connsiteY3-138" fmla="*/ 5364480 h 5364480"/>
              <a:gd name="connsiteX4-139" fmla="*/ 0 w 3143250"/>
              <a:gd name="connsiteY4-140" fmla="*/ 0 h 5364480"/>
              <a:gd name="connsiteX0-141" fmla="*/ 0 w 3143250"/>
              <a:gd name="connsiteY0-142" fmla="*/ 0 h 5212080"/>
              <a:gd name="connsiteX1-143" fmla="*/ 2967990 w 3143250"/>
              <a:gd name="connsiteY1-144" fmla="*/ 68580 h 5212080"/>
              <a:gd name="connsiteX2-145" fmla="*/ 3143250 w 3143250"/>
              <a:gd name="connsiteY2-146" fmla="*/ 5067300 h 5212080"/>
              <a:gd name="connsiteX3-147" fmla="*/ 152400 w 3143250"/>
              <a:gd name="connsiteY3-148" fmla="*/ 5212080 h 5212080"/>
              <a:gd name="connsiteX4-149" fmla="*/ 0 w 3143250"/>
              <a:gd name="connsiteY4-150" fmla="*/ 0 h 5212080"/>
              <a:gd name="connsiteX0-151" fmla="*/ 0 w 3143250"/>
              <a:gd name="connsiteY0-152" fmla="*/ 0 h 5113020"/>
              <a:gd name="connsiteX1-153" fmla="*/ 2967990 w 3143250"/>
              <a:gd name="connsiteY1-154" fmla="*/ 68580 h 5113020"/>
              <a:gd name="connsiteX2-155" fmla="*/ 3143250 w 3143250"/>
              <a:gd name="connsiteY2-156" fmla="*/ 5067300 h 5113020"/>
              <a:gd name="connsiteX3-157" fmla="*/ 198120 w 3143250"/>
              <a:gd name="connsiteY3-158" fmla="*/ 5113020 h 5113020"/>
              <a:gd name="connsiteX4-159" fmla="*/ 0 w 3143250"/>
              <a:gd name="connsiteY4-160" fmla="*/ 0 h 5113020"/>
              <a:gd name="connsiteX0-161" fmla="*/ 0 w 3143250"/>
              <a:gd name="connsiteY0-162" fmla="*/ 0 h 5097780"/>
              <a:gd name="connsiteX1-163" fmla="*/ 2967990 w 3143250"/>
              <a:gd name="connsiteY1-164" fmla="*/ 68580 h 5097780"/>
              <a:gd name="connsiteX2-165" fmla="*/ 3143250 w 3143250"/>
              <a:gd name="connsiteY2-166" fmla="*/ 5067300 h 5097780"/>
              <a:gd name="connsiteX3-167" fmla="*/ 236220 w 3143250"/>
              <a:gd name="connsiteY3-168" fmla="*/ 5097780 h 5097780"/>
              <a:gd name="connsiteX4-169" fmla="*/ 0 w 3143250"/>
              <a:gd name="connsiteY4-170" fmla="*/ 0 h 5097780"/>
              <a:gd name="connsiteX0-171" fmla="*/ 0 w 3143250"/>
              <a:gd name="connsiteY0-172" fmla="*/ 0 h 5067300"/>
              <a:gd name="connsiteX1-173" fmla="*/ 2967990 w 3143250"/>
              <a:gd name="connsiteY1-174" fmla="*/ 68580 h 5067300"/>
              <a:gd name="connsiteX2-175" fmla="*/ 3143250 w 3143250"/>
              <a:gd name="connsiteY2-176" fmla="*/ 5067300 h 5067300"/>
              <a:gd name="connsiteX3-177" fmla="*/ 236220 w 3143250"/>
              <a:gd name="connsiteY3-178" fmla="*/ 5029200 h 5067300"/>
              <a:gd name="connsiteX4-179" fmla="*/ 0 w 3143250"/>
              <a:gd name="connsiteY4-180" fmla="*/ 0 h 5067300"/>
              <a:gd name="connsiteX0-181" fmla="*/ 0 w 3143250"/>
              <a:gd name="connsiteY0-182" fmla="*/ 0 h 5067300"/>
              <a:gd name="connsiteX1-183" fmla="*/ 2967990 w 3143250"/>
              <a:gd name="connsiteY1-184" fmla="*/ 68580 h 5067300"/>
              <a:gd name="connsiteX2-185" fmla="*/ 3143250 w 3143250"/>
              <a:gd name="connsiteY2-186" fmla="*/ 5067300 h 5067300"/>
              <a:gd name="connsiteX3-187" fmla="*/ 266700 w 3143250"/>
              <a:gd name="connsiteY3-188" fmla="*/ 5067300 h 5067300"/>
              <a:gd name="connsiteX4-189" fmla="*/ 0 w 3143250"/>
              <a:gd name="connsiteY4-190" fmla="*/ 0 h 5067300"/>
              <a:gd name="connsiteX0-191" fmla="*/ 0 w 3143250"/>
              <a:gd name="connsiteY0-192" fmla="*/ 0 h 5067300"/>
              <a:gd name="connsiteX1-193" fmla="*/ 2967990 w 3143250"/>
              <a:gd name="connsiteY1-194" fmla="*/ 68580 h 5067300"/>
              <a:gd name="connsiteX2-195" fmla="*/ 3143250 w 3143250"/>
              <a:gd name="connsiteY2-196" fmla="*/ 5067300 h 5067300"/>
              <a:gd name="connsiteX3-197" fmla="*/ 259080 w 3143250"/>
              <a:gd name="connsiteY3-198" fmla="*/ 5067300 h 5067300"/>
              <a:gd name="connsiteX4-199" fmla="*/ 0 w 3143250"/>
              <a:gd name="connsiteY4-200" fmla="*/ 0 h 5067300"/>
              <a:gd name="connsiteX0-201" fmla="*/ 0 w 3128010"/>
              <a:gd name="connsiteY0-202" fmla="*/ 0 h 5067300"/>
              <a:gd name="connsiteX1-203" fmla="*/ 2967990 w 3128010"/>
              <a:gd name="connsiteY1-204" fmla="*/ 68580 h 5067300"/>
              <a:gd name="connsiteX2-205" fmla="*/ 3128010 w 3128010"/>
              <a:gd name="connsiteY2-206" fmla="*/ 5067300 h 5067300"/>
              <a:gd name="connsiteX3-207" fmla="*/ 259080 w 3128010"/>
              <a:gd name="connsiteY3-208" fmla="*/ 5067300 h 5067300"/>
              <a:gd name="connsiteX4-209" fmla="*/ 0 w 3128010"/>
              <a:gd name="connsiteY4-210" fmla="*/ 0 h 5067300"/>
              <a:gd name="connsiteX0-211" fmla="*/ 0 w 3105150"/>
              <a:gd name="connsiteY0-212" fmla="*/ 0 h 5074920"/>
              <a:gd name="connsiteX1-213" fmla="*/ 2967990 w 3105150"/>
              <a:gd name="connsiteY1-214" fmla="*/ 68580 h 5074920"/>
              <a:gd name="connsiteX2-215" fmla="*/ 3105150 w 3105150"/>
              <a:gd name="connsiteY2-216" fmla="*/ 5074920 h 5074920"/>
              <a:gd name="connsiteX3-217" fmla="*/ 259080 w 3105150"/>
              <a:gd name="connsiteY3-218" fmla="*/ 5067300 h 5074920"/>
              <a:gd name="connsiteX4-219" fmla="*/ 0 w 3105150"/>
              <a:gd name="connsiteY4-220" fmla="*/ 0 h 5074920"/>
              <a:gd name="connsiteX0-221" fmla="*/ 0 w 3082290"/>
              <a:gd name="connsiteY0-222" fmla="*/ 0 h 5074920"/>
              <a:gd name="connsiteX1-223" fmla="*/ 2967990 w 3082290"/>
              <a:gd name="connsiteY1-224" fmla="*/ 68580 h 5074920"/>
              <a:gd name="connsiteX2-225" fmla="*/ 3082290 w 3082290"/>
              <a:gd name="connsiteY2-226" fmla="*/ 5074920 h 5074920"/>
              <a:gd name="connsiteX3-227" fmla="*/ 259080 w 3082290"/>
              <a:gd name="connsiteY3-228" fmla="*/ 5067300 h 5074920"/>
              <a:gd name="connsiteX4-229" fmla="*/ 0 w 3082290"/>
              <a:gd name="connsiteY4-230" fmla="*/ 0 h 5074920"/>
              <a:gd name="connsiteX0-231" fmla="*/ 0 w 3059430"/>
              <a:gd name="connsiteY0-232" fmla="*/ 0 h 5074920"/>
              <a:gd name="connsiteX1-233" fmla="*/ 2967990 w 3059430"/>
              <a:gd name="connsiteY1-234" fmla="*/ 68580 h 5074920"/>
              <a:gd name="connsiteX2-235" fmla="*/ 3059430 w 3059430"/>
              <a:gd name="connsiteY2-236" fmla="*/ 5074920 h 5074920"/>
              <a:gd name="connsiteX3-237" fmla="*/ 259080 w 3059430"/>
              <a:gd name="connsiteY3-238" fmla="*/ 5067300 h 5074920"/>
              <a:gd name="connsiteX4-239" fmla="*/ 0 w 3059430"/>
              <a:gd name="connsiteY4-240" fmla="*/ 0 h 5074920"/>
              <a:gd name="connsiteX0-241" fmla="*/ 0 w 3105150"/>
              <a:gd name="connsiteY0-242" fmla="*/ 0 h 5052060"/>
              <a:gd name="connsiteX1-243" fmla="*/ 3013710 w 3105150"/>
              <a:gd name="connsiteY1-244" fmla="*/ 45720 h 5052060"/>
              <a:gd name="connsiteX2-245" fmla="*/ 3105150 w 3105150"/>
              <a:gd name="connsiteY2-246" fmla="*/ 5052060 h 5052060"/>
              <a:gd name="connsiteX3-247" fmla="*/ 304800 w 3105150"/>
              <a:gd name="connsiteY3-248" fmla="*/ 5044440 h 5052060"/>
              <a:gd name="connsiteX4-249" fmla="*/ 0 w 3105150"/>
              <a:gd name="connsiteY4-250" fmla="*/ 0 h 5052060"/>
              <a:gd name="connsiteX0-251" fmla="*/ 0 w 3120390"/>
              <a:gd name="connsiteY0-252" fmla="*/ 0 h 5052060"/>
              <a:gd name="connsiteX1-253" fmla="*/ 3028950 w 3120390"/>
              <a:gd name="connsiteY1-254" fmla="*/ 45720 h 5052060"/>
              <a:gd name="connsiteX2-255" fmla="*/ 3120390 w 3120390"/>
              <a:gd name="connsiteY2-256" fmla="*/ 5052060 h 5052060"/>
              <a:gd name="connsiteX3-257" fmla="*/ 320040 w 3120390"/>
              <a:gd name="connsiteY3-258" fmla="*/ 5044440 h 5052060"/>
              <a:gd name="connsiteX4-259" fmla="*/ 0 w 3120390"/>
              <a:gd name="connsiteY4-260" fmla="*/ 0 h 5052060"/>
              <a:gd name="connsiteX0-261" fmla="*/ 0 w 3120390"/>
              <a:gd name="connsiteY0-262" fmla="*/ 0 h 5052060"/>
              <a:gd name="connsiteX1-263" fmla="*/ 2990850 w 3120390"/>
              <a:gd name="connsiteY1-264" fmla="*/ 53340 h 5052060"/>
              <a:gd name="connsiteX2-265" fmla="*/ 3120390 w 3120390"/>
              <a:gd name="connsiteY2-266" fmla="*/ 5052060 h 5052060"/>
              <a:gd name="connsiteX3-267" fmla="*/ 320040 w 3120390"/>
              <a:gd name="connsiteY3-268" fmla="*/ 5044440 h 5052060"/>
              <a:gd name="connsiteX4-269" fmla="*/ 0 w 3120390"/>
              <a:gd name="connsiteY4-270" fmla="*/ 0 h 5052060"/>
              <a:gd name="connsiteX0-271" fmla="*/ 0 w 3120390"/>
              <a:gd name="connsiteY0-272" fmla="*/ 0 h 5052060"/>
              <a:gd name="connsiteX1-273" fmla="*/ 2952750 w 3120390"/>
              <a:gd name="connsiteY1-274" fmla="*/ 68580 h 5052060"/>
              <a:gd name="connsiteX2-275" fmla="*/ 3120390 w 3120390"/>
              <a:gd name="connsiteY2-276" fmla="*/ 5052060 h 5052060"/>
              <a:gd name="connsiteX3-277" fmla="*/ 320040 w 3120390"/>
              <a:gd name="connsiteY3-278" fmla="*/ 5044440 h 5052060"/>
              <a:gd name="connsiteX4-279" fmla="*/ 0 w 3120390"/>
              <a:gd name="connsiteY4-280" fmla="*/ 0 h 5052060"/>
              <a:gd name="connsiteX0-281" fmla="*/ 0 w 3120390"/>
              <a:gd name="connsiteY0-282" fmla="*/ 0 h 5052060"/>
              <a:gd name="connsiteX1-283" fmla="*/ 2922270 w 3120390"/>
              <a:gd name="connsiteY1-284" fmla="*/ 68580 h 5052060"/>
              <a:gd name="connsiteX2-285" fmla="*/ 3120390 w 3120390"/>
              <a:gd name="connsiteY2-286" fmla="*/ 5052060 h 5052060"/>
              <a:gd name="connsiteX3-287" fmla="*/ 320040 w 3120390"/>
              <a:gd name="connsiteY3-288" fmla="*/ 5044440 h 5052060"/>
              <a:gd name="connsiteX4-289" fmla="*/ 0 w 3120390"/>
              <a:gd name="connsiteY4-290" fmla="*/ 0 h 5052060"/>
              <a:gd name="connsiteX0-291" fmla="*/ 0 w 3120390"/>
              <a:gd name="connsiteY0-292" fmla="*/ 0 h 5052060"/>
              <a:gd name="connsiteX1-293" fmla="*/ 2922270 w 3120390"/>
              <a:gd name="connsiteY1-294" fmla="*/ 91440 h 5052060"/>
              <a:gd name="connsiteX2-295" fmla="*/ 3120390 w 3120390"/>
              <a:gd name="connsiteY2-296" fmla="*/ 5052060 h 5052060"/>
              <a:gd name="connsiteX3-297" fmla="*/ 320040 w 3120390"/>
              <a:gd name="connsiteY3-298" fmla="*/ 5044440 h 5052060"/>
              <a:gd name="connsiteX4-299" fmla="*/ 0 w 3120390"/>
              <a:gd name="connsiteY4-300" fmla="*/ 0 h 5052060"/>
              <a:gd name="connsiteX0-301" fmla="*/ 0 w 3150870"/>
              <a:gd name="connsiteY0-302" fmla="*/ 0 h 5052060"/>
              <a:gd name="connsiteX1-303" fmla="*/ 2922270 w 3150870"/>
              <a:gd name="connsiteY1-304" fmla="*/ 91440 h 5052060"/>
              <a:gd name="connsiteX2-305" fmla="*/ 3150870 w 3150870"/>
              <a:gd name="connsiteY2-306" fmla="*/ 5052060 h 5052060"/>
              <a:gd name="connsiteX3-307" fmla="*/ 320040 w 3150870"/>
              <a:gd name="connsiteY3-308" fmla="*/ 5044440 h 5052060"/>
              <a:gd name="connsiteX4-309" fmla="*/ 0 w 3150870"/>
              <a:gd name="connsiteY4-310" fmla="*/ 0 h 5052060"/>
              <a:gd name="connsiteX0-311" fmla="*/ 0 w 3150870"/>
              <a:gd name="connsiteY0-312" fmla="*/ 0 h 5108081"/>
              <a:gd name="connsiteX1-313" fmla="*/ 2922270 w 3150870"/>
              <a:gd name="connsiteY1-314" fmla="*/ 91440 h 5108081"/>
              <a:gd name="connsiteX2-315" fmla="*/ 3150870 w 3150870"/>
              <a:gd name="connsiteY2-316" fmla="*/ 5052060 h 5108081"/>
              <a:gd name="connsiteX3-317" fmla="*/ 340180 w 3150870"/>
              <a:gd name="connsiteY3-318" fmla="*/ 5108082 h 5108081"/>
              <a:gd name="connsiteX4-319" fmla="*/ 0 w 3150870"/>
              <a:gd name="connsiteY4-320" fmla="*/ 0 h 5108081"/>
              <a:gd name="connsiteX0-321" fmla="*/ 0 w 3186557"/>
              <a:gd name="connsiteY0-322" fmla="*/ 0 h 5108082"/>
              <a:gd name="connsiteX1-323" fmla="*/ 2922270 w 3186557"/>
              <a:gd name="connsiteY1-324" fmla="*/ 91440 h 5108082"/>
              <a:gd name="connsiteX2-325" fmla="*/ 3186557 w 3186557"/>
              <a:gd name="connsiteY2-326" fmla="*/ 5065272 h 5108082"/>
              <a:gd name="connsiteX3-327" fmla="*/ 340180 w 3186557"/>
              <a:gd name="connsiteY3-328" fmla="*/ 5108082 h 5108082"/>
              <a:gd name="connsiteX4-329" fmla="*/ 0 w 3186557"/>
              <a:gd name="connsiteY4-330" fmla="*/ 0 h 5108082"/>
              <a:gd name="connsiteX0-331" fmla="*/ 0 w 3186557"/>
              <a:gd name="connsiteY0-332" fmla="*/ 0 h 5139900"/>
              <a:gd name="connsiteX1-333" fmla="*/ 2922270 w 3186557"/>
              <a:gd name="connsiteY1-334" fmla="*/ 91440 h 5139900"/>
              <a:gd name="connsiteX2-335" fmla="*/ 3186557 w 3186557"/>
              <a:gd name="connsiteY2-336" fmla="*/ 5065272 h 5139900"/>
              <a:gd name="connsiteX3-337" fmla="*/ 350250 w 3186557"/>
              <a:gd name="connsiteY3-338" fmla="*/ 5139901 h 5139900"/>
              <a:gd name="connsiteX4-339" fmla="*/ 0 w 3186557"/>
              <a:gd name="connsiteY4-340" fmla="*/ 0 h 5139900"/>
              <a:gd name="connsiteX0-341" fmla="*/ 0 w 3200494"/>
              <a:gd name="connsiteY0-342" fmla="*/ -1 h 5195002"/>
              <a:gd name="connsiteX1-343" fmla="*/ 2936207 w 3200494"/>
              <a:gd name="connsiteY1-344" fmla="*/ 146540 h 5195002"/>
              <a:gd name="connsiteX2-345" fmla="*/ 3200494 w 3200494"/>
              <a:gd name="connsiteY2-346" fmla="*/ 5120372 h 5195002"/>
              <a:gd name="connsiteX3-347" fmla="*/ 364187 w 3200494"/>
              <a:gd name="connsiteY3-348" fmla="*/ 5195001 h 5195002"/>
              <a:gd name="connsiteX4-349" fmla="*/ 0 w 3200494"/>
              <a:gd name="connsiteY4-350" fmla="*/ -1 h 5195002"/>
              <a:gd name="connsiteX0-351" fmla="*/ 1 w 3158605"/>
              <a:gd name="connsiteY0-352" fmla="*/ 0 h 5173251"/>
              <a:gd name="connsiteX1-353" fmla="*/ 2894318 w 3158605"/>
              <a:gd name="connsiteY1-354" fmla="*/ 124790 h 5173251"/>
              <a:gd name="connsiteX2-355" fmla="*/ 3158605 w 3158605"/>
              <a:gd name="connsiteY2-356" fmla="*/ 5098622 h 5173251"/>
              <a:gd name="connsiteX3-357" fmla="*/ 322298 w 3158605"/>
              <a:gd name="connsiteY3-358" fmla="*/ 5173251 h 5173251"/>
              <a:gd name="connsiteX4-359" fmla="*/ 1 w 3158605"/>
              <a:gd name="connsiteY4-360" fmla="*/ 0 h 5173251"/>
              <a:gd name="connsiteX0-361" fmla="*/ 0 w 3158604"/>
              <a:gd name="connsiteY0-362" fmla="*/ 0 h 5173251"/>
              <a:gd name="connsiteX1-363" fmla="*/ 2936208 w 3158604"/>
              <a:gd name="connsiteY1-364" fmla="*/ 146540 h 5173251"/>
              <a:gd name="connsiteX2-365" fmla="*/ 3158604 w 3158604"/>
              <a:gd name="connsiteY2-366" fmla="*/ 5098622 h 5173251"/>
              <a:gd name="connsiteX3-367" fmla="*/ 322297 w 3158604"/>
              <a:gd name="connsiteY3-368" fmla="*/ 5173251 h 5173251"/>
              <a:gd name="connsiteX4-369" fmla="*/ 0 w 3158604"/>
              <a:gd name="connsiteY4-370" fmla="*/ 0 h 5173251"/>
              <a:gd name="connsiteX0-371" fmla="*/ 0 w 3158604"/>
              <a:gd name="connsiteY0-372" fmla="*/ 0 h 5173251"/>
              <a:gd name="connsiteX1-373" fmla="*/ 2922996 w 3158604"/>
              <a:gd name="connsiteY1-374" fmla="*/ 182227 h 5173251"/>
              <a:gd name="connsiteX2-375" fmla="*/ 3158604 w 3158604"/>
              <a:gd name="connsiteY2-376" fmla="*/ 5098622 h 5173251"/>
              <a:gd name="connsiteX3-377" fmla="*/ 322297 w 3158604"/>
              <a:gd name="connsiteY3-378" fmla="*/ 5173251 h 5173251"/>
              <a:gd name="connsiteX4-379" fmla="*/ 0 w 3158604"/>
              <a:gd name="connsiteY4-380" fmla="*/ 0 h 51732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58604" h="5173251">
                <a:moveTo>
                  <a:pt x="0" y="0"/>
                </a:moveTo>
                <a:lnTo>
                  <a:pt x="2922996" y="182227"/>
                </a:lnTo>
                <a:lnTo>
                  <a:pt x="3158604" y="5098622"/>
                </a:lnTo>
                <a:lnTo>
                  <a:pt x="322297" y="5173251"/>
                </a:lnTo>
                <a:lnTo>
                  <a:pt x="0" y="0"/>
                </a:lnTo>
                <a:close/>
              </a:path>
            </a:pathLst>
          </a:custGeom>
          <a:solidFill>
            <a:schemeClr val="bg1">
              <a:lumMod val="85000"/>
            </a:schemeClr>
          </a:solidFill>
          <a:effectLst>
            <a:innerShdw blurRad="63500">
              <a:schemeClr val="tx1">
                <a:lumMod val="75000"/>
                <a:lumOff val="25000"/>
              </a:schemeClr>
            </a:innerShdw>
          </a:effectLst>
          <a:scene3d>
            <a:camera prst="perspectiveContrastingRightFacing" fov="2400000">
              <a:rot lat="21041954" lon="18810792" rev="923834"/>
            </a:camera>
            <a:lightRig rig="threePt" dir="t"/>
          </a:scene3d>
        </p:spPr>
        <p:txBody>
          <a:bodyPr/>
          <a:lstStyle>
            <a:lvl1pPr marL="0" indent="0" algn="ctr">
              <a:buNone/>
              <a:defRPr sz="2400">
                <a:solidFill>
                  <a:schemeClr val="tx1">
                    <a:lumMod val="50000"/>
                    <a:lumOff val="50000"/>
                  </a:schemeClr>
                </a:solidFill>
              </a:defRPr>
            </a:lvl1p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nodeType="withEffect" p14:presetBounceEnd="50000">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14:bounceEnd="50000">
                                          <p:cBhvr additive="base">
                                            <p:cTn id="13"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50000">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14:bounceEnd="50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90E52-F669-4732-BFE0-ECE92DBFCC3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74378-3E92-4D4E-80C4-0EBC590D771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4.png"/><Relationship Id="rId6" Type="http://schemas.openxmlformats.org/officeDocument/2006/relationships/tags" Target="../tags/tag3.xml"/><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7.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0" Type="http://schemas.openxmlformats.org/officeDocument/2006/relationships/notesSlide" Target="../notesSlides/notesSlide2.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4.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8" name="PA_文本框 7"/>
          <p:cNvSpPr txBox="1"/>
          <p:nvPr>
            <p:custDataLst>
              <p:tags r:id="rId2"/>
            </p:custDataLst>
          </p:nvPr>
        </p:nvSpPr>
        <p:spPr>
          <a:xfrm>
            <a:off x="2517156" y="2239344"/>
            <a:ext cx="6133465" cy="1322070"/>
          </a:xfrm>
          <a:prstGeom prst="rect">
            <a:avLst/>
          </a:prstGeom>
          <a:noFill/>
        </p:spPr>
        <p:txBody>
          <a:bodyPr wrap="none" rtlCol="0">
            <a:spAutoFit/>
          </a:bodyPr>
          <a:lstStyle/>
          <a:p>
            <a:pPr algn="ctr"/>
            <a:r>
              <a:rPr lang="zh-CN" altLang="en-US" sz="4000" dirty="0">
                <a:gradFill>
                  <a:gsLst>
                    <a:gs pos="0">
                      <a:srgbClr val="D7AA4F"/>
                    </a:gs>
                    <a:gs pos="24000">
                      <a:srgbClr val="D09B45"/>
                    </a:gs>
                    <a:gs pos="83000">
                      <a:srgbClr val="996E48"/>
                    </a:gs>
                    <a:gs pos="100000">
                      <a:srgbClr val="864115"/>
                    </a:gs>
                  </a:gsLst>
                  <a:lin ang="5400000" scaled="1"/>
                </a:gradFill>
                <a:latin typeface="造字工房俊雅（非商用）常规体" pitchFamily="2" charset="-122"/>
                <a:ea typeface="造字工房俊雅（非商用）常规体" pitchFamily="2" charset="-122"/>
              </a:rPr>
              <a:t>	Premodern Literature</a:t>
            </a:r>
            <a:endParaRPr lang="zh-CN" altLang="en-US" sz="4000" dirty="0">
              <a:gradFill>
                <a:gsLst>
                  <a:gs pos="0">
                    <a:srgbClr val="D7AA4F"/>
                  </a:gs>
                  <a:gs pos="24000">
                    <a:srgbClr val="D09B45"/>
                  </a:gs>
                  <a:gs pos="83000">
                    <a:srgbClr val="996E48"/>
                  </a:gs>
                  <a:gs pos="100000">
                    <a:srgbClr val="864115"/>
                  </a:gs>
                </a:gsLst>
                <a:lin ang="5400000" scaled="1"/>
              </a:gradFill>
              <a:latin typeface="造字工房俊雅（非商用）常规体" pitchFamily="2" charset="-122"/>
              <a:ea typeface="造字工房俊雅（非商用）常规体" pitchFamily="2" charset="-122"/>
            </a:endParaRPr>
          </a:p>
          <a:p>
            <a:pPr algn="ctr"/>
            <a:r>
              <a:rPr lang="zh-CN" altLang="en-US" sz="4000" dirty="0">
                <a:gradFill>
                  <a:gsLst>
                    <a:gs pos="0">
                      <a:srgbClr val="D7AA4F"/>
                    </a:gs>
                    <a:gs pos="24000">
                      <a:srgbClr val="D09B45"/>
                    </a:gs>
                    <a:gs pos="83000">
                      <a:srgbClr val="996E48"/>
                    </a:gs>
                    <a:gs pos="100000">
                      <a:srgbClr val="864115"/>
                    </a:gs>
                  </a:gsLst>
                  <a:lin ang="5400000" scaled="1"/>
                </a:gradFill>
                <a:latin typeface="造字工房俊雅（非商用）常规体" pitchFamily="2" charset="-122"/>
                <a:ea typeface="造字工房俊雅（非商用）常规体" pitchFamily="2" charset="-122"/>
              </a:rPr>
              <a:t>Tang-Song </a:t>
            </a:r>
            <a:endParaRPr lang="zh-CN" altLang="en-US" sz="4000" dirty="0">
              <a:gradFill>
                <a:gsLst>
                  <a:gs pos="0">
                    <a:srgbClr val="D7AA4F"/>
                  </a:gs>
                  <a:gs pos="24000">
                    <a:srgbClr val="D09B45"/>
                  </a:gs>
                  <a:gs pos="83000">
                    <a:srgbClr val="996E48"/>
                  </a:gs>
                  <a:gs pos="100000">
                    <a:srgbClr val="864115"/>
                  </a:gs>
                </a:gsLst>
                <a:lin ang="5400000" scaled="1"/>
              </a:gradFill>
              <a:latin typeface="造字工房俊雅（非商用）常规体" pitchFamily="2" charset="-122"/>
              <a:ea typeface="造字工房俊雅（非商用）常规体" pitchFamily="2" charset="-122"/>
            </a:endParaRPr>
          </a:p>
        </p:txBody>
      </p:sp>
      <p:sp>
        <p:nvSpPr>
          <p:cNvPr id="9" name="PA_文本框 8"/>
          <p:cNvSpPr txBox="1"/>
          <p:nvPr>
            <p:custDataLst>
              <p:tags r:id="rId3"/>
            </p:custDataLst>
          </p:nvPr>
        </p:nvSpPr>
        <p:spPr>
          <a:xfrm>
            <a:off x="7431405" y="3928170"/>
            <a:ext cx="1766570" cy="398780"/>
          </a:xfrm>
          <a:prstGeom prst="rect">
            <a:avLst/>
          </a:prstGeom>
          <a:noFill/>
        </p:spPr>
        <p:txBody>
          <a:bodyPr wrap="none" rtlCol="0">
            <a:spAutoFit/>
          </a:bodyPr>
          <a:lstStyle/>
          <a:p>
            <a:pPr algn="ctr"/>
            <a:r>
              <a:rPr lang="en-US" altLang="zh-CN" sz="2000" dirty="0">
                <a:solidFill>
                  <a:schemeClr val="tx1">
                    <a:lumMod val="65000"/>
                    <a:lumOff val="35000"/>
                  </a:schemeClr>
                </a:solidFill>
                <a:latin typeface="Bembo" panose="020B0604020202020204" pitchFamily="18" charset="0"/>
                <a:ea typeface="造字工房俊雅（非商用）常规体" pitchFamily="2" charset="-122"/>
              </a:rPr>
              <a:t>Zhao Ke </a:t>
            </a:r>
            <a:r>
              <a:rPr lang="zh-CN" altLang="en-US" sz="2000" dirty="0">
                <a:solidFill>
                  <a:schemeClr val="tx1">
                    <a:lumMod val="65000"/>
                    <a:lumOff val="35000"/>
                  </a:schemeClr>
                </a:solidFill>
                <a:latin typeface="Bembo" panose="020B0604020202020204" pitchFamily="18" charset="0"/>
                <a:ea typeface="造字工房俊雅（非商用）常规体" pitchFamily="2" charset="-122"/>
              </a:rPr>
              <a:t>赵轲</a:t>
            </a:r>
            <a:endParaRPr lang="zh-CN" altLang="en-US" sz="2000" dirty="0">
              <a:solidFill>
                <a:schemeClr val="tx1">
                  <a:lumMod val="65000"/>
                  <a:lumOff val="35000"/>
                </a:schemeClr>
              </a:solidFill>
              <a:latin typeface="Bembo" panose="020B0604020202020204" pitchFamily="18" charset="0"/>
              <a:ea typeface="造字工房俊雅（非商用）常规体" pitchFamily="2" charset="-122"/>
            </a:endParaRPr>
          </a:p>
        </p:txBody>
      </p:sp>
      <p:pic>
        <p:nvPicPr>
          <p:cNvPr id="11" name="PA_59b953ae18d20">
            <a:hlinkClick r:id="" action="ppaction://media"/>
          </p:cNvPr>
          <p:cNvPicPr>
            <a:picLocks noChangeAspect="1"/>
          </p:cNvPicPr>
          <p:nvPr>
            <a:audi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1620253" y="194510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443212" y="2965059"/>
            <a:ext cx="1606868" cy="1606867"/>
            <a:chOff x="3443212" y="2965059"/>
            <a:chExt cx="1606868" cy="1606867"/>
          </a:xfrm>
        </p:grpSpPr>
        <p:sp>
          <p:nvSpPr>
            <p:cNvPr id="29" name="Isosceles Triangle 28"/>
            <p:cNvSpPr/>
            <p:nvPr/>
          </p:nvSpPr>
          <p:spPr>
            <a:xfrm flipH="1" flipV="1">
              <a:off x="4070939" y="4310008"/>
              <a:ext cx="351414" cy="261918"/>
            </a:xfrm>
            <a:prstGeom prst="triangle">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Partial Circle 29"/>
            <p:cNvSpPr/>
            <p:nvPr/>
          </p:nvSpPr>
          <p:spPr>
            <a:xfrm flipH="1" flipV="1">
              <a:off x="3443212" y="2965059"/>
              <a:ext cx="1606868" cy="1606867"/>
            </a:xfrm>
            <a:prstGeom prst="pie">
              <a:avLst>
                <a:gd name="adj1" fmla="val 18861951"/>
                <a:gd name="adj2" fmla="val 13498889"/>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Oval 30"/>
            <p:cNvSpPr/>
            <p:nvPr/>
          </p:nvSpPr>
          <p:spPr>
            <a:xfrm rot="2700000" flipH="1" flipV="1">
              <a:off x="3634039"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2" name="Freeform 63"/>
            <p:cNvSpPr>
              <a:spLocks noChangeArrowheads="1"/>
            </p:cNvSpPr>
            <p:nvPr/>
          </p:nvSpPr>
          <p:spPr bwMode="auto">
            <a:xfrm>
              <a:off x="4072251" y="3590783"/>
              <a:ext cx="348793" cy="355416"/>
            </a:xfrm>
            <a:custGeom>
              <a:avLst/>
              <a:gdLst>
                <a:gd name="T0" fmla="*/ 241031 w 461"/>
                <a:gd name="T1" fmla="*/ 154113 h 471"/>
                <a:gd name="T2" fmla="*/ 241031 w 461"/>
                <a:gd name="T3" fmla="*/ 154113 h 471"/>
                <a:gd name="T4" fmla="*/ 245928 w 461"/>
                <a:gd name="T5" fmla="*/ 130236 h 471"/>
                <a:gd name="T6" fmla="*/ 125685 w 461"/>
                <a:gd name="T7" fmla="*/ 4884 h 471"/>
                <a:gd name="T8" fmla="*/ 105553 w 461"/>
                <a:gd name="T9" fmla="*/ 9768 h 471"/>
                <a:gd name="T10" fmla="*/ 67467 w 461"/>
                <a:gd name="T11" fmla="*/ 0 h 471"/>
                <a:gd name="T12" fmla="*/ 0 w 461"/>
                <a:gd name="T13" fmla="*/ 67289 h 471"/>
                <a:gd name="T14" fmla="*/ 9794 w 461"/>
                <a:gd name="T15" fmla="*/ 106359 h 471"/>
                <a:gd name="T16" fmla="*/ 9794 w 461"/>
                <a:gd name="T17" fmla="*/ 130236 h 471"/>
                <a:gd name="T18" fmla="*/ 125685 w 461"/>
                <a:gd name="T19" fmla="*/ 250162 h 471"/>
                <a:gd name="T20" fmla="*/ 149624 w 461"/>
                <a:gd name="T21" fmla="*/ 250162 h 471"/>
                <a:gd name="T22" fmla="*/ 178461 w 461"/>
                <a:gd name="T23" fmla="*/ 255045 h 471"/>
                <a:gd name="T24" fmla="*/ 250281 w 461"/>
                <a:gd name="T25" fmla="*/ 187757 h 471"/>
                <a:gd name="T26" fmla="*/ 241031 w 461"/>
                <a:gd name="T27" fmla="*/ 154113 h 471"/>
                <a:gd name="T28" fmla="*/ 188255 w 461"/>
                <a:gd name="T29" fmla="*/ 187757 h 471"/>
                <a:gd name="T30" fmla="*/ 188255 w 461"/>
                <a:gd name="T31" fmla="*/ 187757 h 471"/>
                <a:gd name="T32" fmla="*/ 163771 w 461"/>
                <a:gd name="T33" fmla="*/ 206750 h 471"/>
                <a:gd name="T34" fmla="*/ 125685 w 461"/>
                <a:gd name="T35" fmla="*/ 211633 h 471"/>
                <a:gd name="T36" fmla="*/ 81613 w 461"/>
                <a:gd name="T37" fmla="*/ 201866 h 471"/>
                <a:gd name="T38" fmla="*/ 62570 w 461"/>
                <a:gd name="T39" fmla="*/ 182873 h 471"/>
                <a:gd name="T40" fmla="*/ 57673 w 461"/>
                <a:gd name="T41" fmla="*/ 163880 h 471"/>
                <a:gd name="T42" fmla="*/ 62570 w 461"/>
                <a:gd name="T43" fmla="*/ 154113 h 471"/>
                <a:gd name="T44" fmla="*/ 72364 w 461"/>
                <a:gd name="T45" fmla="*/ 149229 h 471"/>
                <a:gd name="T46" fmla="*/ 81613 w 461"/>
                <a:gd name="T47" fmla="*/ 149229 h 471"/>
                <a:gd name="T48" fmla="*/ 91407 w 461"/>
                <a:gd name="T49" fmla="*/ 158996 h 471"/>
                <a:gd name="T50" fmla="*/ 96304 w 461"/>
                <a:gd name="T51" fmla="*/ 173105 h 471"/>
                <a:gd name="T52" fmla="*/ 105553 w 461"/>
                <a:gd name="T53" fmla="*/ 182873 h 471"/>
                <a:gd name="T54" fmla="*/ 125685 w 461"/>
                <a:gd name="T55" fmla="*/ 182873 h 471"/>
                <a:gd name="T56" fmla="*/ 149624 w 461"/>
                <a:gd name="T57" fmla="*/ 177989 h 471"/>
                <a:gd name="T58" fmla="*/ 158874 w 461"/>
                <a:gd name="T59" fmla="*/ 163880 h 471"/>
                <a:gd name="T60" fmla="*/ 154521 w 461"/>
                <a:gd name="T61" fmla="*/ 149229 h 471"/>
                <a:gd name="T62" fmla="*/ 139287 w 461"/>
                <a:gd name="T63" fmla="*/ 144345 h 471"/>
                <a:gd name="T64" fmla="*/ 120244 w 461"/>
                <a:gd name="T65" fmla="*/ 139461 h 471"/>
                <a:gd name="T66" fmla="*/ 86510 w 461"/>
                <a:gd name="T67" fmla="*/ 130236 h 471"/>
                <a:gd name="T68" fmla="*/ 67467 w 461"/>
                <a:gd name="T69" fmla="*/ 115584 h 471"/>
                <a:gd name="T70" fmla="*/ 57673 w 461"/>
                <a:gd name="T71" fmla="*/ 91165 h 471"/>
                <a:gd name="T72" fmla="*/ 67467 w 461"/>
                <a:gd name="T73" fmla="*/ 62405 h 471"/>
                <a:gd name="T74" fmla="*/ 91407 w 461"/>
                <a:gd name="T75" fmla="*/ 48296 h 471"/>
                <a:gd name="T76" fmla="*/ 125685 w 461"/>
                <a:gd name="T77" fmla="*/ 43412 h 471"/>
                <a:gd name="T78" fmla="*/ 154521 w 461"/>
                <a:gd name="T79" fmla="*/ 48296 h 471"/>
                <a:gd name="T80" fmla="*/ 173564 w 461"/>
                <a:gd name="T81" fmla="*/ 58064 h 471"/>
                <a:gd name="T82" fmla="*/ 183358 w 461"/>
                <a:gd name="T83" fmla="*/ 72172 h 471"/>
                <a:gd name="T84" fmla="*/ 188255 w 461"/>
                <a:gd name="T85" fmla="*/ 81940 h 471"/>
                <a:gd name="T86" fmla="*/ 183358 w 461"/>
                <a:gd name="T87" fmla="*/ 96049 h 471"/>
                <a:gd name="T88" fmla="*/ 168668 w 461"/>
                <a:gd name="T89" fmla="*/ 100933 h 471"/>
                <a:gd name="T90" fmla="*/ 158874 w 461"/>
                <a:gd name="T91" fmla="*/ 96049 h 471"/>
                <a:gd name="T92" fmla="*/ 154521 w 461"/>
                <a:gd name="T93" fmla="*/ 86824 h 471"/>
                <a:gd name="T94" fmla="*/ 144184 w 461"/>
                <a:gd name="T95" fmla="*/ 72172 h 471"/>
                <a:gd name="T96" fmla="*/ 125685 w 461"/>
                <a:gd name="T97" fmla="*/ 67289 h 471"/>
                <a:gd name="T98" fmla="*/ 101201 w 461"/>
                <a:gd name="T99" fmla="*/ 77056 h 471"/>
                <a:gd name="T100" fmla="*/ 96304 w 461"/>
                <a:gd name="T101" fmla="*/ 86824 h 471"/>
                <a:gd name="T102" fmla="*/ 96304 w 461"/>
                <a:gd name="T103" fmla="*/ 91165 h 471"/>
                <a:gd name="T104" fmla="*/ 105553 w 461"/>
                <a:gd name="T105" fmla="*/ 100933 h 471"/>
                <a:gd name="T106" fmla="*/ 115347 w 461"/>
                <a:gd name="T107" fmla="*/ 100933 h 471"/>
                <a:gd name="T108" fmla="*/ 130037 w 461"/>
                <a:gd name="T109" fmla="*/ 106359 h 471"/>
                <a:gd name="T110" fmla="*/ 158874 w 461"/>
                <a:gd name="T111" fmla="*/ 115584 h 471"/>
                <a:gd name="T112" fmla="*/ 178461 w 461"/>
                <a:gd name="T113" fmla="*/ 125352 h 471"/>
                <a:gd name="T114" fmla="*/ 192607 w 461"/>
                <a:gd name="T115" fmla="*/ 139461 h 471"/>
                <a:gd name="T116" fmla="*/ 197504 w 461"/>
                <a:gd name="T117" fmla="*/ 158996 h 471"/>
                <a:gd name="T118" fmla="*/ 188255 w 461"/>
                <a:gd name="T119" fmla="*/ 187757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61" h="471">
                  <a:moveTo>
                    <a:pt x="443" y="284"/>
                  </a:moveTo>
                  <a:lnTo>
                    <a:pt x="443" y="284"/>
                  </a:lnTo>
                  <a:cubicBezTo>
                    <a:pt x="452" y="266"/>
                    <a:pt x="452" y="257"/>
                    <a:pt x="452" y="240"/>
                  </a:cubicBezTo>
                  <a:cubicBezTo>
                    <a:pt x="452" y="115"/>
                    <a:pt x="354" y="9"/>
                    <a:pt x="231" y="9"/>
                  </a:cubicBezTo>
                  <a:cubicBezTo>
                    <a:pt x="221" y="9"/>
                    <a:pt x="203" y="18"/>
                    <a:pt x="194" y="18"/>
                  </a:cubicBezTo>
                  <a:cubicBezTo>
                    <a:pt x="177" y="0"/>
                    <a:pt x="150" y="0"/>
                    <a:pt x="124" y="0"/>
                  </a:cubicBezTo>
                  <a:cubicBezTo>
                    <a:pt x="62" y="0"/>
                    <a:pt x="0" y="54"/>
                    <a:pt x="0" y="124"/>
                  </a:cubicBezTo>
                  <a:cubicBezTo>
                    <a:pt x="0" y="151"/>
                    <a:pt x="9" y="168"/>
                    <a:pt x="18" y="196"/>
                  </a:cubicBezTo>
                  <a:cubicBezTo>
                    <a:pt x="18" y="204"/>
                    <a:pt x="18" y="221"/>
                    <a:pt x="18" y="240"/>
                  </a:cubicBezTo>
                  <a:cubicBezTo>
                    <a:pt x="18" y="364"/>
                    <a:pt x="115" y="461"/>
                    <a:pt x="231" y="461"/>
                  </a:cubicBezTo>
                  <a:cubicBezTo>
                    <a:pt x="248" y="461"/>
                    <a:pt x="256" y="461"/>
                    <a:pt x="275" y="461"/>
                  </a:cubicBezTo>
                  <a:cubicBezTo>
                    <a:pt x="292" y="470"/>
                    <a:pt x="310" y="470"/>
                    <a:pt x="328" y="470"/>
                  </a:cubicBezTo>
                  <a:cubicBezTo>
                    <a:pt x="399" y="470"/>
                    <a:pt x="460" y="417"/>
                    <a:pt x="460" y="346"/>
                  </a:cubicBezTo>
                  <a:cubicBezTo>
                    <a:pt x="460" y="319"/>
                    <a:pt x="452" y="302"/>
                    <a:pt x="443" y="284"/>
                  </a:cubicBezTo>
                  <a:close/>
                  <a:moveTo>
                    <a:pt x="346" y="346"/>
                  </a:moveTo>
                  <a:lnTo>
                    <a:pt x="346" y="346"/>
                  </a:lnTo>
                  <a:cubicBezTo>
                    <a:pt x="337" y="355"/>
                    <a:pt x="319" y="372"/>
                    <a:pt x="301" y="381"/>
                  </a:cubicBezTo>
                  <a:cubicBezTo>
                    <a:pt x="284" y="390"/>
                    <a:pt x="256" y="390"/>
                    <a:pt x="231" y="390"/>
                  </a:cubicBezTo>
                  <a:cubicBezTo>
                    <a:pt x="203" y="390"/>
                    <a:pt x="177" y="381"/>
                    <a:pt x="150" y="372"/>
                  </a:cubicBezTo>
                  <a:cubicBezTo>
                    <a:pt x="141" y="364"/>
                    <a:pt x="124" y="355"/>
                    <a:pt x="115" y="337"/>
                  </a:cubicBezTo>
                  <a:cubicBezTo>
                    <a:pt x="106" y="328"/>
                    <a:pt x="106" y="311"/>
                    <a:pt x="106" y="302"/>
                  </a:cubicBezTo>
                  <a:cubicBezTo>
                    <a:pt x="106" y="293"/>
                    <a:pt x="106" y="284"/>
                    <a:pt x="115" y="284"/>
                  </a:cubicBezTo>
                  <a:cubicBezTo>
                    <a:pt x="115" y="275"/>
                    <a:pt x="124" y="275"/>
                    <a:pt x="133" y="275"/>
                  </a:cubicBezTo>
                  <a:cubicBezTo>
                    <a:pt x="141" y="275"/>
                    <a:pt x="150" y="275"/>
                    <a:pt x="150" y="275"/>
                  </a:cubicBezTo>
                  <a:cubicBezTo>
                    <a:pt x="159" y="284"/>
                    <a:pt x="168" y="293"/>
                    <a:pt x="168" y="293"/>
                  </a:cubicBezTo>
                  <a:cubicBezTo>
                    <a:pt x="168" y="311"/>
                    <a:pt x="177" y="311"/>
                    <a:pt x="177" y="319"/>
                  </a:cubicBezTo>
                  <a:cubicBezTo>
                    <a:pt x="186" y="328"/>
                    <a:pt x="194" y="328"/>
                    <a:pt x="194" y="337"/>
                  </a:cubicBezTo>
                  <a:cubicBezTo>
                    <a:pt x="203" y="337"/>
                    <a:pt x="212" y="337"/>
                    <a:pt x="231" y="337"/>
                  </a:cubicBezTo>
                  <a:cubicBezTo>
                    <a:pt x="248" y="337"/>
                    <a:pt x="265" y="337"/>
                    <a:pt x="275" y="328"/>
                  </a:cubicBezTo>
                  <a:cubicBezTo>
                    <a:pt x="284" y="319"/>
                    <a:pt x="292" y="311"/>
                    <a:pt x="292" y="302"/>
                  </a:cubicBezTo>
                  <a:cubicBezTo>
                    <a:pt x="292" y="293"/>
                    <a:pt x="284" y="284"/>
                    <a:pt x="284" y="275"/>
                  </a:cubicBezTo>
                  <a:cubicBezTo>
                    <a:pt x="275" y="275"/>
                    <a:pt x="265" y="266"/>
                    <a:pt x="256" y="266"/>
                  </a:cubicBezTo>
                  <a:cubicBezTo>
                    <a:pt x="248" y="266"/>
                    <a:pt x="239" y="257"/>
                    <a:pt x="221" y="257"/>
                  </a:cubicBezTo>
                  <a:cubicBezTo>
                    <a:pt x="194" y="249"/>
                    <a:pt x="177" y="249"/>
                    <a:pt x="159" y="240"/>
                  </a:cubicBezTo>
                  <a:cubicBezTo>
                    <a:pt x="141" y="231"/>
                    <a:pt x="133" y="221"/>
                    <a:pt x="124" y="213"/>
                  </a:cubicBezTo>
                  <a:cubicBezTo>
                    <a:pt x="115" y="196"/>
                    <a:pt x="106" y="186"/>
                    <a:pt x="106" y="168"/>
                  </a:cubicBezTo>
                  <a:cubicBezTo>
                    <a:pt x="106" y="151"/>
                    <a:pt x="115" y="133"/>
                    <a:pt x="124" y="115"/>
                  </a:cubicBezTo>
                  <a:cubicBezTo>
                    <a:pt x="133" y="107"/>
                    <a:pt x="150" y="98"/>
                    <a:pt x="168" y="89"/>
                  </a:cubicBezTo>
                  <a:cubicBezTo>
                    <a:pt x="186" y="80"/>
                    <a:pt x="203" y="80"/>
                    <a:pt x="231" y="80"/>
                  </a:cubicBezTo>
                  <a:cubicBezTo>
                    <a:pt x="248" y="80"/>
                    <a:pt x="265" y="80"/>
                    <a:pt x="284" y="89"/>
                  </a:cubicBezTo>
                  <a:cubicBezTo>
                    <a:pt x="292" y="89"/>
                    <a:pt x="310" y="98"/>
                    <a:pt x="319" y="107"/>
                  </a:cubicBezTo>
                  <a:cubicBezTo>
                    <a:pt x="328" y="115"/>
                    <a:pt x="337" y="124"/>
                    <a:pt x="337" y="133"/>
                  </a:cubicBezTo>
                  <a:cubicBezTo>
                    <a:pt x="346" y="142"/>
                    <a:pt x="346" y="142"/>
                    <a:pt x="346" y="151"/>
                  </a:cubicBezTo>
                  <a:cubicBezTo>
                    <a:pt x="346" y="160"/>
                    <a:pt x="346" y="168"/>
                    <a:pt x="337" y="177"/>
                  </a:cubicBezTo>
                  <a:cubicBezTo>
                    <a:pt x="328" y="186"/>
                    <a:pt x="319" y="186"/>
                    <a:pt x="310" y="186"/>
                  </a:cubicBezTo>
                  <a:cubicBezTo>
                    <a:pt x="310" y="186"/>
                    <a:pt x="301" y="186"/>
                    <a:pt x="292" y="177"/>
                  </a:cubicBezTo>
                  <a:cubicBezTo>
                    <a:pt x="292" y="177"/>
                    <a:pt x="284" y="168"/>
                    <a:pt x="284" y="160"/>
                  </a:cubicBezTo>
                  <a:cubicBezTo>
                    <a:pt x="275" y="151"/>
                    <a:pt x="275" y="142"/>
                    <a:pt x="265" y="133"/>
                  </a:cubicBezTo>
                  <a:cubicBezTo>
                    <a:pt x="256" y="133"/>
                    <a:pt x="239" y="124"/>
                    <a:pt x="231" y="124"/>
                  </a:cubicBezTo>
                  <a:cubicBezTo>
                    <a:pt x="212" y="124"/>
                    <a:pt x="194" y="133"/>
                    <a:pt x="186" y="142"/>
                  </a:cubicBezTo>
                  <a:cubicBezTo>
                    <a:pt x="177" y="142"/>
                    <a:pt x="177" y="151"/>
                    <a:pt x="177" y="160"/>
                  </a:cubicBezTo>
                  <a:cubicBezTo>
                    <a:pt x="177" y="168"/>
                    <a:pt x="177" y="168"/>
                    <a:pt x="177" y="168"/>
                  </a:cubicBezTo>
                  <a:cubicBezTo>
                    <a:pt x="186" y="177"/>
                    <a:pt x="186" y="177"/>
                    <a:pt x="194" y="186"/>
                  </a:cubicBezTo>
                  <a:cubicBezTo>
                    <a:pt x="194" y="186"/>
                    <a:pt x="203" y="186"/>
                    <a:pt x="212" y="186"/>
                  </a:cubicBezTo>
                  <a:cubicBezTo>
                    <a:pt x="212" y="196"/>
                    <a:pt x="231" y="196"/>
                    <a:pt x="239" y="196"/>
                  </a:cubicBezTo>
                  <a:cubicBezTo>
                    <a:pt x="256" y="204"/>
                    <a:pt x="275" y="204"/>
                    <a:pt x="292" y="213"/>
                  </a:cubicBezTo>
                  <a:cubicBezTo>
                    <a:pt x="301" y="213"/>
                    <a:pt x="319" y="221"/>
                    <a:pt x="328" y="231"/>
                  </a:cubicBezTo>
                  <a:cubicBezTo>
                    <a:pt x="337" y="231"/>
                    <a:pt x="346" y="240"/>
                    <a:pt x="354" y="257"/>
                  </a:cubicBezTo>
                  <a:cubicBezTo>
                    <a:pt x="354" y="266"/>
                    <a:pt x="363" y="275"/>
                    <a:pt x="363" y="293"/>
                  </a:cubicBezTo>
                  <a:cubicBezTo>
                    <a:pt x="363" y="311"/>
                    <a:pt x="354" y="328"/>
                    <a:pt x="346" y="346"/>
                  </a:cubicBezTo>
                  <a:close/>
                </a:path>
              </a:pathLst>
            </a:custGeom>
            <a:gradFill>
              <a:gsLst>
                <a:gs pos="0">
                  <a:schemeClr val="accent2"/>
                </a:gs>
                <a:gs pos="100000">
                  <a:schemeClr val="accent2">
                    <a:lumMod val="75000"/>
                  </a:schemeClr>
                </a:gs>
              </a:gsLst>
              <a:lin ang="2700000" scaled="1"/>
            </a:gradFill>
            <a:ln>
              <a:noFill/>
            </a:ln>
            <a:effectLst/>
          </p:spPr>
          <p:txBody>
            <a:bodyPr wrap="none" lIns="34290" tIns="17145" rIns="34290" bIns="17145" anchor="ctr"/>
            <a:lstStyle/>
            <a:p>
              <a:endParaRPr lang="en-US" dirty="0"/>
            </a:p>
          </p:txBody>
        </p:sp>
      </p:grpSp>
      <p:grpSp>
        <p:nvGrpSpPr>
          <p:cNvPr id="9" name="Group 8"/>
          <p:cNvGrpSpPr/>
          <p:nvPr/>
        </p:nvGrpSpPr>
        <p:grpSpPr>
          <a:xfrm>
            <a:off x="8991273" y="2286074"/>
            <a:ext cx="1606868" cy="1606867"/>
            <a:chOff x="8991273" y="2286074"/>
            <a:chExt cx="1606868" cy="1606867"/>
          </a:xfrm>
        </p:grpSpPr>
        <p:sp>
          <p:nvSpPr>
            <p:cNvPr id="3" name="Isosceles Triangle 2"/>
            <p:cNvSpPr/>
            <p:nvPr/>
          </p:nvSpPr>
          <p:spPr>
            <a:xfrm>
              <a:off x="9619001"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artial Circle 3"/>
            <p:cNvSpPr/>
            <p:nvPr/>
          </p:nvSpPr>
          <p:spPr>
            <a:xfrm>
              <a:off x="8991273" y="2286074"/>
              <a:ext cx="1606868" cy="1606867"/>
            </a:xfrm>
            <a:prstGeom prst="pie">
              <a:avLst>
                <a:gd name="adj1" fmla="val 18861951"/>
                <a:gd name="adj2" fmla="val 13498889"/>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 name="Oval 4"/>
            <p:cNvSpPr/>
            <p:nvPr/>
          </p:nvSpPr>
          <p:spPr>
            <a:xfrm rot="2700000">
              <a:off x="9182098"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4" name="Freeform 74"/>
            <p:cNvSpPr>
              <a:spLocks noChangeArrowheads="1"/>
            </p:cNvSpPr>
            <p:nvPr/>
          </p:nvSpPr>
          <p:spPr bwMode="auto">
            <a:xfrm>
              <a:off x="9626933" y="2923943"/>
              <a:ext cx="335547" cy="331132"/>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D09B45"/>
            </a:solidFill>
            <a:ln>
              <a:noFill/>
            </a:ln>
            <a:effectLst/>
          </p:spPr>
          <p:txBody>
            <a:bodyPr wrap="none" lIns="34290" tIns="17145" rIns="34290" bIns="17145" anchor="ctr"/>
            <a:lstStyle/>
            <a:p>
              <a:endParaRPr lang="en-US" dirty="0"/>
            </a:p>
          </p:txBody>
        </p:sp>
      </p:grpSp>
      <p:grpSp>
        <p:nvGrpSpPr>
          <p:cNvPr id="8" name="Group 7"/>
          <p:cNvGrpSpPr/>
          <p:nvPr/>
        </p:nvGrpSpPr>
        <p:grpSpPr>
          <a:xfrm>
            <a:off x="7141920" y="2965059"/>
            <a:ext cx="1606868" cy="1606867"/>
            <a:chOff x="7141920" y="2965059"/>
            <a:chExt cx="1606868" cy="1606867"/>
          </a:xfrm>
        </p:grpSpPr>
        <p:sp>
          <p:nvSpPr>
            <p:cNvPr id="12" name="Isosceles Triangle 11"/>
            <p:cNvSpPr/>
            <p:nvPr/>
          </p:nvSpPr>
          <p:spPr>
            <a:xfrm flipH="1" flipV="1">
              <a:off x="7769647" y="4310008"/>
              <a:ext cx="351414" cy="261918"/>
            </a:xfrm>
            <a:prstGeom prst="triangle">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artial Circle 12"/>
            <p:cNvSpPr/>
            <p:nvPr/>
          </p:nvSpPr>
          <p:spPr>
            <a:xfrm flipH="1" flipV="1">
              <a:off x="7141920" y="2965059"/>
              <a:ext cx="1606868" cy="1606867"/>
            </a:xfrm>
            <a:prstGeom prst="pie">
              <a:avLst>
                <a:gd name="adj1" fmla="val 18861951"/>
                <a:gd name="adj2" fmla="val 13498889"/>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4" name="Oval 13"/>
            <p:cNvSpPr/>
            <p:nvPr/>
          </p:nvSpPr>
          <p:spPr>
            <a:xfrm rot="2700000" flipH="1" flipV="1">
              <a:off x="7332747"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5" name="Freeform 75"/>
            <p:cNvSpPr>
              <a:spLocks noChangeArrowheads="1"/>
            </p:cNvSpPr>
            <p:nvPr/>
          </p:nvSpPr>
          <p:spPr bwMode="auto">
            <a:xfrm>
              <a:off x="7852638" y="3596302"/>
              <a:ext cx="185434" cy="344378"/>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adFill>
              <a:gsLst>
                <a:gs pos="0">
                  <a:schemeClr val="accent4"/>
                </a:gs>
                <a:gs pos="100000">
                  <a:schemeClr val="accent4">
                    <a:lumMod val="75000"/>
                  </a:schemeClr>
                </a:gs>
              </a:gsLst>
              <a:lin ang="2700000" scaled="1"/>
            </a:gradFill>
            <a:ln>
              <a:noFill/>
            </a:ln>
            <a:effectLst/>
          </p:spPr>
          <p:txBody>
            <a:bodyPr wrap="none" lIns="34290" tIns="17145" rIns="34290" bIns="17145" anchor="ctr"/>
            <a:lstStyle/>
            <a:p>
              <a:endParaRPr lang="en-US" dirty="0"/>
            </a:p>
          </p:txBody>
        </p:sp>
      </p:grpSp>
      <p:grpSp>
        <p:nvGrpSpPr>
          <p:cNvPr id="7" name="Group 6"/>
          <p:cNvGrpSpPr/>
          <p:nvPr/>
        </p:nvGrpSpPr>
        <p:grpSpPr>
          <a:xfrm>
            <a:off x="5292566" y="2286074"/>
            <a:ext cx="1606868" cy="1606867"/>
            <a:chOff x="5292566" y="2286074"/>
            <a:chExt cx="1606868" cy="1606867"/>
          </a:xfrm>
        </p:grpSpPr>
        <p:sp>
          <p:nvSpPr>
            <p:cNvPr id="21" name="Isosceles Triangle 20"/>
            <p:cNvSpPr/>
            <p:nvPr/>
          </p:nvSpPr>
          <p:spPr>
            <a:xfrm>
              <a:off x="5920294" y="2286074"/>
              <a:ext cx="351414" cy="261918"/>
            </a:xfrm>
            <a:prstGeom prst="triangle">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Partial Circle 21"/>
            <p:cNvSpPr/>
            <p:nvPr/>
          </p:nvSpPr>
          <p:spPr>
            <a:xfrm>
              <a:off x="5292566" y="2286074"/>
              <a:ext cx="1606868" cy="1606867"/>
            </a:xfrm>
            <a:prstGeom prst="pie">
              <a:avLst>
                <a:gd name="adj1" fmla="val 18861951"/>
                <a:gd name="adj2" fmla="val 13498889"/>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3" name="Oval 22"/>
            <p:cNvSpPr/>
            <p:nvPr/>
          </p:nvSpPr>
          <p:spPr>
            <a:xfrm rot="2700000">
              <a:off x="5483391"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6" name="Freeform 85"/>
            <p:cNvSpPr>
              <a:spLocks noChangeArrowheads="1"/>
            </p:cNvSpPr>
            <p:nvPr/>
          </p:nvSpPr>
          <p:spPr bwMode="auto">
            <a:xfrm>
              <a:off x="5921603" y="2949330"/>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adFill>
              <a:gsLst>
                <a:gs pos="0">
                  <a:schemeClr val="accent3"/>
                </a:gs>
                <a:gs pos="100000">
                  <a:schemeClr val="accent3">
                    <a:lumMod val="75000"/>
                  </a:schemeClr>
                </a:gs>
              </a:gsLst>
              <a:lin ang="2700000" scaled="1"/>
            </a:gradFill>
            <a:ln>
              <a:noFill/>
            </a:ln>
            <a:effectLst/>
          </p:spPr>
          <p:txBody>
            <a:bodyPr wrap="none" lIns="34290" tIns="17145" rIns="34290" bIns="17145" anchor="ctr"/>
            <a:lstStyle/>
            <a:p>
              <a:endParaRPr lang="en-US" dirty="0"/>
            </a:p>
          </p:txBody>
        </p:sp>
      </p:grpSp>
      <p:grpSp>
        <p:nvGrpSpPr>
          <p:cNvPr id="2" name="Group 1"/>
          <p:cNvGrpSpPr/>
          <p:nvPr/>
        </p:nvGrpSpPr>
        <p:grpSpPr>
          <a:xfrm>
            <a:off x="1593859" y="2286074"/>
            <a:ext cx="1606868" cy="1606867"/>
            <a:chOff x="1593859" y="2286074"/>
            <a:chExt cx="1606868" cy="1606867"/>
          </a:xfrm>
        </p:grpSpPr>
        <p:sp>
          <p:nvSpPr>
            <p:cNvPr id="34" name="Isosceles Triangle 33"/>
            <p:cNvSpPr/>
            <p:nvPr/>
          </p:nvSpPr>
          <p:spPr>
            <a:xfrm>
              <a:off x="2221587"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Partial Circle 34"/>
            <p:cNvSpPr/>
            <p:nvPr/>
          </p:nvSpPr>
          <p:spPr>
            <a:xfrm>
              <a:off x="1593859" y="2286074"/>
              <a:ext cx="1606868" cy="1606867"/>
            </a:xfrm>
            <a:prstGeom prst="pie">
              <a:avLst>
                <a:gd name="adj1" fmla="val 18861951"/>
                <a:gd name="adj2" fmla="val 13498889"/>
              </a:avLst>
            </a:prstGeom>
            <a:solidFill>
              <a:srgbClr val="D09B45"/>
            </a:solidFill>
            <a:ln>
              <a:solidFill>
                <a:srgbClr val="D09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sp>
          <p:nvSpPr>
            <p:cNvPr id="36" name="Oval 35"/>
            <p:cNvSpPr/>
            <p:nvPr/>
          </p:nvSpPr>
          <p:spPr>
            <a:xfrm rot="2700000">
              <a:off x="1784684"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7" name="Freeform 87"/>
            <p:cNvSpPr>
              <a:spLocks noChangeArrowheads="1"/>
            </p:cNvSpPr>
            <p:nvPr/>
          </p:nvSpPr>
          <p:spPr bwMode="auto">
            <a:xfrm>
              <a:off x="2236141" y="2925047"/>
              <a:ext cx="322302" cy="328925"/>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D09B45"/>
            </a:solidFill>
            <a:ln>
              <a:noFill/>
            </a:ln>
            <a:effectLst/>
          </p:spPr>
          <p:txBody>
            <a:bodyPr wrap="none" lIns="34290" tIns="17145" rIns="34290" bIns="17145" anchor="ctr"/>
            <a:lstStyle/>
            <a:p>
              <a:endParaRPr lang="en-US" dirty="0"/>
            </a:p>
          </p:txBody>
        </p:sp>
      </p:grpSp>
      <p:sp>
        <p:nvSpPr>
          <p:cNvPr id="62" name="Text Placeholder 2"/>
          <p:cNvSpPr txBox="1"/>
          <p:nvPr/>
        </p:nvSpPr>
        <p:spPr>
          <a:xfrm flipH="1">
            <a:off x="55245" y="1335405"/>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of </a:t>
            </a:r>
            <a:r>
              <a:rPr lang="en-US" altLang="id-ID" sz="2300" dirty="0">
                <a:solidFill>
                  <a:schemeClr val="bg1">
                    <a:lumMod val="50000"/>
                  </a:schemeClr>
                </a:solidFill>
                <a:latin typeface="Nexa Bold" panose="02000000000000000000" pitchFamily="50" charset="0"/>
              </a:rPr>
              <a:t>I</a:t>
            </a:r>
            <a:r>
              <a:rPr lang="id-ID" sz="2300" dirty="0">
                <a:solidFill>
                  <a:schemeClr val="bg1">
                    <a:lumMod val="50000"/>
                  </a:schemeClr>
                </a:solidFill>
                <a:latin typeface="Nexa Bold" panose="02000000000000000000" pitchFamily="50" charset="0"/>
              </a:rPr>
              <a:t>nscriptions </a:t>
            </a:r>
            <a:endParaRPr lang="id-ID" sz="2300" dirty="0">
              <a:solidFill>
                <a:schemeClr val="bg1">
                  <a:lumMod val="50000"/>
                </a:schemeClr>
              </a:solidFill>
              <a:latin typeface="Nexa Bold" panose="02000000000000000000" pitchFamily="50" charset="0"/>
            </a:endParaRPr>
          </a:p>
          <a:p>
            <a:r>
              <a:rPr lang="zh-CN" altLang="id-ID" sz="2300" dirty="0">
                <a:solidFill>
                  <a:schemeClr val="bg1">
                    <a:lumMod val="50000"/>
                  </a:schemeClr>
                </a:solidFill>
                <a:latin typeface="Nexa Bold" panose="02000000000000000000" pitchFamily="50" charset="0"/>
              </a:rPr>
              <a:t>《</a:t>
            </a:r>
            <a:r>
              <a:rPr lang="id-ID" sz="2300" dirty="0">
                <a:solidFill>
                  <a:schemeClr val="bg1">
                    <a:lumMod val="50000"/>
                  </a:schemeClr>
                </a:solidFill>
                <a:latin typeface="Nexa Bold" panose="02000000000000000000" pitchFamily="50" charset="0"/>
              </a:rPr>
              <a:t>金石遗文</a:t>
            </a:r>
            <a:r>
              <a:rPr lang="zh-CN" altLang="id-ID" sz="2300" dirty="0">
                <a:solidFill>
                  <a:schemeClr val="bg1">
                    <a:lumMod val="50000"/>
                  </a:schemeClr>
                </a:solidFill>
                <a:latin typeface="Nexa Bold" panose="02000000000000000000" pitchFamily="50" charset="0"/>
              </a:rPr>
              <a:t>》</a:t>
            </a:r>
            <a:endParaRPr lang="zh-CN" altLang="id-ID" sz="2300" dirty="0">
              <a:solidFill>
                <a:schemeClr val="bg1">
                  <a:lumMod val="50000"/>
                </a:schemeClr>
              </a:solidFill>
              <a:latin typeface="Nexa Bold" panose="02000000000000000000" pitchFamily="50" charset="0"/>
            </a:endParaRPr>
          </a:p>
        </p:txBody>
      </p:sp>
      <p:sp>
        <p:nvSpPr>
          <p:cNvPr id="25" name="Text Placeholder 2"/>
          <p:cNvSpPr txBox="1"/>
          <p:nvPr/>
        </p:nvSpPr>
        <p:spPr>
          <a:xfrm>
            <a:off x="-828675" y="217170"/>
            <a:ext cx="5878830" cy="7226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Translations </a:t>
            </a:r>
            <a:endParaRPr lang="en-US" sz="2800" dirty="0">
              <a:latin typeface="Nexa Bold" panose="02000000000000000000" pitchFamily="50" charset="0"/>
            </a:endParaRPr>
          </a:p>
        </p:txBody>
      </p:sp>
      <p:sp>
        <p:nvSpPr>
          <p:cNvPr id="10" name="Text Placeholder 2"/>
          <p:cNvSpPr txBox="1"/>
          <p:nvPr/>
        </p:nvSpPr>
        <p:spPr>
          <a:xfrm flipH="1">
            <a:off x="1904365" y="4819650"/>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id-ID" sz="2300" dirty="0">
                <a:solidFill>
                  <a:schemeClr val="bg1">
                    <a:lumMod val="50000"/>
                  </a:schemeClr>
                </a:solidFill>
                <a:latin typeface="Nexa Bold" panose="02000000000000000000" pitchFamily="50" charset="0"/>
              </a:rPr>
              <a:t>External </a:t>
            </a:r>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a:t>
            </a:r>
            <a:endParaRPr lang="id-ID" sz="2300" dirty="0">
              <a:solidFill>
                <a:schemeClr val="bg1">
                  <a:lumMod val="50000"/>
                </a:schemeClr>
              </a:solidFill>
              <a:latin typeface="Nexa Bold" panose="02000000000000000000" pitchFamily="50" charset="0"/>
            </a:endParaRPr>
          </a:p>
          <a:p>
            <a:r>
              <a:rPr lang="id-ID" sz="2300" dirty="0">
                <a:solidFill>
                  <a:schemeClr val="bg1">
                    <a:lumMod val="50000"/>
                  </a:schemeClr>
                </a:solidFill>
                <a:latin typeface="Nexa Bold" panose="02000000000000000000" pitchFamily="50" charset="0"/>
              </a:rPr>
              <a:t>《外集》 </a:t>
            </a:r>
            <a:endParaRPr lang="id-ID" sz="2300" dirty="0">
              <a:solidFill>
                <a:schemeClr val="bg1">
                  <a:lumMod val="50000"/>
                </a:schemeClr>
              </a:solidFill>
              <a:latin typeface="Nexa Bold" panose="02000000000000000000" pitchFamily="50" charset="0"/>
            </a:endParaRPr>
          </a:p>
        </p:txBody>
      </p:sp>
      <p:sp>
        <p:nvSpPr>
          <p:cNvPr id="11" name="文本框 10"/>
          <p:cNvSpPr txBox="1"/>
          <p:nvPr/>
        </p:nvSpPr>
        <p:spPr>
          <a:xfrm>
            <a:off x="5088890" y="1290955"/>
            <a:ext cx="2014855" cy="93218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id-ID" sz="2300" dirty="0">
                <a:solidFill>
                  <a:schemeClr val="bg1">
                    <a:lumMod val="50000"/>
                  </a:schemeClr>
                </a:solidFill>
                <a:latin typeface="Nexa Bold" panose="02000000000000000000" pitchFamily="50" charset="0"/>
              </a:rPr>
              <a:t>Liu Zongyuan</a:t>
            </a:r>
            <a:endParaRPr lang="en-US" altLang="id-ID"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柳宗元</a:t>
            </a:r>
            <a:endParaRPr lang="zh-CN" altLang="en-US" sz="2300" dirty="0">
              <a:solidFill>
                <a:schemeClr val="bg1">
                  <a:lumMod val="50000"/>
                </a:schemeClr>
              </a:solidFill>
              <a:latin typeface="Nexa Bold" panose="02000000000000000000" pitchFamily="50" charset="0"/>
            </a:endParaRPr>
          </a:p>
        </p:txBody>
      </p:sp>
      <p:sp>
        <p:nvSpPr>
          <p:cNvPr id="20" name="文本框 19"/>
          <p:cNvSpPr txBox="1"/>
          <p:nvPr/>
        </p:nvSpPr>
        <p:spPr>
          <a:xfrm>
            <a:off x="6683376" y="4819650"/>
            <a:ext cx="2630805" cy="93218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Shang Zhongyong</a:t>
            </a:r>
            <a:endParaRPr lang="zh-CN" altLang="en-US"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《伤仲永》</a:t>
            </a:r>
            <a:endParaRPr lang="zh-CN" altLang="en-US" sz="2300" dirty="0">
              <a:solidFill>
                <a:schemeClr val="bg1">
                  <a:lumMod val="50000"/>
                </a:schemeClr>
              </a:solidFill>
              <a:latin typeface="Nexa Bold" panose="02000000000000000000" pitchFamily="50" charset="0"/>
            </a:endParaRPr>
          </a:p>
        </p:txBody>
      </p:sp>
      <p:sp>
        <p:nvSpPr>
          <p:cNvPr id="24" name="文本框 23"/>
          <p:cNvSpPr txBox="1"/>
          <p:nvPr/>
        </p:nvSpPr>
        <p:spPr>
          <a:xfrm>
            <a:off x="7593330" y="374015"/>
            <a:ext cx="2540635"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sz="2300" dirty="0">
                <a:solidFill>
                  <a:schemeClr val="bg1">
                    <a:lumMod val="50000"/>
                  </a:schemeClr>
                </a:solidFill>
                <a:latin typeface="Nexa Bold" panose="02000000000000000000" pitchFamily="50" charset="0"/>
              </a:rPr>
              <a:t>Willow First-Clan</a:t>
            </a:r>
            <a:endParaRPr lang="en-US" sz="2300" dirty="0">
              <a:solidFill>
                <a:schemeClr val="bg1">
                  <a:lumMod val="50000"/>
                </a:schemeClr>
              </a:solidFill>
              <a:latin typeface="Nexa Bold" panose="02000000000000000000" pitchFamily="50" charset="0"/>
            </a:endParaRPr>
          </a:p>
        </p:txBody>
      </p:sp>
      <p:sp>
        <p:nvSpPr>
          <p:cNvPr id="26" name="文本框 25"/>
          <p:cNvSpPr txBox="1"/>
          <p:nvPr/>
        </p:nvSpPr>
        <p:spPr>
          <a:xfrm>
            <a:off x="8748713" y="1335405"/>
            <a:ext cx="76708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韩愈</a:t>
            </a:r>
            <a:endParaRPr lang="zh-CN" altLang="en-US" sz="2300" dirty="0">
              <a:solidFill>
                <a:schemeClr val="bg1">
                  <a:lumMod val="50000"/>
                </a:schemeClr>
              </a:solidFill>
              <a:latin typeface="Nexa Bold" panose="02000000000000000000" pitchFamily="50" charset="0"/>
            </a:endParaRPr>
          </a:p>
        </p:txBody>
      </p:sp>
      <p:sp>
        <p:nvSpPr>
          <p:cNvPr id="27" name="文本框 26"/>
          <p:cNvSpPr txBox="1"/>
          <p:nvPr/>
        </p:nvSpPr>
        <p:spPr>
          <a:xfrm>
            <a:off x="9969818" y="1335405"/>
            <a:ext cx="146177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zh-CN" sz="2300" dirty="0">
                <a:solidFill>
                  <a:schemeClr val="bg1">
                    <a:lumMod val="50000"/>
                  </a:schemeClr>
                </a:solidFill>
                <a:latin typeface="Nexa Bold" panose="02000000000000000000" pitchFamily="50" charset="0"/>
              </a:rPr>
              <a:t>Han Cure</a:t>
            </a:r>
            <a:endParaRPr lang="en-US" altLang="zh-CN" sz="2300" dirty="0">
              <a:solidFill>
                <a:schemeClr val="bg1">
                  <a:lumMod val="50000"/>
                </a:schemeClr>
              </a:solidFill>
              <a:latin typeface="Nexa Bold" panose="02000000000000000000" pitchFamily="50" charset="0"/>
            </a:endParaRPr>
          </a:p>
        </p:txBody>
      </p:sp>
      <p:sp>
        <p:nvSpPr>
          <p:cNvPr id="28" name="文本框 27"/>
          <p:cNvSpPr txBox="1"/>
          <p:nvPr/>
        </p:nvSpPr>
        <p:spPr>
          <a:xfrm>
            <a:off x="6028056" y="6059805"/>
            <a:ext cx="4294505"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zh-CN" sz="2300" dirty="0">
                <a:solidFill>
                  <a:schemeClr val="bg1">
                    <a:lumMod val="50000"/>
                  </a:schemeClr>
                </a:solidFill>
                <a:latin typeface="Nexa Bold" panose="02000000000000000000" pitchFamily="50" charset="0"/>
              </a:rPr>
              <a:t>Grieve for Middle Permanency</a:t>
            </a:r>
            <a:endParaRPr lang="en-US" altLang="zh-CN" sz="2300" dirty="0">
              <a:solidFill>
                <a:schemeClr val="bg1">
                  <a:lumMod val="50000"/>
                </a:schemeClr>
              </a:solidFill>
              <a:latin typeface="Nexa Bold" panose="020000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4"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cstate="screen"/>
          <a:stretch>
            <a:fillRect/>
          </a:stretch>
        </a:blipFill>
        <a:effectLst/>
      </p:bgPr>
    </p:bg>
    <p:spTree>
      <p:nvGrpSpPr>
        <p:cNvPr id="1" name=""/>
        <p:cNvGrpSpPr/>
        <p:nvPr/>
      </p:nvGrpSpPr>
      <p:grpSpPr>
        <a:xfrm>
          <a:off x="0" y="0"/>
          <a:ext cx="0" cy="0"/>
          <a:chOff x="0" y="0"/>
          <a:chExt cx="0" cy="0"/>
        </a:xfrm>
      </p:grpSpPr>
      <p:sp>
        <p:nvSpPr>
          <p:cNvPr id="3" name="Parallelogram 2"/>
          <p:cNvSpPr/>
          <p:nvPr/>
        </p:nvSpPr>
        <p:spPr>
          <a:xfrm rot="16200000" flipH="1">
            <a:off x="3286760" y="-2372360"/>
            <a:ext cx="5618480" cy="12192000"/>
          </a:xfrm>
          <a:prstGeom prst="parallelogram">
            <a:avLst>
              <a:gd name="adj" fmla="val 15086"/>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 Placeholder 2"/>
          <p:cNvSpPr txBox="1"/>
          <p:nvPr/>
        </p:nvSpPr>
        <p:spPr>
          <a:xfrm>
            <a:off x="3784600" y="1758245"/>
            <a:ext cx="4622800" cy="586883"/>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3200" dirty="0">
                <a:solidFill>
                  <a:schemeClr val="bg1"/>
                </a:solidFill>
                <a:latin typeface="Nexa Light" panose="02000000000000000000" pitchFamily="50" charset="0"/>
              </a:rPr>
              <a:t>My Conclusion</a:t>
            </a:r>
            <a:endParaRPr lang="en-US" altLang="id-ID" sz="3200" dirty="0">
              <a:solidFill>
                <a:schemeClr val="bg1"/>
              </a:solidFill>
              <a:latin typeface="Nexa Light" panose="02000000000000000000" pitchFamily="50" charset="0"/>
            </a:endParaRPr>
          </a:p>
        </p:txBody>
      </p:sp>
      <p:sp>
        <p:nvSpPr>
          <p:cNvPr id="10" name="Oval 9"/>
          <p:cNvSpPr/>
          <p:nvPr/>
        </p:nvSpPr>
        <p:spPr>
          <a:xfrm>
            <a:off x="1043396" y="248084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latin typeface="Nexa Bold" panose="02000000000000000000" pitchFamily="50" charset="0"/>
              </a:rPr>
              <a:t>1</a:t>
            </a:r>
            <a:endParaRPr lang="id-ID" sz="2000" dirty="0">
              <a:solidFill>
                <a:schemeClr val="tx1">
                  <a:lumMod val="65000"/>
                  <a:lumOff val="35000"/>
                </a:schemeClr>
              </a:solidFill>
              <a:latin typeface="Nexa Bold" panose="02000000000000000000" pitchFamily="50" charset="0"/>
            </a:endParaRPr>
          </a:p>
        </p:txBody>
      </p:sp>
      <p:sp>
        <p:nvSpPr>
          <p:cNvPr id="12" name="Rectangle 9"/>
          <p:cNvSpPr/>
          <p:nvPr/>
        </p:nvSpPr>
        <p:spPr bwMode="auto">
          <a:xfrm>
            <a:off x="523875" y="3931920"/>
            <a:ext cx="3523615" cy="412750"/>
          </a:xfrm>
          <a:prstGeom prst="rect">
            <a:avLst/>
          </a:prstGeom>
          <a:noFill/>
          <a:ln>
            <a:noFill/>
          </a:ln>
          <a:effectLst/>
        </p:spPr>
        <p:txBody>
          <a:bodyPr lIns="0" tIns="0" rIns="0" bIns="0" anchor="ctr"/>
          <a:lstStyle/>
          <a:p>
            <a:pPr>
              <a:defRPr/>
            </a:pPr>
            <a:r>
              <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rPr>
              <a:t>We do not translate literally or word by word. Instead we do translation according to the meaning of words.</a:t>
            </a:r>
            <a:endPar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endParaRPr>
          </a:p>
        </p:txBody>
      </p:sp>
      <p:sp>
        <p:nvSpPr>
          <p:cNvPr id="15" name="Oval 14"/>
          <p:cNvSpPr/>
          <p:nvPr/>
        </p:nvSpPr>
        <p:spPr>
          <a:xfrm>
            <a:off x="4171315" y="234495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latin typeface="Nexa Bold" panose="02000000000000000000" pitchFamily="50" charset="0"/>
              </a:rPr>
              <a:t>2</a:t>
            </a:r>
            <a:endParaRPr lang="id-ID" sz="2000" dirty="0">
              <a:solidFill>
                <a:schemeClr val="tx1">
                  <a:lumMod val="65000"/>
                  <a:lumOff val="35000"/>
                </a:schemeClr>
              </a:solidFill>
              <a:latin typeface="Nexa Bold" panose="02000000000000000000" pitchFamily="50" charset="0"/>
            </a:endParaRPr>
          </a:p>
        </p:txBody>
      </p:sp>
      <p:grpSp>
        <p:nvGrpSpPr>
          <p:cNvPr id="2" name="Group 1"/>
          <p:cNvGrpSpPr/>
          <p:nvPr/>
        </p:nvGrpSpPr>
        <p:grpSpPr>
          <a:xfrm>
            <a:off x="5173981" y="1073810"/>
            <a:ext cx="1844040" cy="439370"/>
            <a:chOff x="5173981" y="1073810"/>
            <a:chExt cx="1844040" cy="439370"/>
          </a:xfrm>
        </p:grpSpPr>
        <p:sp>
          <p:nvSpPr>
            <p:cNvPr id="5" name="Rectangle: Rounded Corners 4"/>
            <p:cNvSpPr/>
            <p:nvPr/>
          </p:nvSpPr>
          <p:spPr>
            <a:xfrm>
              <a:off x="5173981" y="1073810"/>
              <a:ext cx="1844040" cy="439370"/>
            </a:xfrm>
            <a:prstGeom prst="roundRect">
              <a:avLst>
                <a:gd name="adj" fmla="val 7620"/>
              </a:avLst>
            </a:prstGeom>
            <a:solidFill>
              <a:schemeClr val="tx1">
                <a:lumMod val="75000"/>
                <a:lumOff val="25000"/>
              </a:schemeClr>
            </a:solidFill>
            <a:ln>
              <a:noFill/>
            </a:ln>
            <a:effectLst>
              <a:outerShdw blurRad="774700" dist="292100" dir="5400000" sx="80000" sy="8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 Placeholder 2"/>
            <p:cNvSpPr txBox="1"/>
            <p:nvPr/>
          </p:nvSpPr>
          <p:spPr>
            <a:xfrm flipH="1">
              <a:off x="5308599" y="1152787"/>
              <a:ext cx="1574804" cy="281416"/>
            </a:xfrm>
            <a:prstGeom prst="rect">
              <a:avLst/>
            </a:prstGeom>
            <a:noFill/>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1400" dirty="0">
                  <a:solidFill>
                    <a:schemeClr val="bg1">
                      <a:lumMod val="85000"/>
                    </a:schemeClr>
                  </a:solidFill>
                  <a:latin typeface="Nexa Light" panose="02000000000000000000" pitchFamily="50" charset="0"/>
                </a:rPr>
                <a:t>Translations</a:t>
              </a:r>
              <a:endParaRPr lang="en-US" altLang="id-ID" sz="1400" dirty="0">
                <a:solidFill>
                  <a:schemeClr val="bg1">
                    <a:lumMod val="85000"/>
                  </a:schemeClr>
                </a:solidFill>
                <a:latin typeface="Nexa Light" panose="02000000000000000000" pitchFamily="50" charset="0"/>
              </a:endParaRPr>
            </a:p>
          </p:txBody>
        </p:sp>
      </p:grpSp>
      <p:sp>
        <p:nvSpPr>
          <p:cNvPr id="6" name="Rectangle 9"/>
          <p:cNvSpPr/>
          <p:nvPr/>
        </p:nvSpPr>
        <p:spPr bwMode="auto">
          <a:xfrm>
            <a:off x="4334510" y="3931920"/>
            <a:ext cx="3523615" cy="412750"/>
          </a:xfrm>
          <a:prstGeom prst="rect">
            <a:avLst/>
          </a:prstGeom>
          <a:noFill/>
          <a:ln>
            <a:noFill/>
          </a:ln>
          <a:effectLst/>
        </p:spPr>
        <p:txBody>
          <a:bodyPr lIns="0" tIns="0" rIns="0" bIns="0" anchor="ctr"/>
          <a:p>
            <a:pPr>
              <a:defRPr/>
            </a:pPr>
            <a:r>
              <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rPr>
              <a:t> </a:t>
            </a:r>
            <a:endPar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endParaRPr>
          </a:p>
        </p:txBody>
      </p:sp>
      <p:sp>
        <p:nvSpPr>
          <p:cNvPr id="7" name="Rectangle 9"/>
          <p:cNvSpPr/>
          <p:nvPr/>
        </p:nvSpPr>
        <p:spPr bwMode="auto">
          <a:xfrm>
            <a:off x="4937125" y="2099945"/>
            <a:ext cx="4660900" cy="3883025"/>
          </a:xfrm>
          <a:prstGeom prst="rect">
            <a:avLst/>
          </a:prstGeom>
          <a:noFill/>
          <a:ln>
            <a:noFill/>
          </a:ln>
          <a:effectLst/>
        </p:spPr>
        <p:txBody>
          <a:bodyPr lIns="0" tIns="0" rIns="0" bIns="0" anchor="ctr"/>
          <a:p>
            <a:pPr>
              <a:defRPr/>
            </a:pPr>
            <a:r>
              <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rPr>
              <a:t>For Chinese first names, they are easier to be translated because most of they have certain meaning while for last names, it would be harder due to their meaninglessness. Rather than translating halfly like Han Cure, in the text book writers use Han Yue and something like that.</a:t>
            </a:r>
            <a:endParaRPr lang="zh-CN" alt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mc:Choice>
    <mc:Fallback>
      <p:transition spd="slow" advClick="0"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8187055" y="782955"/>
            <a:ext cx="3258820" cy="425450"/>
          </a:xfrm>
          <a:prstGeom prst="ellipse">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grpSp>
        <p:nvGrpSpPr>
          <p:cNvPr id="6" name="Group 5"/>
          <p:cNvGrpSpPr/>
          <p:nvPr/>
        </p:nvGrpSpPr>
        <p:grpSpPr>
          <a:xfrm>
            <a:off x="3443212" y="2965059"/>
            <a:ext cx="1606868" cy="1606867"/>
            <a:chOff x="3443212" y="2965059"/>
            <a:chExt cx="1606868" cy="1606867"/>
          </a:xfrm>
        </p:grpSpPr>
        <p:sp>
          <p:nvSpPr>
            <p:cNvPr id="29" name="Isosceles Triangle 28"/>
            <p:cNvSpPr/>
            <p:nvPr/>
          </p:nvSpPr>
          <p:spPr>
            <a:xfrm flipH="1" flipV="1">
              <a:off x="4070939" y="4310008"/>
              <a:ext cx="351414" cy="261918"/>
            </a:xfrm>
            <a:prstGeom prst="triangle">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Partial Circle 29"/>
            <p:cNvSpPr/>
            <p:nvPr/>
          </p:nvSpPr>
          <p:spPr>
            <a:xfrm flipH="1" flipV="1">
              <a:off x="3443212" y="2965059"/>
              <a:ext cx="1606868" cy="1606867"/>
            </a:xfrm>
            <a:prstGeom prst="pie">
              <a:avLst>
                <a:gd name="adj1" fmla="val 18861951"/>
                <a:gd name="adj2" fmla="val 13498889"/>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Oval 30"/>
            <p:cNvSpPr/>
            <p:nvPr/>
          </p:nvSpPr>
          <p:spPr>
            <a:xfrm rot="2700000" flipH="1" flipV="1">
              <a:off x="3634039"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2" name="Freeform 63"/>
            <p:cNvSpPr>
              <a:spLocks noChangeArrowheads="1"/>
            </p:cNvSpPr>
            <p:nvPr/>
          </p:nvSpPr>
          <p:spPr bwMode="auto">
            <a:xfrm>
              <a:off x="4072251" y="3590783"/>
              <a:ext cx="348793" cy="355416"/>
            </a:xfrm>
            <a:custGeom>
              <a:avLst/>
              <a:gdLst>
                <a:gd name="T0" fmla="*/ 241031 w 461"/>
                <a:gd name="T1" fmla="*/ 154113 h 471"/>
                <a:gd name="T2" fmla="*/ 241031 w 461"/>
                <a:gd name="T3" fmla="*/ 154113 h 471"/>
                <a:gd name="T4" fmla="*/ 245928 w 461"/>
                <a:gd name="T5" fmla="*/ 130236 h 471"/>
                <a:gd name="T6" fmla="*/ 125685 w 461"/>
                <a:gd name="T7" fmla="*/ 4884 h 471"/>
                <a:gd name="T8" fmla="*/ 105553 w 461"/>
                <a:gd name="T9" fmla="*/ 9768 h 471"/>
                <a:gd name="T10" fmla="*/ 67467 w 461"/>
                <a:gd name="T11" fmla="*/ 0 h 471"/>
                <a:gd name="T12" fmla="*/ 0 w 461"/>
                <a:gd name="T13" fmla="*/ 67289 h 471"/>
                <a:gd name="T14" fmla="*/ 9794 w 461"/>
                <a:gd name="T15" fmla="*/ 106359 h 471"/>
                <a:gd name="T16" fmla="*/ 9794 w 461"/>
                <a:gd name="T17" fmla="*/ 130236 h 471"/>
                <a:gd name="T18" fmla="*/ 125685 w 461"/>
                <a:gd name="T19" fmla="*/ 250162 h 471"/>
                <a:gd name="T20" fmla="*/ 149624 w 461"/>
                <a:gd name="T21" fmla="*/ 250162 h 471"/>
                <a:gd name="T22" fmla="*/ 178461 w 461"/>
                <a:gd name="T23" fmla="*/ 255045 h 471"/>
                <a:gd name="T24" fmla="*/ 250281 w 461"/>
                <a:gd name="T25" fmla="*/ 187757 h 471"/>
                <a:gd name="T26" fmla="*/ 241031 w 461"/>
                <a:gd name="T27" fmla="*/ 154113 h 471"/>
                <a:gd name="T28" fmla="*/ 188255 w 461"/>
                <a:gd name="T29" fmla="*/ 187757 h 471"/>
                <a:gd name="T30" fmla="*/ 188255 w 461"/>
                <a:gd name="T31" fmla="*/ 187757 h 471"/>
                <a:gd name="T32" fmla="*/ 163771 w 461"/>
                <a:gd name="T33" fmla="*/ 206750 h 471"/>
                <a:gd name="T34" fmla="*/ 125685 w 461"/>
                <a:gd name="T35" fmla="*/ 211633 h 471"/>
                <a:gd name="T36" fmla="*/ 81613 w 461"/>
                <a:gd name="T37" fmla="*/ 201866 h 471"/>
                <a:gd name="T38" fmla="*/ 62570 w 461"/>
                <a:gd name="T39" fmla="*/ 182873 h 471"/>
                <a:gd name="T40" fmla="*/ 57673 w 461"/>
                <a:gd name="T41" fmla="*/ 163880 h 471"/>
                <a:gd name="T42" fmla="*/ 62570 w 461"/>
                <a:gd name="T43" fmla="*/ 154113 h 471"/>
                <a:gd name="T44" fmla="*/ 72364 w 461"/>
                <a:gd name="T45" fmla="*/ 149229 h 471"/>
                <a:gd name="T46" fmla="*/ 81613 w 461"/>
                <a:gd name="T47" fmla="*/ 149229 h 471"/>
                <a:gd name="T48" fmla="*/ 91407 w 461"/>
                <a:gd name="T49" fmla="*/ 158996 h 471"/>
                <a:gd name="T50" fmla="*/ 96304 w 461"/>
                <a:gd name="T51" fmla="*/ 173105 h 471"/>
                <a:gd name="T52" fmla="*/ 105553 w 461"/>
                <a:gd name="T53" fmla="*/ 182873 h 471"/>
                <a:gd name="T54" fmla="*/ 125685 w 461"/>
                <a:gd name="T55" fmla="*/ 182873 h 471"/>
                <a:gd name="T56" fmla="*/ 149624 w 461"/>
                <a:gd name="T57" fmla="*/ 177989 h 471"/>
                <a:gd name="T58" fmla="*/ 158874 w 461"/>
                <a:gd name="T59" fmla="*/ 163880 h 471"/>
                <a:gd name="T60" fmla="*/ 154521 w 461"/>
                <a:gd name="T61" fmla="*/ 149229 h 471"/>
                <a:gd name="T62" fmla="*/ 139287 w 461"/>
                <a:gd name="T63" fmla="*/ 144345 h 471"/>
                <a:gd name="T64" fmla="*/ 120244 w 461"/>
                <a:gd name="T65" fmla="*/ 139461 h 471"/>
                <a:gd name="T66" fmla="*/ 86510 w 461"/>
                <a:gd name="T67" fmla="*/ 130236 h 471"/>
                <a:gd name="T68" fmla="*/ 67467 w 461"/>
                <a:gd name="T69" fmla="*/ 115584 h 471"/>
                <a:gd name="T70" fmla="*/ 57673 w 461"/>
                <a:gd name="T71" fmla="*/ 91165 h 471"/>
                <a:gd name="T72" fmla="*/ 67467 w 461"/>
                <a:gd name="T73" fmla="*/ 62405 h 471"/>
                <a:gd name="T74" fmla="*/ 91407 w 461"/>
                <a:gd name="T75" fmla="*/ 48296 h 471"/>
                <a:gd name="T76" fmla="*/ 125685 w 461"/>
                <a:gd name="T77" fmla="*/ 43412 h 471"/>
                <a:gd name="T78" fmla="*/ 154521 w 461"/>
                <a:gd name="T79" fmla="*/ 48296 h 471"/>
                <a:gd name="T80" fmla="*/ 173564 w 461"/>
                <a:gd name="T81" fmla="*/ 58064 h 471"/>
                <a:gd name="T82" fmla="*/ 183358 w 461"/>
                <a:gd name="T83" fmla="*/ 72172 h 471"/>
                <a:gd name="T84" fmla="*/ 188255 w 461"/>
                <a:gd name="T85" fmla="*/ 81940 h 471"/>
                <a:gd name="T86" fmla="*/ 183358 w 461"/>
                <a:gd name="T87" fmla="*/ 96049 h 471"/>
                <a:gd name="T88" fmla="*/ 168668 w 461"/>
                <a:gd name="T89" fmla="*/ 100933 h 471"/>
                <a:gd name="T90" fmla="*/ 158874 w 461"/>
                <a:gd name="T91" fmla="*/ 96049 h 471"/>
                <a:gd name="T92" fmla="*/ 154521 w 461"/>
                <a:gd name="T93" fmla="*/ 86824 h 471"/>
                <a:gd name="T94" fmla="*/ 144184 w 461"/>
                <a:gd name="T95" fmla="*/ 72172 h 471"/>
                <a:gd name="T96" fmla="*/ 125685 w 461"/>
                <a:gd name="T97" fmla="*/ 67289 h 471"/>
                <a:gd name="T98" fmla="*/ 101201 w 461"/>
                <a:gd name="T99" fmla="*/ 77056 h 471"/>
                <a:gd name="T100" fmla="*/ 96304 w 461"/>
                <a:gd name="T101" fmla="*/ 86824 h 471"/>
                <a:gd name="T102" fmla="*/ 96304 w 461"/>
                <a:gd name="T103" fmla="*/ 91165 h 471"/>
                <a:gd name="T104" fmla="*/ 105553 w 461"/>
                <a:gd name="T105" fmla="*/ 100933 h 471"/>
                <a:gd name="T106" fmla="*/ 115347 w 461"/>
                <a:gd name="T107" fmla="*/ 100933 h 471"/>
                <a:gd name="T108" fmla="*/ 130037 w 461"/>
                <a:gd name="T109" fmla="*/ 106359 h 471"/>
                <a:gd name="T110" fmla="*/ 158874 w 461"/>
                <a:gd name="T111" fmla="*/ 115584 h 471"/>
                <a:gd name="T112" fmla="*/ 178461 w 461"/>
                <a:gd name="T113" fmla="*/ 125352 h 471"/>
                <a:gd name="T114" fmla="*/ 192607 w 461"/>
                <a:gd name="T115" fmla="*/ 139461 h 471"/>
                <a:gd name="T116" fmla="*/ 197504 w 461"/>
                <a:gd name="T117" fmla="*/ 158996 h 471"/>
                <a:gd name="T118" fmla="*/ 188255 w 461"/>
                <a:gd name="T119" fmla="*/ 187757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61" h="471">
                  <a:moveTo>
                    <a:pt x="443" y="284"/>
                  </a:moveTo>
                  <a:lnTo>
                    <a:pt x="443" y="284"/>
                  </a:lnTo>
                  <a:cubicBezTo>
                    <a:pt x="452" y="266"/>
                    <a:pt x="452" y="257"/>
                    <a:pt x="452" y="240"/>
                  </a:cubicBezTo>
                  <a:cubicBezTo>
                    <a:pt x="452" y="115"/>
                    <a:pt x="354" y="9"/>
                    <a:pt x="231" y="9"/>
                  </a:cubicBezTo>
                  <a:cubicBezTo>
                    <a:pt x="221" y="9"/>
                    <a:pt x="203" y="18"/>
                    <a:pt x="194" y="18"/>
                  </a:cubicBezTo>
                  <a:cubicBezTo>
                    <a:pt x="177" y="0"/>
                    <a:pt x="150" y="0"/>
                    <a:pt x="124" y="0"/>
                  </a:cubicBezTo>
                  <a:cubicBezTo>
                    <a:pt x="62" y="0"/>
                    <a:pt x="0" y="54"/>
                    <a:pt x="0" y="124"/>
                  </a:cubicBezTo>
                  <a:cubicBezTo>
                    <a:pt x="0" y="151"/>
                    <a:pt x="9" y="168"/>
                    <a:pt x="18" y="196"/>
                  </a:cubicBezTo>
                  <a:cubicBezTo>
                    <a:pt x="18" y="204"/>
                    <a:pt x="18" y="221"/>
                    <a:pt x="18" y="240"/>
                  </a:cubicBezTo>
                  <a:cubicBezTo>
                    <a:pt x="18" y="364"/>
                    <a:pt x="115" y="461"/>
                    <a:pt x="231" y="461"/>
                  </a:cubicBezTo>
                  <a:cubicBezTo>
                    <a:pt x="248" y="461"/>
                    <a:pt x="256" y="461"/>
                    <a:pt x="275" y="461"/>
                  </a:cubicBezTo>
                  <a:cubicBezTo>
                    <a:pt x="292" y="470"/>
                    <a:pt x="310" y="470"/>
                    <a:pt x="328" y="470"/>
                  </a:cubicBezTo>
                  <a:cubicBezTo>
                    <a:pt x="399" y="470"/>
                    <a:pt x="460" y="417"/>
                    <a:pt x="460" y="346"/>
                  </a:cubicBezTo>
                  <a:cubicBezTo>
                    <a:pt x="460" y="319"/>
                    <a:pt x="452" y="302"/>
                    <a:pt x="443" y="284"/>
                  </a:cubicBezTo>
                  <a:close/>
                  <a:moveTo>
                    <a:pt x="346" y="346"/>
                  </a:moveTo>
                  <a:lnTo>
                    <a:pt x="346" y="346"/>
                  </a:lnTo>
                  <a:cubicBezTo>
                    <a:pt x="337" y="355"/>
                    <a:pt x="319" y="372"/>
                    <a:pt x="301" y="381"/>
                  </a:cubicBezTo>
                  <a:cubicBezTo>
                    <a:pt x="284" y="390"/>
                    <a:pt x="256" y="390"/>
                    <a:pt x="231" y="390"/>
                  </a:cubicBezTo>
                  <a:cubicBezTo>
                    <a:pt x="203" y="390"/>
                    <a:pt x="177" y="381"/>
                    <a:pt x="150" y="372"/>
                  </a:cubicBezTo>
                  <a:cubicBezTo>
                    <a:pt x="141" y="364"/>
                    <a:pt x="124" y="355"/>
                    <a:pt x="115" y="337"/>
                  </a:cubicBezTo>
                  <a:cubicBezTo>
                    <a:pt x="106" y="328"/>
                    <a:pt x="106" y="311"/>
                    <a:pt x="106" y="302"/>
                  </a:cubicBezTo>
                  <a:cubicBezTo>
                    <a:pt x="106" y="293"/>
                    <a:pt x="106" y="284"/>
                    <a:pt x="115" y="284"/>
                  </a:cubicBezTo>
                  <a:cubicBezTo>
                    <a:pt x="115" y="275"/>
                    <a:pt x="124" y="275"/>
                    <a:pt x="133" y="275"/>
                  </a:cubicBezTo>
                  <a:cubicBezTo>
                    <a:pt x="141" y="275"/>
                    <a:pt x="150" y="275"/>
                    <a:pt x="150" y="275"/>
                  </a:cubicBezTo>
                  <a:cubicBezTo>
                    <a:pt x="159" y="284"/>
                    <a:pt x="168" y="293"/>
                    <a:pt x="168" y="293"/>
                  </a:cubicBezTo>
                  <a:cubicBezTo>
                    <a:pt x="168" y="311"/>
                    <a:pt x="177" y="311"/>
                    <a:pt x="177" y="319"/>
                  </a:cubicBezTo>
                  <a:cubicBezTo>
                    <a:pt x="186" y="328"/>
                    <a:pt x="194" y="328"/>
                    <a:pt x="194" y="337"/>
                  </a:cubicBezTo>
                  <a:cubicBezTo>
                    <a:pt x="203" y="337"/>
                    <a:pt x="212" y="337"/>
                    <a:pt x="231" y="337"/>
                  </a:cubicBezTo>
                  <a:cubicBezTo>
                    <a:pt x="248" y="337"/>
                    <a:pt x="265" y="337"/>
                    <a:pt x="275" y="328"/>
                  </a:cubicBezTo>
                  <a:cubicBezTo>
                    <a:pt x="284" y="319"/>
                    <a:pt x="292" y="311"/>
                    <a:pt x="292" y="302"/>
                  </a:cubicBezTo>
                  <a:cubicBezTo>
                    <a:pt x="292" y="293"/>
                    <a:pt x="284" y="284"/>
                    <a:pt x="284" y="275"/>
                  </a:cubicBezTo>
                  <a:cubicBezTo>
                    <a:pt x="275" y="275"/>
                    <a:pt x="265" y="266"/>
                    <a:pt x="256" y="266"/>
                  </a:cubicBezTo>
                  <a:cubicBezTo>
                    <a:pt x="248" y="266"/>
                    <a:pt x="239" y="257"/>
                    <a:pt x="221" y="257"/>
                  </a:cubicBezTo>
                  <a:cubicBezTo>
                    <a:pt x="194" y="249"/>
                    <a:pt x="177" y="249"/>
                    <a:pt x="159" y="240"/>
                  </a:cubicBezTo>
                  <a:cubicBezTo>
                    <a:pt x="141" y="231"/>
                    <a:pt x="133" y="221"/>
                    <a:pt x="124" y="213"/>
                  </a:cubicBezTo>
                  <a:cubicBezTo>
                    <a:pt x="115" y="196"/>
                    <a:pt x="106" y="186"/>
                    <a:pt x="106" y="168"/>
                  </a:cubicBezTo>
                  <a:cubicBezTo>
                    <a:pt x="106" y="151"/>
                    <a:pt x="115" y="133"/>
                    <a:pt x="124" y="115"/>
                  </a:cubicBezTo>
                  <a:cubicBezTo>
                    <a:pt x="133" y="107"/>
                    <a:pt x="150" y="98"/>
                    <a:pt x="168" y="89"/>
                  </a:cubicBezTo>
                  <a:cubicBezTo>
                    <a:pt x="186" y="80"/>
                    <a:pt x="203" y="80"/>
                    <a:pt x="231" y="80"/>
                  </a:cubicBezTo>
                  <a:cubicBezTo>
                    <a:pt x="248" y="80"/>
                    <a:pt x="265" y="80"/>
                    <a:pt x="284" y="89"/>
                  </a:cubicBezTo>
                  <a:cubicBezTo>
                    <a:pt x="292" y="89"/>
                    <a:pt x="310" y="98"/>
                    <a:pt x="319" y="107"/>
                  </a:cubicBezTo>
                  <a:cubicBezTo>
                    <a:pt x="328" y="115"/>
                    <a:pt x="337" y="124"/>
                    <a:pt x="337" y="133"/>
                  </a:cubicBezTo>
                  <a:cubicBezTo>
                    <a:pt x="346" y="142"/>
                    <a:pt x="346" y="142"/>
                    <a:pt x="346" y="151"/>
                  </a:cubicBezTo>
                  <a:cubicBezTo>
                    <a:pt x="346" y="160"/>
                    <a:pt x="346" y="168"/>
                    <a:pt x="337" y="177"/>
                  </a:cubicBezTo>
                  <a:cubicBezTo>
                    <a:pt x="328" y="186"/>
                    <a:pt x="319" y="186"/>
                    <a:pt x="310" y="186"/>
                  </a:cubicBezTo>
                  <a:cubicBezTo>
                    <a:pt x="310" y="186"/>
                    <a:pt x="301" y="186"/>
                    <a:pt x="292" y="177"/>
                  </a:cubicBezTo>
                  <a:cubicBezTo>
                    <a:pt x="292" y="177"/>
                    <a:pt x="284" y="168"/>
                    <a:pt x="284" y="160"/>
                  </a:cubicBezTo>
                  <a:cubicBezTo>
                    <a:pt x="275" y="151"/>
                    <a:pt x="275" y="142"/>
                    <a:pt x="265" y="133"/>
                  </a:cubicBezTo>
                  <a:cubicBezTo>
                    <a:pt x="256" y="133"/>
                    <a:pt x="239" y="124"/>
                    <a:pt x="231" y="124"/>
                  </a:cubicBezTo>
                  <a:cubicBezTo>
                    <a:pt x="212" y="124"/>
                    <a:pt x="194" y="133"/>
                    <a:pt x="186" y="142"/>
                  </a:cubicBezTo>
                  <a:cubicBezTo>
                    <a:pt x="177" y="142"/>
                    <a:pt x="177" y="151"/>
                    <a:pt x="177" y="160"/>
                  </a:cubicBezTo>
                  <a:cubicBezTo>
                    <a:pt x="177" y="168"/>
                    <a:pt x="177" y="168"/>
                    <a:pt x="177" y="168"/>
                  </a:cubicBezTo>
                  <a:cubicBezTo>
                    <a:pt x="186" y="177"/>
                    <a:pt x="186" y="177"/>
                    <a:pt x="194" y="186"/>
                  </a:cubicBezTo>
                  <a:cubicBezTo>
                    <a:pt x="194" y="186"/>
                    <a:pt x="203" y="186"/>
                    <a:pt x="212" y="186"/>
                  </a:cubicBezTo>
                  <a:cubicBezTo>
                    <a:pt x="212" y="196"/>
                    <a:pt x="231" y="196"/>
                    <a:pt x="239" y="196"/>
                  </a:cubicBezTo>
                  <a:cubicBezTo>
                    <a:pt x="256" y="204"/>
                    <a:pt x="275" y="204"/>
                    <a:pt x="292" y="213"/>
                  </a:cubicBezTo>
                  <a:cubicBezTo>
                    <a:pt x="301" y="213"/>
                    <a:pt x="319" y="221"/>
                    <a:pt x="328" y="231"/>
                  </a:cubicBezTo>
                  <a:cubicBezTo>
                    <a:pt x="337" y="231"/>
                    <a:pt x="346" y="240"/>
                    <a:pt x="354" y="257"/>
                  </a:cubicBezTo>
                  <a:cubicBezTo>
                    <a:pt x="354" y="266"/>
                    <a:pt x="363" y="275"/>
                    <a:pt x="363" y="293"/>
                  </a:cubicBezTo>
                  <a:cubicBezTo>
                    <a:pt x="363" y="311"/>
                    <a:pt x="354" y="328"/>
                    <a:pt x="346" y="346"/>
                  </a:cubicBezTo>
                  <a:close/>
                </a:path>
              </a:pathLst>
            </a:custGeom>
            <a:gradFill>
              <a:gsLst>
                <a:gs pos="0">
                  <a:schemeClr val="accent2"/>
                </a:gs>
                <a:gs pos="100000">
                  <a:schemeClr val="accent2">
                    <a:lumMod val="75000"/>
                  </a:schemeClr>
                </a:gs>
              </a:gsLst>
              <a:lin ang="2700000" scaled="1"/>
            </a:gradFill>
            <a:ln>
              <a:noFill/>
            </a:ln>
            <a:effectLst/>
          </p:spPr>
          <p:txBody>
            <a:bodyPr wrap="none" lIns="34290" tIns="17145" rIns="34290" bIns="17145" anchor="ctr"/>
            <a:lstStyle/>
            <a:p>
              <a:endParaRPr lang="en-US" dirty="0"/>
            </a:p>
          </p:txBody>
        </p:sp>
      </p:grpSp>
      <p:grpSp>
        <p:nvGrpSpPr>
          <p:cNvPr id="9" name="Group 8"/>
          <p:cNvGrpSpPr/>
          <p:nvPr/>
        </p:nvGrpSpPr>
        <p:grpSpPr>
          <a:xfrm>
            <a:off x="8991273" y="2286074"/>
            <a:ext cx="1606868" cy="1606867"/>
            <a:chOff x="8991273" y="2286074"/>
            <a:chExt cx="1606868" cy="1606867"/>
          </a:xfrm>
        </p:grpSpPr>
        <p:sp>
          <p:nvSpPr>
            <p:cNvPr id="3" name="Isosceles Triangle 2"/>
            <p:cNvSpPr/>
            <p:nvPr/>
          </p:nvSpPr>
          <p:spPr>
            <a:xfrm>
              <a:off x="9619001"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artial Circle 3"/>
            <p:cNvSpPr/>
            <p:nvPr/>
          </p:nvSpPr>
          <p:spPr>
            <a:xfrm>
              <a:off x="8991273" y="2286074"/>
              <a:ext cx="1606868" cy="1606867"/>
            </a:xfrm>
            <a:prstGeom prst="pie">
              <a:avLst>
                <a:gd name="adj1" fmla="val 18861951"/>
                <a:gd name="adj2" fmla="val 13498889"/>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 name="Oval 4"/>
            <p:cNvSpPr/>
            <p:nvPr/>
          </p:nvSpPr>
          <p:spPr>
            <a:xfrm rot="2700000">
              <a:off x="9182098"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4" name="Freeform 74"/>
            <p:cNvSpPr>
              <a:spLocks noChangeArrowheads="1"/>
            </p:cNvSpPr>
            <p:nvPr/>
          </p:nvSpPr>
          <p:spPr bwMode="auto">
            <a:xfrm>
              <a:off x="9626933" y="2923943"/>
              <a:ext cx="335547" cy="331132"/>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D09B45"/>
            </a:solidFill>
            <a:ln>
              <a:noFill/>
            </a:ln>
            <a:effectLst/>
          </p:spPr>
          <p:txBody>
            <a:bodyPr wrap="none" lIns="34290" tIns="17145" rIns="34290" bIns="17145" anchor="ctr"/>
            <a:lstStyle/>
            <a:p>
              <a:endParaRPr lang="en-US" dirty="0"/>
            </a:p>
          </p:txBody>
        </p:sp>
      </p:grpSp>
      <p:grpSp>
        <p:nvGrpSpPr>
          <p:cNvPr id="8" name="Group 7"/>
          <p:cNvGrpSpPr/>
          <p:nvPr/>
        </p:nvGrpSpPr>
        <p:grpSpPr>
          <a:xfrm>
            <a:off x="7141920" y="2965059"/>
            <a:ext cx="1606868" cy="1606867"/>
            <a:chOff x="7141920" y="2965059"/>
            <a:chExt cx="1606868" cy="1606867"/>
          </a:xfrm>
        </p:grpSpPr>
        <p:sp>
          <p:nvSpPr>
            <p:cNvPr id="12" name="Isosceles Triangle 11"/>
            <p:cNvSpPr/>
            <p:nvPr/>
          </p:nvSpPr>
          <p:spPr>
            <a:xfrm flipH="1" flipV="1">
              <a:off x="7769647" y="4310008"/>
              <a:ext cx="351414" cy="261918"/>
            </a:xfrm>
            <a:prstGeom prst="triangle">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artial Circle 12"/>
            <p:cNvSpPr/>
            <p:nvPr/>
          </p:nvSpPr>
          <p:spPr>
            <a:xfrm flipH="1" flipV="1">
              <a:off x="7141920" y="2965059"/>
              <a:ext cx="1606868" cy="1606867"/>
            </a:xfrm>
            <a:prstGeom prst="pie">
              <a:avLst>
                <a:gd name="adj1" fmla="val 18861951"/>
                <a:gd name="adj2" fmla="val 13498889"/>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4" name="Oval 13"/>
            <p:cNvSpPr/>
            <p:nvPr/>
          </p:nvSpPr>
          <p:spPr>
            <a:xfrm rot="2700000" flipH="1" flipV="1">
              <a:off x="7332747"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5" name="Freeform 75"/>
            <p:cNvSpPr>
              <a:spLocks noChangeArrowheads="1"/>
            </p:cNvSpPr>
            <p:nvPr/>
          </p:nvSpPr>
          <p:spPr bwMode="auto">
            <a:xfrm>
              <a:off x="7852638" y="3596302"/>
              <a:ext cx="185434" cy="344378"/>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adFill>
              <a:gsLst>
                <a:gs pos="0">
                  <a:schemeClr val="accent4"/>
                </a:gs>
                <a:gs pos="100000">
                  <a:schemeClr val="accent4">
                    <a:lumMod val="75000"/>
                  </a:schemeClr>
                </a:gs>
              </a:gsLst>
              <a:lin ang="2700000" scaled="1"/>
            </a:gradFill>
            <a:ln>
              <a:noFill/>
            </a:ln>
            <a:effectLst/>
          </p:spPr>
          <p:txBody>
            <a:bodyPr wrap="none" lIns="34290" tIns="17145" rIns="34290" bIns="17145" anchor="ctr"/>
            <a:lstStyle/>
            <a:p>
              <a:endParaRPr lang="en-US" dirty="0"/>
            </a:p>
          </p:txBody>
        </p:sp>
      </p:grpSp>
      <p:grpSp>
        <p:nvGrpSpPr>
          <p:cNvPr id="7" name="Group 6"/>
          <p:cNvGrpSpPr/>
          <p:nvPr/>
        </p:nvGrpSpPr>
        <p:grpSpPr>
          <a:xfrm>
            <a:off x="5292566" y="2286074"/>
            <a:ext cx="1606868" cy="1606867"/>
            <a:chOff x="5292566" y="2286074"/>
            <a:chExt cx="1606868" cy="1606867"/>
          </a:xfrm>
        </p:grpSpPr>
        <p:sp>
          <p:nvSpPr>
            <p:cNvPr id="21" name="Isosceles Triangle 20"/>
            <p:cNvSpPr/>
            <p:nvPr/>
          </p:nvSpPr>
          <p:spPr>
            <a:xfrm>
              <a:off x="5920294" y="2286074"/>
              <a:ext cx="351414" cy="261918"/>
            </a:xfrm>
            <a:prstGeom prst="triangle">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Partial Circle 21"/>
            <p:cNvSpPr/>
            <p:nvPr/>
          </p:nvSpPr>
          <p:spPr>
            <a:xfrm>
              <a:off x="5292566" y="2286074"/>
              <a:ext cx="1606868" cy="1606867"/>
            </a:xfrm>
            <a:prstGeom prst="pie">
              <a:avLst>
                <a:gd name="adj1" fmla="val 18861951"/>
                <a:gd name="adj2" fmla="val 13498889"/>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3" name="Oval 22"/>
            <p:cNvSpPr/>
            <p:nvPr/>
          </p:nvSpPr>
          <p:spPr>
            <a:xfrm rot="2700000">
              <a:off x="5483391"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6" name="Freeform 85"/>
            <p:cNvSpPr>
              <a:spLocks noChangeArrowheads="1"/>
            </p:cNvSpPr>
            <p:nvPr/>
          </p:nvSpPr>
          <p:spPr bwMode="auto">
            <a:xfrm>
              <a:off x="5921603" y="2949330"/>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adFill>
              <a:gsLst>
                <a:gs pos="0">
                  <a:schemeClr val="accent3"/>
                </a:gs>
                <a:gs pos="100000">
                  <a:schemeClr val="accent3">
                    <a:lumMod val="75000"/>
                  </a:schemeClr>
                </a:gs>
              </a:gsLst>
              <a:lin ang="2700000" scaled="1"/>
            </a:gradFill>
            <a:ln>
              <a:noFill/>
            </a:ln>
            <a:effectLst/>
          </p:spPr>
          <p:txBody>
            <a:bodyPr wrap="none" lIns="34290" tIns="17145" rIns="34290" bIns="17145" anchor="ctr"/>
            <a:lstStyle/>
            <a:p>
              <a:endParaRPr lang="en-US" dirty="0"/>
            </a:p>
          </p:txBody>
        </p:sp>
      </p:grpSp>
      <p:grpSp>
        <p:nvGrpSpPr>
          <p:cNvPr id="2" name="Group 1"/>
          <p:cNvGrpSpPr/>
          <p:nvPr/>
        </p:nvGrpSpPr>
        <p:grpSpPr>
          <a:xfrm>
            <a:off x="1593859" y="2286074"/>
            <a:ext cx="1606868" cy="1606867"/>
            <a:chOff x="1593859" y="2286074"/>
            <a:chExt cx="1606868" cy="1606867"/>
          </a:xfrm>
        </p:grpSpPr>
        <p:sp>
          <p:nvSpPr>
            <p:cNvPr id="34" name="Isosceles Triangle 33"/>
            <p:cNvSpPr/>
            <p:nvPr/>
          </p:nvSpPr>
          <p:spPr>
            <a:xfrm>
              <a:off x="2221587"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Partial Circle 34"/>
            <p:cNvSpPr/>
            <p:nvPr/>
          </p:nvSpPr>
          <p:spPr>
            <a:xfrm>
              <a:off x="1593859" y="2286074"/>
              <a:ext cx="1606868" cy="1606867"/>
            </a:xfrm>
            <a:prstGeom prst="pie">
              <a:avLst>
                <a:gd name="adj1" fmla="val 18861951"/>
                <a:gd name="adj2" fmla="val 13498889"/>
              </a:avLst>
            </a:prstGeom>
            <a:solidFill>
              <a:srgbClr val="D09B45"/>
            </a:solidFill>
            <a:ln>
              <a:solidFill>
                <a:srgbClr val="D09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sp>
          <p:nvSpPr>
            <p:cNvPr id="36" name="Oval 35"/>
            <p:cNvSpPr/>
            <p:nvPr/>
          </p:nvSpPr>
          <p:spPr>
            <a:xfrm rot="2700000">
              <a:off x="1784684"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7" name="Freeform 87"/>
            <p:cNvSpPr>
              <a:spLocks noChangeArrowheads="1"/>
            </p:cNvSpPr>
            <p:nvPr/>
          </p:nvSpPr>
          <p:spPr bwMode="auto">
            <a:xfrm>
              <a:off x="2236141" y="2925047"/>
              <a:ext cx="322302" cy="328925"/>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D09B45"/>
            </a:solidFill>
            <a:ln>
              <a:noFill/>
            </a:ln>
            <a:effectLst/>
          </p:spPr>
          <p:txBody>
            <a:bodyPr wrap="none" lIns="34290" tIns="17145" rIns="34290" bIns="17145" anchor="ctr"/>
            <a:lstStyle/>
            <a:p>
              <a:endParaRPr lang="en-US" dirty="0"/>
            </a:p>
          </p:txBody>
        </p:sp>
      </p:grpSp>
      <p:sp>
        <p:nvSpPr>
          <p:cNvPr id="62" name="Text Placeholder 2"/>
          <p:cNvSpPr txBox="1"/>
          <p:nvPr/>
        </p:nvSpPr>
        <p:spPr>
          <a:xfrm flipH="1">
            <a:off x="55245" y="1335405"/>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of </a:t>
            </a:r>
            <a:r>
              <a:rPr lang="en-US" altLang="id-ID" sz="2300" dirty="0">
                <a:solidFill>
                  <a:schemeClr val="bg1">
                    <a:lumMod val="50000"/>
                  </a:schemeClr>
                </a:solidFill>
                <a:latin typeface="Nexa Bold" panose="02000000000000000000" pitchFamily="50" charset="0"/>
              </a:rPr>
              <a:t>I</a:t>
            </a:r>
            <a:r>
              <a:rPr lang="id-ID" sz="2300" dirty="0">
                <a:solidFill>
                  <a:schemeClr val="bg1">
                    <a:lumMod val="50000"/>
                  </a:schemeClr>
                </a:solidFill>
                <a:latin typeface="Nexa Bold" panose="02000000000000000000" pitchFamily="50" charset="0"/>
              </a:rPr>
              <a:t>nscriptions </a:t>
            </a:r>
            <a:endParaRPr lang="id-ID" sz="2300" dirty="0">
              <a:solidFill>
                <a:schemeClr val="bg1">
                  <a:lumMod val="50000"/>
                </a:schemeClr>
              </a:solidFill>
              <a:latin typeface="Nexa Bold" panose="02000000000000000000" pitchFamily="50" charset="0"/>
            </a:endParaRPr>
          </a:p>
          <a:p>
            <a:r>
              <a:rPr lang="zh-CN" altLang="id-ID" sz="2300" dirty="0">
                <a:solidFill>
                  <a:schemeClr val="bg1">
                    <a:lumMod val="50000"/>
                  </a:schemeClr>
                </a:solidFill>
                <a:latin typeface="Nexa Bold" panose="02000000000000000000" pitchFamily="50" charset="0"/>
              </a:rPr>
              <a:t>《</a:t>
            </a:r>
            <a:r>
              <a:rPr lang="id-ID" sz="2300" dirty="0">
                <a:solidFill>
                  <a:schemeClr val="bg1">
                    <a:lumMod val="50000"/>
                  </a:schemeClr>
                </a:solidFill>
                <a:latin typeface="Nexa Bold" panose="02000000000000000000" pitchFamily="50" charset="0"/>
              </a:rPr>
              <a:t>金石遗文</a:t>
            </a:r>
            <a:r>
              <a:rPr lang="zh-CN" altLang="id-ID" sz="2300" dirty="0">
                <a:solidFill>
                  <a:schemeClr val="bg1">
                    <a:lumMod val="50000"/>
                  </a:schemeClr>
                </a:solidFill>
                <a:latin typeface="Nexa Bold" panose="02000000000000000000" pitchFamily="50" charset="0"/>
              </a:rPr>
              <a:t>》</a:t>
            </a:r>
            <a:endParaRPr lang="zh-CN" altLang="id-ID" sz="2300" dirty="0">
              <a:solidFill>
                <a:schemeClr val="bg1">
                  <a:lumMod val="50000"/>
                </a:schemeClr>
              </a:solidFill>
              <a:latin typeface="Nexa Bold" panose="02000000000000000000" pitchFamily="50" charset="0"/>
            </a:endParaRPr>
          </a:p>
        </p:txBody>
      </p:sp>
      <p:sp>
        <p:nvSpPr>
          <p:cNvPr id="25" name="Text Placeholder 2"/>
          <p:cNvSpPr txBox="1"/>
          <p:nvPr/>
        </p:nvSpPr>
        <p:spPr>
          <a:xfrm>
            <a:off x="-828675" y="217170"/>
            <a:ext cx="5878830" cy="7226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Translations </a:t>
            </a:r>
            <a:endParaRPr lang="en-US" sz="2800" dirty="0">
              <a:latin typeface="Nexa Bold" panose="02000000000000000000" pitchFamily="50" charset="0"/>
            </a:endParaRPr>
          </a:p>
        </p:txBody>
      </p:sp>
      <p:sp>
        <p:nvSpPr>
          <p:cNvPr id="10" name="Text Placeholder 2"/>
          <p:cNvSpPr txBox="1"/>
          <p:nvPr/>
        </p:nvSpPr>
        <p:spPr>
          <a:xfrm flipH="1">
            <a:off x="1904365" y="4819650"/>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id-ID" sz="2300" dirty="0">
                <a:solidFill>
                  <a:schemeClr val="bg1">
                    <a:lumMod val="50000"/>
                  </a:schemeClr>
                </a:solidFill>
                <a:latin typeface="Nexa Bold" panose="02000000000000000000" pitchFamily="50" charset="0"/>
              </a:rPr>
              <a:t>External </a:t>
            </a:r>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a:t>
            </a:r>
            <a:endParaRPr lang="id-ID" sz="2300" dirty="0">
              <a:solidFill>
                <a:schemeClr val="bg1">
                  <a:lumMod val="50000"/>
                </a:schemeClr>
              </a:solidFill>
              <a:latin typeface="Nexa Bold" panose="02000000000000000000" pitchFamily="50" charset="0"/>
            </a:endParaRPr>
          </a:p>
          <a:p>
            <a:r>
              <a:rPr lang="id-ID" sz="2300" dirty="0">
                <a:solidFill>
                  <a:schemeClr val="bg1">
                    <a:lumMod val="50000"/>
                  </a:schemeClr>
                </a:solidFill>
                <a:latin typeface="Nexa Bold" panose="02000000000000000000" pitchFamily="50" charset="0"/>
              </a:rPr>
              <a:t>《外集》 </a:t>
            </a:r>
            <a:endParaRPr lang="id-ID" sz="2300" dirty="0">
              <a:solidFill>
                <a:schemeClr val="bg1">
                  <a:lumMod val="50000"/>
                </a:schemeClr>
              </a:solidFill>
              <a:latin typeface="Nexa Bold" panose="02000000000000000000" pitchFamily="50" charset="0"/>
            </a:endParaRPr>
          </a:p>
        </p:txBody>
      </p:sp>
      <p:sp>
        <p:nvSpPr>
          <p:cNvPr id="11" name="文本框 10"/>
          <p:cNvSpPr txBox="1"/>
          <p:nvPr/>
        </p:nvSpPr>
        <p:spPr>
          <a:xfrm>
            <a:off x="5088890" y="1290955"/>
            <a:ext cx="2014855" cy="93218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id-ID" sz="2300" dirty="0">
                <a:solidFill>
                  <a:schemeClr val="bg1">
                    <a:lumMod val="50000"/>
                  </a:schemeClr>
                </a:solidFill>
                <a:latin typeface="Nexa Bold" panose="02000000000000000000" pitchFamily="50" charset="0"/>
              </a:rPr>
              <a:t>Liu Zongyuan</a:t>
            </a:r>
            <a:endParaRPr lang="en-US" altLang="id-ID"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柳宗元</a:t>
            </a:r>
            <a:endParaRPr lang="zh-CN" altLang="en-US" sz="2300" dirty="0">
              <a:solidFill>
                <a:schemeClr val="bg1">
                  <a:lumMod val="50000"/>
                </a:schemeClr>
              </a:solidFill>
              <a:latin typeface="Nexa Bold" panose="02000000000000000000" pitchFamily="50" charset="0"/>
            </a:endParaRPr>
          </a:p>
        </p:txBody>
      </p:sp>
      <p:sp>
        <p:nvSpPr>
          <p:cNvPr id="20" name="文本框 19"/>
          <p:cNvSpPr txBox="1"/>
          <p:nvPr/>
        </p:nvSpPr>
        <p:spPr>
          <a:xfrm>
            <a:off x="6683376" y="4819650"/>
            <a:ext cx="2630805" cy="93218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Shang Zhongyong</a:t>
            </a:r>
            <a:endParaRPr lang="zh-CN" altLang="en-US"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《伤仲永》</a:t>
            </a:r>
            <a:endParaRPr lang="zh-CN" altLang="en-US" sz="2300" dirty="0">
              <a:solidFill>
                <a:schemeClr val="bg1">
                  <a:lumMod val="50000"/>
                </a:schemeClr>
              </a:solidFill>
              <a:latin typeface="Nexa Bold" panose="02000000000000000000" pitchFamily="50" charset="0"/>
            </a:endParaRPr>
          </a:p>
        </p:txBody>
      </p:sp>
      <p:sp>
        <p:nvSpPr>
          <p:cNvPr id="28" name="文本框 27"/>
          <p:cNvSpPr txBox="1"/>
          <p:nvPr/>
        </p:nvSpPr>
        <p:spPr>
          <a:xfrm>
            <a:off x="8252779" y="733425"/>
            <a:ext cx="3126740" cy="145542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On Teachers </a:t>
            </a:r>
            <a:endParaRPr lang="zh-CN" altLang="en-US"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《师说》</a:t>
            </a:r>
            <a:endParaRPr lang="zh-CN" altLang="en-US"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The Teacher's Theory</a:t>
            </a:r>
            <a:endParaRPr lang="zh-CN" altLang="en-US" sz="2300" dirty="0">
              <a:solidFill>
                <a:schemeClr val="bg1">
                  <a:lumMod val="50000"/>
                </a:schemeClr>
              </a:solidFill>
              <a:latin typeface="Nexa Bold" panose="02000000000000000000" pitchFamily="50" charset="0"/>
            </a:endParaRPr>
          </a:p>
        </p:txBody>
      </p:sp>
      <p:sp>
        <p:nvSpPr>
          <p:cNvPr id="15" name="文本框 14"/>
          <p:cNvSpPr txBox="1"/>
          <p:nvPr/>
        </p:nvSpPr>
        <p:spPr>
          <a:xfrm>
            <a:off x="7257415" y="374015"/>
            <a:ext cx="1174115"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zh-CN" sz="2300" dirty="0">
                <a:solidFill>
                  <a:schemeClr val="bg1">
                    <a:lumMod val="50000"/>
                  </a:schemeClr>
                </a:solidFill>
                <a:latin typeface="Nexa Bold" panose="02000000000000000000" pitchFamily="50" charset="0"/>
              </a:rPr>
              <a:t>Han Yu</a:t>
            </a:r>
            <a:endParaRPr lang="en-US" altLang="zh-CN" sz="2300" dirty="0">
              <a:solidFill>
                <a:schemeClr val="bg1">
                  <a:lumMod val="50000"/>
                </a:schemeClr>
              </a:solidFill>
              <a:latin typeface="Nexa Bold" panose="02000000000000000000" pitchFamily="50" charset="0"/>
            </a:endParaRPr>
          </a:p>
        </p:txBody>
      </p:sp>
      <p:sp>
        <p:nvSpPr>
          <p:cNvPr id="18" name="文本框 17"/>
          <p:cNvSpPr txBox="1"/>
          <p:nvPr/>
        </p:nvSpPr>
        <p:spPr>
          <a:xfrm>
            <a:off x="3263583" y="374015"/>
            <a:ext cx="329565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zh-CN" sz="2300" dirty="0">
                <a:solidFill>
                  <a:schemeClr val="bg1">
                    <a:lumMod val="50000"/>
                  </a:schemeClr>
                </a:solidFill>
                <a:latin typeface="Nexa Bold" panose="02000000000000000000" pitchFamily="50" charset="0"/>
              </a:rPr>
              <a:t>Talking about teachers</a:t>
            </a:r>
            <a:endParaRPr lang="en-US" altLang="zh-CN" sz="2300" dirty="0">
              <a:solidFill>
                <a:schemeClr val="bg1">
                  <a:lumMod val="50000"/>
                </a:schemeClr>
              </a:solidFill>
              <a:latin typeface="Nexa Bold" panose="020000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p:bldP spid="17" grpId="0" bldLvl="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9516546" y="2844272"/>
            <a:ext cx="1379892" cy="1622434"/>
          </a:xfrm>
          <a:prstGeom prst="rect">
            <a:avLst/>
          </a:prstGeom>
        </p:spPr>
      </p:pic>
      <p:pic>
        <p:nvPicPr>
          <p:cNvPr id="6" name="图片 5"/>
          <p:cNvPicPr>
            <a:picLocks noChangeAspect="1"/>
          </p:cNvPicPr>
          <p:nvPr/>
        </p:nvPicPr>
        <p:blipFill>
          <a:blip r:embed="rId3" cstate="screen"/>
          <a:stretch>
            <a:fillRect/>
          </a:stretch>
        </p:blipFill>
        <p:spPr>
          <a:xfrm>
            <a:off x="804371" y="1731179"/>
            <a:ext cx="2274243" cy="2673984"/>
          </a:xfrm>
          <a:prstGeom prst="rect">
            <a:avLst/>
          </a:prstGeom>
        </p:spPr>
      </p:pic>
      <p:pic>
        <p:nvPicPr>
          <p:cNvPr id="10" name="图片 9"/>
          <p:cNvPicPr>
            <a:picLocks noChangeAspect="1"/>
          </p:cNvPicPr>
          <p:nvPr/>
        </p:nvPicPr>
        <p:blipFill>
          <a:blip r:embed="rId4" cstate="screen"/>
          <a:stretch>
            <a:fillRect/>
          </a:stretch>
        </p:blipFill>
        <p:spPr>
          <a:xfrm>
            <a:off x="4211396" y="1603531"/>
            <a:ext cx="2857444" cy="2929279"/>
          </a:xfrm>
          <a:prstGeom prst="rect">
            <a:avLst/>
          </a:prstGeom>
        </p:spPr>
      </p:pic>
      <p:pic>
        <p:nvPicPr>
          <p:cNvPr id="12" name="图片 11"/>
          <p:cNvPicPr>
            <a:picLocks noChangeAspect="1"/>
          </p:cNvPicPr>
          <p:nvPr/>
        </p:nvPicPr>
        <p:blipFill>
          <a:blip r:embed="rId5" cstate="screen"/>
          <a:stretch>
            <a:fillRect/>
          </a:stretch>
        </p:blipFill>
        <p:spPr>
          <a:xfrm>
            <a:off x="2675454" y="2264683"/>
            <a:ext cx="1779662" cy="2092471"/>
          </a:xfrm>
          <a:prstGeom prst="rect">
            <a:avLst/>
          </a:prstGeom>
        </p:spPr>
      </p:pic>
      <p:pic>
        <p:nvPicPr>
          <p:cNvPr id="14" name="图片 13"/>
          <p:cNvPicPr>
            <a:picLocks noChangeAspect="1"/>
          </p:cNvPicPr>
          <p:nvPr/>
        </p:nvPicPr>
        <p:blipFill>
          <a:blip r:embed="rId6" cstate="screen"/>
          <a:stretch>
            <a:fillRect/>
          </a:stretch>
        </p:blipFill>
        <p:spPr>
          <a:xfrm>
            <a:off x="7714951" y="1858826"/>
            <a:ext cx="2274243" cy="2673984"/>
          </a:xfrm>
          <a:prstGeom prst="rect">
            <a:avLst/>
          </a:prstGeom>
        </p:spPr>
      </p:pic>
      <p:pic>
        <p:nvPicPr>
          <p:cNvPr id="16" name="图片 15"/>
          <p:cNvPicPr>
            <a:picLocks noChangeAspect="1"/>
          </p:cNvPicPr>
          <p:nvPr/>
        </p:nvPicPr>
        <p:blipFill>
          <a:blip r:embed="rId7" cstate="screen"/>
          <a:stretch>
            <a:fillRect/>
          </a:stretch>
        </p:blipFill>
        <p:spPr>
          <a:xfrm>
            <a:off x="6742592" y="2494671"/>
            <a:ext cx="1377597" cy="16197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175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175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175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1750"/>
                                      </p:stCondLst>
                                      <p:childTnLst>
                                        <p:set>
                                          <p:cBhvr>
                                            <p:cTn id="18" dur="1" fill="hold">
                                              <p:stCondLst>
                                                <p:cond delay="0"/>
                                              </p:stCondLst>
                                            </p:cTn>
                                            <p:tgtEl>
                                              <p:spTgt spid="16"/>
                                            </p:tgtEl>
                                            <p:attrNameLst>
                                              <p:attrName>style.visibility</p:attrName>
                                            </p:attrNameLst>
                                          </p:cBhvr>
                                          <p:to>
                                            <p:strVal val="visible"/>
                                          </p:to>
                                        </p:set>
                                        <p:anim calcmode="lin" valueType="num" p14:bounceEnd="50000">
                                          <p:cBhvr additive="base">
                                            <p:cTn id="19" dur="10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50000">
                                      <p:stCondLst>
                                        <p:cond delay="1750"/>
                                      </p:stCondLst>
                                      <p:childTnLst>
                                        <p:set>
                                          <p:cBhvr>
                                            <p:cTn id="22" dur="1" fill="hold">
                                              <p:stCondLst>
                                                <p:cond delay="0"/>
                                              </p:stCondLst>
                                            </p:cTn>
                                            <p:tgtEl>
                                              <p:spTgt spid="14"/>
                                            </p:tgtEl>
                                            <p:attrNameLst>
                                              <p:attrName>style.visibility</p:attrName>
                                            </p:attrNameLst>
                                          </p:cBhvr>
                                          <p:to>
                                            <p:strVal val="visible"/>
                                          </p:to>
                                        </p:set>
                                        <p:anim calcmode="lin" valueType="num" p14:bounceEnd="50000">
                                          <p:cBhvr additive="base">
                                            <p:cTn id="23"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4" dur="1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0000">
                                      <p:stCondLst>
                                        <p:cond delay="175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7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7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7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ppt_x"/>
                                              </p:val>
                                            </p:tav>
                                            <p:tav tm="100000">
                                              <p:val>
                                                <p:strVal val="#ppt_x"/>
                                              </p:val>
                                            </p:tav>
                                          </p:tavLst>
                                        </p:anim>
                                        <p:anim calcmode="lin" valueType="num">
                                          <p:cBhvr additive="base">
                                            <p:cTn id="24" dur="1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75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9302194" y="2745476"/>
            <a:ext cx="1787515" cy="2101705"/>
          </a:xfrm>
          <a:prstGeom prst="rect">
            <a:avLst/>
          </a:prstGeom>
        </p:spPr>
      </p:pic>
      <p:pic>
        <p:nvPicPr>
          <p:cNvPr id="5" name="图片 4"/>
          <p:cNvPicPr>
            <a:picLocks noChangeAspect="1"/>
          </p:cNvPicPr>
          <p:nvPr/>
        </p:nvPicPr>
        <p:blipFill>
          <a:blip r:embed="rId3" cstate="screen"/>
          <a:stretch>
            <a:fillRect/>
          </a:stretch>
        </p:blipFill>
        <p:spPr>
          <a:xfrm>
            <a:off x="10092850" y="1478450"/>
            <a:ext cx="1139527" cy="1339821"/>
          </a:xfrm>
          <a:prstGeom prst="rect">
            <a:avLst/>
          </a:prstGeom>
        </p:spPr>
      </p:pic>
      <p:pic>
        <p:nvPicPr>
          <p:cNvPr id="7" name="图片 6"/>
          <p:cNvPicPr>
            <a:picLocks noChangeAspect="1"/>
          </p:cNvPicPr>
          <p:nvPr/>
        </p:nvPicPr>
        <p:blipFill>
          <a:blip r:embed="rId4" cstate="screen"/>
          <a:stretch>
            <a:fillRect/>
          </a:stretch>
        </p:blipFill>
        <p:spPr>
          <a:xfrm>
            <a:off x="10771616" y="902368"/>
            <a:ext cx="959174" cy="1127767"/>
          </a:xfrm>
          <a:prstGeom prst="rect">
            <a:avLst/>
          </a:prstGeom>
        </p:spPr>
      </p:pic>
      <p:pic>
        <p:nvPicPr>
          <p:cNvPr id="9" name="图片 8"/>
          <p:cNvPicPr>
            <a:picLocks noChangeAspect="1"/>
          </p:cNvPicPr>
          <p:nvPr/>
        </p:nvPicPr>
        <p:blipFill>
          <a:blip r:embed="rId5" cstate="screen"/>
          <a:stretch>
            <a:fillRect/>
          </a:stretch>
        </p:blipFill>
        <p:spPr>
          <a:xfrm>
            <a:off x="10438465" y="2255713"/>
            <a:ext cx="1537471" cy="1807711"/>
          </a:xfrm>
          <a:prstGeom prst="rect">
            <a:avLst/>
          </a:prstGeom>
        </p:spPr>
      </p:pic>
      <p:pic>
        <p:nvPicPr>
          <p:cNvPr id="11" name="图片 10"/>
          <p:cNvPicPr>
            <a:picLocks noChangeAspect="1"/>
          </p:cNvPicPr>
          <p:nvPr/>
        </p:nvPicPr>
        <p:blipFill>
          <a:blip r:embed="rId6" cstate="screen"/>
          <a:stretch>
            <a:fillRect/>
          </a:stretch>
        </p:blipFill>
        <p:spPr>
          <a:xfrm>
            <a:off x="9533202" y="42026"/>
            <a:ext cx="1564824" cy="1723924"/>
          </a:xfrm>
          <a:prstGeom prst="rect">
            <a:avLst/>
          </a:prstGeom>
        </p:spPr>
      </p:pic>
      <p:pic>
        <p:nvPicPr>
          <p:cNvPr id="12" name="图片 11"/>
          <p:cNvPicPr>
            <a:picLocks noChangeAspect="1"/>
          </p:cNvPicPr>
          <p:nvPr/>
        </p:nvPicPr>
        <p:blipFill>
          <a:blip r:embed="rId7" cstate="screen"/>
          <a:stretch>
            <a:fillRect/>
          </a:stretch>
        </p:blipFill>
        <p:spPr>
          <a:xfrm>
            <a:off x="10639067" y="3745975"/>
            <a:ext cx="1336870" cy="1571851"/>
          </a:xfrm>
          <a:prstGeom prst="rect">
            <a:avLst/>
          </a:prstGeom>
        </p:spPr>
      </p:pic>
      <p:pic>
        <p:nvPicPr>
          <p:cNvPr id="13" name="图片 12"/>
          <p:cNvPicPr>
            <a:picLocks noChangeAspect="1"/>
          </p:cNvPicPr>
          <p:nvPr/>
        </p:nvPicPr>
        <p:blipFill>
          <a:blip r:embed="rId8" cstate="screen"/>
          <a:stretch>
            <a:fillRect/>
          </a:stretch>
        </p:blipFill>
        <p:spPr>
          <a:xfrm>
            <a:off x="9732333" y="4725784"/>
            <a:ext cx="1813465" cy="2132216"/>
          </a:xfrm>
          <a:prstGeom prst="rect">
            <a:avLst/>
          </a:prstGeom>
        </p:spPr>
      </p:pic>
      <p:grpSp>
        <p:nvGrpSpPr>
          <p:cNvPr id="65" name="组合 64"/>
          <p:cNvGrpSpPr/>
          <p:nvPr/>
        </p:nvGrpSpPr>
        <p:grpSpPr>
          <a:xfrm>
            <a:off x="5930900" y="2255520"/>
            <a:ext cx="3120390" cy="2482850"/>
            <a:chOff x="9539" y="1624"/>
            <a:chExt cx="4914" cy="3910"/>
          </a:xfrm>
        </p:grpSpPr>
        <p:grpSp>
          <p:nvGrpSpPr>
            <p:cNvPr id="64" name="组合 63"/>
            <p:cNvGrpSpPr/>
            <p:nvPr/>
          </p:nvGrpSpPr>
          <p:grpSpPr>
            <a:xfrm>
              <a:off x="9539" y="1624"/>
              <a:ext cx="4914" cy="3910"/>
              <a:chOff x="9539" y="1624"/>
              <a:chExt cx="4914" cy="3910"/>
            </a:xfrm>
          </p:grpSpPr>
          <p:sp>
            <p:nvSpPr>
              <p:cNvPr id="30" name="Rectangle: Rounded Corners 70"/>
              <p:cNvSpPr/>
              <p:nvPr/>
            </p:nvSpPr>
            <p:spPr>
              <a:xfrm>
                <a:off x="9539" y="1624"/>
                <a:ext cx="4915" cy="3518"/>
              </a:xfrm>
              <a:prstGeom prst="roundRect">
                <a:avLst>
                  <a:gd name="adj" fmla="val 2608"/>
                </a:avLst>
              </a:prstGeom>
              <a:solidFill>
                <a:schemeClr val="bg1"/>
              </a:solidFill>
              <a:ln>
                <a:no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solidFill>
                    <a:schemeClr val="tx1">
                      <a:lumMod val="65000"/>
                      <a:lumOff val="35000"/>
                    </a:schemeClr>
                  </a:solidFill>
                </a:endParaRPr>
              </a:p>
            </p:txBody>
          </p:sp>
          <p:grpSp>
            <p:nvGrpSpPr>
              <p:cNvPr id="31" name="Group 71"/>
              <p:cNvGrpSpPr/>
              <p:nvPr/>
            </p:nvGrpSpPr>
            <p:grpSpPr>
              <a:xfrm rot="0">
                <a:off x="11532" y="4612"/>
                <a:ext cx="921" cy="922"/>
                <a:chOff x="3864305" y="7386725"/>
                <a:chExt cx="936296" cy="936294"/>
              </a:xfrm>
            </p:grpSpPr>
            <p:sp>
              <p:nvSpPr>
                <p:cNvPr id="32" name="Oval 72"/>
                <p:cNvSpPr/>
                <p:nvPr/>
              </p:nvSpPr>
              <p:spPr>
                <a:xfrm>
                  <a:off x="3864305" y="7386725"/>
                  <a:ext cx="936296" cy="936294"/>
                </a:xfrm>
                <a:prstGeom prst="ellipse">
                  <a:avLst/>
                </a:prstGeom>
                <a:solidFill>
                  <a:schemeClr val="bg1"/>
                </a:solidFill>
                <a:ln>
                  <a:noFill/>
                </a:ln>
                <a:effectLst>
                  <a:outerShdw blurRad="1270000" dist="139700" dir="5400000" sx="90000" sy="9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id-ID" sz="1125">
                    <a:solidFill>
                      <a:schemeClr val="tx1">
                        <a:lumMod val="65000"/>
                        <a:lumOff val="35000"/>
                      </a:schemeClr>
                    </a:solidFill>
                  </a:endParaRPr>
                </a:p>
              </p:txBody>
            </p:sp>
            <p:grpSp>
              <p:nvGrpSpPr>
                <p:cNvPr id="33" name="Group 73"/>
                <p:cNvGrpSpPr/>
                <p:nvPr/>
              </p:nvGrpSpPr>
              <p:grpSpPr>
                <a:xfrm>
                  <a:off x="4100281" y="7622700"/>
                  <a:ext cx="464344" cy="464344"/>
                  <a:chOff x="8204317" y="2115665"/>
                  <a:chExt cx="464344" cy="464344"/>
                </a:xfrm>
                <a:solidFill>
                  <a:schemeClr val="accent1"/>
                </a:solidFill>
              </p:grpSpPr>
              <p:sp>
                <p:nvSpPr>
                  <p:cNvPr id="34" name="AutoShape 81"/>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rgbClr val="D09B45"/>
                  </a:solid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sp>
                <p:nvSpPr>
                  <p:cNvPr id="35" name="AutoShape 82"/>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grpSp>
          </p:grpSp>
          <p:grpSp>
            <p:nvGrpSpPr>
              <p:cNvPr id="36" name="Group 32"/>
              <p:cNvGrpSpPr/>
              <p:nvPr/>
            </p:nvGrpSpPr>
            <p:grpSpPr>
              <a:xfrm rot="0">
                <a:off x="11508" y="1868"/>
                <a:ext cx="969" cy="713"/>
                <a:chOff x="7756525" y="8162925"/>
                <a:chExt cx="2508250" cy="1846263"/>
              </a:xfrm>
              <a:solidFill>
                <a:srgbClr val="D09B45"/>
              </a:solidFill>
            </p:grpSpPr>
            <p:sp>
              <p:nvSpPr>
                <p:cNvPr id="37" name="Freeform 428"/>
                <p:cNvSpPr/>
                <p:nvPr/>
              </p:nvSpPr>
              <p:spPr bwMode="auto">
                <a:xfrm>
                  <a:off x="7804150" y="8162925"/>
                  <a:ext cx="460375" cy="111125"/>
                </a:xfrm>
                <a:custGeom>
                  <a:avLst/>
                  <a:gdLst>
                    <a:gd name="T0" fmla="*/ 29 w 186"/>
                    <a:gd name="T1" fmla="*/ 45 h 45"/>
                    <a:gd name="T2" fmla="*/ 157 w 186"/>
                    <a:gd name="T3" fmla="*/ 45 h 45"/>
                    <a:gd name="T4" fmla="*/ 157 w 186"/>
                    <a:gd name="T5" fmla="*/ 0 h 45"/>
                    <a:gd name="T6" fmla="*/ 29 w 186"/>
                    <a:gd name="T7" fmla="*/ 0 h 45"/>
                    <a:gd name="T8" fmla="*/ 29 w 186"/>
                    <a:gd name="T9" fmla="*/ 45 h 45"/>
                  </a:gdLst>
                  <a:ahLst/>
                  <a:cxnLst>
                    <a:cxn ang="0">
                      <a:pos x="T0" y="T1"/>
                    </a:cxn>
                    <a:cxn ang="0">
                      <a:pos x="T2" y="T3"/>
                    </a:cxn>
                    <a:cxn ang="0">
                      <a:pos x="T4" y="T5"/>
                    </a:cxn>
                    <a:cxn ang="0">
                      <a:pos x="T6" y="T7"/>
                    </a:cxn>
                    <a:cxn ang="0">
                      <a:pos x="T8" y="T9"/>
                    </a:cxn>
                  </a:cxnLst>
                  <a:rect l="0" t="0" r="r" b="b"/>
                  <a:pathLst>
                    <a:path w="186" h="45">
                      <a:moveTo>
                        <a:pt x="29" y="45"/>
                      </a:moveTo>
                      <a:cubicBezTo>
                        <a:pt x="71" y="45"/>
                        <a:pt x="114" y="45"/>
                        <a:pt x="157" y="45"/>
                      </a:cubicBezTo>
                      <a:cubicBezTo>
                        <a:pt x="186" y="45"/>
                        <a:pt x="186" y="0"/>
                        <a:pt x="157" y="0"/>
                      </a:cubicBezTo>
                      <a:cubicBezTo>
                        <a:pt x="114" y="0"/>
                        <a:pt x="71" y="0"/>
                        <a:pt x="29" y="0"/>
                      </a:cubicBezTo>
                      <a:cubicBezTo>
                        <a:pt x="0" y="0"/>
                        <a:pt x="0" y="45"/>
                        <a:pt x="2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sp>
              <p:nvSpPr>
                <p:cNvPr id="38" name="Freeform 429"/>
                <p:cNvSpPr>
                  <a:spLocks noEditPoints="1"/>
                </p:cNvSpPr>
                <p:nvPr/>
              </p:nvSpPr>
              <p:spPr bwMode="auto">
                <a:xfrm>
                  <a:off x="8410575" y="8521700"/>
                  <a:ext cx="1219200" cy="1276350"/>
                </a:xfrm>
                <a:custGeom>
                  <a:avLst/>
                  <a:gdLst>
                    <a:gd name="T0" fmla="*/ 364 w 492"/>
                    <a:gd name="T1" fmla="*/ 42 h 515"/>
                    <a:gd name="T2" fmla="*/ 119 w 492"/>
                    <a:gd name="T3" fmla="*/ 47 h 515"/>
                    <a:gd name="T4" fmla="*/ 0 w 492"/>
                    <a:gd name="T5" fmla="*/ 257 h 515"/>
                    <a:gd name="T6" fmla="*/ 123 w 492"/>
                    <a:gd name="T7" fmla="*/ 470 h 515"/>
                    <a:gd name="T8" fmla="*/ 372 w 492"/>
                    <a:gd name="T9" fmla="*/ 468 h 515"/>
                    <a:gd name="T10" fmla="*/ 491 w 492"/>
                    <a:gd name="T11" fmla="*/ 252 h 515"/>
                    <a:gd name="T12" fmla="*/ 364 w 492"/>
                    <a:gd name="T13" fmla="*/ 42 h 515"/>
                    <a:gd name="T14" fmla="*/ 437 w 492"/>
                    <a:gd name="T15" fmla="*/ 318 h 515"/>
                    <a:gd name="T16" fmla="*/ 273 w 492"/>
                    <a:gd name="T17" fmla="*/ 457 h 515"/>
                    <a:gd name="T18" fmla="*/ 113 w 492"/>
                    <a:gd name="T19" fmla="*/ 409 h 515"/>
                    <a:gd name="T20" fmla="*/ 44 w 492"/>
                    <a:gd name="T21" fmla="*/ 257 h 515"/>
                    <a:gd name="T22" fmla="*/ 162 w 492"/>
                    <a:gd name="T23" fmla="*/ 74 h 515"/>
                    <a:gd name="T24" fmla="*/ 378 w 492"/>
                    <a:gd name="T25" fmla="*/ 106 h 515"/>
                    <a:gd name="T26" fmla="*/ 437 w 492"/>
                    <a:gd name="T27" fmla="*/ 318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515">
                      <a:moveTo>
                        <a:pt x="364" y="42"/>
                      </a:moveTo>
                      <a:cubicBezTo>
                        <a:pt x="288" y="0"/>
                        <a:pt x="193" y="3"/>
                        <a:pt x="119" y="47"/>
                      </a:cubicBezTo>
                      <a:cubicBezTo>
                        <a:pt x="45" y="91"/>
                        <a:pt x="1" y="172"/>
                        <a:pt x="0" y="257"/>
                      </a:cubicBezTo>
                      <a:cubicBezTo>
                        <a:pt x="1" y="345"/>
                        <a:pt x="47" y="426"/>
                        <a:pt x="123" y="470"/>
                      </a:cubicBezTo>
                      <a:cubicBezTo>
                        <a:pt x="199" y="515"/>
                        <a:pt x="297" y="513"/>
                        <a:pt x="372" y="468"/>
                      </a:cubicBezTo>
                      <a:cubicBezTo>
                        <a:pt x="447" y="423"/>
                        <a:pt x="492" y="339"/>
                        <a:pt x="491" y="252"/>
                      </a:cubicBezTo>
                      <a:cubicBezTo>
                        <a:pt x="489" y="165"/>
                        <a:pt x="440" y="84"/>
                        <a:pt x="364" y="42"/>
                      </a:cubicBezTo>
                      <a:close/>
                      <a:moveTo>
                        <a:pt x="437" y="318"/>
                      </a:moveTo>
                      <a:cubicBezTo>
                        <a:pt x="415" y="391"/>
                        <a:pt x="348" y="447"/>
                        <a:pt x="273" y="457"/>
                      </a:cubicBezTo>
                      <a:cubicBezTo>
                        <a:pt x="214" y="465"/>
                        <a:pt x="156" y="447"/>
                        <a:pt x="113" y="409"/>
                      </a:cubicBezTo>
                      <a:cubicBezTo>
                        <a:pt x="69" y="370"/>
                        <a:pt x="45" y="315"/>
                        <a:pt x="44" y="257"/>
                      </a:cubicBezTo>
                      <a:cubicBezTo>
                        <a:pt x="45" y="178"/>
                        <a:pt x="90" y="108"/>
                        <a:pt x="162" y="74"/>
                      </a:cubicBezTo>
                      <a:cubicBezTo>
                        <a:pt x="232" y="41"/>
                        <a:pt x="320" y="55"/>
                        <a:pt x="378" y="106"/>
                      </a:cubicBezTo>
                      <a:cubicBezTo>
                        <a:pt x="438" y="159"/>
                        <a:pt x="461" y="242"/>
                        <a:pt x="437" y="3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sp>
              <p:nvSpPr>
                <p:cNvPr id="39" name="Freeform 430"/>
                <p:cNvSpPr/>
                <p:nvPr/>
              </p:nvSpPr>
              <p:spPr bwMode="auto">
                <a:xfrm>
                  <a:off x="8623300" y="9175750"/>
                  <a:ext cx="111125" cy="141288"/>
                </a:xfrm>
                <a:custGeom>
                  <a:avLst/>
                  <a:gdLst>
                    <a:gd name="T0" fmla="*/ 22 w 45"/>
                    <a:gd name="T1" fmla="*/ 0 h 57"/>
                    <a:gd name="T2" fmla="*/ 0 w 45"/>
                    <a:gd name="T3" fmla="*/ 22 h 57"/>
                    <a:gd name="T4" fmla="*/ 0 w 45"/>
                    <a:gd name="T5" fmla="*/ 35 h 57"/>
                    <a:gd name="T6" fmla="*/ 22 w 45"/>
                    <a:gd name="T7" fmla="*/ 57 h 57"/>
                    <a:gd name="T8" fmla="*/ 44 w 45"/>
                    <a:gd name="T9" fmla="*/ 35 h 57"/>
                    <a:gd name="T10" fmla="*/ 44 w 45"/>
                    <a:gd name="T11" fmla="*/ 22 h 57"/>
                    <a:gd name="T12" fmla="*/ 22 w 45"/>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45" h="57">
                      <a:moveTo>
                        <a:pt x="22" y="0"/>
                      </a:moveTo>
                      <a:cubicBezTo>
                        <a:pt x="10" y="0"/>
                        <a:pt x="1" y="10"/>
                        <a:pt x="0" y="22"/>
                      </a:cubicBezTo>
                      <a:cubicBezTo>
                        <a:pt x="0" y="27"/>
                        <a:pt x="0" y="31"/>
                        <a:pt x="0" y="35"/>
                      </a:cubicBezTo>
                      <a:cubicBezTo>
                        <a:pt x="0" y="47"/>
                        <a:pt x="10" y="57"/>
                        <a:pt x="22" y="57"/>
                      </a:cubicBezTo>
                      <a:cubicBezTo>
                        <a:pt x="34" y="57"/>
                        <a:pt x="45" y="47"/>
                        <a:pt x="44" y="35"/>
                      </a:cubicBezTo>
                      <a:cubicBezTo>
                        <a:pt x="44" y="31"/>
                        <a:pt x="44" y="27"/>
                        <a:pt x="44" y="22"/>
                      </a:cubicBezTo>
                      <a:cubicBezTo>
                        <a:pt x="45" y="10"/>
                        <a:pt x="34" y="0"/>
                        <a:pt x="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sp>
              <p:nvSpPr>
                <p:cNvPr id="40" name="Freeform 431"/>
                <p:cNvSpPr/>
                <p:nvPr/>
              </p:nvSpPr>
              <p:spPr bwMode="auto">
                <a:xfrm>
                  <a:off x="9637713" y="8520113"/>
                  <a:ext cx="460375" cy="111125"/>
                </a:xfrm>
                <a:custGeom>
                  <a:avLst/>
                  <a:gdLst>
                    <a:gd name="T0" fmla="*/ 158 w 186"/>
                    <a:gd name="T1" fmla="*/ 0 h 45"/>
                    <a:gd name="T2" fmla="*/ 29 w 186"/>
                    <a:gd name="T3" fmla="*/ 0 h 45"/>
                    <a:gd name="T4" fmla="*/ 29 w 186"/>
                    <a:gd name="T5" fmla="*/ 45 h 45"/>
                    <a:gd name="T6" fmla="*/ 158 w 186"/>
                    <a:gd name="T7" fmla="*/ 45 h 45"/>
                    <a:gd name="T8" fmla="*/ 158 w 186"/>
                    <a:gd name="T9" fmla="*/ 0 h 45"/>
                  </a:gdLst>
                  <a:ahLst/>
                  <a:cxnLst>
                    <a:cxn ang="0">
                      <a:pos x="T0" y="T1"/>
                    </a:cxn>
                    <a:cxn ang="0">
                      <a:pos x="T2" y="T3"/>
                    </a:cxn>
                    <a:cxn ang="0">
                      <a:pos x="T4" y="T5"/>
                    </a:cxn>
                    <a:cxn ang="0">
                      <a:pos x="T6" y="T7"/>
                    </a:cxn>
                    <a:cxn ang="0">
                      <a:pos x="T8" y="T9"/>
                    </a:cxn>
                  </a:cxnLst>
                  <a:rect l="0" t="0" r="r" b="b"/>
                  <a:pathLst>
                    <a:path w="186" h="45">
                      <a:moveTo>
                        <a:pt x="158" y="0"/>
                      </a:moveTo>
                      <a:cubicBezTo>
                        <a:pt x="115" y="0"/>
                        <a:pt x="72" y="0"/>
                        <a:pt x="29" y="0"/>
                      </a:cubicBezTo>
                      <a:cubicBezTo>
                        <a:pt x="0" y="0"/>
                        <a:pt x="0" y="45"/>
                        <a:pt x="29" y="45"/>
                      </a:cubicBezTo>
                      <a:cubicBezTo>
                        <a:pt x="72" y="45"/>
                        <a:pt x="115" y="45"/>
                        <a:pt x="158" y="45"/>
                      </a:cubicBezTo>
                      <a:cubicBezTo>
                        <a:pt x="186" y="45"/>
                        <a:pt x="186" y="0"/>
                        <a:pt x="1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sp>
              <p:nvSpPr>
                <p:cNvPr id="41" name="Freeform 432"/>
                <p:cNvSpPr>
                  <a:spLocks noEditPoints="1"/>
                </p:cNvSpPr>
                <p:nvPr/>
              </p:nvSpPr>
              <p:spPr bwMode="auto">
                <a:xfrm>
                  <a:off x="7756525" y="8177213"/>
                  <a:ext cx="2508250" cy="1831975"/>
                </a:xfrm>
                <a:custGeom>
                  <a:avLst/>
                  <a:gdLst>
                    <a:gd name="T0" fmla="*/ 968 w 1012"/>
                    <a:gd name="T1" fmla="*/ 57 h 739"/>
                    <a:gd name="T2" fmla="*/ 662 w 1012"/>
                    <a:gd name="T3" fmla="*/ 57 h 739"/>
                    <a:gd name="T4" fmla="*/ 630 w 1012"/>
                    <a:gd name="T5" fmla="*/ 5 h 739"/>
                    <a:gd name="T6" fmla="*/ 420 w 1012"/>
                    <a:gd name="T7" fmla="*/ 4 h 739"/>
                    <a:gd name="T8" fmla="*/ 361 w 1012"/>
                    <a:gd name="T9" fmla="*/ 46 h 739"/>
                    <a:gd name="T10" fmla="*/ 95 w 1012"/>
                    <a:gd name="T11" fmla="*/ 57 h 739"/>
                    <a:gd name="T12" fmla="*/ 0 w 1012"/>
                    <a:gd name="T13" fmla="*/ 103 h 739"/>
                    <a:gd name="T14" fmla="*/ 0 w 1012"/>
                    <a:gd name="T15" fmla="*/ 524 h 739"/>
                    <a:gd name="T16" fmla="*/ 0 w 1012"/>
                    <a:gd name="T17" fmla="*/ 692 h 739"/>
                    <a:gd name="T18" fmla="*/ 216 w 1012"/>
                    <a:gd name="T19" fmla="*/ 739 h 739"/>
                    <a:gd name="T20" fmla="*/ 878 w 1012"/>
                    <a:gd name="T21" fmla="*/ 739 h 739"/>
                    <a:gd name="T22" fmla="*/ 983 w 1012"/>
                    <a:gd name="T23" fmla="*/ 736 h 739"/>
                    <a:gd name="T24" fmla="*/ 1012 w 1012"/>
                    <a:gd name="T25" fmla="*/ 686 h 739"/>
                    <a:gd name="T26" fmla="*/ 1012 w 1012"/>
                    <a:gd name="T27" fmla="*/ 119 h 739"/>
                    <a:gd name="T28" fmla="*/ 973 w 1012"/>
                    <a:gd name="T29" fmla="*/ 58 h 739"/>
                    <a:gd name="T30" fmla="*/ 44 w 1012"/>
                    <a:gd name="T31" fmla="*/ 102 h 739"/>
                    <a:gd name="T32" fmla="*/ 43 w 1012"/>
                    <a:gd name="T33" fmla="*/ 102 h 739"/>
                    <a:gd name="T34" fmla="*/ 44 w 1012"/>
                    <a:gd name="T35" fmla="*/ 102 h 739"/>
                    <a:gd name="T36" fmla="*/ 43 w 1012"/>
                    <a:gd name="T37" fmla="*/ 694 h 739"/>
                    <a:gd name="T38" fmla="*/ 44 w 1012"/>
                    <a:gd name="T39" fmla="*/ 695 h 739"/>
                    <a:gd name="T40" fmla="*/ 968 w 1012"/>
                    <a:gd name="T41" fmla="*/ 104 h 739"/>
                    <a:gd name="T42" fmla="*/ 968 w 1012"/>
                    <a:gd name="T43" fmla="*/ 157 h 739"/>
                    <a:gd name="T44" fmla="*/ 968 w 1012"/>
                    <a:gd name="T45" fmla="*/ 638 h 739"/>
                    <a:gd name="T46" fmla="*/ 968 w 1012"/>
                    <a:gd name="T47" fmla="*/ 693 h 739"/>
                    <a:gd name="T48" fmla="*/ 968 w 1012"/>
                    <a:gd name="T49" fmla="*/ 695 h 739"/>
                    <a:gd name="T50" fmla="*/ 965 w 1012"/>
                    <a:gd name="T51" fmla="*/ 695 h 739"/>
                    <a:gd name="T52" fmla="*/ 924 w 1012"/>
                    <a:gd name="T53" fmla="*/ 695 h 739"/>
                    <a:gd name="T54" fmla="*/ 288 w 1012"/>
                    <a:gd name="T55" fmla="*/ 695 h 739"/>
                    <a:gd name="T56" fmla="*/ 44 w 1012"/>
                    <a:gd name="T57" fmla="*/ 695 h 739"/>
                    <a:gd name="T58" fmla="*/ 44 w 1012"/>
                    <a:gd name="T59" fmla="*/ 694 h 739"/>
                    <a:gd name="T60" fmla="*/ 44 w 1012"/>
                    <a:gd name="T61" fmla="*/ 579 h 739"/>
                    <a:gd name="T62" fmla="*/ 44 w 1012"/>
                    <a:gd name="T63" fmla="*/ 117 h 739"/>
                    <a:gd name="T64" fmla="*/ 44 w 1012"/>
                    <a:gd name="T65" fmla="*/ 102 h 739"/>
                    <a:gd name="T66" fmla="*/ 44 w 1012"/>
                    <a:gd name="T67" fmla="*/ 102 h 739"/>
                    <a:gd name="T68" fmla="*/ 49 w 1012"/>
                    <a:gd name="T69" fmla="*/ 102 h 739"/>
                    <a:gd name="T70" fmla="*/ 365 w 1012"/>
                    <a:gd name="T71" fmla="*/ 102 h 739"/>
                    <a:gd name="T72" fmla="*/ 393 w 1012"/>
                    <a:gd name="T73" fmla="*/ 85 h 739"/>
                    <a:gd name="T74" fmla="*/ 408 w 1012"/>
                    <a:gd name="T75" fmla="*/ 48 h 739"/>
                    <a:gd name="T76" fmla="*/ 610 w 1012"/>
                    <a:gd name="T77" fmla="*/ 48 h 739"/>
                    <a:gd name="T78" fmla="*/ 626 w 1012"/>
                    <a:gd name="T79" fmla="*/ 85 h 739"/>
                    <a:gd name="T80" fmla="*/ 923 w 1012"/>
                    <a:gd name="T81" fmla="*/ 102 h 739"/>
                    <a:gd name="T82" fmla="*/ 967 w 1012"/>
                    <a:gd name="T83" fmla="*/ 102 h 739"/>
                    <a:gd name="T84" fmla="*/ 968 w 1012"/>
                    <a:gd name="T85" fmla="*/ 102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2" h="739">
                      <a:moveTo>
                        <a:pt x="973" y="58"/>
                      </a:moveTo>
                      <a:cubicBezTo>
                        <a:pt x="971" y="58"/>
                        <a:pt x="970" y="57"/>
                        <a:pt x="968" y="57"/>
                      </a:cubicBezTo>
                      <a:cubicBezTo>
                        <a:pt x="876" y="57"/>
                        <a:pt x="784" y="57"/>
                        <a:pt x="692" y="57"/>
                      </a:cubicBezTo>
                      <a:cubicBezTo>
                        <a:pt x="682" y="57"/>
                        <a:pt x="672" y="57"/>
                        <a:pt x="662" y="57"/>
                      </a:cubicBezTo>
                      <a:cubicBezTo>
                        <a:pt x="660" y="53"/>
                        <a:pt x="659" y="48"/>
                        <a:pt x="657" y="43"/>
                      </a:cubicBezTo>
                      <a:cubicBezTo>
                        <a:pt x="652" y="30"/>
                        <a:pt x="647" y="7"/>
                        <a:pt x="630" y="5"/>
                      </a:cubicBezTo>
                      <a:cubicBezTo>
                        <a:pt x="615" y="2"/>
                        <a:pt x="600" y="4"/>
                        <a:pt x="585" y="4"/>
                      </a:cubicBezTo>
                      <a:cubicBezTo>
                        <a:pt x="530" y="4"/>
                        <a:pt x="475" y="4"/>
                        <a:pt x="420" y="4"/>
                      </a:cubicBezTo>
                      <a:cubicBezTo>
                        <a:pt x="404" y="4"/>
                        <a:pt x="381" y="0"/>
                        <a:pt x="372" y="17"/>
                      </a:cubicBezTo>
                      <a:cubicBezTo>
                        <a:pt x="368" y="26"/>
                        <a:pt x="365" y="37"/>
                        <a:pt x="361" y="46"/>
                      </a:cubicBezTo>
                      <a:cubicBezTo>
                        <a:pt x="359" y="50"/>
                        <a:pt x="358" y="54"/>
                        <a:pt x="357" y="57"/>
                      </a:cubicBezTo>
                      <a:cubicBezTo>
                        <a:pt x="270" y="57"/>
                        <a:pt x="182" y="57"/>
                        <a:pt x="95" y="57"/>
                      </a:cubicBezTo>
                      <a:cubicBezTo>
                        <a:pt x="79" y="57"/>
                        <a:pt x="64" y="57"/>
                        <a:pt x="48" y="57"/>
                      </a:cubicBezTo>
                      <a:cubicBezTo>
                        <a:pt x="21" y="57"/>
                        <a:pt x="0" y="75"/>
                        <a:pt x="0" y="103"/>
                      </a:cubicBezTo>
                      <a:cubicBezTo>
                        <a:pt x="0" y="129"/>
                        <a:pt x="0" y="156"/>
                        <a:pt x="0" y="183"/>
                      </a:cubicBezTo>
                      <a:cubicBezTo>
                        <a:pt x="0" y="296"/>
                        <a:pt x="0" y="410"/>
                        <a:pt x="0" y="524"/>
                      </a:cubicBezTo>
                      <a:cubicBezTo>
                        <a:pt x="0" y="570"/>
                        <a:pt x="0" y="615"/>
                        <a:pt x="0" y="660"/>
                      </a:cubicBezTo>
                      <a:cubicBezTo>
                        <a:pt x="0" y="671"/>
                        <a:pt x="0" y="681"/>
                        <a:pt x="0" y="692"/>
                      </a:cubicBezTo>
                      <a:cubicBezTo>
                        <a:pt x="0" y="717"/>
                        <a:pt x="17" y="739"/>
                        <a:pt x="44" y="739"/>
                      </a:cubicBezTo>
                      <a:cubicBezTo>
                        <a:pt x="102" y="739"/>
                        <a:pt x="159" y="739"/>
                        <a:pt x="216" y="739"/>
                      </a:cubicBezTo>
                      <a:cubicBezTo>
                        <a:pt x="332" y="739"/>
                        <a:pt x="448" y="739"/>
                        <a:pt x="564" y="739"/>
                      </a:cubicBezTo>
                      <a:cubicBezTo>
                        <a:pt x="668" y="739"/>
                        <a:pt x="773" y="739"/>
                        <a:pt x="878" y="739"/>
                      </a:cubicBezTo>
                      <a:cubicBezTo>
                        <a:pt x="905" y="739"/>
                        <a:pt x="932" y="739"/>
                        <a:pt x="958" y="739"/>
                      </a:cubicBezTo>
                      <a:cubicBezTo>
                        <a:pt x="967" y="739"/>
                        <a:pt x="975" y="739"/>
                        <a:pt x="983" y="736"/>
                      </a:cubicBezTo>
                      <a:cubicBezTo>
                        <a:pt x="1000" y="729"/>
                        <a:pt x="1012" y="713"/>
                        <a:pt x="1012" y="694"/>
                      </a:cubicBezTo>
                      <a:cubicBezTo>
                        <a:pt x="1012" y="692"/>
                        <a:pt x="1012" y="689"/>
                        <a:pt x="1012" y="686"/>
                      </a:cubicBezTo>
                      <a:cubicBezTo>
                        <a:pt x="1012" y="595"/>
                        <a:pt x="1012" y="504"/>
                        <a:pt x="1012" y="412"/>
                      </a:cubicBezTo>
                      <a:cubicBezTo>
                        <a:pt x="1012" y="314"/>
                        <a:pt x="1012" y="217"/>
                        <a:pt x="1012" y="119"/>
                      </a:cubicBezTo>
                      <a:cubicBezTo>
                        <a:pt x="1012" y="114"/>
                        <a:pt x="1012" y="108"/>
                        <a:pt x="1012" y="103"/>
                      </a:cubicBezTo>
                      <a:cubicBezTo>
                        <a:pt x="1012" y="79"/>
                        <a:pt x="996" y="61"/>
                        <a:pt x="973" y="58"/>
                      </a:cubicBezTo>
                      <a:close/>
                      <a:moveTo>
                        <a:pt x="44" y="101"/>
                      </a:moveTo>
                      <a:cubicBezTo>
                        <a:pt x="46" y="101"/>
                        <a:pt x="45" y="101"/>
                        <a:pt x="44" y="102"/>
                      </a:cubicBezTo>
                      <a:cubicBezTo>
                        <a:pt x="44" y="101"/>
                        <a:pt x="44" y="101"/>
                        <a:pt x="44" y="101"/>
                      </a:cubicBezTo>
                      <a:close/>
                      <a:moveTo>
                        <a:pt x="43" y="102"/>
                      </a:moveTo>
                      <a:cubicBezTo>
                        <a:pt x="43" y="102"/>
                        <a:pt x="44" y="102"/>
                        <a:pt x="44" y="102"/>
                      </a:cubicBezTo>
                      <a:cubicBezTo>
                        <a:pt x="44" y="102"/>
                        <a:pt x="44" y="102"/>
                        <a:pt x="44" y="102"/>
                      </a:cubicBezTo>
                      <a:cubicBezTo>
                        <a:pt x="44" y="102"/>
                        <a:pt x="43" y="102"/>
                        <a:pt x="43" y="102"/>
                      </a:cubicBezTo>
                      <a:close/>
                      <a:moveTo>
                        <a:pt x="43" y="694"/>
                      </a:moveTo>
                      <a:cubicBezTo>
                        <a:pt x="44" y="694"/>
                        <a:pt x="44" y="695"/>
                        <a:pt x="44" y="695"/>
                      </a:cubicBezTo>
                      <a:cubicBezTo>
                        <a:pt x="44" y="695"/>
                        <a:pt x="44" y="695"/>
                        <a:pt x="44" y="695"/>
                      </a:cubicBezTo>
                      <a:cubicBezTo>
                        <a:pt x="44" y="695"/>
                        <a:pt x="44" y="694"/>
                        <a:pt x="43" y="694"/>
                      </a:cubicBezTo>
                      <a:close/>
                      <a:moveTo>
                        <a:pt x="968" y="104"/>
                      </a:moveTo>
                      <a:cubicBezTo>
                        <a:pt x="968" y="107"/>
                        <a:pt x="968" y="110"/>
                        <a:pt x="968" y="114"/>
                      </a:cubicBezTo>
                      <a:cubicBezTo>
                        <a:pt x="968" y="128"/>
                        <a:pt x="968" y="142"/>
                        <a:pt x="968" y="157"/>
                      </a:cubicBezTo>
                      <a:cubicBezTo>
                        <a:pt x="968" y="207"/>
                        <a:pt x="968" y="257"/>
                        <a:pt x="968" y="307"/>
                      </a:cubicBezTo>
                      <a:cubicBezTo>
                        <a:pt x="968" y="417"/>
                        <a:pt x="968" y="528"/>
                        <a:pt x="968" y="638"/>
                      </a:cubicBezTo>
                      <a:cubicBezTo>
                        <a:pt x="968" y="653"/>
                        <a:pt x="968" y="668"/>
                        <a:pt x="968" y="682"/>
                      </a:cubicBezTo>
                      <a:cubicBezTo>
                        <a:pt x="968" y="686"/>
                        <a:pt x="968" y="689"/>
                        <a:pt x="968" y="693"/>
                      </a:cubicBezTo>
                      <a:cubicBezTo>
                        <a:pt x="968" y="693"/>
                        <a:pt x="968" y="694"/>
                        <a:pt x="968" y="695"/>
                      </a:cubicBezTo>
                      <a:cubicBezTo>
                        <a:pt x="968" y="695"/>
                        <a:pt x="968" y="695"/>
                        <a:pt x="968" y="695"/>
                      </a:cubicBezTo>
                      <a:cubicBezTo>
                        <a:pt x="968" y="695"/>
                        <a:pt x="967" y="695"/>
                        <a:pt x="967" y="695"/>
                      </a:cubicBezTo>
                      <a:cubicBezTo>
                        <a:pt x="969" y="694"/>
                        <a:pt x="966" y="695"/>
                        <a:pt x="965" y="695"/>
                      </a:cubicBezTo>
                      <a:cubicBezTo>
                        <a:pt x="962" y="695"/>
                        <a:pt x="959" y="695"/>
                        <a:pt x="957" y="695"/>
                      </a:cubicBezTo>
                      <a:cubicBezTo>
                        <a:pt x="946" y="695"/>
                        <a:pt x="935" y="695"/>
                        <a:pt x="924" y="695"/>
                      </a:cubicBezTo>
                      <a:cubicBezTo>
                        <a:pt x="832" y="695"/>
                        <a:pt x="739" y="695"/>
                        <a:pt x="646" y="695"/>
                      </a:cubicBezTo>
                      <a:cubicBezTo>
                        <a:pt x="527" y="695"/>
                        <a:pt x="408" y="695"/>
                        <a:pt x="288" y="695"/>
                      </a:cubicBezTo>
                      <a:cubicBezTo>
                        <a:pt x="211" y="695"/>
                        <a:pt x="134" y="695"/>
                        <a:pt x="57" y="695"/>
                      </a:cubicBezTo>
                      <a:cubicBezTo>
                        <a:pt x="53" y="695"/>
                        <a:pt x="48" y="695"/>
                        <a:pt x="44" y="695"/>
                      </a:cubicBezTo>
                      <a:cubicBezTo>
                        <a:pt x="44" y="695"/>
                        <a:pt x="44" y="695"/>
                        <a:pt x="44" y="695"/>
                      </a:cubicBezTo>
                      <a:cubicBezTo>
                        <a:pt x="44" y="695"/>
                        <a:pt x="44" y="694"/>
                        <a:pt x="44" y="694"/>
                      </a:cubicBezTo>
                      <a:cubicBezTo>
                        <a:pt x="44" y="691"/>
                        <a:pt x="44" y="688"/>
                        <a:pt x="44" y="685"/>
                      </a:cubicBezTo>
                      <a:cubicBezTo>
                        <a:pt x="44" y="650"/>
                        <a:pt x="44" y="614"/>
                        <a:pt x="44" y="579"/>
                      </a:cubicBezTo>
                      <a:cubicBezTo>
                        <a:pt x="44" y="463"/>
                        <a:pt x="44" y="347"/>
                        <a:pt x="44" y="231"/>
                      </a:cubicBezTo>
                      <a:cubicBezTo>
                        <a:pt x="44" y="193"/>
                        <a:pt x="44" y="155"/>
                        <a:pt x="44" y="117"/>
                      </a:cubicBezTo>
                      <a:cubicBezTo>
                        <a:pt x="44" y="113"/>
                        <a:pt x="44" y="109"/>
                        <a:pt x="44" y="105"/>
                      </a:cubicBezTo>
                      <a:cubicBezTo>
                        <a:pt x="44" y="104"/>
                        <a:pt x="44" y="103"/>
                        <a:pt x="44" y="102"/>
                      </a:cubicBezTo>
                      <a:cubicBezTo>
                        <a:pt x="44" y="102"/>
                        <a:pt x="44" y="102"/>
                        <a:pt x="44" y="102"/>
                      </a:cubicBezTo>
                      <a:cubicBezTo>
                        <a:pt x="44" y="103"/>
                        <a:pt x="44" y="102"/>
                        <a:pt x="44" y="102"/>
                      </a:cubicBezTo>
                      <a:cubicBezTo>
                        <a:pt x="44" y="102"/>
                        <a:pt x="44" y="102"/>
                        <a:pt x="44" y="102"/>
                      </a:cubicBezTo>
                      <a:cubicBezTo>
                        <a:pt x="46" y="102"/>
                        <a:pt x="48" y="102"/>
                        <a:pt x="49" y="102"/>
                      </a:cubicBezTo>
                      <a:cubicBezTo>
                        <a:pt x="56" y="102"/>
                        <a:pt x="62" y="102"/>
                        <a:pt x="69" y="102"/>
                      </a:cubicBezTo>
                      <a:cubicBezTo>
                        <a:pt x="167" y="102"/>
                        <a:pt x="266" y="102"/>
                        <a:pt x="365" y="102"/>
                      </a:cubicBezTo>
                      <a:cubicBezTo>
                        <a:pt x="367" y="102"/>
                        <a:pt x="370" y="102"/>
                        <a:pt x="372" y="102"/>
                      </a:cubicBezTo>
                      <a:cubicBezTo>
                        <a:pt x="382" y="102"/>
                        <a:pt x="389" y="95"/>
                        <a:pt x="393" y="85"/>
                      </a:cubicBezTo>
                      <a:cubicBezTo>
                        <a:pt x="397" y="75"/>
                        <a:pt x="401" y="65"/>
                        <a:pt x="405" y="55"/>
                      </a:cubicBezTo>
                      <a:cubicBezTo>
                        <a:pt x="406" y="53"/>
                        <a:pt x="407" y="50"/>
                        <a:pt x="408" y="48"/>
                      </a:cubicBezTo>
                      <a:cubicBezTo>
                        <a:pt x="421" y="48"/>
                        <a:pt x="435" y="48"/>
                        <a:pt x="449" y="48"/>
                      </a:cubicBezTo>
                      <a:cubicBezTo>
                        <a:pt x="503" y="48"/>
                        <a:pt x="556" y="48"/>
                        <a:pt x="610" y="48"/>
                      </a:cubicBezTo>
                      <a:cubicBezTo>
                        <a:pt x="610" y="48"/>
                        <a:pt x="611" y="48"/>
                        <a:pt x="611" y="48"/>
                      </a:cubicBezTo>
                      <a:cubicBezTo>
                        <a:pt x="616" y="60"/>
                        <a:pt x="621" y="73"/>
                        <a:pt x="626" y="85"/>
                      </a:cubicBezTo>
                      <a:cubicBezTo>
                        <a:pt x="630" y="95"/>
                        <a:pt x="637" y="102"/>
                        <a:pt x="647" y="102"/>
                      </a:cubicBezTo>
                      <a:cubicBezTo>
                        <a:pt x="739" y="102"/>
                        <a:pt x="831" y="102"/>
                        <a:pt x="923" y="102"/>
                      </a:cubicBezTo>
                      <a:cubicBezTo>
                        <a:pt x="938" y="102"/>
                        <a:pt x="952" y="102"/>
                        <a:pt x="967" y="102"/>
                      </a:cubicBezTo>
                      <a:cubicBezTo>
                        <a:pt x="966" y="102"/>
                        <a:pt x="967" y="102"/>
                        <a:pt x="967" y="102"/>
                      </a:cubicBezTo>
                      <a:cubicBezTo>
                        <a:pt x="967" y="103"/>
                        <a:pt x="968" y="103"/>
                        <a:pt x="968" y="102"/>
                      </a:cubicBezTo>
                      <a:cubicBezTo>
                        <a:pt x="968" y="102"/>
                        <a:pt x="968" y="102"/>
                        <a:pt x="968" y="102"/>
                      </a:cubicBezTo>
                      <a:cubicBezTo>
                        <a:pt x="968" y="103"/>
                        <a:pt x="968" y="103"/>
                        <a:pt x="9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sp>
              <p:nvSpPr>
                <p:cNvPr id="42" name="Freeform 433"/>
                <p:cNvSpPr/>
                <p:nvPr/>
              </p:nvSpPr>
              <p:spPr bwMode="auto">
                <a:xfrm>
                  <a:off x="8632825" y="8772525"/>
                  <a:ext cx="427038" cy="363538"/>
                </a:xfrm>
                <a:custGeom>
                  <a:avLst/>
                  <a:gdLst>
                    <a:gd name="T0" fmla="*/ 150 w 172"/>
                    <a:gd name="T1" fmla="*/ 4 h 147"/>
                    <a:gd name="T2" fmla="*/ 3 w 172"/>
                    <a:gd name="T3" fmla="*/ 117 h 147"/>
                    <a:gd name="T4" fmla="*/ 18 w 172"/>
                    <a:gd name="T5" fmla="*/ 144 h 147"/>
                    <a:gd name="T6" fmla="*/ 45 w 172"/>
                    <a:gd name="T7" fmla="*/ 129 h 147"/>
                    <a:gd name="T8" fmla="*/ 150 w 172"/>
                    <a:gd name="T9" fmla="*/ 49 h 147"/>
                    <a:gd name="T10" fmla="*/ 172 w 172"/>
                    <a:gd name="T11" fmla="*/ 26 h 147"/>
                    <a:gd name="T12" fmla="*/ 150 w 172"/>
                    <a:gd name="T13" fmla="*/ 4 h 147"/>
                  </a:gdLst>
                  <a:ahLst/>
                  <a:cxnLst>
                    <a:cxn ang="0">
                      <a:pos x="T0" y="T1"/>
                    </a:cxn>
                    <a:cxn ang="0">
                      <a:pos x="T2" y="T3"/>
                    </a:cxn>
                    <a:cxn ang="0">
                      <a:pos x="T4" y="T5"/>
                    </a:cxn>
                    <a:cxn ang="0">
                      <a:pos x="T6" y="T7"/>
                    </a:cxn>
                    <a:cxn ang="0">
                      <a:pos x="T8" y="T9"/>
                    </a:cxn>
                    <a:cxn ang="0">
                      <a:pos x="T10" y="T11"/>
                    </a:cxn>
                    <a:cxn ang="0">
                      <a:pos x="T12" y="T13"/>
                    </a:cxn>
                  </a:cxnLst>
                  <a:rect l="0" t="0" r="r" b="b"/>
                  <a:pathLst>
                    <a:path w="172" h="147">
                      <a:moveTo>
                        <a:pt x="150" y="4"/>
                      </a:moveTo>
                      <a:cubicBezTo>
                        <a:pt x="80" y="0"/>
                        <a:pt x="16" y="49"/>
                        <a:pt x="3" y="117"/>
                      </a:cubicBezTo>
                      <a:cubicBezTo>
                        <a:pt x="0" y="129"/>
                        <a:pt x="6" y="141"/>
                        <a:pt x="18" y="144"/>
                      </a:cubicBezTo>
                      <a:cubicBezTo>
                        <a:pt x="29" y="147"/>
                        <a:pt x="43" y="140"/>
                        <a:pt x="45" y="129"/>
                      </a:cubicBezTo>
                      <a:cubicBezTo>
                        <a:pt x="55" y="78"/>
                        <a:pt x="98" y="45"/>
                        <a:pt x="150" y="49"/>
                      </a:cubicBezTo>
                      <a:cubicBezTo>
                        <a:pt x="162" y="49"/>
                        <a:pt x="172" y="38"/>
                        <a:pt x="172" y="26"/>
                      </a:cubicBezTo>
                      <a:cubicBezTo>
                        <a:pt x="172" y="14"/>
                        <a:pt x="162" y="5"/>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grpSp>
        </p:grpSp>
        <p:sp>
          <p:nvSpPr>
            <p:cNvPr id="44" name="Rectangle 46"/>
            <p:cNvSpPr/>
            <p:nvPr/>
          </p:nvSpPr>
          <p:spPr>
            <a:xfrm>
              <a:off x="9934" y="2581"/>
              <a:ext cx="4125" cy="2082"/>
            </a:xfrm>
            <a:prstGeom prst="rect">
              <a:avLst/>
            </a:prstGeom>
          </p:spPr>
          <p:txBody>
            <a:bodyPr wrap="square">
              <a:spAutoFit/>
            </a:bodyPr>
            <a:lstStyle/>
            <a:p>
              <a:pPr algn="ctr"/>
              <a:r>
                <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rPr>
                <a:t>Classical Prose Movement of late Tang Dynasty and Song Dynasty</a:t>
              </a:r>
              <a:endPar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endParaRPr>
            </a:p>
          </p:txBody>
        </p:sp>
      </p:grpSp>
      <p:grpSp>
        <p:nvGrpSpPr>
          <p:cNvPr id="63" name="组合 62"/>
          <p:cNvGrpSpPr/>
          <p:nvPr/>
        </p:nvGrpSpPr>
        <p:grpSpPr>
          <a:xfrm>
            <a:off x="2018090" y="337846"/>
            <a:ext cx="3120959" cy="2557249"/>
            <a:chOff x="2420" y="1176"/>
            <a:chExt cx="4915" cy="4027"/>
          </a:xfrm>
        </p:grpSpPr>
        <p:sp>
          <p:nvSpPr>
            <p:cNvPr id="46" name="Rectangle: Rounded Corners 70"/>
            <p:cNvSpPr/>
            <p:nvPr/>
          </p:nvSpPr>
          <p:spPr>
            <a:xfrm>
              <a:off x="2420" y="1176"/>
              <a:ext cx="4915" cy="3518"/>
            </a:xfrm>
            <a:prstGeom prst="roundRect">
              <a:avLst>
                <a:gd name="adj" fmla="val 2608"/>
              </a:avLst>
            </a:prstGeom>
            <a:solidFill>
              <a:schemeClr val="bg1"/>
            </a:solidFill>
            <a:ln>
              <a:no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solidFill>
                  <a:schemeClr val="tx1">
                    <a:lumMod val="65000"/>
                    <a:lumOff val="35000"/>
                  </a:schemeClr>
                </a:solidFill>
              </a:endParaRPr>
            </a:p>
          </p:txBody>
        </p:sp>
        <p:grpSp>
          <p:nvGrpSpPr>
            <p:cNvPr id="47" name="Group 26"/>
            <p:cNvGrpSpPr/>
            <p:nvPr/>
          </p:nvGrpSpPr>
          <p:grpSpPr>
            <a:xfrm>
              <a:off x="4537" y="1678"/>
              <a:ext cx="894" cy="832"/>
              <a:chOff x="7850188" y="3944938"/>
              <a:chExt cx="2579688" cy="2400300"/>
            </a:xfrm>
            <a:solidFill>
              <a:schemeClr val="tx1">
                <a:lumMod val="65000"/>
                <a:lumOff val="35000"/>
              </a:schemeClr>
            </a:solidFill>
          </p:grpSpPr>
          <p:sp>
            <p:nvSpPr>
              <p:cNvPr id="48" name="Freeform 159"/>
              <p:cNvSpPr>
                <a:spLocks noEditPoints="1"/>
              </p:cNvSpPr>
              <p:nvPr/>
            </p:nvSpPr>
            <p:spPr bwMode="auto">
              <a:xfrm>
                <a:off x="8231188" y="4168776"/>
                <a:ext cx="698500" cy="717550"/>
              </a:xfrm>
              <a:custGeom>
                <a:avLst/>
                <a:gdLst>
                  <a:gd name="T0" fmla="*/ 216 w 282"/>
                  <a:gd name="T1" fmla="*/ 26 h 290"/>
                  <a:gd name="T2" fmla="*/ 79 w 282"/>
                  <a:gd name="T3" fmla="*/ 21 h 290"/>
                  <a:gd name="T4" fmla="*/ 5 w 282"/>
                  <a:gd name="T5" fmla="*/ 133 h 290"/>
                  <a:gd name="T6" fmla="*/ 62 w 282"/>
                  <a:gd name="T7" fmla="*/ 257 h 290"/>
                  <a:gd name="T8" fmla="*/ 208 w 282"/>
                  <a:gd name="T9" fmla="*/ 267 h 290"/>
                  <a:gd name="T10" fmla="*/ 282 w 282"/>
                  <a:gd name="T11" fmla="*/ 144 h 290"/>
                  <a:gd name="T12" fmla="*/ 216 w 282"/>
                  <a:gd name="T13" fmla="*/ 26 h 290"/>
                  <a:gd name="T14" fmla="*/ 219 w 282"/>
                  <a:gd name="T15" fmla="*/ 198 h 290"/>
                  <a:gd name="T16" fmla="*/ 178 w 282"/>
                  <a:gd name="T17" fmla="*/ 230 h 290"/>
                  <a:gd name="T18" fmla="*/ 74 w 282"/>
                  <a:gd name="T19" fmla="*/ 205 h 290"/>
                  <a:gd name="T20" fmla="*/ 62 w 282"/>
                  <a:gd name="T21" fmla="*/ 101 h 290"/>
                  <a:gd name="T22" fmla="*/ 157 w 282"/>
                  <a:gd name="T23" fmla="*/ 52 h 290"/>
                  <a:gd name="T24" fmla="*/ 213 w 282"/>
                  <a:gd name="T25" fmla="*/ 83 h 290"/>
                  <a:gd name="T26" fmla="*/ 229 w 282"/>
                  <a:gd name="T27" fmla="*/ 109 h 290"/>
                  <a:gd name="T28" fmla="*/ 236 w 282"/>
                  <a:gd name="T29" fmla="*/ 144 h 290"/>
                  <a:gd name="T30" fmla="*/ 219 w 282"/>
                  <a:gd name="T31" fmla="*/ 19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290">
                    <a:moveTo>
                      <a:pt x="216" y="26"/>
                    </a:moveTo>
                    <a:cubicBezTo>
                      <a:pt x="175" y="0"/>
                      <a:pt x="122" y="0"/>
                      <a:pt x="79" y="21"/>
                    </a:cubicBezTo>
                    <a:cubicBezTo>
                      <a:pt x="36" y="42"/>
                      <a:pt x="10" y="87"/>
                      <a:pt x="5" y="133"/>
                    </a:cubicBezTo>
                    <a:cubicBezTo>
                      <a:pt x="0" y="182"/>
                      <a:pt x="25" y="228"/>
                      <a:pt x="62" y="257"/>
                    </a:cubicBezTo>
                    <a:cubicBezTo>
                      <a:pt x="104" y="288"/>
                      <a:pt x="162" y="290"/>
                      <a:pt x="208" y="267"/>
                    </a:cubicBezTo>
                    <a:cubicBezTo>
                      <a:pt x="254" y="244"/>
                      <a:pt x="282" y="195"/>
                      <a:pt x="282" y="144"/>
                    </a:cubicBezTo>
                    <a:cubicBezTo>
                      <a:pt x="282" y="96"/>
                      <a:pt x="257" y="52"/>
                      <a:pt x="216" y="26"/>
                    </a:cubicBezTo>
                    <a:close/>
                    <a:moveTo>
                      <a:pt x="219" y="198"/>
                    </a:moveTo>
                    <a:cubicBezTo>
                      <a:pt x="210" y="211"/>
                      <a:pt x="193" y="224"/>
                      <a:pt x="178" y="230"/>
                    </a:cubicBezTo>
                    <a:cubicBezTo>
                      <a:pt x="140" y="245"/>
                      <a:pt x="101" y="234"/>
                      <a:pt x="74" y="205"/>
                    </a:cubicBezTo>
                    <a:cubicBezTo>
                      <a:pt x="49" y="178"/>
                      <a:pt x="44" y="134"/>
                      <a:pt x="62" y="101"/>
                    </a:cubicBezTo>
                    <a:cubicBezTo>
                      <a:pt x="80" y="66"/>
                      <a:pt x="117" y="48"/>
                      <a:pt x="157" y="52"/>
                    </a:cubicBezTo>
                    <a:cubicBezTo>
                      <a:pt x="177" y="54"/>
                      <a:pt x="198" y="67"/>
                      <a:pt x="213" y="83"/>
                    </a:cubicBezTo>
                    <a:cubicBezTo>
                      <a:pt x="219" y="89"/>
                      <a:pt x="227" y="102"/>
                      <a:pt x="229" y="109"/>
                    </a:cubicBezTo>
                    <a:cubicBezTo>
                      <a:pt x="234" y="122"/>
                      <a:pt x="236" y="132"/>
                      <a:pt x="236" y="144"/>
                    </a:cubicBezTo>
                    <a:cubicBezTo>
                      <a:pt x="236" y="164"/>
                      <a:pt x="230" y="181"/>
                      <a:pt x="219"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49" name="Freeform 160"/>
              <p:cNvSpPr/>
              <p:nvPr/>
            </p:nvSpPr>
            <p:spPr bwMode="auto">
              <a:xfrm>
                <a:off x="9061450" y="4421188"/>
                <a:ext cx="782638" cy="114300"/>
              </a:xfrm>
              <a:custGeom>
                <a:avLst/>
                <a:gdLst>
                  <a:gd name="T0" fmla="*/ 286 w 316"/>
                  <a:gd name="T1" fmla="*/ 0 h 46"/>
                  <a:gd name="T2" fmla="*/ 30 w 316"/>
                  <a:gd name="T3" fmla="*/ 0 h 46"/>
                  <a:gd name="T4" fmla="*/ 30 w 316"/>
                  <a:gd name="T5" fmla="*/ 46 h 46"/>
                  <a:gd name="T6" fmla="*/ 286 w 316"/>
                  <a:gd name="T7" fmla="*/ 46 h 46"/>
                  <a:gd name="T8" fmla="*/ 286 w 316"/>
                  <a:gd name="T9" fmla="*/ 0 h 46"/>
                </a:gdLst>
                <a:ahLst/>
                <a:cxnLst>
                  <a:cxn ang="0">
                    <a:pos x="T0" y="T1"/>
                  </a:cxn>
                  <a:cxn ang="0">
                    <a:pos x="T2" y="T3"/>
                  </a:cxn>
                  <a:cxn ang="0">
                    <a:pos x="T4" y="T5"/>
                  </a:cxn>
                  <a:cxn ang="0">
                    <a:pos x="T6" y="T7"/>
                  </a:cxn>
                  <a:cxn ang="0">
                    <a:pos x="T8" y="T9"/>
                  </a:cxn>
                </a:cxnLst>
                <a:rect l="0" t="0" r="r" b="b"/>
                <a:pathLst>
                  <a:path w="316" h="46">
                    <a:moveTo>
                      <a:pt x="286" y="0"/>
                    </a:moveTo>
                    <a:cubicBezTo>
                      <a:pt x="30" y="0"/>
                      <a:pt x="30" y="0"/>
                      <a:pt x="30" y="0"/>
                    </a:cubicBezTo>
                    <a:cubicBezTo>
                      <a:pt x="0" y="0"/>
                      <a:pt x="0" y="46"/>
                      <a:pt x="30" y="46"/>
                    </a:cubicBezTo>
                    <a:cubicBezTo>
                      <a:pt x="286" y="46"/>
                      <a:pt x="286" y="46"/>
                      <a:pt x="286" y="46"/>
                    </a:cubicBezTo>
                    <a:cubicBezTo>
                      <a:pt x="316" y="46"/>
                      <a:pt x="316" y="0"/>
                      <a:pt x="2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50" name="Freeform 161"/>
              <p:cNvSpPr/>
              <p:nvPr/>
            </p:nvSpPr>
            <p:spPr bwMode="auto">
              <a:xfrm>
                <a:off x="9967913" y="4625976"/>
                <a:ext cx="115888" cy="363538"/>
              </a:xfrm>
              <a:custGeom>
                <a:avLst/>
                <a:gdLst>
                  <a:gd name="T0" fmla="*/ 0 w 47"/>
                  <a:gd name="T1" fmla="*/ 30 h 147"/>
                  <a:gd name="T2" fmla="*/ 0 w 47"/>
                  <a:gd name="T3" fmla="*/ 118 h 147"/>
                  <a:gd name="T4" fmla="*/ 47 w 47"/>
                  <a:gd name="T5" fmla="*/ 118 h 147"/>
                  <a:gd name="T6" fmla="*/ 47 w 47"/>
                  <a:gd name="T7" fmla="*/ 30 h 147"/>
                  <a:gd name="T8" fmla="*/ 0 w 47"/>
                  <a:gd name="T9" fmla="*/ 30 h 147"/>
                </a:gdLst>
                <a:ahLst/>
                <a:cxnLst>
                  <a:cxn ang="0">
                    <a:pos x="T0" y="T1"/>
                  </a:cxn>
                  <a:cxn ang="0">
                    <a:pos x="T2" y="T3"/>
                  </a:cxn>
                  <a:cxn ang="0">
                    <a:pos x="T4" y="T5"/>
                  </a:cxn>
                  <a:cxn ang="0">
                    <a:pos x="T6" y="T7"/>
                  </a:cxn>
                  <a:cxn ang="0">
                    <a:pos x="T8" y="T9"/>
                  </a:cxn>
                </a:cxnLst>
                <a:rect l="0" t="0" r="r" b="b"/>
                <a:pathLst>
                  <a:path w="47" h="147">
                    <a:moveTo>
                      <a:pt x="0" y="30"/>
                    </a:moveTo>
                    <a:cubicBezTo>
                      <a:pt x="0" y="118"/>
                      <a:pt x="0" y="118"/>
                      <a:pt x="0" y="118"/>
                    </a:cubicBezTo>
                    <a:cubicBezTo>
                      <a:pt x="0" y="147"/>
                      <a:pt x="47" y="147"/>
                      <a:pt x="47" y="118"/>
                    </a:cubicBezTo>
                    <a:cubicBezTo>
                      <a:pt x="47" y="30"/>
                      <a:pt x="47" y="30"/>
                      <a:pt x="47" y="30"/>
                    </a:cubicBezTo>
                    <a:cubicBezTo>
                      <a:pt x="47" y="0"/>
                      <a:pt x="0" y="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51" name="Freeform 162"/>
              <p:cNvSpPr>
                <a:spLocks noEditPoints="1"/>
              </p:cNvSpPr>
              <p:nvPr/>
            </p:nvSpPr>
            <p:spPr bwMode="auto">
              <a:xfrm>
                <a:off x="7850188" y="3944938"/>
                <a:ext cx="2579688" cy="2400300"/>
              </a:xfrm>
              <a:custGeom>
                <a:avLst/>
                <a:gdLst>
                  <a:gd name="T0" fmla="*/ 1001 w 1042"/>
                  <a:gd name="T1" fmla="*/ 511 h 971"/>
                  <a:gd name="T2" fmla="*/ 8 w 1042"/>
                  <a:gd name="T3" fmla="*/ 24 h 971"/>
                  <a:gd name="T4" fmla="*/ 507 w 1042"/>
                  <a:gd name="T5" fmla="*/ 694 h 971"/>
                  <a:gd name="T6" fmla="*/ 566 w 1042"/>
                  <a:gd name="T7" fmla="*/ 969 h 971"/>
                  <a:gd name="T8" fmla="*/ 428 w 1042"/>
                  <a:gd name="T9" fmla="*/ 483 h 971"/>
                  <a:gd name="T10" fmla="*/ 274 w 1042"/>
                  <a:gd name="T11" fmla="*/ 554 h 971"/>
                  <a:gd name="T12" fmla="*/ 168 w 1042"/>
                  <a:gd name="T13" fmla="*/ 475 h 971"/>
                  <a:gd name="T14" fmla="*/ 274 w 1042"/>
                  <a:gd name="T15" fmla="*/ 478 h 971"/>
                  <a:gd name="T16" fmla="*/ 414 w 1042"/>
                  <a:gd name="T17" fmla="*/ 465 h 971"/>
                  <a:gd name="T18" fmla="*/ 428 w 1042"/>
                  <a:gd name="T19" fmla="*/ 483 h 971"/>
                  <a:gd name="T20" fmla="*/ 473 w 1042"/>
                  <a:gd name="T21" fmla="*/ 467 h 971"/>
                  <a:gd name="T22" fmla="*/ 121 w 1042"/>
                  <a:gd name="T23" fmla="*/ 484 h 971"/>
                  <a:gd name="T24" fmla="*/ 48 w 1042"/>
                  <a:gd name="T25" fmla="*/ 51 h 971"/>
                  <a:gd name="T26" fmla="*/ 955 w 1042"/>
                  <a:gd name="T27" fmla="*/ 47 h 971"/>
                  <a:gd name="T28" fmla="*/ 923 w 1042"/>
                  <a:gd name="T29" fmla="*/ 523 h 971"/>
                  <a:gd name="T30" fmla="*/ 749 w 1042"/>
                  <a:gd name="T31" fmla="*/ 509 h 971"/>
                  <a:gd name="T32" fmla="*/ 606 w 1042"/>
                  <a:gd name="T33" fmla="*/ 337 h 971"/>
                  <a:gd name="T34" fmla="*/ 512 w 1042"/>
                  <a:gd name="T35" fmla="*/ 648 h 971"/>
                  <a:gd name="T36" fmla="*/ 995 w 1042"/>
                  <a:gd name="T37" fmla="*/ 923 h 971"/>
                  <a:gd name="T38" fmla="*/ 554 w 1042"/>
                  <a:gd name="T39" fmla="*/ 671 h 971"/>
                  <a:gd name="T40" fmla="*/ 557 w 1042"/>
                  <a:gd name="T41" fmla="*/ 658 h 971"/>
                  <a:gd name="T42" fmla="*/ 563 w 1042"/>
                  <a:gd name="T43" fmla="*/ 649 h 971"/>
                  <a:gd name="T44" fmla="*/ 575 w 1042"/>
                  <a:gd name="T45" fmla="*/ 645 h 971"/>
                  <a:gd name="T46" fmla="*/ 590 w 1042"/>
                  <a:gd name="T47" fmla="*/ 646 h 971"/>
                  <a:gd name="T48" fmla="*/ 598 w 1042"/>
                  <a:gd name="T49" fmla="*/ 652 h 971"/>
                  <a:gd name="T50" fmla="*/ 604 w 1042"/>
                  <a:gd name="T51" fmla="*/ 671 h 971"/>
                  <a:gd name="T52" fmla="*/ 605 w 1042"/>
                  <a:gd name="T53" fmla="*/ 715 h 971"/>
                  <a:gd name="T54" fmla="*/ 652 w 1042"/>
                  <a:gd name="T55" fmla="*/ 347 h 971"/>
                  <a:gd name="T56" fmla="*/ 654 w 1042"/>
                  <a:gd name="T57" fmla="*/ 331 h 971"/>
                  <a:gd name="T58" fmla="*/ 659 w 1042"/>
                  <a:gd name="T59" fmla="*/ 324 h 971"/>
                  <a:gd name="T60" fmla="*/ 671 w 1042"/>
                  <a:gd name="T61" fmla="*/ 321 h 971"/>
                  <a:gd name="T62" fmla="*/ 695 w 1042"/>
                  <a:gd name="T63" fmla="*/ 324 h 971"/>
                  <a:gd name="T64" fmla="*/ 699 w 1042"/>
                  <a:gd name="T65" fmla="*/ 329 h 971"/>
                  <a:gd name="T66" fmla="*/ 703 w 1042"/>
                  <a:gd name="T67" fmla="*/ 352 h 971"/>
                  <a:gd name="T68" fmla="*/ 749 w 1042"/>
                  <a:gd name="T69" fmla="*/ 578 h 971"/>
                  <a:gd name="T70" fmla="*/ 755 w 1042"/>
                  <a:gd name="T71" fmla="*/ 560 h 971"/>
                  <a:gd name="T72" fmla="*/ 762 w 1042"/>
                  <a:gd name="T73" fmla="*/ 553 h 971"/>
                  <a:gd name="T74" fmla="*/ 781 w 1042"/>
                  <a:gd name="T75" fmla="*/ 552 h 971"/>
                  <a:gd name="T76" fmla="*/ 792 w 1042"/>
                  <a:gd name="T77" fmla="*/ 557 h 971"/>
                  <a:gd name="T78" fmla="*/ 797 w 1042"/>
                  <a:gd name="T79" fmla="*/ 564 h 971"/>
                  <a:gd name="T80" fmla="*/ 800 w 1042"/>
                  <a:gd name="T81" fmla="*/ 579 h 971"/>
                  <a:gd name="T82" fmla="*/ 847 w 1042"/>
                  <a:gd name="T83" fmla="*/ 577 h 971"/>
                  <a:gd name="T84" fmla="*/ 852 w 1042"/>
                  <a:gd name="T85" fmla="*/ 560 h 971"/>
                  <a:gd name="T86" fmla="*/ 856 w 1042"/>
                  <a:gd name="T87" fmla="*/ 556 h 971"/>
                  <a:gd name="T88" fmla="*/ 874 w 1042"/>
                  <a:gd name="T89" fmla="*/ 551 h 971"/>
                  <a:gd name="T90" fmla="*/ 891 w 1042"/>
                  <a:gd name="T91" fmla="*/ 555 h 971"/>
                  <a:gd name="T92" fmla="*/ 896 w 1042"/>
                  <a:gd name="T93" fmla="*/ 563 h 971"/>
                  <a:gd name="T94" fmla="*/ 898 w 1042"/>
                  <a:gd name="T95" fmla="*/ 606 h 971"/>
                  <a:gd name="T96" fmla="*/ 947 w 1042"/>
                  <a:gd name="T97" fmla="*/ 568 h 971"/>
                  <a:gd name="T98" fmla="*/ 953 w 1042"/>
                  <a:gd name="T99" fmla="*/ 557 h 971"/>
                  <a:gd name="T100" fmla="*/ 964 w 1042"/>
                  <a:gd name="T101" fmla="*/ 552 h 971"/>
                  <a:gd name="T102" fmla="*/ 983 w 1042"/>
                  <a:gd name="T103" fmla="*/ 553 h 971"/>
                  <a:gd name="T104" fmla="*/ 990 w 1042"/>
                  <a:gd name="T105" fmla="*/ 558 h 971"/>
                  <a:gd name="T106" fmla="*/ 995 w 1042"/>
                  <a:gd name="T107" fmla="*/ 572 h 971"/>
                  <a:gd name="T108" fmla="*/ 996 w 1042"/>
                  <a:gd name="T109" fmla="*/ 923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42" h="971">
                    <a:moveTo>
                      <a:pt x="1042" y="926"/>
                    </a:moveTo>
                    <a:cubicBezTo>
                      <a:pt x="1042" y="582"/>
                      <a:pt x="1042" y="582"/>
                      <a:pt x="1042" y="582"/>
                    </a:cubicBezTo>
                    <a:cubicBezTo>
                      <a:pt x="1042" y="567"/>
                      <a:pt x="1039" y="553"/>
                      <a:pt x="1033" y="540"/>
                    </a:cubicBezTo>
                    <a:cubicBezTo>
                      <a:pt x="1026" y="526"/>
                      <a:pt x="1015" y="517"/>
                      <a:pt x="1001" y="511"/>
                    </a:cubicBezTo>
                    <a:cubicBezTo>
                      <a:pt x="1001" y="51"/>
                      <a:pt x="1001" y="51"/>
                      <a:pt x="1001" y="51"/>
                    </a:cubicBezTo>
                    <a:cubicBezTo>
                      <a:pt x="1001" y="22"/>
                      <a:pt x="979" y="0"/>
                      <a:pt x="950" y="0"/>
                    </a:cubicBezTo>
                    <a:cubicBezTo>
                      <a:pt x="58" y="0"/>
                      <a:pt x="58" y="0"/>
                      <a:pt x="58" y="0"/>
                    </a:cubicBezTo>
                    <a:cubicBezTo>
                      <a:pt x="38" y="0"/>
                      <a:pt x="21" y="6"/>
                      <a:pt x="8" y="24"/>
                    </a:cubicBezTo>
                    <a:cubicBezTo>
                      <a:pt x="0" y="36"/>
                      <a:pt x="1" y="50"/>
                      <a:pt x="1" y="64"/>
                    </a:cubicBezTo>
                    <a:cubicBezTo>
                      <a:pt x="1" y="640"/>
                      <a:pt x="1" y="640"/>
                      <a:pt x="1" y="640"/>
                    </a:cubicBezTo>
                    <a:cubicBezTo>
                      <a:pt x="1" y="669"/>
                      <a:pt x="22" y="694"/>
                      <a:pt x="52" y="694"/>
                    </a:cubicBezTo>
                    <a:cubicBezTo>
                      <a:pt x="507" y="694"/>
                      <a:pt x="507" y="694"/>
                      <a:pt x="507" y="694"/>
                    </a:cubicBezTo>
                    <a:cubicBezTo>
                      <a:pt x="507" y="707"/>
                      <a:pt x="508" y="719"/>
                      <a:pt x="508" y="730"/>
                    </a:cubicBezTo>
                    <a:cubicBezTo>
                      <a:pt x="508" y="906"/>
                      <a:pt x="508" y="906"/>
                      <a:pt x="508" y="906"/>
                    </a:cubicBezTo>
                    <a:cubicBezTo>
                      <a:pt x="508" y="923"/>
                      <a:pt x="504" y="944"/>
                      <a:pt x="517" y="958"/>
                    </a:cubicBezTo>
                    <a:cubicBezTo>
                      <a:pt x="529" y="971"/>
                      <a:pt x="549" y="969"/>
                      <a:pt x="566" y="969"/>
                    </a:cubicBezTo>
                    <a:cubicBezTo>
                      <a:pt x="1000" y="969"/>
                      <a:pt x="1000" y="969"/>
                      <a:pt x="1000" y="969"/>
                    </a:cubicBezTo>
                    <a:cubicBezTo>
                      <a:pt x="1019" y="969"/>
                      <a:pt x="1035" y="960"/>
                      <a:pt x="1041" y="942"/>
                    </a:cubicBezTo>
                    <a:cubicBezTo>
                      <a:pt x="1042" y="937"/>
                      <a:pt x="1042" y="931"/>
                      <a:pt x="1042" y="926"/>
                    </a:cubicBezTo>
                    <a:close/>
                    <a:moveTo>
                      <a:pt x="428" y="483"/>
                    </a:moveTo>
                    <a:cubicBezTo>
                      <a:pt x="428" y="648"/>
                      <a:pt x="428" y="648"/>
                      <a:pt x="428" y="648"/>
                    </a:cubicBezTo>
                    <a:cubicBezTo>
                      <a:pt x="321" y="648"/>
                      <a:pt x="321" y="648"/>
                      <a:pt x="321" y="648"/>
                    </a:cubicBezTo>
                    <a:cubicBezTo>
                      <a:pt x="321" y="554"/>
                      <a:pt x="321" y="554"/>
                      <a:pt x="321" y="554"/>
                    </a:cubicBezTo>
                    <a:cubicBezTo>
                      <a:pt x="321" y="524"/>
                      <a:pt x="274" y="524"/>
                      <a:pt x="274" y="554"/>
                    </a:cubicBezTo>
                    <a:cubicBezTo>
                      <a:pt x="274" y="648"/>
                      <a:pt x="274" y="648"/>
                      <a:pt x="274" y="648"/>
                    </a:cubicBezTo>
                    <a:cubicBezTo>
                      <a:pt x="167" y="648"/>
                      <a:pt x="167" y="648"/>
                      <a:pt x="167" y="648"/>
                    </a:cubicBezTo>
                    <a:cubicBezTo>
                      <a:pt x="167" y="481"/>
                      <a:pt x="167" y="481"/>
                      <a:pt x="167" y="481"/>
                    </a:cubicBezTo>
                    <a:cubicBezTo>
                      <a:pt x="167" y="478"/>
                      <a:pt x="167" y="477"/>
                      <a:pt x="168" y="475"/>
                    </a:cubicBezTo>
                    <a:cubicBezTo>
                      <a:pt x="169" y="469"/>
                      <a:pt x="173" y="467"/>
                      <a:pt x="179" y="465"/>
                    </a:cubicBezTo>
                    <a:cubicBezTo>
                      <a:pt x="178" y="465"/>
                      <a:pt x="183" y="465"/>
                      <a:pt x="184" y="465"/>
                    </a:cubicBezTo>
                    <a:cubicBezTo>
                      <a:pt x="274" y="465"/>
                      <a:pt x="274" y="465"/>
                      <a:pt x="274" y="465"/>
                    </a:cubicBezTo>
                    <a:cubicBezTo>
                      <a:pt x="274" y="478"/>
                      <a:pt x="274" y="478"/>
                      <a:pt x="274" y="478"/>
                    </a:cubicBezTo>
                    <a:cubicBezTo>
                      <a:pt x="274" y="491"/>
                      <a:pt x="285" y="501"/>
                      <a:pt x="297" y="501"/>
                    </a:cubicBezTo>
                    <a:cubicBezTo>
                      <a:pt x="310" y="501"/>
                      <a:pt x="321" y="491"/>
                      <a:pt x="321" y="478"/>
                    </a:cubicBezTo>
                    <a:cubicBezTo>
                      <a:pt x="321" y="465"/>
                      <a:pt x="321" y="465"/>
                      <a:pt x="321" y="465"/>
                    </a:cubicBezTo>
                    <a:cubicBezTo>
                      <a:pt x="414" y="465"/>
                      <a:pt x="414" y="465"/>
                      <a:pt x="414" y="465"/>
                    </a:cubicBezTo>
                    <a:cubicBezTo>
                      <a:pt x="415" y="465"/>
                      <a:pt x="415" y="465"/>
                      <a:pt x="416" y="465"/>
                    </a:cubicBezTo>
                    <a:cubicBezTo>
                      <a:pt x="413" y="465"/>
                      <a:pt x="421" y="467"/>
                      <a:pt x="420" y="466"/>
                    </a:cubicBezTo>
                    <a:cubicBezTo>
                      <a:pt x="425" y="469"/>
                      <a:pt x="428" y="473"/>
                      <a:pt x="428" y="479"/>
                    </a:cubicBezTo>
                    <a:cubicBezTo>
                      <a:pt x="428" y="480"/>
                      <a:pt x="428" y="482"/>
                      <a:pt x="428" y="483"/>
                    </a:cubicBezTo>
                    <a:close/>
                    <a:moveTo>
                      <a:pt x="512" y="648"/>
                    </a:moveTo>
                    <a:cubicBezTo>
                      <a:pt x="474" y="648"/>
                      <a:pt x="474" y="648"/>
                      <a:pt x="474" y="648"/>
                    </a:cubicBezTo>
                    <a:cubicBezTo>
                      <a:pt x="474" y="524"/>
                      <a:pt x="474" y="524"/>
                      <a:pt x="474" y="524"/>
                    </a:cubicBezTo>
                    <a:cubicBezTo>
                      <a:pt x="474" y="506"/>
                      <a:pt x="476" y="486"/>
                      <a:pt x="473" y="467"/>
                    </a:cubicBezTo>
                    <a:cubicBezTo>
                      <a:pt x="468" y="439"/>
                      <a:pt x="444" y="422"/>
                      <a:pt x="416" y="419"/>
                    </a:cubicBezTo>
                    <a:cubicBezTo>
                      <a:pt x="412" y="418"/>
                      <a:pt x="407" y="419"/>
                      <a:pt x="403" y="419"/>
                    </a:cubicBezTo>
                    <a:cubicBezTo>
                      <a:pt x="182" y="419"/>
                      <a:pt x="182" y="419"/>
                      <a:pt x="182" y="419"/>
                    </a:cubicBezTo>
                    <a:cubicBezTo>
                      <a:pt x="145" y="419"/>
                      <a:pt x="121" y="448"/>
                      <a:pt x="121" y="484"/>
                    </a:cubicBezTo>
                    <a:cubicBezTo>
                      <a:pt x="121" y="648"/>
                      <a:pt x="121" y="648"/>
                      <a:pt x="121" y="648"/>
                    </a:cubicBezTo>
                    <a:cubicBezTo>
                      <a:pt x="52" y="648"/>
                      <a:pt x="52" y="648"/>
                      <a:pt x="52" y="648"/>
                    </a:cubicBezTo>
                    <a:cubicBezTo>
                      <a:pt x="49" y="648"/>
                      <a:pt x="48" y="646"/>
                      <a:pt x="48" y="644"/>
                    </a:cubicBezTo>
                    <a:cubicBezTo>
                      <a:pt x="48" y="51"/>
                      <a:pt x="48" y="51"/>
                      <a:pt x="48" y="51"/>
                    </a:cubicBezTo>
                    <a:cubicBezTo>
                      <a:pt x="48" y="48"/>
                      <a:pt x="49" y="46"/>
                      <a:pt x="52" y="46"/>
                    </a:cubicBezTo>
                    <a:cubicBezTo>
                      <a:pt x="951" y="46"/>
                      <a:pt x="951" y="46"/>
                      <a:pt x="951" y="46"/>
                    </a:cubicBezTo>
                    <a:cubicBezTo>
                      <a:pt x="951" y="46"/>
                      <a:pt x="954" y="47"/>
                      <a:pt x="953" y="46"/>
                    </a:cubicBezTo>
                    <a:cubicBezTo>
                      <a:pt x="954" y="47"/>
                      <a:pt x="954" y="47"/>
                      <a:pt x="955" y="47"/>
                    </a:cubicBezTo>
                    <a:cubicBezTo>
                      <a:pt x="955" y="48"/>
                      <a:pt x="955" y="48"/>
                      <a:pt x="955" y="49"/>
                    </a:cubicBezTo>
                    <a:cubicBezTo>
                      <a:pt x="954" y="47"/>
                      <a:pt x="955" y="52"/>
                      <a:pt x="955" y="51"/>
                    </a:cubicBezTo>
                    <a:cubicBezTo>
                      <a:pt x="955" y="507"/>
                      <a:pt x="955" y="507"/>
                      <a:pt x="955" y="507"/>
                    </a:cubicBezTo>
                    <a:cubicBezTo>
                      <a:pt x="943" y="509"/>
                      <a:pt x="932" y="515"/>
                      <a:pt x="923" y="523"/>
                    </a:cubicBezTo>
                    <a:cubicBezTo>
                      <a:pt x="910" y="511"/>
                      <a:pt x="893" y="505"/>
                      <a:pt x="874" y="505"/>
                    </a:cubicBezTo>
                    <a:cubicBezTo>
                      <a:pt x="854" y="504"/>
                      <a:pt x="836" y="512"/>
                      <a:pt x="824" y="524"/>
                    </a:cubicBezTo>
                    <a:cubicBezTo>
                      <a:pt x="811" y="512"/>
                      <a:pt x="794" y="505"/>
                      <a:pt x="774" y="505"/>
                    </a:cubicBezTo>
                    <a:cubicBezTo>
                      <a:pt x="765" y="505"/>
                      <a:pt x="757" y="506"/>
                      <a:pt x="749" y="509"/>
                    </a:cubicBezTo>
                    <a:cubicBezTo>
                      <a:pt x="749" y="349"/>
                      <a:pt x="749" y="349"/>
                      <a:pt x="749" y="349"/>
                    </a:cubicBezTo>
                    <a:cubicBezTo>
                      <a:pt x="749" y="314"/>
                      <a:pt x="732" y="284"/>
                      <a:pt x="696" y="276"/>
                    </a:cubicBezTo>
                    <a:cubicBezTo>
                      <a:pt x="672" y="271"/>
                      <a:pt x="647" y="276"/>
                      <a:pt x="627" y="291"/>
                    </a:cubicBezTo>
                    <a:cubicBezTo>
                      <a:pt x="613" y="302"/>
                      <a:pt x="608" y="320"/>
                      <a:pt x="606" y="337"/>
                    </a:cubicBezTo>
                    <a:cubicBezTo>
                      <a:pt x="605" y="346"/>
                      <a:pt x="605" y="356"/>
                      <a:pt x="605" y="365"/>
                    </a:cubicBezTo>
                    <a:cubicBezTo>
                      <a:pt x="605" y="603"/>
                      <a:pt x="605" y="603"/>
                      <a:pt x="605" y="603"/>
                    </a:cubicBezTo>
                    <a:cubicBezTo>
                      <a:pt x="580" y="594"/>
                      <a:pt x="549" y="599"/>
                      <a:pt x="529" y="618"/>
                    </a:cubicBezTo>
                    <a:cubicBezTo>
                      <a:pt x="520" y="626"/>
                      <a:pt x="515" y="636"/>
                      <a:pt x="512" y="648"/>
                    </a:cubicBezTo>
                    <a:close/>
                    <a:moveTo>
                      <a:pt x="547" y="923"/>
                    </a:moveTo>
                    <a:cubicBezTo>
                      <a:pt x="546" y="923"/>
                      <a:pt x="546" y="923"/>
                      <a:pt x="547" y="923"/>
                    </a:cubicBezTo>
                    <a:close/>
                    <a:moveTo>
                      <a:pt x="996" y="923"/>
                    </a:moveTo>
                    <a:cubicBezTo>
                      <a:pt x="995" y="923"/>
                      <a:pt x="995" y="923"/>
                      <a:pt x="995" y="923"/>
                    </a:cubicBezTo>
                    <a:cubicBezTo>
                      <a:pt x="554" y="923"/>
                      <a:pt x="554" y="923"/>
                      <a:pt x="554" y="923"/>
                    </a:cubicBezTo>
                    <a:cubicBezTo>
                      <a:pt x="554" y="679"/>
                      <a:pt x="554" y="679"/>
                      <a:pt x="554" y="679"/>
                    </a:cubicBezTo>
                    <a:cubicBezTo>
                      <a:pt x="554" y="678"/>
                      <a:pt x="554" y="677"/>
                      <a:pt x="554" y="676"/>
                    </a:cubicBezTo>
                    <a:cubicBezTo>
                      <a:pt x="554" y="674"/>
                      <a:pt x="554" y="673"/>
                      <a:pt x="554" y="671"/>
                    </a:cubicBezTo>
                    <a:cubicBezTo>
                      <a:pt x="554" y="670"/>
                      <a:pt x="554" y="669"/>
                      <a:pt x="554" y="668"/>
                    </a:cubicBezTo>
                    <a:cubicBezTo>
                      <a:pt x="555" y="668"/>
                      <a:pt x="555" y="668"/>
                      <a:pt x="555" y="668"/>
                    </a:cubicBezTo>
                    <a:cubicBezTo>
                      <a:pt x="555" y="665"/>
                      <a:pt x="556" y="662"/>
                      <a:pt x="557" y="659"/>
                    </a:cubicBezTo>
                    <a:cubicBezTo>
                      <a:pt x="557" y="659"/>
                      <a:pt x="557" y="658"/>
                      <a:pt x="557" y="658"/>
                    </a:cubicBezTo>
                    <a:cubicBezTo>
                      <a:pt x="557" y="658"/>
                      <a:pt x="558" y="656"/>
                      <a:pt x="558" y="655"/>
                    </a:cubicBezTo>
                    <a:cubicBezTo>
                      <a:pt x="559" y="654"/>
                      <a:pt x="559" y="654"/>
                      <a:pt x="560" y="653"/>
                    </a:cubicBezTo>
                    <a:cubicBezTo>
                      <a:pt x="560" y="653"/>
                      <a:pt x="561" y="651"/>
                      <a:pt x="562" y="650"/>
                    </a:cubicBezTo>
                    <a:cubicBezTo>
                      <a:pt x="562" y="650"/>
                      <a:pt x="563" y="649"/>
                      <a:pt x="563" y="649"/>
                    </a:cubicBezTo>
                    <a:cubicBezTo>
                      <a:pt x="565" y="648"/>
                      <a:pt x="567" y="647"/>
                      <a:pt x="567" y="647"/>
                    </a:cubicBezTo>
                    <a:cubicBezTo>
                      <a:pt x="568" y="646"/>
                      <a:pt x="570" y="646"/>
                      <a:pt x="571" y="646"/>
                    </a:cubicBezTo>
                    <a:cubicBezTo>
                      <a:pt x="572" y="645"/>
                      <a:pt x="573" y="645"/>
                      <a:pt x="573" y="645"/>
                    </a:cubicBezTo>
                    <a:cubicBezTo>
                      <a:pt x="573" y="645"/>
                      <a:pt x="574" y="645"/>
                      <a:pt x="575" y="645"/>
                    </a:cubicBezTo>
                    <a:cubicBezTo>
                      <a:pt x="577" y="645"/>
                      <a:pt x="580" y="645"/>
                      <a:pt x="582" y="645"/>
                    </a:cubicBezTo>
                    <a:cubicBezTo>
                      <a:pt x="583" y="645"/>
                      <a:pt x="584" y="645"/>
                      <a:pt x="584" y="645"/>
                    </a:cubicBezTo>
                    <a:cubicBezTo>
                      <a:pt x="585" y="645"/>
                      <a:pt x="585" y="645"/>
                      <a:pt x="585" y="645"/>
                    </a:cubicBezTo>
                    <a:cubicBezTo>
                      <a:pt x="587" y="645"/>
                      <a:pt x="588" y="646"/>
                      <a:pt x="590" y="646"/>
                    </a:cubicBezTo>
                    <a:cubicBezTo>
                      <a:pt x="589" y="646"/>
                      <a:pt x="592" y="647"/>
                      <a:pt x="593" y="648"/>
                    </a:cubicBezTo>
                    <a:cubicBezTo>
                      <a:pt x="593" y="648"/>
                      <a:pt x="594" y="648"/>
                      <a:pt x="594" y="648"/>
                    </a:cubicBezTo>
                    <a:cubicBezTo>
                      <a:pt x="594" y="648"/>
                      <a:pt x="594" y="648"/>
                      <a:pt x="594" y="648"/>
                    </a:cubicBezTo>
                    <a:cubicBezTo>
                      <a:pt x="595" y="649"/>
                      <a:pt x="597" y="652"/>
                      <a:pt x="598" y="652"/>
                    </a:cubicBezTo>
                    <a:cubicBezTo>
                      <a:pt x="598" y="653"/>
                      <a:pt x="599" y="654"/>
                      <a:pt x="599" y="655"/>
                    </a:cubicBezTo>
                    <a:cubicBezTo>
                      <a:pt x="600" y="656"/>
                      <a:pt x="600" y="657"/>
                      <a:pt x="601" y="658"/>
                    </a:cubicBezTo>
                    <a:cubicBezTo>
                      <a:pt x="602" y="661"/>
                      <a:pt x="603" y="664"/>
                      <a:pt x="603" y="668"/>
                    </a:cubicBezTo>
                    <a:cubicBezTo>
                      <a:pt x="604" y="669"/>
                      <a:pt x="604" y="670"/>
                      <a:pt x="604" y="671"/>
                    </a:cubicBezTo>
                    <a:cubicBezTo>
                      <a:pt x="604" y="671"/>
                      <a:pt x="604" y="675"/>
                      <a:pt x="605" y="675"/>
                    </a:cubicBezTo>
                    <a:cubicBezTo>
                      <a:pt x="605" y="680"/>
                      <a:pt x="605" y="685"/>
                      <a:pt x="605" y="690"/>
                    </a:cubicBezTo>
                    <a:cubicBezTo>
                      <a:pt x="605" y="691"/>
                      <a:pt x="605" y="693"/>
                      <a:pt x="605" y="695"/>
                    </a:cubicBezTo>
                    <a:cubicBezTo>
                      <a:pt x="605" y="715"/>
                      <a:pt x="605" y="715"/>
                      <a:pt x="605" y="715"/>
                    </a:cubicBezTo>
                    <a:cubicBezTo>
                      <a:pt x="605" y="745"/>
                      <a:pt x="652" y="745"/>
                      <a:pt x="652" y="715"/>
                    </a:cubicBezTo>
                    <a:cubicBezTo>
                      <a:pt x="652" y="713"/>
                      <a:pt x="652" y="711"/>
                      <a:pt x="652" y="708"/>
                    </a:cubicBezTo>
                    <a:cubicBezTo>
                      <a:pt x="652" y="442"/>
                      <a:pt x="652" y="442"/>
                      <a:pt x="652" y="442"/>
                    </a:cubicBezTo>
                    <a:cubicBezTo>
                      <a:pt x="652" y="410"/>
                      <a:pt x="652" y="379"/>
                      <a:pt x="652" y="347"/>
                    </a:cubicBezTo>
                    <a:cubicBezTo>
                      <a:pt x="652" y="345"/>
                      <a:pt x="652" y="343"/>
                      <a:pt x="652" y="341"/>
                    </a:cubicBezTo>
                    <a:cubicBezTo>
                      <a:pt x="652" y="340"/>
                      <a:pt x="652" y="339"/>
                      <a:pt x="652" y="338"/>
                    </a:cubicBezTo>
                    <a:cubicBezTo>
                      <a:pt x="653" y="336"/>
                      <a:pt x="653" y="333"/>
                      <a:pt x="654" y="331"/>
                    </a:cubicBezTo>
                    <a:cubicBezTo>
                      <a:pt x="654" y="331"/>
                      <a:pt x="654" y="331"/>
                      <a:pt x="654" y="331"/>
                    </a:cubicBezTo>
                    <a:cubicBezTo>
                      <a:pt x="655" y="330"/>
                      <a:pt x="656" y="328"/>
                      <a:pt x="657" y="327"/>
                    </a:cubicBezTo>
                    <a:cubicBezTo>
                      <a:pt x="657" y="326"/>
                      <a:pt x="658" y="326"/>
                      <a:pt x="658" y="325"/>
                    </a:cubicBezTo>
                    <a:cubicBezTo>
                      <a:pt x="658" y="325"/>
                      <a:pt x="658" y="325"/>
                      <a:pt x="658" y="325"/>
                    </a:cubicBezTo>
                    <a:cubicBezTo>
                      <a:pt x="659" y="325"/>
                      <a:pt x="659" y="325"/>
                      <a:pt x="659" y="324"/>
                    </a:cubicBezTo>
                    <a:cubicBezTo>
                      <a:pt x="660" y="324"/>
                      <a:pt x="662" y="323"/>
                      <a:pt x="663" y="323"/>
                    </a:cubicBezTo>
                    <a:cubicBezTo>
                      <a:pt x="664" y="322"/>
                      <a:pt x="666" y="322"/>
                      <a:pt x="667" y="321"/>
                    </a:cubicBezTo>
                    <a:cubicBezTo>
                      <a:pt x="668" y="321"/>
                      <a:pt x="669" y="321"/>
                      <a:pt x="669" y="321"/>
                    </a:cubicBezTo>
                    <a:cubicBezTo>
                      <a:pt x="670" y="321"/>
                      <a:pt x="670" y="321"/>
                      <a:pt x="671" y="321"/>
                    </a:cubicBezTo>
                    <a:cubicBezTo>
                      <a:pt x="674" y="321"/>
                      <a:pt x="677" y="321"/>
                      <a:pt x="680" y="321"/>
                    </a:cubicBezTo>
                    <a:cubicBezTo>
                      <a:pt x="680" y="321"/>
                      <a:pt x="686" y="321"/>
                      <a:pt x="685" y="321"/>
                    </a:cubicBezTo>
                    <a:cubicBezTo>
                      <a:pt x="687" y="322"/>
                      <a:pt x="690" y="322"/>
                      <a:pt x="692" y="323"/>
                    </a:cubicBezTo>
                    <a:cubicBezTo>
                      <a:pt x="690" y="322"/>
                      <a:pt x="694" y="324"/>
                      <a:pt x="695" y="324"/>
                    </a:cubicBezTo>
                    <a:cubicBezTo>
                      <a:pt x="695" y="325"/>
                      <a:pt x="695" y="325"/>
                      <a:pt x="696" y="325"/>
                    </a:cubicBezTo>
                    <a:cubicBezTo>
                      <a:pt x="696" y="325"/>
                      <a:pt x="696" y="325"/>
                      <a:pt x="696" y="325"/>
                    </a:cubicBezTo>
                    <a:cubicBezTo>
                      <a:pt x="696" y="326"/>
                      <a:pt x="697" y="326"/>
                      <a:pt x="697" y="327"/>
                    </a:cubicBezTo>
                    <a:cubicBezTo>
                      <a:pt x="698" y="327"/>
                      <a:pt x="699" y="329"/>
                      <a:pt x="699" y="329"/>
                    </a:cubicBezTo>
                    <a:cubicBezTo>
                      <a:pt x="700" y="330"/>
                      <a:pt x="700" y="330"/>
                      <a:pt x="700" y="331"/>
                    </a:cubicBezTo>
                    <a:cubicBezTo>
                      <a:pt x="700" y="331"/>
                      <a:pt x="701" y="333"/>
                      <a:pt x="701" y="333"/>
                    </a:cubicBezTo>
                    <a:cubicBezTo>
                      <a:pt x="702" y="335"/>
                      <a:pt x="703" y="340"/>
                      <a:pt x="703" y="341"/>
                    </a:cubicBezTo>
                    <a:cubicBezTo>
                      <a:pt x="703" y="345"/>
                      <a:pt x="703" y="348"/>
                      <a:pt x="703" y="352"/>
                    </a:cubicBezTo>
                    <a:cubicBezTo>
                      <a:pt x="703" y="579"/>
                      <a:pt x="703" y="579"/>
                      <a:pt x="703" y="579"/>
                    </a:cubicBezTo>
                    <a:cubicBezTo>
                      <a:pt x="703" y="588"/>
                      <a:pt x="703" y="597"/>
                      <a:pt x="703" y="606"/>
                    </a:cubicBezTo>
                    <a:cubicBezTo>
                      <a:pt x="704" y="635"/>
                      <a:pt x="749" y="635"/>
                      <a:pt x="749" y="606"/>
                    </a:cubicBezTo>
                    <a:cubicBezTo>
                      <a:pt x="749" y="578"/>
                      <a:pt x="749" y="578"/>
                      <a:pt x="749" y="578"/>
                    </a:cubicBezTo>
                    <a:cubicBezTo>
                      <a:pt x="750" y="577"/>
                      <a:pt x="750" y="574"/>
                      <a:pt x="750" y="573"/>
                    </a:cubicBezTo>
                    <a:cubicBezTo>
                      <a:pt x="751" y="571"/>
                      <a:pt x="751" y="569"/>
                      <a:pt x="752" y="567"/>
                    </a:cubicBezTo>
                    <a:cubicBezTo>
                      <a:pt x="752" y="566"/>
                      <a:pt x="753" y="564"/>
                      <a:pt x="753" y="563"/>
                    </a:cubicBezTo>
                    <a:cubicBezTo>
                      <a:pt x="754" y="562"/>
                      <a:pt x="754" y="561"/>
                      <a:pt x="755" y="560"/>
                    </a:cubicBezTo>
                    <a:cubicBezTo>
                      <a:pt x="755" y="559"/>
                      <a:pt x="756" y="559"/>
                      <a:pt x="756" y="558"/>
                    </a:cubicBezTo>
                    <a:cubicBezTo>
                      <a:pt x="756" y="558"/>
                      <a:pt x="756" y="558"/>
                      <a:pt x="756" y="558"/>
                    </a:cubicBezTo>
                    <a:cubicBezTo>
                      <a:pt x="757" y="557"/>
                      <a:pt x="759" y="555"/>
                      <a:pt x="760" y="555"/>
                    </a:cubicBezTo>
                    <a:cubicBezTo>
                      <a:pt x="761" y="554"/>
                      <a:pt x="762" y="554"/>
                      <a:pt x="762" y="553"/>
                    </a:cubicBezTo>
                    <a:cubicBezTo>
                      <a:pt x="761" y="554"/>
                      <a:pt x="766" y="552"/>
                      <a:pt x="767" y="552"/>
                    </a:cubicBezTo>
                    <a:cubicBezTo>
                      <a:pt x="768" y="551"/>
                      <a:pt x="769" y="551"/>
                      <a:pt x="769" y="551"/>
                    </a:cubicBezTo>
                    <a:cubicBezTo>
                      <a:pt x="771" y="551"/>
                      <a:pt x="773" y="551"/>
                      <a:pt x="774" y="551"/>
                    </a:cubicBezTo>
                    <a:cubicBezTo>
                      <a:pt x="775" y="551"/>
                      <a:pt x="781" y="552"/>
                      <a:pt x="781" y="552"/>
                    </a:cubicBezTo>
                    <a:cubicBezTo>
                      <a:pt x="782" y="552"/>
                      <a:pt x="784" y="552"/>
                      <a:pt x="785" y="553"/>
                    </a:cubicBezTo>
                    <a:cubicBezTo>
                      <a:pt x="784" y="553"/>
                      <a:pt x="789" y="554"/>
                      <a:pt x="790" y="555"/>
                    </a:cubicBezTo>
                    <a:cubicBezTo>
                      <a:pt x="790" y="555"/>
                      <a:pt x="790" y="555"/>
                      <a:pt x="790" y="555"/>
                    </a:cubicBezTo>
                    <a:cubicBezTo>
                      <a:pt x="790" y="556"/>
                      <a:pt x="791" y="556"/>
                      <a:pt x="792" y="557"/>
                    </a:cubicBezTo>
                    <a:cubicBezTo>
                      <a:pt x="792" y="557"/>
                      <a:pt x="793" y="558"/>
                      <a:pt x="793" y="558"/>
                    </a:cubicBezTo>
                    <a:cubicBezTo>
                      <a:pt x="793" y="558"/>
                      <a:pt x="793" y="558"/>
                      <a:pt x="793" y="558"/>
                    </a:cubicBezTo>
                    <a:cubicBezTo>
                      <a:pt x="794" y="560"/>
                      <a:pt x="795" y="562"/>
                      <a:pt x="796" y="564"/>
                    </a:cubicBezTo>
                    <a:cubicBezTo>
                      <a:pt x="796" y="564"/>
                      <a:pt x="797" y="564"/>
                      <a:pt x="797" y="564"/>
                    </a:cubicBezTo>
                    <a:cubicBezTo>
                      <a:pt x="797" y="565"/>
                      <a:pt x="797" y="565"/>
                      <a:pt x="797" y="566"/>
                    </a:cubicBezTo>
                    <a:cubicBezTo>
                      <a:pt x="798" y="568"/>
                      <a:pt x="799" y="571"/>
                      <a:pt x="799" y="573"/>
                    </a:cubicBezTo>
                    <a:cubicBezTo>
                      <a:pt x="800" y="574"/>
                      <a:pt x="800" y="576"/>
                      <a:pt x="800" y="577"/>
                    </a:cubicBezTo>
                    <a:cubicBezTo>
                      <a:pt x="800" y="577"/>
                      <a:pt x="800" y="578"/>
                      <a:pt x="800" y="579"/>
                    </a:cubicBezTo>
                    <a:cubicBezTo>
                      <a:pt x="800" y="588"/>
                      <a:pt x="800" y="597"/>
                      <a:pt x="801" y="606"/>
                    </a:cubicBezTo>
                    <a:cubicBezTo>
                      <a:pt x="801" y="635"/>
                      <a:pt x="846" y="635"/>
                      <a:pt x="847" y="606"/>
                    </a:cubicBezTo>
                    <a:cubicBezTo>
                      <a:pt x="847" y="597"/>
                      <a:pt x="847" y="588"/>
                      <a:pt x="847" y="579"/>
                    </a:cubicBezTo>
                    <a:cubicBezTo>
                      <a:pt x="847" y="578"/>
                      <a:pt x="847" y="578"/>
                      <a:pt x="847" y="577"/>
                    </a:cubicBezTo>
                    <a:cubicBezTo>
                      <a:pt x="847" y="576"/>
                      <a:pt x="847" y="575"/>
                      <a:pt x="847" y="574"/>
                    </a:cubicBezTo>
                    <a:cubicBezTo>
                      <a:pt x="848" y="572"/>
                      <a:pt x="848" y="570"/>
                      <a:pt x="849" y="568"/>
                    </a:cubicBezTo>
                    <a:cubicBezTo>
                      <a:pt x="849" y="567"/>
                      <a:pt x="850" y="565"/>
                      <a:pt x="850" y="564"/>
                    </a:cubicBezTo>
                    <a:cubicBezTo>
                      <a:pt x="851" y="563"/>
                      <a:pt x="852" y="562"/>
                      <a:pt x="852" y="560"/>
                    </a:cubicBezTo>
                    <a:cubicBezTo>
                      <a:pt x="852" y="560"/>
                      <a:pt x="852" y="560"/>
                      <a:pt x="853" y="560"/>
                    </a:cubicBezTo>
                    <a:cubicBezTo>
                      <a:pt x="853" y="560"/>
                      <a:pt x="854" y="558"/>
                      <a:pt x="855" y="557"/>
                    </a:cubicBezTo>
                    <a:cubicBezTo>
                      <a:pt x="855" y="557"/>
                      <a:pt x="856" y="556"/>
                      <a:pt x="856" y="556"/>
                    </a:cubicBezTo>
                    <a:cubicBezTo>
                      <a:pt x="856" y="556"/>
                      <a:pt x="856" y="556"/>
                      <a:pt x="856" y="556"/>
                    </a:cubicBezTo>
                    <a:cubicBezTo>
                      <a:pt x="857" y="555"/>
                      <a:pt x="861" y="553"/>
                      <a:pt x="861" y="553"/>
                    </a:cubicBezTo>
                    <a:cubicBezTo>
                      <a:pt x="863" y="553"/>
                      <a:pt x="865" y="552"/>
                      <a:pt x="866" y="552"/>
                    </a:cubicBezTo>
                    <a:cubicBezTo>
                      <a:pt x="867" y="552"/>
                      <a:pt x="868" y="551"/>
                      <a:pt x="868" y="551"/>
                    </a:cubicBezTo>
                    <a:cubicBezTo>
                      <a:pt x="870" y="551"/>
                      <a:pt x="872" y="551"/>
                      <a:pt x="874" y="551"/>
                    </a:cubicBezTo>
                    <a:cubicBezTo>
                      <a:pt x="875" y="551"/>
                      <a:pt x="881" y="552"/>
                      <a:pt x="881" y="551"/>
                    </a:cubicBezTo>
                    <a:cubicBezTo>
                      <a:pt x="882" y="552"/>
                      <a:pt x="884" y="552"/>
                      <a:pt x="885" y="553"/>
                    </a:cubicBezTo>
                    <a:cubicBezTo>
                      <a:pt x="885" y="553"/>
                      <a:pt x="889" y="554"/>
                      <a:pt x="890" y="555"/>
                    </a:cubicBezTo>
                    <a:cubicBezTo>
                      <a:pt x="890" y="555"/>
                      <a:pt x="890" y="555"/>
                      <a:pt x="891" y="555"/>
                    </a:cubicBezTo>
                    <a:cubicBezTo>
                      <a:pt x="891" y="555"/>
                      <a:pt x="891" y="556"/>
                      <a:pt x="892" y="556"/>
                    </a:cubicBezTo>
                    <a:cubicBezTo>
                      <a:pt x="892" y="557"/>
                      <a:pt x="893" y="557"/>
                      <a:pt x="893" y="557"/>
                    </a:cubicBezTo>
                    <a:cubicBezTo>
                      <a:pt x="893" y="558"/>
                      <a:pt x="893" y="558"/>
                      <a:pt x="893" y="558"/>
                    </a:cubicBezTo>
                    <a:cubicBezTo>
                      <a:pt x="894" y="559"/>
                      <a:pt x="895" y="561"/>
                      <a:pt x="896" y="563"/>
                    </a:cubicBezTo>
                    <a:cubicBezTo>
                      <a:pt x="896" y="564"/>
                      <a:pt x="897" y="564"/>
                      <a:pt x="897" y="565"/>
                    </a:cubicBezTo>
                    <a:cubicBezTo>
                      <a:pt x="898" y="567"/>
                      <a:pt x="898" y="570"/>
                      <a:pt x="899" y="573"/>
                    </a:cubicBezTo>
                    <a:cubicBezTo>
                      <a:pt x="899" y="573"/>
                      <a:pt x="899" y="573"/>
                      <a:pt x="899" y="573"/>
                    </a:cubicBezTo>
                    <a:cubicBezTo>
                      <a:pt x="898" y="584"/>
                      <a:pt x="898" y="595"/>
                      <a:pt x="898" y="606"/>
                    </a:cubicBezTo>
                    <a:cubicBezTo>
                      <a:pt x="899" y="635"/>
                      <a:pt x="944" y="635"/>
                      <a:pt x="944" y="606"/>
                    </a:cubicBezTo>
                    <a:cubicBezTo>
                      <a:pt x="945" y="595"/>
                      <a:pt x="945" y="586"/>
                      <a:pt x="945" y="576"/>
                    </a:cubicBezTo>
                    <a:cubicBezTo>
                      <a:pt x="945" y="575"/>
                      <a:pt x="945" y="574"/>
                      <a:pt x="945" y="574"/>
                    </a:cubicBezTo>
                    <a:cubicBezTo>
                      <a:pt x="946" y="572"/>
                      <a:pt x="946" y="570"/>
                      <a:pt x="947" y="568"/>
                    </a:cubicBezTo>
                    <a:cubicBezTo>
                      <a:pt x="947" y="567"/>
                      <a:pt x="948" y="565"/>
                      <a:pt x="948" y="564"/>
                    </a:cubicBezTo>
                    <a:cubicBezTo>
                      <a:pt x="949" y="563"/>
                      <a:pt x="950" y="561"/>
                      <a:pt x="951" y="560"/>
                    </a:cubicBezTo>
                    <a:cubicBezTo>
                      <a:pt x="951" y="560"/>
                      <a:pt x="951" y="560"/>
                      <a:pt x="951" y="560"/>
                    </a:cubicBezTo>
                    <a:cubicBezTo>
                      <a:pt x="951" y="559"/>
                      <a:pt x="952" y="558"/>
                      <a:pt x="953" y="557"/>
                    </a:cubicBezTo>
                    <a:cubicBezTo>
                      <a:pt x="953" y="557"/>
                      <a:pt x="954" y="556"/>
                      <a:pt x="954" y="556"/>
                    </a:cubicBezTo>
                    <a:cubicBezTo>
                      <a:pt x="954" y="556"/>
                      <a:pt x="954" y="556"/>
                      <a:pt x="955" y="556"/>
                    </a:cubicBezTo>
                    <a:cubicBezTo>
                      <a:pt x="955" y="555"/>
                      <a:pt x="959" y="553"/>
                      <a:pt x="959" y="553"/>
                    </a:cubicBezTo>
                    <a:cubicBezTo>
                      <a:pt x="961" y="552"/>
                      <a:pt x="963" y="552"/>
                      <a:pt x="964" y="552"/>
                    </a:cubicBezTo>
                    <a:cubicBezTo>
                      <a:pt x="965" y="551"/>
                      <a:pt x="965" y="551"/>
                      <a:pt x="965" y="551"/>
                    </a:cubicBezTo>
                    <a:cubicBezTo>
                      <a:pt x="967" y="551"/>
                      <a:pt x="969" y="551"/>
                      <a:pt x="972" y="551"/>
                    </a:cubicBezTo>
                    <a:cubicBezTo>
                      <a:pt x="977" y="551"/>
                      <a:pt x="976" y="551"/>
                      <a:pt x="982" y="553"/>
                    </a:cubicBezTo>
                    <a:cubicBezTo>
                      <a:pt x="983" y="553"/>
                      <a:pt x="983" y="553"/>
                      <a:pt x="983" y="553"/>
                    </a:cubicBezTo>
                    <a:cubicBezTo>
                      <a:pt x="983" y="553"/>
                      <a:pt x="984" y="553"/>
                      <a:pt x="984" y="553"/>
                    </a:cubicBezTo>
                    <a:cubicBezTo>
                      <a:pt x="985" y="554"/>
                      <a:pt x="986" y="554"/>
                      <a:pt x="987" y="555"/>
                    </a:cubicBezTo>
                    <a:cubicBezTo>
                      <a:pt x="986" y="555"/>
                      <a:pt x="989" y="557"/>
                      <a:pt x="989" y="557"/>
                    </a:cubicBezTo>
                    <a:cubicBezTo>
                      <a:pt x="990" y="557"/>
                      <a:pt x="990" y="558"/>
                      <a:pt x="990" y="558"/>
                    </a:cubicBezTo>
                    <a:cubicBezTo>
                      <a:pt x="991" y="559"/>
                      <a:pt x="992" y="561"/>
                      <a:pt x="992" y="562"/>
                    </a:cubicBezTo>
                    <a:cubicBezTo>
                      <a:pt x="992" y="562"/>
                      <a:pt x="993" y="562"/>
                      <a:pt x="993" y="563"/>
                    </a:cubicBezTo>
                    <a:cubicBezTo>
                      <a:pt x="993" y="563"/>
                      <a:pt x="993" y="563"/>
                      <a:pt x="993" y="563"/>
                    </a:cubicBezTo>
                    <a:cubicBezTo>
                      <a:pt x="994" y="566"/>
                      <a:pt x="995" y="569"/>
                      <a:pt x="995" y="572"/>
                    </a:cubicBezTo>
                    <a:cubicBezTo>
                      <a:pt x="995" y="572"/>
                      <a:pt x="995" y="572"/>
                      <a:pt x="995" y="572"/>
                    </a:cubicBezTo>
                    <a:cubicBezTo>
                      <a:pt x="995" y="573"/>
                      <a:pt x="995" y="574"/>
                      <a:pt x="995" y="574"/>
                    </a:cubicBezTo>
                    <a:cubicBezTo>
                      <a:pt x="996" y="577"/>
                      <a:pt x="996" y="579"/>
                      <a:pt x="996" y="582"/>
                    </a:cubicBezTo>
                    <a:lnTo>
                      <a:pt x="996" y="9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52" name="Freeform 163"/>
              <p:cNvSpPr/>
              <p:nvPr/>
            </p:nvSpPr>
            <p:spPr bwMode="auto">
              <a:xfrm>
                <a:off x="9061450" y="4225926"/>
                <a:ext cx="957263" cy="114300"/>
              </a:xfrm>
              <a:custGeom>
                <a:avLst/>
                <a:gdLst>
                  <a:gd name="T0" fmla="*/ 30 w 387"/>
                  <a:gd name="T1" fmla="*/ 46 h 46"/>
                  <a:gd name="T2" fmla="*/ 357 w 387"/>
                  <a:gd name="T3" fmla="*/ 46 h 46"/>
                  <a:gd name="T4" fmla="*/ 357 w 387"/>
                  <a:gd name="T5" fmla="*/ 0 h 46"/>
                  <a:gd name="T6" fmla="*/ 30 w 387"/>
                  <a:gd name="T7" fmla="*/ 0 h 46"/>
                  <a:gd name="T8" fmla="*/ 30 w 387"/>
                  <a:gd name="T9" fmla="*/ 46 h 46"/>
                </a:gdLst>
                <a:ahLst/>
                <a:cxnLst>
                  <a:cxn ang="0">
                    <a:pos x="T0" y="T1"/>
                  </a:cxn>
                  <a:cxn ang="0">
                    <a:pos x="T2" y="T3"/>
                  </a:cxn>
                  <a:cxn ang="0">
                    <a:pos x="T4" y="T5"/>
                  </a:cxn>
                  <a:cxn ang="0">
                    <a:pos x="T6" y="T7"/>
                  </a:cxn>
                  <a:cxn ang="0">
                    <a:pos x="T8" y="T9"/>
                  </a:cxn>
                </a:cxnLst>
                <a:rect l="0" t="0" r="r" b="b"/>
                <a:pathLst>
                  <a:path w="387" h="46">
                    <a:moveTo>
                      <a:pt x="30" y="46"/>
                    </a:moveTo>
                    <a:cubicBezTo>
                      <a:pt x="357" y="46"/>
                      <a:pt x="357" y="46"/>
                      <a:pt x="357" y="46"/>
                    </a:cubicBezTo>
                    <a:cubicBezTo>
                      <a:pt x="387" y="46"/>
                      <a:pt x="387" y="0"/>
                      <a:pt x="357" y="0"/>
                    </a:cubicBezTo>
                    <a:cubicBezTo>
                      <a:pt x="30" y="0"/>
                      <a:pt x="30" y="0"/>
                      <a:pt x="30" y="0"/>
                    </a:cubicBezTo>
                    <a:cubicBezTo>
                      <a:pt x="0" y="0"/>
                      <a:pt x="0" y="46"/>
                      <a:pt x="3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grpSp>
        <p:sp>
          <p:nvSpPr>
            <p:cNvPr id="54" name="Rectangle 39"/>
            <p:cNvSpPr/>
            <p:nvPr/>
          </p:nvSpPr>
          <p:spPr>
            <a:xfrm>
              <a:off x="2800" y="2888"/>
              <a:ext cx="4155" cy="1113"/>
            </a:xfrm>
            <a:prstGeom prst="rect">
              <a:avLst/>
            </a:prstGeom>
          </p:spPr>
          <p:txBody>
            <a:bodyPr wrap="square">
              <a:spAutoFit/>
            </a:bodyPr>
            <a:lstStyle/>
            <a:p>
              <a:pPr algn="ctr"/>
              <a:r>
                <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rPr>
                <a:t>The Eight Tang-Song Prose Masters</a:t>
              </a:r>
              <a:endPar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endParaRPr>
            </a:p>
          </p:txBody>
        </p:sp>
        <p:grpSp>
          <p:nvGrpSpPr>
            <p:cNvPr id="56" name="Group 71"/>
            <p:cNvGrpSpPr/>
            <p:nvPr/>
          </p:nvGrpSpPr>
          <p:grpSpPr>
            <a:xfrm>
              <a:off x="4328" y="4282"/>
              <a:ext cx="922" cy="922"/>
              <a:chOff x="3864305" y="7386725"/>
              <a:chExt cx="936296" cy="936294"/>
            </a:xfrm>
          </p:grpSpPr>
          <p:sp>
            <p:nvSpPr>
              <p:cNvPr id="57" name="Oval 72"/>
              <p:cNvSpPr/>
              <p:nvPr/>
            </p:nvSpPr>
            <p:spPr>
              <a:xfrm>
                <a:off x="3864305" y="7386725"/>
                <a:ext cx="936296" cy="936294"/>
              </a:xfrm>
              <a:prstGeom prst="ellipse">
                <a:avLst/>
              </a:prstGeom>
              <a:solidFill>
                <a:schemeClr val="bg1"/>
              </a:solidFill>
              <a:ln>
                <a:noFill/>
              </a:ln>
              <a:effectLst>
                <a:outerShdw blurRad="1270000" dist="139700" dir="5400000" sx="90000" sy="9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solidFill>
                    <a:schemeClr val="tx1">
                      <a:lumMod val="65000"/>
                      <a:lumOff val="35000"/>
                    </a:schemeClr>
                  </a:solidFill>
                </a:endParaRPr>
              </a:p>
            </p:txBody>
          </p:sp>
          <p:grpSp>
            <p:nvGrpSpPr>
              <p:cNvPr id="58" name="Group 73"/>
              <p:cNvGrpSpPr/>
              <p:nvPr/>
            </p:nvGrpSpPr>
            <p:grpSpPr>
              <a:xfrm>
                <a:off x="4100281" y="7622700"/>
                <a:ext cx="464344" cy="464344"/>
                <a:chOff x="8204317" y="2115665"/>
                <a:chExt cx="464344" cy="464344"/>
              </a:xfrm>
              <a:solidFill>
                <a:schemeClr val="accent1"/>
              </a:solidFill>
            </p:grpSpPr>
            <p:sp>
              <p:nvSpPr>
                <p:cNvPr id="59" name="AutoShape 81"/>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rgbClr val="D09B45"/>
                </a:solid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sp>
              <p:nvSpPr>
                <p:cNvPr id="60" name="AutoShape 82"/>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grpSp>
        </p:grpSp>
      </p:grpSp>
      <p:grpSp>
        <p:nvGrpSpPr>
          <p:cNvPr id="2" name="组合 1"/>
          <p:cNvGrpSpPr/>
          <p:nvPr/>
        </p:nvGrpSpPr>
        <p:grpSpPr>
          <a:xfrm>
            <a:off x="2018030" y="4152900"/>
            <a:ext cx="3120959" cy="2671617"/>
            <a:chOff x="2302" y="5608"/>
            <a:chExt cx="4915" cy="4207"/>
          </a:xfrm>
        </p:grpSpPr>
        <p:sp>
          <p:nvSpPr>
            <p:cNvPr id="61" name="Rectangle: Rounded Corners 70"/>
            <p:cNvSpPr/>
            <p:nvPr/>
          </p:nvSpPr>
          <p:spPr>
            <a:xfrm>
              <a:off x="2302" y="5608"/>
              <a:ext cx="4915" cy="3518"/>
            </a:xfrm>
            <a:prstGeom prst="roundRect">
              <a:avLst>
                <a:gd name="adj" fmla="val 2608"/>
              </a:avLst>
            </a:prstGeom>
            <a:solidFill>
              <a:schemeClr val="bg1"/>
            </a:solidFill>
            <a:ln>
              <a:no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solidFill>
                  <a:schemeClr val="tx1">
                    <a:lumMod val="65000"/>
                    <a:lumOff val="35000"/>
                  </a:schemeClr>
                </a:solidFill>
              </a:endParaRPr>
            </a:p>
          </p:txBody>
        </p:sp>
        <p:grpSp>
          <p:nvGrpSpPr>
            <p:cNvPr id="67" name="Group 21"/>
            <p:cNvGrpSpPr/>
            <p:nvPr/>
          </p:nvGrpSpPr>
          <p:grpSpPr>
            <a:xfrm>
              <a:off x="4496" y="6328"/>
              <a:ext cx="830" cy="690"/>
              <a:chOff x="7783513" y="4014788"/>
              <a:chExt cx="2720975" cy="2260600"/>
            </a:xfrm>
            <a:solidFill>
              <a:schemeClr val="tx1">
                <a:lumMod val="65000"/>
                <a:lumOff val="35000"/>
              </a:schemeClr>
            </a:solidFill>
          </p:grpSpPr>
          <p:sp>
            <p:nvSpPr>
              <p:cNvPr id="68" name="Freeform 134"/>
              <p:cNvSpPr/>
              <p:nvPr/>
            </p:nvSpPr>
            <p:spPr bwMode="auto">
              <a:xfrm>
                <a:off x="8940801" y="4214813"/>
                <a:ext cx="442913" cy="415925"/>
              </a:xfrm>
              <a:custGeom>
                <a:avLst/>
                <a:gdLst>
                  <a:gd name="T0" fmla="*/ 49 w 179"/>
                  <a:gd name="T1" fmla="*/ 144 h 168"/>
                  <a:gd name="T2" fmla="*/ 58 w 179"/>
                  <a:gd name="T3" fmla="*/ 106 h 168"/>
                  <a:gd name="T4" fmla="*/ 61 w 179"/>
                  <a:gd name="T5" fmla="*/ 100 h 168"/>
                  <a:gd name="T6" fmla="*/ 66 w 179"/>
                  <a:gd name="T7" fmla="*/ 91 h 168"/>
                  <a:gd name="T8" fmla="*/ 78 w 179"/>
                  <a:gd name="T9" fmla="*/ 77 h 168"/>
                  <a:gd name="T10" fmla="*/ 148 w 179"/>
                  <a:gd name="T11" fmla="*/ 48 h 168"/>
                  <a:gd name="T12" fmla="*/ 148 w 179"/>
                  <a:gd name="T13" fmla="*/ 1 h 168"/>
                  <a:gd name="T14" fmla="*/ 46 w 179"/>
                  <a:gd name="T15" fmla="*/ 41 h 168"/>
                  <a:gd name="T16" fmla="*/ 1 w 179"/>
                  <a:gd name="T17" fmla="*/ 144 h 168"/>
                  <a:gd name="T18" fmla="*/ 25 w 179"/>
                  <a:gd name="T19" fmla="*/ 168 h 168"/>
                  <a:gd name="T20" fmla="*/ 49 w 179"/>
                  <a:gd name="T21" fmla="*/ 1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 h="168">
                    <a:moveTo>
                      <a:pt x="49" y="144"/>
                    </a:moveTo>
                    <a:cubicBezTo>
                      <a:pt x="50" y="133"/>
                      <a:pt x="53" y="119"/>
                      <a:pt x="58" y="106"/>
                    </a:cubicBezTo>
                    <a:cubicBezTo>
                      <a:pt x="58" y="108"/>
                      <a:pt x="61" y="101"/>
                      <a:pt x="61" y="100"/>
                    </a:cubicBezTo>
                    <a:cubicBezTo>
                      <a:pt x="63" y="97"/>
                      <a:pt x="65" y="94"/>
                      <a:pt x="66" y="91"/>
                    </a:cubicBezTo>
                    <a:cubicBezTo>
                      <a:pt x="70" y="85"/>
                      <a:pt x="72" y="83"/>
                      <a:pt x="78" y="77"/>
                    </a:cubicBezTo>
                    <a:cubicBezTo>
                      <a:pt x="96" y="58"/>
                      <a:pt x="121" y="49"/>
                      <a:pt x="148" y="48"/>
                    </a:cubicBezTo>
                    <a:cubicBezTo>
                      <a:pt x="179" y="48"/>
                      <a:pt x="179" y="0"/>
                      <a:pt x="148" y="1"/>
                    </a:cubicBezTo>
                    <a:cubicBezTo>
                      <a:pt x="110" y="1"/>
                      <a:pt x="74" y="15"/>
                      <a:pt x="46" y="41"/>
                    </a:cubicBezTo>
                    <a:cubicBezTo>
                      <a:pt x="18" y="68"/>
                      <a:pt x="4" y="106"/>
                      <a:pt x="1" y="144"/>
                    </a:cubicBezTo>
                    <a:cubicBezTo>
                      <a:pt x="0" y="157"/>
                      <a:pt x="13" y="168"/>
                      <a:pt x="25" y="168"/>
                    </a:cubicBezTo>
                    <a:cubicBezTo>
                      <a:pt x="39" y="168"/>
                      <a:pt x="48" y="157"/>
                      <a:pt x="49" y="1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69" name="Freeform 135"/>
              <p:cNvSpPr>
                <a:spLocks noEditPoints="1"/>
              </p:cNvSpPr>
              <p:nvPr/>
            </p:nvSpPr>
            <p:spPr bwMode="auto">
              <a:xfrm>
                <a:off x="7783513" y="4014788"/>
                <a:ext cx="2720975" cy="2260600"/>
              </a:xfrm>
              <a:custGeom>
                <a:avLst/>
                <a:gdLst>
                  <a:gd name="T0" fmla="*/ 1050 w 1098"/>
                  <a:gd name="T1" fmla="*/ 396 h 913"/>
                  <a:gd name="T2" fmla="*/ 1044 w 1098"/>
                  <a:gd name="T3" fmla="*/ 396 h 913"/>
                  <a:gd name="T4" fmla="*/ 816 w 1098"/>
                  <a:gd name="T5" fmla="*/ 510 h 913"/>
                  <a:gd name="T6" fmla="*/ 816 w 1098"/>
                  <a:gd name="T7" fmla="*/ 434 h 913"/>
                  <a:gd name="T8" fmla="*/ 764 w 1098"/>
                  <a:gd name="T9" fmla="*/ 382 h 913"/>
                  <a:gd name="T10" fmla="*/ 730 w 1098"/>
                  <a:gd name="T11" fmla="*/ 382 h 913"/>
                  <a:gd name="T12" fmla="*/ 811 w 1098"/>
                  <a:gd name="T13" fmla="*/ 214 h 913"/>
                  <a:gd name="T14" fmla="*/ 597 w 1098"/>
                  <a:gd name="T15" fmla="*/ 0 h 913"/>
                  <a:gd name="T16" fmla="*/ 407 w 1098"/>
                  <a:gd name="T17" fmla="*/ 115 h 913"/>
                  <a:gd name="T18" fmla="*/ 217 w 1098"/>
                  <a:gd name="T19" fmla="*/ 0 h 913"/>
                  <a:gd name="T20" fmla="*/ 3 w 1098"/>
                  <a:gd name="T21" fmla="*/ 214 h 913"/>
                  <a:gd name="T22" fmla="*/ 84 w 1098"/>
                  <a:gd name="T23" fmla="*/ 382 h 913"/>
                  <a:gd name="T24" fmla="*/ 53 w 1098"/>
                  <a:gd name="T25" fmla="*/ 382 h 913"/>
                  <a:gd name="T26" fmla="*/ 0 w 1098"/>
                  <a:gd name="T27" fmla="*/ 434 h 913"/>
                  <a:gd name="T28" fmla="*/ 0 w 1098"/>
                  <a:gd name="T29" fmla="*/ 861 h 913"/>
                  <a:gd name="T30" fmla="*/ 53 w 1098"/>
                  <a:gd name="T31" fmla="*/ 913 h 913"/>
                  <a:gd name="T32" fmla="*/ 764 w 1098"/>
                  <a:gd name="T33" fmla="*/ 913 h 913"/>
                  <a:gd name="T34" fmla="*/ 816 w 1098"/>
                  <a:gd name="T35" fmla="*/ 861 h 913"/>
                  <a:gd name="T36" fmla="*/ 816 w 1098"/>
                  <a:gd name="T37" fmla="*/ 743 h 913"/>
                  <a:gd name="T38" fmla="*/ 1044 w 1098"/>
                  <a:gd name="T39" fmla="*/ 858 h 913"/>
                  <a:gd name="T40" fmla="*/ 1050 w 1098"/>
                  <a:gd name="T41" fmla="*/ 858 h 913"/>
                  <a:gd name="T42" fmla="*/ 1098 w 1098"/>
                  <a:gd name="T43" fmla="*/ 799 h 913"/>
                  <a:gd name="T44" fmla="*/ 1098 w 1098"/>
                  <a:gd name="T45" fmla="*/ 455 h 913"/>
                  <a:gd name="T46" fmla="*/ 1050 w 1098"/>
                  <a:gd name="T47" fmla="*/ 396 h 913"/>
                  <a:gd name="T48" fmla="*/ 597 w 1098"/>
                  <a:gd name="T49" fmla="*/ 48 h 913"/>
                  <a:gd name="T50" fmla="*/ 763 w 1098"/>
                  <a:gd name="T51" fmla="*/ 214 h 913"/>
                  <a:gd name="T52" fmla="*/ 597 w 1098"/>
                  <a:gd name="T53" fmla="*/ 380 h 913"/>
                  <a:gd name="T54" fmla="*/ 431 w 1098"/>
                  <a:gd name="T55" fmla="*/ 214 h 913"/>
                  <a:gd name="T56" fmla="*/ 597 w 1098"/>
                  <a:gd name="T57" fmla="*/ 48 h 913"/>
                  <a:gd name="T58" fmla="*/ 465 w 1098"/>
                  <a:gd name="T59" fmla="*/ 382 h 913"/>
                  <a:gd name="T60" fmla="*/ 349 w 1098"/>
                  <a:gd name="T61" fmla="*/ 382 h 913"/>
                  <a:gd name="T62" fmla="*/ 407 w 1098"/>
                  <a:gd name="T63" fmla="*/ 312 h 913"/>
                  <a:gd name="T64" fmla="*/ 465 w 1098"/>
                  <a:gd name="T65" fmla="*/ 382 h 913"/>
                  <a:gd name="T66" fmla="*/ 51 w 1098"/>
                  <a:gd name="T67" fmla="*/ 214 h 913"/>
                  <a:gd name="T68" fmla="*/ 217 w 1098"/>
                  <a:gd name="T69" fmla="*/ 48 h 913"/>
                  <a:gd name="T70" fmla="*/ 383 w 1098"/>
                  <a:gd name="T71" fmla="*/ 214 h 913"/>
                  <a:gd name="T72" fmla="*/ 217 w 1098"/>
                  <a:gd name="T73" fmla="*/ 380 h 913"/>
                  <a:gd name="T74" fmla="*/ 51 w 1098"/>
                  <a:gd name="T75" fmla="*/ 214 h 913"/>
                  <a:gd name="T76" fmla="*/ 768 w 1098"/>
                  <a:gd name="T77" fmla="*/ 861 h 913"/>
                  <a:gd name="T78" fmla="*/ 764 w 1098"/>
                  <a:gd name="T79" fmla="*/ 865 h 913"/>
                  <a:gd name="T80" fmla="*/ 53 w 1098"/>
                  <a:gd name="T81" fmla="*/ 865 h 913"/>
                  <a:gd name="T82" fmla="*/ 48 w 1098"/>
                  <a:gd name="T83" fmla="*/ 861 h 913"/>
                  <a:gd name="T84" fmla="*/ 48 w 1098"/>
                  <a:gd name="T85" fmla="*/ 434 h 913"/>
                  <a:gd name="T86" fmla="*/ 53 w 1098"/>
                  <a:gd name="T87" fmla="*/ 430 h 913"/>
                  <a:gd name="T88" fmla="*/ 764 w 1098"/>
                  <a:gd name="T89" fmla="*/ 430 h 913"/>
                  <a:gd name="T90" fmla="*/ 768 w 1098"/>
                  <a:gd name="T91" fmla="*/ 434 h 913"/>
                  <a:gd name="T92" fmla="*/ 768 w 1098"/>
                  <a:gd name="T93" fmla="*/ 861 h 913"/>
                  <a:gd name="T94" fmla="*/ 1050 w 1098"/>
                  <a:gd name="T95" fmla="*/ 799 h 913"/>
                  <a:gd name="T96" fmla="*/ 1048 w 1098"/>
                  <a:gd name="T97" fmla="*/ 807 h 913"/>
                  <a:gd name="T98" fmla="*/ 822 w 1098"/>
                  <a:gd name="T99" fmla="*/ 692 h 913"/>
                  <a:gd name="T100" fmla="*/ 819 w 1098"/>
                  <a:gd name="T101" fmla="*/ 692 h 913"/>
                  <a:gd name="T102" fmla="*/ 816 w 1098"/>
                  <a:gd name="T103" fmla="*/ 681 h 913"/>
                  <a:gd name="T104" fmla="*/ 816 w 1098"/>
                  <a:gd name="T105" fmla="*/ 573 h 913"/>
                  <a:gd name="T106" fmla="*/ 819 w 1098"/>
                  <a:gd name="T107" fmla="*/ 561 h 913"/>
                  <a:gd name="T108" fmla="*/ 822 w 1098"/>
                  <a:gd name="T109" fmla="*/ 561 h 913"/>
                  <a:gd name="T110" fmla="*/ 1048 w 1098"/>
                  <a:gd name="T111" fmla="*/ 447 h 913"/>
                  <a:gd name="T112" fmla="*/ 1050 w 1098"/>
                  <a:gd name="T113" fmla="*/ 455 h 913"/>
                  <a:gd name="T114" fmla="*/ 1050 w 1098"/>
                  <a:gd name="T115" fmla="*/ 799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8" h="913">
                    <a:moveTo>
                      <a:pt x="1050" y="396"/>
                    </a:moveTo>
                    <a:cubicBezTo>
                      <a:pt x="1044" y="396"/>
                      <a:pt x="1044" y="396"/>
                      <a:pt x="1044" y="396"/>
                    </a:cubicBezTo>
                    <a:cubicBezTo>
                      <a:pt x="816" y="510"/>
                      <a:pt x="816" y="510"/>
                      <a:pt x="816" y="510"/>
                    </a:cubicBezTo>
                    <a:cubicBezTo>
                      <a:pt x="816" y="434"/>
                      <a:pt x="816" y="434"/>
                      <a:pt x="816" y="434"/>
                    </a:cubicBezTo>
                    <a:cubicBezTo>
                      <a:pt x="816" y="405"/>
                      <a:pt x="793" y="382"/>
                      <a:pt x="764" y="382"/>
                    </a:cubicBezTo>
                    <a:cubicBezTo>
                      <a:pt x="730" y="382"/>
                      <a:pt x="730" y="382"/>
                      <a:pt x="730" y="382"/>
                    </a:cubicBezTo>
                    <a:cubicBezTo>
                      <a:pt x="779" y="342"/>
                      <a:pt x="811" y="282"/>
                      <a:pt x="811" y="214"/>
                    </a:cubicBezTo>
                    <a:cubicBezTo>
                      <a:pt x="811" y="96"/>
                      <a:pt x="715" y="0"/>
                      <a:pt x="597" y="0"/>
                    </a:cubicBezTo>
                    <a:cubicBezTo>
                      <a:pt x="514" y="0"/>
                      <a:pt x="443" y="47"/>
                      <a:pt x="407" y="115"/>
                    </a:cubicBezTo>
                    <a:cubicBezTo>
                      <a:pt x="371" y="47"/>
                      <a:pt x="300" y="0"/>
                      <a:pt x="217" y="0"/>
                    </a:cubicBezTo>
                    <a:cubicBezTo>
                      <a:pt x="99" y="0"/>
                      <a:pt x="3" y="96"/>
                      <a:pt x="3" y="214"/>
                    </a:cubicBezTo>
                    <a:cubicBezTo>
                      <a:pt x="3" y="282"/>
                      <a:pt x="35" y="342"/>
                      <a:pt x="84" y="382"/>
                    </a:cubicBezTo>
                    <a:cubicBezTo>
                      <a:pt x="53" y="382"/>
                      <a:pt x="53" y="382"/>
                      <a:pt x="53" y="382"/>
                    </a:cubicBezTo>
                    <a:cubicBezTo>
                      <a:pt x="24" y="382"/>
                      <a:pt x="0" y="405"/>
                      <a:pt x="0" y="434"/>
                    </a:cubicBezTo>
                    <a:cubicBezTo>
                      <a:pt x="0" y="861"/>
                      <a:pt x="0" y="861"/>
                      <a:pt x="0" y="861"/>
                    </a:cubicBezTo>
                    <a:cubicBezTo>
                      <a:pt x="0" y="889"/>
                      <a:pt x="24" y="913"/>
                      <a:pt x="53" y="913"/>
                    </a:cubicBezTo>
                    <a:cubicBezTo>
                      <a:pt x="764" y="913"/>
                      <a:pt x="764" y="913"/>
                      <a:pt x="764" y="913"/>
                    </a:cubicBezTo>
                    <a:cubicBezTo>
                      <a:pt x="793" y="913"/>
                      <a:pt x="816" y="889"/>
                      <a:pt x="816" y="861"/>
                    </a:cubicBezTo>
                    <a:cubicBezTo>
                      <a:pt x="816" y="743"/>
                      <a:pt x="816" y="743"/>
                      <a:pt x="816" y="743"/>
                    </a:cubicBezTo>
                    <a:cubicBezTo>
                      <a:pt x="1044" y="858"/>
                      <a:pt x="1044" y="858"/>
                      <a:pt x="1044" y="858"/>
                    </a:cubicBezTo>
                    <a:cubicBezTo>
                      <a:pt x="1050" y="858"/>
                      <a:pt x="1050" y="858"/>
                      <a:pt x="1050" y="858"/>
                    </a:cubicBezTo>
                    <a:cubicBezTo>
                      <a:pt x="1076" y="858"/>
                      <a:pt x="1098" y="832"/>
                      <a:pt x="1098" y="799"/>
                    </a:cubicBezTo>
                    <a:cubicBezTo>
                      <a:pt x="1098" y="455"/>
                      <a:pt x="1098" y="455"/>
                      <a:pt x="1098" y="455"/>
                    </a:cubicBezTo>
                    <a:cubicBezTo>
                      <a:pt x="1098" y="422"/>
                      <a:pt x="1076" y="396"/>
                      <a:pt x="1050" y="396"/>
                    </a:cubicBezTo>
                    <a:close/>
                    <a:moveTo>
                      <a:pt x="597" y="48"/>
                    </a:moveTo>
                    <a:cubicBezTo>
                      <a:pt x="689" y="48"/>
                      <a:pt x="763" y="122"/>
                      <a:pt x="763" y="214"/>
                    </a:cubicBezTo>
                    <a:cubicBezTo>
                      <a:pt x="763" y="305"/>
                      <a:pt x="689" y="380"/>
                      <a:pt x="597" y="380"/>
                    </a:cubicBezTo>
                    <a:cubicBezTo>
                      <a:pt x="505" y="380"/>
                      <a:pt x="431" y="305"/>
                      <a:pt x="431" y="214"/>
                    </a:cubicBezTo>
                    <a:cubicBezTo>
                      <a:pt x="431" y="122"/>
                      <a:pt x="505" y="48"/>
                      <a:pt x="597" y="48"/>
                    </a:cubicBezTo>
                    <a:close/>
                    <a:moveTo>
                      <a:pt x="465" y="382"/>
                    </a:moveTo>
                    <a:cubicBezTo>
                      <a:pt x="349" y="382"/>
                      <a:pt x="349" y="382"/>
                      <a:pt x="349" y="382"/>
                    </a:cubicBezTo>
                    <a:cubicBezTo>
                      <a:pt x="373" y="363"/>
                      <a:pt x="393" y="339"/>
                      <a:pt x="407" y="312"/>
                    </a:cubicBezTo>
                    <a:cubicBezTo>
                      <a:pt x="421" y="339"/>
                      <a:pt x="441" y="363"/>
                      <a:pt x="465" y="382"/>
                    </a:cubicBezTo>
                    <a:close/>
                    <a:moveTo>
                      <a:pt x="51" y="214"/>
                    </a:moveTo>
                    <a:cubicBezTo>
                      <a:pt x="51" y="122"/>
                      <a:pt x="125" y="48"/>
                      <a:pt x="217" y="48"/>
                    </a:cubicBezTo>
                    <a:cubicBezTo>
                      <a:pt x="309" y="48"/>
                      <a:pt x="383" y="122"/>
                      <a:pt x="383" y="214"/>
                    </a:cubicBezTo>
                    <a:cubicBezTo>
                      <a:pt x="383" y="305"/>
                      <a:pt x="309" y="380"/>
                      <a:pt x="217" y="380"/>
                    </a:cubicBezTo>
                    <a:cubicBezTo>
                      <a:pt x="125" y="380"/>
                      <a:pt x="51" y="305"/>
                      <a:pt x="51" y="214"/>
                    </a:cubicBezTo>
                    <a:close/>
                    <a:moveTo>
                      <a:pt x="768" y="861"/>
                    </a:moveTo>
                    <a:cubicBezTo>
                      <a:pt x="768" y="863"/>
                      <a:pt x="767" y="865"/>
                      <a:pt x="764" y="865"/>
                    </a:cubicBezTo>
                    <a:cubicBezTo>
                      <a:pt x="53" y="865"/>
                      <a:pt x="53" y="865"/>
                      <a:pt x="53" y="865"/>
                    </a:cubicBezTo>
                    <a:cubicBezTo>
                      <a:pt x="50" y="865"/>
                      <a:pt x="48" y="863"/>
                      <a:pt x="48" y="861"/>
                    </a:cubicBezTo>
                    <a:cubicBezTo>
                      <a:pt x="48" y="434"/>
                      <a:pt x="48" y="434"/>
                      <a:pt x="48" y="434"/>
                    </a:cubicBezTo>
                    <a:cubicBezTo>
                      <a:pt x="48" y="431"/>
                      <a:pt x="50" y="430"/>
                      <a:pt x="53" y="430"/>
                    </a:cubicBezTo>
                    <a:cubicBezTo>
                      <a:pt x="764" y="430"/>
                      <a:pt x="764" y="430"/>
                      <a:pt x="764" y="430"/>
                    </a:cubicBezTo>
                    <a:cubicBezTo>
                      <a:pt x="767" y="430"/>
                      <a:pt x="768" y="431"/>
                      <a:pt x="768" y="434"/>
                    </a:cubicBezTo>
                    <a:lnTo>
                      <a:pt x="768" y="861"/>
                    </a:lnTo>
                    <a:close/>
                    <a:moveTo>
                      <a:pt x="1050" y="799"/>
                    </a:moveTo>
                    <a:cubicBezTo>
                      <a:pt x="1050" y="802"/>
                      <a:pt x="1049" y="805"/>
                      <a:pt x="1048" y="807"/>
                    </a:cubicBezTo>
                    <a:cubicBezTo>
                      <a:pt x="822" y="692"/>
                      <a:pt x="822" y="692"/>
                      <a:pt x="822" y="692"/>
                    </a:cubicBezTo>
                    <a:cubicBezTo>
                      <a:pt x="819" y="692"/>
                      <a:pt x="819" y="692"/>
                      <a:pt x="819" y="692"/>
                    </a:cubicBezTo>
                    <a:cubicBezTo>
                      <a:pt x="818" y="691"/>
                      <a:pt x="816" y="687"/>
                      <a:pt x="816" y="681"/>
                    </a:cubicBezTo>
                    <a:cubicBezTo>
                      <a:pt x="816" y="573"/>
                      <a:pt x="816" y="573"/>
                      <a:pt x="816" y="573"/>
                    </a:cubicBezTo>
                    <a:cubicBezTo>
                      <a:pt x="816" y="567"/>
                      <a:pt x="818" y="563"/>
                      <a:pt x="819" y="561"/>
                    </a:cubicBezTo>
                    <a:cubicBezTo>
                      <a:pt x="822" y="561"/>
                      <a:pt x="822" y="561"/>
                      <a:pt x="822" y="561"/>
                    </a:cubicBezTo>
                    <a:cubicBezTo>
                      <a:pt x="1048" y="447"/>
                      <a:pt x="1048" y="447"/>
                      <a:pt x="1048" y="447"/>
                    </a:cubicBezTo>
                    <a:cubicBezTo>
                      <a:pt x="1049" y="449"/>
                      <a:pt x="1050" y="452"/>
                      <a:pt x="1050" y="455"/>
                    </a:cubicBezTo>
                    <a:lnTo>
                      <a:pt x="1050" y="7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70" name="Freeform 136"/>
              <p:cNvSpPr/>
              <p:nvPr/>
            </p:nvSpPr>
            <p:spPr bwMode="auto">
              <a:xfrm>
                <a:off x="7985126" y="4214813"/>
                <a:ext cx="439738" cy="415925"/>
              </a:xfrm>
              <a:custGeom>
                <a:avLst/>
                <a:gdLst>
                  <a:gd name="T0" fmla="*/ 49 w 178"/>
                  <a:gd name="T1" fmla="*/ 144 h 168"/>
                  <a:gd name="T2" fmla="*/ 58 w 178"/>
                  <a:gd name="T3" fmla="*/ 106 h 168"/>
                  <a:gd name="T4" fmla="*/ 61 w 178"/>
                  <a:gd name="T5" fmla="*/ 100 h 168"/>
                  <a:gd name="T6" fmla="*/ 66 w 178"/>
                  <a:gd name="T7" fmla="*/ 91 h 168"/>
                  <a:gd name="T8" fmla="*/ 78 w 178"/>
                  <a:gd name="T9" fmla="*/ 77 h 168"/>
                  <a:gd name="T10" fmla="*/ 147 w 178"/>
                  <a:gd name="T11" fmla="*/ 48 h 168"/>
                  <a:gd name="T12" fmla="*/ 147 w 178"/>
                  <a:gd name="T13" fmla="*/ 1 h 168"/>
                  <a:gd name="T14" fmla="*/ 46 w 178"/>
                  <a:gd name="T15" fmla="*/ 41 h 168"/>
                  <a:gd name="T16" fmla="*/ 1 w 178"/>
                  <a:gd name="T17" fmla="*/ 144 h 168"/>
                  <a:gd name="T18" fmla="*/ 25 w 178"/>
                  <a:gd name="T19" fmla="*/ 168 h 168"/>
                  <a:gd name="T20" fmla="*/ 49 w 178"/>
                  <a:gd name="T21" fmla="*/ 1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168">
                    <a:moveTo>
                      <a:pt x="49" y="144"/>
                    </a:moveTo>
                    <a:cubicBezTo>
                      <a:pt x="50" y="133"/>
                      <a:pt x="53" y="119"/>
                      <a:pt x="58" y="106"/>
                    </a:cubicBezTo>
                    <a:cubicBezTo>
                      <a:pt x="58" y="108"/>
                      <a:pt x="61" y="101"/>
                      <a:pt x="61" y="100"/>
                    </a:cubicBezTo>
                    <a:cubicBezTo>
                      <a:pt x="63" y="97"/>
                      <a:pt x="64" y="94"/>
                      <a:pt x="66" y="91"/>
                    </a:cubicBezTo>
                    <a:cubicBezTo>
                      <a:pt x="70" y="85"/>
                      <a:pt x="72" y="83"/>
                      <a:pt x="78" y="77"/>
                    </a:cubicBezTo>
                    <a:cubicBezTo>
                      <a:pt x="96" y="58"/>
                      <a:pt x="121" y="49"/>
                      <a:pt x="147" y="48"/>
                    </a:cubicBezTo>
                    <a:cubicBezTo>
                      <a:pt x="178" y="48"/>
                      <a:pt x="178" y="0"/>
                      <a:pt x="147" y="1"/>
                    </a:cubicBezTo>
                    <a:cubicBezTo>
                      <a:pt x="109" y="1"/>
                      <a:pt x="74" y="15"/>
                      <a:pt x="46" y="41"/>
                    </a:cubicBezTo>
                    <a:cubicBezTo>
                      <a:pt x="18" y="68"/>
                      <a:pt x="4" y="106"/>
                      <a:pt x="1" y="144"/>
                    </a:cubicBezTo>
                    <a:cubicBezTo>
                      <a:pt x="0" y="157"/>
                      <a:pt x="13" y="168"/>
                      <a:pt x="25" y="168"/>
                    </a:cubicBezTo>
                    <a:cubicBezTo>
                      <a:pt x="39" y="168"/>
                      <a:pt x="48" y="157"/>
                      <a:pt x="49" y="1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71" name="Freeform 137"/>
              <p:cNvSpPr>
                <a:spLocks noEditPoints="1"/>
              </p:cNvSpPr>
              <p:nvPr/>
            </p:nvSpPr>
            <p:spPr bwMode="auto">
              <a:xfrm>
                <a:off x="8153401" y="5299076"/>
                <a:ext cx="1265238" cy="681038"/>
              </a:xfrm>
              <a:custGeom>
                <a:avLst/>
                <a:gdLst>
                  <a:gd name="T0" fmla="*/ 470 w 511"/>
                  <a:gd name="T1" fmla="*/ 0 h 275"/>
                  <a:gd name="T2" fmla="*/ 41 w 511"/>
                  <a:gd name="T3" fmla="*/ 0 h 275"/>
                  <a:gd name="T4" fmla="*/ 0 w 511"/>
                  <a:gd name="T5" fmla="*/ 38 h 275"/>
                  <a:gd name="T6" fmla="*/ 0 w 511"/>
                  <a:gd name="T7" fmla="*/ 237 h 275"/>
                  <a:gd name="T8" fmla="*/ 41 w 511"/>
                  <a:gd name="T9" fmla="*/ 275 h 275"/>
                  <a:gd name="T10" fmla="*/ 470 w 511"/>
                  <a:gd name="T11" fmla="*/ 275 h 275"/>
                  <a:gd name="T12" fmla="*/ 511 w 511"/>
                  <a:gd name="T13" fmla="*/ 237 h 275"/>
                  <a:gd name="T14" fmla="*/ 511 w 511"/>
                  <a:gd name="T15" fmla="*/ 38 h 275"/>
                  <a:gd name="T16" fmla="*/ 470 w 511"/>
                  <a:gd name="T17" fmla="*/ 0 h 275"/>
                  <a:gd name="T18" fmla="*/ 463 w 511"/>
                  <a:gd name="T19" fmla="*/ 227 h 275"/>
                  <a:gd name="T20" fmla="*/ 48 w 511"/>
                  <a:gd name="T21" fmla="*/ 227 h 275"/>
                  <a:gd name="T22" fmla="*/ 48 w 511"/>
                  <a:gd name="T23" fmla="*/ 48 h 275"/>
                  <a:gd name="T24" fmla="*/ 463 w 511"/>
                  <a:gd name="T25" fmla="*/ 48 h 275"/>
                  <a:gd name="T26" fmla="*/ 463 w 511"/>
                  <a:gd name="T27" fmla="*/ 22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275">
                    <a:moveTo>
                      <a:pt x="470" y="0"/>
                    </a:moveTo>
                    <a:cubicBezTo>
                      <a:pt x="41" y="0"/>
                      <a:pt x="41" y="0"/>
                      <a:pt x="41" y="0"/>
                    </a:cubicBezTo>
                    <a:cubicBezTo>
                      <a:pt x="18" y="0"/>
                      <a:pt x="0" y="17"/>
                      <a:pt x="0" y="38"/>
                    </a:cubicBezTo>
                    <a:cubicBezTo>
                      <a:pt x="0" y="237"/>
                      <a:pt x="0" y="237"/>
                      <a:pt x="0" y="237"/>
                    </a:cubicBezTo>
                    <a:cubicBezTo>
                      <a:pt x="0" y="258"/>
                      <a:pt x="18" y="275"/>
                      <a:pt x="41" y="275"/>
                    </a:cubicBezTo>
                    <a:cubicBezTo>
                      <a:pt x="470" y="275"/>
                      <a:pt x="470" y="275"/>
                      <a:pt x="470" y="275"/>
                    </a:cubicBezTo>
                    <a:cubicBezTo>
                      <a:pt x="493" y="275"/>
                      <a:pt x="511" y="258"/>
                      <a:pt x="511" y="237"/>
                    </a:cubicBezTo>
                    <a:cubicBezTo>
                      <a:pt x="511" y="38"/>
                      <a:pt x="511" y="38"/>
                      <a:pt x="511" y="38"/>
                    </a:cubicBezTo>
                    <a:cubicBezTo>
                      <a:pt x="511" y="17"/>
                      <a:pt x="493" y="0"/>
                      <a:pt x="470" y="0"/>
                    </a:cubicBezTo>
                    <a:close/>
                    <a:moveTo>
                      <a:pt x="463" y="227"/>
                    </a:moveTo>
                    <a:cubicBezTo>
                      <a:pt x="48" y="227"/>
                      <a:pt x="48" y="227"/>
                      <a:pt x="48" y="227"/>
                    </a:cubicBezTo>
                    <a:cubicBezTo>
                      <a:pt x="48" y="48"/>
                      <a:pt x="48" y="48"/>
                      <a:pt x="48" y="48"/>
                    </a:cubicBezTo>
                    <a:cubicBezTo>
                      <a:pt x="463" y="48"/>
                      <a:pt x="463" y="48"/>
                      <a:pt x="463" y="48"/>
                    </a:cubicBezTo>
                    <a:lnTo>
                      <a:pt x="463" y="2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dirty="0"/>
              </a:p>
            </p:txBody>
          </p:sp>
        </p:grpSp>
        <p:sp>
          <p:nvSpPr>
            <p:cNvPr id="73" name="Rectangle 49"/>
            <p:cNvSpPr/>
            <p:nvPr/>
          </p:nvSpPr>
          <p:spPr>
            <a:xfrm>
              <a:off x="3203" y="7642"/>
              <a:ext cx="3326" cy="628"/>
            </a:xfrm>
            <a:prstGeom prst="rect">
              <a:avLst/>
            </a:prstGeom>
          </p:spPr>
          <p:txBody>
            <a:bodyPr wrap="square">
              <a:spAutoFit/>
            </a:bodyPr>
            <a:lstStyle/>
            <a:p>
              <a:pPr algn="ctr"/>
              <a:r>
                <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rPr>
                <a:t>Translations</a:t>
              </a:r>
              <a:endPar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endParaRPr>
            </a:p>
          </p:txBody>
        </p:sp>
        <p:grpSp>
          <p:nvGrpSpPr>
            <p:cNvPr id="75" name="Group 71"/>
            <p:cNvGrpSpPr/>
            <p:nvPr/>
          </p:nvGrpSpPr>
          <p:grpSpPr>
            <a:xfrm>
              <a:off x="4299" y="8894"/>
              <a:ext cx="922" cy="922"/>
              <a:chOff x="3864305" y="7386725"/>
              <a:chExt cx="936296" cy="936294"/>
            </a:xfrm>
          </p:grpSpPr>
          <p:sp>
            <p:nvSpPr>
              <p:cNvPr id="76" name="Oval 72"/>
              <p:cNvSpPr/>
              <p:nvPr/>
            </p:nvSpPr>
            <p:spPr>
              <a:xfrm>
                <a:off x="3864305" y="7386725"/>
                <a:ext cx="936296" cy="936294"/>
              </a:xfrm>
              <a:prstGeom prst="ellipse">
                <a:avLst/>
              </a:prstGeom>
              <a:solidFill>
                <a:schemeClr val="bg1"/>
              </a:solidFill>
              <a:ln>
                <a:noFill/>
              </a:ln>
              <a:effectLst>
                <a:outerShdw blurRad="1270000" dist="139700" dir="5400000" sx="90000" sy="9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solidFill>
                    <a:schemeClr val="tx1">
                      <a:lumMod val="65000"/>
                      <a:lumOff val="35000"/>
                    </a:schemeClr>
                  </a:solidFill>
                </a:endParaRPr>
              </a:p>
            </p:txBody>
          </p:sp>
          <p:grpSp>
            <p:nvGrpSpPr>
              <p:cNvPr id="77" name="Group 73"/>
              <p:cNvGrpSpPr/>
              <p:nvPr/>
            </p:nvGrpSpPr>
            <p:grpSpPr>
              <a:xfrm>
                <a:off x="4100281" y="7622700"/>
                <a:ext cx="464344" cy="464344"/>
                <a:chOff x="8204317" y="2115665"/>
                <a:chExt cx="464344" cy="464344"/>
              </a:xfrm>
              <a:solidFill>
                <a:schemeClr val="accent1"/>
              </a:solidFill>
            </p:grpSpPr>
            <p:sp>
              <p:nvSpPr>
                <p:cNvPr id="78" name="AutoShape 81"/>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rgbClr val="D09B45"/>
                </a:solid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sp>
              <p:nvSpPr>
                <p:cNvPr id="79" name="AutoShape 82"/>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grpSp>
        <p:nvGrpSpPr>
          <p:cNvPr id="63" name="组合 62"/>
          <p:cNvGrpSpPr/>
          <p:nvPr/>
        </p:nvGrpSpPr>
        <p:grpSpPr>
          <a:xfrm>
            <a:off x="3037205" y="1277620"/>
            <a:ext cx="5826125" cy="4143769"/>
            <a:chOff x="2420" y="1176"/>
            <a:chExt cx="4915" cy="4028"/>
          </a:xfrm>
        </p:grpSpPr>
        <p:sp>
          <p:nvSpPr>
            <p:cNvPr id="2" name="Rectangle: Rounded Corners 70"/>
            <p:cNvSpPr/>
            <p:nvPr/>
          </p:nvSpPr>
          <p:spPr>
            <a:xfrm>
              <a:off x="2420" y="1176"/>
              <a:ext cx="4915" cy="3518"/>
            </a:xfrm>
            <a:prstGeom prst="roundRect">
              <a:avLst>
                <a:gd name="adj" fmla="val 2608"/>
              </a:avLst>
            </a:prstGeom>
            <a:solidFill>
              <a:schemeClr val="bg1"/>
            </a:solidFill>
            <a:ln>
              <a:solidFill>
                <a:schemeClr val="accent4">
                  <a:lumMod val="60000"/>
                  <a:lumOff val="40000"/>
                </a:schemeClr>
              </a:solid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125">
                <a:solidFill>
                  <a:schemeClr val="tx1">
                    <a:lumMod val="65000"/>
                    <a:lumOff val="35000"/>
                  </a:schemeClr>
                </a:solidFill>
              </a:endParaRPr>
            </a:p>
          </p:txBody>
        </p:sp>
        <p:grpSp>
          <p:nvGrpSpPr>
            <p:cNvPr id="47" name="Group 26"/>
            <p:cNvGrpSpPr/>
            <p:nvPr/>
          </p:nvGrpSpPr>
          <p:grpSpPr>
            <a:xfrm>
              <a:off x="4537" y="1678"/>
              <a:ext cx="894" cy="832"/>
              <a:chOff x="7850188" y="3944938"/>
              <a:chExt cx="2579688" cy="2400300"/>
            </a:xfrm>
            <a:solidFill>
              <a:schemeClr val="tx1">
                <a:lumMod val="65000"/>
                <a:lumOff val="35000"/>
              </a:schemeClr>
            </a:solidFill>
          </p:grpSpPr>
          <p:sp>
            <p:nvSpPr>
              <p:cNvPr id="48" name="Freeform 159"/>
              <p:cNvSpPr>
                <a:spLocks noEditPoints="1"/>
              </p:cNvSpPr>
              <p:nvPr/>
            </p:nvSpPr>
            <p:spPr bwMode="auto">
              <a:xfrm>
                <a:off x="8231188" y="4168776"/>
                <a:ext cx="698500" cy="717550"/>
              </a:xfrm>
              <a:custGeom>
                <a:avLst/>
                <a:gdLst>
                  <a:gd name="T0" fmla="*/ 216 w 282"/>
                  <a:gd name="T1" fmla="*/ 26 h 290"/>
                  <a:gd name="T2" fmla="*/ 79 w 282"/>
                  <a:gd name="T3" fmla="*/ 21 h 290"/>
                  <a:gd name="T4" fmla="*/ 5 w 282"/>
                  <a:gd name="T5" fmla="*/ 133 h 290"/>
                  <a:gd name="T6" fmla="*/ 62 w 282"/>
                  <a:gd name="T7" fmla="*/ 257 h 290"/>
                  <a:gd name="T8" fmla="*/ 208 w 282"/>
                  <a:gd name="T9" fmla="*/ 267 h 290"/>
                  <a:gd name="T10" fmla="*/ 282 w 282"/>
                  <a:gd name="T11" fmla="*/ 144 h 290"/>
                  <a:gd name="T12" fmla="*/ 216 w 282"/>
                  <a:gd name="T13" fmla="*/ 26 h 290"/>
                  <a:gd name="T14" fmla="*/ 219 w 282"/>
                  <a:gd name="T15" fmla="*/ 198 h 290"/>
                  <a:gd name="T16" fmla="*/ 178 w 282"/>
                  <a:gd name="T17" fmla="*/ 230 h 290"/>
                  <a:gd name="T18" fmla="*/ 74 w 282"/>
                  <a:gd name="T19" fmla="*/ 205 h 290"/>
                  <a:gd name="T20" fmla="*/ 62 w 282"/>
                  <a:gd name="T21" fmla="*/ 101 h 290"/>
                  <a:gd name="T22" fmla="*/ 157 w 282"/>
                  <a:gd name="T23" fmla="*/ 52 h 290"/>
                  <a:gd name="T24" fmla="*/ 213 w 282"/>
                  <a:gd name="T25" fmla="*/ 83 h 290"/>
                  <a:gd name="T26" fmla="*/ 229 w 282"/>
                  <a:gd name="T27" fmla="*/ 109 h 290"/>
                  <a:gd name="T28" fmla="*/ 236 w 282"/>
                  <a:gd name="T29" fmla="*/ 144 h 290"/>
                  <a:gd name="T30" fmla="*/ 219 w 282"/>
                  <a:gd name="T31" fmla="*/ 19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290">
                    <a:moveTo>
                      <a:pt x="216" y="26"/>
                    </a:moveTo>
                    <a:cubicBezTo>
                      <a:pt x="175" y="0"/>
                      <a:pt x="122" y="0"/>
                      <a:pt x="79" y="21"/>
                    </a:cubicBezTo>
                    <a:cubicBezTo>
                      <a:pt x="36" y="42"/>
                      <a:pt x="10" y="87"/>
                      <a:pt x="5" y="133"/>
                    </a:cubicBezTo>
                    <a:cubicBezTo>
                      <a:pt x="0" y="182"/>
                      <a:pt x="25" y="228"/>
                      <a:pt x="62" y="257"/>
                    </a:cubicBezTo>
                    <a:cubicBezTo>
                      <a:pt x="104" y="288"/>
                      <a:pt x="162" y="290"/>
                      <a:pt x="208" y="267"/>
                    </a:cubicBezTo>
                    <a:cubicBezTo>
                      <a:pt x="254" y="244"/>
                      <a:pt x="282" y="195"/>
                      <a:pt x="282" y="144"/>
                    </a:cubicBezTo>
                    <a:cubicBezTo>
                      <a:pt x="282" y="96"/>
                      <a:pt x="257" y="52"/>
                      <a:pt x="216" y="26"/>
                    </a:cubicBezTo>
                    <a:close/>
                    <a:moveTo>
                      <a:pt x="219" y="198"/>
                    </a:moveTo>
                    <a:cubicBezTo>
                      <a:pt x="210" y="211"/>
                      <a:pt x="193" y="224"/>
                      <a:pt x="178" y="230"/>
                    </a:cubicBezTo>
                    <a:cubicBezTo>
                      <a:pt x="140" y="245"/>
                      <a:pt x="101" y="234"/>
                      <a:pt x="74" y="205"/>
                    </a:cubicBezTo>
                    <a:cubicBezTo>
                      <a:pt x="49" y="178"/>
                      <a:pt x="44" y="134"/>
                      <a:pt x="62" y="101"/>
                    </a:cubicBezTo>
                    <a:cubicBezTo>
                      <a:pt x="80" y="66"/>
                      <a:pt x="117" y="48"/>
                      <a:pt x="157" y="52"/>
                    </a:cubicBezTo>
                    <a:cubicBezTo>
                      <a:pt x="177" y="54"/>
                      <a:pt x="198" y="67"/>
                      <a:pt x="213" y="83"/>
                    </a:cubicBezTo>
                    <a:cubicBezTo>
                      <a:pt x="219" y="89"/>
                      <a:pt x="227" y="102"/>
                      <a:pt x="229" y="109"/>
                    </a:cubicBezTo>
                    <a:cubicBezTo>
                      <a:pt x="234" y="122"/>
                      <a:pt x="236" y="132"/>
                      <a:pt x="236" y="144"/>
                    </a:cubicBezTo>
                    <a:cubicBezTo>
                      <a:pt x="236" y="164"/>
                      <a:pt x="230" y="181"/>
                      <a:pt x="219"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p>
                <a:endParaRPr lang="en-US" sz="1125"/>
              </a:p>
            </p:txBody>
          </p:sp>
          <p:sp>
            <p:nvSpPr>
              <p:cNvPr id="49" name="Freeform 160"/>
              <p:cNvSpPr/>
              <p:nvPr/>
            </p:nvSpPr>
            <p:spPr bwMode="auto">
              <a:xfrm>
                <a:off x="9061450" y="4421188"/>
                <a:ext cx="782638" cy="114300"/>
              </a:xfrm>
              <a:custGeom>
                <a:avLst/>
                <a:gdLst>
                  <a:gd name="T0" fmla="*/ 286 w 316"/>
                  <a:gd name="T1" fmla="*/ 0 h 46"/>
                  <a:gd name="T2" fmla="*/ 30 w 316"/>
                  <a:gd name="T3" fmla="*/ 0 h 46"/>
                  <a:gd name="T4" fmla="*/ 30 w 316"/>
                  <a:gd name="T5" fmla="*/ 46 h 46"/>
                  <a:gd name="T6" fmla="*/ 286 w 316"/>
                  <a:gd name="T7" fmla="*/ 46 h 46"/>
                  <a:gd name="T8" fmla="*/ 286 w 316"/>
                  <a:gd name="T9" fmla="*/ 0 h 46"/>
                </a:gdLst>
                <a:ahLst/>
                <a:cxnLst>
                  <a:cxn ang="0">
                    <a:pos x="T0" y="T1"/>
                  </a:cxn>
                  <a:cxn ang="0">
                    <a:pos x="T2" y="T3"/>
                  </a:cxn>
                  <a:cxn ang="0">
                    <a:pos x="T4" y="T5"/>
                  </a:cxn>
                  <a:cxn ang="0">
                    <a:pos x="T6" y="T7"/>
                  </a:cxn>
                  <a:cxn ang="0">
                    <a:pos x="T8" y="T9"/>
                  </a:cxn>
                </a:cxnLst>
                <a:rect l="0" t="0" r="r" b="b"/>
                <a:pathLst>
                  <a:path w="316" h="46">
                    <a:moveTo>
                      <a:pt x="286" y="0"/>
                    </a:moveTo>
                    <a:cubicBezTo>
                      <a:pt x="30" y="0"/>
                      <a:pt x="30" y="0"/>
                      <a:pt x="30" y="0"/>
                    </a:cubicBezTo>
                    <a:cubicBezTo>
                      <a:pt x="0" y="0"/>
                      <a:pt x="0" y="46"/>
                      <a:pt x="30" y="46"/>
                    </a:cubicBezTo>
                    <a:cubicBezTo>
                      <a:pt x="286" y="46"/>
                      <a:pt x="286" y="46"/>
                      <a:pt x="286" y="46"/>
                    </a:cubicBezTo>
                    <a:cubicBezTo>
                      <a:pt x="316" y="46"/>
                      <a:pt x="316" y="0"/>
                      <a:pt x="2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p>
                <a:endParaRPr lang="en-US" sz="1125"/>
              </a:p>
            </p:txBody>
          </p:sp>
          <p:sp>
            <p:nvSpPr>
              <p:cNvPr id="50" name="Freeform 161"/>
              <p:cNvSpPr/>
              <p:nvPr/>
            </p:nvSpPr>
            <p:spPr bwMode="auto">
              <a:xfrm>
                <a:off x="9967913" y="4625976"/>
                <a:ext cx="115888" cy="363538"/>
              </a:xfrm>
              <a:custGeom>
                <a:avLst/>
                <a:gdLst>
                  <a:gd name="T0" fmla="*/ 0 w 47"/>
                  <a:gd name="T1" fmla="*/ 30 h 147"/>
                  <a:gd name="T2" fmla="*/ 0 w 47"/>
                  <a:gd name="T3" fmla="*/ 118 h 147"/>
                  <a:gd name="T4" fmla="*/ 47 w 47"/>
                  <a:gd name="T5" fmla="*/ 118 h 147"/>
                  <a:gd name="T6" fmla="*/ 47 w 47"/>
                  <a:gd name="T7" fmla="*/ 30 h 147"/>
                  <a:gd name="T8" fmla="*/ 0 w 47"/>
                  <a:gd name="T9" fmla="*/ 30 h 147"/>
                </a:gdLst>
                <a:ahLst/>
                <a:cxnLst>
                  <a:cxn ang="0">
                    <a:pos x="T0" y="T1"/>
                  </a:cxn>
                  <a:cxn ang="0">
                    <a:pos x="T2" y="T3"/>
                  </a:cxn>
                  <a:cxn ang="0">
                    <a:pos x="T4" y="T5"/>
                  </a:cxn>
                  <a:cxn ang="0">
                    <a:pos x="T6" y="T7"/>
                  </a:cxn>
                  <a:cxn ang="0">
                    <a:pos x="T8" y="T9"/>
                  </a:cxn>
                </a:cxnLst>
                <a:rect l="0" t="0" r="r" b="b"/>
                <a:pathLst>
                  <a:path w="47" h="147">
                    <a:moveTo>
                      <a:pt x="0" y="30"/>
                    </a:moveTo>
                    <a:cubicBezTo>
                      <a:pt x="0" y="118"/>
                      <a:pt x="0" y="118"/>
                      <a:pt x="0" y="118"/>
                    </a:cubicBezTo>
                    <a:cubicBezTo>
                      <a:pt x="0" y="147"/>
                      <a:pt x="47" y="147"/>
                      <a:pt x="47" y="118"/>
                    </a:cubicBezTo>
                    <a:cubicBezTo>
                      <a:pt x="47" y="30"/>
                      <a:pt x="47" y="30"/>
                      <a:pt x="47" y="30"/>
                    </a:cubicBezTo>
                    <a:cubicBezTo>
                      <a:pt x="47" y="0"/>
                      <a:pt x="0" y="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p>
                <a:endParaRPr lang="en-US" sz="1125"/>
              </a:p>
            </p:txBody>
          </p:sp>
          <p:sp>
            <p:nvSpPr>
              <p:cNvPr id="51" name="Freeform 162"/>
              <p:cNvSpPr>
                <a:spLocks noEditPoints="1"/>
              </p:cNvSpPr>
              <p:nvPr/>
            </p:nvSpPr>
            <p:spPr bwMode="auto">
              <a:xfrm>
                <a:off x="7850188" y="3944938"/>
                <a:ext cx="2579688" cy="2400300"/>
              </a:xfrm>
              <a:custGeom>
                <a:avLst/>
                <a:gdLst>
                  <a:gd name="T0" fmla="*/ 1001 w 1042"/>
                  <a:gd name="T1" fmla="*/ 511 h 971"/>
                  <a:gd name="T2" fmla="*/ 8 w 1042"/>
                  <a:gd name="T3" fmla="*/ 24 h 971"/>
                  <a:gd name="T4" fmla="*/ 507 w 1042"/>
                  <a:gd name="T5" fmla="*/ 694 h 971"/>
                  <a:gd name="T6" fmla="*/ 566 w 1042"/>
                  <a:gd name="T7" fmla="*/ 969 h 971"/>
                  <a:gd name="T8" fmla="*/ 428 w 1042"/>
                  <a:gd name="T9" fmla="*/ 483 h 971"/>
                  <a:gd name="T10" fmla="*/ 274 w 1042"/>
                  <a:gd name="T11" fmla="*/ 554 h 971"/>
                  <a:gd name="T12" fmla="*/ 168 w 1042"/>
                  <a:gd name="T13" fmla="*/ 475 h 971"/>
                  <a:gd name="T14" fmla="*/ 274 w 1042"/>
                  <a:gd name="T15" fmla="*/ 478 h 971"/>
                  <a:gd name="T16" fmla="*/ 414 w 1042"/>
                  <a:gd name="T17" fmla="*/ 465 h 971"/>
                  <a:gd name="T18" fmla="*/ 428 w 1042"/>
                  <a:gd name="T19" fmla="*/ 483 h 971"/>
                  <a:gd name="T20" fmla="*/ 473 w 1042"/>
                  <a:gd name="T21" fmla="*/ 467 h 971"/>
                  <a:gd name="T22" fmla="*/ 121 w 1042"/>
                  <a:gd name="T23" fmla="*/ 484 h 971"/>
                  <a:gd name="T24" fmla="*/ 48 w 1042"/>
                  <a:gd name="T25" fmla="*/ 51 h 971"/>
                  <a:gd name="T26" fmla="*/ 955 w 1042"/>
                  <a:gd name="T27" fmla="*/ 47 h 971"/>
                  <a:gd name="T28" fmla="*/ 923 w 1042"/>
                  <a:gd name="T29" fmla="*/ 523 h 971"/>
                  <a:gd name="T30" fmla="*/ 749 w 1042"/>
                  <a:gd name="T31" fmla="*/ 509 h 971"/>
                  <a:gd name="T32" fmla="*/ 606 w 1042"/>
                  <a:gd name="T33" fmla="*/ 337 h 971"/>
                  <a:gd name="T34" fmla="*/ 512 w 1042"/>
                  <a:gd name="T35" fmla="*/ 648 h 971"/>
                  <a:gd name="T36" fmla="*/ 995 w 1042"/>
                  <a:gd name="T37" fmla="*/ 923 h 971"/>
                  <a:gd name="T38" fmla="*/ 554 w 1042"/>
                  <a:gd name="T39" fmla="*/ 671 h 971"/>
                  <a:gd name="T40" fmla="*/ 557 w 1042"/>
                  <a:gd name="T41" fmla="*/ 658 h 971"/>
                  <a:gd name="T42" fmla="*/ 563 w 1042"/>
                  <a:gd name="T43" fmla="*/ 649 h 971"/>
                  <a:gd name="T44" fmla="*/ 575 w 1042"/>
                  <a:gd name="T45" fmla="*/ 645 h 971"/>
                  <a:gd name="T46" fmla="*/ 590 w 1042"/>
                  <a:gd name="T47" fmla="*/ 646 h 971"/>
                  <a:gd name="T48" fmla="*/ 598 w 1042"/>
                  <a:gd name="T49" fmla="*/ 652 h 971"/>
                  <a:gd name="T50" fmla="*/ 604 w 1042"/>
                  <a:gd name="T51" fmla="*/ 671 h 971"/>
                  <a:gd name="T52" fmla="*/ 605 w 1042"/>
                  <a:gd name="T53" fmla="*/ 715 h 971"/>
                  <a:gd name="T54" fmla="*/ 652 w 1042"/>
                  <a:gd name="T55" fmla="*/ 347 h 971"/>
                  <a:gd name="T56" fmla="*/ 654 w 1042"/>
                  <a:gd name="T57" fmla="*/ 331 h 971"/>
                  <a:gd name="T58" fmla="*/ 659 w 1042"/>
                  <a:gd name="T59" fmla="*/ 324 h 971"/>
                  <a:gd name="T60" fmla="*/ 671 w 1042"/>
                  <a:gd name="T61" fmla="*/ 321 h 971"/>
                  <a:gd name="T62" fmla="*/ 695 w 1042"/>
                  <a:gd name="T63" fmla="*/ 324 h 971"/>
                  <a:gd name="T64" fmla="*/ 699 w 1042"/>
                  <a:gd name="T65" fmla="*/ 329 h 971"/>
                  <a:gd name="T66" fmla="*/ 703 w 1042"/>
                  <a:gd name="T67" fmla="*/ 352 h 971"/>
                  <a:gd name="T68" fmla="*/ 749 w 1042"/>
                  <a:gd name="T69" fmla="*/ 578 h 971"/>
                  <a:gd name="T70" fmla="*/ 755 w 1042"/>
                  <a:gd name="T71" fmla="*/ 560 h 971"/>
                  <a:gd name="T72" fmla="*/ 762 w 1042"/>
                  <a:gd name="T73" fmla="*/ 553 h 971"/>
                  <a:gd name="T74" fmla="*/ 781 w 1042"/>
                  <a:gd name="T75" fmla="*/ 552 h 971"/>
                  <a:gd name="T76" fmla="*/ 792 w 1042"/>
                  <a:gd name="T77" fmla="*/ 557 h 971"/>
                  <a:gd name="T78" fmla="*/ 797 w 1042"/>
                  <a:gd name="T79" fmla="*/ 564 h 971"/>
                  <a:gd name="T80" fmla="*/ 800 w 1042"/>
                  <a:gd name="T81" fmla="*/ 579 h 971"/>
                  <a:gd name="T82" fmla="*/ 847 w 1042"/>
                  <a:gd name="T83" fmla="*/ 577 h 971"/>
                  <a:gd name="T84" fmla="*/ 852 w 1042"/>
                  <a:gd name="T85" fmla="*/ 560 h 971"/>
                  <a:gd name="T86" fmla="*/ 856 w 1042"/>
                  <a:gd name="T87" fmla="*/ 556 h 971"/>
                  <a:gd name="T88" fmla="*/ 874 w 1042"/>
                  <a:gd name="T89" fmla="*/ 551 h 971"/>
                  <a:gd name="T90" fmla="*/ 891 w 1042"/>
                  <a:gd name="T91" fmla="*/ 555 h 971"/>
                  <a:gd name="T92" fmla="*/ 896 w 1042"/>
                  <a:gd name="T93" fmla="*/ 563 h 971"/>
                  <a:gd name="T94" fmla="*/ 898 w 1042"/>
                  <a:gd name="T95" fmla="*/ 606 h 971"/>
                  <a:gd name="T96" fmla="*/ 947 w 1042"/>
                  <a:gd name="T97" fmla="*/ 568 h 971"/>
                  <a:gd name="T98" fmla="*/ 953 w 1042"/>
                  <a:gd name="T99" fmla="*/ 557 h 971"/>
                  <a:gd name="T100" fmla="*/ 964 w 1042"/>
                  <a:gd name="T101" fmla="*/ 552 h 971"/>
                  <a:gd name="T102" fmla="*/ 983 w 1042"/>
                  <a:gd name="T103" fmla="*/ 553 h 971"/>
                  <a:gd name="T104" fmla="*/ 990 w 1042"/>
                  <a:gd name="T105" fmla="*/ 558 h 971"/>
                  <a:gd name="T106" fmla="*/ 995 w 1042"/>
                  <a:gd name="T107" fmla="*/ 572 h 971"/>
                  <a:gd name="T108" fmla="*/ 996 w 1042"/>
                  <a:gd name="T109" fmla="*/ 923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42" h="971">
                    <a:moveTo>
                      <a:pt x="1042" y="926"/>
                    </a:moveTo>
                    <a:cubicBezTo>
                      <a:pt x="1042" y="582"/>
                      <a:pt x="1042" y="582"/>
                      <a:pt x="1042" y="582"/>
                    </a:cubicBezTo>
                    <a:cubicBezTo>
                      <a:pt x="1042" y="567"/>
                      <a:pt x="1039" y="553"/>
                      <a:pt x="1033" y="540"/>
                    </a:cubicBezTo>
                    <a:cubicBezTo>
                      <a:pt x="1026" y="526"/>
                      <a:pt x="1015" y="517"/>
                      <a:pt x="1001" y="511"/>
                    </a:cubicBezTo>
                    <a:cubicBezTo>
                      <a:pt x="1001" y="51"/>
                      <a:pt x="1001" y="51"/>
                      <a:pt x="1001" y="51"/>
                    </a:cubicBezTo>
                    <a:cubicBezTo>
                      <a:pt x="1001" y="22"/>
                      <a:pt x="979" y="0"/>
                      <a:pt x="950" y="0"/>
                    </a:cubicBezTo>
                    <a:cubicBezTo>
                      <a:pt x="58" y="0"/>
                      <a:pt x="58" y="0"/>
                      <a:pt x="58" y="0"/>
                    </a:cubicBezTo>
                    <a:cubicBezTo>
                      <a:pt x="38" y="0"/>
                      <a:pt x="21" y="6"/>
                      <a:pt x="8" y="24"/>
                    </a:cubicBezTo>
                    <a:cubicBezTo>
                      <a:pt x="0" y="36"/>
                      <a:pt x="1" y="50"/>
                      <a:pt x="1" y="64"/>
                    </a:cubicBezTo>
                    <a:cubicBezTo>
                      <a:pt x="1" y="640"/>
                      <a:pt x="1" y="640"/>
                      <a:pt x="1" y="640"/>
                    </a:cubicBezTo>
                    <a:cubicBezTo>
                      <a:pt x="1" y="669"/>
                      <a:pt x="22" y="694"/>
                      <a:pt x="52" y="694"/>
                    </a:cubicBezTo>
                    <a:cubicBezTo>
                      <a:pt x="507" y="694"/>
                      <a:pt x="507" y="694"/>
                      <a:pt x="507" y="694"/>
                    </a:cubicBezTo>
                    <a:cubicBezTo>
                      <a:pt x="507" y="707"/>
                      <a:pt x="508" y="719"/>
                      <a:pt x="508" y="730"/>
                    </a:cubicBezTo>
                    <a:cubicBezTo>
                      <a:pt x="508" y="906"/>
                      <a:pt x="508" y="906"/>
                      <a:pt x="508" y="906"/>
                    </a:cubicBezTo>
                    <a:cubicBezTo>
                      <a:pt x="508" y="923"/>
                      <a:pt x="504" y="944"/>
                      <a:pt x="517" y="958"/>
                    </a:cubicBezTo>
                    <a:cubicBezTo>
                      <a:pt x="529" y="971"/>
                      <a:pt x="549" y="969"/>
                      <a:pt x="566" y="969"/>
                    </a:cubicBezTo>
                    <a:cubicBezTo>
                      <a:pt x="1000" y="969"/>
                      <a:pt x="1000" y="969"/>
                      <a:pt x="1000" y="969"/>
                    </a:cubicBezTo>
                    <a:cubicBezTo>
                      <a:pt x="1019" y="969"/>
                      <a:pt x="1035" y="960"/>
                      <a:pt x="1041" y="942"/>
                    </a:cubicBezTo>
                    <a:cubicBezTo>
                      <a:pt x="1042" y="937"/>
                      <a:pt x="1042" y="931"/>
                      <a:pt x="1042" y="926"/>
                    </a:cubicBezTo>
                    <a:close/>
                    <a:moveTo>
                      <a:pt x="428" y="483"/>
                    </a:moveTo>
                    <a:cubicBezTo>
                      <a:pt x="428" y="648"/>
                      <a:pt x="428" y="648"/>
                      <a:pt x="428" y="648"/>
                    </a:cubicBezTo>
                    <a:cubicBezTo>
                      <a:pt x="321" y="648"/>
                      <a:pt x="321" y="648"/>
                      <a:pt x="321" y="648"/>
                    </a:cubicBezTo>
                    <a:cubicBezTo>
                      <a:pt x="321" y="554"/>
                      <a:pt x="321" y="554"/>
                      <a:pt x="321" y="554"/>
                    </a:cubicBezTo>
                    <a:cubicBezTo>
                      <a:pt x="321" y="524"/>
                      <a:pt x="274" y="524"/>
                      <a:pt x="274" y="554"/>
                    </a:cubicBezTo>
                    <a:cubicBezTo>
                      <a:pt x="274" y="648"/>
                      <a:pt x="274" y="648"/>
                      <a:pt x="274" y="648"/>
                    </a:cubicBezTo>
                    <a:cubicBezTo>
                      <a:pt x="167" y="648"/>
                      <a:pt x="167" y="648"/>
                      <a:pt x="167" y="648"/>
                    </a:cubicBezTo>
                    <a:cubicBezTo>
                      <a:pt x="167" y="481"/>
                      <a:pt x="167" y="481"/>
                      <a:pt x="167" y="481"/>
                    </a:cubicBezTo>
                    <a:cubicBezTo>
                      <a:pt x="167" y="478"/>
                      <a:pt x="167" y="477"/>
                      <a:pt x="168" y="475"/>
                    </a:cubicBezTo>
                    <a:cubicBezTo>
                      <a:pt x="169" y="469"/>
                      <a:pt x="173" y="467"/>
                      <a:pt x="179" y="465"/>
                    </a:cubicBezTo>
                    <a:cubicBezTo>
                      <a:pt x="178" y="465"/>
                      <a:pt x="183" y="465"/>
                      <a:pt x="184" y="465"/>
                    </a:cubicBezTo>
                    <a:cubicBezTo>
                      <a:pt x="274" y="465"/>
                      <a:pt x="274" y="465"/>
                      <a:pt x="274" y="465"/>
                    </a:cubicBezTo>
                    <a:cubicBezTo>
                      <a:pt x="274" y="478"/>
                      <a:pt x="274" y="478"/>
                      <a:pt x="274" y="478"/>
                    </a:cubicBezTo>
                    <a:cubicBezTo>
                      <a:pt x="274" y="491"/>
                      <a:pt x="285" y="501"/>
                      <a:pt x="297" y="501"/>
                    </a:cubicBezTo>
                    <a:cubicBezTo>
                      <a:pt x="310" y="501"/>
                      <a:pt x="321" y="491"/>
                      <a:pt x="321" y="478"/>
                    </a:cubicBezTo>
                    <a:cubicBezTo>
                      <a:pt x="321" y="465"/>
                      <a:pt x="321" y="465"/>
                      <a:pt x="321" y="465"/>
                    </a:cubicBezTo>
                    <a:cubicBezTo>
                      <a:pt x="414" y="465"/>
                      <a:pt x="414" y="465"/>
                      <a:pt x="414" y="465"/>
                    </a:cubicBezTo>
                    <a:cubicBezTo>
                      <a:pt x="415" y="465"/>
                      <a:pt x="415" y="465"/>
                      <a:pt x="416" y="465"/>
                    </a:cubicBezTo>
                    <a:cubicBezTo>
                      <a:pt x="413" y="465"/>
                      <a:pt x="421" y="467"/>
                      <a:pt x="420" y="466"/>
                    </a:cubicBezTo>
                    <a:cubicBezTo>
                      <a:pt x="425" y="469"/>
                      <a:pt x="428" y="473"/>
                      <a:pt x="428" y="479"/>
                    </a:cubicBezTo>
                    <a:cubicBezTo>
                      <a:pt x="428" y="480"/>
                      <a:pt x="428" y="482"/>
                      <a:pt x="428" y="483"/>
                    </a:cubicBezTo>
                    <a:close/>
                    <a:moveTo>
                      <a:pt x="512" y="648"/>
                    </a:moveTo>
                    <a:cubicBezTo>
                      <a:pt x="474" y="648"/>
                      <a:pt x="474" y="648"/>
                      <a:pt x="474" y="648"/>
                    </a:cubicBezTo>
                    <a:cubicBezTo>
                      <a:pt x="474" y="524"/>
                      <a:pt x="474" y="524"/>
                      <a:pt x="474" y="524"/>
                    </a:cubicBezTo>
                    <a:cubicBezTo>
                      <a:pt x="474" y="506"/>
                      <a:pt x="476" y="486"/>
                      <a:pt x="473" y="467"/>
                    </a:cubicBezTo>
                    <a:cubicBezTo>
                      <a:pt x="468" y="439"/>
                      <a:pt x="444" y="422"/>
                      <a:pt x="416" y="419"/>
                    </a:cubicBezTo>
                    <a:cubicBezTo>
                      <a:pt x="412" y="418"/>
                      <a:pt x="407" y="419"/>
                      <a:pt x="403" y="419"/>
                    </a:cubicBezTo>
                    <a:cubicBezTo>
                      <a:pt x="182" y="419"/>
                      <a:pt x="182" y="419"/>
                      <a:pt x="182" y="419"/>
                    </a:cubicBezTo>
                    <a:cubicBezTo>
                      <a:pt x="145" y="419"/>
                      <a:pt x="121" y="448"/>
                      <a:pt x="121" y="484"/>
                    </a:cubicBezTo>
                    <a:cubicBezTo>
                      <a:pt x="121" y="648"/>
                      <a:pt x="121" y="648"/>
                      <a:pt x="121" y="648"/>
                    </a:cubicBezTo>
                    <a:cubicBezTo>
                      <a:pt x="52" y="648"/>
                      <a:pt x="52" y="648"/>
                      <a:pt x="52" y="648"/>
                    </a:cubicBezTo>
                    <a:cubicBezTo>
                      <a:pt x="49" y="648"/>
                      <a:pt x="48" y="646"/>
                      <a:pt x="48" y="644"/>
                    </a:cubicBezTo>
                    <a:cubicBezTo>
                      <a:pt x="48" y="51"/>
                      <a:pt x="48" y="51"/>
                      <a:pt x="48" y="51"/>
                    </a:cubicBezTo>
                    <a:cubicBezTo>
                      <a:pt x="48" y="48"/>
                      <a:pt x="49" y="46"/>
                      <a:pt x="52" y="46"/>
                    </a:cubicBezTo>
                    <a:cubicBezTo>
                      <a:pt x="951" y="46"/>
                      <a:pt x="951" y="46"/>
                      <a:pt x="951" y="46"/>
                    </a:cubicBezTo>
                    <a:cubicBezTo>
                      <a:pt x="951" y="46"/>
                      <a:pt x="954" y="47"/>
                      <a:pt x="953" y="46"/>
                    </a:cubicBezTo>
                    <a:cubicBezTo>
                      <a:pt x="954" y="47"/>
                      <a:pt x="954" y="47"/>
                      <a:pt x="955" y="47"/>
                    </a:cubicBezTo>
                    <a:cubicBezTo>
                      <a:pt x="955" y="48"/>
                      <a:pt x="955" y="48"/>
                      <a:pt x="955" y="49"/>
                    </a:cubicBezTo>
                    <a:cubicBezTo>
                      <a:pt x="954" y="47"/>
                      <a:pt x="955" y="52"/>
                      <a:pt x="955" y="51"/>
                    </a:cubicBezTo>
                    <a:cubicBezTo>
                      <a:pt x="955" y="507"/>
                      <a:pt x="955" y="507"/>
                      <a:pt x="955" y="507"/>
                    </a:cubicBezTo>
                    <a:cubicBezTo>
                      <a:pt x="943" y="509"/>
                      <a:pt x="932" y="515"/>
                      <a:pt x="923" y="523"/>
                    </a:cubicBezTo>
                    <a:cubicBezTo>
                      <a:pt x="910" y="511"/>
                      <a:pt x="893" y="505"/>
                      <a:pt x="874" y="505"/>
                    </a:cubicBezTo>
                    <a:cubicBezTo>
                      <a:pt x="854" y="504"/>
                      <a:pt x="836" y="512"/>
                      <a:pt x="824" y="524"/>
                    </a:cubicBezTo>
                    <a:cubicBezTo>
                      <a:pt x="811" y="512"/>
                      <a:pt x="794" y="505"/>
                      <a:pt x="774" y="505"/>
                    </a:cubicBezTo>
                    <a:cubicBezTo>
                      <a:pt x="765" y="505"/>
                      <a:pt x="757" y="506"/>
                      <a:pt x="749" y="509"/>
                    </a:cubicBezTo>
                    <a:cubicBezTo>
                      <a:pt x="749" y="349"/>
                      <a:pt x="749" y="349"/>
                      <a:pt x="749" y="349"/>
                    </a:cubicBezTo>
                    <a:cubicBezTo>
                      <a:pt x="749" y="314"/>
                      <a:pt x="732" y="284"/>
                      <a:pt x="696" y="276"/>
                    </a:cubicBezTo>
                    <a:cubicBezTo>
                      <a:pt x="672" y="271"/>
                      <a:pt x="647" y="276"/>
                      <a:pt x="627" y="291"/>
                    </a:cubicBezTo>
                    <a:cubicBezTo>
                      <a:pt x="613" y="302"/>
                      <a:pt x="608" y="320"/>
                      <a:pt x="606" y="337"/>
                    </a:cubicBezTo>
                    <a:cubicBezTo>
                      <a:pt x="605" y="346"/>
                      <a:pt x="605" y="356"/>
                      <a:pt x="605" y="365"/>
                    </a:cubicBezTo>
                    <a:cubicBezTo>
                      <a:pt x="605" y="603"/>
                      <a:pt x="605" y="603"/>
                      <a:pt x="605" y="603"/>
                    </a:cubicBezTo>
                    <a:cubicBezTo>
                      <a:pt x="580" y="594"/>
                      <a:pt x="549" y="599"/>
                      <a:pt x="529" y="618"/>
                    </a:cubicBezTo>
                    <a:cubicBezTo>
                      <a:pt x="520" y="626"/>
                      <a:pt x="515" y="636"/>
                      <a:pt x="512" y="648"/>
                    </a:cubicBezTo>
                    <a:close/>
                    <a:moveTo>
                      <a:pt x="547" y="923"/>
                    </a:moveTo>
                    <a:cubicBezTo>
                      <a:pt x="546" y="923"/>
                      <a:pt x="546" y="923"/>
                      <a:pt x="547" y="923"/>
                    </a:cubicBezTo>
                    <a:close/>
                    <a:moveTo>
                      <a:pt x="996" y="923"/>
                    </a:moveTo>
                    <a:cubicBezTo>
                      <a:pt x="995" y="923"/>
                      <a:pt x="995" y="923"/>
                      <a:pt x="995" y="923"/>
                    </a:cubicBezTo>
                    <a:cubicBezTo>
                      <a:pt x="554" y="923"/>
                      <a:pt x="554" y="923"/>
                      <a:pt x="554" y="923"/>
                    </a:cubicBezTo>
                    <a:cubicBezTo>
                      <a:pt x="554" y="679"/>
                      <a:pt x="554" y="679"/>
                      <a:pt x="554" y="679"/>
                    </a:cubicBezTo>
                    <a:cubicBezTo>
                      <a:pt x="554" y="678"/>
                      <a:pt x="554" y="677"/>
                      <a:pt x="554" y="676"/>
                    </a:cubicBezTo>
                    <a:cubicBezTo>
                      <a:pt x="554" y="674"/>
                      <a:pt x="554" y="673"/>
                      <a:pt x="554" y="671"/>
                    </a:cubicBezTo>
                    <a:cubicBezTo>
                      <a:pt x="554" y="670"/>
                      <a:pt x="554" y="669"/>
                      <a:pt x="554" y="668"/>
                    </a:cubicBezTo>
                    <a:cubicBezTo>
                      <a:pt x="555" y="668"/>
                      <a:pt x="555" y="668"/>
                      <a:pt x="555" y="668"/>
                    </a:cubicBezTo>
                    <a:cubicBezTo>
                      <a:pt x="555" y="665"/>
                      <a:pt x="556" y="662"/>
                      <a:pt x="557" y="659"/>
                    </a:cubicBezTo>
                    <a:cubicBezTo>
                      <a:pt x="557" y="659"/>
                      <a:pt x="557" y="658"/>
                      <a:pt x="557" y="658"/>
                    </a:cubicBezTo>
                    <a:cubicBezTo>
                      <a:pt x="557" y="658"/>
                      <a:pt x="558" y="656"/>
                      <a:pt x="558" y="655"/>
                    </a:cubicBezTo>
                    <a:cubicBezTo>
                      <a:pt x="559" y="654"/>
                      <a:pt x="559" y="654"/>
                      <a:pt x="560" y="653"/>
                    </a:cubicBezTo>
                    <a:cubicBezTo>
                      <a:pt x="560" y="653"/>
                      <a:pt x="561" y="651"/>
                      <a:pt x="562" y="650"/>
                    </a:cubicBezTo>
                    <a:cubicBezTo>
                      <a:pt x="562" y="650"/>
                      <a:pt x="563" y="649"/>
                      <a:pt x="563" y="649"/>
                    </a:cubicBezTo>
                    <a:cubicBezTo>
                      <a:pt x="565" y="648"/>
                      <a:pt x="567" y="647"/>
                      <a:pt x="567" y="647"/>
                    </a:cubicBezTo>
                    <a:cubicBezTo>
                      <a:pt x="568" y="646"/>
                      <a:pt x="570" y="646"/>
                      <a:pt x="571" y="646"/>
                    </a:cubicBezTo>
                    <a:cubicBezTo>
                      <a:pt x="572" y="645"/>
                      <a:pt x="573" y="645"/>
                      <a:pt x="573" y="645"/>
                    </a:cubicBezTo>
                    <a:cubicBezTo>
                      <a:pt x="573" y="645"/>
                      <a:pt x="574" y="645"/>
                      <a:pt x="575" y="645"/>
                    </a:cubicBezTo>
                    <a:cubicBezTo>
                      <a:pt x="577" y="645"/>
                      <a:pt x="580" y="645"/>
                      <a:pt x="582" y="645"/>
                    </a:cubicBezTo>
                    <a:cubicBezTo>
                      <a:pt x="583" y="645"/>
                      <a:pt x="584" y="645"/>
                      <a:pt x="584" y="645"/>
                    </a:cubicBezTo>
                    <a:cubicBezTo>
                      <a:pt x="585" y="645"/>
                      <a:pt x="585" y="645"/>
                      <a:pt x="585" y="645"/>
                    </a:cubicBezTo>
                    <a:cubicBezTo>
                      <a:pt x="587" y="645"/>
                      <a:pt x="588" y="646"/>
                      <a:pt x="590" y="646"/>
                    </a:cubicBezTo>
                    <a:cubicBezTo>
                      <a:pt x="589" y="646"/>
                      <a:pt x="592" y="647"/>
                      <a:pt x="593" y="648"/>
                    </a:cubicBezTo>
                    <a:cubicBezTo>
                      <a:pt x="593" y="648"/>
                      <a:pt x="594" y="648"/>
                      <a:pt x="594" y="648"/>
                    </a:cubicBezTo>
                    <a:cubicBezTo>
                      <a:pt x="594" y="648"/>
                      <a:pt x="594" y="648"/>
                      <a:pt x="594" y="648"/>
                    </a:cubicBezTo>
                    <a:cubicBezTo>
                      <a:pt x="595" y="649"/>
                      <a:pt x="597" y="652"/>
                      <a:pt x="598" y="652"/>
                    </a:cubicBezTo>
                    <a:cubicBezTo>
                      <a:pt x="598" y="653"/>
                      <a:pt x="599" y="654"/>
                      <a:pt x="599" y="655"/>
                    </a:cubicBezTo>
                    <a:cubicBezTo>
                      <a:pt x="600" y="656"/>
                      <a:pt x="600" y="657"/>
                      <a:pt x="601" y="658"/>
                    </a:cubicBezTo>
                    <a:cubicBezTo>
                      <a:pt x="602" y="661"/>
                      <a:pt x="603" y="664"/>
                      <a:pt x="603" y="668"/>
                    </a:cubicBezTo>
                    <a:cubicBezTo>
                      <a:pt x="604" y="669"/>
                      <a:pt x="604" y="670"/>
                      <a:pt x="604" y="671"/>
                    </a:cubicBezTo>
                    <a:cubicBezTo>
                      <a:pt x="604" y="671"/>
                      <a:pt x="604" y="675"/>
                      <a:pt x="605" y="675"/>
                    </a:cubicBezTo>
                    <a:cubicBezTo>
                      <a:pt x="605" y="680"/>
                      <a:pt x="605" y="685"/>
                      <a:pt x="605" y="690"/>
                    </a:cubicBezTo>
                    <a:cubicBezTo>
                      <a:pt x="605" y="691"/>
                      <a:pt x="605" y="693"/>
                      <a:pt x="605" y="695"/>
                    </a:cubicBezTo>
                    <a:cubicBezTo>
                      <a:pt x="605" y="715"/>
                      <a:pt x="605" y="715"/>
                      <a:pt x="605" y="715"/>
                    </a:cubicBezTo>
                    <a:cubicBezTo>
                      <a:pt x="605" y="745"/>
                      <a:pt x="652" y="745"/>
                      <a:pt x="652" y="715"/>
                    </a:cubicBezTo>
                    <a:cubicBezTo>
                      <a:pt x="652" y="713"/>
                      <a:pt x="652" y="711"/>
                      <a:pt x="652" y="708"/>
                    </a:cubicBezTo>
                    <a:cubicBezTo>
                      <a:pt x="652" y="442"/>
                      <a:pt x="652" y="442"/>
                      <a:pt x="652" y="442"/>
                    </a:cubicBezTo>
                    <a:cubicBezTo>
                      <a:pt x="652" y="410"/>
                      <a:pt x="652" y="379"/>
                      <a:pt x="652" y="347"/>
                    </a:cubicBezTo>
                    <a:cubicBezTo>
                      <a:pt x="652" y="345"/>
                      <a:pt x="652" y="343"/>
                      <a:pt x="652" y="341"/>
                    </a:cubicBezTo>
                    <a:cubicBezTo>
                      <a:pt x="652" y="340"/>
                      <a:pt x="652" y="339"/>
                      <a:pt x="652" y="338"/>
                    </a:cubicBezTo>
                    <a:cubicBezTo>
                      <a:pt x="653" y="336"/>
                      <a:pt x="653" y="333"/>
                      <a:pt x="654" y="331"/>
                    </a:cubicBezTo>
                    <a:cubicBezTo>
                      <a:pt x="654" y="331"/>
                      <a:pt x="654" y="331"/>
                      <a:pt x="654" y="331"/>
                    </a:cubicBezTo>
                    <a:cubicBezTo>
                      <a:pt x="655" y="330"/>
                      <a:pt x="656" y="328"/>
                      <a:pt x="657" y="327"/>
                    </a:cubicBezTo>
                    <a:cubicBezTo>
                      <a:pt x="657" y="326"/>
                      <a:pt x="658" y="326"/>
                      <a:pt x="658" y="325"/>
                    </a:cubicBezTo>
                    <a:cubicBezTo>
                      <a:pt x="658" y="325"/>
                      <a:pt x="658" y="325"/>
                      <a:pt x="658" y="325"/>
                    </a:cubicBezTo>
                    <a:cubicBezTo>
                      <a:pt x="659" y="325"/>
                      <a:pt x="659" y="325"/>
                      <a:pt x="659" y="324"/>
                    </a:cubicBezTo>
                    <a:cubicBezTo>
                      <a:pt x="660" y="324"/>
                      <a:pt x="662" y="323"/>
                      <a:pt x="663" y="323"/>
                    </a:cubicBezTo>
                    <a:cubicBezTo>
                      <a:pt x="664" y="322"/>
                      <a:pt x="666" y="322"/>
                      <a:pt x="667" y="321"/>
                    </a:cubicBezTo>
                    <a:cubicBezTo>
                      <a:pt x="668" y="321"/>
                      <a:pt x="669" y="321"/>
                      <a:pt x="669" y="321"/>
                    </a:cubicBezTo>
                    <a:cubicBezTo>
                      <a:pt x="670" y="321"/>
                      <a:pt x="670" y="321"/>
                      <a:pt x="671" y="321"/>
                    </a:cubicBezTo>
                    <a:cubicBezTo>
                      <a:pt x="674" y="321"/>
                      <a:pt x="677" y="321"/>
                      <a:pt x="680" y="321"/>
                    </a:cubicBezTo>
                    <a:cubicBezTo>
                      <a:pt x="680" y="321"/>
                      <a:pt x="686" y="321"/>
                      <a:pt x="685" y="321"/>
                    </a:cubicBezTo>
                    <a:cubicBezTo>
                      <a:pt x="687" y="322"/>
                      <a:pt x="690" y="322"/>
                      <a:pt x="692" y="323"/>
                    </a:cubicBezTo>
                    <a:cubicBezTo>
                      <a:pt x="690" y="322"/>
                      <a:pt x="694" y="324"/>
                      <a:pt x="695" y="324"/>
                    </a:cubicBezTo>
                    <a:cubicBezTo>
                      <a:pt x="695" y="325"/>
                      <a:pt x="695" y="325"/>
                      <a:pt x="696" y="325"/>
                    </a:cubicBezTo>
                    <a:cubicBezTo>
                      <a:pt x="696" y="325"/>
                      <a:pt x="696" y="325"/>
                      <a:pt x="696" y="325"/>
                    </a:cubicBezTo>
                    <a:cubicBezTo>
                      <a:pt x="696" y="326"/>
                      <a:pt x="697" y="326"/>
                      <a:pt x="697" y="327"/>
                    </a:cubicBezTo>
                    <a:cubicBezTo>
                      <a:pt x="698" y="327"/>
                      <a:pt x="699" y="329"/>
                      <a:pt x="699" y="329"/>
                    </a:cubicBezTo>
                    <a:cubicBezTo>
                      <a:pt x="700" y="330"/>
                      <a:pt x="700" y="330"/>
                      <a:pt x="700" y="331"/>
                    </a:cubicBezTo>
                    <a:cubicBezTo>
                      <a:pt x="700" y="331"/>
                      <a:pt x="701" y="333"/>
                      <a:pt x="701" y="333"/>
                    </a:cubicBezTo>
                    <a:cubicBezTo>
                      <a:pt x="702" y="335"/>
                      <a:pt x="703" y="340"/>
                      <a:pt x="703" y="341"/>
                    </a:cubicBezTo>
                    <a:cubicBezTo>
                      <a:pt x="703" y="345"/>
                      <a:pt x="703" y="348"/>
                      <a:pt x="703" y="352"/>
                    </a:cubicBezTo>
                    <a:cubicBezTo>
                      <a:pt x="703" y="579"/>
                      <a:pt x="703" y="579"/>
                      <a:pt x="703" y="579"/>
                    </a:cubicBezTo>
                    <a:cubicBezTo>
                      <a:pt x="703" y="588"/>
                      <a:pt x="703" y="597"/>
                      <a:pt x="703" y="606"/>
                    </a:cubicBezTo>
                    <a:cubicBezTo>
                      <a:pt x="704" y="635"/>
                      <a:pt x="749" y="635"/>
                      <a:pt x="749" y="606"/>
                    </a:cubicBezTo>
                    <a:cubicBezTo>
                      <a:pt x="749" y="578"/>
                      <a:pt x="749" y="578"/>
                      <a:pt x="749" y="578"/>
                    </a:cubicBezTo>
                    <a:cubicBezTo>
                      <a:pt x="750" y="577"/>
                      <a:pt x="750" y="574"/>
                      <a:pt x="750" y="573"/>
                    </a:cubicBezTo>
                    <a:cubicBezTo>
                      <a:pt x="751" y="571"/>
                      <a:pt x="751" y="569"/>
                      <a:pt x="752" y="567"/>
                    </a:cubicBezTo>
                    <a:cubicBezTo>
                      <a:pt x="752" y="566"/>
                      <a:pt x="753" y="564"/>
                      <a:pt x="753" y="563"/>
                    </a:cubicBezTo>
                    <a:cubicBezTo>
                      <a:pt x="754" y="562"/>
                      <a:pt x="754" y="561"/>
                      <a:pt x="755" y="560"/>
                    </a:cubicBezTo>
                    <a:cubicBezTo>
                      <a:pt x="755" y="559"/>
                      <a:pt x="756" y="559"/>
                      <a:pt x="756" y="558"/>
                    </a:cubicBezTo>
                    <a:cubicBezTo>
                      <a:pt x="756" y="558"/>
                      <a:pt x="756" y="558"/>
                      <a:pt x="756" y="558"/>
                    </a:cubicBezTo>
                    <a:cubicBezTo>
                      <a:pt x="757" y="557"/>
                      <a:pt x="759" y="555"/>
                      <a:pt x="760" y="555"/>
                    </a:cubicBezTo>
                    <a:cubicBezTo>
                      <a:pt x="761" y="554"/>
                      <a:pt x="762" y="554"/>
                      <a:pt x="762" y="553"/>
                    </a:cubicBezTo>
                    <a:cubicBezTo>
                      <a:pt x="761" y="554"/>
                      <a:pt x="766" y="552"/>
                      <a:pt x="767" y="552"/>
                    </a:cubicBezTo>
                    <a:cubicBezTo>
                      <a:pt x="768" y="551"/>
                      <a:pt x="769" y="551"/>
                      <a:pt x="769" y="551"/>
                    </a:cubicBezTo>
                    <a:cubicBezTo>
                      <a:pt x="771" y="551"/>
                      <a:pt x="773" y="551"/>
                      <a:pt x="774" y="551"/>
                    </a:cubicBezTo>
                    <a:cubicBezTo>
                      <a:pt x="775" y="551"/>
                      <a:pt x="781" y="552"/>
                      <a:pt x="781" y="552"/>
                    </a:cubicBezTo>
                    <a:cubicBezTo>
                      <a:pt x="782" y="552"/>
                      <a:pt x="784" y="552"/>
                      <a:pt x="785" y="553"/>
                    </a:cubicBezTo>
                    <a:cubicBezTo>
                      <a:pt x="784" y="553"/>
                      <a:pt x="789" y="554"/>
                      <a:pt x="790" y="555"/>
                    </a:cubicBezTo>
                    <a:cubicBezTo>
                      <a:pt x="790" y="555"/>
                      <a:pt x="790" y="555"/>
                      <a:pt x="790" y="555"/>
                    </a:cubicBezTo>
                    <a:cubicBezTo>
                      <a:pt x="790" y="556"/>
                      <a:pt x="791" y="556"/>
                      <a:pt x="792" y="557"/>
                    </a:cubicBezTo>
                    <a:cubicBezTo>
                      <a:pt x="792" y="557"/>
                      <a:pt x="793" y="558"/>
                      <a:pt x="793" y="558"/>
                    </a:cubicBezTo>
                    <a:cubicBezTo>
                      <a:pt x="793" y="558"/>
                      <a:pt x="793" y="558"/>
                      <a:pt x="793" y="558"/>
                    </a:cubicBezTo>
                    <a:cubicBezTo>
                      <a:pt x="794" y="560"/>
                      <a:pt x="795" y="562"/>
                      <a:pt x="796" y="564"/>
                    </a:cubicBezTo>
                    <a:cubicBezTo>
                      <a:pt x="796" y="564"/>
                      <a:pt x="797" y="564"/>
                      <a:pt x="797" y="564"/>
                    </a:cubicBezTo>
                    <a:cubicBezTo>
                      <a:pt x="797" y="565"/>
                      <a:pt x="797" y="565"/>
                      <a:pt x="797" y="566"/>
                    </a:cubicBezTo>
                    <a:cubicBezTo>
                      <a:pt x="798" y="568"/>
                      <a:pt x="799" y="571"/>
                      <a:pt x="799" y="573"/>
                    </a:cubicBezTo>
                    <a:cubicBezTo>
                      <a:pt x="800" y="574"/>
                      <a:pt x="800" y="576"/>
                      <a:pt x="800" y="577"/>
                    </a:cubicBezTo>
                    <a:cubicBezTo>
                      <a:pt x="800" y="577"/>
                      <a:pt x="800" y="578"/>
                      <a:pt x="800" y="579"/>
                    </a:cubicBezTo>
                    <a:cubicBezTo>
                      <a:pt x="800" y="588"/>
                      <a:pt x="800" y="597"/>
                      <a:pt x="801" y="606"/>
                    </a:cubicBezTo>
                    <a:cubicBezTo>
                      <a:pt x="801" y="635"/>
                      <a:pt x="846" y="635"/>
                      <a:pt x="847" y="606"/>
                    </a:cubicBezTo>
                    <a:cubicBezTo>
                      <a:pt x="847" y="597"/>
                      <a:pt x="847" y="588"/>
                      <a:pt x="847" y="579"/>
                    </a:cubicBezTo>
                    <a:cubicBezTo>
                      <a:pt x="847" y="578"/>
                      <a:pt x="847" y="578"/>
                      <a:pt x="847" y="577"/>
                    </a:cubicBezTo>
                    <a:cubicBezTo>
                      <a:pt x="847" y="576"/>
                      <a:pt x="847" y="575"/>
                      <a:pt x="847" y="574"/>
                    </a:cubicBezTo>
                    <a:cubicBezTo>
                      <a:pt x="848" y="572"/>
                      <a:pt x="848" y="570"/>
                      <a:pt x="849" y="568"/>
                    </a:cubicBezTo>
                    <a:cubicBezTo>
                      <a:pt x="849" y="567"/>
                      <a:pt x="850" y="565"/>
                      <a:pt x="850" y="564"/>
                    </a:cubicBezTo>
                    <a:cubicBezTo>
                      <a:pt x="851" y="563"/>
                      <a:pt x="852" y="562"/>
                      <a:pt x="852" y="560"/>
                    </a:cubicBezTo>
                    <a:cubicBezTo>
                      <a:pt x="852" y="560"/>
                      <a:pt x="852" y="560"/>
                      <a:pt x="853" y="560"/>
                    </a:cubicBezTo>
                    <a:cubicBezTo>
                      <a:pt x="853" y="560"/>
                      <a:pt x="854" y="558"/>
                      <a:pt x="855" y="557"/>
                    </a:cubicBezTo>
                    <a:cubicBezTo>
                      <a:pt x="855" y="557"/>
                      <a:pt x="856" y="556"/>
                      <a:pt x="856" y="556"/>
                    </a:cubicBezTo>
                    <a:cubicBezTo>
                      <a:pt x="856" y="556"/>
                      <a:pt x="856" y="556"/>
                      <a:pt x="856" y="556"/>
                    </a:cubicBezTo>
                    <a:cubicBezTo>
                      <a:pt x="857" y="555"/>
                      <a:pt x="861" y="553"/>
                      <a:pt x="861" y="553"/>
                    </a:cubicBezTo>
                    <a:cubicBezTo>
                      <a:pt x="863" y="553"/>
                      <a:pt x="865" y="552"/>
                      <a:pt x="866" y="552"/>
                    </a:cubicBezTo>
                    <a:cubicBezTo>
                      <a:pt x="867" y="552"/>
                      <a:pt x="868" y="551"/>
                      <a:pt x="868" y="551"/>
                    </a:cubicBezTo>
                    <a:cubicBezTo>
                      <a:pt x="870" y="551"/>
                      <a:pt x="872" y="551"/>
                      <a:pt x="874" y="551"/>
                    </a:cubicBezTo>
                    <a:cubicBezTo>
                      <a:pt x="875" y="551"/>
                      <a:pt x="881" y="552"/>
                      <a:pt x="881" y="551"/>
                    </a:cubicBezTo>
                    <a:cubicBezTo>
                      <a:pt x="882" y="552"/>
                      <a:pt x="884" y="552"/>
                      <a:pt x="885" y="553"/>
                    </a:cubicBezTo>
                    <a:cubicBezTo>
                      <a:pt x="885" y="553"/>
                      <a:pt x="889" y="554"/>
                      <a:pt x="890" y="555"/>
                    </a:cubicBezTo>
                    <a:cubicBezTo>
                      <a:pt x="890" y="555"/>
                      <a:pt x="890" y="555"/>
                      <a:pt x="891" y="555"/>
                    </a:cubicBezTo>
                    <a:cubicBezTo>
                      <a:pt x="891" y="555"/>
                      <a:pt x="891" y="556"/>
                      <a:pt x="892" y="556"/>
                    </a:cubicBezTo>
                    <a:cubicBezTo>
                      <a:pt x="892" y="557"/>
                      <a:pt x="893" y="557"/>
                      <a:pt x="893" y="557"/>
                    </a:cubicBezTo>
                    <a:cubicBezTo>
                      <a:pt x="893" y="558"/>
                      <a:pt x="893" y="558"/>
                      <a:pt x="893" y="558"/>
                    </a:cubicBezTo>
                    <a:cubicBezTo>
                      <a:pt x="894" y="559"/>
                      <a:pt x="895" y="561"/>
                      <a:pt x="896" y="563"/>
                    </a:cubicBezTo>
                    <a:cubicBezTo>
                      <a:pt x="896" y="564"/>
                      <a:pt x="897" y="564"/>
                      <a:pt x="897" y="565"/>
                    </a:cubicBezTo>
                    <a:cubicBezTo>
                      <a:pt x="898" y="567"/>
                      <a:pt x="898" y="570"/>
                      <a:pt x="899" y="573"/>
                    </a:cubicBezTo>
                    <a:cubicBezTo>
                      <a:pt x="899" y="573"/>
                      <a:pt x="899" y="573"/>
                      <a:pt x="899" y="573"/>
                    </a:cubicBezTo>
                    <a:cubicBezTo>
                      <a:pt x="898" y="584"/>
                      <a:pt x="898" y="595"/>
                      <a:pt x="898" y="606"/>
                    </a:cubicBezTo>
                    <a:cubicBezTo>
                      <a:pt x="899" y="635"/>
                      <a:pt x="944" y="635"/>
                      <a:pt x="944" y="606"/>
                    </a:cubicBezTo>
                    <a:cubicBezTo>
                      <a:pt x="945" y="595"/>
                      <a:pt x="945" y="586"/>
                      <a:pt x="945" y="576"/>
                    </a:cubicBezTo>
                    <a:cubicBezTo>
                      <a:pt x="945" y="575"/>
                      <a:pt x="945" y="574"/>
                      <a:pt x="945" y="574"/>
                    </a:cubicBezTo>
                    <a:cubicBezTo>
                      <a:pt x="946" y="572"/>
                      <a:pt x="946" y="570"/>
                      <a:pt x="947" y="568"/>
                    </a:cubicBezTo>
                    <a:cubicBezTo>
                      <a:pt x="947" y="567"/>
                      <a:pt x="948" y="565"/>
                      <a:pt x="948" y="564"/>
                    </a:cubicBezTo>
                    <a:cubicBezTo>
                      <a:pt x="949" y="563"/>
                      <a:pt x="950" y="561"/>
                      <a:pt x="951" y="560"/>
                    </a:cubicBezTo>
                    <a:cubicBezTo>
                      <a:pt x="951" y="560"/>
                      <a:pt x="951" y="560"/>
                      <a:pt x="951" y="560"/>
                    </a:cubicBezTo>
                    <a:cubicBezTo>
                      <a:pt x="951" y="559"/>
                      <a:pt x="952" y="558"/>
                      <a:pt x="953" y="557"/>
                    </a:cubicBezTo>
                    <a:cubicBezTo>
                      <a:pt x="953" y="557"/>
                      <a:pt x="954" y="556"/>
                      <a:pt x="954" y="556"/>
                    </a:cubicBezTo>
                    <a:cubicBezTo>
                      <a:pt x="954" y="556"/>
                      <a:pt x="954" y="556"/>
                      <a:pt x="955" y="556"/>
                    </a:cubicBezTo>
                    <a:cubicBezTo>
                      <a:pt x="955" y="555"/>
                      <a:pt x="959" y="553"/>
                      <a:pt x="959" y="553"/>
                    </a:cubicBezTo>
                    <a:cubicBezTo>
                      <a:pt x="961" y="552"/>
                      <a:pt x="963" y="552"/>
                      <a:pt x="964" y="552"/>
                    </a:cubicBezTo>
                    <a:cubicBezTo>
                      <a:pt x="965" y="551"/>
                      <a:pt x="965" y="551"/>
                      <a:pt x="965" y="551"/>
                    </a:cubicBezTo>
                    <a:cubicBezTo>
                      <a:pt x="967" y="551"/>
                      <a:pt x="969" y="551"/>
                      <a:pt x="972" y="551"/>
                    </a:cubicBezTo>
                    <a:cubicBezTo>
                      <a:pt x="977" y="551"/>
                      <a:pt x="976" y="551"/>
                      <a:pt x="982" y="553"/>
                    </a:cubicBezTo>
                    <a:cubicBezTo>
                      <a:pt x="983" y="553"/>
                      <a:pt x="983" y="553"/>
                      <a:pt x="983" y="553"/>
                    </a:cubicBezTo>
                    <a:cubicBezTo>
                      <a:pt x="983" y="553"/>
                      <a:pt x="984" y="553"/>
                      <a:pt x="984" y="553"/>
                    </a:cubicBezTo>
                    <a:cubicBezTo>
                      <a:pt x="985" y="554"/>
                      <a:pt x="986" y="554"/>
                      <a:pt x="987" y="555"/>
                    </a:cubicBezTo>
                    <a:cubicBezTo>
                      <a:pt x="986" y="555"/>
                      <a:pt x="989" y="557"/>
                      <a:pt x="989" y="557"/>
                    </a:cubicBezTo>
                    <a:cubicBezTo>
                      <a:pt x="990" y="557"/>
                      <a:pt x="990" y="558"/>
                      <a:pt x="990" y="558"/>
                    </a:cubicBezTo>
                    <a:cubicBezTo>
                      <a:pt x="991" y="559"/>
                      <a:pt x="992" y="561"/>
                      <a:pt x="992" y="562"/>
                    </a:cubicBezTo>
                    <a:cubicBezTo>
                      <a:pt x="992" y="562"/>
                      <a:pt x="993" y="562"/>
                      <a:pt x="993" y="563"/>
                    </a:cubicBezTo>
                    <a:cubicBezTo>
                      <a:pt x="993" y="563"/>
                      <a:pt x="993" y="563"/>
                      <a:pt x="993" y="563"/>
                    </a:cubicBezTo>
                    <a:cubicBezTo>
                      <a:pt x="994" y="566"/>
                      <a:pt x="995" y="569"/>
                      <a:pt x="995" y="572"/>
                    </a:cubicBezTo>
                    <a:cubicBezTo>
                      <a:pt x="995" y="572"/>
                      <a:pt x="995" y="572"/>
                      <a:pt x="995" y="572"/>
                    </a:cubicBezTo>
                    <a:cubicBezTo>
                      <a:pt x="995" y="573"/>
                      <a:pt x="995" y="574"/>
                      <a:pt x="995" y="574"/>
                    </a:cubicBezTo>
                    <a:cubicBezTo>
                      <a:pt x="996" y="577"/>
                      <a:pt x="996" y="579"/>
                      <a:pt x="996" y="582"/>
                    </a:cubicBezTo>
                    <a:lnTo>
                      <a:pt x="996" y="9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p>
                <a:endParaRPr lang="en-US" sz="1125"/>
              </a:p>
            </p:txBody>
          </p:sp>
          <p:sp>
            <p:nvSpPr>
              <p:cNvPr id="52" name="Freeform 163"/>
              <p:cNvSpPr/>
              <p:nvPr/>
            </p:nvSpPr>
            <p:spPr bwMode="auto">
              <a:xfrm>
                <a:off x="9061450" y="4225926"/>
                <a:ext cx="957263" cy="114300"/>
              </a:xfrm>
              <a:custGeom>
                <a:avLst/>
                <a:gdLst>
                  <a:gd name="T0" fmla="*/ 30 w 387"/>
                  <a:gd name="T1" fmla="*/ 46 h 46"/>
                  <a:gd name="T2" fmla="*/ 357 w 387"/>
                  <a:gd name="T3" fmla="*/ 46 h 46"/>
                  <a:gd name="T4" fmla="*/ 357 w 387"/>
                  <a:gd name="T5" fmla="*/ 0 h 46"/>
                  <a:gd name="T6" fmla="*/ 30 w 387"/>
                  <a:gd name="T7" fmla="*/ 0 h 46"/>
                  <a:gd name="T8" fmla="*/ 30 w 387"/>
                  <a:gd name="T9" fmla="*/ 46 h 46"/>
                </a:gdLst>
                <a:ahLst/>
                <a:cxnLst>
                  <a:cxn ang="0">
                    <a:pos x="T0" y="T1"/>
                  </a:cxn>
                  <a:cxn ang="0">
                    <a:pos x="T2" y="T3"/>
                  </a:cxn>
                  <a:cxn ang="0">
                    <a:pos x="T4" y="T5"/>
                  </a:cxn>
                  <a:cxn ang="0">
                    <a:pos x="T6" y="T7"/>
                  </a:cxn>
                  <a:cxn ang="0">
                    <a:pos x="T8" y="T9"/>
                  </a:cxn>
                </a:cxnLst>
                <a:rect l="0" t="0" r="r" b="b"/>
                <a:pathLst>
                  <a:path w="387" h="46">
                    <a:moveTo>
                      <a:pt x="30" y="46"/>
                    </a:moveTo>
                    <a:cubicBezTo>
                      <a:pt x="357" y="46"/>
                      <a:pt x="357" y="46"/>
                      <a:pt x="357" y="46"/>
                    </a:cubicBezTo>
                    <a:cubicBezTo>
                      <a:pt x="387" y="46"/>
                      <a:pt x="387" y="0"/>
                      <a:pt x="357" y="0"/>
                    </a:cubicBezTo>
                    <a:cubicBezTo>
                      <a:pt x="30" y="0"/>
                      <a:pt x="30" y="0"/>
                      <a:pt x="30" y="0"/>
                    </a:cubicBezTo>
                    <a:cubicBezTo>
                      <a:pt x="0" y="0"/>
                      <a:pt x="0" y="46"/>
                      <a:pt x="3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p>
                <a:endParaRPr lang="en-US" sz="1125"/>
              </a:p>
            </p:txBody>
          </p:sp>
        </p:grpSp>
        <p:sp>
          <p:nvSpPr>
            <p:cNvPr id="54" name="Rectangle 39"/>
            <p:cNvSpPr/>
            <p:nvPr/>
          </p:nvSpPr>
          <p:spPr>
            <a:xfrm>
              <a:off x="2800" y="2888"/>
              <a:ext cx="4155" cy="986"/>
            </a:xfrm>
            <a:prstGeom prst="rect">
              <a:avLst/>
            </a:prstGeom>
          </p:spPr>
          <p:txBody>
            <a:bodyPr wrap="square">
              <a:spAutoFit/>
            </a:bodyPr>
            <a:p>
              <a:pPr algn="ctr"/>
              <a:r>
                <a:rPr lang="en-US" sz="3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rPr>
                <a:t>The Eight Tang-Song Prose Masters</a:t>
              </a:r>
              <a:endParaRPr lang="en-US" sz="3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endParaRPr>
            </a:p>
          </p:txBody>
        </p:sp>
        <p:grpSp>
          <p:nvGrpSpPr>
            <p:cNvPr id="56" name="Group 71"/>
            <p:cNvGrpSpPr/>
            <p:nvPr/>
          </p:nvGrpSpPr>
          <p:grpSpPr>
            <a:xfrm>
              <a:off x="4328" y="4282"/>
              <a:ext cx="922" cy="922"/>
              <a:chOff x="3864305" y="7386725"/>
              <a:chExt cx="936296" cy="936294"/>
            </a:xfrm>
          </p:grpSpPr>
          <p:sp>
            <p:nvSpPr>
              <p:cNvPr id="57" name="Oval 72"/>
              <p:cNvSpPr/>
              <p:nvPr/>
            </p:nvSpPr>
            <p:spPr>
              <a:xfrm>
                <a:off x="3864305" y="7386725"/>
                <a:ext cx="936296" cy="936294"/>
              </a:xfrm>
              <a:prstGeom prst="ellipse">
                <a:avLst/>
              </a:prstGeom>
              <a:solidFill>
                <a:schemeClr val="bg1"/>
              </a:solidFill>
              <a:ln>
                <a:noFill/>
              </a:ln>
              <a:effectLst>
                <a:outerShdw blurRad="1270000" dist="139700" dir="5400000" sx="90000" sy="9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125">
                  <a:solidFill>
                    <a:schemeClr val="tx1">
                      <a:lumMod val="65000"/>
                      <a:lumOff val="35000"/>
                    </a:schemeClr>
                  </a:solidFill>
                </a:endParaRPr>
              </a:p>
            </p:txBody>
          </p:sp>
          <p:grpSp>
            <p:nvGrpSpPr>
              <p:cNvPr id="58" name="Group 73"/>
              <p:cNvGrpSpPr/>
              <p:nvPr/>
            </p:nvGrpSpPr>
            <p:grpSpPr>
              <a:xfrm>
                <a:off x="4100281" y="7622700"/>
                <a:ext cx="464344" cy="464344"/>
                <a:chOff x="8204317" y="2115665"/>
                <a:chExt cx="464344" cy="464344"/>
              </a:xfrm>
              <a:solidFill>
                <a:schemeClr val="accent1"/>
              </a:solidFill>
            </p:grpSpPr>
            <p:sp>
              <p:nvSpPr>
                <p:cNvPr id="59" name="AutoShape 81"/>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rgbClr val="D09B45"/>
                </a:solidFill>
                <a:ln>
                  <a:noFill/>
                </a:ln>
                <a:effectLst/>
              </p:spPr>
              <p:txBody>
                <a:bodyPr lIns="11906" tIns="11906" rIns="11906" bIns="11906" anchor="ctr"/>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sp>
              <p:nvSpPr>
                <p:cNvPr id="60" name="AutoShape 82"/>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11906" tIns="11906" rIns="11906" bIns="11906" anchor="ctr"/>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cstate="screen"/>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15365" y="1371600"/>
            <a:ext cx="9239250" cy="41148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57" name="Group 56"/>
          <p:cNvGrpSpPr/>
          <p:nvPr/>
        </p:nvGrpSpPr>
        <p:grpSpPr>
          <a:xfrm>
            <a:off x="1250428" y="3861619"/>
            <a:ext cx="3376343" cy="1564935"/>
            <a:chOff x="1702548" y="3982904"/>
            <a:chExt cx="3376343" cy="1564935"/>
          </a:xfrm>
        </p:grpSpPr>
        <p:grpSp>
          <p:nvGrpSpPr>
            <p:cNvPr id="48" name="Group 47"/>
            <p:cNvGrpSpPr/>
            <p:nvPr/>
          </p:nvGrpSpPr>
          <p:grpSpPr>
            <a:xfrm>
              <a:off x="2179353" y="3982904"/>
              <a:ext cx="2899538" cy="1564935"/>
              <a:chOff x="1049014" y="4530282"/>
              <a:chExt cx="2899538" cy="1564935"/>
            </a:xfrm>
          </p:grpSpPr>
          <p:sp>
            <p:nvSpPr>
              <p:cNvPr id="49" name="Rectangle 9"/>
              <p:cNvSpPr/>
              <p:nvPr/>
            </p:nvSpPr>
            <p:spPr bwMode="auto">
              <a:xfrm>
                <a:off x="1099179" y="4530282"/>
                <a:ext cx="2232140" cy="412696"/>
              </a:xfrm>
              <a:prstGeom prst="rect">
                <a:avLst/>
              </a:prstGeom>
              <a:noFill/>
              <a:ln>
                <a:noFill/>
              </a:ln>
              <a:effectLst/>
            </p:spPr>
            <p:txBody>
              <a:bodyPr lIns="0" tIns="0" rIns="0" bIns="0" anchor="ctr"/>
              <a:lstStyle/>
              <a:p>
                <a:pPr marL="88900">
                  <a:defRPr/>
                </a:pPr>
                <a:r>
                  <a:rPr lang="en-US" sz="2000" dirty="0">
                    <a:gradFill>
                      <a:gsLst>
                        <a:gs pos="100000">
                          <a:schemeClr val="accent2">
                            <a:lumMod val="75000"/>
                          </a:schemeClr>
                        </a:gs>
                        <a:gs pos="0">
                          <a:schemeClr val="accent2"/>
                        </a:gs>
                      </a:gsLst>
                      <a:lin ang="2700000" scaled="1"/>
                    </a:gradFill>
                    <a:latin typeface="Nexa Bold" panose="02000000000000000000" pitchFamily="50" charset="0"/>
                    <a:ea typeface="MS PGothic" charset="0"/>
                    <a:cs typeface="Segoe UI Light" panose="020B0502040204020203" pitchFamily="34" charset="0"/>
                    <a:sym typeface="Source Sans Pro Bold" charset="0"/>
                  </a:rPr>
                  <a:t>Feature</a:t>
                </a:r>
                <a:endParaRPr lang="en-US" sz="2000" dirty="0">
                  <a:gradFill>
                    <a:gsLst>
                      <a:gs pos="100000">
                        <a:schemeClr val="accent2">
                          <a:lumMod val="75000"/>
                        </a:schemeClr>
                      </a:gs>
                      <a:gs pos="0">
                        <a:schemeClr val="accent2"/>
                      </a:gs>
                    </a:gsLst>
                    <a:lin ang="2700000" scaled="1"/>
                  </a:gradFill>
                  <a:latin typeface="Nexa Bold" panose="02000000000000000000" pitchFamily="50" charset="0"/>
                  <a:ea typeface="MS PGothic" charset="0"/>
                  <a:cs typeface="Segoe UI Light" panose="020B0502040204020203" pitchFamily="34" charset="0"/>
                  <a:sym typeface="Source Sans Pro Bold" charset="0"/>
                </a:endParaRPr>
              </a:p>
            </p:txBody>
          </p:sp>
          <p:sp>
            <p:nvSpPr>
              <p:cNvPr id="50" name="Rectangle 49"/>
              <p:cNvSpPr/>
              <p:nvPr/>
            </p:nvSpPr>
            <p:spPr>
              <a:xfrm>
                <a:off x="1049014" y="4896337"/>
                <a:ext cx="2899538" cy="1198880"/>
              </a:xfrm>
              <a:prstGeom prst="rect">
                <a:avLst/>
              </a:prstGeom>
            </p:spPr>
            <p:txBody>
              <a:bodyPr wrap="square">
                <a:spAutoFit/>
              </a:bodyPr>
              <a:lstStyle/>
              <a:p>
                <a:pPr marL="88900" algn="l">
                  <a:lnSpc>
                    <a:spcPct val="100000"/>
                  </a:lnSpc>
                  <a:defRPr/>
                </a:pPr>
                <a:r>
                  <a:rPr lang="en-US" dirty="0">
                    <a:solidFill>
                      <a:srgbClr val="D09B45"/>
                    </a:solidFill>
                    <a:latin typeface="Nexa Bold" panose="02000000000000000000" pitchFamily="50" charset="0"/>
                    <a:ea typeface="MS PGothic" charset="0"/>
                    <a:cs typeface="Segoe UI Light" panose="020B0502040204020203" pitchFamily="34" charset="0"/>
                  </a:rPr>
                  <a:t>They all advocated prose (</a:t>
                </a:r>
                <a:r>
                  <a:rPr lang="zh-CN" altLang="en-US" dirty="0">
                    <a:solidFill>
                      <a:srgbClr val="D09B45"/>
                    </a:solidFill>
                    <a:latin typeface="Nexa Bold" panose="02000000000000000000" pitchFamily="50" charset="0"/>
                    <a:ea typeface="MS PGothic" charset="0"/>
                    <a:cs typeface="Segoe UI Light" panose="020B0502040204020203" pitchFamily="34" charset="0"/>
                  </a:rPr>
                  <a:t>散文</a:t>
                </a:r>
                <a:r>
                  <a:rPr lang="en-US" dirty="0">
                    <a:solidFill>
                      <a:srgbClr val="D09B45"/>
                    </a:solidFill>
                    <a:latin typeface="Nexa Bold" panose="02000000000000000000" pitchFamily="50" charset="0"/>
                    <a:ea typeface="MS PGothic" charset="0"/>
                    <a:cs typeface="Segoe UI Light" panose="020B0502040204020203" pitchFamily="34" charset="0"/>
                  </a:rPr>
                  <a:t>) and opposed parallel prose (</a:t>
                </a:r>
                <a:r>
                  <a:rPr lang="zh-CN" altLang="en-US" dirty="0">
                    <a:solidFill>
                      <a:srgbClr val="D09B45"/>
                    </a:solidFill>
                    <a:latin typeface="Nexa Bold" panose="02000000000000000000" pitchFamily="50" charset="0"/>
                    <a:ea typeface="MS PGothic" charset="0"/>
                    <a:cs typeface="Segoe UI Light" panose="020B0502040204020203" pitchFamily="34" charset="0"/>
                  </a:rPr>
                  <a:t>骈文</a:t>
                </a:r>
                <a:r>
                  <a:rPr lang="en-US" altLang="zh-CN" dirty="0">
                    <a:solidFill>
                      <a:srgbClr val="D09B45"/>
                    </a:solidFill>
                    <a:latin typeface="Nexa Bold" panose="02000000000000000000" pitchFamily="50" charset="0"/>
                    <a:ea typeface="MS PGothic" charset="0"/>
                    <a:cs typeface="Segoe UI Light" panose="020B0502040204020203" pitchFamily="34" charset="0"/>
                  </a:rPr>
                  <a:t>)</a:t>
                </a:r>
                <a:r>
                  <a:rPr lang="en-US" dirty="0">
                    <a:solidFill>
                      <a:srgbClr val="D09B45"/>
                    </a:solidFill>
                    <a:latin typeface="Nexa Bold" panose="02000000000000000000" pitchFamily="50" charset="0"/>
                    <a:ea typeface="MS PGothic" charset="0"/>
                    <a:cs typeface="Segoe UI Light" panose="020B0502040204020203" pitchFamily="34" charset="0"/>
                  </a:rPr>
                  <a:t>. </a:t>
                </a:r>
                <a:endParaRPr lang="en-US" dirty="0">
                  <a:solidFill>
                    <a:srgbClr val="D09B45"/>
                  </a:solidFill>
                  <a:latin typeface="Nexa Bold" panose="02000000000000000000" pitchFamily="50" charset="0"/>
                  <a:ea typeface="MS PGothic" charset="0"/>
                  <a:cs typeface="Segoe UI Light" panose="020B0502040204020203" pitchFamily="34" charset="0"/>
                </a:endParaRPr>
              </a:p>
            </p:txBody>
          </p:sp>
        </p:grpSp>
        <p:grpSp>
          <p:nvGrpSpPr>
            <p:cNvPr id="52" name="Group 51"/>
            <p:cNvGrpSpPr/>
            <p:nvPr/>
          </p:nvGrpSpPr>
          <p:grpSpPr>
            <a:xfrm>
              <a:off x="1702548" y="4072575"/>
              <a:ext cx="348456" cy="465138"/>
              <a:chOff x="2639219" y="3510757"/>
              <a:chExt cx="348456" cy="465138"/>
            </a:xfrm>
            <a:gradFill>
              <a:gsLst>
                <a:gs pos="100000">
                  <a:schemeClr val="accent2">
                    <a:lumMod val="75000"/>
                  </a:schemeClr>
                </a:gs>
                <a:gs pos="0">
                  <a:schemeClr val="accent2"/>
                </a:gs>
              </a:gsLst>
              <a:lin ang="2700000" scaled="1"/>
            </a:gradFill>
          </p:grpSpPr>
          <p:sp>
            <p:nvSpPr>
              <p:cNvPr id="53" name="AutoShape 115"/>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panose="020B0502020104020203" charset="0"/>
                  <a:sym typeface="Gill Sans" panose="020B0502020104020203" charset="0"/>
                </a:endParaRPr>
              </a:p>
            </p:txBody>
          </p:sp>
          <p:sp>
            <p:nvSpPr>
              <p:cNvPr id="54" name="AutoShape 116"/>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panose="020B0502020104020203" charset="0"/>
                  <a:sym typeface="Gill Sans" panose="020B0502020104020203" charset="0"/>
                </a:endParaRPr>
              </a:p>
            </p:txBody>
          </p:sp>
        </p:grpSp>
      </p:grpSp>
      <p:grpSp>
        <p:nvGrpSpPr>
          <p:cNvPr id="56" name="Group 55"/>
          <p:cNvGrpSpPr/>
          <p:nvPr/>
        </p:nvGrpSpPr>
        <p:grpSpPr>
          <a:xfrm>
            <a:off x="1262969" y="1276932"/>
            <a:ext cx="3911044" cy="2778125"/>
            <a:chOff x="1644604" y="1963367"/>
            <a:chExt cx="3911044" cy="2778125"/>
          </a:xfrm>
        </p:grpSpPr>
        <p:grpSp>
          <p:nvGrpSpPr>
            <p:cNvPr id="43" name="Group 42"/>
            <p:cNvGrpSpPr/>
            <p:nvPr/>
          </p:nvGrpSpPr>
          <p:grpSpPr>
            <a:xfrm>
              <a:off x="2159033" y="1963367"/>
              <a:ext cx="3396615" cy="2778125"/>
              <a:chOff x="1028694" y="3974022"/>
              <a:chExt cx="3396615" cy="2778125"/>
            </a:xfrm>
          </p:grpSpPr>
          <p:sp>
            <p:nvSpPr>
              <p:cNvPr id="44" name="Rectangle 9"/>
              <p:cNvSpPr/>
              <p:nvPr/>
            </p:nvSpPr>
            <p:spPr bwMode="auto">
              <a:xfrm>
                <a:off x="1028694" y="3974022"/>
                <a:ext cx="3396615" cy="2778125"/>
              </a:xfrm>
              <a:prstGeom prst="rect">
                <a:avLst/>
              </a:prstGeom>
              <a:noFill/>
              <a:ln>
                <a:noFill/>
              </a:ln>
              <a:effectLst/>
            </p:spPr>
            <p:txBody>
              <a:bodyPr lIns="0" tIns="0" rIns="0" bIns="0" anchor="ctr"/>
              <a:lstStyle/>
              <a:p>
                <a:pPr marL="88900">
                  <a:defRPr/>
                </a:pPr>
                <a:r>
                  <a:rPr lang="en-US" sz="1600" dirty="0">
                    <a:solidFill>
                      <a:srgbClr val="D09B45"/>
                    </a:solidFill>
                    <a:latin typeface="Nexa Bold" panose="02000000000000000000" pitchFamily="50" charset="0"/>
                    <a:ea typeface="MS PGothic" charset="0"/>
                    <a:cs typeface="Segoe UI Light" panose="020B0502040204020203" pitchFamily="34" charset="0"/>
                    <a:sym typeface="Source Sans Pro Bold" charset="0"/>
                  </a:rPr>
                  <a:t>Han Yu and Liu Zong yuan </a:t>
                </a:r>
                <a:endParaRPr lang="en-US" sz="1600" dirty="0">
                  <a:solidFill>
                    <a:srgbClr val="D09B45"/>
                  </a:solidFill>
                  <a:latin typeface="Nexa Bold" panose="02000000000000000000" pitchFamily="50" charset="0"/>
                  <a:ea typeface="MS PGothic" charset="0"/>
                  <a:cs typeface="Segoe UI Light" panose="020B0502040204020203" pitchFamily="34" charset="0"/>
                  <a:sym typeface="Source Sans Pro Bold" charset="0"/>
                </a:endParaRPr>
              </a:p>
              <a:p>
                <a:pPr marL="88900">
                  <a:defRPr/>
                </a:pPr>
                <a:r>
                  <a:rPr lang="en-US" sz="1600" dirty="0">
                    <a:solidFill>
                      <a:schemeClr val="tx1">
                        <a:lumMod val="65000"/>
                        <a:lumOff val="35000"/>
                      </a:schemeClr>
                    </a:solidFill>
                    <a:latin typeface="Nexa Light" panose="02000000000000000000" pitchFamily="50" charset="0"/>
                    <a:ea typeface="MS PGothic" charset="0"/>
                    <a:cs typeface="Segoe UI Light" panose="020B0502040204020203" pitchFamily="34" charset="0"/>
                    <a:sym typeface="Source Sans Pro Bold" charset="0"/>
                  </a:rPr>
                  <a:t>in Tang Dynasty</a:t>
                </a:r>
                <a:endParaRPr lang="en-US" sz="1600" dirty="0">
                  <a:solidFill>
                    <a:srgbClr val="D09B45"/>
                  </a:solidFill>
                  <a:latin typeface="Nexa Bold" panose="02000000000000000000" pitchFamily="50" charset="0"/>
                  <a:ea typeface="MS PGothic" charset="0"/>
                  <a:cs typeface="Segoe UI Light" panose="020B0502040204020203" pitchFamily="34" charset="0"/>
                  <a:sym typeface="Source Sans Pro Bold" charset="0"/>
                </a:endParaRPr>
              </a:p>
              <a:p>
                <a:pPr marL="88900">
                  <a:defRPr/>
                </a:pPr>
                <a:endParaRPr lang="en-US" sz="1600" dirty="0">
                  <a:solidFill>
                    <a:srgbClr val="D09B45"/>
                  </a:solidFill>
                  <a:latin typeface="Nexa Bold" panose="02000000000000000000" pitchFamily="50" charset="0"/>
                  <a:ea typeface="MS PGothic" charset="0"/>
                  <a:cs typeface="Segoe UI Light" panose="020B0502040204020203" pitchFamily="34" charset="0"/>
                  <a:sym typeface="Source Sans Pro Bold" charset="0"/>
                </a:endParaRPr>
              </a:p>
              <a:p>
                <a:pPr marL="88900" algn="l">
                  <a:defRPr/>
                </a:pPr>
                <a:r>
                  <a:rPr lang="en-US" sz="1600" dirty="0">
                    <a:solidFill>
                      <a:srgbClr val="D09B45"/>
                    </a:solidFill>
                    <a:latin typeface="Nexa Bold" panose="02000000000000000000" pitchFamily="50" charset="0"/>
                    <a:ea typeface="MS PGothic" charset="0"/>
                    <a:cs typeface="Segoe UI Light" panose="020B0502040204020203" pitchFamily="34" charset="0"/>
                    <a:sym typeface="Source Sans Pro Bold" charset="0"/>
                  </a:rPr>
                  <a:t>Ouyang Xiu, Su Xun, Su Shi, Su Zhe, Wang Anshi and Zeng Gong </a:t>
                </a:r>
                <a:r>
                  <a:rPr lang="en-US" sz="1600" dirty="0">
                    <a:solidFill>
                      <a:schemeClr val="tx1">
                        <a:lumMod val="65000"/>
                        <a:lumOff val="35000"/>
                      </a:schemeClr>
                    </a:solidFill>
                    <a:latin typeface="Nexa Light" panose="02000000000000000000" pitchFamily="50" charset="0"/>
                    <a:ea typeface="MS PGothic" charset="0"/>
                    <a:cs typeface="Segoe UI Light" panose="020B0502040204020203" pitchFamily="34" charset="0"/>
                    <a:sym typeface="Source Sans Pro Bold" charset="0"/>
                  </a:rPr>
                  <a:t>in Song Dynasty</a:t>
                </a:r>
                <a:endParaRPr lang="en-US" sz="1600" dirty="0">
                  <a:solidFill>
                    <a:schemeClr val="tx1">
                      <a:lumMod val="65000"/>
                      <a:lumOff val="35000"/>
                    </a:schemeClr>
                  </a:solidFill>
                  <a:latin typeface="Nexa Light" panose="02000000000000000000" pitchFamily="50" charset="0"/>
                  <a:ea typeface="MS PGothic" charset="0"/>
                  <a:cs typeface="Segoe UI Light" panose="020B0502040204020203" pitchFamily="34" charset="0"/>
                  <a:sym typeface="Source Sans Pro Bold" charset="0"/>
                </a:endParaRPr>
              </a:p>
            </p:txBody>
          </p:sp>
          <p:sp>
            <p:nvSpPr>
              <p:cNvPr id="45" name="Rectangle 44"/>
              <p:cNvSpPr/>
              <p:nvPr/>
            </p:nvSpPr>
            <p:spPr>
              <a:xfrm>
                <a:off x="1099179" y="4852522"/>
                <a:ext cx="2899538" cy="312420"/>
              </a:xfrm>
              <a:prstGeom prst="rect">
                <a:avLst/>
              </a:prstGeom>
            </p:spPr>
            <p:txBody>
              <a:bodyPr wrap="square">
                <a:spAutoFit/>
              </a:bodyPr>
              <a:lstStyle/>
              <a:p>
                <a:pPr>
                  <a:lnSpc>
                    <a:spcPct val="120000"/>
                  </a:lnSpc>
                </a:pP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grpSp>
        <p:sp>
          <p:nvSpPr>
            <p:cNvPr id="55" name="AutoShape 117"/>
            <p:cNvSpPr/>
            <p:nvPr/>
          </p:nvSpPr>
          <p:spPr bwMode="auto">
            <a:xfrm>
              <a:off x="1644604" y="2667639"/>
              <a:ext cx="464344" cy="34845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D09B45"/>
            </a:solid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panose="020B0502020104020203" charset="0"/>
                <a:sym typeface="Gill Sans" panose="020B0502020104020203" charset="0"/>
              </a:endParaRPr>
            </a:p>
          </p:txBody>
        </p:sp>
      </p:grpSp>
      <p:pic>
        <p:nvPicPr>
          <p:cNvPr id="5" name="图片 4" descr="C7A24903-F564-4FFD-AB75-3E1974B13ACF"/>
          <p:cNvPicPr>
            <a:picLocks noChangeAspect="1"/>
          </p:cNvPicPr>
          <p:nvPr/>
        </p:nvPicPr>
        <p:blipFill>
          <a:blip r:embed="rId2"/>
          <a:stretch>
            <a:fillRect/>
          </a:stretch>
        </p:blipFill>
        <p:spPr>
          <a:xfrm>
            <a:off x="5351780" y="622935"/>
            <a:ext cx="6293485" cy="5612130"/>
          </a:xfrm>
          <a:prstGeom prst="rect">
            <a:avLst/>
          </a:prstGeom>
        </p:spPr>
      </p:pic>
      <p:sp>
        <p:nvSpPr>
          <p:cNvPr id="20" name="Text Placeholder 2"/>
          <p:cNvSpPr txBox="1"/>
          <p:nvPr/>
        </p:nvSpPr>
        <p:spPr>
          <a:xfrm>
            <a:off x="241403" y="554528"/>
            <a:ext cx="4505754" cy="722638"/>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A Brief Introduction </a:t>
            </a:r>
            <a:endParaRPr lang="en-US" sz="2800" dirty="0">
              <a:latin typeface="Nexa Bold" panose="020000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cstate="screen"/>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1740535" y="947420"/>
            <a:ext cx="9053195" cy="5198110"/>
          </a:xfrm>
          <a:prstGeom prst="roundRect">
            <a:avLst>
              <a:gd name="adj" fmla="val 2981"/>
            </a:avLst>
          </a:prstGeom>
          <a:blipFill rotWithShape="1">
            <a:blip r:embed="rId2"/>
            <a:stretch>
              <a:fillRect/>
            </a:stretch>
          </a:blipFill>
          <a:ln>
            <a:solidFill>
              <a:srgbClr val="FFC000"/>
            </a:solidFill>
          </a:ln>
          <a:effectLst>
            <a:outerShdw blurRad="1270000" dist="12827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3" name="图片 2" descr="70353051-526E-4E38-BF80-5B0BFD590251"/>
          <p:cNvPicPr>
            <a:picLocks noChangeAspect="1"/>
          </p:cNvPicPr>
          <p:nvPr/>
        </p:nvPicPr>
        <p:blipFill>
          <a:blip r:embed="rId3"/>
          <a:stretch>
            <a:fillRect/>
          </a:stretch>
        </p:blipFill>
        <p:spPr>
          <a:xfrm>
            <a:off x="2273935" y="1268730"/>
            <a:ext cx="1725930" cy="2065655"/>
          </a:xfrm>
          <a:prstGeom prst="rect">
            <a:avLst/>
          </a:prstGeom>
        </p:spPr>
      </p:pic>
      <p:sp>
        <p:nvSpPr>
          <p:cNvPr id="9" name="Text Placeholder 2"/>
          <p:cNvSpPr txBox="1"/>
          <p:nvPr/>
        </p:nvSpPr>
        <p:spPr>
          <a:xfrm>
            <a:off x="3999865" y="1268730"/>
            <a:ext cx="3023870" cy="4178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000" dirty="0">
                <a:solidFill>
                  <a:schemeClr val="bg1"/>
                </a:solidFill>
                <a:latin typeface="Nexa Bold" panose="02000000000000000000" pitchFamily="50" charset="0"/>
              </a:rPr>
              <a:t>Name: Han Yu </a:t>
            </a:r>
            <a:endParaRPr lang="en-US" sz="2000" dirty="0">
              <a:solidFill>
                <a:schemeClr val="bg1"/>
              </a:solidFill>
              <a:latin typeface="Nexa Bold" panose="02000000000000000000" pitchFamily="50" charset="0"/>
            </a:endParaRPr>
          </a:p>
        </p:txBody>
      </p:sp>
      <p:sp>
        <p:nvSpPr>
          <p:cNvPr id="5" name="Text Placeholder 2"/>
          <p:cNvSpPr txBox="1"/>
          <p:nvPr/>
        </p:nvSpPr>
        <p:spPr>
          <a:xfrm>
            <a:off x="4213860" y="1838325"/>
            <a:ext cx="5741035" cy="4178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000" dirty="0">
                <a:solidFill>
                  <a:schemeClr val="bg1"/>
                </a:solidFill>
                <a:latin typeface="Nexa Bold" panose="02000000000000000000" pitchFamily="50" charset="0"/>
              </a:rPr>
              <a:t>Identity: Litterateur, Philosopher, Thinker </a:t>
            </a:r>
            <a:endParaRPr lang="en-US" sz="2000" dirty="0">
              <a:solidFill>
                <a:schemeClr val="bg1"/>
              </a:solidFill>
              <a:latin typeface="Nexa Bold" panose="02000000000000000000" pitchFamily="50" charset="0"/>
            </a:endParaRPr>
          </a:p>
        </p:txBody>
      </p:sp>
      <p:sp>
        <p:nvSpPr>
          <p:cNvPr id="6" name="Text Placeholder 2"/>
          <p:cNvSpPr txBox="1"/>
          <p:nvPr/>
        </p:nvSpPr>
        <p:spPr>
          <a:xfrm>
            <a:off x="3999865" y="2364105"/>
            <a:ext cx="5159375" cy="4178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000" dirty="0">
                <a:solidFill>
                  <a:schemeClr val="bg1"/>
                </a:solidFill>
                <a:latin typeface="Nexa Bold" panose="02000000000000000000" pitchFamily="50" charset="0"/>
              </a:rPr>
              <a:t>  Hometown:  Heyan\Jiaozuo (now) </a:t>
            </a:r>
            <a:endParaRPr lang="en-US" sz="2000" dirty="0">
              <a:solidFill>
                <a:schemeClr val="bg1"/>
              </a:solidFill>
              <a:latin typeface="Nexa Bold" panose="02000000000000000000" pitchFamily="50" charset="0"/>
            </a:endParaRPr>
          </a:p>
        </p:txBody>
      </p:sp>
      <p:sp>
        <p:nvSpPr>
          <p:cNvPr id="10" name="Text Placeholder 2"/>
          <p:cNvSpPr txBox="1"/>
          <p:nvPr/>
        </p:nvSpPr>
        <p:spPr>
          <a:xfrm>
            <a:off x="2269490" y="3722370"/>
            <a:ext cx="7862570" cy="43497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pPr algn="l"/>
            <a:r>
              <a:rPr lang="en-US" sz="2000" dirty="0">
                <a:solidFill>
                  <a:schemeClr val="bg1"/>
                </a:solidFill>
                <a:latin typeface="Nexa Bold" panose="02000000000000000000" pitchFamily="50" charset="0"/>
              </a:rPr>
              <a:t>Title: </a:t>
            </a:r>
            <a:endParaRPr lang="en-US" sz="2000" dirty="0">
              <a:solidFill>
                <a:schemeClr val="bg1"/>
              </a:solidFill>
              <a:latin typeface="Nexa Bold" panose="02000000000000000000" pitchFamily="50" charset="0"/>
            </a:endParaRPr>
          </a:p>
          <a:p>
            <a:pPr algn="l"/>
            <a:r>
              <a:rPr lang="en-US" sz="2000" dirty="0">
                <a:solidFill>
                  <a:schemeClr val="bg1"/>
                </a:solidFill>
                <a:latin typeface="Nexa Bold" panose="02000000000000000000" pitchFamily="50" charset="0"/>
              </a:rPr>
              <a:t>The Decline of Eight Generations</a:t>
            </a:r>
            <a:r>
              <a:rPr lang="zh-CN" altLang="en-US" sz="2000" dirty="0">
                <a:solidFill>
                  <a:schemeClr val="bg1"/>
                </a:solidFill>
                <a:latin typeface="Nexa Bold" panose="02000000000000000000" pitchFamily="50" charset="0"/>
              </a:rPr>
              <a:t>（文起八代之衰）</a:t>
            </a:r>
            <a:endParaRPr lang="en-US" sz="2000" dirty="0">
              <a:solidFill>
                <a:schemeClr val="bg1"/>
              </a:solidFill>
              <a:latin typeface="Nexa Bold" panose="02000000000000000000" pitchFamily="50" charset="0"/>
            </a:endParaRPr>
          </a:p>
          <a:p>
            <a:pPr algn="l"/>
            <a:r>
              <a:rPr lang="en-US" sz="2000" dirty="0">
                <a:solidFill>
                  <a:schemeClr val="bg1"/>
                </a:solidFill>
                <a:latin typeface="Nexa Bold" panose="02000000000000000000" pitchFamily="50" charset="0"/>
              </a:rPr>
              <a:t>The Article Giant</a:t>
            </a:r>
            <a:r>
              <a:rPr lang="zh-CN" altLang="en-US" sz="2000" dirty="0">
                <a:solidFill>
                  <a:schemeClr val="bg1"/>
                </a:solidFill>
                <a:latin typeface="Nexa Bold" panose="02000000000000000000" pitchFamily="50" charset="0"/>
              </a:rPr>
              <a:t>（文学巨匠）</a:t>
            </a:r>
            <a:endParaRPr lang="en-US" sz="2000" dirty="0">
              <a:solidFill>
                <a:schemeClr val="bg1"/>
              </a:solidFill>
              <a:latin typeface="Nexa Bold" panose="02000000000000000000" pitchFamily="50" charset="0"/>
            </a:endParaRPr>
          </a:p>
          <a:p>
            <a:pPr algn="l"/>
            <a:r>
              <a:rPr lang="en-US" sz="2000" dirty="0">
                <a:solidFill>
                  <a:schemeClr val="bg1"/>
                </a:solidFill>
                <a:latin typeface="Nexa Bold" panose="02000000000000000000" pitchFamily="50" charset="0"/>
              </a:rPr>
              <a:t>Admired Literate of One Hundred Generations</a:t>
            </a:r>
            <a:r>
              <a:rPr lang="zh-CN" altLang="en-US" sz="2000" dirty="0">
                <a:solidFill>
                  <a:schemeClr val="bg1"/>
                </a:solidFill>
                <a:latin typeface="Nexa Bold" panose="02000000000000000000" pitchFamily="50" charset="0"/>
              </a:rPr>
              <a:t>（百代文宗）</a:t>
            </a:r>
            <a:endParaRPr lang="en-US" sz="2000" dirty="0">
              <a:solidFill>
                <a:schemeClr val="bg1"/>
              </a:solidFill>
              <a:latin typeface="Nexa Bold" panose="02000000000000000000" pitchFamily="50" charset="0"/>
            </a:endParaRPr>
          </a:p>
          <a:p>
            <a:r>
              <a:rPr lang="en-US" sz="2000" dirty="0">
                <a:solidFill>
                  <a:schemeClr val="bg1"/>
                </a:solidFill>
                <a:latin typeface="Nexa Bold" panose="02000000000000000000" pitchFamily="50" charset="0"/>
              </a:rPr>
              <a:t> </a:t>
            </a:r>
            <a:endParaRPr lang="en-US" sz="2000" dirty="0">
              <a:solidFill>
                <a:schemeClr val="bg1"/>
              </a:solidFill>
              <a:latin typeface="Nexa Bold" panose="02000000000000000000" pitchFamily="50" charset="0"/>
            </a:endParaRPr>
          </a:p>
        </p:txBody>
      </p:sp>
      <p:sp>
        <p:nvSpPr>
          <p:cNvPr id="19" name="Text Placeholder 2"/>
          <p:cNvSpPr txBox="1"/>
          <p:nvPr/>
        </p:nvSpPr>
        <p:spPr>
          <a:xfrm>
            <a:off x="5935980" y="50165"/>
            <a:ext cx="3023870" cy="4178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000" u="sng" dirty="0">
                <a:solidFill>
                  <a:schemeClr val="bg1"/>
                </a:solidFill>
                <a:latin typeface="Nexa Bold" panose="02000000000000000000" pitchFamily="50" charset="0"/>
              </a:rPr>
              <a:t>Productions: Han Yu </a:t>
            </a:r>
            <a:endParaRPr lang="en-US" sz="2000" u="sng" dirty="0">
              <a:solidFill>
                <a:schemeClr val="bg1"/>
              </a:solidFill>
              <a:latin typeface="Nexa Bold" panose="02000000000000000000" pitchFamily="50" charset="0"/>
            </a:endParaRPr>
          </a:p>
        </p:txBody>
      </p:sp>
      <p:sp>
        <p:nvSpPr>
          <p:cNvPr id="23" name="Text Placeholder 2"/>
          <p:cNvSpPr txBox="1"/>
          <p:nvPr/>
        </p:nvSpPr>
        <p:spPr>
          <a:xfrm>
            <a:off x="4584065" y="2916555"/>
            <a:ext cx="5113655" cy="4178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pPr algn="l"/>
            <a:r>
              <a:rPr lang="en-US" sz="2000" u="sng" dirty="0">
                <a:solidFill>
                  <a:schemeClr val="bg1"/>
                </a:solidFill>
                <a:latin typeface="Nexa Bold" panose="02000000000000000000" pitchFamily="50" charset="0"/>
              </a:rPr>
              <a:t>Productions:</a:t>
            </a:r>
            <a:endParaRPr lang="en-US" sz="2000" u="sng" dirty="0">
              <a:solidFill>
                <a:schemeClr val="bg1"/>
              </a:solidFill>
              <a:latin typeface="Nexa Bold" panose="02000000000000000000" pitchFamily="50" charset="0"/>
            </a:endParaRPr>
          </a:p>
          <a:p>
            <a:pPr algn="l"/>
            <a:r>
              <a:rPr lang="en-US" sz="2000" u="sng" dirty="0">
                <a:solidFill>
                  <a:schemeClr val="bg1"/>
                </a:solidFill>
                <a:latin typeface="Nexa Bold" panose="02000000000000000000" pitchFamily="50" charset="0"/>
              </a:rPr>
              <a:t>Han Changli Collection (</a:t>
            </a:r>
            <a:r>
              <a:rPr lang="zh-CN" altLang="en-US" sz="2000" u="sng" dirty="0">
                <a:solidFill>
                  <a:schemeClr val="bg1"/>
                </a:solidFill>
                <a:latin typeface="Nexa Bold" panose="02000000000000000000" pitchFamily="50" charset="0"/>
              </a:rPr>
              <a:t>韩昌黎集</a:t>
            </a:r>
            <a:r>
              <a:rPr lang="en-US" sz="2000" u="sng" dirty="0">
                <a:solidFill>
                  <a:schemeClr val="bg1"/>
                </a:solidFill>
                <a:latin typeface="Nexa Bold" panose="02000000000000000000" pitchFamily="50" charset="0"/>
              </a:rPr>
              <a:t>)</a:t>
            </a:r>
            <a:endParaRPr lang="en-US" sz="2000" u="sng" dirty="0">
              <a:solidFill>
                <a:schemeClr val="bg1"/>
              </a:solidFill>
              <a:latin typeface="Nexa Bold" panose="02000000000000000000" pitchFamily="50" charset="0"/>
            </a:endParaRPr>
          </a:p>
          <a:p>
            <a:pPr algn="l"/>
            <a:endParaRPr lang="en-US" sz="2000" u="sng" dirty="0">
              <a:solidFill>
                <a:schemeClr val="bg1"/>
              </a:solidFill>
              <a:latin typeface="Nexa Bold" panose="020000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2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46" name="椭圆 45"/>
          <p:cNvSpPr/>
          <p:nvPr/>
        </p:nvSpPr>
        <p:spPr>
          <a:xfrm>
            <a:off x="1574165" y="4775200"/>
            <a:ext cx="5584190" cy="1663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7" name="椭圆 46"/>
          <p:cNvSpPr/>
          <p:nvPr/>
        </p:nvSpPr>
        <p:spPr>
          <a:xfrm>
            <a:off x="6287770" y="2626360"/>
            <a:ext cx="3478530" cy="2227580"/>
          </a:xfrm>
          <a:prstGeom prst="ellipse">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3" name="椭圆 42"/>
          <p:cNvSpPr/>
          <p:nvPr/>
        </p:nvSpPr>
        <p:spPr>
          <a:xfrm>
            <a:off x="991870" y="554990"/>
            <a:ext cx="5296535" cy="3895090"/>
          </a:xfrm>
          <a:prstGeom prst="ellipse">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9" name="Text Placeholder 2"/>
          <p:cNvSpPr txBox="1"/>
          <p:nvPr/>
        </p:nvSpPr>
        <p:spPr>
          <a:xfrm>
            <a:off x="58420" y="554355"/>
            <a:ext cx="5878830" cy="7226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Relationship of The Eight </a:t>
            </a:r>
            <a:endParaRPr lang="en-US" sz="2800" dirty="0">
              <a:latin typeface="Nexa Bold" panose="02000000000000000000" pitchFamily="50" charset="0"/>
            </a:endParaRPr>
          </a:p>
        </p:txBody>
      </p:sp>
      <p:sp>
        <p:nvSpPr>
          <p:cNvPr id="11" name="文本框 10"/>
          <p:cNvSpPr txBox="1"/>
          <p:nvPr/>
        </p:nvSpPr>
        <p:spPr>
          <a:xfrm>
            <a:off x="1837690" y="1276985"/>
            <a:ext cx="1252220" cy="368300"/>
          </a:xfrm>
          <a:prstGeom prst="rect">
            <a:avLst/>
          </a:prstGeom>
          <a:solidFill>
            <a:schemeClr val="bg1"/>
          </a:solidFill>
          <a:ln>
            <a:solidFill>
              <a:srgbClr val="FFC000"/>
            </a:solidFill>
          </a:ln>
        </p:spPr>
        <p:txBody>
          <a:bodyPr wrap="square" rtlCol="0">
            <a:spAutoFit/>
          </a:bodyPr>
          <a:p>
            <a:pPr algn="ctr"/>
            <a:r>
              <a:rPr lang="en-US" altLang="zh-CN"/>
              <a:t>Su Zhe</a:t>
            </a:r>
            <a:endParaRPr lang="en-US" altLang="zh-CN"/>
          </a:p>
        </p:txBody>
      </p:sp>
      <p:sp>
        <p:nvSpPr>
          <p:cNvPr id="14" name="文本框 13"/>
          <p:cNvSpPr txBox="1"/>
          <p:nvPr/>
        </p:nvSpPr>
        <p:spPr>
          <a:xfrm>
            <a:off x="3340735" y="2059305"/>
            <a:ext cx="1252220" cy="368300"/>
          </a:xfrm>
          <a:prstGeom prst="rect">
            <a:avLst/>
          </a:prstGeom>
          <a:solidFill>
            <a:schemeClr val="bg1"/>
          </a:solidFill>
          <a:ln>
            <a:solidFill>
              <a:srgbClr val="FFC000"/>
            </a:solidFill>
          </a:ln>
        </p:spPr>
        <p:txBody>
          <a:bodyPr wrap="square" rtlCol="0">
            <a:spAutoFit/>
          </a:bodyPr>
          <a:p>
            <a:pPr algn="ctr"/>
            <a:r>
              <a:rPr lang="en-US" altLang="zh-CN"/>
              <a:t>Su Shi</a:t>
            </a:r>
            <a:endParaRPr lang="en-US" altLang="zh-CN"/>
          </a:p>
        </p:txBody>
      </p:sp>
      <p:sp>
        <p:nvSpPr>
          <p:cNvPr id="15" name="文本框 14"/>
          <p:cNvSpPr txBox="1"/>
          <p:nvPr/>
        </p:nvSpPr>
        <p:spPr>
          <a:xfrm>
            <a:off x="4579620" y="1276985"/>
            <a:ext cx="1252220" cy="368300"/>
          </a:xfrm>
          <a:prstGeom prst="rect">
            <a:avLst/>
          </a:prstGeom>
          <a:solidFill>
            <a:schemeClr val="bg1"/>
          </a:solidFill>
          <a:ln>
            <a:solidFill>
              <a:srgbClr val="FFC000"/>
            </a:solidFill>
          </a:ln>
        </p:spPr>
        <p:txBody>
          <a:bodyPr wrap="square" rtlCol="0">
            <a:spAutoFit/>
          </a:bodyPr>
          <a:p>
            <a:pPr algn="ctr"/>
            <a:r>
              <a:rPr lang="en-US" altLang="zh-CN"/>
              <a:t>Su Xun</a:t>
            </a:r>
            <a:endParaRPr lang="en-US" altLang="zh-CN"/>
          </a:p>
        </p:txBody>
      </p:sp>
      <p:sp>
        <p:nvSpPr>
          <p:cNvPr id="26" name="文本框 25"/>
          <p:cNvSpPr txBox="1"/>
          <p:nvPr/>
        </p:nvSpPr>
        <p:spPr>
          <a:xfrm>
            <a:off x="4967605" y="5125085"/>
            <a:ext cx="1464945" cy="368300"/>
          </a:xfrm>
          <a:prstGeom prst="rect">
            <a:avLst/>
          </a:prstGeom>
          <a:solidFill>
            <a:schemeClr val="bg1"/>
          </a:solidFill>
          <a:ln>
            <a:solidFill>
              <a:srgbClr val="FFC000"/>
            </a:solidFill>
          </a:ln>
        </p:spPr>
        <p:txBody>
          <a:bodyPr wrap="square" rtlCol="0">
            <a:spAutoFit/>
          </a:bodyPr>
          <a:p>
            <a:pPr algn="ctr"/>
            <a:r>
              <a:rPr lang="en-US" altLang="zh-CN"/>
              <a:t>Liu Zongyuan</a:t>
            </a:r>
            <a:endParaRPr lang="en-US" altLang="zh-CN"/>
          </a:p>
        </p:txBody>
      </p:sp>
      <p:sp>
        <p:nvSpPr>
          <p:cNvPr id="27" name="文本框 26"/>
          <p:cNvSpPr txBox="1"/>
          <p:nvPr/>
        </p:nvSpPr>
        <p:spPr>
          <a:xfrm>
            <a:off x="3242310" y="3466465"/>
            <a:ext cx="1725295" cy="368300"/>
          </a:xfrm>
          <a:prstGeom prst="rect">
            <a:avLst/>
          </a:prstGeom>
          <a:solidFill>
            <a:schemeClr val="bg1"/>
          </a:solidFill>
          <a:ln>
            <a:solidFill>
              <a:srgbClr val="FFC000"/>
            </a:solidFill>
          </a:ln>
        </p:spPr>
        <p:txBody>
          <a:bodyPr wrap="square" rtlCol="0">
            <a:spAutoFit/>
          </a:bodyPr>
          <a:p>
            <a:pPr algn="ctr"/>
            <a:r>
              <a:rPr lang="en-US" altLang="zh-CN"/>
              <a:t>Ouyang Xiu</a:t>
            </a:r>
            <a:endParaRPr lang="en-US" altLang="zh-CN"/>
          </a:p>
        </p:txBody>
      </p:sp>
      <p:sp>
        <p:nvSpPr>
          <p:cNvPr id="28" name="文本框 27"/>
          <p:cNvSpPr txBox="1"/>
          <p:nvPr/>
        </p:nvSpPr>
        <p:spPr>
          <a:xfrm>
            <a:off x="2276475" y="5125085"/>
            <a:ext cx="1252220" cy="368300"/>
          </a:xfrm>
          <a:prstGeom prst="rect">
            <a:avLst/>
          </a:prstGeom>
          <a:solidFill>
            <a:schemeClr val="bg1"/>
          </a:solidFill>
          <a:ln>
            <a:solidFill>
              <a:srgbClr val="FFC000"/>
            </a:solidFill>
          </a:ln>
        </p:spPr>
        <p:txBody>
          <a:bodyPr wrap="square" rtlCol="0">
            <a:spAutoFit/>
          </a:bodyPr>
          <a:p>
            <a:pPr algn="ctr"/>
            <a:r>
              <a:rPr lang="en-US" altLang="zh-CN"/>
              <a:t>Han Yu</a:t>
            </a:r>
            <a:endParaRPr lang="en-US" altLang="zh-CN"/>
          </a:p>
        </p:txBody>
      </p:sp>
      <p:sp>
        <p:nvSpPr>
          <p:cNvPr id="29" name="文本框 28"/>
          <p:cNvSpPr txBox="1"/>
          <p:nvPr/>
        </p:nvSpPr>
        <p:spPr>
          <a:xfrm>
            <a:off x="6791960" y="2851785"/>
            <a:ext cx="1252220" cy="368300"/>
          </a:xfrm>
          <a:prstGeom prst="rect">
            <a:avLst/>
          </a:prstGeom>
          <a:solidFill>
            <a:schemeClr val="bg1"/>
          </a:solidFill>
          <a:ln>
            <a:solidFill>
              <a:srgbClr val="FFC000"/>
            </a:solidFill>
          </a:ln>
        </p:spPr>
        <p:txBody>
          <a:bodyPr wrap="square" rtlCol="0">
            <a:spAutoFit/>
          </a:bodyPr>
          <a:p>
            <a:pPr algn="ctr"/>
            <a:r>
              <a:rPr lang="en-US" altLang="zh-CN"/>
              <a:t>Zeng Gong</a:t>
            </a:r>
            <a:endParaRPr lang="en-US" altLang="zh-CN"/>
          </a:p>
        </p:txBody>
      </p:sp>
      <p:sp>
        <p:nvSpPr>
          <p:cNvPr id="30" name="文本框 29"/>
          <p:cNvSpPr txBox="1"/>
          <p:nvPr/>
        </p:nvSpPr>
        <p:spPr>
          <a:xfrm>
            <a:off x="6791960" y="4081145"/>
            <a:ext cx="1802765" cy="368300"/>
          </a:xfrm>
          <a:prstGeom prst="rect">
            <a:avLst/>
          </a:prstGeom>
          <a:solidFill>
            <a:schemeClr val="bg1"/>
          </a:solidFill>
          <a:ln>
            <a:solidFill>
              <a:srgbClr val="FFC000"/>
            </a:solidFill>
          </a:ln>
        </p:spPr>
        <p:txBody>
          <a:bodyPr wrap="square" rtlCol="0">
            <a:spAutoFit/>
          </a:bodyPr>
          <a:p>
            <a:pPr algn="ctr"/>
            <a:r>
              <a:rPr lang="en-US" altLang="zh-CN"/>
              <a:t>Wang Anshi</a:t>
            </a:r>
            <a:endParaRPr lang="en-US" altLang="zh-CN"/>
          </a:p>
        </p:txBody>
      </p:sp>
      <p:grpSp>
        <p:nvGrpSpPr>
          <p:cNvPr id="36" name="组合 35"/>
          <p:cNvGrpSpPr/>
          <p:nvPr/>
        </p:nvGrpSpPr>
        <p:grpSpPr>
          <a:xfrm>
            <a:off x="3089910" y="1185545"/>
            <a:ext cx="1489710" cy="368300"/>
            <a:chOff x="4866" y="1867"/>
            <a:chExt cx="2346" cy="580"/>
          </a:xfrm>
        </p:grpSpPr>
        <p:cxnSp>
          <p:nvCxnSpPr>
            <p:cNvPr id="31" name="直接箭头连接符 30"/>
            <p:cNvCxnSpPr>
              <a:stCxn id="15" idx="1"/>
              <a:endCxn id="11" idx="3"/>
            </p:cNvCxnSpPr>
            <p:nvPr/>
          </p:nvCxnSpPr>
          <p:spPr>
            <a:xfrm flipH="1">
              <a:off x="4866" y="2301"/>
              <a:ext cx="234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5501" y="1867"/>
              <a:ext cx="1514" cy="580"/>
            </a:xfrm>
            <a:prstGeom prst="rect">
              <a:avLst/>
            </a:prstGeom>
            <a:noFill/>
          </p:spPr>
          <p:txBody>
            <a:bodyPr wrap="square" rtlCol="0">
              <a:spAutoFit/>
            </a:bodyPr>
            <a:p>
              <a:r>
                <a:rPr lang="en-US" altLang="zh-CN"/>
                <a:t>Father</a:t>
              </a:r>
              <a:endParaRPr lang="en-US" altLang="zh-CN"/>
            </a:p>
          </p:txBody>
        </p:sp>
      </p:grpSp>
      <p:grpSp>
        <p:nvGrpSpPr>
          <p:cNvPr id="35" name="组合 34"/>
          <p:cNvGrpSpPr/>
          <p:nvPr/>
        </p:nvGrpSpPr>
        <p:grpSpPr>
          <a:xfrm>
            <a:off x="4519930" y="1645285"/>
            <a:ext cx="1283970" cy="492760"/>
            <a:chOff x="7118" y="2591"/>
            <a:chExt cx="2022" cy="776"/>
          </a:xfrm>
        </p:grpSpPr>
        <p:cxnSp>
          <p:nvCxnSpPr>
            <p:cNvPr id="33" name="直接箭头连接符 32"/>
            <p:cNvCxnSpPr>
              <a:stCxn id="15" idx="2"/>
            </p:cNvCxnSpPr>
            <p:nvPr/>
          </p:nvCxnSpPr>
          <p:spPr>
            <a:xfrm flipH="1">
              <a:off x="7118" y="2591"/>
              <a:ext cx="1080" cy="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rot="19800000">
              <a:off x="7626" y="2787"/>
              <a:ext cx="1514" cy="580"/>
            </a:xfrm>
            <a:prstGeom prst="rect">
              <a:avLst/>
            </a:prstGeom>
            <a:noFill/>
          </p:spPr>
          <p:txBody>
            <a:bodyPr wrap="square" rtlCol="0">
              <a:spAutoFit/>
            </a:bodyPr>
            <a:p>
              <a:r>
                <a:rPr lang="en-US" altLang="zh-CN"/>
                <a:t>Father</a:t>
              </a:r>
              <a:endParaRPr lang="en-US" altLang="zh-CN"/>
            </a:p>
          </p:txBody>
        </p:sp>
      </p:grpSp>
      <p:cxnSp>
        <p:nvCxnSpPr>
          <p:cNvPr id="37" name="曲线连接符 36"/>
          <p:cNvCxnSpPr>
            <a:stCxn id="11" idx="2"/>
            <a:endCxn id="14" idx="1"/>
          </p:cNvCxnSpPr>
          <p:nvPr/>
        </p:nvCxnSpPr>
        <p:spPr>
          <a:xfrm rot="5400000" flipV="1">
            <a:off x="2602865" y="1505585"/>
            <a:ext cx="598170" cy="876935"/>
          </a:xfrm>
          <a:prstGeom prst="curved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rot="1740000">
            <a:off x="2043430" y="2059305"/>
            <a:ext cx="1183640" cy="368300"/>
          </a:xfrm>
          <a:prstGeom prst="rect">
            <a:avLst/>
          </a:prstGeom>
          <a:noFill/>
        </p:spPr>
        <p:txBody>
          <a:bodyPr wrap="square" rtlCol="0">
            <a:spAutoFit/>
          </a:bodyPr>
          <a:p>
            <a:pPr algn="ctr"/>
            <a:r>
              <a:rPr lang="en-US" altLang="zh-CN"/>
              <a:t>Brother</a:t>
            </a:r>
            <a:endParaRPr lang="en-US" altLang="zh-CN"/>
          </a:p>
        </p:txBody>
      </p:sp>
      <p:sp>
        <p:nvSpPr>
          <p:cNvPr id="39" name="左大括号 38"/>
          <p:cNvSpPr/>
          <p:nvPr/>
        </p:nvSpPr>
        <p:spPr>
          <a:xfrm>
            <a:off x="5433060" y="2994660"/>
            <a:ext cx="854710" cy="1311910"/>
          </a:xfrm>
          <a:prstGeom prst="leftBrace">
            <a:avLst>
              <a:gd name="adj1" fmla="val 8333"/>
              <a:gd name="adj2" fmla="val 48838"/>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0" name="文本框 39"/>
          <p:cNvSpPr txBox="1"/>
          <p:nvPr/>
        </p:nvSpPr>
        <p:spPr>
          <a:xfrm>
            <a:off x="5831840" y="2626360"/>
            <a:ext cx="991235" cy="368300"/>
          </a:xfrm>
          <a:prstGeom prst="rect">
            <a:avLst/>
          </a:prstGeom>
          <a:noFill/>
        </p:spPr>
        <p:txBody>
          <a:bodyPr wrap="square" rtlCol="0">
            <a:spAutoFit/>
          </a:bodyPr>
          <a:p>
            <a:r>
              <a:rPr lang="en-US" altLang="zh-CN"/>
              <a:t>Teacher</a:t>
            </a:r>
            <a:endParaRPr lang="en-US" altLang="zh-CN"/>
          </a:p>
        </p:txBody>
      </p:sp>
      <p:cxnSp>
        <p:nvCxnSpPr>
          <p:cNvPr id="41" name="曲线连接符 40"/>
          <p:cNvCxnSpPr>
            <a:stCxn id="29" idx="3"/>
            <a:endCxn id="30" idx="3"/>
          </p:cNvCxnSpPr>
          <p:nvPr/>
        </p:nvCxnSpPr>
        <p:spPr>
          <a:xfrm>
            <a:off x="8044180" y="3035935"/>
            <a:ext cx="550545" cy="1229360"/>
          </a:xfrm>
          <a:prstGeom prst="curvedConnector3">
            <a:avLst>
              <a:gd name="adj1" fmla="val 143253"/>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rot="2220000">
            <a:off x="8382000" y="3466465"/>
            <a:ext cx="2166620" cy="368300"/>
          </a:xfrm>
          <a:prstGeom prst="rect">
            <a:avLst/>
          </a:prstGeom>
          <a:noFill/>
        </p:spPr>
        <p:txBody>
          <a:bodyPr wrap="square" rtlCol="0">
            <a:spAutoFit/>
          </a:bodyPr>
          <a:p>
            <a:r>
              <a:rPr lang="en-US" altLang="zh-CN"/>
              <a:t>Classmates</a:t>
            </a:r>
            <a:endParaRPr lang="en-US" altLang="zh-CN"/>
          </a:p>
        </p:txBody>
      </p:sp>
      <p:sp>
        <p:nvSpPr>
          <p:cNvPr id="45" name="圆角矩形 44"/>
          <p:cNvSpPr/>
          <p:nvPr/>
        </p:nvSpPr>
        <p:spPr>
          <a:xfrm>
            <a:off x="640080" y="2994660"/>
            <a:ext cx="2151380" cy="14103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p>
            <a:pPr algn="ctr"/>
            <a:r>
              <a:rPr lang="en-US" altLang="zh-CN"/>
              <a:t>C</a:t>
            </a:r>
            <a:r>
              <a:rPr lang="zh-CN" altLang="en-US"/>
              <a:t>ore figures of the Ancient Prose Movement in the Song Dynasty</a:t>
            </a:r>
            <a:endParaRPr lang="zh-CN" altLang="en-US"/>
          </a:p>
        </p:txBody>
      </p:sp>
      <p:sp>
        <p:nvSpPr>
          <p:cNvPr id="48" name="圆角矩形 47"/>
          <p:cNvSpPr/>
          <p:nvPr/>
        </p:nvSpPr>
        <p:spPr>
          <a:xfrm>
            <a:off x="6617970" y="5125085"/>
            <a:ext cx="2151380" cy="14103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p>
            <a:pPr algn="ctr"/>
            <a:r>
              <a:rPr lang="en-US"/>
              <a:t>L</a:t>
            </a:r>
            <a:r>
              <a:t>eaders of the Ancient Prose Movement in the Tang Dynasty</a:t>
            </a:r>
          </a:p>
        </p:txBody>
      </p:sp>
      <p:sp>
        <p:nvSpPr>
          <p:cNvPr id="53" name="圆角矩形 52"/>
          <p:cNvSpPr/>
          <p:nvPr/>
        </p:nvSpPr>
        <p:spPr>
          <a:xfrm>
            <a:off x="9109710" y="1809750"/>
            <a:ext cx="2151380" cy="14103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p>
            <a:pPr algn="ctr"/>
            <a:r>
              <a:rPr lang="en-US"/>
              <a:t>R</a:t>
            </a:r>
            <a:r>
              <a:t>epresentative figures of Linchuan Literature</a:t>
            </a:r>
          </a:p>
        </p:txBody>
      </p:sp>
    </p:spTree>
  </p:cSld>
  <p:clrMapOvr>
    <a:masterClrMapping/>
  </p:clrMapOvr>
  <mc:AlternateContent xmlns:mc="http://schemas.openxmlformats.org/markup-compatibility/2006">
    <mc:Choice xmlns:p14="http://schemas.microsoft.com/office/powerpoint/2010/main" Requires="p14">
      <p:transition spd="slow" p14:dur="13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4" grpId="0" animBg="1"/>
      <p:bldP spid="38" grpId="0"/>
      <p:bldP spid="27" grpId="0" animBg="1"/>
      <p:bldP spid="43" grpId="0" animBg="1"/>
      <p:bldP spid="45" grpId="0" animBg="1"/>
      <p:bldP spid="39" grpId="0" animBg="1"/>
      <p:bldP spid="40" grpId="0"/>
      <p:bldP spid="29" grpId="0" animBg="1"/>
      <p:bldP spid="30" grpId="0" animBg="1"/>
      <p:bldP spid="42" grpId="0"/>
      <p:bldP spid="53" grpId="0" bldLvl="0" animBg="1"/>
      <p:bldP spid="28" grpId="0" animBg="1"/>
      <p:bldP spid="26" grpId="0" animBg="1"/>
      <p:bldP spid="48" grpId="0" animBg="1"/>
      <p:bldP spid="46" grpId="0" animBg="1"/>
      <p:bldP spid="4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cstate="screen"/>
          <a:stretch>
            <a:fillRect/>
          </a:stretch>
        </a:blipFill>
        <a:effectLst/>
      </p:bgPr>
    </p:bg>
    <p:spTree>
      <p:nvGrpSpPr>
        <p:cNvPr id="1" name=""/>
        <p:cNvGrpSpPr/>
        <p:nvPr/>
      </p:nvGrpSpPr>
      <p:grpSpPr>
        <a:xfrm>
          <a:off x="0" y="0"/>
          <a:ext cx="0" cy="0"/>
          <a:chOff x="0" y="0"/>
          <a:chExt cx="0" cy="0"/>
        </a:xfrm>
      </p:grpSpPr>
      <p:sp>
        <p:nvSpPr>
          <p:cNvPr id="22" name="Rectangle: Rounded Corners 6"/>
          <p:cNvSpPr/>
          <p:nvPr/>
        </p:nvSpPr>
        <p:spPr>
          <a:xfrm>
            <a:off x="204420" y="1168933"/>
            <a:ext cx="4464301" cy="4358642"/>
          </a:xfrm>
          <a:prstGeom prst="roundRect">
            <a:avLst>
              <a:gd name="adj" fmla="val 2981"/>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id-ID" sz="2400" dirty="0"/>
              <a:t>The Classical Prose Movement of the late Tang Dynasty and the Song Dynasty in China, also known as the Classical Prose Movement, is a movement with the style reform as its surface and Confucianism Renaissance as its depth.</a:t>
            </a:r>
            <a:endParaRPr lang="id-ID" sz="2400" dirty="0"/>
          </a:p>
        </p:txBody>
      </p:sp>
      <p:sp>
        <p:nvSpPr>
          <p:cNvPr id="14" name="五边形 13"/>
          <p:cNvSpPr/>
          <p:nvPr/>
        </p:nvSpPr>
        <p:spPr>
          <a:xfrm>
            <a:off x="4820285" y="1169035"/>
            <a:ext cx="7209155" cy="766445"/>
          </a:xfrm>
          <a:prstGeom prst="homePlate">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a:t>F</a:t>
            </a:r>
            <a:r>
              <a:rPr lang="zh-CN" altLang="en-US"/>
              <a:t>irst </a:t>
            </a:r>
            <a:r>
              <a:rPr lang="en-US" altLang="zh-CN"/>
              <a:t>Stage: </a:t>
            </a:r>
            <a:r>
              <a:rPr lang="zh-CN" altLang="en-US"/>
              <a:t>Han Yu and Liu Zongyuan </a:t>
            </a:r>
            <a:r>
              <a:rPr lang="en-US" altLang="zh-CN"/>
              <a:t>started it.They teached young people so that the movement could achieve further development.</a:t>
            </a:r>
            <a:r>
              <a:rPr lang="zh-CN" altLang="en-US"/>
              <a:t>  </a:t>
            </a:r>
            <a:endParaRPr lang="zh-CN" altLang="en-US"/>
          </a:p>
        </p:txBody>
      </p:sp>
      <p:sp>
        <p:nvSpPr>
          <p:cNvPr id="23" name="五边形 22"/>
          <p:cNvSpPr/>
          <p:nvPr/>
        </p:nvSpPr>
        <p:spPr>
          <a:xfrm>
            <a:off x="4897755" y="2752090"/>
            <a:ext cx="7131050" cy="854710"/>
          </a:xfrm>
          <a:prstGeom prst="homePlate">
            <a:avLst/>
          </a:prstGeom>
        </p:spPr>
        <p:style>
          <a:lnRef idx="2">
            <a:schemeClr val="accent6"/>
          </a:lnRef>
          <a:fillRef idx="1">
            <a:schemeClr val="lt1"/>
          </a:fillRef>
          <a:effectRef idx="0">
            <a:schemeClr val="accent6"/>
          </a:effectRef>
          <a:fontRef idx="minor">
            <a:schemeClr val="dk1"/>
          </a:fontRef>
        </p:style>
        <p:txBody>
          <a:bodyPr rtlCol="0" anchor="ctr"/>
          <a:p>
            <a:pPr algn="l"/>
            <a:r>
              <a:rPr lang="en-US" altLang="zh-CN"/>
              <a:t>Second Stage: After the Death of Han and Liu.Their students wrote with such ancient characters as to hinder understanding or neglected the importance of writing good essays. </a:t>
            </a:r>
            <a:endParaRPr lang="en-US" altLang="zh-CN"/>
          </a:p>
        </p:txBody>
      </p:sp>
      <p:sp>
        <p:nvSpPr>
          <p:cNvPr id="24" name="五边形 23"/>
          <p:cNvSpPr/>
          <p:nvPr/>
        </p:nvSpPr>
        <p:spPr>
          <a:xfrm>
            <a:off x="4897755" y="4423410"/>
            <a:ext cx="7131050" cy="854710"/>
          </a:xfrm>
          <a:prstGeom prst="homePlate">
            <a:avLst/>
          </a:prstGeom>
        </p:spPr>
        <p:style>
          <a:lnRef idx="2">
            <a:schemeClr val="accent6"/>
          </a:lnRef>
          <a:fillRef idx="1">
            <a:schemeClr val="lt1"/>
          </a:fillRef>
          <a:effectRef idx="0">
            <a:schemeClr val="accent6"/>
          </a:effectRef>
          <a:fontRef idx="minor">
            <a:schemeClr val="dk1"/>
          </a:fontRef>
        </p:style>
        <p:txBody>
          <a:bodyPr rtlCol="0" anchor="ctr"/>
          <a:p>
            <a:pPr algn="l"/>
            <a:r>
              <a:rPr lang="en-US" altLang="zh-CN"/>
              <a:t>Third Stage</a:t>
            </a:r>
            <a:r>
              <a:rPr lang="zh-CN" altLang="en-US"/>
              <a:t>：Ouyang Xiu </a:t>
            </a:r>
            <a:r>
              <a:rPr lang="en-US" altLang="zh-CN"/>
              <a:t>restarted it.As many people were dissatisfied with the florid parallel prose style, the Classical Prose Movement reached another peak during that period.</a:t>
            </a:r>
            <a:endParaRPr lang="en-US" altLang="zh-CN"/>
          </a:p>
        </p:txBody>
      </p:sp>
      <p:sp>
        <p:nvSpPr>
          <p:cNvPr id="25" name="Text Placeholder 2"/>
          <p:cNvSpPr txBox="1"/>
          <p:nvPr/>
        </p:nvSpPr>
        <p:spPr>
          <a:xfrm>
            <a:off x="615315" y="446405"/>
            <a:ext cx="5878830" cy="7226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The Classical Prose Movement </a:t>
            </a:r>
            <a:endParaRPr lang="en-US" sz="2800" dirty="0">
              <a:latin typeface="Nexa Bold" panose="02000000000000000000" pitchFamily="50" charset="0"/>
            </a:endParaRP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4"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3443212" y="2965059"/>
            <a:ext cx="1606868" cy="1606867"/>
            <a:chOff x="3443212" y="2965059"/>
            <a:chExt cx="1606868" cy="1606867"/>
          </a:xfrm>
        </p:grpSpPr>
        <p:sp>
          <p:nvSpPr>
            <p:cNvPr id="29" name="Isosceles Triangle 28"/>
            <p:cNvSpPr/>
            <p:nvPr/>
          </p:nvSpPr>
          <p:spPr>
            <a:xfrm flipH="1" flipV="1">
              <a:off x="4070939" y="4310008"/>
              <a:ext cx="351414" cy="261918"/>
            </a:xfrm>
            <a:prstGeom prst="triangle">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Partial Circle 29"/>
            <p:cNvSpPr/>
            <p:nvPr/>
          </p:nvSpPr>
          <p:spPr>
            <a:xfrm flipH="1" flipV="1">
              <a:off x="3443212" y="2965059"/>
              <a:ext cx="1606868" cy="1606867"/>
            </a:xfrm>
            <a:prstGeom prst="pie">
              <a:avLst>
                <a:gd name="adj1" fmla="val 18861951"/>
                <a:gd name="adj2" fmla="val 13498889"/>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Oval 30"/>
            <p:cNvSpPr/>
            <p:nvPr/>
          </p:nvSpPr>
          <p:spPr>
            <a:xfrm rot="2700000" flipH="1" flipV="1">
              <a:off x="3634039"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2" name="Freeform 63"/>
            <p:cNvSpPr>
              <a:spLocks noChangeArrowheads="1"/>
            </p:cNvSpPr>
            <p:nvPr/>
          </p:nvSpPr>
          <p:spPr bwMode="auto">
            <a:xfrm>
              <a:off x="4072251" y="3590783"/>
              <a:ext cx="348793" cy="355416"/>
            </a:xfrm>
            <a:custGeom>
              <a:avLst/>
              <a:gdLst>
                <a:gd name="T0" fmla="*/ 241031 w 461"/>
                <a:gd name="T1" fmla="*/ 154113 h 471"/>
                <a:gd name="T2" fmla="*/ 241031 w 461"/>
                <a:gd name="T3" fmla="*/ 154113 h 471"/>
                <a:gd name="T4" fmla="*/ 245928 w 461"/>
                <a:gd name="T5" fmla="*/ 130236 h 471"/>
                <a:gd name="T6" fmla="*/ 125685 w 461"/>
                <a:gd name="T7" fmla="*/ 4884 h 471"/>
                <a:gd name="T8" fmla="*/ 105553 w 461"/>
                <a:gd name="T9" fmla="*/ 9768 h 471"/>
                <a:gd name="T10" fmla="*/ 67467 w 461"/>
                <a:gd name="T11" fmla="*/ 0 h 471"/>
                <a:gd name="T12" fmla="*/ 0 w 461"/>
                <a:gd name="T13" fmla="*/ 67289 h 471"/>
                <a:gd name="T14" fmla="*/ 9794 w 461"/>
                <a:gd name="T15" fmla="*/ 106359 h 471"/>
                <a:gd name="T16" fmla="*/ 9794 w 461"/>
                <a:gd name="T17" fmla="*/ 130236 h 471"/>
                <a:gd name="T18" fmla="*/ 125685 w 461"/>
                <a:gd name="T19" fmla="*/ 250162 h 471"/>
                <a:gd name="T20" fmla="*/ 149624 w 461"/>
                <a:gd name="T21" fmla="*/ 250162 h 471"/>
                <a:gd name="T22" fmla="*/ 178461 w 461"/>
                <a:gd name="T23" fmla="*/ 255045 h 471"/>
                <a:gd name="T24" fmla="*/ 250281 w 461"/>
                <a:gd name="T25" fmla="*/ 187757 h 471"/>
                <a:gd name="T26" fmla="*/ 241031 w 461"/>
                <a:gd name="T27" fmla="*/ 154113 h 471"/>
                <a:gd name="T28" fmla="*/ 188255 w 461"/>
                <a:gd name="T29" fmla="*/ 187757 h 471"/>
                <a:gd name="T30" fmla="*/ 188255 w 461"/>
                <a:gd name="T31" fmla="*/ 187757 h 471"/>
                <a:gd name="T32" fmla="*/ 163771 w 461"/>
                <a:gd name="T33" fmla="*/ 206750 h 471"/>
                <a:gd name="T34" fmla="*/ 125685 w 461"/>
                <a:gd name="T35" fmla="*/ 211633 h 471"/>
                <a:gd name="T36" fmla="*/ 81613 w 461"/>
                <a:gd name="T37" fmla="*/ 201866 h 471"/>
                <a:gd name="T38" fmla="*/ 62570 w 461"/>
                <a:gd name="T39" fmla="*/ 182873 h 471"/>
                <a:gd name="T40" fmla="*/ 57673 w 461"/>
                <a:gd name="T41" fmla="*/ 163880 h 471"/>
                <a:gd name="T42" fmla="*/ 62570 w 461"/>
                <a:gd name="T43" fmla="*/ 154113 h 471"/>
                <a:gd name="T44" fmla="*/ 72364 w 461"/>
                <a:gd name="T45" fmla="*/ 149229 h 471"/>
                <a:gd name="T46" fmla="*/ 81613 w 461"/>
                <a:gd name="T47" fmla="*/ 149229 h 471"/>
                <a:gd name="T48" fmla="*/ 91407 w 461"/>
                <a:gd name="T49" fmla="*/ 158996 h 471"/>
                <a:gd name="T50" fmla="*/ 96304 w 461"/>
                <a:gd name="T51" fmla="*/ 173105 h 471"/>
                <a:gd name="T52" fmla="*/ 105553 w 461"/>
                <a:gd name="T53" fmla="*/ 182873 h 471"/>
                <a:gd name="T54" fmla="*/ 125685 w 461"/>
                <a:gd name="T55" fmla="*/ 182873 h 471"/>
                <a:gd name="T56" fmla="*/ 149624 w 461"/>
                <a:gd name="T57" fmla="*/ 177989 h 471"/>
                <a:gd name="T58" fmla="*/ 158874 w 461"/>
                <a:gd name="T59" fmla="*/ 163880 h 471"/>
                <a:gd name="T60" fmla="*/ 154521 w 461"/>
                <a:gd name="T61" fmla="*/ 149229 h 471"/>
                <a:gd name="T62" fmla="*/ 139287 w 461"/>
                <a:gd name="T63" fmla="*/ 144345 h 471"/>
                <a:gd name="T64" fmla="*/ 120244 w 461"/>
                <a:gd name="T65" fmla="*/ 139461 h 471"/>
                <a:gd name="T66" fmla="*/ 86510 w 461"/>
                <a:gd name="T67" fmla="*/ 130236 h 471"/>
                <a:gd name="T68" fmla="*/ 67467 w 461"/>
                <a:gd name="T69" fmla="*/ 115584 h 471"/>
                <a:gd name="T70" fmla="*/ 57673 w 461"/>
                <a:gd name="T71" fmla="*/ 91165 h 471"/>
                <a:gd name="T72" fmla="*/ 67467 w 461"/>
                <a:gd name="T73" fmla="*/ 62405 h 471"/>
                <a:gd name="T74" fmla="*/ 91407 w 461"/>
                <a:gd name="T75" fmla="*/ 48296 h 471"/>
                <a:gd name="T76" fmla="*/ 125685 w 461"/>
                <a:gd name="T77" fmla="*/ 43412 h 471"/>
                <a:gd name="T78" fmla="*/ 154521 w 461"/>
                <a:gd name="T79" fmla="*/ 48296 h 471"/>
                <a:gd name="T80" fmla="*/ 173564 w 461"/>
                <a:gd name="T81" fmla="*/ 58064 h 471"/>
                <a:gd name="T82" fmla="*/ 183358 w 461"/>
                <a:gd name="T83" fmla="*/ 72172 h 471"/>
                <a:gd name="T84" fmla="*/ 188255 w 461"/>
                <a:gd name="T85" fmla="*/ 81940 h 471"/>
                <a:gd name="T86" fmla="*/ 183358 w 461"/>
                <a:gd name="T87" fmla="*/ 96049 h 471"/>
                <a:gd name="T88" fmla="*/ 168668 w 461"/>
                <a:gd name="T89" fmla="*/ 100933 h 471"/>
                <a:gd name="T90" fmla="*/ 158874 w 461"/>
                <a:gd name="T91" fmla="*/ 96049 h 471"/>
                <a:gd name="T92" fmla="*/ 154521 w 461"/>
                <a:gd name="T93" fmla="*/ 86824 h 471"/>
                <a:gd name="T94" fmla="*/ 144184 w 461"/>
                <a:gd name="T95" fmla="*/ 72172 h 471"/>
                <a:gd name="T96" fmla="*/ 125685 w 461"/>
                <a:gd name="T97" fmla="*/ 67289 h 471"/>
                <a:gd name="T98" fmla="*/ 101201 w 461"/>
                <a:gd name="T99" fmla="*/ 77056 h 471"/>
                <a:gd name="T100" fmla="*/ 96304 w 461"/>
                <a:gd name="T101" fmla="*/ 86824 h 471"/>
                <a:gd name="T102" fmla="*/ 96304 w 461"/>
                <a:gd name="T103" fmla="*/ 91165 h 471"/>
                <a:gd name="T104" fmla="*/ 105553 w 461"/>
                <a:gd name="T105" fmla="*/ 100933 h 471"/>
                <a:gd name="T106" fmla="*/ 115347 w 461"/>
                <a:gd name="T107" fmla="*/ 100933 h 471"/>
                <a:gd name="T108" fmla="*/ 130037 w 461"/>
                <a:gd name="T109" fmla="*/ 106359 h 471"/>
                <a:gd name="T110" fmla="*/ 158874 w 461"/>
                <a:gd name="T111" fmla="*/ 115584 h 471"/>
                <a:gd name="T112" fmla="*/ 178461 w 461"/>
                <a:gd name="T113" fmla="*/ 125352 h 471"/>
                <a:gd name="T114" fmla="*/ 192607 w 461"/>
                <a:gd name="T115" fmla="*/ 139461 h 471"/>
                <a:gd name="T116" fmla="*/ 197504 w 461"/>
                <a:gd name="T117" fmla="*/ 158996 h 471"/>
                <a:gd name="T118" fmla="*/ 188255 w 461"/>
                <a:gd name="T119" fmla="*/ 187757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61" h="471">
                  <a:moveTo>
                    <a:pt x="443" y="284"/>
                  </a:moveTo>
                  <a:lnTo>
                    <a:pt x="443" y="284"/>
                  </a:lnTo>
                  <a:cubicBezTo>
                    <a:pt x="452" y="266"/>
                    <a:pt x="452" y="257"/>
                    <a:pt x="452" y="240"/>
                  </a:cubicBezTo>
                  <a:cubicBezTo>
                    <a:pt x="452" y="115"/>
                    <a:pt x="354" y="9"/>
                    <a:pt x="231" y="9"/>
                  </a:cubicBezTo>
                  <a:cubicBezTo>
                    <a:pt x="221" y="9"/>
                    <a:pt x="203" y="18"/>
                    <a:pt x="194" y="18"/>
                  </a:cubicBezTo>
                  <a:cubicBezTo>
                    <a:pt x="177" y="0"/>
                    <a:pt x="150" y="0"/>
                    <a:pt x="124" y="0"/>
                  </a:cubicBezTo>
                  <a:cubicBezTo>
                    <a:pt x="62" y="0"/>
                    <a:pt x="0" y="54"/>
                    <a:pt x="0" y="124"/>
                  </a:cubicBezTo>
                  <a:cubicBezTo>
                    <a:pt x="0" y="151"/>
                    <a:pt x="9" y="168"/>
                    <a:pt x="18" y="196"/>
                  </a:cubicBezTo>
                  <a:cubicBezTo>
                    <a:pt x="18" y="204"/>
                    <a:pt x="18" y="221"/>
                    <a:pt x="18" y="240"/>
                  </a:cubicBezTo>
                  <a:cubicBezTo>
                    <a:pt x="18" y="364"/>
                    <a:pt x="115" y="461"/>
                    <a:pt x="231" y="461"/>
                  </a:cubicBezTo>
                  <a:cubicBezTo>
                    <a:pt x="248" y="461"/>
                    <a:pt x="256" y="461"/>
                    <a:pt x="275" y="461"/>
                  </a:cubicBezTo>
                  <a:cubicBezTo>
                    <a:pt x="292" y="470"/>
                    <a:pt x="310" y="470"/>
                    <a:pt x="328" y="470"/>
                  </a:cubicBezTo>
                  <a:cubicBezTo>
                    <a:pt x="399" y="470"/>
                    <a:pt x="460" y="417"/>
                    <a:pt x="460" y="346"/>
                  </a:cubicBezTo>
                  <a:cubicBezTo>
                    <a:pt x="460" y="319"/>
                    <a:pt x="452" y="302"/>
                    <a:pt x="443" y="284"/>
                  </a:cubicBezTo>
                  <a:close/>
                  <a:moveTo>
                    <a:pt x="346" y="346"/>
                  </a:moveTo>
                  <a:lnTo>
                    <a:pt x="346" y="346"/>
                  </a:lnTo>
                  <a:cubicBezTo>
                    <a:pt x="337" y="355"/>
                    <a:pt x="319" y="372"/>
                    <a:pt x="301" y="381"/>
                  </a:cubicBezTo>
                  <a:cubicBezTo>
                    <a:pt x="284" y="390"/>
                    <a:pt x="256" y="390"/>
                    <a:pt x="231" y="390"/>
                  </a:cubicBezTo>
                  <a:cubicBezTo>
                    <a:pt x="203" y="390"/>
                    <a:pt x="177" y="381"/>
                    <a:pt x="150" y="372"/>
                  </a:cubicBezTo>
                  <a:cubicBezTo>
                    <a:pt x="141" y="364"/>
                    <a:pt x="124" y="355"/>
                    <a:pt x="115" y="337"/>
                  </a:cubicBezTo>
                  <a:cubicBezTo>
                    <a:pt x="106" y="328"/>
                    <a:pt x="106" y="311"/>
                    <a:pt x="106" y="302"/>
                  </a:cubicBezTo>
                  <a:cubicBezTo>
                    <a:pt x="106" y="293"/>
                    <a:pt x="106" y="284"/>
                    <a:pt x="115" y="284"/>
                  </a:cubicBezTo>
                  <a:cubicBezTo>
                    <a:pt x="115" y="275"/>
                    <a:pt x="124" y="275"/>
                    <a:pt x="133" y="275"/>
                  </a:cubicBezTo>
                  <a:cubicBezTo>
                    <a:pt x="141" y="275"/>
                    <a:pt x="150" y="275"/>
                    <a:pt x="150" y="275"/>
                  </a:cubicBezTo>
                  <a:cubicBezTo>
                    <a:pt x="159" y="284"/>
                    <a:pt x="168" y="293"/>
                    <a:pt x="168" y="293"/>
                  </a:cubicBezTo>
                  <a:cubicBezTo>
                    <a:pt x="168" y="311"/>
                    <a:pt x="177" y="311"/>
                    <a:pt x="177" y="319"/>
                  </a:cubicBezTo>
                  <a:cubicBezTo>
                    <a:pt x="186" y="328"/>
                    <a:pt x="194" y="328"/>
                    <a:pt x="194" y="337"/>
                  </a:cubicBezTo>
                  <a:cubicBezTo>
                    <a:pt x="203" y="337"/>
                    <a:pt x="212" y="337"/>
                    <a:pt x="231" y="337"/>
                  </a:cubicBezTo>
                  <a:cubicBezTo>
                    <a:pt x="248" y="337"/>
                    <a:pt x="265" y="337"/>
                    <a:pt x="275" y="328"/>
                  </a:cubicBezTo>
                  <a:cubicBezTo>
                    <a:pt x="284" y="319"/>
                    <a:pt x="292" y="311"/>
                    <a:pt x="292" y="302"/>
                  </a:cubicBezTo>
                  <a:cubicBezTo>
                    <a:pt x="292" y="293"/>
                    <a:pt x="284" y="284"/>
                    <a:pt x="284" y="275"/>
                  </a:cubicBezTo>
                  <a:cubicBezTo>
                    <a:pt x="275" y="275"/>
                    <a:pt x="265" y="266"/>
                    <a:pt x="256" y="266"/>
                  </a:cubicBezTo>
                  <a:cubicBezTo>
                    <a:pt x="248" y="266"/>
                    <a:pt x="239" y="257"/>
                    <a:pt x="221" y="257"/>
                  </a:cubicBezTo>
                  <a:cubicBezTo>
                    <a:pt x="194" y="249"/>
                    <a:pt x="177" y="249"/>
                    <a:pt x="159" y="240"/>
                  </a:cubicBezTo>
                  <a:cubicBezTo>
                    <a:pt x="141" y="231"/>
                    <a:pt x="133" y="221"/>
                    <a:pt x="124" y="213"/>
                  </a:cubicBezTo>
                  <a:cubicBezTo>
                    <a:pt x="115" y="196"/>
                    <a:pt x="106" y="186"/>
                    <a:pt x="106" y="168"/>
                  </a:cubicBezTo>
                  <a:cubicBezTo>
                    <a:pt x="106" y="151"/>
                    <a:pt x="115" y="133"/>
                    <a:pt x="124" y="115"/>
                  </a:cubicBezTo>
                  <a:cubicBezTo>
                    <a:pt x="133" y="107"/>
                    <a:pt x="150" y="98"/>
                    <a:pt x="168" y="89"/>
                  </a:cubicBezTo>
                  <a:cubicBezTo>
                    <a:pt x="186" y="80"/>
                    <a:pt x="203" y="80"/>
                    <a:pt x="231" y="80"/>
                  </a:cubicBezTo>
                  <a:cubicBezTo>
                    <a:pt x="248" y="80"/>
                    <a:pt x="265" y="80"/>
                    <a:pt x="284" y="89"/>
                  </a:cubicBezTo>
                  <a:cubicBezTo>
                    <a:pt x="292" y="89"/>
                    <a:pt x="310" y="98"/>
                    <a:pt x="319" y="107"/>
                  </a:cubicBezTo>
                  <a:cubicBezTo>
                    <a:pt x="328" y="115"/>
                    <a:pt x="337" y="124"/>
                    <a:pt x="337" y="133"/>
                  </a:cubicBezTo>
                  <a:cubicBezTo>
                    <a:pt x="346" y="142"/>
                    <a:pt x="346" y="142"/>
                    <a:pt x="346" y="151"/>
                  </a:cubicBezTo>
                  <a:cubicBezTo>
                    <a:pt x="346" y="160"/>
                    <a:pt x="346" y="168"/>
                    <a:pt x="337" y="177"/>
                  </a:cubicBezTo>
                  <a:cubicBezTo>
                    <a:pt x="328" y="186"/>
                    <a:pt x="319" y="186"/>
                    <a:pt x="310" y="186"/>
                  </a:cubicBezTo>
                  <a:cubicBezTo>
                    <a:pt x="310" y="186"/>
                    <a:pt x="301" y="186"/>
                    <a:pt x="292" y="177"/>
                  </a:cubicBezTo>
                  <a:cubicBezTo>
                    <a:pt x="292" y="177"/>
                    <a:pt x="284" y="168"/>
                    <a:pt x="284" y="160"/>
                  </a:cubicBezTo>
                  <a:cubicBezTo>
                    <a:pt x="275" y="151"/>
                    <a:pt x="275" y="142"/>
                    <a:pt x="265" y="133"/>
                  </a:cubicBezTo>
                  <a:cubicBezTo>
                    <a:pt x="256" y="133"/>
                    <a:pt x="239" y="124"/>
                    <a:pt x="231" y="124"/>
                  </a:cubicBezTo>
                  <a:cubicBezTo>
                    <a:pt x="212" y="124"/>
                    <a:pt x="194" y="133"/>
                    <a:pt x="186" y="142"/>
                  </a:cubicBezTo>
                  <a:cubicBezTo>
                    <a:pt x="177" y="142"/>
                    <a:pt x="177" y="151"/>
                    <a:pt x="177" y="160"/>
                  </a:cubicBezTo>
                  <a:cubicBezTo>
                    <a:pt x="177" y="168"/>
                    <a:pt x="177" y="168"/>
                    <a:pt x="177" y="168"/>
                  </a:cubicBezTo>
                  <a:cubicBezTo>
                    <a:pt x="186" y="177"/>
                    <a:pt x="186" y="177"/>
                    <a:pt x="194" y="186"/>
                  </a:cubicBezTo>
                  <a:cubicBezTo>
                    <a:pt x="194" y="186"/>
                    <a:pt x="203" y="186"/>
                    <a:pt x="212" y="186"/>
                  </a:cubicBezTo>
                  <a:cubicBezTo>
                    <a:pt x="212" y="196"/>
                    <a:pt x="231" y="196"/>
                    <a:pt x="239" y="196"/>
                  </a:cubicBezTo>
                  <a:cubicBezTo>
                    <a:pt x="256" y="204"/>
                    <a:pt x="275" y="204"/>
                    <a:pt x="292" y="213"/>
                  </a:cubicBezTo>
                  <a:cubicBezTo>
                    <a:pt x="301" y="213"/>
                    <a:pt x="319" y="221"/>
                    <a:pt x="328" y="231"/>
                  </a:cubicBezTo>
                  <a:cubicBezTo>
                    <a:pt x="337" y="231"/>
                    <a:pt x="346" y="240"/>
                    <a:pt x="354" y="257"/>
                  </a:cubicBezTo>
                  <a:cubicBezTo>
                    <a:pt x="354" y="266"/>
                    <a:pt x="363" y="275"/>
                    <a:pt x="363" y="293"/>
                  </a:cubicBezTo>
                  <a:cubicBezTo>
                    <a:pt x="363" y="311"/>
                    <a:pt x="354" y="328"/>
                    <a:pt x="346" y="346"/>
                  </a:cubicBezTo>
                  <a:close/>
                </a:path>
              </a:pathLst>
            </a:custGeom>
            <a:gradFill>
              <a:gsLst>
                <a:gs pos="0">
                  <a:schemeClr val="accent2"/>
                </a:gs>
                <a:gs pos="100000">
                  <a:schemeClr val="accent2">
                    <a:lumMod val="75000"/>
                  </a:schemeClr>
                </a:gs>
              </a:gsLst>
              <a:lin ang="2700000" scaled="1"/>
            </a:gradFill>
            <a:ln>
              <a:noFill/>
            </a:ln>
            <a:effectLst/>
          </p:spPr>
          <p:txBody>
            <a:bodyPr wrap="none" lIns="34290" tIns="17145" rIns="34290" bIns="17145" anchor="ctr"/>
            <a:lstStyle/>
            <a:p>
              <a:endParaRPr lang="en-US" dirty="0"/>
            </a:p>
          </p:txBody>
        </p:sp>
      </p:grpSp>
      <p:grpSp>
        <p:nvGrpSpPr>
          <p:cNvPr id="9" name="Group 8"/>
          <p:cNvGrpSpPr/>
          <p:nvPr/>
        </p:nvGrpSpPr>
        <p:grpSpPr>
          <a:xfrm>
            <a:off x="8991273" y="2286074"/>
            <a:ext cx="1606868" cy="1606867"/>
            <a:chOff x="8991273" y="2286074"/>
            <a:chExt cx="1606868" cy="1606867"/>
          </a:xfrm>
        </p:grpSpPr>
        <p:sp>
          <p:nvSpPr>
            <p:cNvPr id="3" name="Isosceles Triangle 2"/>
            <p:cNvSpPr/>
            <p:nvPr/>
          </p:nvSpPr>
          <p:spPr>
            <a:xfrm>
              <a:off x="9619001"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artial Circle 3"/>
            <p:cNvSpPr/>
            <p:nvPr/>
          </p:nvSpPr>
          <p:spPr>
            <a:xfrm>
              <a:off x="8991273" y="2286074"/>
              <a:ext cx="1606868" cy="1606867"/>
            </a:xfrm>
            <a:prstGeom prst="pie">
              <a:avLst>
                <a:gd name="adj1" fmla="val 18861951"/>
                <a:gd name="adj2" fmla="val 13498889"/>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 name="Oval 4"/>
            <p:cNvSpPr/>
            <p:nvPr/>
          </p:nvSpPr>
          <p:spPr>
            <a:xfrm rot="2700000">
              <a:off x="9182098"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4" name="Freeform 74"/>
            <p:cNvSpPr>
              <a:spLocks noChangeArrowheads="1"/>
            </p:cNvSpPr>
            <p:nvPr/>
          </p:nvSpPr>
          <p:spPr bwMode="auto">
            <a:xfrm>
              <a:off x="9626933" y="2923943"/>
              <a:ext cx="335547" cy="331132"/>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D09B45"/>
            </a:solidFill>
            <a:ln>
              <a:noFill/>
            </a:ln>
            <a:effectLst/>
          </p:spPr>
          <p:txBody>
            <a:bodyPr wrap="none" lIns="34290" tIns="17145" rIns="34290" bIns="17145" anchor="ctr"/>
            <a:lstStyle/>
            <a:p>
              <a:endParaRPr lang="en-US" dirty="0"/>
            </a:p>
          </p:txBody>
        </p:sp>
      </p:grpSp>
      <p:grpSp>
        <p:nvGrpSpPr>
          <p:cNvPr id="8" name="Group 7"/>
          <p:cNvGrpSpPr/>
          <p:nvPr/>
        </p:nvGrpSpPr>
        <p:grpSpPr>
          <a:xfrm>
            <a:off x="7141920" y="2965059"/>
            <a:ext cx="1606868" cy="1606867"/>
            <a:chOff x="7141920" y="2965059"/>
            <a:chExt cx="1606868" cy="1606867"/>
          </a:xfrm>
        </p:grpSpPr>
        <p:sp>
          <p:nvSpPr>
            <p:cNvPr id="12" name="Isosceles Triangle 11"/>
            <p:cNvSpPr/>
            <p:nvPr/>
          </p:nvSpPr>
          <p:spPr>
            <a:xfrm flipH="1" flipV="1">
              <a:off x="7769647" y="4310008"/>
              <a:ext cx="351414" cy="261918"/>
            </a:xfrm>
            <a:prstGeom prst="triangle">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artial Circle 12"/>
            <p:cNvSpPr/>
            <p:nvPr/>
          </p:nvSpPr>
          <p:spPr>
            <a:xfrm flipH="1" flipV="1">
              <a:off x="7141920" y="2965059"/>
              <a:ext cx="1606868" cy="1606867"/>
            </a:xfrm>
            <a:prstGeom prst="pie">
              <a:avLst>
                <a:gd name="adj1" fmla="val 18861951"/>
                <a:gd name="adj2" fmla="val 13498889"/>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4" name="Oval 13"/>
            <p:cNvSpPr/>
            <p:nvPr/>
          </p:nvSpPr>
          <p:spPr>
            <a:xfrm rot="2700000" flipH="1" flipV="1">
              <a:off x="7332747"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5" name="Freeform 75"/>
            <p:cNvSpPr>
              <a:spLocks noChangeArrowheads="1"/>
            </p:cNvSpPr>
            <p:nvPr/>
          </p:nvSpPr>
          <p:spPr bwMode="auto">
            <a:xfrm>
              <a:off x="7852638" y="3596302"/>
              <a:ext cx="185434" cy="344378"/>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adFill>
              <a:gsLst>
                <a:gs pos="0">
                  <a:schemeClr val="accent4"/>
                </a:gs>
                <a:gs pos="100000">
                  <a:schemeClr val="accent4">
                    <a:lumMod val="75000"/>
                  </a:schemeClr>
                </a:gs>
              </a:gsLst>
              <a:lin ang="2700000" scaled="1"/>
            </a:gradFill>
            <a:ln>
              <a:noFill/>
            </a:ln>
            <a:effectLst/>
          </p:spPr>
          <p:txBody>
            <a:bodyPr wrap="none" lIns="34290" tIns="17145" rIns="34290" bIns="17145" anchor="ctr"/>
            <a:lstStyle/>
            <a:p>
              <a:endParaRPr lang="en-US" dirty="0"/>
            </a:p>
          </p:txBody>
        </p:sp>
      </p:grpSp>
      <p:grpSp>
        <p:nvGrpSpPr>
          <p:cNvPr id="7" name="Group 6"/>
          <p:cNvGrpSpPr/>
          <p:nvPr/>
        </p:nvGrpSpPr>
        <p:grpSpPr>
          <a:xfrm>
            <a:off x="5292566" y="2286074"/>
            <a:ext cx="1606868" cy="1606867"/>
            <a:chOff x="5292566" y="2286074"/>
            <a:chExt cx="1606868" cy="1606867"/>
          </a:xfrm>
        </p:grpSpPr>
        <p:sp>
          <p:nvSpPr>
            <p:cNvPr id="21" name="Isosceles Triangle 20"/>
            <p:cNvSpPr/>
            <p:nvPr/>
          </p:nvSpPr>
          <p:spPr>
            <a:xfrm>
              <a:off x="5920294" y="2286074"/>
              <a:ext cx="351414" cy="261918"/>
            </a:xfrm>
            <a:prstGeom prst="triangle">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Partial Circle 21"/>
            <p:cNvSpPr/>
            <p:nvPr/>
          </p:nvSpPr>
          <p:spPr>
            <a:xfrm>
              <a:off x="5292566" y="2286074"/>
              <a:ext cx="1606868" cy="1606867"/>
            </a:xfrm>
            <a:prstGeom prst="pie">
              <a:avLst>
                <a:gd name="adj1" fmla="val 18861951"/>
                <a:gd name="adj2" fmla="val 13498889"/>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3" name="Oval 22"/>
            <p:cNvSpPr/>
            <p:nvPr/>
          </p:nvSpPr>
          <p:spPr>
            <a:xfrm rot="2700000">
              <a:off x="5483391"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6" name="Freeform 85"/>
            <p:cNvSpPr>
              <a:spLocks noChangeArrowheads="1"/>
            </p:cNvSpPr>
            <p:nvPr/>
          </p:nvSpPr>
          <p:spPr bwMode="auto">
            <a:xfrm>
              <a:off x="5921603" y="2949330"/>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adFill>
              <a:gsLst>
                <a:gs pos="0">
                  <a:schemeClr val="accent3"/>
                </a:gs>
                <a:gs pos="100000">
                  <a:schemeClr val="accent3">
                    <a:lumMod val="75000"/>
                  </a:schemeClr>
                </a:gs>
              </a:gsLst>
              <a:lin ang="2700000" scaled="1"/>
            </a:gradFill>
            <a:ln>
              <a:noFill/>
            </a:ln>
            <a:effectLst/>
          </p:spPr>
          <p:txBody>
            <a:bodyPr wrap="none" lIns="34290" tIns="17145" rIns="34290" bIns="17145" anchor="ctr"/>
            <a:lstStyle/>
            <a:p>
              <a:endParaRPr lang="en-US" dirty="0"/>
            </a:p>
          </p:txBody>
        </p:sp>
      </p:grpSp>
      <p:grpSp>
        <p:nvGrpSpPr>
          <p:cNvPr id="2" name="Group 1"/>
          <p:cNvGrpSpPr/>
          <p:nvPr/>
        </p:nvGrpSpPr>
        <p:grpSpPr>
          <a:xfrm>
            <a:off x="1593859" y="2286074"/>
            <a:ext cx="1606868" cy="1606867"/>
            <a:chOff x="1593859" y="2286074"/>
            <a:chExt cx="1606868" cy="1606867"/>
          </a:xfrm>
        </p:grpSpPr>
        <p:sp>
          <p:nvSpPr>
            <p:cNvPr id="34" name="Isosceles Triangle 33"/>
            <p:cNvSpPr/>
            <p:nvPr/>
          </p:nvSpPr>
          <p:spPr>
            <a:xfrm>
              <a:off x="2221587"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Partial Circle 34"/>
            <p:cNvSpPr/>
            <p:nvPr/>
          </p:nvSpPr>
          <p:spPr>
            <a:xfrm>
              <a:off x="1593859" y="2286074"/>
              <a:ext cx="1606868" cy="1606867"/>
            </a:xfrm>
            <a:prstGeom prst="pie">
              <a:avLst>
                <a:gd name="adj1" fmla="val 18861951"/>
                <a:gd name="adj2" fmla="val 13498889"/>
              </a:avLst>
            </a:prstGeom>
            <a:solidFill>
              <a:srgbClr val="D09B45"/>
            </a:solidFill>
            <a:ln>
              <a:solidFill>
                <a:srgbClr val="D09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sp>
          <p:nvSpPr>
            <p:cNvPr id="36" name="Oval 35"/>
            <p:cNvSpPr/>
            <p:nvPr/>
          </p:nvSpPr>
          <p:spPr>
            <a:xfrm rot="2700000">
              <a:off x="1784684"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7" name="Freeform 87"/>
            <p:cNvSpPr>
              <a:spLocks noChangeArrowheads="1"/>
            </p:cNvSpPr>
            <p:nvPr/>
          </p:nvSpPr>
          <p:spPr bwMode="auto">
            <a:xfrm>
              <a:off x="2236141" y="2925047"/>
              <a:ext cx="322302" cy="328925"/>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D09B45"/>
            </a:solidFill>
            <a:ln>
              <a:noFill/>
            </a:ln>
            <a:effectLst/>
          </p:spPr>
          <p:txBody>
            <a:bodyPr wrap="none" lIns="34290" tIns="17145" rIns="34290" bIns="17145" anchor="ctr"/>
            <a:lstStyle/>
            <a:p>
              <a:endParaRPr lang="en-US" dirty="0"/>
            </a:p>
          </p:txBody>
        </p:sp>
      </p:grpSp>
      <p:sp>
        <p:nvSpPr>
          <p:cNvPr id="62" name="Text Placeholder 2"/>
          <p:cNvSpPr txBox="1"/>
          <p:nvPr/>
        </p:nvSpPr>
        <p:spPr>
          <a:xfrm flipH="1">
            <a:off x="55245" y="1335405"/>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of </a:t>
            </a:r>
            <a:r>
              <a:rPr lang="en-US" altLang="id-ID" sz="2300" dirty="0">
                <a:solidFill>
                  <a:schemeClr val="bg1">
                    <a:lumMod val="50000"/>
                  </a:schemeClr>
                </a:solidFill>
                <a:latin typeface="Nexa Bold" panose="02000000000000000000" pitchFamily="50" charset="0"/>
              </a:rPr>
              <a:t>I</a:t>
            </a:r>
            <a:r>
              <a:rPr lang="id-ID" sz="2300" dirty="0">
                <a:solidFill>
                  <a:schemeClr val="bg1">
                    <a:lumMod val="50000"/>
                  </a:schemeClr>
                </a:solidFill>
                <a:latin typeface="Nexa Bold" panose="02000000000000000000" pitchFamily="50" charset="0"/>
              </a:rPr>
              <a:t>nscriptions </a:t>
            </a:r>
            <a:endParaRPr lang="id-ID" sz="2300" dirty="0">
              <a:solidFill>
                <a:schemeClr val="bg1">
                  <a:lumMod val="50000"/>
                </a:schemeClr>
              </a:solidFill>
              <a:latin typeface="Nexa Bold" panose="02000000000000000000" pitchFamily="50" charset="0"/>
            </a:endParaRPr>
          </a:p>
          <a:p>
            <a:r>
              <a:rPr lang="zh-CN" altLang="id-ID" sz="2300" dirty="0">
                <a:solidFill>
                  <a:schemeClr val="bg1">
                    <a:lumMod val="50000"/>
                  </a:schemeClr>
                </a:solidFill>
                <a:latin typeface="Nexa Bold" panose="02000000000000000000" pitchFamily="50" charset="0"/>
              </a:rPr>
              <a:t>《</a:t>
            </a:r>
            <a:r>
              <a:rPr lang="id-ID" sz="2300" dirty="0">
                <a:solidFill>
                  <a:schemeClr val="bg1">
                    <a:lumMod val="50000"/>
                  </a:schemeClr>
                </a:solidFill>
                <a:latin typeface="Nexa Bold" panose="02000000000000000000" pitchFamily="50" charset="0"/>
              </a:rPr>
              <a:t>金石遗文</a:t>
            </a:r>
            <a:r>
              <a:rPr lang="zh-CN" altLang="id-ID" sz="2300" dirty="0">
                <a:solidFill>
                  <a:schemeClr val="bg1">
                    <a:lumMod val="50000"/>
                  </a:schemeClr>
                </a:solidFill>
                <a:latin typeface="Nexa Bold" panose="02000000000000000000" pitchFamily="50" charset="0"/>
              </a:rPr>
              <a:t>》</a:t>
            </a:r>
            <a:endParaRPr lang="zh-CN" altLang="id-ID" sz="2300" dirty="0">
              <a:solidFill>
                <a:schemeClr val="bg1">
                  <a:lumMod val="50000"/>
                </a:schemeClr>
              </a:solidFill>
              <a:latin typeface="Nexa Bold" panose="02000000000000000000" pitchFamily="50" charset="0"/>
            </a:endParaRPr>
          </a:p>
        </p:txBody>
      </p:sp>
      <p:sp>
        <p:nvSpPr>
          <p:cNvPr id="25" name="Text Placeholder 2"/>
          <p:cNvSpPr txBox="1"/>
          <p:nvPr/>
        </p:nvSpPr>
        <p:spPr>
          <a:xfrm>
            <a:off x="-828675" y="217170"/>
            <a:ext cx="5878830" cy="7226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Translations </a:t>
            </a:r>
            <a:endParaRPr lang="en-US" sz="2800" dirty="0">
              <a:latin typeface="Nexa Bold" panose="02000000000000000000" pitchFamily="50" charset="0"/>
            </a:endParaRPr>
          </a:p>
        </p:txBody>
      </p:sp>
      <p:sp>
        <p:nvSpPr>
          <p:cNvPr id="10" name="Text Placeholder 2"/>
          <p:cNvSpPr txBox="1"/>
          <p:nvPr/>
        </p:nvSpPr>
        <p:spPr>
          <a:xfrm flipH="1">
            <a:off x="1904365" y="4819650"/>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id-ID" sz="2300" dirty="0">
                <a:solidFill>
                  <a:schemeClr val="bg1">
                    <a:lumMod val="50000"/>
                  </a:schemeClr>
                </a:solidFill>
                <a:latin typeface="Nexa Bold" panose="02000000000000000000" pitchFamily="50" charset="0"/>
              </a:rPr>
              <a:t>External </a:t>
            </a:r>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a:t>
            </a:r>
            <a:endParaRPr lang="id-ID" sz="2300" dirty="0">
              <a:solidFill>
                <a:schemeClr val="bg1">
                  <a:lumMod val="50000"/>
                </a:schemeClr>
              </a:solidFill>
              <a:latin typeface="Nexa Bold" panose="02000000000000000000" pitchFamily="50" charset="0"/>
            </a:endParaRPr>
          </a:p>
          <a:p>
            <a:r>
              <a:rPr lang="id-ID" sz="2300" dirty="0">
                <a:solidFill>
                  <a:schemeClr val="bg1">
                    <a:lumMod val="50000"/>
                  </a:schemeClr>
                </a:solidFill>
                <a:latin typeface="Nexa Bold" panose="02000000000000000000" pitchFamily="50" charset="0"/>
              </a:rPr>
              <a:t>《外集》 </a:t>
            </a:r>
            <a:endParaRPr lang="id-ID" sz="2300" dirty="0">
              <a:solidFill>
                <a:schemeClr val="bg1">
                  <a:lumMod val="50000"/>
                </a:schemeClr>
              </a:solidFill>
              <a:latin typeface="Nexa Bold" panose="02000000000000000000" pitchFamily="50" charset="0"/>
            </a:endParaRPr>
          </a:p>
        </p:txBody>
      </p:sp>
      <p:sp>
        <p:nvSpPr>
          <p:cNvPr id="11" name="文本框 10"/>
          <p:cNvSpPr txBox="1"/>
          <p:nvPr/>
        </p:nvSpPr>
        <p:spPr>
          <a:xfrm>
            <a:off x="4698365" y="217170"/>
            <a:ext cx="3071495" cy="36830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id-ID" sz="2300" dirty="0">
                <a:solidFill>
                  <a:schemeClr val="bg1">
                    <a:lumMod val="50000"/>
                  </a:schemeClr>
                </a:solidFill>
                <a:latin typeface="Nexa Bold" panose="02000000000000000000" pitchFamily="50" charset="0"/>
              </a:rPr>
              <a:t>Metal and Stone's Article Left</a:t>
            </a:r>
            <a:endParaRPr lang="id-ID" sz="2300" dirty="0">
              <a:solidFill>
                <a:schemeClr val="bg1">
                  <a:lumMod val="50000"/>
                </a:schemeClr>
              </a:solidFill>
              <a:latin typeface="Nexa Bold" panose="02000000000000000000" pitchFamily="50" charset="0"/>
            </a:endParaRPr>
          </a:p>
        </p:txBody>
      </p:sp>
      <p:sp>
        <p:nvSpPr>
          <p:cNvPr id="15" name="文本框 14"/>
          <p:cNvSpPr txBox="1"/>
          <p:nvPr/>
        </p:nvSpPr>
        <p:spPr>
          <a:xfrm>
            <a:off x="5039360" y="926465"/>
            <a:ext cx="5780405"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id-ID" sz="2300" dirty="0">
                <a:solidFill>
                  <a:schemeClr val="bg1">
                    <a:lumMod val="50000"/>
                  </a:schemeClr>
                </a:solidFill>
                <a:latin typeface="Nexa Bold" panose="02000000000000000000" pitchFamily="50" charset="0"/>
              </a:rPr>
              <a:t> A</a:t>
            </a:r>
            <a:r>
              <a:rPr lang="en-US" altLang="id-ID" sz="2300" dirty="0">
                <a:solidFill>
                  <a:schemeClr val="bg1">
                    <a:lumMod val="50000"/>
                  </a:schemeClr>
                </a:solidFill>
                <a:latin typeface="Nexa Bold" panose="02000000000000000000" pitchFamily="50" charset="0"/>
              </a:rPr>
              <a:t>rticles writen on steles and metalwares</a:t>
            </a:r>
            <a:endParaRPr lang="en-US" altLang="id-ID" sz="2300" dirty="0">
              <a:solidFill>
                <a:schemeClr val="bg1">
                  <a:lumMod val="50000"/>
                </a:schemeClr>
              </a:solidFill>
              <a:latin typeface="Nexa Bold" panose="02000000000000000000" pitchFamily="50" charset="0"/>
            </a:endParaRPr>
          </a:p>
        </p:txBody>
      </p:sp>
      <p:sp>
        <p:nvSpPr>
          <p:cNvPr id="16" name="文本框 15"/>
          <p:cNvSpPr txBox="1"/>
          <p:nvPr/>
        </p:nvSpPr>
        <p:spPr>
          <a:xfrm>
            <a:off x="6589078" y="1699895"/>
            <a:ext cx="193040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id-ID" sz="2300" dirty="0">
                <a:solidFill>
                  <a:schemeClr val="bg1">
                    <a:lumMod val="50000"/>
                  </a:schemeClr>
                </a:solidFill>
                <a:latin typeface="Nexa Bold" panose="02000000000000000000" pitchFamily="50" charset="0"/>
              </a:rPr>
              <a:t> </a:t>
            </a:r>
            <a:r>
              <a:rPr lang="en-US" altLang="id-ID" sz="2300" dirty="0">
                <a:solidFill>
                  <a:schemeClr val="bg1">
                    <a:lumMod val="50000"/>
                  </a:schemeClr>
                </a:solidFill>
                <a:latin typeface="Nexa Bold" panose="02000000000000000000" pitchFamily="50" charset="0"/>
                <a:sym typeface="+mn-ea"/>
              </a:rPr>
              <a:t>I</a:t>
            </a:r>
            <a:r>
              <a:rPr lang="id-ID" sz="2300" dirty="0">
                <a:solidFill>
                  <a:schemeClr val="bg1">
                    <a:lumMod val="50000"/>
                  </a:schemeClr>
                </a:solidFill>
                <a:latin typeface="Nexa Bold" panose="02000000000000000000" pitchFamily="50" charset="0"/>
                <a:sym typeface="+mn-ea"/>
              </a:rPr>
              <a:t>nscriptions </a:t>
            </a:r>
            <a:endParaRPr lang="en-US" altLang="id-ID" sz="2300" dirty="0">
              <a:solidFill>
                <a:schemeClr val="bg1">
                  <a:lumMod val="50000"/>
                </a:schemeClr>
              </a:solidFill>
              <a:latin typeface="Nexa Bold" panose="02000000000000000000" pitchFamily="50" charset="0"/>
            </a:endParaRPr>
          </a:p>
        </p:txBody>
      </p:sp>
      <p:sp>
        <p:nvSpPr>
          <p:cNvPr id="17" name="文本框 16"/>
          <p:cNvSpPr txBox="1"/>
          <p:nvPr/>
        </p:nvSpPr>
        <p:spPr>
          <a:xfrm>
            <a:off x="6373495" y="5015865"/>
            <a:ext cx="1478915"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id-ID" sz="2300" dirty="0">
                <a:solidFill>
                  <a:schemeClr val="bg1">
                    <a:lumMod val="50000"/>
                  </a:schemeClr>
                </a:solidFill>
                <a:latin typeface="Nexa Bold" panose="02000000000000000000" pitchFamily="50" charset="0"/>
              </a:rPr>
              <a:t> </a:t>
            </a:r>
            <a:r>
              <a:rPr lang="en-US" altLang="id-ID" sz="2300" dirty="0">
                <a:solidFill>
                  <a:schemeClr val="bg1">
                    <a:lumMod val="50000"/>
                  </a:schemeClr>
                </a:solidFill>
                <a:latin typeface="Nexa Bold" panose="02000000000000000000" pitchFamily="50" charset="0"/>
              </a:rPr>
              <a:t>External </a:t>
            </a:r>
            <a:endParaRPr lang="en-US" altLang="id-ID" sz="2300" dirty="0">
              <a:solidFill>
                <a:schemeClr val="bg1">
                  <a:lumMod val="50000"/>
                </a:schemeClr>
              </a:solidFill>
              <a:latin typeface="Nexa Bold" panose="02000000000000000000" pitchFamily="50" charset="0"/>
            </a:endParaRPr>
          </a:p>
        </p:txBody>
      </p:sp>
      <p:sp>
        <p:nvSpPr>
          <p:cNvPr id="18" name="文本框 17"/>
          <p:cNvSpPr txBox="1"/>
          <p:nvPr/>
        </p:nvSpPr>
        <p:spPr>
          <a:xfrm>
            <a:off x="6775768" y="5912485"/>
            <a:ext cx="67437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id-ID" sz="2300" dirty="0">
                <a:solidFill>
                  <a:schemeClr val="bg1">
                    <a:lumMod val="50000"/>
                  </a:schemeClr>
                </a:solidFill>
                <a:latin typeface="Nexa Bold" panose="02000000000000000000" pitchFamily="50" charset="0"/>
              </a:rPr>
              <a:t>Out</a:t>
            </a:r>
            <a:endParaRPr lang="en-US" altLang="id-ID" sz="2300" dirty="0">
              <a:solidFill>
                <a:schemeClr val="bg1">
                  <a:lumMod val="50000"/>
                </a:schemeClr>
              </a:solidFill>
              <a:latin typeface="Nexa Bold" panose="02000000000000000000" pitchFamily="50" charset="0"/>
            </a:endParaRPr>
          </a:p>
        </p:txBody>
      </p:sp>
      <p:sp>
        <p:nvSpPr>
          <p:cNvPr id="19" name="文本框 18"/>
          <p:cNvSpPr txBox="1"/>
          <p:nvPr/>
        </p:nvSpPr>
        <p:spPr>
          <a:xfrm>
            <a:off x="8748713" y="5015865"/>
            <a:ext cx="76708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额外</a:t>
            </a:r>
            <a:endParaRPr lang="zh-CN" altLang="en-US" sz="2300" dirty="0">
              <a:solidFill>
                <a:schemeClr val="bg1">
                  <a:lumMod val="50000"/>
                </a:schemeClr>
              </a:solidFill>
              <a:latin typeface="Nexa Bold" panose="02000000000000000000" pitchFamily="50" charset="0"/>
            </a:endParaRPr>
          </a:p>
        </p:txBody>
      </p:sp>
      <p:sp>
        <p:nvSpPr>
          <p:cNvPr id="20" name="文本框 19"/>
          <p:cNvSpPr txBox="1"/>
          <p:nvPr/>
        </p:nvSpPr>
        <p:spPr>
          <a:xfrm>
            <a:off x="8748713" y="5912485"/>
            <a:ext cx="76708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外面</a:t>
            </a:r>
            <a:endParaRPr lang="zh-CN" altLang="en-US" sz="2300" dirty="0">
              <a:solidFill>
                <a:schemeClr val="bg1">
                  <a:lumMod val="50000"/>
                </a:schemeClr>
              </a:solidFill>
              <a:latin typeface="Nexa Bold" panose="02000000000000000000" pitchFamily="50" charset="0"/>
            </a:endParaRPr>
          </a:p>
        </p:txBody>
      </p:sp>
      <p:sp>
        <p:nvSpPr>
          <p:cNvPr id="24" name="文本框 23"/>
          <p:cNvSpPr txBox="1"/>
          <p:nvPr/>
        </p:nvSpPr>
        <p:spPr>
          <a:xfrm>
            <a:off x="7450455" y="5932805"/>
            <a:ext cx="411480" cy="368300"/>
          </a:xfrm>
          <a:prstGeom prst="rect">
            <a:avLst/>
          </a:prstGeom>
          <a:noFill/>
        </p:spPr>
        <p:txBody>
          <a:bodyPr wrap="none" rtlCol="0" anchor="t">
            <a:spAutoFit/>
          </a:bodyPr>
          <a:p>
            <a:r>
              <a:rPr lang="zh-CN" altLang="en-US">
                <a:latin typeface="Arial" panose="020B0604020202090204" pitchFamily="34" charset="0"/>
              </a:rPr>
              <a:t>×</a:t>
            </a:r>
            <a:endParaRPr lang="zh-CN" altLang="en-US">
              <a:latin typeface="Arial" panose="020B0604020202090204" pitchFamily="34" charset="0"/>
            </a:endParaRPr>
          </a:p>
        </p:txBody>
      </p:sp>
      <p:sp>
        <p:nvSpPr>
          <p:cNvPr id="26" name="文本框 25"/>
          <p:cNvSpPr txBox="1"/>
          <p:nvPr/>
        </p:nvSpPr>
        <p:spPr>
          <a:xfrm>
            <a:off x="9411335" y="5912485"/>
            <a:ext cx="411480" cy="368300"/>
          </a:xfrm>
          <a:prstGeom prst="rect">
            <a:avLst/>
          </a:prstGeom>
          <a:noFill/>
        </p:spPr>
        <p:txBody>
          <a:bodyPr wrap="none" rtlCol="0" anchor="t">
            <a:spAutoFit/>
          </a:bodyPr>
          <a:p>
            <a:r>
              <a:rPr lang="zh-CN" altLang="en-US">
                <a:latin typeface="Arial" panose="020B0604020202090204" pitchFamily="34" charset="0"/>
              </a:rPr>
              <a:t>×</a:t>
            </a:r>
            <a:endParaRPr lang="zh-CN" altLang="en-US">
              <a:latin typeface="Arial" panose="020B0604020202090204" pitchFamily="34" charset="0"/>
            </a:endParaRPr>
          </a:p>
        </p:txBody>
      </p:sp>
      <p:sp>
        <p:nvSpPr>
          <p:cNvPr id="27" name="文本框 26"/>
          <p:cNvSpPr txBox="1"/>
          <p:nvPr/>
        </p:nvSpPr>
        <p:spPr>
          <a:xfrm>
            <a:off x="8337550" y="217170"/>
            <a:ext cx="411480" cy="368300"/>
          </a:xfrm>
          <a:prstGeom prst="rect">
            <a:avLst/>
          </a:prstGeom>
          <a:noFill/>
        </p:spPr>
        <p:txBody>
          <a:bodyPr wrap="none" rtlCol="0" anchor="t">
            <a:spAutoFit/>
          </a:bodyPr>
          <a:p>
            <a:r>
              <a:rPr lang="zh-CN" altLang="en-US">
                <a:latin typeface="Arial" panose="020B0604020202090204" pitchFamily="34" charset="0"/>
              </a:rPr>
              <a:t>×</a:t>
            </a:r>
            <a:endParaRPr lang="zh-CN" altLang="en-US">
              <a:latin typeface="Arial" panose="020B060402020209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0" grpId="0"/>
      <p:bldP spid="11" grpId="0"/>
      <p:bldP spid="15" grpId="0"/>
      <p:bldP spid="16" grpId="0"/>
      <p:bldP spid="17" grpId="0"/>
      <p:bldP spid="18" grpId="0"/>
      <p:bldP spid="19" grpId="0"/>
      <p:bldP spid="20" grpId="0"/>
      <p:bldP spid="24"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p:cNvSpPr/>
          <p:nvPr/>
        </p:nvSpPr>
        <p:spPr>
          <a:xfrm rot="16200000" flipH="1">
            <a:off x="3286760" y="-2372360"/>
            <a:ext cx="5618480" cy="12192000"/>
          </a:xfrm>
          <a:prstGeom prst="parallelogram">
            <a:avLst>
              <a:gd name="adj" fmla="val 15086"/>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 Placeholder 2"/>
          <p:cNvSpPr txBox="1"/>
          <p:nvPr/>
        </p:nvSpPr>
        <p:spPr>
          <a:xfrm>
            <a:off x="3784600" y="1758245"/>
            <a:ext cx="4622800" cy="586883"/>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3200" dirty="0">
                <a:solidFill>
                  <a:schemeClr val="bg1"/>
                </a:solidFill>
                <a:latin typeface="Nexa Light" panose="02000000000000000000" pitchFamily="50" charset="0"/>
              </a:rPr>
              <a:t>My Conclusion</a:t>
            </a:r>
            <a:endParaRPr lang="en-US" altLang="id-ID" sz="3200" dirty="0">
              <a:solidFill>
                <a:schemeClr val="bg1"/>
              </a:solidFill>
              <a:latin typeface="Nexa Light" panose="02000000000000000000" pitchFamily="50" charset="0"/>
            </a:endParaRPr>
          </a:p>
        </p:txBody>
      </p:sp>
      <p:sp>
        <p:nvSpPr>
          <p:cNvPr id="10" name="Oval 9"/>
          <p:cNvSpPr/>
          <p:nvPr/>
        </p:nvSpPr>
        <p:spPr>
          <a:xfrm>
            <a:off x="1043396" y="248084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latin typeface="Nexa Bold" panose="02000000000000000000" pitchFamily="50" charset="0"/>
              </a:rPr>
              <a:t>1</a:t>
            </a:r>
            <a:endParaRPr lang="id-ID" sz="2000" dirty="0">
              <a:solidFill>
                <a:schemeClr val="tx1">
                  <a:lumMod val="65000"/>
                  <a:lumOff val="35000"/>
                </a:schemeClr>
              </a:solidFill>
              <a:latin typeface="Nexa Bold" panose="02000000000000000000" pitchFamily="50" charset="0"/>
            </a:endParaRPr>
          </a:p>
        </p:txBody>
      </p:sp>
      <p:sp>
        <p:nvSpPr>
          <p:cNvPr id="12" name="Rectangle 9"/>
          <p:cNvSpPr/>
          <p:nvPr/>
        </p:nvSpPr>
        <p:spPr bwMode="auto">
          <a:xfrm>
            <a:off x="523875" y="3931920"/>
            <a:ext cx="3523615" cy="412750"/>
          </a:xfrm>
          <a:prstGeom prst="rect">
            <a:avLst/>
          </a:prstGeom>
          <a:noFill/>
          <a:ln>
            <a:noFill/>
          </a:ln>
          <a:effectLst/>
        </p:spPr>
        <p:txBody>
          <a:bodyPr lIns="0" tIns="0" rIns="0" bIns="0" anchor="ctr"/>
          <a:lstStyle/>
          <a:p>
            <a:pPr>
              <a:defRPr/>
            </a:pPr>
            <a:r>
              <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rPr>
              <a:t>We do not translate literally or word by word. Instead we do translation according to the meaning of words.</a:t>
            </a:r>
            <a:endPar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endParaRPr>
          </a:p>
        </p:txBody>
      </p:sp>
      <p:grpSp>
        <p:nvGrpSpPr>
          <p:cNvPr id="2" name="Group 1"/>
          <p:cNvGrpSpPr/>
          <p:nvPr/>
        </p:nvGrpSpPr>
        <p:grpSpPr>
          <a:xfrm>
            <a:off x="5173981" y="1073810"/>
            <a:ext cx="1844040" cy="439370"/>
            <a:chOff x="5173981" y="1073810"/>
            <a:chExt cx="1844040" cy="439370"/>
          </a:xfrm>
        </p:grpSpPr>
        <p:sp>
          <p:nvSpPr>
            <p:cNvPr id="5" name="Rectangle: Rounded Corners 4"/>
            <p:cNvSpPr/>
            <p:nvPr/>
          </p:nvSpPr>
          <p:spPr>
            <a:xfrm>
              <a:off x="5173981" y="1073810"/>
              <a:ext cx="1844040" cy="439370"/>
            </a:xfrm>
            <a:prstGeom prst="roundRect">
              <a:avLst>
                <a:gd name="adj" fmla="val 7620"/>
              </a:avLst>
            </a:prstGeom>
            <a:solidFill>
              <a:schemeClr val="tx1">
                <a:lumMod val="75000"/>
                <a:lumOff val="25000"/>
              </a:schemeClr>
            </a:solidFill>
            <a:ln>
              <a:noFill/>
            </a:ln>
            <a:effectLst>
              <a:outerShdw blurRad="774700" dist="292100" dir="5400000" sx="80000" sy="8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 Placeholder 2"/>
            <p:cNvSpPr txBox="1"/>
            <p:nvPr/>
          </p:nvSpPr>
          <p:spPr>
            <a:xfrm flipH="1">
              <a:off x="5308599" y="1152787"/>
              <a:ext cx="1574804" cy="281416"/>
            </a:xfrm>
            <a:prstGeom prst="rect">
              <a:avLst/>
            </a:prstGeom>
            <a:noFill/>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1400" dirty="0">
                  <a:solidFill>
                    <a:schemeClr val="bg1">
                      <a:lumMod val="85000"/>
                    </a:schemeClr>
                  </a:solidFill>
                  <a:latin typeface="Nexa Light" panose="02000000000000000000" pitchFamily="50" charset="0"/>
                </a:rPr>
                <a:t>Translations</a:t>
              </a:r>
              <a:endParaRPr lang="en-US" altLang="id-ID" sz="1400" dirty="0">
                <a:solidFill>
                  <a:schemeClr val="bg1">
                    <a:lumMod val="85000"/>
                  </a:schemeClr>
                </a:solidFill>
                <a:latin typeface="Nexa Light" panose="02000000000000000000" pitchFamily="50" charset="0"/>
              </a:endParaRPr>
            </a:p>
          </p:txBody>
        </p:sp>
      </p:grpSp>
      <p:sp>
        <p:nvSpPr>
          <p:cNvPr id="6" name="Rectangle 9"/>
          <p:cNvSpPr/>
          <p:nvPr/>
        </p:nvSpPr>
        <p:spPr bwMode="auto">
          <a:xfrm>
            <a:off x="4334510" y="3931920"/>
            <a:ext cx="3523615" cy="412750"/>
          </a:xfrm>
          <a:prstGeom prst="rect">
            <a:avLst/>
          </a:prstGeom>
          <a:noFill/>
          <a:ln>
            <a:noFill/>
          </a:ln>
          <a:effectLst/>
        </p:spPr>
        <p:txBody>
          <a:bodyPr lIns="0" tIns="0" rIns="0" bIns="0" anchor="ctr"/>
          <a:p>
            <a:pPr>
              <a:defRPr/>
            </a:pPr>
            <a:r>
              <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rPr>
              <a:t> </a:t>
            </a:r>
            <a:endPar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mc:Choice>
    <mc:Fallback>
      <p:transition spd="slow" advClick="0" advTm="0"/>
    </mc:Fallback>
  </mc:AlternateContent>
  <p:timing>
    <p:tnLst>
      <p:par>
        <p:cTn id="1" dur="indefinite" restart="never" nodeType="tmRoot"/>
      </p:par>
    </p:tn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2736</Words>
  <Application>WPS 文字</Application>
  <PresentationFormat>宽屏</PresentationFormat>
  <Paragraphs>182</Paragraphs>
  <Slides>13</Slides>
  <Notes>26</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13</vt:i4>
      </vt:variant>
    </vt:vector>
  </HeadingPairs>
  <TitlesOfParts>
    <vt:vector size="37" baseType="lpstr">
      <vt:lpstr>Arial</vt:lpstr>
      <vt:lpstr>方正书宋_GBK</vt:lpstr>
      <vt:lpstr>Wingdings</vt:lpstr>
      <vt:lpstr>Nexa Light</vt:lpstr>
      <vt:lpstr>苹方-简</vt:lpstr>
      <vt:lpstr>Roboto Condensed</vt:lpstr>
      <vt:lpstr>Segoe UI</vt:lpstr>
      <vt:lpstr>Advent Pro</vt:lpstr>
      <vt:lpstr>Segoe UI Light</vt:lpstr>
      <vt:lpstr>造字工房俊雅（非商用）常规体</vt:lpstr>
      <vt:lpstr>Bembo</vt:lpstr>
      <vt:lpstr>Gill Sans</vt:lpstr>
      <vt:lpstr>Nexa Bold</vt:lpstr>
      <vt:lpstr>MS PGothic</vt:lpstr>
      <vt:lpstr>Source Sans Pro Bold</vt:lpstr>
      <vt:lpstr>微软雅黑</vt:lpstr>
      <vt:lpstr>汉仪旗黑</vt:lpstr>
      <vt:lpstr>宋体</vt:lpstr>
      <vt:lpstr>Arial Unicode MS</vt:lpstr>
      <vt:lpstr>等线 Light</vt:lpstr>
      <vt:lpstr>汉仪中等线KW</vt:lpstr>
      <vt:lpstr>等线</vt:lpstr>
      <vt:lpstr>汉仪书宋二KW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1视频</dc:title>
  <dc:creator>1</dc:creator>
  <cp:lastModifiedBy>zhaoke</cp:lastModifiedBy>
  <cp:revision>56</cp:revision>
  <dcterms:created xsi:type="dcterms:W3CDTF">2021-05-19T01:31:49Z</dcterms:created>
  <dcterms:modified xsi:type="dcterms:W3CDTF">2021-05-19T01:31:49Z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2052-2.8.0.4624</vt:lpwstr>
  </property>
</Properties>
</file>