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3" r:id="rId7"/>
    <p:sldId id="274" r:id="rId8"/>
    <p:sldId id="275" r:id="rId9"/>
    <p:sldId id="269" r:id="rId10"/>
    <p:sldId id="271" r:id="rId11"/>
    <p:sldId id="276" r:id="rId12"/>
    <p:sldId id="277" r:id="rId13"/>
    <p:sldId id="262" r:id="rId14"/>
    <p:sldId id="266" r:id="rId15"/>
    <p:sldId id="267" r:id="rId16"/>
    <p:sldId id="268" r:id="rId17"/>
    <p:sldId id="263" r:id="rId18"/>
    <p:sldId id="264" r:id="rId19"/>
    <p:sldId id="265" r:id="rId20"/>
    <p:sldId id="272" r:id="rId21"/>
  </p:sldIdLst>
  <p:sldSz cx="12192000" cy="6858000"/>
  <p:notesSz cx="6858000" cy="9144000"/>
  <p:embeddedFontLst>
    <p:embeddedFont>
      <p:font typeface="OPPOSans H" panose="02010600030101010101" charset="-122"/>
      <p:regular r:id="rId22"/>
    </p:embeddedFont>
    <p:embeddedFont>
      <p:font typeface="OPPOSans L" panose="02010600030101010101" charset="-122"/>
      <p:regular r:id="rId23"/>
    </p:embeddedFont>
    <p:embeddedFont>
      <p:font typeface="OPPOSans R" panose="02010600030101010101" charset="-122"/>
      <p:regular r:id="rId24"/>
    </p:embeddedFont>
    <p:embeddedFont>
      <p:font typeface="Source Han Sans" panose="02010600030101010101" charset="-122"/>
      <p:regular r:id="rId25"/>
    </p:embeddedFont>
    <p:embeddedFont>
      <p:font typeface="Source Han Sans CN Bold" panose="02010600030101010101" charset="-122"/>
      <p:regular r:id="rId26"/>
    </p:embeddedFont>
    <p:embeddedFont>
      <p:font typeface="仿宋" panose="02010609060101010101" pitchFamily="49" charset="-122"/>
      <p:regular r:id="rId2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303481" y="368301"/>
            <a:ext cx="9461500" cy="6121399"/>
          </a:xfrm>
          <a:prstGeom prst="plaque">
            <a:avLst>
              <a:gd name="adj" fmla="val 6033"/>
            </a:avLst>
          </a:prstGeom>
          <a:solidFill>
            <a:schemeClr val="bg1"/>
          </a:solidFill>
          <a:ln w="19050" cap="sq">
            <a:solidFill>
              <a:schemeClr val="accent1">
                <a:alpha val="100000"/>
              </a:schemeClr>
            </a:solidFill>
            <a:miter/>
          </a:ln>
          <a:effectLst>
            <a:outerShdw blurRad="190500" dist="38100" dir="5400000" algn="t" rotWithShape="0">
              <a:schemeClr val="accent1">
                <a:lumMod val="75000"/>
                <a:alpha val="3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291906" y="380736"/>
            <a:ext cx="10509444" cy="612053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 rot="5400000">
            <a:off x="6023561" y="1377156"/>
            <a:ext cx="7708749" cy="4196366"/>
          </a:xfrm>
          <a:custGeom>
            <a:avLst/>
            <a:gdLst>
              <a:gd name="connsiteX0" fmla="*/ 51143 w 4711073"/>
              <a:gd name="connsiteY0" fmla="*/ 559961 h 790267"/>
              <a:gd name="connsiteX1" fmla="*/ 22063 w 4711073"/>
              <a:gd name="connsiteY1" fmla="*/ 454711 h 790267"/>
              <a:gd name="connsiteX2" fmla="*/ 24129 w 4711073"/>
              <a:gd name="connsiteY2" fmla="*/ 334404 h 790267"/>
              <a:gd name="connsiteX3" fmla="*/ 21915 w 4711073"/>
              <a:gd name="connsiteY3" fmla="*/ 319052 h 790267"/>
              <a:gd name="connsiteX4" fmla="*/ 47305 w 4711073"/>
              <a:gd name="connsiteY4" fmla="*/ 193136 h 790267"/>
              <a:gd name="connsiteX5" fmla="*/ 76237 w 4711073"/>
              <a:gd name="connsiteY5" fmla="*/ 181770 h 790267"/>
              <a:gd name="connsiteX6" fmla="*/ 135579 w 4711073"/>
              <a:gd name="connsiteY6" fmla="*/ 189446 h 790267"/>
              <a:gd name="connsiteX7" fmla="*/ 54095 w 4711073"/>
              <a:gd name="connsiteY7" fmla="*/ 148113 h 790267"/>
              <a:gd name="connsiteX8" fmla="*/ 404977 w 4711073"/>
              <a:gd name="connsiteY8" fmla="*/ 137485 h 790267"/>
              <a:gd name="connsiteX9" fmla="*/ 89818 w 4711073"/>
              <a:gd name="connsiteY9" fmla="*/ 92167 h 790267"/>
              <a:gd name="connsiteX10" fmla="*/ 37267 w 4711073"/>
              <a:gd name="connsiteY10" fmla="*/ 54820 h 790267"/>
              <a:gd name="connsiteX11" fmla="*/ 517756 w 4711073"/>
              <a:gd name="connsiteY11" fmla="*/ 56739 h 790267"/>
              <a:gd name="connsiteX12" fmla="*/ 410735 w 4711073"/>
              <a:gd name="connsiteY12" fmla="*/ 51573 h 790267"/>
              <a:gd name="connsiteX13" fmla="*/ 410882 w 4711073"/>
              <a:gd name="connsiteY13" fmla="*/ 44192 h 790267"/>
              <a:gd name="connsiteX14" fmla="*/ 518494 w 4711073"/>
              <a:gd name="connsiteY14" fmla="*/ 44192 h 790267"/>
              <a:gd name="connsiteX15" fmla="*/ 519084 w 4711073"/>
              <a:gd name="connsiteY15" fmla="*/ 35187 h 790267"/>
              <a:gd name="connsiteX16" fmla="*/ 327332 w 4711073"/>
              <a:gd name="connsiteY16" fmla="*/ 14669 h 790267"/>
              <a:gd name="connsiteX17" fmla="*/ 989388 w 4711073"/>
              <a:gd name="connsiteY17" fmla="*/ 13045 h 790267"/>
              <a:gd name="connsiteX18" fmla="*/ 881924 w 4711073"/>
              <a:gd name="connsiteY18" fmla="*/ 13045 h 790267"/>
              <a:gd name="connsiteX19" fmla="*/ 1178336 w 4711073"/>
              <a:gd name="connsiteY19" fmla="*/ 1679 h 790267"/>
              <a:gd name="connsiteX20" fmla="*/ 1862534 w 4711073"/>
              <a:gd name="connsiteY20" fmla="*/ 21902 h 790267"/>
              <a:gd name="connsiteX21" fmla="*/ 2413288 w 4711073"/>
              <a:gd name="connsiteY21" fmla="*/ 30759 h 790267"/>
              <a:gd name="connsiteX22" fmla="*/ 3668021 w 4711073"/>
              <a:gd name="connsiteY22" fmla="*/ 45078 h 790267"/>
              <a:gd name="connsiteX23" fmla="*/ 4378791 w 4711073"/>
              <a:gd name="connsiteY23" fmla="*/ 54082 h 790267"/>
              <a:gd name="connsiteX24" fmla="*/ 4534673 w 4711073"/>
              <a:gd name="connsiteY24" fmla="*/ 82424 h 790267"/>
              <a:gd name="connsiteX25" fmla="*/ 4547958 w 4711073"/>
              <a:gd name="connsiteY25" fmla="*/ 111210 h 790267"/>
              <a:gd name="connsiteX26" fmla="*/ 4568182 w 4711073"/>
              <a:gd name="connsiteY26" fmla="*/ 126857 h 790267"/>
              <a:gd name="connsiteX27" fmla="*/ 4602871 w 4711073"/>
              <a:gd name="connsiteY27" fmla="*/ 148851 h 790267"/>
              <a:gd name="connsiteX28" fmla="*/ 4657046 w 4711073"/>
              <a:gd name="connsiteY28" fmla="*/ 198303 h 790267"/>
              <a:gd name="connsiteX29" fmla="*/ 4485369 w 4711073"/>
              <a:gd name="connsiteY29" fmla="*/ 227678 h 790267"/>
              <a:gd name="connsiteX30" fmla="*/ 4645384 w 4711073"/>
              <a:gd name="connsiteY30" fmla="*/ 280820 h 790267"/>
              <a:gd name="connsiteX31" fmla="*/ 2554852 w 4711073"/>
              <a:gd name="connsiteY31" fmla="*/ 276096 h 790267"/>
              <a:gd name="connsiteX32" fmla="*/ 2797975 w 4711073"/>
              <a:gd name="connsiteY32" fmla="*/ 286724 h 790267"/>
              <a:gd name="connsiteX33" fmla="*/ 3785228 w 4711073"/>
              <a:gd name="connsiteY33" fmla="*/ 291743 h 790267"/>
              <a:gd name="connsiteX34" fmla="*/ 4293764 w 4711073"/>
              <a:gd name="connsiteY34" fmla="*/ 299567 h 790267"/>
              <a:gd name="connsiteX35" fmla="*/ 4610547 w 4711073"/>
              <a:gd name="connsiteY35" fmla="*/ 319052 h 790267"/>
              <a:gd name="connsiteX36" fmla="*/ 4640956 w 4711073"/>
              <a:gd name="connsiteY36" fmla="*/ 325252 h 790267"/>
              <a:gd name="connsiteX37" fmla="*/ 4680960 w 4711073"/>
              <a:gd name="connsiteY37" fmla="*/ 351971 h 790267"/>
              <a:gd name="connsiteX38" fmla="*/ 4632837 w 4711073"/>
              <a:gd name="connsiteY38" fmla="*/ 369537 h 790267"/>
              <a:gd name="connsiteX39" fmla="*/ 4108211 w 4711073"/>
              <a:gd name="connsiteY39" fmla="*/ 378984 h 790267"/>
              <a:gd name="connsiteX40" fmla="*/ 3577681 w 4711073"/>
              <a:gd name="connsiteY40" fmla="*/ 377803 h 790267"/>
              <a:gd name="connsiteX41" fmla="*/ 3488225 w 4711073"/>
              <a:gd name="connsiteY41" fmla="*/ 376918 h 790267"/>
              <a:gd name="connsiteX42" fmla="*/ 3647945 w 4711073"/>
              <a:gd name="connsiteY42" fmla="*/ 393155 h 790267"/>
              <a:gd name="connsiteX43" fmla="*/ 4258927 w 4711073"/>
              <a:gd name="connsiteY43" fmla="*/ 396108 h 790267"/>
              <a:gd name="connsiteX44" fmla="*/ 4603462 w 4711073"/>
              <a:gd name="connsiteY44" fmla="*/ 409393 h 790267"/>
              <a:gd name="connsiteX45" fmla="*/ 4673136 w 4711073"/>
              <a:gd name="connsiteY45" fmla="*/ 444525 h 790267"/>
              <a:gd name="connsiteX46" fmla="*/ 4673136 w 4711073"/>
              <a:gd name="connsiteY46" fmla="*/ 456039 h 790267"/>
              <a:gd name="connsiteX47" fmla="*/ 4692917 w 4711073"/>
              <a:gd name="connsiteY47" fmla="*/ 516119 h 790267"/>
              <a:gd name="connsiteX48" fmla="*/ 4711073 w 4711073"/>
              <a:gd name="connsiteY48" fmla="*/ 546085 h 790267"/>
              <a:gd name="connsiteX49" fmla="*/ 4681845 w 4711073"/>
              <a:gd name="connsiteY49" fmla="*/ 553614 h 790267"/>
              <a:gd name="connsiteX50" fmla="*/ 4437985 w 4711073"/>
              <a:gd name="connsiteY50" fmla="*/ 581513 h 790267"/>
              <a:gd name="connsiteX51" fmla="*/ 4658965 w 4711073"/>
              <a:gd name="connsiteY51" fmla="*/ 611921 h 790267"/>
              <a:gd name="connsiteX52" fmla="*/ 4672693 w 4711073"/>
              <a:gd name="connsiteY52" fmla="*/ 659011 h 790267"/>
              <a:gd name="connsiteX53" fmla="*/ 4586043 w 4711073"/>
              <a:gd name="connsiteY53" fmla="*/ 659011 h 790267"/>
              <a:gd name="connsiteX54" fmla="*/ 4661179 w 4711073"/>
              <a:gd name="connsiteY54" fmla="*/ 689420 h 790267"/>
              <a:gd name="connsiteX55" fmla="*/ 4672103 w 4711073"/>
              <a:gd name="connsiteY55" fmla="*/ 700934 h 790267"/>
              <a:gd name="connsiteX56" fmla="*/ 4658522 w 4711073"/>
              <a:gd name="connsiteY56" fmla="*/ 725290 h 790267"/>
              <a:gd name="connsiteX57" fmla="*/ 4400342 w 4711073"/>
              <a:gd name="connsiteY57" fmla="*/ 746104 h 790267"/>
              <a:gd name="connsiteX58" fmla="*/ 3704482 w 4711073"/>
              <a:gd name="connsiteY58" fmla="*/ 740495 h 790267"/>
              <a:gd name="connsiteX59" fmla="*/ 2527690 w 4711073"/>
              <a:gd name="connsiteY59" fmla="*/ 766327 h 790267"/>
              <a:gd name="connsiteX60" fmla="*/ 1949627 w 4711073"/>
              <a:gd name="connsiteY60" fmla="*/ 779022 h 790267"/>
              <a:gd name="connsiteX61" fmla="*/ 1321671 w 4711073"/>
              <a:gd name="connsiteY61" fmla="*/ 788322 h 790267"/>
              <a:gd name="connsiteX62" fmla="*/ 606178 w 4711073"/>
              <a:gd name="connsiteY62" fmla="*/ 778580 h 790267"/>
              <a:gd name="connsiteX63" fmla="*/ 458710 w 4711073"/>
              <a:gd name="connsiteY63" fmla="*/ 766180 h 790267"/>
              <a:gd name="connsiteX64" fmla="*/ 448377 w 4711073"/>
              <a:gd name="connsiteY64" fmla="*/ 765294 h 790267"/>
              <a:gd name="connsiteX65" fmla="*/ 204368 w 4711073"/>
              <a:gd name="connsiteY65" fmla="*/ 726029 h 790267"/>
              <a:gd name="connsiteX66" fmla="*/ 51290 w 4711073"/>
              <a:gd name="connsiteY66" fmla="*/ 712743 h 790267"/>
              <a:gd name="connsiteX67" fmla="*/ 26196 w 4711073"/>
              <a:gd name="connsiteY67" fmla="*/ 707724 h 790267"/>
              <a:gd name="connsiteX68" fmla="*/ 3906 w 4711073"/>
              <a:gd name="connsiteY68" fmla="*/ 648088 h 790267"/>
              <a:gd name="connsiteX69" fmla="*/ 51881 w 4711073"/>
              <a:gd name="connsiteY69" fmla="*/ 559961 h 790267"/>
              <a:gd name="connsiteX70" fmla="*/ 4029680 w 4711073"/>
              <a:gd name="connsiteY70" fmla="*/ 178670 h 790267"/>
              <a:gd name="connsiteX71" fmla="*/ 4028203 w 4711073"/>
              <a:gd name="connsiteY71" fmla="*/ 173798 h 790267"/>
              <a:gd name="connsiteX72" fmla="*/ 3703006 w 4711073"/>
              <a:gd name="connsiteY72" fmla="*/ 173798 h 790267"/>
              <a:gd name="connsiteX73" fmla="*/ 3703006 w 4711073"/>
              <a:gd name="connsiteY73" fmla="*/ 178670 h 790267"/>
              <a:gd name="connsiteX74" fmla="*/ 4029680 w 4711073"/>
              <a:gd name="connsiteY74" fmla="*/ 178670 h 790267"/>
              <a:gd name="connsiteX75" fmla="*/ 643524 w 4711073"/>
              <a:gd name="connsiteY75" fmla="*/ 156823 h 790267"/>
              <a:gd name="connsiteX76" fmla="*/ 643967 w 4711073"/>
              <a:gd name="connsiteY76" fmla="*/ 147818 h 790267"/>
              <a:gd name="connsiteX77" fmla="*/ 465795 w 4711073"/>
              <a:gd name="connsiteY77" fmla="*/ 147818 h 790267"/>
              <a:gd name="connsiteX78" fmla="*/ 465795 w 4711073"/>
              <a:gd name="connsiteY78" fmla="*/ 156823 h 790267"/>
              <a:gd name="connsiteX79" fmla="*/ 643377 w 4711073"/>
              <a:gd name="connsiteY79" fmla="*/ 156823 h 790267"/>
            </a:gdLst>
            <a:ahLst/>
            <a:cxnLst/>
            <a:rect l="l" t="t" r="r" b="b"/>
            <a:pathLst>
              <a:path w="4711073" h="790267">
                <a:moveTo>
                  <a:pt x="51143" y="559961"/>
                </a:moveTo>
                <a:cubicBezTo>
                  <a:pt x="-1556" y="534423"/>
                  <a:pt x="17044" y="489844"/>
                  <a:pt x="22063" y="454711"/>
                </a:cubicBezTo>
                <a:cubicBezTo>
                  <a:pt x="27820" y="414117"/>
                  <a:pt x="37857" y="374999"/>
                  <a:pt x="24129" y="334404"/>
                </a:cubicBezTo>
                <a:cubicBezTo>
                  <a:pt x="22505" y="329533"/>
                  <a:pt x="19848" y="322447"/>
                  <a:pt x="21915" y="319052"/>
                </a:cubicBezTo>
                <a:cubicBezTo>
                  <a:pt x="45533" y="280082"/>
                  <a:pt x="64428" y="241702"/>
                  <a:pt x="47305" y="193136"/>
                </a:cubicBezTo>
                <a:cubicBezTo>
                  <a:pt x="42876" y="180736"/>
                  <a:pt x="63838" y="178079"/>
                  <a:pt x="76237" y="181770"/>
                </a:cubicBezTo>
                <a:cubicBezTo>
                  <a:pt x="94837" y="187231"/>
                  <a:pt x="112994" y="194317"/>
                  <a:pt x="135579" y="189446"/>
                </a:cubicBezTo>
                <a:cubicBezTo>
                  <a:pt x="113289" y="164351"/>
                  <a:pt x="73580" y="180589"/>
                  <a:pt x="54095" y="148113"/>
                </a:cubicBezTo>
                <a:cubicBezTo>
                  <a:pt x="172926" y="151361"/>
                  <a:pt x="289542" y="156970"/>
                  <a:pt x="404977" y="137485"/>
                </a:cubicBezTo>
                <a:cubicBezTo>
                  <a:pt x="301351" y="108405"/>
                  <a:pt x="194773" y="106191"/>
                  <a:pt x="89818" y="92167"/>
                </a:cubicBezTo>
                <a:cubicBezTo>
                  <a:pt x="64871" y="88919"/>
                  <a:pt x="47452" y="81686"/>
                  <a:pt x="37267" y="54820"/>
                </a:cubicBezTo>
                <a:cubicBezTo>
                  <a:pt x="197725" y="51868"/>
                  <a:pt x="357593" y="75339"/>
                  <a:pt x="517756" y="56739"/>
                </a:cubicBezTo>
                <a:cubicBezTo>
                  <a:pt x="482033" y="54968"/>
                  <a:pt x="446457" y="53344"/>
                  <a:pt x="410735" y="51573"/>
                </a:cubicBezTo>
                <a:cubicBezTo>
                  <a:pt x="410735" y="49063"/>
                  <a:pt x="410735" y="46701"/>
                  <a:pt x="410882" y="44192"/>
                </a:cubicBezTo>
                <a:lnTo>
                  <a:pt x="518494" y="44192"/>
                </a:lnTo>
                <a:cubicBezTo>
                  <a:pt x="518642" y="41239"/>
                  <a:pt x="518789" y="38140"/>
                  <a:pt x="519084" y="35187"/>
                </a:cubicBezTo>
                <a:cubicBezTo>
                  <a:pt x="458267" y="28692"/>
                  <a:pt x="397449" y="22197"/>
                  <a:pt x="327332" y="14669"/>
                </a:cubicBezTo>
                <a:cubicBezTo>
                  <a:pt x="551265" y="-10573"/>
                  <a:pt x="766045" y="34154"/>
                  <a:pt x="989388" y="13045"/>
                </a:cubicBezTo>
                <a:lnTo>
                  <a:pt x="881924" y="13045"/>
                </a:lnTo>
                <a:cubicBezTo>
                  <a:pt x="980531" y="-2160"/>
                  <a:pt x="1079433" y="-1126"/>
                  <a:pt x="1178336" y="1679"/>
                </a:cubicBezTo>
                <a:cubicBezTo>
                  <a:pt x="1406402" y="8026"/>
                  <a:pt x="1634616" y="11273"/>
                  <a:pt x="1862534" y="21902"/>
                </a:cubicBezTo>
                <a:cubicBezTo>
                  <a:pt x="2046168" y="30316"/>
                  <a:pt x="2230245" y="22197"/>
                  <a:pt x="2413288" y="30759"/>
                </a:cubicBezTo>
                <a:cubicBezTo>
                  <a:pt x="2831631" y="50392"/>
                  <a:pt x="3249974" y="29283"/>
                  <a:pt x="3668021" y="45078"/>
                </a:cubicBezTo>
                <a:cubicBezTo>
                  <a:pt x="3904944" y="54082"/>
                  <a:pt x="4141867" y="49801"/>
                  <a:pt x="4378791" y="54082"/>
                </a:cubicBezTo>
                <a:cubicBezTo>
                  <a:pt x="4432227" y="55115"/>
                  <a:pt x="4483450" y="69287"/>
                  <a:pt x="4534673" y="82424"/>
                </a:cubicBezTo>
                <a:cubicBezTo>
                  <a:pt x="4543087" y="84638"/>
                  <a:pt x="4585600" y="80948"/>
                  <a:pt x="4547958" y="111210"/>
                </a:cubicBezTo>
                <a:cubicBezTo>
                  <a:pt x="4542053" y="116081"/>
                  <a:pt x="4561244" y="120952"/>
                  <a:pt x="4568182" y="126857"/>
                </a:cubicBezTo>
                <a:cubicBezTo>
                  <a:pt x="4578957" y="136009"/>
                  <a:pt x="4603609" y="147080"/>
                  <a:pt x="4602871" y="148851"/>
                </a:cubicBezTo>
                <a:cubicBezTo>
                  <a:pt x="4571429" y="220740"/>
                  <a:pt x="4640661" y="180884"/>
                  <a:pt x="4657046" y="198303"/>
                </a:cubicBezTo>
                <a:cubicBezTo>
                  <a:pt x="4599771" y="207898"/>
                  <a:pt x="4537330" y="187084"/>
                  <a:pt x="4485369" y="227678"/>
                </a:cubicBezTo>
                <a:cubicBezTo>
                  <a:pt x="4533492" y="260006"/>
                  <a:pt x="4589733" y="267829"/>
                  <a:pt x="4645384" y="280820"/>
                </a:cubicBezTo>
                <a:cubicBezTo>
                  <a:pt x="3948048" y="266353"/>
                  <a:pt x="3251450" y="287167"/>
                  <a:pt x="2554852" y="276096"/>
                </a:cubicBezTo>
                <a:cubicBezTo>
                  <a:pt x="2635893" y="279786"/>
                  <a:pt x="2716934" y="286281"/>
                  <a:pt x="2797975" y="286724"/>
                </a:cubicBezTo>
                <a:cubicBezTo>
                  <a:pt x="3127010" y="288643"/>
                  <a:pt x="3456340" y="282886"/>
                  <a:pt x="3785228" y="291743"/>
                </a:cubicBezTo>
                <a:cubicBezTo>
                  <a:pt x="3954838" y="296319"/>
                  <a:pt x="4124892" y="285691"/>
                  <a:pt x="4293764" y="299567"/>
                </a:cubicBezTo>
                <a:cubicBezTo>
                  <a:pt x="4399309" y="308276"/>
                  <a:pt x="4505740" y="300157"/>
                  <a:pt x="4610547" y="319052"/>
                </a:cubicBezTo>
                <a:cubicBezTo>
                  <a:pt x="4620880" y="320971"/>
                  <a:pt x="4633723" y="319495"/>
                  <a:pt x="4640956" y="325252"/>
                </a:cubicBezTo>
                <a:cubicBezTo>
                  <a:pt x="4654094" y="335733"/>
                  <a:pt x="4684060" y="330271"/>
                  <a:pt x="4680960" y="351971"/>
                </a:cubicBezTo>
                <a:cubicBezTo>
                  <a:pt x="4677712" y="375589"/>
                  <a:pt x="4649518" y="367322"/>
                  <a:pt x="4632837" y="369537"/>
                </a:cubicBezTo>
                <a:cubicBezTo>
                  <a:pt x="4458356" y="392712"/>
                  <a:pt x="4282988" y="376032"/>
                  <a:pt x="4108211" y="378984"/>
                </a:cubicBezTo>
                <a:cubicBezTo>
                  <a:pt x="3931220" y="381937"/>
                  <a:pt x="3754524" y="381346"/>
                  <a:pt x="3577681" y="377803"/>
                </a:cubicBezTo>
                <a:cubicBezTo>
                  <a:pt x="3547862" y="377213"/>
                  <a:pt x="3518191" y="375294"/>
                  <a:pt x="3488225" y="376918"/>
                </a:cubicBezTo>
                <a:cubicBezTo>
                  <a:pt x="3540038" y="395665"/>
                  <a:pt x="3594361" y="392712"/>
                  <a:pt x="3647945" y="393155"/>
                </a:cubicBezTo>
                <a:cubicBezTo>
                  <a:pt x="3851655" y="394927"/>
                  <a:pt x="4055364" y="393451"/>
                  <a:pt x="4258927" y="396108"/>
                </a:cubicBezTo>
                <a:cubicBezTo>
                  <a:pt x="4373772" y="397732"/>
                  <a:pt x="4488617" y="405998"/>
                  <a:pt x="4603462" y="409393"/>
                </a:cubicBezTo>
                <a:cubicBezTo>
                  <a:pt x="4633575" y="410278"/>
                  <a:pt x="4647303" y="437883"/>
                  <a:pt x="4673136" y="444525"/>
                </a:cubicBezTo>
                <a:cubicBezTo>
                  <a:pt x="4678598" y="446002"/>
                  <a:pt x="4677417" y="451316"/>
                  <a:pt x="4673136" y="456039"/>
                </a:cubicBezTo>
                <a:cubicBezTo>
                  <a:pt x="4643318" y="487924"/>
                  <a:pt x="4649665" y="506671"/>
                  <a:pt x="4692917" y="516119"/>
                </a:cubicBezTo>
                <a:cubicBezTo>
                  <a:pt x="4700888" y="517890"/>
                  <a:pt x="4705169" y="535900"/>
                  <a:pt x="4711073" y="546085"/>
                </a:cubicBezTo>
                <a:cubicBezTo>
                  <a:pt x="4701921" y="557156"/>
                  <a:pt x="4688783" y="548447"/>
                  <a:pt x="4681845" y="553614"/>
                </a:cubicBezTo>
                <a:cubicBezTo>
                  <a:pt x="4604790" y="611036"/>
                  <a:pt x="4516073" y="551104"/>
                  <a:pt x="4437985" y="581513"/>
                </a:cubicBezTo>
                <a:cubicBezTo>
                  <a:pt x="4510907" y="588746"/>
                  <a:pt x="4588109" y="581808"/>
                  <a:pt x="4658965" y="611921"/>
                </a:cubicBezTo>
                <a:cubicBezTo>
                  <a:pt x="4667527" y="615612"/>
                  <a:pt x="4667527" y="639821"/>
                  <a:pt x="4672693" y="659011"/>
                </a:cubicBezTo>
                <a:lnTo>
                  <a:pt x="4586043" y="659011"/>
                </a:lnTo>
                <a:cubicBezTo>
                  <a:pt x="4608038" y="688977"/>
                  <a:pt x="4641547" y="671558"/>
                  <a:pt x="4661179" y="689420"/>
                </a:cubicBezTo>
                <a:cubicBezTo>
                  <a:pt x="4664722" y="692667"/>
                  <a:pt x="4687455" y="683367"/>
                  <a:pt x="4672103" y="700934"/>
                </a:cubicBezTo>
                <a:cubicBezTo>
                  <a:pt x="4665903" y="708019"/>
                  <a:pt x="4677860" y="718057"/>
                  <a:pt x="4658522" y="725290"/>
                </a:cubicBezTo>
                <a:cubicBezTo>
                  <a:pt x="4573643" y="757028"/>
                  <a:pt x="4486993" y="747580"/>
                  <a:pt x="4400342" y="746104"/>
                </a:cubicBezTo>
                <a:cubicBezTo>
                  <a:pt x="4168438" y="741824"/>
                  <a:pt x="3936091" y="735328"/>
                  <a:pt x="3704482" y="740495"/>
                </a:cubicBezTo>
                <a:cubicBezTo>
                  <a:pt x="3312267" y="749352"/>
                  <a:pt x="2920348" y="772675"/>
                  <a:pt x="2527690" y="766327"/>
                </a:cubicBezTo>
                <a:cubicBezTo>
                  <a:pt x="2334904" y="763228"/>
                  <a:pt x="2141528" y="758651"/>
                  <a:pt x="1949627" y="779022"/>
                </a:cubicBezTo>
                <a:cubicBezTo>
                  <a:pt x="1740013" y="801313"/>
                  <a:pt x="1530842" y="782565"/>
                  <a:pt x="1321671" y="788322"/>
                </a:cubicBezTo>
                <a:cubicBezTo>
                  <a:pt x="1082976" y="794817"/>
                  <a:pt x="844724" y="782122"/>
                  <a:pt x="606178" y="778580"/>
                </a:cubicBezTo>
                <a:cubicBezTo>
                  <a:pt x="557022" y="777842"/>
                  <a:pt x="507866" y="770461"/>
                  <a:pt x="458710" y="766180"/>
                </a:cubicBezTo>
                <a:cubicBezTo>
                  <a:pt x="455167" y="765884"/>
                  <a:pt x="450148" y="767213"/>
                  <a:pt x="448377" y="765294"/>
                </a:cubicBezTo>
                <a:cubicBezTo>
                  <a:pt x="377373" y="688829"/>
                  <a:pt x="285261" y="741676"/>
                  <a:pt x="204368" y="726029"/>
                </a:cubicBezTo>
                <a:cubicBezTo>
                  <a:pt x="154326" y="716286"/>
                  <a:pt x="102365" y="717024"/>
                  <a:pt x="51290" y="712743"/>
                </a:cubicBezTo>
                <a:cubicBezTo>
                  <a:pt x="42581" y="712005"/>
                  <a:pt x="30772" y="712743"/>
                  <a:pt x="26196" y="707724"/>
                </a:cubicBezTo>
                <a:cubicBezTo>
                  <a:pt x="11287" y="691191"/>
                  <a:pt x="-8494" y="673772"/>
                  <a:pt x="3906" y="648088"/>
                </a:cubicBezTo>
                <a:cubicBezTo>
                  <a:pt x="18520" y="617826"/>
                  <a:pt x="-3918" y="566308"/>
                  <a:pt x="51881" y="559961"/>
                </a:cubicBezTo>
                <a:close/>
                <a:moveTo>
                  <a:pt x="4029680" y="178670"/>
                </a:moveTo>
                <a:cubicBezTo>
                  <a:pt x="4029237" y="177046"/>
                  <a:pt x="4028646" y="175422"/>
                  <a:pt x="4028203" y="173798"/>
                </a:cubicBezTo>
                <a:lnTo>
                  <a:pt x="3703006" y="173798"/>
                </a:lnTo>
                <a:cubicBezTo>
                  <a:pt x="3703006" y="175422"/>
                  <a:pt x="3703006" y="177046"/>
                  <a:pt x="3703006" y="178670"/>
                </a:cubicBezTo>
                <a:lnTo>
                  <a:pt x="4029680" y="178670"/>
                </a:lnTo>
                <a:close/>
                <a:moveTo>
                  <a:pt x="643524" y="156823"/>
                </a:moveTo>
                <a:cubicBezTo>
                  <a:pt x="643672" y="153870"/>
                  <a:pt x="643820" y="150770"/>
                  <a:pt x="643967" y="147818"/>
                </a:cubicBezTo>
                <a:lnTo>
                  <a:pt x="465795" y="147818"/>
                </a:lnTo>
                <a:cubicBezTo>
                  <a:pt x="465795" y="150770"/>
                  <a:pt x="465795" y="153870"/>
                  <a:pt x="465795" y="156823"/>
                </a:cubicBezTo>
                <a:lnTo>
                  <a:pt x="643377" y="156823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476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700080" y="1860063"/>
            <a:ext cx="7943734" cy="2741740"/>
          </a:xfrm>
          <a:prstGeom prst="roundRect">
            <a:avLst>
              <a:gd name="adj" fmla="val 10396"/>
            </a:avLst>
          </a:prstGeom>
          <a:solidFill>
            <a:schemeClr val="bg1"/>
          </a:solidFill>
          <a:ln w="6350" cap="sq">
            <a:solidFill>
              <a:schemeClr val="accent2">
                <a:lumMod val="7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705941" y="5282101"/>
            <a:ext cx="2740989" cy="410376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841241" y="5282101"/>
            <a:ext cx="2740989" cy="410376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385171" y="5367790"/>
            <a:ext cx="2005537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pitchFamily="18" charset="0"/>
                <a:ea typeface="OPPOSans R"/>
                <a:cs typeface="Times New Roman" panose="02020603050405020304" pitchFamily="18" charset="0"/>
              </a:rPr>
              <a:t>2025.04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1322171" y="5367790"/>
            <a:ext cx="2005537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pitchFamily="18" charset="0"/>
                <a:ea typeface="OPPOSans R"/>
                <a:cs typeface="Times New Roman" panose="02020603050405020304" pitchFamily="18" charset="0"/>
              </a:rPr>
              <a:t>Xiao Luyu </a:t>
            </a:r>
            <a:r>
              <a:rPr kumimoji="1" lang="zh-CN" altLang="en-US" sz="18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肖璐雨</a:t>
            </a:r>
            <a:endParaRPr kumimoji="1" lang="zh-CN" altLang="en-US" b="1" dirty="0">
              <a:latin typeface="仿宋" panose="02010609060101010101" pitchFamily="49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7197152" y="695035"/>
            <a:ext cx="4701448" cy="5467930"/>
          </a:xfrm>
          <a:custGeom>
            <a:avLst/>
            <a:gdLst>
              <a:gd name="connsiteX0" fmla="*/ 2350724 w 4701448"/>
              <a:gd name="connsiteY0" fmla="*/ 0 h 4701448"/>
              <a:gd name="connsiteX1" fmla="*/ 3265732 w 4701448"/>
              <a:gd name="connsiteY1" fmla="*/ 184732 h 4701448"/>
              <a:gd name="connsiteX2" fmla="*/ 3342347 w 4701448"/>
              <a:gd name="connsiteY2" fmla="*/ 221639 h 4701448"/>
              <a:gd name="connsiteX3" fmla="*/ 3693834 w 4701448"/>
              <a:gd name="connsiteY3" fmla="*/ 221639 h 4701448"/>
              <a:gd name="connsiteX4" fmla="*/ 4479807 w 4701448"/>
              <a:gd name="connsiteY4" fmla="*/ 1007612 h 4701448"/>
              <a:gd name="connsiteX5" fmla="*/ 4479807 w 4701448"/>
              <a:gd name="connsiteY5" fmla="*/ 1359097 h 4701448"/>
              <a:gd name="connsiteX6" fmla="*/ 4516716 w 4701448"/>
              <a:gd name="connsiteY6" fmla="*/ 1435716 h 4701448"/>
              <a:gd name="connsiteX7" fmla="*/ 4701448 w 4701448"/>
              <a:gd name="connsiteY7" fmla="*/ 2350724 h 4701448"/>
              <a:gd name="connsiteX8" fmla="*/ 4516716 w 4701448"/>
              <a:gd name="connsiteY8" fmla="*/ 3265732 h 4701448"/>
              <a:gd name="connsiteX9" fmla="*/ 4479807 w 4701448"/>
              <a:gd name="connsiteY9" fmla="*/ 3342351 h 4701448"/>
              <a:gd name="connsiteX10" fmla="*/ 4479807 w 4701448"/>
              <a:gd name="connsiteY10" fmla="*/ 3693834 h 4701448"/>
              <a:gd name="connsiteX11" fmla="*/ 3693834 w 4701448"/>
              <a:gd name="connsiteY11" fmla="*/ 4479807 h 4701448"/>
              <a:gd name="connsiteX12" fmla="*/ 3342351 w 4701448"/>
              <a:gd name="connsiteY12" fmla="*/ 4479807 h 4701448"/>
              <a:gd name="connsiteX13" fmla="*/ 3265732 w 4701448"/>
              <a:gd name="connsiteY13" fmla="*/ 4516717 h 4701448"/>
              <a:gd name="connsiteX14" fmla="*/ 2350724 w 4701448"/>
              <a:gd name="connsiteY14" fmla="*/ 4701448 h 4701448"/>
              <a:gd name="connsiteX15" fmla="*/ 1435716 w 4701448"/>
              <a:gd name="connsiteY15" fmla="*/ 4516717 h 4701448"/>
              <a:gd name="connsiteX16" fmla="*/ 1359097 w 4701448"/>
              <a:gd name="connsiteY16" fmla="*/ 4479807 h 4701448"/>
              <a:gd name="connsiteX17" fmla="*/ 1007612 w 4701448"/>
              <a:gd name="connsiteY17" fmla="*/ 4479807 h 4701448"/>
              <a:gd name="connsiteX18" fmla="*/ 221639 w 4701448"/>
              <a:gd name="connsiteY18" fmla="*/ 3693834 h 4701448"/>
              <a:gd name="connsiteX19" fmla="*/ 221639 w 4701448"/>
              <a:gd name="connsiteY19" fmla="*/ 3342347 h 4701448"/>
              <a:gd name="connsiteX20" fmla="*/ 184732 w 4701448"/>
              <a:gd name="connsiteY20" fmla="*/ 3265732 h 4701448"/>
              <a:gd name="connsiteX21" fmla="*/ 0 w 4701448"/>
              <a:gd name="connsiteY21" fmla="*/ 2350724 h 4701448"/>
              <a:gd name="connsiteX22" fmla="*/ 184732 w 4701448"/>
              <a:gd name="connsiteY22" fmla="*/ 1435716 h 4701448"/>
              <a:gd name="connsiteX23" fmla="*/ 221639 w 4701448"/>
              <a:gd name="connsiteY23" fmla="*/ 1359101 h 4701448"/>
              <a:gd name="connsiteX24" fmla="*/ 221639 w 4701448"/>
              <a:gd name="connsiteY24" fmla="*/ 1007612 h 4701448"/>
              <a:gd name="connsiteX25" fmla="*/ 1007612 w 4701448"/>
              <a:gd name="connsiteY25" fmla="*/ 221639 h 4701448"/>
              <a:gd name="connsiteX26" fmla="*/ 1359101 w 4701448"/>
              <a:gd name="connsiteY26" fmla="*/ 221639 h 4701448"/>
              <a:gd name="connsiteX27" fmla="*/ 1435716 w 4701448"/>
              <a:gd name="connsiteY27" fmla="*/ 184732 h 4701448"/>
              <a:gd name="connsiteX28" fmla="*/ 2350724 w 4701448"/>
              <a:gd name="connsiteY28" fmla="*/ 0 h 4701448"/>
            </a:gdLst>
            <a:ahLst/>
            <a:cxnLst/>
            <a:rect l="l" t="t" r="r" b="b"/>
            <a:pathLst>
              <a:path w="4701448" h="4701448">
                <a:moveTo>
                  <a:pt x="2350724" y="0"/>
                </a:moveTo>
                <a:cubicBezTo>
                  <a:pt x="2675291" y="0"/>
                  <a:pt x="2984495" y="65779"/>
                  <a:pt x="3265732" y="184732"/>
                </a:cubicBezTo>
                <a:lnTo>
                  <a:pt x="3342347" y="221639"/>
                </a:lnTo>
                <a:lnTo>
                  <a:pt x="3693834" y="221639"/>
                </a:lnTo>
                <a:cubicBezTo>
                  <a:pt x="4127915" y="221639"/>
                  <a:pt x="4479807" y="573531"/>
                  <a:pt x="4479807" y="1007612"/>
                </a:cubicBezTo>
                <a:lnTo>
                  <a:pt x="4479807" y="1359097"/>
                </a:lnTo>
                <a:lnTo>
                  <a:pt x="4516716" y="1435716"/>
                </a:lnTo>
                <a:cubicBezTo>
                  <a:pt x="4635670" y="1716953"/>
                  <a:pt x="4701448" y="2026157"/>
                  <a:pt x="4701448" y="2350724"/>
                </a:cubicBezTo>
                <a:cubicBezTo>
                  <a:pt x="4701448" y="2675291"/>
                  <a:pt x="4635670" y="2984495"/>
                  <a:pt x="4516716" y="3265732"/>
                </a:cubicBezTo>
                <a:lnTo>
                  <a:pt x="4479807" y="3342351"/>
                </a:lnTo>
                <a:lnTo>
                  <a:pt x="4479807" y="3693834"/>
                </a:lnTo>
                <a:cubicBezTo>
                  <a:pt x="4479807" y="4127915"/>
                  <a:pt x="4127915" y="4479807"/>
                  <a:pt x="3693834" y="4479807"/>
                </a:cubicBezTo>
                <a:lnTo>
                  <a:pt x="3342351" y="4479807"/>
                </a:lnTo>
                <a:lnTo>
                  <a:pt x="3265732" y="4516717"/>
                </a:lnTo>
                <a:cubicBezTo>
                  <a:pt x="2984495" y="4635670"/>
                  <a:pt x="2675291" y="4701448"/>
                  <a:pt x="2350724" y="4701448"/>
                </a:cubicBezTo>
                <a:cubicBezTo>
                  <a:pt x="2026157" y="4701448"/>
                  <a:pt x="1716953" y="4635670"/>
                  <a:pt x="1435716" y="4516717"/>
                </a:cubicBezTo>
                <a:lnTo>
                  <a:pt x="1359097" y="4479807"/>
                </a:lnTo>
                <a:lnTo>
                  <a:pt x="1007612" y="4479807"/>
                </a:lnTo>
                <a:cubicBezTo>
                  <a:pt x="573531" y="4479807"/>
                  <a:pt x="221639" y="4127915"/>
                  <a:pt x="221639" y="3693834"/>
                </a:cubicBezTo>
                <a:lnTo>
                  <a:pt x="221639" y="3342347"/>
                </a:lnTo>
                <a:lnTo>
                  <a:pt x="184732" y="3265732"/>
                </a:lnTo>
                <a:cubicBezTo>
                  <a:pt x="65779" y="2984495"/>
                  <a:pt x="0" y="2675291"/>
                  <a:pt x="0" y="2350724"/>
                </a:cubicBezTo>
                <a:cubicBezTo>
                  <a:pt x="0" y="2026157"/>
                  <a:pt x="65779" y="1716953"/>
                  <a:pt x="184732" y="1435716"/>
                </a:cubicBezTo>
                <a:lnTo>
                  <a:pt x="221639" y="1359101"/>
                </a:lnTo>
                <a:lnTo>
                  <a:pt x="221639" y="1007612"/>
                </a:lnTo>
                <a:cubicBezTo>
                  <a:pt x="221639" y="573531"/>
                  <a:pt x="573531" y="221639"/>
                  <a:pt x="1007612" y="221639"/>
                </a:cubicBezTo>
                <a:lnTo>
                  <a:pt x="1359101" y="221639"/>
                </a:lnTo>
                <a:lnTo>
                  <a:pt x="1435716" y="184732"/>
                </a:lnTo>
                <a:cubicBezTo>
                  <a:pt x="1716953" y="65779"/>
                  <a:pt x="2026157" y="0"/>
                  <a:pt x="2350724" y="0"/>
                </a:cubicBez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00082" y="5227934"/>
            <a:ext cx="520141" cy="520141"/>
          </a:xfrm>
          <a:prstGeom prst="plaqu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3752099" y="5227934"/>
            <a:ext cx="520141" cy="520141"/>
          </a:xfrm>
          <a:prstGeom prst="plaqu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3872416" y="5350122"/>
            <a:ext cx="279506" cy="275765"/>
          </a:xfrm>
          <a:custGeom>
            <a:avLst/>
            <a:gdLst>
              <a:gd name="connsiteX0" fmla="*/ 1371696 w 1870330"/>
              <a:gd name="connsiteY0" fmla="*/ 1296270 h 1845296"/>
              <a:gd name="connsiteX1" fmla="*/ 1371696 w 1870330"/>
              <a:gd name="connsiteY1" fmla="*/ 1371136 h 1845296"/>
              <a:gd name="connsiteX2" fmla="*/ 1671448 w 1870330"/>
              <a:gd name="connsiteY2" fmla="*/ 1371136 h 1845296"/>
              <a:gd name="connsiteX3" fmla="*/ 1671448 w 1870330"/>
              <a:gd name="connsiteY3" fmla="*/ 1296270 h 1845296"/>
              <a:gd name="connsiteX4" fmla="*/ 1371696 w 1870330"/>
              <a:gd name="connsiteY4" fmla="*/ 996899 h 1845296"/>
              <a:gd name="connsiteX5" fmla="*/ 1371696 w 1870330"/>
              <a:gd name="connsiteY5" fmla="*/ 1071765 h 1845296"/>
              <a:gd name="connsiteX6" fmla="*/ 1671448 w 1870330"/>
              <a:gd name="connsiteY6" fmla="*/ 1071765 h 1845296"/>
              <a:gd name="connsiteX7" fmla="*/ 1671448 w 1870330"/>
              <a:gd name="connsiteY7" fmla="*/ 996899 h 1845296"/>
              <a:gd name="connsiteX8" fmla="*/ 1371696 w 1870330"/>
              <a:gd name="connsiteY8" fmla="*/ 747820 h 1845296"/>
              <a:gd name="connsiteX9" fmla="*/ 1371696 w 1870330"/>
              <a:gd name="connsiteY9" fmla="*/ 822401 h 1845296"/>
              <a:gd name="connsiteX10" fmla="*/ 1671448 w 1870330"/>
              <a:gd name="connsiteY10" fmla="*/ 822401 h 1845296"/>
              <a:gd name="connsiteX11" fmla="*/ 1671448 w 1870330"/>
              <a:gd name="connsiteY11" fmla="*/ 747820 h 1845296"/>
              <a:gd name="connsiteX12" fmla="*/ 1371696 w 1870330"/>
              <a:gd name="connsiteY12" fmla="*/ 473405 h 1845296"/>
              <a:gd name="connsiteX13" fmla="*/ 1371696 w 1870330"/>
              <a:gd name="connsiteY13" fmla="*/ 547986 h 1845296"/>
              <a:gd name="connsiteX14" fmla="*/ 1671448 w 1870330"/>
              <a:gd name="connsiteY14" fmla="*/ 547986 h 1845296"/>
              <a:gd name="connsiteX15" fmla="*/ 1671448 w 1870330"/>
              <a:gd name="connsiteY15" fmla="*/ 473405 h 1845296"/>
              <a:gd name="connsiteX16" fmla="*/ 1221963 w 1870330"/>
              <a:gd name="connsiteY16" fmla="*/ 224040 h 1845296"/>
              <a:gd name="connsiteX17" fmla="*/ 1794130 w 1870330"/>
              <a:gd name="connsiteY17" fmla="*/ 224040 h 1845296"/>
              <a:gd name="connsiteX18" fmla="*/ 1870330 w 1870330"/>
              <a:gd name="connsiteY18" fmla="*/ 298811 h 1845296"/>
              <a:gd name="connsiteX19" fmla="*/ 1870330 w 1870330"/>
              <a:gd name="connsiteY19" fmla="*/ 1570971 h 1845296"/>
              <a:gd name="connsiteX20" fmla="*/ 1794130 w 1870330"/>
              <a:gd name="connsiteY20" fmla="*/ 1645742 h 1845296"/>
              <a:gd name="connsiteX21" fmla="*/ 1221963 w 1870330"/>
              <a:gd name="connsiteY21" fmla="*/ 1645742 h 1845296"/>
              <a:gd name="connsiteX22" fmla="*/ 1221963 w 1870330"/>
              <a:gd name="connsiteY22" fmla="*/ 1383804 h 1845296"/>
              <a:gd name="connsiteX23" fmla="*/ 1298163 w 1870330"/>
              <a:gd name="connsiteY23" fmla="*/ 1383804 h 1845296"/>
              <a:gd name="connsiteX24" fmla="*/ 1298163 w 1870330"/>
              <a:gd name="connsiteY24" fmla="*/ 1309033 h 1845296"/>
              <a:gd name="connsiteX25" fmla="*/ 1221963 w 1870330"/>
              <a:gd name="connsiteY25" fmla="*/ 1309033 h 1845296"/>
              <a:gd name="connsiteX26" fmla="*/ 1221963 w 1870330"/>
              <a:gd name="connsiteY26" fmla="*/ 1084434 h 1845296"/>
              <a:gd name="connsiteX27" fmla="*/ 1298163 w 1870330"/>
              <a:gd name="connsiteY27" fmla="*/ 1084434 h 1845296"/>
              <a:gd name="connsiteX28" fmla="*/ 1298163 w 1870330"/>
              <a:gd name="connsiteY28" fmla="*/ 1009662 h 1845296"/>
              <a:gd name="connsiteX29" fmla="*/ 1221963 w 1870330"/>
              <a:gd name="connsiteY29" fmla="*/ 1009662 h 1845296"/>
              <a:gd name="connsiteX30" fmla="*/ 1221963 w 1870330"/>
              <a:gd name="connsiteY30" fmla="*/ 822496 h 1845296"/>
              <a:gd name="connsiteX31" fmla="*/ 1298163 w 1870330"/>
              <a:gd name="connsiteY31" fmla="*/ 822496 h 1845296"/>
              <a:gd name="connsiteX32" fmla="*/ 1298163 w 1870330"/>
              <a:gd name="connsiteY32" fmla="*/ 747725 h 1845296"/>
              <a:gd name="connsiteX33" fmla="*/ 1221963 w 1870330"/>
              <a:gd name="connsiteY33" fmla="*/ 747725 h 1845296"/>
              <a:gd name="connsiteX34" fmla="*/ 1221963 w 1870330"/>
              <a:gd name="connsiteY34" fmla="*/ 560654 h 1845296"/>
              <a:gd name="connsiteX35" fmla="*/ 1298163 w 1870330"/>
              <a:gd name="connsiteY35" fmla="*/ 560654 h 1845296"/>
              <a:gd name="connsiteX36" fmla="*/ 1298163 w 1870330"/>
              <a:gd name="connsiteY36" fmla="*/ 485883 h 1845296"/>
              <a:gd name="connsiteX37" fmla="*/ 1221963 w 1870330"/>
              <a:gd name="connsiteY37" fmla="*/ 485883 h 1845296"/>
              <a:gd name="connsiteX38" fmla="*/ 1054227 w 1870330"/>
              <a:gd name="connsiteY38" fmla="*/ 393 h 1845296"/>
              <a:gd name="connsiteX39" fmla="*/ 1054132 w 1870330"/>
              <a:gd name="connsiteY39" fmla="*/ 869 h 1845296"/>
              <a:gd name="connsiteX40" fmla="*/ 1083754 w 1870330"/>
              <a:gd name="connsiteY40" fmla="*/ 7727 h 1845296"/>
              <a:gd name="connsiteX41" fmla="*/ 1097470 w 1870330"/>
              <a:gd name="connsiteY41" fmla="*/ 36302 h 1845296"/>
              <a:gd name="connsiteX42" fmla="*/ 1097470 w 1870330"/>
              <a:gd name="connsiteY42" fmla="*/ 1808714 h 1845296"/>
              <a:gd name="connsiteX43" fmla="*/ 1083754 w 1870330"/>
              <a:gd name="connsiteY43" fmla="*/ 1837289 h 1845296"/>
              <a:gd name="connsiteX44" fmla="*/ 1060895 w 1870330"/>
              <a:gd name="connsiteY44" fmla="*/ 1845290 h 1845296"/>
              <a:gd name="connsiteX45" fmla="*/ 1053941 w 1870330"/>
              <a:gd name="connsiteY45" fmla="*/ 1844148 h 1845296"/>
              <a:gd name="connsiteX46" fmla="*/ 29623 w 1870330"/>
              <a:gd name="connsiteY46" fmla="*/ 1647932 h 1845296"/>
              <a:gd name="connsiteX47" fmla="*/ 0 w 1870330"/>
              <a:gd name="connsiteY47" fmla="*/ 1611071 h 1845296"/>
              <a:gd name="connsiteX48" fmla="*/ 0 w 1870330"/>
              <a:gd name="connsiteY48" fmla="*/ 233375 h 1845296"/>
              <a:gd name="connsiteX49" fmla="*/ 29813 w 1870330"/>
              <a:gd name="connsiteY49" fmla="*/ 196513 h 1845296"/>
            </a:gdLst>
            <a:ahLst/>
            <a:cxnLst/>
            <a:rect l="l" t="t" r="r" b="b"/>
            <a:pathLst>
              <a:path w="1870330" h="1845296">
                <a:moveTo>
                  <a:pt x="1371696" y="1296270"/>
                </a:moveTo>
                <a:lnTo>
                  <a:pt x="1371696" y="1371136"/>
                </a:lnTo>
                <a:lnTo>
                  <a:pt x="1671448" y="1371136"/>
                </a:lnTo>
                <a:lnTo>
                  <a:pt x="1671448" y="1296270"/>
                </a:lnTo>
                <a:close/>
                <a:moveTo>
                  <a:pt x="1371696" y="996899"/>
                </a:moveTo>
                <a:lnTo>
                  <a:pt x="1371696" y="1071765"/>
                </a:lnTo>
                <a:lnTo>
                  <a:pt x="1671448" y="1071765"/>
                </a:lnTo>
                <a:lnTo>
                  <a:pt x="1671448" y="996899"/>
                </a:lnTo>
                <a:close/>
                <a:moveTo>
                  <a:pt x="1371696" y="747820"/>
                </a:moveTo>
                <a:lnTo>
                  <a:pt x="1371696" y="822401"/>
                </a:lnTo>
                <a:lnTo>
                  <a:pt x="1671448" y="822401"/>
                </a:lnTo>
                <a:lnTo>
                  <a:pt x="1671448" y="747820"/>
                </a:lnTo>
                <a:close/>
                <a:moveTo>
                  <a:pt x="1371696" y="473405"/>
                </a:moveTo>
                <a:lnTo>
                  <a:pt x="1371696" y="547986"/>
                </a:lnTo>
                <a:lnTo>
                  <a:pt x="1671448" y="547986"/>
                </a:lnTo>
                <a:lnTo>
                  <a:pt x="1671448" y="473405"/>
                </a:lnTo>
                <a:close/>
                <a:moveTo>
                  <a:pt x="1221963" y="224040"/>
                </a:moveTo>
                <a:lnTo>
                  <a:pt x="1794130" y="224040"/>
                </a:lnTo>
                <a:cubicBezTo>
                  <a:pt x="1835792" y="223723"/>
                  <a:pt x="1869863" y="257155"/>
                  <a:pt x="1870330" y="298811"/>
                </a:cubicBezTo>
                <a:lnTo>
                  <a:pt x="1870330" y="1570971"/>
                </a:lnTo>
                <a:cubicBezTo>
                  <a:pt x="1869863" y="1612623"/>
                  <a:pt x="1835792" y="1646056"/>
                  <a:pt x="1794130" y="1645742"/>
                </a:cubicBezTo>
                <a:lnTo>
                  <a:pt x="1221963" y="1645742"/>
                </a:lnTo>
                <a:lnTo>
                  <a:pt x="1221963" y="1383804"/>
                </a:lnTo>
                <a:lnTo>
                  <a:pt x="1298163" y="1383804"/>
                </a:lnTo>
                <a:lnTo>
                  <a:pt x="1298163" y="1309033"/>
                </a:lnTo>
                <a:lnTo>
                  <a:pt x="1221963" y="1309033"/>
                </a:lnTo>
                <a:lnTo>
                  <a:pt x="1221963" y="1084434"/>
                </a:lnTo>
                <a:lnTo>
                  <a:pt x="1298163" y="1084434"/>
                </a:lnTo>
                <a:lnTo>
                  <a:pt x="1298163" y="1009662"/>
                </a:lnTo>
                <a:lnTo>
                  <a:pt x="1221963" y="1009662"/>
                </a:lnTo>
                <a:lnTo>
                  <a:pt x="1221963" y="822496"/>
                </a:lnTo>
                <a:lnTo>
                  <a:pt x="1298163" y="822496"/>
                </a:lnTo>
                <a:lnTo>
                  <a:pt x="1298163" y="747725"/>
                </a:lnTo>
                <a:lnTo>
                  <a:pt x="1221963" y="747725"/>
                </a:lnTo>
                <a:lnTo>
                  <a:pt x="1221963" y="560654"/>
                </a:lnTo>
                <a:lnTo>
                  <a:pt x="1298163" y="560654"/>
                </a:lnTo>
                <a:lnTo>
                  <a:pt x="1298163" y="485883"/>
                </a:lnTo>
                <a:lnTo>
                  <a:pt x="1221963" y="485883"/>
                </a:lnTo>
                <a:close/>
                <a:moveTo>
                  <a:pt x="1054227" y="393"/>
                </a:moveTo>
                <a:lnTo>
                  <a:pt x="1054132" y="869"/>
                </a:lnTo>
                <a:cubicBezTo>
                  <a:pt x="1064533" y="-1498"/>
                  <a:pt x="1075449" y="1029"/>
                  <a:pt x="1083754" y="7727"/>
                </a:cubicBezTo>
                <a:cubicBezTo>
                  <a:pt x="1092260" y="14808"/>
                  <a:pt x="1097261" y="25237"/>
                  <a:pt x="1097470" y="36302"/>
                </a:cubicBezTo>
                <a:lnTo>
                  <a:pt x="1097470" y="1808714"/>
                </a:lnTo>
                <a:cubicBezTo>
                  <a:pt x="1097271" y="1819783"/>
                  <a:pt x="1092260" y="1830212"/>
                  <a:pt x="1083754" y="1837289"/>
                </a:cubicBezTo>
                <a:cubicBezTo>
                  <a:pt x="1077344" y="1842614"/>
                  <a:pt x="1069229" y="1845452"/>
                  <a:pt x="1060895" y="1845290"/>
                </a:cubicBezTo>
                <a:cubicBezTo>
                  <a:pt x="1058551" y="1845100"/>
                  <a:pt x="1056227" y="1844719"/>
                  <a:pt x="1053941" y="1844148"/>
                </a:cubicBezTo>
                <a:lnTo>
                  <a:pt x="29623" y="1647932"/>
                </a:lnTo>
                <a:cubicBezTo>
                  <a:pt x="12259" y="1644227"/>
                  <a:pt x="-124" y="1628825"/>
                  <a:pt x="0" y="1611071"/>
                </a:cubicBezTo>
                <a:lnTo>
                  <a:pt x="0" y="233375"/>
                </a:lnTo>
                <a:cubicBezTo>
                  <a:pt x="-105" y="215558"/>
                  <a:pt x="12373" y="200139"/>
                  <a:pt x="29813" y="19651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820233" y="5349505"/>
            <a:ext cx="279839" cy="276999"/>
          </a:xfrm>
          <a:custGeom>
            <a:avLst/>
            <a:gdLst>
              <a:gd name="connsiteX0" fmla="*/ 1163193 w 1872552"/>
              <a:gd name="connsiteY0" fmla="*/ 1008682 h 1853550"/>
              <a:gd name="connsiteX1" fmla="*/ 1670113 w 1872552"/>
              <a:gd name="connsiteY1" fmla="*/ 1008682 h 1853550"/>
              <a:gd name="connsiteX2" fmla="*/ 1839277 w 1872552"/>
              <a:gd name="connsiteY2" fmla="*/ 1177465 h 1853550"/>
              <a:gd name="connsiteX3" fmla="*/ 1839277 w 1872552"/>
              <a:gd name="connsiteY3" fmla="*/ 1684195 h 1853550"/>
              <a:gd name="connsiteX4" fmla="*/ 1670113 w 1872552"/>
              <a:gd name="connsiteY4" fmla="*/ 1853550 h 1853550"/>
              <a:gd name="connsiteX5" fmla="*/ 1163193 w 1872552"/>
              <a:gd name="connsiteY5" fmla="*/ 1853550 h 1853550"/>
              <a:gd name="connsiteX6" fmla="*/ 993838 w 1872552"/>
              <a:gd name="connsiteY6" fmla="*/ 1684195 h 1853550"/>
              <a:gd name="connsiteX7" fmla="*/ 993838 w 1872552"/>
              <a:gd name="connsiteY7" fmla="*/ 1177465 h 1853550"/>
              <a:gd name="connsiteX8" fmla="*/ 1163193 w 1872552"/>
              <a:gd name="connsiteY8" fmla="*/ 1008682 h 1853550"/>
              <a:gd name="connsiteX9" fmla="*/ 169355 w 1872552"/>
              <a:gd name="connsiteY9" fmla="*/ 1008682 h 1853550"/>
              <a:gd name="connsiteX10" fmla="*/ 676275 w 1872552"/>
              <a:gd name="connsiteY10" fmla="*/ 1008682 h 1853550"/>
              <a:gd name="connsiteX11" fmla="*/ 845439 w 1872552"/>
              <a:gd name="connsiteY11" fmla="*/ 1177465 h 1853550"/>
              <a:gd name="connsiteX12" fmla="*/ 845439 w 1872552"/>
              <a:gd name="connsiteY12" fmla="*/ 1684195 h 1853550"/>
              <a:gd name="connsiteX13" fmla="*/ 676275 w 1872552"/>
              <a:gd name="connsiteY13" fmla="*/ 1853550 h 1853550"/>
              <a:gd name="connsiteX14" fmla="*/ 169355 w 1872552"/>
              <a:gd name="connsiteY14" fmla="*/ 1853550 h 1853550"/>
              <a:gd name="connsiteX15" fmla="*/ 0 w 1872552"/>
              <a:gd name="connsiteY15" fmla="*/ 1684195 h 1853550"/>
              <a:gd name="connsiteX16" fmla="*/ 0 w 1872552"/>
              <a:gd name="connsiteY16" fmla="*/ 1177465 h 1853550"/>
              <a:gd name="connsiteX17" fmla="*/ 169355 w 1872552"/>
              <a:gd name="connsiteY17" fmla="*/ 1008682 h 1853550"/>
              <a:gd name="connsiteX18" fmla="*/ 169355 w 1872552"/>
              <a:gd name="connsiteY18" fmla="*/ 33514 h 1853550"/>
              <a:gd name="connsiteX19" fmla="*/ 676275 w 1872552"/>
              <a:gd name="connsiteY19" fmla="*/ 33514 h 1853550"/>
              <a:gd name="connsiteX20" fmla="*/ 845439 w 1872552"/>
              <a:gd name="connsiteY20" fmla="*/ 202297 h 1853550"/>
              <a:gd name="connsiteX21" fmla="*/ 845439 w 1872552"/>
              <a:gd name="connsiteY21" fmla="*/ 709027 h 1853550"/>
              <a:gd name="connsiteX22" fmla="*/ 676275 w 1872552"/>
              <a:gd name="connsiteY22" fmla="*/ 878382 h 1853550"/>
              <a:gd name="connsiteX23" fmla="*/ 169355 w 1872552"/>
              <a:gd name="connsiteY23" fmla="*/ 878382 h 1853550"/>
              <a:gd name="connsiteX24" fmla="*/ 0 w 1872552"/>
              <a:gd name="connsiteY24" fmla="*/ 709027 h 1853550"/>
              <a:gd name="connsiteX25" fmla="*/ 0 w 1872552"/>
              <a:gd name="connsiteY25" fmla="*/ 202297 h 1853550"/>
              <a:gd name="connsiteX26" fmla="*/ 169355 w 1872552"/>
              <a:gd name="connsiteY26" fmla="*/ 33514 h 1853550"/>
              <a:gd name="connsiteX27" fmla="*/ 1416605 w 1872552"/>
              <a:gd name="connsiteY27" fmla="*/ 0 h 1853550"/>
              <a:gd name="connsiteX28" fmla="*/ 1474183 w 1872552"/>
              <a:gd name="connsiteY28" fmla="*/ 23846 h 1853550"/>
              <a:gd name="connsiteX29" fmla="*/ 1848706 w 1872552"/>
              <a:gd name="connsiteY29" fmla="*/ 398369 h 1853550"/>
              <a:gd name="connsiteX30" fmla="*/ 1848706 w 1872552"/>
              <a:gd name="connsiteY30" fmla="*/ 513526 h 1853550"/>
              <a:gd name="connsiteX31" fmla="*/ 1474183 w 1872552"/>
              <a:gd name="connsiteY31" fmla="*/ 888049 h 1853550"/>
              <a:gd name="connsiteX32" fmla="*/ 1359026 w 1872552"/>
              <a:gd name="connsiteY32" fmla="*/ 888049 h 1853550"/>
              <a:gd name="connsiteX33" fmla="*/ 984408 w 1872552"/>
              <a:gd name="connsiteY33" fmla="*/ 513526 h 1853550"/>
              <a:gd name="connsiteX34" fmla="*/ 984408 w 1872552"/>
              <a:gd name="connsiteY34" fmla="*/ 398369 h 1853550"/>
              <a:gd name="connsiteX35" fmla="*/ 1359026 w 1872552"/>
              <a:gd name="connsiteY35" fmla="*/ 23846 h 1853550"/>
              <a:gd name="connsiteX36" fmla="*/ 1416605 w 1872552"/>
              <a:gd name="connsiteY36" fmla="*/ 0 h 1853550"/>
            </a:gdLst>
            <a:ahLst/>
            <a:cxnLst/>
            <a:rect l="l" t="t" r="r" b="b"/>
            <a:pathLst>
              <a:path w="1872552" h="1853550">
                <a:moveTo>
                  <a:pt x="1163193" y="1008682"/>
                </a:moveTo>
                <a:lnTo>
                  <a:pt x="1670113" y="1008682"/>
                </a:lnTo>
                <a:cubicBezTo>
                  <a:pt x="1763348" y="1008786"/>
                  <a:pt x="1838963" y="1084230"/>
                  <a:pt x="1839277" y="1177465"/>
                </a:cubicBezTo>
                <a:lnTo>
                  <a:pt x="1839277" y="1684195"/>
                </a:lnTo>
                <a:cubicBezTo>
                  <a:pt x="1839277" y="1777652"/>
                  <a:pt x="1763570" y="1853445"/>
                  <a:pt x="1670113" y="1853550"/>
                </a:cubicBezTo>
                <a:lnTo>
                  <a:pt x="1163193" y="1853550"/>
                </a:lnTo>
                <a:cubicBezTo>
                  <a:pt x="1069661" y="1853550"/>
                  <a:pt x="993838" y="1777727"/>
                  <a:pt x="993838" y="1684195"/>
                </a:cubicBezTo>
                <a:lnTo>
                  <a:pt x="993838" y="1177465"/>
                </a:lnTo>
                <a:cubicBezTo>
                  <a:pt x="994153" y="1084156"/>
                  <a:pt x="1069883" y="1008681"/>
                  <a:pt x="1163193" y="1008682"/>
                </a:cubicBezTo>
                <a:close/>
                <a:moveTo>
                  <a:pt x="169355" y="1008682"/>
                </a:moveTo>
                <a:lnTo>
                  <a:pt x="676275" y="1008682"/>
                </a:lnTo>
                <a:cubicBezTo>
                  <a:pt x="769510" y="1008786"/>
                  <a:pt x="845125" y="1084230"/>
                  <a:pt x="845439" y="1177465"/>
                </a:cubicBezTo>
                <a:lnTo>
                  <a:pt x="845439" y="1684195"/>
                </a:lnTo>
                <a:cubicBezTo>
                  <a:pt x="845439" y="1777652"/>
                  <a:pt x="769732" y="1853445"/>
                  <a:pt x="676275" y="1853550"/>
                </a:cubicBezTo>
                <a:lnTo>
                  <a:pt x="169355" y="1853550"/>
                </a:lnTo>
                <a:cubicBezTo>
                  <a:pt x="75823" y="1853550"/>
                  <a:pt x="0" y="1777727"/>
                  <a:pt x="0" y="1684195"/>
                </a:cubicBezTo>
                <a:lnTo>
                  <a:pt x="0" y="1177465"/>
                </a:lnTo>
                <a:cubicBezTo>
                  <a:pt x="315" y="1084156"/>
                  <a:pt x="76045" y="1008681"/>
                  <a:pt x="169355" y="1008682"/>
                </a:cubicBezTo>
                <a:close/>
                <a:moveTo>
                  <a:pt x="169355" y="33514"/>
                </a:moveTo>
                <a:lnTo>
                  <a:pt x="676275" y="33514"/>
                </a:lnTo>
                <a:cubicBezTo>
                  <a:pt x="769510" y="33618"/>
                  <a:pt x="845125" y="109062"/>
                  <a:pt x="845439" y="202297"/>
                </a:cubicBezTo>
                <a:lnTo>
                  <a:pt x="845439" y="709027"/>
                </a:lnTo>
                <a:cubicBezTo>
                  <a:pt x="845439" y="802484"/>
                  <a:pt x="769732" y="878277"/>
                  <a:pt x="676275" y="878382"/>
                </a:cubicBezTo>
                <a:lnTo>
                  <a:pt x="169355" y="878382"/>
                </a:lnTo>
                <a:cubicBezTo>
                  <a:pt x="75823" y="878382"/>
                  <a:pt x="0" y="802559"/>
                  <a:pt x="0" y="709027"/>
                </a:cubicBezTo>
                <a:lnTo>
                  <a:pt x="0" y="202297"/>
                </a:lnTo>
                <a:cubicBezTo>
                  <a:pt x="315" y="108988"/>
                  <a:pt x="76045" y="33513"/>
                  <a:pt x="169355" y="33514"/>
                </a:cubicBezTo>
                <a:close/>
                <a:moveTo>
                  <a:pt x="1416605" y="0"/>
                </a:moveTo>
                <a:cubicBezTo>
                  <a:pt x="1437443" y="0"/>
                  <a:pt x="1458281" y="7948"/>
                  <a:pt x="1474183" y="23846"/>
                </a:cubicBezTo>
                <a:lnTo>
                  <a:pt x="1848706" y="398369"/>
                </a:lnTo>
                <a:cubicBezTo>
                  <a:pt x="1880501" y="430171"/>
                  <a:pt x="1880501" y="481724"/>
                  <a:pt x="1848706" y="513526"/>
                </a:cubicBezTo>
                <a:lnTo>
                  <a:pt x="1474183" y="888049"/>
                </a:lnTo>
                <a:cubicBezTo>
                  <a:pt x="1442379" y="919843"/>
                  <a:pt x="1390830" y="919843"/>
                  <a:pt x="1359026" y="888049"/>
                </a:cubicBezTo>
                <a:lnTo>
                  <a:pt x="984408" y="513526"/>
                </a:lnTo>
                <a:cubicBezTo>
                  <a:pt x="952613" y="481724"/>
                  <a:pt x="952613" y="430171"/>
                  <a:pt x="984408" y="398369"/>
                </a:cubicBezTo>
                <a:lnTo>
                  <a:pt x="1359026" y="23846"/>
                </a:lnTo>
                <a:cubicBezTo>
                  <a:pt x="1374928" y="7948"/>
                  <a:pt x="1395766" y="0"/>
                  <a:pt x="1416605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4485383" y="2137156"/>
            <a:ext cx="2062252" cy="413669"/>
          </a:xfrm>
          <a:custGeom>
            <a:avLst/>
            <a:gdLst>
              <a:gd name="connsiteX0" fmla="*/ 2062252 w 2062252"/>
              <a:gd name="connsiteY0" fmla="*/ 208521 h 413669"/>
              <a:gd name="connsiteX1" fmla="*/ 2062252 w 2062252"/>
              <a:gd name="connsiteY1" fmla="*/ 205148 h 413669"/>
              <a:gd name="connsiteX2" fmla="*/ 2021897 w 2062252"/>
              <a:gd name="connsiteY2" fmla="*/ 164793 h 413669"/>
              <a:gd name="connsiteX3" fmla="*/ 1328878 w 2062252"/>
              <a:gd name="connsiteY3" fmla="*/ 164793 h 413669"/>
              <a:gd name="connsiteX4" fmla="*/ 1288523 w 2062252"/>
              <a:gd name="connsiteY4" fmla="*/ 124438 h 413669"/>
              <a:gd name="connsiteX5" fmla="*/ 1288523 w 2062252"/>
              <a:gd name="connsiteY5" fmla="*/ 124438 h 413669"/>
              <a:gd name="connsiteX6" fmla="*/ 1328878 w 2062252"/>
              <a:gd name="connsiteY6" fmla="*/ 84083 h 413669"/>
              <a:gd name="connsiteX7" fmla="*/ 1527340 w 2062252"/>
              <a:gd name="connsiteY7" fmla="*/ 84083 h 413669"/>
              <a:gd name="connsiteX8" fmla="*/ 1567695 w 2062252"/>
              <a:gd name="connsiteY8" fmla="*/ 43728 h 413669"/>
              <a:gd name="connsiteX9" fmla="*/ 1567695 w 2062252"/>
              <a:gd name="connsiteY9" fmla="*/ 40355 h 413669"/>
              <a:gd name="connsiteX10" fmla="*/ 1527340 w 2062252"/>
              <a:gd name="connsiteY10" fmla="*/ 0 h 413669"/>
              <a:gd name="connsiteX11" fmla="*/ 40355 w 2062252"/>
              <a:gd name="connsiteY11" fmla="*/ 0 h 413669"/>
              <a:gd name="connsiteX12" fmla="*/ 0 w 2062252"/>
              <a:gd name="connsiteY12" fmla="*/ 40355 h 413669"/>
              <a:gd name="connsiteX13" fmla="*/ 0 w 2062252"/>
              <a:gd name="connsiteY13" fmla="*/ 43728 h 413669"/>
              <a:gd name="connsiteX14" fmla="*/ 40355 w 2062252"/>
              <a:gd name="connsiteY14" fmla="*/ 84083 h 413669"/>
              <a:gd name="connsiteX15" fmla="*/ 918404 w 2062252"/>
              <a:gd name="connsiteY15" fmla="*/ 84083 h 413669"/>
              <a:gd name="connsiteX16" fmla="*/ 958759 w 2062252"/>
              <a:gd name="connsiteY16" fmla="*/ 124438 h 413669"/>
              <a:gd name="connsiteX17" fmla="*/ 958759 w 2062252"/>
              <a:gd name="connsiteY17" fmla="*/ 124438 h 413669"/>
              <a:gd name="connsiteX18" fmla="*/ 918404 w 2062252"/>
              <a:gd name="connsiteY18" fmla="*/ 164793 h 413669"/>
              <a:gd name="connsiteX19" fmla="*/ 814084 w 2062252"/>
              <a:gd name="connsiteY19" fmla="*/ 164793 h 413669"/>
              <a:gd name="connsiteX20" fmla="*/ 773729 w 2062252"/>
              <a:gd name="connsiteY20" fmla="*/ 205148 h 413669"/>
              <a:gd name="connsiteX21" fmla="*/ 773729 w 2062252"/>
              <a:gd name="connsiteY21" fmla="*/ 208521 h 413669"/>
              <a:gd name="connsiteX22" fmla="*/ 814084 w 2062252"/>
              <a:gd name="connsiteY22" fmla="*/ 248876 h 413669"/>
              <a:gd name="connsiteX23" fmla="*/ 1177398 w 2062252"/>
              <a:gd name="connsiteY23" fmla="*/ 248876 h 413669"/>
              <a:gd name="connsiteX24" fmla="*/ 1217754 w 2062252"/>
              <a:gd name="connsiteY24" fmla="*/ 289231 h 413669"/>
              <a:gd name="connsiteX25" fmla="*/ 1217754 w 2062252"/>
              <a:gd name="connsiteY25" fmla="*/ 289231 h 413669"/>
              <a:gd name="connsiteX26" fmla="*/ 1177398 w 2062252"/>
              <a:gd name="connsiteY26" fmla="*/ 329586 h 413669"/>
              <a:gd name="connsiteX27" fmla="*/ 460829 w 2062252"/>
              <a:gd name="connsiteY27" fmla="*/ 329586 h 413669"/>
              <a:gd name="connsiteX28" fmla="*/ 420474 w 2062252"/>
              <a:gd name="connsiteY28" fmla="*/ 369941 h 413669"/>
              <a:gd name="connsiteX29" fmla="*/ 420474 w 2062252"/>
              <a:gd name="connsiteY29" fmla="*/ 373314 h 413669"/>
              <a:gd name="connsiteX30" fmla="*/ 460829 w 2062252"/>
              <a:gd name="connsiteY30" fmla="*/ 413669 h 413669"/>
              <a:gd name="connsiteX31" fmla="*/ 1836808 w 2062252"/>
              <a:gd name="connsiteY31" fmla="*/ 413669 h 413669"/>
              <a:gd name="connsiteX32" fmla="*/ 1877163 w 2062252"/>
              <a:gd name="connsiteY32" fmla="*/ 373314 h 413669"/>
              <a:gd name="connsiteX33" fmla="*/ 1877163 w 2062252"/>
              <a:gd name="connsiteY33" fmla="*/ 369941 h 413669"/>
              <a:gd name="connsiteX34" fmla="*/ 1836808 w 2062252"/>
              <a:gd name="connsiteY34" fmla="*/ 329586 h 413669"/>
              <a:gd name="connsiteX35" fmla="*/ 1587873 w 2062252"/>
              <a:gd name="connsiteY35" fmla="*/ 329586 h 413669"/>
              <a:gd name="connsiteX36" fmla="*/ 1547518 w 2062252"/>
              <a:gd name="connsiteY36" fmla="*/ 289231 h 413669"/>
              <a:gd name="connsiteX37" fmla="*/ 1547518 w 2062252"/>
              <a:gd name="connsiteY37" fmla="*/ 289231 h 413669"/>
              <a:gd name="connsiteX38" fmla="*/ 1587873 w 2062252"/>
              <a:gd name="connsiteY38" fmla="*/ 248876 h 413669"/>
              <a:gd name="connsiteX39" fmla="*/ 2021838 w 2062252"/>
              <a:gd name="connsiteY39" fmla="*/ 248876 h 413669"/>
              <a:gd name="connsiteX40" fmla="*/ 2062193 w 2062252"/>
              <a:gd name="connsiteY40" fmla="*/ 208521 h 413669"/>
            </a:gdLst>
            <a:ahLst/>
            <a:cxnLst/>
            <a:rect l="l" t="t" r="r" b="b"/>
            <a:pathLst>
              <a:path w="2062252" h="413669">
                <a:moveTo>
                  <a:pt x="2062252" y="208521"/>
                </a:moveTo>
                <a:lnTo>
                  <a:pt x="2062252" y="205148"/>
                </a:lnTo>
                <a:cubicBezTo>
                  <a:pt x="2062252" y="182841"/>
                  <a:pt x="2044205" y="164793"/>
                  <a:pt x="2021897" y="164793"/>
                </a:cubicBezTo>
                <a:lnTo>
                  <a:pt x="1328878" y="164793"/>
                </a:lnTo>
                <a:cubicBezTo>
                  <a:pt x="1306570" y="164793"/>
                  <a:pt x="1288523" y="146746"/>
                  <a:pt x="1288523" y="124438"/>
                </a:cubicBezTo>
                <a:lnTo>
                  <a:pt x="1288523" y="124438"/>
                </a:lnTo>
                <a:cubicBezTo>
                  <a:pt x="1288523" y="102130"/>
                  <a:pt x="1306570" y="84083"/>
                  <a:pt x="1328878" y="84083"/>
                </a:cubicBezTo>
                <a:lnTo>
                  <a:pt x="1527340" y="84083"/>
                </a:lnTo>
                <a:cubicBezTo>
                  <a:pt x="1549648" y="84083"/>
                  <a:pt x="1567695" y="66035"/>
                  <a:pt x="1567695" y="43728"/>
                </a:cubicBezTo>
                <a:lnTo>
                  <a:pt x="1567695" y="40355"/>
                </a:lnTo>
                <a:cubicBezTo>
                  <a:pt x="1567695" y="18047"/>
                  <a:pt x="1549648" y="0"/>
                  <a:pt x="1527340" y="0"/>
                </a:cubicBezTo>
                <a:lnTo>
                  <a:pt x="40355" y="0"/>
                </a:lnTo>
                <a:cubicBezTo>
                  <a:pt x="18047" y="0"/>
                  <a:pt x="0" y="18047"/>
                  <a:pt x="0" y="40355"/>
                </a:cubicBezTo>
                <a:lnTo>
                  <a:pt x="0" y="43728"/>
                </a:lnTo>
                <a:cubicBezTo>
                  <a:pt x="0" y="66035"/>
                  <a:pt x="18047" y="84083"/>
                  <a:pt x="40355" y="84083"/>
                </a:cubicBezTo>
                <a:lnTo>
                  <a:pt x="918404" y="84083"/>
                </a:lnTo>
                <a:cubicBezTo>
                  <a:pt x="940712" y="84083"/>
                  <a:pt x="958759" y="102130"/>
                  <a:pt x="958759" y="124438"/>
                </a:cubicBezTo>
                <a:lnTo>
                  <a:pt x="958759" y="124438"/>
                </a:lnTo>
                <a:cubicBezTo>
                  <a:pt x="958759" y="146746"/>
                  <a:pt x="940712" y="164793"/>
                  <a:pt x="918404" y="164793"/>
                </a:cubicBezTo>
                <a:lnTo>
                  <a:pt x="814084" y="164793"/>
                </a:lnTo>
                <a:cubicBezTo>
                  <a:pt x="791777" y="164793"/>
                  <a:pt x="773729" y="182841"/>
                  <a:pt x="773729" y="205148"/>
                </a:cubicBezTo>
                <a:lnTo>
                  <a:pt x="773729" y="208521"/>
                </a:lnTo>
                <a:cubicBezTo>
                  <a:pt x="773729" y="230829"/>
                  <a:pt x="791777" y="248876"/>
                  <a:pt x="814084" y="248876"/>
                </a:cubicBezTo>
                <a:lnTo>
                  <a:pt x="1177398" y="248876"/>
                </a:lnTo>
                <a:cubicBezTo>
                  <a:pt x="1199706" y="248876"/>
                  <a:pt x="1217754" y="266923"/>
                  <a:pt x="1217754" y="289231"/>
                </a:cubicBezTo>
                <a:lnTo>
                  <a:pt x="1217754" y="289231"/>
                </a:lnTo>
                <a:cubicBezTo>
                  <a:pt x="1217754" y="311539"/>
                  <a:pt x="1199706" y="329586"/>
                  <a:pt x="1177398" y="329586"/>
                </a:cubicBezTo>
                <a:lnTo>
                  <a:pt x="460829" y="329586"/>
                </a:lnTo>
                <a:cubicBezTo>
                  <a:pt x="438521" y="329586"/>
                  <a:pt x="420474" y="347634"/>
                  <a:pt x="420474" y="369941"/>
                </a:cubicBezTo>
                <a:lnTo>
                  <a:pt x="420474" y="373314"/>
                </a:lnTo>
                <a:cubicBezTo>
                  <a:pt x="420474" y="395622"/>
                  <a:pt x="438521" y="413669"/>
                  <a:pt x="460829" y="413669"/>
                </a:cubicBezTo>
                <a:lnTo>
                  <a:pt x="1836808" y="413669"/>
                </a:lnTo>
                <a:cubicBezTo>
                  <a:pt x="1859116" y="413669"/>
                  <a:pt x="1877163" y="395622"/>
                  <a:pt x="1877163" y="373314"/>
                </a:cubicBezTo>
                <a:lnTo>
                  <a:pt x="1877163" y="369941"/>
                </a:lnTo>
                <a:cubicBezTo>
                  <a:pt x="1877163" y="347634"/>
                  <a:pt x="1859116" y="329586"/>
                  <a:pt x="1836808" y="329586"/>
                </a:cubicBezTo>
                <a:lnTo>
                  <a:pt x="1587873" y="329586"/>
                </a:lnTo>
                <a:cubicBezTo>
                  <a:pt x="1565565" y="329586"/>
                  <a:pt x="1547518" y="311539"/>
                  <a:pt x="1547518" y="289231"/>
                </a:cubicBezTo>
                <a:lnTo>
                  <a:pt x="1547518" y="289231"/>
                </a:lnTo>
                <a:cubicBezTo>
                  <a:pt x="1547518" y="266923"/>
                  <a:pt x="1565565" y="248876"/>
                  <a:pt x="1587873" y="248876"/>
                </a:cubicBezTo>
                <a:lnTo>
                  <a:pt x="2021838" y="248876"/>
                </a:lnTo>
                <a:cubicBezTo>
                  <a:pt x="2044146" y="248876"/>
                  <a:pt x="2062193" y="230829"/>
                  <a:pt x="2062193" y="208521"/>
                </a:cubicBezTo>
                <a:close/>
              </a:path>
            </a:pathLst>
          </a:custGeom>
          <a:solidFill>
            <a:schemeClr val="bg1"/>
          </a:solidFill>
          <a:ln w="5911" cap="flat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303481" y="363160"/>
            <a:ext cx="273139" cy="273139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91906" y="6228135"/>
            <a:ext cx="273139" cy="273139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7318789" y="836503"/>
            <a:ext cx="4458174" cy="5184995"/>
          </a:xfrm>
          <a:custGeom>
            <a:avLst/>
            <a:gdLst>
              <a:gd name="connsiteX0" fmla="*/ 2350724 w 4701448"/>
              <a:gd name="connsiteY0" fmla="*/ 0 h 4701448"/>
              <a:gd name="connsiteX1" fmla="*/ 3265732 w 4701448"/>
              <a:gd name="connsiteY1" fmla="*/ 184732 h 4701448"/>
              <a:gd name="connsiteX2" fmla="*/ 3342347 w 4701448"/>
              <a:gd name="connsiteY2" fmla="*/ 221639 h 4701448"/>
              <a:gd name="connsiteX3" fmla="*/ 3693834 w 4701448"/>
              <a:gd name="connsiteY3" fmla="*/ 221639 h 4701448"/>
              <a:gd name="connsiteX4" fmla="*/ 4479807 w 4701448"/>
              <a:gd name="connsiteY4" fmla="*/ 1007612 h 4701448"/>
              <a:gd name="connsiteX5" fmla="*/ 4479807 w 4701448"/>
              <a:gd name="connsiteY5" fmla="*/ 1359097 h 4701448"/>
              <a:gd name="connsiteX6" fmla="*/ 4516716 w 4701448"/>
              <a:gd name="connsiteY6" fmla="*/ 1435716 h 4701448"/>
              <a:gd name="connsiteX7" fmla="*/ 4701448 w 4701448"/>
              <a:gd name="connsiteY7" fmla="*/ 2350724 h 4701448"/>
              <a:gd name="connsiteX8" fmla="*/ 4516716 w 4701448"/>
              <a:gd name="connsiteY8" fmla="*/ 3265732 h 4701448"/>
              <a:gd name="connsiteX9" fmla="*/ 4479807 w 4701448"/>
              <a:gd name="connsiteY9" fmla="*/ 3342351 h 4701448"/>
              <a:gd name="connsiteX10" fmla="*/ 4479807 w 4701448"/>
              <a:gd name="connsiteY10" fmla="*/ 3693834 h 4701448"/>
              <a:gd name="connsiteX11" fmla="*/ 3693834 w 4701448"/>
              <a:gd name="connsiteY11" fmla="*/ 4479807 h 4701448"/>
              <a:gd name="connsiteX12" fmla="*/ 3342351 w 4701448"/>
              <a:gd name="connsiteY12" fmla="*/ 4479807 h 4701448"/>
              <a:gd name="connsiteX13" fmla="*/ 3265732 w 4701448"/>
              <a:gd name="connsiteY13" fmla="*/ 4516717 h 4701448"/>
              <a:gd name="connsiteX14" fmla="*/ 2350724 w 4701448"/>
              <a:gd name="connsiteY14" fmla="*/ 4701448 h 4701448"/>
              <a:gd name="connsiteX15" fmla="*/ 1435716 w 4701448"/>
              <a:gd name="connsiteY15" fmla="*/ 4516717 h 4701448"/>
              <a:gd name="connsiteX16" fmla="*/ 1359097 w 4701448"/>
              <a:gd name="connsiteY16" fmla="*/ 4479807 h 4701448"/>
              <a:gd name="connsiteX17" fmla="*/ 1007612 w 4701448"/>
              <a:gd name="connsiteY17" fmla="*/ 4479807 h 4701448"/>
              <a:gd name="connsiteX18" fmla="*/ 221639 w 4701448"/>
              <a:gd name="connsiteY18" fmla="*/ 3693834 h 4701448"/>
              <a:gd name="connsiteX19" fmla="*/ 221639 w 4701448"/>
              <a:gd name="connsiteY19" fmla="*/ 3342347 h 4701448"/>
              <a:gd name="connsiteX20" fmla="*/ 184732 w 4701448"/>
              <a:gd name="connsiteY20" fmla="*/ 3265732 h 4701448"/>
              <a:gd name="connsiteX21" fmla="*/ 0 w 4701448"/>
              <a:gd name="connsiteY21" fmla="*/ 2350724 h 4701448"/>
              <a:gd name="connsiteX22" fmla="*/ 184732 w 4701448"/>
              <a:gd name="connsiteY22" fmla="*/ 1435716 h 4701448"/>
              <a:gd name="connsiteX23" fmla="*/ 221639 w 4701448"/>
              <a:gd name="connsiteY23" fmla="*/ 1359101 h 4701448"/>
              <a:gd name="connsiteX24" fmla="*/ 221639 w 4701448"/>
              <a:gd name="connsiteY24" fmla="*/ 1007612 h 4701448"/>
              <a:gd name="connsiteX25" fmla="*/ 1007612 w 4701448"/>
              <a:gd name="connsiteY25" fmla="*/ 221639 h 4701448"/>
              <a:gd name="connsiteX26" fmla="*/ 1359101 w 4701448"/>
              <a:gd name="connsiteY26" fmla="*/ 221639 h 4701448"/>
              <a:gd name="connsiteX27" fmla="*/ 1435716 w 4701448"/>
              <a:gd name="connsiteY27" fmla="*/ 184732 h 4701448"/>
              <a:gd name="connsiteX28" fmla="*/ 2350724 w 4701448"/>
              <a:gd name="connsiteY28" fmla="*/ 0 h 4701448"/>
            </a:gdLst>
            <a:ahLst/>
            <a:cxnLst/>
            <a:rect l="l" t="t" r="r" b="b"/>
            <a:pathLst>
              <a:path w="4701448" h="4701448">
                <a:moveTo>
                  <a:pt x="2350724" y="0"/>
                </a:moveTo>
                <a:cubicBezTo>
                  <a:pt x="2675291" y="0"/>
                  <a:pt x="2984495" y="65779"/>
                  <a:pt x="3265732" y="184732"/>
                </a:cubicBezTo>
                <a:lnTo>
                  <a:pt x="3342347" y="221639"/>
                </a:lnTo>
                <a:lnTo>
                  <a:pt x="3693834" y="221639"/>
                </a:lnTo>
                <a:cubicBezTo>
                  <a:pt x="4127915" y="221639"/>
                  <a:pt x="4479807" y="573531"/>
                  <a:pt x="4479807" y="1007612"/>
                </a:cubicBezTo>
                <a:lnTo>
                  <a:pt x="4479807" y="1359097"/>
                </a:lnTo>
                <a:lnTo>
                  <a:pt x="4516716" y="1435716"/>
                </a:lnTo>
                <a:cubicBezTo>
                  <a:pt x="4635670" y="1716953"/>
                  <a:pt x="4701448" y="2026157"/>
                  <a:pt x="4701448" y="2350724"/>
                </a:cubicBezTo>
                <a:cubicBezTo>
                  <a:pt x="4701448" y="2675291"/>
                  <a:pt x="4635670" y="2984495"/>
                  <a:pt x="4516716" y="3265732"/>
                </a:cubicBezTo>
                <a:lnTo>
                  <a:pt x="4479807" y="3342351"/>
                </a:lnTo>
                <a:lnTo>
                  <a:pt x="4479807" y="3693834"/>
                </a:lnTo>
                <a:cubicBezTo>
                  <a:pt x="4479807" y="4127915"/>
                  <a:pt x="4127915" y="4479807"/>
                  <a:pt x="3693834" y="4479807"/>
                </a:cubicBezTo>
                <a:lnTo>
                  <a:pt x="3342351" y="4479807"/>
                </a:lnTo>
                <a:lnTo>
                  <a:pt x="3265732" y="4516717"/>
                </a:lnTo>
                <a:cubicBezTo>
                  <a:pt x="2984495" y="4635670"/>
                  <a:pt x="2675291" y="4701448"/>
                  <a:pt x="2350724" y="4701448"/>
                </a:cubicBezTo>
                <a:cubicBezTo>
                  <a:pt x="2026157" y="4701448"/>
                  <a:pt x="1716953" y="4635670"/>
                  <a:pt x="1435716" y="4516717"/>
                </a:cubicBezTo>
                <a:lnTo>
                  <a:pt x="1359097" y="4479807"/>
                </a:lnTo>
                <a:lnTo>
                  <a:pt x="1007612" y="4479807"/>
                </a:lnTo>
                <a:cubicBezTo>
                  <a:pt x="573531" y="4479807"/>
                  <a:pt x="221639" y="4127915"/>
                  <a:pt x="221639" y="3693834"/>
                </a:cubicBezTo>
                <a:lnTo>
                  <a:pt x="221639" y="3342347"/>
                </a:lnTo>
                <a:lnTo>
                  <a:pt x="184732" y="3265732"/>
                </a:lnTo>
                <a:cubicBezTo>
                  <a:pt x="65779" y="2984495"/>
                  <a:pt x="0" y="2675291"/>
                  <a:pt x="0" y="2350724"/>
                </a:cubicBezTo>
                <a:cubicBezTo>
                  <a:pt x="0" y="2026157"/>
                  <a:pt x="65779" y="1716953"/>
                  <a:pt x="184732" y="1435716"/>
                </a:cubicBezTo>
                <a:lnTo>
                  <a:pt x="221639" y="1359101"/>
                </a:lnTo>
                <a:lnTo>
                  <a:pt x="221639" y="1007612"/>
                </a:lnTo>
                <a:cubicBezTo>
                  <a:pt x="221639" y="573531"/>
                  <a:pt x="573531" y="221639"/>
                  <a:pt x="1007612" y="221639"/>
                </a:cubicBezTo>
                <a:lnTo>
                  <a:pt x="1359101" y="221639"/>
                </a:lnTo>
                <a:lnTo>
                  <a:pt x="1435716" y="184732"/>
                </a:lnTo>
                <a:cubicBezTo>
                  <a:pt x="1716953" y="65779"/>
                  <a:pt x="2026157" y="0"/>
                  <a:pt x="2350724" y="0"/>
                </a:cubicBezTo>
                <a:close/>
              </a:path>
            </a:pathLst>
          </a:custGeom>
          <a:solidFill>
            <a:schemeClr val="accent2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alphaModFix/>
          </a:blip>
          <a:srcRect l="7009" r="7009"/>
          <a:stretch>
            <a:fillRect/>
          </a:stretch>
        </p:blipFill>
        <p:spPr>
          <a:xfrm>
            <a:off x="7318789" y="836503"/>
            <a:ext cx="4458174" cy="5184995"/>
          </a:xfrm>
          <a:custGeom>
            <a:avLst/>
            <a:gdLst>
              <a:gd name="connsiteX0" fmla="*/ 2229087 w 4458174"/>
              <a:gd name="connsiteY0" fmla="*/ 0 h 5184995"/>
              <a:gd name="connsiteX1" fmla="*/ 3096749 w 4458174"/>
              <a:gd name="connsiteY1" fmla="*/ 203732 h 5184995"/>
              <a:gd name="connsiteX2" fmla="*/ 3169399 w 4458174"/>
              <a:gd name="connsiteY2" fmla="*/ 244435 h 5184995"/>
              <a:gd name="connsiteX3" fmla="*/ 3502699 w 4458174"/>
              <a:gd name="connsiteY3" fmla="*/ 244435 h 5184995"/>
              <a:gd name="connsiteX4" fmla="*/ 4248001 w 4458174"/>
              <a:gd name="connsiteY4" fmla="*/ 1111246 h 5184995"/>
              <a:gd name="connsiteX5" fmla="*/ 4248001 w 4458174"/>
              <a:gd name="connsiteY5" fmla="*/ 1498881 h 5184995"/>
              <a:gd name="connsiteX6" fmla="*/ 4283001 w 4458174"/>
              <a:gd name="connsiteY6" fmla="*/ 1583381 h 5184995"/>
              <a:gd name="connsiteX7" fmla="*/ 4458174 w 4458174"/>
              <a:gd name="connsiteY7" fmla="*/ 2592498 h 5184995"/>
              <a:gd name="connsiteX8" fmla="*/ 4283001 w 4458174"/>
              <a:gd name="connsiteY8" fmla="*/ 3601615 h 5184995"/>
              <a:gd name="connsiteX9" fmla="*/ 4248001 w 4458174"/>
              <a:gd name="connsiteY9" fmla="*/ 3686114 h 5184995"/>
              <a:gd name="connsiteX10" fmla="*/ 4248001 w 4458174"/>
              <a:gd name="connsiteY10" fmla="*/ 4073747 h 5184995"/>
              <a:gd name="connsiteX11" fmla="*/ 3502699 w 4458174"/>
              <a:gd name="connsiteY11" fmla="*/ 4940558 h 5184995"/>
              <a:gd name="connsiteX12" fmla="*/ 3169403 w 4458174"/>
              <a:gd name="connsiteY12" fmla="*/ 4940558 h 5184995"/>
              <a:gd name="connsiteX13" fmla="*/ 3096749 w 4458174"/>
              <a:gd name="connsiteY13" fmla="*/ 4981264 h 5184995"/>
              <a:gd name="connsiteX14" fmla="*/ 2229087 w 4458174"/>
              <a:gd name="connsiteY14" fmla="*/ 5184995 h 5184995"/>
              <a:gd name="connsiteX15" fmla="*/ 1361426 w 4458174"/>
              <a:gd name="connsiteY15" fmla="*/ 4981264 h 5184995"/>
              <a:gd name="connsiteX16" fmla="*/ 1288771 w 4458174"/>
              <a:gd name="connsiteY16" fmla="*/ 4940558 h 5184995"/>
              <a:gd name="connsiteX17" fmla="*/ 955474 w 4458174"/>
              <a:gd name="connsiteY17" fmla="*/ 4940558 h 5184995"/>
              <a:gd name="connsiteX18" fmla="*/ 210171 w 4458174"/>
              <a:gd name="connsiteY18" fmla="*/ 4073747 h 5184995"/>
              <a:gd name="connsiteX19" fmla="*/ 210171 w 4458174"/>
              <a:gd name="connsiteY19" fmla="*/ 3686110 h 5184995"/>
              <a:gd name="connsiteX20" fmla="*/ 175173 w 4458174"/>
              <a:gd name="connsiteY20" fmla="*/ 3601615 h 5184995"/>
              <a:gd name="connsiteX21" fmla="*/ 0 w 4458174"/>
              <a:gd name="connsiteY21" fmla="*/ 2592498 h 5184995"/>
              <a:gd name="connsiteX22" fmla="*/ 175173 w 4458174"/>
              <a:gd name="connsiteY22" fmla="*/ 1583381 h 5184995"/>
              <a:gd name="connsiteX23" fmla="*/ 210171 w 4458174"/>
              <a:gd name="connsiteY23" fmla="*/ 1498886 h 5184995"/>
              <a:gd name="connsiteX24" fmla="*/ 210171 w 4458174"/>
              <a:gd name="connsiteY24" fmla="*/ 1111246 h 5184995"/>
              <a:gd name="connsiteX25" fmla="*/ 955474 w 4458174"/>
              <a:gd name="connsiteY25" fmla="*/ 244435 h 5184995"/>
              <a:gd name="connsiteX26" fmla="*/ 1288775 w 4458174"/>
              <a:gd name="connsiteY26" fmla="*/ 244435 h 5184995"/>
              <a:gd name="connsiteX27" fmla="*/ 1361426 w 4458174"/>
              <a:gd name="connsiteY27" fmla="*/ 203732 h 5184995"/>
              <a:gd name="connsiteX28" fmla="*/ 2229087 w 4458174"/>
              <a:gd name="connsiteY28" fmla="*/ 0 h 5184995"/>
            </a:gdLst>
            <a:ahLst/>
            <a:cxnLst/>
            <a:rect l="l" t="t" r="r" b="b"/>
            <a:pathLst>
              <a:path w="4458174" h="5184995">
                <a:moveTo>
                  <a:pt x="2229087" y="0"/>
                </a:moveTo>
                <a:cubicBezTo>
                  <a:pt x="2536859" y="0"/>
                  <a:pt x="2830064" y="72545"/>
                  <a:pt x="3096749" y="203732"/>
                </a:cubicBezTo>
                <a:lnTo>
                  <a:pt x="3169399" y="244435"/>
                </a:lnTo>
                <a:lnTo>
                  <a:pt x="3502699" y="244435"/>
                </a:lnTo>
                <a:cubicBezTo>
                  <a:pt x="3914318" y="244435"/>
                  <a:pt x="4248001" y="632519"/>
                  <a:pt x="4248001" y="1111246"/>
                </a:cubicBezTo>
                <a:lnTo>
                  <a:pt x="4248001" y="1498881"/>
                </a:lnTo>
                <a:lnTo>
                  <a:pt x="4283001" y="1583381"/>
                </a:lnTo>
                <a:cubicBezTo>
                  <a:pt x="4395799" y="1893543"/>
                  <a:pt x="4458174" y="2234549"/>
                  <a:pt x="4458174" y="2592498"/>
                </a:cubicBezTo>
                <a:cubicBezTo>
                  <a:pt x="4458174" y="2950447"/>
                  <a:pt x="4395799" y="3291452"/>
                  <a:pt x="4283001" y="3601615"/>
                </a:cubicBezTo>
                <a:lnTo>
                  <a:pt x="4248001" y="3686114"/>
                </a:lnTo>
                <a:lnTo>
                  <a:pt x="4248001" y="4073747"/>
                </a:lnTo>
                <a:cubicBezTo>
                  <a:pt x="4248001" y="4552474"/>
                  <a:pt x="3914318" y="4940558"/>
                  <a:pt x="3502699" y="4940558"/>
                </a:cubicBezTo>
                <a:lnTo>
                  <a:pt x="3169403" y="4940558"/>
                </a:lnTo>
                <a:lnTo>
                  <a:pt x="3096749" y="4981264"/>
                </a:lnTo>
                <a:cubicBezTo>
                  <a:pt x="2830064" y="5112452"/>
                  <a:pt x="2536859" y="5184995"/>
                  <a:pt x="2229087" y="5184995"/>
                </a:cubicBezTo>
                <a:cubicBezTo>
                  <a:pt x="1921315" y="5184995"/>
                  <a:pt x="1628110" y="5112452"/>
                  <a:pt x="1361426" y="4981264"/>
                </a:cubicBezTo>
                <a:lnTo>
                  <a:pt x="1288771" y="4940558"/>
                </a:lnTo>
                <a:lnTo>
                  <a:pt x="955474" y="4940558"/>
                </a:lnTo>
                <a:cubicBezTo>
                  <a:pt x="543854" y="4940558"/>
                  <a:pt x="210171" y="4552474"/>
                  <a:pt x="210171" y="4073747"/>
                </a:cubicBezTo>
                <a:lnTo>
                  <a:pt x="210171" y="3686110"/>
                </a:lnTo>
                <a:lnTo>
                  <a:pt x="175173" y="3601615"/>
                </a:lnTo>
                <a:cubicBezTo>
                  <a:pt x="62376" y="3291452"/>
                  <a:pt x="0" y="2950447"/>
                  <a:pt x="0" y="2592498"/>
                </a:cubicBezTo>
                <a:cubicBezTo>
                  <a:pt x="0" y="2234549"/>
                  <a:pt x="62376" y="1893543"/>
                  <a:pt x="175173" y="1583381"/>
                </a:cubicBezTo>
                <a:lnTo>
                  <a:pt x="210171" y="1498886"/>
                </a:lnTo>
                <a:lnTo>
                  <a:pt x="210171" y="1111246"/>
                </a:lnTo>
                <a:cubicBezTo>
                  <a:pt x="210171" y="632519"/>
                  <a:pt x="543854" y="244435"/>
                  <a:pt x="955474" y="244435"/>
                </a:cubicBezTo>
                <a:lnTo>
                  <a:pt x="1288775" y="244435"/>
                </a:lnTo>
                <a:lnTo>
                  <a:pt x="1361426" y="203732"/>
                </a:lnTo>
                <a:cubicBezTo>
                  <a:pt x="1628110" y="72545"/>
                  <a:pt x="1921315" y="0"/>
                  <a:pt x="2229087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alphaModFix amt="85000"/>
          </a:blip>
          <a:srcRect/>
          <a:stretch>
            <a:fillRect/>
          </a:stretch>
        </p:blipFill>
        <p:spPr>
          <a:xfrm flipH="1">
            <a:off x="3677753" y="1000466"/>
            <a:ext cx="2712955" cy="627942"/>
          </a:xfrm>
          <a:custGeom>
            <a:avLst/>
            <a:gdLst>
              <a:gd name="connsiteX0" fmla="*/ 2712955 w 2712955"/>
              <a:gd name="connsiteY0" fmla="*/ 0 h 627942"/>
              <a:gd name="connsiteX1" fmla="*/ 0 w 2712955"/>
              <a:gd name="connsiteY1" fmla="*/ 0 h 627942"/>
              <a:gd name="connsiteX2" fmla="*/ 0 w 2712955"/>
              <a:gd name="connsiteY2" fmla="*/ 627942 h 627942"/>
              <a:gd name="connsiteX3" fmla="*/ 2712955 w 2712955"/>
              <a:gd name="connsiteY3" fmla="*/ 627942 h 627942"/>
            </a:gdLst>
            <a:ahLst/>
            <a:cxnLst/>
            <a:rect l="l" t="t" r="r" b="b"/>
            <a:pathLst>
              <a:path w="2712955" h="627942">
                <a:moveTo>
                  <a:pt x="2712955" y="0"/>
                </a:moveTo>
                <a:lnTo>
                  <a:pt x="0" y="0"/>
                </a:lnTo>
                <a:lnTo>
                  <a:pt x="0" y="627942"/>
                </a:lnTo>
                <a:lnTo>
                  <a:pt x="2712955" y="627942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2" name="标题 1"/>
          <p:cNvSpPr txBox="1"/>
          <p:nvPr/>
        </p:nvSpPr>
        <p:spPr>
          <a:xfrm>
            <a:off x="1164061" y="2123017"/>
            <a:ext cx="6099697" cy="22158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4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 </a:t>
            </a:r>
            <a:r>
              <a:rPr kumimoji="1" lang="en-US" altLang="zh-CN" sz="42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pitchFamily="18" charset="0"/>
                <a:ea typeface="OPPOSans H"/>
                <a:cs typeface="Times New Roman" panose="02020603050405020304" pitchFamily="18" charset="0"/>
              </a:rPr>
              <a:t>Jingdezhen Porcelain</a:t>
            </a:r>
          </a:p>
          <a:p>
            <a:pPr algn="ctr">
              <a:lnSpc>
                <a:spcPct val="130000"/>
              </a:lnSpc>
            </a:pPr>
            <a:r>
              <a:rPr kumimoji="1" lang="zh-CN" altLang="en-US" sz="3200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景德镇瓷器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41827" b="-4182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9181214" y="4452731"/>
            <a:ext cx="2385392" cy="1025718"/>
          </a:xfrm>
          <a:custGeom>
            <a:avLst/>
            <a:gdLst>
              <a:gd name="connsiteX0" fmla="*/ 56941 w 8686969"/>
              <a:gd name="connsiteY0" fmla="*/ 0 h 1079852"/>
              <a:gd name="connsiteX1" fmla="*/ 8630028 w 8686969"/>
              <a:gd name="connsiteY1" fmla="*/ 0 h 1079852"/>
              <a:gd name="connsiteX2" fmla="*/ 8686969 w 8686969"/>
              <a:gd name="connsiteY2" fmla="*/ 56941 h 1079852"/>
              <a:gd name="connsiteX3" fmla="*/ 8686969 w 8686969"/>
              <a:gd name="connsiteY3" fmla="*/ 1022911 h 1079852"/>
              <a:gd name="connsiteX4" fmla="*/ 8630028 w 8686969"/>
              <a:gd name="connsiteY4" fmla="*/ 1079852 h 1079852"/>
              <a:gd name="connsiteX5" fmla="*/ 56941 w 8686969"/>
              <a:gd name="connsiteY5" fmla="*/ 1079852 h 1079852"/>
              <a:gd name="connsiteX6" fmla="*/ 0 w 8686969"/>
              <a:gd name="connsiteY6" fmla="*/ 1022911 h 1079852"/>
              <a:gd name="connsiteX7" fmla="*/ 0 w 8686969"/>
              <a:gd name="connsiteY7" fmla="*/ 794023 h 1079852"/>
              <a:gd name="connsiteX8" fmla="*/ 3420 w 8686969"/>
              <a:gd name="connsiteY8" fmla="*/ 794368 h 1079852"/>
              <a:gd name="connsiteX9" fmla="*/ 257862 w 8686969"/>
              <a:gd name="connsiteY9" fmla="*/ 539926 h 1079852"/>
              <a:gd name="connsiteX10" fmla="*/ 3420 w 8686969"/>
              <a:gd name="connsiteY10" fmla="*/ 285484 h 1079852"/>
              <a:gd name="connsiteX11" fmla="*/ 0 w 8686969"/>
              <a:gd name="connsiteY11" fmla="*/ 285829 h 1079852"/>
              <a:gd name="connsiteX12" fmla="*/ 0 w 8686969"/>
              <a:gd name="connsiteY12" fmla="*/ 56941 h 1079852"/>
              <a:gd name="connsiteX13" fmla="*/ 56941 w 8686969"/>
              <a:gd name="connsiteY13" fmla="*/ 0 h 1079852"/>
            </a:gdLst>
            <a:ahLst/>
            <a:cxnLst/>
            <a:rect l="l" t="t" r="r" b="b"/>
            <a:pathLst>
              <a:path w="8686969" h="1079852">
                <a:moveTo>
                  <a:pt x="56941" y="0"/>
                </a:moveTo>
                <a:lnTo>
                  <a:pt x="8630028" y="0"/>
                </a:lnTo>
                <a:cubicBezTo>
                  <a:pt x="8661476" y="0"/>
                  <a:pt x="8686969" y="25493"/>
                  <a:pt x="8686969" y="56941"/>
                </a:cubicBezTo>
                <a:lnTo>
                  <a:pt x="8686969" y="1022911"/>
                </a:lnTo>
                <a:cubicBezTo>
                  <a:pt x="8686969" y="1054359"/>
                  <a:pt x="8661476" y="1079852"/>
                  <a:pt x="8630028" y="1079852"/>
                </a:cubicBezTo>
                <a:lnTo>
                  <a:pt x="56941" y="1079852"/>
                </a:lnTo>
                <a:cubicBezTo>
                  <a:pt x="25493" y="1079852"/>
                  <a:pt x="0" y="1054359"/>
                  <a:pt x="0" y="1022911"/>
                </a:cubicBezTo>
                <a:lnTo>
                  <a:pt x="0" y="794023"/>
                </a:lnTo>
                <a:lnTo>
                  <a:pt x="3420" y="794368"/>
                </a:lnTo>
                <a:cubicBezTo>
                  <a:pt x="143944" y="794368"/>
                  <a:pt x="257862" y="680450"/>
                  <a:pt x="257862" y="539926"/>
                </a:cubicBezTo>
                <a:cubicBezTo>
                  <a:pt x="257862" y="399402"/>
                  <a:pt x="143944" y="285484"/>
                  <a:pt x="3420" y="285484"/>
                </a:cubicBezTo>
                <a:lnTo>
                  <a:pt x="0" y="285829"/>
                </a:lnTo>
                <a:lnTo>
                  <a:pt x="0" y="56941"/>
                </a:lnTo>
                <a:cubicBezTo>
                  <a:pt x="0" y="25493"/>
                  <a:pt x="25493" y="0"/>
                  <a:pt x="56941" y="0"/>
                </a:cubicBezTo>
                <a:close/>
              </a:path>
            </a:pathLst>
          </a:custGeom>
          <a:solidFill>
            <a:schemeClr val="accent1"/>
          </a:solidFill>
          <a:ln w="12700" cap="rnd">
            <a:noFill/>
            <a:rou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8110330" y="2965837"/>
            <a:ext cx="2385392" cy="1025718"/>
          </a:xfrm>
          <a:custGeom>
            <a:avLst/>
            <a:gdLst>
              <a:gd name="connsiteX0" fmla="*/ 56941 w 8686969"/>
              <a:gd name="connsiteY0" fmla="*/ 0 h 1079852"/>
              <a:gd name="connsiteX1" fmla="*/ 8630028 w 8686969"/>
              <a:gd name="connsiteY1" fmla="*/ 0 h 1079852"/>
              <a:gd name="connsiteX2" fmla="*/ 8686969 w 8686969"/>
              <a:gd name="connsiteY2" fmla="*/ 56941 h 1079852"/>
              <a:gd name="connsiteX3" fmla="*/ 8686969 w 8686969"/>
              <a:gd name="connsiteY3" fmla="*/ 1022911 h 1079852"/>
              <a:gd name="connsiteX4" fmla="*/ 8630028 w 8686969"/>
              <a:gd name="connsiteY4" fmla="*/ 1079852 h 1079852"/>
              <a:gd name="connsiteX5" fmla="*/ 56941 w 8686969"/>
              <a:gd name="connsiteY5" fmla="*/ 1079852 h 1079852"/>
              <a:gd name="connsiteX6" fmla="*/ 0 w 8686969"/>
              <a:gd name="connsiteY6" fmla="*/ 1022911 h 1079852"/>
              <a:gd name="connsiteX7" fmla="*/ 0 w 8686969"/>
              <a:gd name="connsiteY7" fmla="*/ 794023 h 1079852"/>
              <a:gd name="connsiteX8" fmla="*/ 3420 w 8686969"/>
              <a:gd name="connsiteY8" fmla="*/ 794368 h 1079852"/>
              <a:gd name="connsiteX9" fmla="*/ 257862 w 8686969"/>
              <a:gd name="connsiteY9" fmla="*/ 539926 h 1079852"/>
              <a:gd name="connsiteX10" fmla="*/ 3420 w 8686969"/>
              <a:gd name="connsiteY10" fmla="*/ 285484 h 1079852"/>
              <a:gd name="connsiteX11" fmla="*/ 0 w 8686969"/>
              <a:gd name="connsiteY11" fmla="*/ 285829 h 1079852"/>
              <a:gd name="connsiteX12" fmla="*/ 0 w 8686969"/>
              <a:gd name="connsiteY12" fmla="*/ 56941 h 1079852"/>
              <a:gd name="connsiteX13" fmla="*/ 56941 w 8686969"/>
              <a:gd name="connsiteY13" fmla="*/ 0 h 1079852"/>
            </a:gdLst>
            <a:ahLst/>
            <a:cxnLst/>
            <a:rect l="l" t="t" r="r" b="b"/>
            <a:pathLst>
              <a:path w="8686969" h="1079852">
                <a:moveTo>
                  <a:pt x="56941" y="0"/>
                </a:moveTo>
                <a:lnTo>
                  <a:pt x="8630028" y="0"/>
                </a:lnTo>
                <a:cubicBezTo>
                  <a:pt x="8661476" y="0"/>
                  <a:pt x="8686969" y="25493"/>
                  <a:pt x="8686969" y="56941"/>
                </a:cubicBezTo>
                <a:lnTo>
                  <a:pt x="8686969" y="1022911"/>
                </a:lnTo>
                <a:cubicBezTo>
                  <a:pt x="8686969" y="1054359"/>
                  <a:pt x="8661476" y="1079852"/>
                  <a:pt x="8630028" y="1079852"/>
                </a:cubicBezTo>
                <a:lnTo>
                  <a:pt x="56941" y="1079852"/>
                </a:lnTo>
                <a:cubicBezTo>
                  <a:pt x="25493" y="1079852"/>
                  <a:pt x="0" y="1054359"/>
                  <a:pt x="0" y="1022911"/>
                </a:cubicBezTo>
                <a:lnTo>
                  <a:pt x="0" y="794023"/>
                </a:lnTo>
                <a:lnTo>
                  <a:pt x="3420" y="794368"/>
                </a:lnTo>
                <a:cubicBezTo>
                  <a:pt x="143944" y="794368"/>
                  <a:pt x="257862" y="680450"/>
                  <a:pt x="257862" y="539926"/>
                </a:cubicBezTo>
                <a:cubicBezTo>
                  <a:pt x="257862" y="399402"/>
                  <a:pt x="143944" y="285484"/>
                  <a:pt x="3420" y="285484"/>
                </a:cubicBezTo>
                <a:lnTo>
                  <a:pt x="0" y="285829"/>
                </a:lnTo>
                <a:lnTo>
                  <a:pt x="0" y="56941"/>
                </a:lnTo>
                <a:cubicBezTo>
                  <a:pt x="0" y="25493"/>
                  <a:pt x="25493" y="0"/>
                  <a:pt x="56941" y="0"/>
                </a:cubicBezTo>
                <a:close/>
              </a:path>
            </a:pathLst>
          </a:custGeom>
          <a:solidFill>
            <a:schemeClr val="accent2"/>
          </a:solidFill>
          <a:ln w="12700" cap="rnd">
            <a:noFill/>
            <a:rou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036904" y="1478943"/>
            <a:ext cx="2385392" cy="1025718"/>
          </a:xfrm>
          <a:custGeom>
            <a:avLst/>
            <a:gdLst>
              <a:gd name="connsiteX0" fmla="*/ 56941 w 8686969"/>
              <a:gd name="connsiteY0" fmla="*/ 0 h 1079852"/>
              <a:gd name="connsiteX1" fmla="*/ 8630028 w 8686969"/>
              <a:gd name="connsiteY1" fmla="*/ 0 h 1079852"/>
              <a:gd name="connsiteX2" fmla="*/ 8686969 w 8686969"/>
              <a:gd name="connsiteY2" fmla="*/ 56941 h 1079852"/>
              <a:gd name="connsiteX3" fmla="*/ 8686969 w 8686969"/>
              <a:gd name="connsiteY3" fmla="*/ 1022911 h 1079852"/>
              <a:gd name="connsiteX4" fmla="*/ 8630028 w 8686969"/>
              <a:gd name="connsiteY4" fmla="*/ 1079852 h 1079852"/>
              <a:gd name="connsiteX5" fmla="*/ 56941 w 8686969"/>
              <a:gd name="connsiteY5" fmla="*/ 1079852 h 1079852"/>
              <a:gd name="connsiteX6" fmla="*/ 0 w 8686969"/>
              <a:gd name="connsiteY6" fmla="*/ 1022911 h 1079852"/>
              <a:gd name="connsiteX7" fmla="*/ 0 w 8686969"/>
              <a:gd name="connsiteY7" fmla="*/ 794023 h 1079852"/>
              <a:gd name="connsiteX8" fmla="*/ 3420 w 8686969"/>
              <a:gd name="connsiteY8" fmla="*/ 794368 h 1079852"/>
              <a:gd name="connsiteX9" fmla="*/ 257862 w 8686969"/>
              <a:gd name="connsiteY9" fmla="*/ 539926 h 1079852"/>
              <a:gd name="connsiteX10" fmla="*/ 3420 w 8686969"/>
              <a:gd name="connsiteY10" fmla="*/ 285484 h 1079852"/>
              <a:gd name="connsiteX11" fmla="*/ 0 w 8686969"/>
              <a:gd name="connsiteY11" fmla="*/ 285829 h 1079852"/>
              <a:gd name="connsiteX12" fmla="*/ 0 w 8686969"/>
              <a:gd name="connsiteY12" fmla="*/ 56941 h 1079852"/>
              <a:gd name="connsiteX13" fmla="*/ 56941 w 8686969"/>
              <a:gd name="connsiteY13" fmla="*/ 0 h 1079852"/>
            </a:gdLst>
            <a:ahLst/>
            <a:cxnLst/>
            <a:rect l="l" t="t" r="r" b="b"/>
            <a:pathLst>
              <a:path w="8686969" h="1079852">
                <a:moveTo>
                  <a:pt x="56941" y="0"/>
                </a:moveTo>
                <a:lnTo>
                  <a:pt x="8630028" y="0"/>
                </a:lnTo>
                <a:cubicBezTo>
                  <a:pt x="8661476" y="0"/>
                  <a:pt x="8686969" y="25493"/>
                  <a:pt x="8686969" y="56941"/>
                </a:cubicBezTo>
                <a:lnTo>
                  <a:pt x="8686969" y="1022911"/>
                </a:lnTo>
                <a:cubicBezTo>
                  <a:pt x="8686969" y="1054359"/>
                  <a:pt x="8661476" y="1079852"/>
                  <a:pt x="8630028" y="1079852"/>
                </a:cubicBezTo>
                <a:lnTo>
                  <a:pt x="56941" y="1079852"/>
                </a:lnTo>
                <a:cubicBezTo>
                  <a:pt x="25493" y="1079852"/>
                  <a:pt x="0" y="1054359"/>
                  <a:pt x="0" y="1022911"/>
                </a:cubicBezTo>
                <a:lnTo>
                  <a:pt x="0" y="794023"/>
                </a:lnTo>
                <a:lnTo>
                  <a:pt x="3420" y="794368"/>
                </a:lnTo>
                <a:cubicBezTo>
                  <a:pt x="143944" y="794368"/>
                  <a:pt x="257862" y="680450"/>
                  <a:pt x="257862" y="539926"/>
                </a:cubicBezTo>
                <a:cubicBezTo>
                  <a:pt x="257862" y="399402"/>
                  <a:pt x="143944" y="285484"/>
                  <a:pt x="3420" y="285484"/>
                </a:cubicBezTo>
                <a:lnTo>
                  <a:pt x="0" y="285829"/>
                </a:lnTo>
                <a:lnTo>
                  <a:pt x="0" y="56941"/>
                </a:lnTo>
                <a:cubicBezTo>
                  <a:pt x="0" y="25493"/>
                  <a:pt x="25493" y="0"/>
                  <a:pt x="56941" y="0"/>
                </a:cubicBezTo>
                <a:close/>
              </a:path>
            </a:pathLst>
          </a:custGeom>
          <a:solidFill>
            <a:schemeClr val="accent1"/>
          </a:solidFill>
          <a:ln w="12700" cap="rnd">
            <a:noFill/>
            <a:rou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72739" y="1829562"/>
            <a:ext cx="257862" cy="508884"/>
          </a:xfrm>
          <a:custGeom>
            <a:avLst/>
            <a:gdLst>
              <a:gd name="connsiteX0" fmla="*/ 3420 w 257862"/>
              <a:gd name="connsiteY0" fmla="*/ 0 h 508884"/>
              <a:gd name="connsiteX1" fmla="*/ 257862 w 257862"/>
              <a:gd name="connsiteY1" fmla="*/ 254442 h 508884"/>
              <a:gd name="connsiteX2" fmla="*/ 3420 w 257862"/>
              <a:gd name="connsiteY2" fmla="*/ 508884 h 508884"/>
              <a:gd name="connsiteX3" fmla="*/ 0 w 257862"/>
              <a:gd name="connsiteY3" fmla="*/ 508539 h 508884"/>
              <a:gd name="connsiteX4" fmla="*/ 0 w 257862"/>
              <a:gd name="connsiteY4" fmla="*/ 345 h 508884"/>
              <a:gd name="connsiteX5" fmla="*/ 3420 w 257862"/>
              <a:gd name="connsiteY5" fmla="*/ 0 h 508884"/>
            </a:gdLst>
            <a:ahLst/>
            <a:cxnLst/>
            <a:rect l="l" t="t" r="r" b="b"/>
            <a:pathLst>
              <a:path w="257862" h="508884">
                <a:moveTo>
                  <a:pt x="3420" y="0"/>
                </a:moveTo>
                <a:cubicBezTo>
                  <a:pt x="143944" y="0"/>
                  <a:pt x="257862" y="113918"/>
                  <a:pt x="257862" y="254442"/>
                </a:cubicBezTo>
                <a:cubicBezTo>
                  <a:pt x="257862" y="394966"/>
                  <a:pt x="143944" y="508884"/>
                  <a:pt x="3420" y="508884"/>
                </a:cubicBezTo>
                <a:lnTo>
                  <a:pt x="0" y="508539"/>
                </a:lnTo>
                <a:lnTo>
                  <a:pt x="0" y="345"/>
                </a:lnTo>
                <a:lnTo>
                  <a:pt x="3420" y="0"/>
                </a:lnTo>
                <a:close/>
              </a:path>
            </a:pathLst>
          </a:custGeom>
          <a:solidFill>
            <a:schemeClr val="accent1"/>
          </a:solidFill>
          <a:ln w="12700" cap="rnd">
            <a:noFill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b="1" dirty="0"/>
              <a:t>1</a:t>
            </a:r>
            <a:endParaRPr kumimoji="1" lang="zh-CN" altLang="en-US" b="1" dirty="0"/>
          </a:p>
        </p:txBody>
      </p:sp>
      <p:sp>
        <p:nvSpPr>
          <p:cNvPr id="6" name="标题 1"/>
          <p:cNvSpPr txBox="1"/>
          <p:nvPr/>
        </p:nvSpPr>
        <p:spPr>
          <a:xfrm>
            <a:off x="672739" y="1544078"/>
            <a:ext cx="8686969" cy="1079852"/>
          </a:xfrm>
          <a:custGeom>
            <a:avLst/>
            <a:gdLst>
              <a:gd name="connsiteX0" fmla="*/ 56941 w 8686969"/>
              <a:gd name="connsiteY0" fmla="*/ 0 h 1079852"/>
              <a:gd name="connsiteX1" fmla="*/ 8630028 w 8686969"/>
              <a:gd name="connsiteY1" fmla="*/ 0 h 1079852"/>
              <a:gd name="connsiteX2" fmla="*/ 8686969 w 8686969"/>
              <a:gd name="connsiteY2" fmla="*/ 56941 h 1079852"/>
              <a:gd name="connsiteX3" fmla="*/ 8686969 w 8686969"/>
              <a:gd name="connsiteY3" fmla="*/ 1022911 h 1079852"/>
              <a:gd name="connsiteX4" fmla="*/ 8630028 w 8686969"/>
              <a:gd name="connsiteY4" fmla="*/ 1079852 h 1079852"/>
              <a:gd name="connsiteX5" fmla="*/ 56941 w 8686969"/>
              <a:gd name="connsiteY5" fmla="*/ 1079852 h 1079852"/>
              <a:gd name="connsiteX6" fmla="*/ 0 w 8686969"/>
              <a:gd name="connsiteY6" fmla="*/ 1022911 h 1079852"/>
              <a:gd name="connsiteX7" fmla="*/ 0 w 8686969"/>
              <a:gd name="connsiteY7" fmla="*/ 794023 h 1079852"/>
              <a:gd name="connsiteX8" fmla="*/ 3420 w 8686969"/>
              <a:gd name="connsiteY8" fmla="*/ 794368 h 1079852"/>
              <a:gd name="connsiteX9" fmla="*/ 257862 w 8686969"/>
              <a:gd name="connsiteY9" fmla="*/ 539926 h 1079852"/>
              <a:gd name="connsiteX10" fmla="*/ 3420 w 8686969"/>
              <a:gd name="connsiteY10" fmla="*/ 285484 h 1079852"/>
              <a:gd name="connsiteX11" fmla="*/ 0 w 8686969"/>
              <a:gd name="connsiteY11" fmla="*/ 285829 h 1079852"/>
              <a:gd name="connsiteX12" fmla="*/ 0 w 8686969"/>
              <a:gd name="connsiteY12" fmla="*/ 56941 h 1079852"/>
              <a:gd name="connsiteX13" fmla="*/ 56941 w 8686969"/>
              <a:gd name="connsiteY13" fmla="*/ 0 h 1079852"/>
            </a:gdLst>
            <a:ahLst/>
            <a:cxnLst/>
            <a:rect l="l" t="t" r="r" b="b"/>
            <a:pathLst>
              <a:path w="8686969" h="1079852">
                <a:moveTo>
                  <a:pt x="56941" y="0"/>
                </a:moveTo>
                <a:lnTo>
                  <a:pt x="8630028" y="0"/>
                </a:lnTo>
                <a:cubicBezTo>
                  <a:pt x="8661476" y="0"/>
                  <a:pt x="8686969" y="25493"/>
                  <a:pt x="8686969" y="56941"/>
                </a:cubicBezTo>
                <a:lnTo>
                  <a:pt x="8686969" y="1022911"/>
                </a:lnTo>
                <a:cubicBezTo>
                  <a:pt x="8686969" y="1054359"/>
                  <a:pt x="8661476" y="1079852"/>
                  <a:pt x="8630028" y="1079852"/>
                </a:cubicBezTo>
                <a:lnTo>
                  <a:pt x="56941" y="1079852"/>
                </a:lnTo>
                <a:cubicBezTo>
                  <a:pt x="25493" y="1079852"/>
                  <a:pt x="0" y="1054359"/>
                  <a:pt x="0" y="1022911"/>
                </a:cubicBezTo>
                <a:lnTo>
                  <a:pt x="0" y="794023"/>
                </a:lnTo>
                <a:lnTo>
                  <a:pt x="3420" y="794368"/>
                </a:lnTo>
                <a:cubicBezTo>
                  <a:pt x="143944" y="794368"/>
                  <a:pt x="257862" y="680450"/>
                  <a:pt x="257862" y="539926"/>
                </a:cubicBezTo>
                <a:cubicBezTo>
                  <a:pt x="257862" y="399402"/>
                  <a:pt x="143944" y="285484"/>
                  <a:pt x="3420" y="285484"/>
                </a:cubicBezTo>
                <a:lnTo>
                  <a:pt x="0" y="285829"/>
                </a:lnTo>
                <a:lnTo>
                  <a:pt x="0" y="56941"/>
                </a:lnTo>
                <a:cubicBezTo>
                  <a:pt x="0" y="25493"/>
                  <a:pt x="25493" y="0"/>
                  <a:pt x="56941" y="0"/>
                </a:cubicBezTo>
                <a:close/>
              </a:path>
            </a:pathLst>
          </a:custGeom>
          <a:solidFill>
            <a:schemeClr val="bg1"/>
          </a:solidFill>
          <a:ln w="12700" cap="rnd">
            <a:noFill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 Selection and Refinement</a:t>
            </a:r>
          </a:p>
          <a:p>
            <a:pPr algn="ctr">
              <a:lnSpc>
                <a:spcPct val="110000"/>
              </a:lnSpc>
            </a:pPr>
            <a:r>
              <a:rPr kumimoji="1" lang="zh-CN" alt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原料选择与精炼</a:t>
            </a:r>
          </a:p>
        </p:txBody>
      </p:sp>
      <p:sp>
        <p:nvSpPr>
          <p:cNvPr id="7" name="标题 1"/>
          <p:cNvSpPr txBox="1"/>
          <p:nvPr/>
        </p:nvSpPr>
        <p:spPr>
          <a:xfrm>
            <a:off x="1134224" y="1665397"/>
            <a:ext cx="8041879" cy="3144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endParaRPr kumimoji="1" lang="zh-CN" altLang="en-US" dirty="0"/>
          </a:p>
        </p:txBody>
      </p:sp>
      <p:sp>
        <p:nvSpPr>
          <p:cNvPr id="9" name="标题 1"/>
          <p:cNvSpPr txBox="1"/>
          <p:nvPr/>
        </p:nvSpPr>
        <p:spPr>
          <a:xfrm>
            <a:off x="1746166" y="3316455"/>
            <a:ext cx="257862" cy="508884"/>
          </a:xfrm>
          <a:custGeom>
            <a:avLst/>
            <a:gdLst>
              <a:gd name="connsiteX0" fmla="*/ 3420 w 257862"/>
              <a:gd name="connsiteY0" fmla="*/ 0 h 508884"/>
              <a:gd name="connsiteX1" fmla="*/ 257862 w 257862"/>
              <a:gd name="connsiteY1" fmla="*/ 254442 h 508884"/>
              <a:gd name="connsiteX2" fmla="*/ 3420 w 257862"/>
              <a:gd name="connsiteY2" fmla="*/ 508884 h 508884"/>
              <a:gd name="connsiteX3" fmla="*/ 0 w 257862"/>
              <a:gd name="connsiteY3" fmla="*/ 508539 h 508884"/>
              <a:gd name="connsiteX4" fmla="*/ 0 w 257862"/>
              <a:gd name="connsiteY4" fmla="*/ 345 h 508884"/>
              <a:gd name="connsiteX5" fmla="*/ 3420 w 257862"/>
              <a:gd name="connsiteY5" fmla="*/ 0 h 508884"/>
            </a:gdLst>
            <a:ahLst/>
            <a:cxnLst/>
            <a:rect l="l" t="t" r="r" b="b"/>
            <a:pathLst>
              <a:path w="257862" h="508884">
                <a:moveTo>
                  <a:pt x="3420" y="0"/>
                </a:moveTo>
                <a:cubicBezTo>
                  <a:pt x="143944" y="0"/>
                  <a:pt x="257862" y="113918"/>
                  <a:pt x="257862" y="254442"/>
                </a:cubicBezTo>
                <a:cubicBezTo>
                  <a:pt x="257862" y="394966"/>
                  <a:pt x="143944" y="508884"/>
                  <a:pt x="3420" y="508884"/>
                </a:cubicBezTo>
                <a:lnTo>
                  <a:pt x="0" y="508539"/>
                </a:lnTo>
                <a:lnTo>
                  <a:pt x="0" y="345"/>
                </a:lnTo>
                <a:lnTo>
                  <a:pt x="3420" y="0"/>
                </a:lnTo>
                <a:close/>
              </a:path>
            </a:pathLst>
          </a:custGeom>
          <a:solidFill>
            <a:schemeClr val="accent2"/>
          </a:solidFill>
          <a:ln w="12700" cap="rnd">
            <a:noFill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b="1" dirty="0"/>
              <a:t>2</a:t>
            </a:r>
            <a:endParaRPr kumimoji="1" lang="zh-CN" altLang="en-US" b="1" dirty="0"/>
          </a:p>
        </p:txBody>
      </p:sp>
      <p:sp>
        <p:nvSpPr>
          <p:cNvPr id="10" name="标题 1"/>
          <p:cNvSpPr txBox="1"/>
          <p:nvPr/>
        </p:nvSpPr>
        <p:spPr>
          <a:xfrm>
            <a:off x="1746166" y="3030971"/>
            <a:ext cx="8686969" cy="1079852"/>
          </a:xfrm>
          <a:custGeom>
            <a:avLst/>
            <a:gdLst>
              <a:gd name="connsiteX0" fmla="*/ 56941 w 8686969"/>
              <a:gd name="connsiteY0" fmla="*/ 0 h 1079852"/>
              <a:gd name="connsiteX1" fmla="*/ 8630028 w 8686969"/>
              <a:gd name="connsiteY1" fmla="*/ 0 h 1079852"/>
              <a:gd name="connsiteX2" fmla="*/ 8686969 w 8686969"/>
              <a:gd name="connsiteY2" fmla="*/ 56941 h 1079852"/>
              <a:gd name="connsiteX3" fmla="*/ 8686969 w 8686969"/>
              <a:gd name="connsiteY3" fmla="*/ 1022911 h 1079852"/>
              <a:gd name="connsiteX4" fmla="*/ 8630028 w 8686969"/>
              <a:gd name="connsiteY4" fmla="*/ 1079852 h 1079852"/>
              <a:gd name="connsiteX5" fmla="*/ 56941 w 8686969"/>
              <a:gd name="connsiteY5" fmla="*/ 1079852 h 1079852"/>
              <a:gd name="connsiteX6" fmla="*/ 0 w 8686969"/>
              <a:gd name="connsiteY6" fmla="*/ 1022911 h 1079852"/>
              <a:gd name="connsiteX7" fmla="*/ 0 w 8686969"/>
              <a:gd name="connsiteY7" fmla="*/ 794023 h 1079852"/>
              <a:gd name="connsiteX8" fmla="*/ 3420 w 8686969"/>
              <a:gd name="connsiteY8" fmla="*/ 794368 h 1079852"/>
              <a:gd name="connsiteX9" fmla="*/ 257862 w 8686969"/>
              <a:gd name="connsiteY9" fmla="*/ 539926 h 1079852"/>
              <a:gd name="connsiteX10" fmla="*/ 3420 w 8686969"/>
              <a:gd name="connsiteY10" fmla="*/ 285484 h 1079852"/>
              <a:gd name="connsiteX11" fmla="*/ 0 w 8686969"/>
              <a:gd name="connsiteY11" fmla="*/ 285829 h 1079852"/>
              <a:gd name="connsiteX12" fmla="*/ 0 w 8686969"/>
              <a:gd name="connsiteY12" fmla="*/ 56941 h 1079852"/>
              <a:gd name="connsiteX13" fmla="*/ 56941 w 8686969"/>
              <a:gd name="connsiteY13" fmla="*/ 0 h 1079852"/>
            </a:gdLst>
            <a:ahLst/>
            <a:cxnLst/>
            <a:rect l="l" t="t" r="r" b="b"/>
            <a:pathLst>
              <a:path w="8686969" h="1079852">
                <a:moveTo>
                  <a:pt x="56941" y="0"/>
                </a:moveTo>
                <a:lnTo>
                  <a:pt x="8630028" y="0"/>
                </a:lnTo>
                <a:cubicBezTo>
                  <a:pt x="8661476" y="0"/>
                  <a:pt x="8686969" y="25493"/>
                  <a:pt x="8686969" y="56941"/>
                </a:cubicBezTo>
                <a:lnTo>
                  <a:pt x="8686969" y="1022911"/>
                </a:lnTo>
                <a:cubicBezTo>
                  <a:pt x="8686969" y="1054359"/>
                  <a:pt x="8661476" y="1079852"/>
                  <a:pt x="8630028" y="1079852"/>
                </a:cubicBezTo>
                <a:lnTo>
                  <a:pt x="56941" y="1079852"/>
                </a:lnTo>
                <a:cubicBezTo>
                  <a:pt x="25493" y="1079852"/>
                  <a:pt x="0" y="1054359"/>
                  <a:pt x="0" y="1022911"/>
                </a:cubicBezTo>
                <a:lnTo>
                  <a:pt x="0" y="794023"/>
                </a:lnTo>
                <a:lnTo>
                  <a:pt x="3420" y="794368"/>
                </a:lnTo>
                <a:cubicBezTo>
                  <a:pt x="143944" y="794368"/>
                  <a:pt x="257862" y="680450"/>
                  <a:pt x="257862" y="539926"/>
                </a:cubicBezTo>
                <a:cubicBezTo>
                  <a:pt x="257862" y="399402"/>
                  <a:pt x="143944" y="285484"/>
                  <a:pt x="3420" y="285484"/>
                </a:cubicBezTo>
                <a:lnTo>
                  <a:pt x="0" y="285829"/>
                </a:lnTo>
                <a:lnTo>
                  <a:pt x="0" y="56941"/>
                </a:lnTo>
                <a:cubicBezTo>
                  <a:pt x="0" y="25493"/>
                  <a:pt x="25493" y="0"/>
                  <a:pt x="56941" y="0"/>
                </a:cubicBezTo>
                <a:close/>
              </a:path>
            </a:pathLst>
          </a:custGeom>
          <a:solidFill>
            <a:schemeClr val="bg1"/>
          </a:solidFill>
          <a:ln w="12700" cap="rnd">
            <a:noFill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Kneading the Clay</a:t>
            </a:r>
          </a:p>
          <a:p>
            <a:pPr algn="ctr">
              <a:lnSpc>
                <a:spcPct val="110000"/>
              </a:lnSpc>
            </a:pPr>
            <a:r>
              <a:rPr kumimoji="1" lang="zh-CN" alt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揉泥</a:t>
            </a:r>
          </a:p>
        </p:txBody>
      </p:sp>
      <p:sp>
        <p:nvSpPr>
          <p:cNvPr id="13" name="标题 1"/>
          <p:cNvSpPr txBox="1"/>
          <p:nvPr/>
        </p:nvSpPr>
        <p:spPr>
          <a:xfrm>
            <a:off x="2819591" y="4803348"/>
            <a:ext cx="257862" cy="508884"/>
          </a:xfrm>
          <a:custGeom>
            <a:avLst/>
            <a:gdLst>
              <a:gd name="connsiteX0" fmla="*/ 3420 w 257862"/>
              <a:gd name="connsiteY0" fmla="*/ 0 h 508884"/>
              <a:gd name="connsiteX1" fmla="*/ 257862 w 257862"/>
              <a:gd name="connsiteY1" fmla="*/ 254442 h 508884"/>
              <a:gd name="connsiteX2" fmla="*/ 3420 w 257862"/>
              <a:gd name="connsiteY2" fmla="*/ 508884 h 508884"/>
              <a:gd name="connsiteX3" fmla="*/ 0 w 257862"/>
              <a:gd name="connsiteY3" fmla="*/ 508539 h 508884"/>
              <a:gd name="connsiteX4" fmla="*/ 0 w 257862"/>
              <a:gd name="connsiteY4" fmla="*/ 345 h 508884"/>
              <a:gd name="connsiteX5" fmla="*/ 3420 w 257862"/>
              <a:gd name="connsiteY5" fmla="*/ 0 h 508884"/>
            </a:gdLst>
            <a:ahLst/>
            <a:cxnLst/>
            <a:rect l="l" t="t" r="r" b="b"/>
            <a:pathLst>
              <a:path w="257862" h="508884">
                <a:moveTo>
                  <a:pt x="3420" y="0"/>
                </a:moveTo>
                <a:cubicBezTo>
                  <a:pt x="143944" y="0"/>
                  <a:pt x="257862" y="113918"/>
                  <a:pt x="257862" y="254442"/>
                </a:cubicBezTo>
                <a:cubicBezTo>
                  <a:pt x="257862" y="394966"/>
                  <a:pt x="143944" y="508884"/>
                  <a:pt x="3420" y="508884"/>
                </a:cubicBezTo>
                <a:lnTo>
                  <a:pt x="0" y="508539"/>
                </a:lnTo>
                <a:lnTo>
                  <a:pt x="0" y="345"/>
                </a:lnTo>
                <a:lnTo>
                  <a:pt x="3420" y="0"/>
                </a:lnTo>
                <a:close/>
              </a:path>
            </a:pathLst>
          </a:custGeom>
          <a:solidFill>
            <a:schemeClr val="accent1"/>
          </a:solidFill>
          <a:ln w="12700" cap="rnd">
            <a:noFill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b="1" dirty="0"/>
              <a:t>3</a:t>
            </a:r>
            <a:endParaRPr kumimoji="1" lang="zh-CN" altLang="en-US" b="1" dirty="0"/>
          </a:p>
        </p:txBody>
      </p:sp>
      <p:sp>
        <p:nvSpPr>
          <p:cNvPr id="14" name="标题 1"/>
          <p:cNvSpPr txBox="1"/>
          <p:nvPr/>
        </p:nvSpPr>
        <p:spPr>
          <a:xfrm>
            <a:off x="2819591" y="4517864"/>
            <a:ext cx="8686969" cy="1079852"/>
          </a:xfrm>
          <a:custGeom>
            <a:avLst/>
            <a:gdLst>
              <a:gd name="connsiteX0" fmla="*/ 56941 w 8686969"/>
              <a:gd name="connsiteY0" fmla="*/ 0 h 1079852"/>
              <a:gd name="connsiteX1" fmla="*/ 8630028 w 8686969"/>
              <a:gd name="connsiteY1" fmla="*/ 0 h 1079852"/>
              <a:gd name="connsiteX2" fmla="*/ 8686969 w 8686969"/>
              <a:gd name="connsiteY2" fmla="*/ 56941 h 1079852"/>
              <a:gd name="connsiteX3" fmla="*/ 8686969 w 8686969"/>
              <a:gd name="connsiteY3" fmla="*/ 1022911 h 1079852"/>
              <a:gd name="connsiteX4" fmla="*/ 8630028 w 8686969"/>
              <a:gd name="connsiteY4" fmla="*/ 1079852 h 1079852"/>
              <a:gd name="connsiteX5" fmla="*/ 56941 w 8686969"/>
              <a:gd name="connsiteY5" fmla="*/ 1079852 h 1079852"/>
              <a:gd name="connsiteX6" fmla="*/ 0 w 8686969"/>
              <a:gd name="connsiteY6" fmla="*/ 1022911 h 1079852"/>
              <a:gd name="connsiteX7" fmla="*/ 0 w 8686969"/>
              <a:gd name="connsiteY7" fmla="*/ 794023 h 1079852"/>
              <a:gd name="connsiteX8" fmla="*/ 3420 w 8686969"/>
              <a:gd name="connsiteY8" fmla="*/ 794368 h 1079852"/>
              <a:gd name="connsiteX9" fmla="*/ 257862 w 8686969"/>
              <a:gd name="connsiteY9" fmla="*/ 539926 h 1079852"/>
              <a:gd name="connsiteX10" fmla="*/ 3420 w 8686969"/>
              <a:gd name="connsiteY10" fmla="*/ 285484 h 1079852"/>
              <a:gd name="connsiteX11" fmla="*/ 0 w 8686969"/>
              <a:gd name="connsiteY11" fmla="*/ 285829 h 1079852"/>
              <a:gd name="connsiteX12" fmla="*/ 0 w 8686969"/>
              <a:gd name="connsiteY12" fmla="*/ 56941 h 1079852"/>
              <a:gd name="connsiteX13" fmla="*/ 56941 w 8686969"/>
              <a:gd name="connsiteY13" fmla="*/ 0 h 1079852"/>
            </a:gdLst>
            <a:ahLst/>
            <a:cxnLst/>
            <a:rect l="l" t="t" r="r" b="b"/>
            <a:pathLst>
              <a:path w="8686969" h="1079852">
                <a:moveTo>
                  <a:pt x="56941" y="0"/>
                </a:moveTo>
                <a:lnTo>
                  <a:pt x="8630028" y="0"/>
                </a:lnTo>
                <a:cubicBezTo>
                  <a:pt x="8661476" y="0"/>
                  <a:pt x="8686969" y="25493"/>
                  <a:pt x="8686969" y="56941"/>
                </a:cubicBezTo>
                <a:lnTo>
                  <a:pt x="8686969" y="1022911"/>
                </a:lnTo>
                <a:cubicBezTo>
                  <a:pt x="8686969" y="1054359"/>
                  <a:pt x="8661476" y="1079852"/>
                  <a:pt x="8630028" y="1079852"/>
                </a:cubicBezTo>
                <a:lnTo>
                  <a:pt x="56941" y="1079852"/>
                </a:lnTo>
                <a:cubicBezTo>
                  <a:pt x="25493" y="1079852"/>
                  <a:pt x="0" y="1054359"/>
                  <a:pt x="0" y="1022911"/>
                </a:cubicBezTo>
                <a:lnTo>
                  <a:pt x="0" y="794023"/>
                </a:lnTo>
                <a:lnTo>
                  <a:pt x="3420" y="794368"/>
                </a:lnTo>
                <a:cubicBezTo>
                  <a:pt x="143944" y="794368"/>
                  <a:pt x="257862" y="680450"/>
                  <a:pt x="257862" y="539926"/>
                </a:cubicBezTo>
                <a:cubicBezTo>
                  <a:pt x="257862" y="399402"/>
                  <a:pt x="143944" y="285484"/>
                  <a:pt x="3420" y="285484"/>
                </a:cubicBezTo>
                <a:lnTo>
                  <a:pt x="0" y="285829"/>
                </a:lnTo>
                <a:lnTo>
                  <a:pt x="0" y="56941"/>
                </a:lnTo>
                <a:cubicBezTo>
                  <a:pt x="0" y="25493"/>
                  <a:pt x="25493" y="0"/>
                  <a:pt x="56941" y="0"/>
                </a:cubicBezTo>
                <a:close/>
              </a:path>
            </a:pathLst>
          </a:custGeom>
          <a:solidFill>
            <a:schemeClr val="bg1"/>
          </a:solidFill>
          <a:ln w="12700" cap="rnd">
            <a:noFill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Throwing</a:t>
            </a:r>
          </a:p>
          <a:p>
            <a:pPr algn="ctr">
              <a:lnSpc>
                <a:spcPct val="110000"/>
              </a:lnSpc>
            </a:pPr>
            <a:r>
              <a:rPr kumimoji="1" lang="zh-CN" alt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拉坯</a:t>
            </a:r>
          </a:p>
        </p:txBody>
      </p:sp>
      <p:sp>
        <p:nvSpPr>
          <p:cNvPr id="17" name="标题 1"/>
          <p:cNvSpPr txBox="1"/>
          <p:nvPr/>
        </p:nvSpPr>
        <p:spPr>
          <a:xfrm flipV="1">
            <a:off x="11146403" y="1130300"/>
            <a:ext cx="372497" cy="372497"/>
          </a:xfrm>
          <a:prstGeom prst="roundRect">
            <a:avLst>
              <a:gd name="adj" fmla="val 7827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flipV="1">
            <a:off x="660401" y="5239910"/>
            <a:ext cx="425822" cy="425822"/>
          </a:xfrm>
          <a:prstGeom prst="roundRect">
            <a:avLst>
              <a:gd name="adj" fmla="val 7827"/>
            </a:avLst>
          </a:pr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flipV="1">
            <a:off x="1091095" y="5708278"/>
            <a:ext cx="425822" cy="425822"/>
          </a:xfrm>
          <a:prstGeom prst="roundRect">
            <a:avLst>
              <a:gd name="adj" fmla="val 7827"/>
            </a:avLst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660400" y="48870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 b="1" dirty="0">
              <a:latin typeface="Times New Roman" panose="02020603050405020304" pitchFamily="18" charset="0"/>
              <a:ea typeface="仿宋" panose="02010609060101010101" pitchFamily="49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41827" b="-41827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55B98B-D102-946D-B77E-50714282F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7CEC1B-2C88-CA67-E5F9-A78C2E92B47D}"/>
              </a:ext>
            </a:extLst>
          </p:cNvPr>
          <p:cNvSpPr txBox="1"/>
          <p:nvPr/>
        </p:nvSpPr>
        <p:spPr>
          <a:xfrm>
            <a:off x="9181214" y="4452731"/>
            <a:ext cx="2385392" cy="1025718"/>
          </a:xfrm>
          <a:custGeom>
            <a:avLst/>
            <a:gdLst>
              <a:gd name="connsiteX0" fmla="*/ 56941 w 8686969"/>
              <a:gd name="connsiteY0" fmla="*/ 0 h 1079852"/>
              <a:gd name="connsiteX1" fmla="*/ 8630028 w 8686969"/>
              <a:gd name="connsiteY1" fmla="*/ 0 h 1079852"/>
              <a:gd name="connsiteX2" fmla="*/ 8686969 w 8686969"/>
              <a:gd name="connsiteY2" fmla="*/ 56941 h 1079852"/>
              <a:gd name="connsiteX3" fmla="*/ 8686969 w 8686969"/>
              <a:gd name="connsiteY3" fmla="*/ 1022911 h 1079852"/>
              <a:gd name="connsiteX4" fmla="*/ 8630028 w 8686969"/>
              <a:gd name="connsiteY4" fmla="*/ 1079852 h 1079852"/>
              <a:gd name="connsiteX5" fmla="*/ 56941 w 8686969"/>
              <a:gd name="connsiteY5" fmla="*/ 1079852 h 1079852"/>
              <a:gd name="connsiteX6" fmla="*/ 0 w 8686969"/>
              <a:gd name="connsiteY6" fmla="*/ 1022911 h 1079852"/>
              <a:gd name="connsiteX7" fmla="*/ 0 w 8686969"/>
              <a:gd name="connsiteY7" fmla="*/ 794023 h 1079852"/>
              <a:gd name="connsiteX8" fmla="*/ 3420 w 8686969"/>
              <a:gd name="connsiteY8" fmla="*/ 794368 h 1079852"/>
              <a:gd name="connsiteX9" fmla="*/ 257862 w 8686969"/>
              <a:gd name="connsiteY9" fmla="*/ 539926 h 1079852"/>
              <a:gd name="connsiteX10" fmla="*/ 3420 w 8686969"/>
              <a:gd name="connsiteY10" fmla="*/ 285484 h 1079852"/>
              <a:gd name="connsiteX11" fmla="*/ 0 w 8686969"/>
              <a:gd name="connsiteY11" fmla="*/ 285829 h 1079852"/>
              <a:gd name="connsiteX12" fmla="*/ 0 w 8686969"/>
              <a:gd name="connsiteY12" fmla="*/ 56941 h 1079852"/>
              <a:gd name="connsiteX13" fmla="*/ 56941 w 8686969"/>
              <a:gd name="connsiteY13" fmla="*/ 0 h 1079852"/>
            </a:gdLst>
            <a:ahLst/>
            <a:cxnLst/>
            <a:rect l="l" t="t" r="r" b="b"/>
            <a:pathLst>
              <a:path w="8686969" h="1079852">
                <a:moveTo>
                  <a:pt x="56941" y="0"/>
                </a:moveTo>
                <a:lnTo>
                  <a:pt x="8630028" y="0"/>
                </a:lnTo>
                <a:cubicBezTo>
                  <a:pt x="8661476" y="0"/>
                  <a:pt x="8686969" y="25493"/>
                  <a:pt x="8686969" y="56941"/>
                </a:cubicBezTo>
                <a:lnTo>
                  <a:pt x="8686969" y="1022911"/>
                </a:lnTo>
                <a:cubicBezTo>
                  <a:pt x="8686969" y="1054359"/>
                  <a:pt x="8661476" y="1079852"/>
                  <a:pt x="8630028" y="1079852"/>
                </a:cubicBezTo>
                <a:lnTo>
                  <a:pt x="56941" y="1079852"/>
                </a:lnTo>
                <a:cubicBezTo>
                  <a:pt x="25493" y="1079852"/>
                  <a:pt x="0" y="1054359"/>
                  <a:pt x="0" y="1022911"/>
                </a:cubicBezTo>
                <a:lnTo>
                  <a:pt x="0" y="794023"/>
                </a:lnTo>
                <a:lnTo>
                  <a:pt x="3420" y="794368"/>
                </a:lnTo>
                <a:cubicBezTo>
                  <a:pt x="143944" y="794368"/>
                  <a:pt x="257862" y="680450"/>
                  <a:pt x="257862" y="539926"/>
                </a:cubicBezTo>
                <a:cubicBezTo>
                  <a:pt x="257862" y="399402"/>
                  <a:pt x="143944" y="285484"/>
                  <a:pt x="3420" y="285484"/>
                </a:cubicBezTo>
                <a:lnTo>
                  <a:pt x="0" y="285829"/>
                </a:lnTo>
                <a:lnTo>
                  <a:pt x="0" y="56941"/>
                </a:lnTo>
                <a:cubicBezTo>
                  <a:pt x="0" y="25493"/>
                  <a:pt x="25493" y="0"/>
                  <a:pt x="56941" y="0"/>
                </a:cubicBezTo>
                <a:close/>
              </a:path>
            </a:pathLst>
          </a:custGeom>
          <a:solidFill>
            <a:schemeClr val="accent1"/>
          </a:solidFill>
          <a:ln w="12700" cap="rnd">
            <a:noFill/>
            <a:rou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75BE43DB-D34A-2B9D-5F55-FF4A2C756F86}"/>
              </a:ext>
            </a:extLst>
          </p:cNvPr>
          <p:cNvSpPr txBox="1"/>
          <p:nvPr/>
        </p:nvSpPr>
        <p:spPr>
          <a:xfrm>
            <a:off x="8110330" y="2965837"/>
            <a:ext cx="2385392" cy="1025718"/>
          </a:xfrm>
          <a:custGeom>
            <a:avLst/>
            <a:gdLst>
              <a:gd name="connsiteX0" fmla="*/ 56941 w 8686969"/>
              <a:gd name="connsiteY0" fmla="*/ 0 h 1079852"/>
              <a:gd name="connsiteX1" fmla="*/ 8630028 w 8686969"/>
              <a:gd name="connsiteY1" fmla="*/ 0 h 1079852"/>
              <a:gd name="connsiteX2" fmla="*/ 8686969 w 8686969"/>
              <a:gd name="connsiteY2" fmla="*/ 56941 h 1079852"/>
              <a:gd name="connsiteX3" fmla="*/ 8686969 w 8686969"/>
              <a:gd name="connsiteY3" fmla="*/ 1022911 h 1079852"/>
              <a:gd name="connsiteX4" fmla="*/ 8630028 w 8686969"/>
              <a:gd name="connsiteY4" fmla="*/ 1079852 h 1079852"/>
              <a:gd name="connsiteX5" fmla="*/ 56941 w 8686969"/>
              <a:gd name="connsiteY5" fmla="*/ 1079852 h 1079852"/>
              <a:gd name="connsiteX6" fmla="*/ 0 w 8686969"/>
              <a:gd name="connsiteY6" fmla="*/ 1022911 h 1079852"/>
              <a:gd name="connsiteX7" fmla="*/ 0 w 8686969"/>
              <a:gd name="connsiteY7" fmla="*/ 794023 h 1079852"/>
              <a:gd name="connsiteX8" fmla="*/ 3420 w 8686969"/>
              <a:gd name="connsiteY8" fmla="*/ 794368 h 1079852"/>
              <a:gd name="connsiteX9" fmla="*/ 257862 w 8686969"/>
              <a:gd name="connsiteY9" fmla="*/ 539926 h 1079852"/>
              <a:gd name="connsiteX10" fmla="*/ 3420 w 8686969"/>
              <a:gd name="connsiteY10" fmla="*/ 285484 h 1079852"/>
              <a:gd name="connsiteX11" fmla="*/ 0 w 8686969"/>
              <a:gd name="connsiteY11" fmla="*/ 285829 h 1079852"/>
              <a:gd name="connsiteX12" fmla="*/ 0 w 8686969"/>
              <a:gd name="connsiteY12" fmla="*/ 56941 h 1079852"/>
              <a:gd name="connsiteX13" fmla="*/ 56941 w 8686969"/>
              <a:gd name="connsiteY13" fmla="*/ 0 h 1079852"/>
            </a:gdLst>
            <a:ahLst/>
            <a:cxnLst/>
            <a:rect l="l" t="t" r="r" b="b"/>
            <a:pathLst>
              <a:path w="8686969" h="1079852">
                <a:moveTo>
                  <a:pt x="56941" y="0"/>
                </a:moveTo>
                <a:lnTo>
                  <a:pt x="8630028" y="0"/>
                </a:lnTo>
                <a:cubicBezTo>
                  <a:pt x="8661476" y="0"/>
                  <a:pt x="8686969" y="25493"/>
                  <a:pt x="8686969" y="56941"/>
                </a:cubicBezTo>
                <a:lnTo>
                  <a:pt x="8686969" y="1022911"/>
                </a:lnTo>
                <a:cubicBezTo>
                  <a:pt x="8686969" y="1054359"/>
                  <a:pt x="8661476" y="1079852"/>
                  <a:pt x="8630028" y="1079852"/>
                </a:cubicBezTo>
                <a:lnTo>
                  <a:pt x="56941" y="1079852"/>
                </a:lnTo>
                <a:cubicBezTo>
                  <a:pt x="25493" y="1079852"/>
                  <a:pt x="0" y="1054359"/>
                  <a:pt x="0" y="1022911"/>
                </a:cubicBezTo>
                <a:lnTo>
                  <a:pt x="0" y="794023"/>
                </a:lnTo>
                <a:lnTo>
                  <a:pt x="3420" y="794368"/>
                </a:lnTo>
                <a:cubicBezTo>
                  <a:pt x="143944" y="794368"/>
                  <a:pt x="257862" y="680450"/>
                  <a:pt x="257862" y="539926"/>
                </a:cubicBezTo>
                <a:cubicBezTo>
                  <a:pt x="257862" y="399402"/>
                  <a:pt x="143944" y="285484"/>
                  <a:pt x="3420" y="285484"/>
                </a:cubicBezTo>
                <a:lnTo>
                  <a:pt x="0" y="285829"/>
                </a:lnTo>
                <a:lnTo>
                  <a:pt x="0" y="56941"/>
                </a:lnTo>
                <a:cubicBezTo>
                  <a:pt x="0" y="25493"/>
                  <a:pt x="25493" y="0"/>
                  <a:pt x="56941" y="0"/>
                </a:cubicBezTo>
                <a:close/>
              </a:path>
            </a:pathLst>
          </a:custGeom>
          <a:solidFill>
            <a:schemeClr val="accent2"/>
          </a:solidFill>
          <a:ln w="12700" cap="rnd">
            <a:noFill/>
            <a:rou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655D5A41-34D2-9333-D124-0B52909CAC8C}"/>
              </a:ext>
            </a:extLst>
          </p:cNvPr>
          <p:cNvSpPr txBox="1"/>
          <p:nvPr/>
        </p:nvSpPr>
        <p:spPr>
          <a:xfrm>
            <a:off x="7036904" y="1478943"/>
            <a:ext cx="2385392" cy="1025718"/>
          </a:xfrm>
          <a:custGeom>
            <a:avLst/>
            <a:gdLst>
              <a:gd name="connsiteX0" fmla="*/ 56941 w 8686969"/>
              <a:gd name="connsiteY0" fmla="*/ 0 h 1079852"/>
              <a:gd name="connsiteX1" fmla="*/ 8630028 w 8686969"/>
              <a:gd name="connsiteY1" fmla="*/ 0 h 1079852"/>
              <a:gd name="connsiteX2" fmla="*/ 8686969 w 8686969"/>
              <a:gd name="connsiteY2" fmla="*/ 56941 h 1079852"/>
              <a:gd name="connsiteX3" fmla="*/ 8686969 w 8686969"/>
              <a:gd name="connsiteY3" fmla="*/ 1022911 h 1079852"/>
              <a:gd name="connsiteX4" fmla="*/ 8630028 w 8686969"/>
              <a:gd name="connsiteY4" fmla="*/ 1079852 h 1079852"/>
              <a:gd name="connsiteX5" fmla="*/ 56941 w 8686969"/>
              <a:gd name="connsiteY5" fmla="*/ 1079852 h 1079852"/>
              <a:gd name="connsiteX6" fmla="*/ 0 w 8686969"/>
              <a:gd name="connsiteY6" fmla="*/ 1022911 h 1079852"/>
              <a:gd name="connsiteX7" fmla="*/ 0 w 8686969"/>
              <a:gd name="connsiteY7" fmla="*/ 794023 h 1079852"/>
              <a:gd name="connsiteX8" fmla="*/ 3420 w 8686969"/>
              <a:gd name="connsiteY8" fmla="*/ 794368 h 1079852"/>
              <a:gd name="connsiteX9" fmla="*/ 257862 w 8686969"/>
              <a:gd name="connsiteY9" fmla="*/ 539926 h 1079852"/>
              <a:gd name="connsiteX10" fmla="*/ 3420 w 8686969"/>
              <a:gd name="connsiteY10" fmla="*/ 285484 h 1079852"/>
              <a:gd name="connsiteX11" fmla="*/ 0 w 8686969"/>
              <a:gd name="connsiteY11" fmla="*/ 285829 h 1079852"/>
              <a:gd name="connsiteX12" fmla="*/ 0 w 8686969"/>
              <a:gd name="connsiteY12" fmla="*/ 56941 h 1079852"/>
              <a:gd name="connsiteX13" fmla="*/ 56941 w 8686969"/>
              <a:gd name="connsiteY13" fmla="*/ 0 h 1079852"/>
            </a:gdLst>
            <a:ahLst/>
            <a:cxnLst/>
            <a:rect l="l" t="t" r="r" b="b"/>
            <a:pathLst>
              <a:path w="8686969" h="1079852">
                <a:moveTo>
                  <a:pt x="56941" y="0"/>
                </a:moveTo>
                <a:lnTo>
                  <a:pt x="8630028" y="0"/>
                </a:lnTo>
                <a:cubicBezTo>
                  <a:pt x="8661476" y="0"/>
                  <a:pt x="8686969" y="25493"/>
                  <a:pt x="8686969" y="56941"/>
                </a:cubicBezTo>
                <a:lnTo>
                  <a:pt x="8686969" y="1022911"/>
                </a:lnTo>
                <a:cubicBezTo>
                  <a:pt x="8686969" y="1054359"/>
                  <a:pt x="8661476" y="1079852"/>
                  <a:pt x="8630028" y="1079852"/>
                </a:cubicBezTo>
                <a:lnTo>
                  <a:pt x="56941" y="1079852"/>
                </a:lnTo>
                <a:cubicBezTo>
                  <a:pt x="25493" y="1079852"/>
                  <a:pt x="0" y="1054359"/>
                  <a:pt x="0" y="1022911"/>
                </a:cubicBezTo>
                <a:lnTo>
                  <a:pt x="0" y="794023"/>
                </a:lnTo>
                <a:lnTo>
                  <a:pt x="3420" y="794368"/>
                </a:lnTo>
                <a:cubicBezTo>
                  <a:pt x="143944" y="794368"/>
                  <a:pt x="257862" y="680450"/>
                  <a:pt x="257862" y="539926"/>
                </a:cubicBezTo>
                <a:cubicBezTo>
                  <a:pt x="257862" y="399402"/>
                  <a:pt x="143944" y="285484"/>
                  <a:pt x="3420" y="285484"/>
                </a:cubicBezTo>
                <a:lnTo>
                  <a:pt x="0" y="285829"/>
                </a:lnTo>
                <a:lnTo>
                  <a:pt x="0" y="56941"/>
                </a:lnTo>
                <a:cubicBezTo>
                  <a:pt x="0" y="25493"/>
                  <a:pt x="25493" y="0"/>
                  <a:pt x="56941" y="0"/>
                </a:cubicBezTo>
                <a:close/>
              </a:path>
            </a:pathLst>
          </a:custGeom>
          <a:solidFill>
            <a:schemeClr val="accent1"/>
          </a:solidFill>
          <a:ln w="12700" cap="rnd">
            <a:noFill/>
            <a:rou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E75E37AE-A8DD-2306-6007-7F4C91223C51}"/>
              </a:ext>
            </a:extLst>
          </p:cNvPr>
          <p:cNvSpPr txBox="1"/>
          <p:nvPr/>
        </p:nvSpPr>
        <p:spPr>
          <a:xfrm>
            <a:off x="672739" y="1829562"/>
            <a:ext cx="257862" cy="508884"/>
          </a:xfrm>
          <a:custGeom>
            <a:avLst/>
            <a:gdLst>
              <a:gd name="connsiteX0" fmla="*/ 3420 w 257862"/>
              <a:gd name="connsiteY0" fmla="*/ 0 h 508884"/>
              <a:gd name="connsiteX1" fmla="*/ 257862 w 257862"/>
              <a:gd name="connsiteY1" fmla="*/ 254442 h 508884"/>
              <a:gd name="connsiteX2" fmla="*/ 3420 w 257862"/>
              <a:gd name="connsiteY2" fmla="*/ 508884 h 508884"/>
              <a:gd name="connsiteX3" fmla="*/ 0 w 257862"/>
              <a:gd name="connsiteY3" fmla="*/ 508539 h 508884"/>
              <a:gd name="connsiteX4" fmla="*/ 0 w 257862"/>
              <a:gd name="connsiteY4" fmla="*/ 345 h 508884"/>
              <a:gd name="connsiteX5" fmla="*/ 3420 w 257862"/>
              <a:gd name="connsiteY5" fmla="*/ 0 h 508884"/>
            </a:gdLst>
            <a:ahLst/>
            <a:cxnLst/>
            <a:rect l="l" t="t" r="r" b="b"/>
            <a:pathLst>
              <a:path w="257862" h="508884">
                <a:moveTo>
                  <a:pt x="3420" y="0"/>
                </a:moveTo>
                <a:cubicBezTo>
                  <a:pt x="143944" y="0"/>
                  <a:pt x="257862" y="113918"/>
                  <a:pt x="257862" y="254442"/>
                </a:cubicBezTo>
                <a:cubicBezTo>
                  <a:pt x="257862" y="394966"/>
                  <a:pt x="143944" y="508884"/>
                  <a:pt x="3420" y="508884"/>
                </a:cubicBezTo>
                <a:lnTo>
                  <a:pt x="0" y="508539"/>
                </a:lnTo>
                <a:lnTo>
                  <a:pt x="0" y="345"/>
                </a:lnTo>
                <a:lnTo>
                  <a:pt x="3420" y="0"/>
                </a:lnTo>
                <a:close/>
              </a:path>
            </a:pathLst>
          </a:custGeom>
          <a:solidFill>
            <a:schemeClr val="accent1"/>
          </a:solidFill>
          <a:ln w="12700" cap="rnd">
            <a:noFill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b="1" dirty="0"/>
              <a:t>4</a:t>
            </a:r>
            <a:endParaRPr kumimoji="1" lang="zh-CN" altLang="en-US" b="1" dirty="0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1C85146B-E0BC-D165-F35A-461B66091336}"/>
              </a:ext>
            </a:extLst>
          </p:cNvPr>
          <p:cNvSpPr txBox="1"/>
          <p:nvPr/>
        </p:nvSpPr>
        <p:spPr>
          <a:xfrm>
            <a:off x="672739" y="1544078"/>
            <a:ext cx="8686969" cy="1079852"/>
          </a:xfrm>
          <a:custGeom>
            <a:avLst/>
            <a:gdLst>
              <a:gd name="connsiteX0" fmla="*/ 56941 w 8686969"/>
              <a:gd name="connsiteY0" fmla="*/ 0 h 1079852"/>
              <a:gd name="connsiteX1" fmla="*/ 8630028 w 8686969"/>
              <a:gd name="connsiteY1" fmla="*/ 0 h 1079852"/>
              <a:gd name="connsiteX2" fmla="*/ 8686969 w 8686969"/>
              <a:gd name="connsiteY2" fmla="*/ 56941 h 1079852"/>
              <a:gd name="connsiteX3" fmla="*/ 8686969 w 8686969"/>
              <a:gd name="connsiteY3" fmla="*/ 1022911 h 1079852"/>
              <a:gd name="connsiteX4" fmla="*/ 8630028 w 8686969"/>
              <a:gd name="connsiteY4" fmla="*/ 1079852 h 1079852"/>
              <a:gd name="connsiteX5" fmla="*/ 56941 w 8686969"/>
              <a:gd name="connsiteY5" fmla="*/ 1079852 h 1079852"/>
              <a:gd name="connsiteX6" fmla="*/ 0 w 8686969"/>
              <a:gd name="connsiteY6" fmla="*/ 1022911 h 1079852"/>
              <a:gd name="connsiteX7" fmla="*/ 0 w 8686969"/>
              <a:gd name="connsiteY7" fmla="*/ 794023 h 1079852"/>
              <a:gd name="connsiteX8" fmla="*/ 3420 w 8686969"/>
              <a:gd name="connsiteY8" fmla="*/ 794368 h 1079852"/>
              <a:gd name="connsiteX9" fmla="*/ 257862 w 8686969"/>
              <a:gd name="connsiteY9" fmla="*/ 539926 h 1079852"/>
              <a:gd name="connsiteX10" fmla="*/ 3420 w 8686969"/>
              <a:gd name="connsiteY10" fmla="*/ 285484 h 1079852"/>
              <a:gd name="connsiteX11" fmla="*/ 0 w 8686969"/>
              <a:gd name="connsiteY11" fmla="*/ 285829 h 1079852"/>
              <a:gd name="connsiteX12" fmla="*/ 0 w 8686969"/>
              <a:gd name="connsiteY12" fmla="*/ 56941 h 1079852"/>
              <a:gd name="connsiteX13" fmla="*/ 56941 w 8686969"/>
              <a:gd name="connsiteY13" fmla="*/ 0 h 1079852"/>
            </a:gdLst>
            <a:ahLst/>
            <a:cxnLst/>
            <a:rect l="l" t="t" r="r" b="b"/>
            <a:pathLst>
              <a:path w="8686969" h="1079852">
                <a:moveTo>
                  <a:pt x="56941" y="0"/>
                </a:moveTo>
                <a:lnTo>
                  <a:pt x="8630028" y="0"/>
                </a:lnTo>
                <a:cubicBezTo>
                  <a:pt x="8661476" y="0"/>
                  <a:pt x="8686969" y="25493"/>
                  <a:pt x="8686969" y="56941"/>
                </a:cubicBezTo>
                <a:lnTo>
                  <a:pt x="8686969" y="1022911"/>
                </a:lnTo>
                <a:cubicBezTo>
                  <a:pt x="8686969" y="1054359"/>
                  <a:pt x="8661476" y="1079852"/>
                  <a:pt x="8630028" y="1079852"/>
                </a:cubicBezTo>
                <a:lnTo>
                  <a:pt x="56941" y="1079852"/>
                </a:lnTo>
                <a:cubicBezTo>
                  <a:pt x="25493" y="1079852"/>
                  <a:pt x="0" y="1054359"/>
                  <a:pt x="0" y="1022911"/>
                </a:cubicBezTo>
                <a:lnTo>
                  <a:pt x="0" y="794023"/>
                </a:lnTo>
                <a:lnTo>
                  <a:pt x="3420" y="794368"/>
                </a:lnTo>
                <a:cubicBezTo>
                  <a:pt x="143944" y="794368"/>
                  <a:pt x="257862" y="680450"/>
                  <a:pt x="257862" y="539926"/>
                </a:cubicBezTo>
                <a:cubicBezTo>
                  <a:pt x="257862" y="399402"/>
                  <a:pt x="143944" y="285484"/>
                  <a:pt x="3420" y="285484"/>
                </a:cubicBezTo>
                <a:lnTo>
                  <a:pt x="0" y="285829"/>
                </a:lnTo>
                <a:lnTo>
                  <a:pt x="0" y="56941"/>
                </a:lnTo>
                <a:cubicBezTo>
                  <a:pt x="0" y="25493"/>
                  <a:pt x="25493" y="0"/>
                  <a:pt x="56941" y="0"/>
                </a:cubicBezTo>
                <a:close/>
              </a:path>
            </a:pathLst>
          </a:custGeom>
          <a:solidFill>
            <a:schemeClr val="bg1"/>
          </a:solidFill>
          <a:ln w="12700" cap="rnd">
            <a:noFill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Drying</a:t>
            </a:r>
          </a:p>
          <a:p>
            <a:pPr algn="ctr">
              <a:lnSpc>
                <a:spcPct val="110000"/>
              </a:lnSpc>
            </a:pPr>
            <a:r>
              <a:rPr kumimoji="1" lang="zh-CN" alt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干燥</a:t>
            </a: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B647702D-DF03-0084-E4D8-F0D130025ECB}"/>
              </a:ext>
            </a:extLst>
          </p:cNvPr>
          <p:cNvSpPr txBox="1"/>
          <p:nvPr/>
        </p:nvSpPr>
        <p:spPr>
          <a:xfrm>
            <a:off x="1746166" y="3316455"/>
            <a:ext cx="257862" cy="508884"/>
          </a:xfrm>
          <a:custGeom>
            <a:avLst/>
            <a:gdLst>
              <a:gd name="connsiteX0" fmla="*/ 3420 w 257862"/>
              <a:gd name="connsiteY0" fmla="*/ 0 h 508884"/>
              <a:gd name="connsiteX1" fmla="*/ 257862 w 257862"/>
              <a:gd name="connsiteY1" fmla="*/ 254442 h 508884"/>
              <a:gd name="connsiteX2" fmla="*/ 3420 w 257862"/>
              <a:gd name="connsiteY2" fmla="*/ 508884 h 508884"/>
              <a:gd name="connsiteX3" fmla="*/ 0 w 257862"/>
              <a:gd name="connsiteY3" fmla="*/ 508539 h 508884"/>
              <a:gd name="connsiteX4" fmla="*/ 0 w 257862"/>
              <a:gd name="connsiteY4" fmla="*/ 345 h 508884"/>
              <a:gd name="connsiteX5" fmla="*/ 3420 w 257862"/>
              <a:gd name="connsiteY5" fmla="*/ 0 h 508884"/>
            </a:gdLst>
            <a:ahLst/>
            <a:cxnLst/>
            <a:rect l="l" t="t" r="r" b="b"/>
            <a:pathLst>
              <a:path w="257862" h="508884">
                <a:moveTo>
                  <a:pt x="3420" y="0"/>
                </a:moveTo>
                <a:cubicBezTo>
                  <a:pt x="143944" y="0"/>
                  <a:pt x="257862" y="113918"/>
                  <a:pt x="257862" y="254442"/>
                </a:cubicBezTo>
                <a:cubicBezTo>
                  <a:pt x="257862" y="394966"/>
                  <a:pt x="143944" y="508884"/>
                  <a:pt x="3420" y="508884"/>
                </a:cubicBezTo>
                <a:lnTo>
                  <a:pt x="0" y="508539"/>
                </a:lnTo>
                <a:lnTo>
                  <a:pt x="0" y="345"/>
                </a:lnTo>
                <a:lnTo>
                  <a:pt x="3420" y="0"/>
                </a:lnTo>
                <a:close/>
              </a:path>
            </a:pathLst>
          </a:custGeom>
          <a:solidFill>
            <a:schemeClr val="accent2"/>
          </a:solidFill>
          <a:ln w="12700" cap="rnd">
            <a:noFill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b="1" dirty="0"/>
              <a:t>5</a:t>
            </a:r>
            <a:endParaRPr kumimoji="1" lang="zh-CN" altLang="en-US" b="1" dirty="0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F341952A-08FD-0A74-BC85-CC363626086D}"/>
              </a:ext>
            </a:extLst>
          </p:cNvPr>
          <p:cNvSpPr txBox="1"/>
          <p:nvPr/>
        </p:nvSpPr>
        <p:spPr>
          <a:xfrm>
            <a:off x="1746166" y="3030971"/>
            <a:ext cx="8686969" cy="1079852"/>
          </a:xfrm>
          <a:custGeom>
            <a:avLst/>
            <a:gdLst>
              <a:gd name="connsiteX0" fmla="*/ 56941 w 8686969"/>
              <a:gd name="connsiteY0" fmla="*/ 0 h 1079852"/>
              <a:gd name="connsiteX1" fmla="*/ 8630028 w 8686969"/>
              <a:gd name="connsiteY1" fmla="*/ 0 h 1079852"/>
              <a:gd name="connsiteX2" fmla="*/ 8686969 w 8686969"/>
              <a:gd name="connsiteY2" fmla="*/ 56941 h 1079852"/>
              <a:gd name="connsiteX3" fmla="*/ 8686969 w 8686969"/>
              <a:gd name="connsiteY3" fmla="*/ 1022911 h 1079852"/>
              <a:gd name="connsiteX4" fmla="*/ 8630028 w 8686969"/>
              <a:gd name="connsiteY4" fmla="*/ 1079852 h 1079852"/>
              <a:gd name="connsiteX5" fmla="*/ 56941 w 8686969"/>
              <a:gd name="connsiteY5" fmla="*/ 1079852 h 1079852"/>
              <a:gd name="connsiteX6" fmla="*/ 0 w 8686969"/>
              <a:gd name="connsiteY6" fmla="*/ 1022911 h 1079852"/>
              <a:gd name="connsiteX7" fmla="*/ 0 w 8686969"/>
              <a:gd name="connsiteY7" fmla="*/ 794023 h 1079852"/>
              <a:gd name="connsiteX8" fmla="*/ 3420 w 8686969"/>
              <a:gd name="connsiteY8" fmla="*/ 794368 h 1079852"/>
              <a:gd name="connsiteX9" fmla="*/ 257862 w 8686969"/>
              <a:gd name="connsiteY9" fmla="*/ 539926 h 1079852"/>
              <a:gd name="connsiteX10" fmla="*/ 3420 w 8686969"/>
              <a:gd name="connsiteY10" fmla="*/ 285484 h 1079852"/>
              <a:gd name="connsiteX11" fmla="*/ 0 w 8686969"/>
              <a:gd name="connsiteY11" fmla="*/ 285829 h 1079852"/>
              <a:gd name="connsiteX12" fmla="*/ 0 w 8686969"/>
              <a:gd name="connsiteY12" fmla="*/ 56941 h 1079852"/>
              <a:gd name="connsiteX13" fmla="*/ 56941 w 8686969"/>
              <a:gd name="connsiteY13" fmla="*/ 0 h 1079852"/>
            </a:gdLst>
            <a:ahLst/>
            <a:cxnLst/>
            <a:rect l="l" t="t" r="r" b="b"/>
            <a:pathLst>
              <a:path w="8686969" h="1079852">
                <a:moveTo>
                  <a:pt x="56941" y="0"/>
                </a:moveTo>
                <a:lnTo>
                  <a:pt x="8630028" y="0"/>
                </a:lnTo>
                <a:cubicBezTo>
                  <a:pt x="8661476" y="0"/>
                  <a:pt x="8686969" y="25493"/>
                  <a:pt x="8686969" y="56941"/>
                </a:cubicBezTo>
                <a:lnTo>
                  <a:pt x="8686969" y="1022911"/>
                </a:lnTo>
                <a:cubicBezTo>
                  <a:pt x="8686969" y="1054359"/>
                  <a:pt x="8661476" y="1079852"/>
                  <a:pt x="8630028" y="1079852"/>
                </a:cubicBezTo>
                <a:lnTo>
                  <a:pt x="56941" y="1079852"/>
                </a:lnTo>
                <a:cubicBezTo>
                  <a:pt x="25493" y="1079852"/>
                  <a:pt x="0" y="1054359"/>
                  <a:pt x="0" y="1022911"/>
                </a:cubicBezTo>
                <a:lnTo>
                  <a:pt x="0" y="794023"/>
                </a:lnTo>
                <a:lnTo>
                  <a:pt x="3420" y="794368"/>
                </a:lnTo>
                <a:cubicBezTo>
                  <a:pt x="143944" y="794368"/>
                  <a:pt x="257862" y="680450"/>
                  <a:pt x="257862" y="539926"/>
                </a:cubicBezTo>
                <a:cubicBezTo>
                  <a:pt x="257862" y="399402"/>
                  <a:pt x="143944" y="285484"/>
                  <a:pt x="3420" y="285484"/>
                </a:cubicBezTo>
                <a:lnTo>
                  <a:pt x="0" y="285829"/>
                </a:lnTo>
                <a:lnTo>
                  <a:pt x="0" y="56941"/>
                </a:lnTo>
                <a:cubicBezTo>
                  <a:pt x="0" y="25493"/>
                  <a:pt x="25493" y="0"/>
                  <a:pt x="56941" y="0"/>
                </a:cubicBezTo>
                <a:close/>
              </a:path>
            </a:pathLst>
          </a:custGeom>
          <a:solidFill>
            <a:schemeClr val="bg1"/>
          </a:solidFill>
          <a:ln w="12700" cap="rnd">
            <a:noFill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Glazing</a:t>
            </a:r>
          </a:p>
          <a:p>
            <a:pPr algn="ctr">
              <a:lnSpc>
                <a:spcPct val="110000"/>
              </a:lnSpc>
            </a:pPr>
            <a:r>
              <a:rPr kumimoji="1" lang="zh-CN" alt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上釉</a:t>
            </a: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210DF50E-76B3-3107-AF81-DCE708445FC5}"/>
              </a:ext>
            </a:extLst>
          </p:cNvPr>
          <p:cNvSpPr txBox="1"/>
          <p:nvPr/>
        </p:nvSpPr>
        <p:spPr>
          <a:xfrm>
            <a:off x="2819591" y="4803348"/>
            <a:ext cx="257862" cy="508884"/>
          </a:xfrm>
          <a:custGeom>
            <a:avLst/>
            <a:gdLst>
              <a:gd name="connsiteX0" fmla="*/ 3420 w 257862"/>
              <a:gd name="connsiteY0" fmla="*/ 0 h 508884"/>
              <a:gd name="connsiteX1" fmla="*/ 257862 w 257862"/>
              <a:gd name="connsiteY1" fmla="*/ 254442 h 508884"/>
              <a:gd name="connsiteX2" fmla="*/ 3420 w 257862"/>
              <a:gd name="connsiteY2" fmla="*/ 508884 h 508884"/>
              <a:gd name="connsiteX3" fmla="*/ 0 w 257862"/>
              <a:gd name="connsiteY3" fmla="*/ 508539 h 508884"/>
              <a:gd name="connsiteX4" fmla="*/ 0 w 257862"/>
              <a:gd name="connsiteY4" fmla="*/ 345 h 508884"/>
              <a:gd name="connsiteX5" fmla="*/ 3420 w 257862"/>
              <a:gd name="connsiteY5" fmla="*/ 0 h 508884"/>
            </a:gdLst>
            <a:ahLst/>
            <a:cxnLst/>
            <a:rect l="l" t="t" r="r" b="b"/>
            <a:pathLst>
              <a:path w="257862" h="508884">
                <a:moveTo>
                  <a:pt x="3420" y="0"/>
                </a:moveTo>
                <a:cubicBezTo>
                  <a:pt x="143944" y="0"/>
                  <a:pt x="257862" y="113918"/>
                  <a:pt x="257862" y="254442"/>
                </a:cubicBezTo>
                <a:cubicBezTo>
                  <a:pt x="257862" y="394966"/>
                  <a:pt x="143944" y="508884"/>
                  <a:pt x="3420" y="508884"/>
                </a:cubicBezTo>
                <a:lnTo>
                  <a:pt x="0" y="508539"/>
                </a:lnTo>
                <a:lnTo>
                  <a:pt x="0" y="345"/>
                </a:lnTo>
                <a:lnTo>
                  <a:pt x="3420" y="0"/>
                </a:lnTo>
                <a:close/>
              </a:path>
            </a:pathLst>
          </a:custGeom>
          <a:solidFill>
            <a:schemeClr val="accent1"/>
          </a:solidFill>
          <a:ln w="12700" cap="rnd">
            <a:noFill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b="1" dirty="0"/>
              <a:t>6</a:t>
            </a:r>
            <a:endParaRPr kumimoji="1" lang="zh-CN" altLang="en-US" b="1" dirty="0"/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C2F7ED4C-7068-ECE5-69DF-68C273719759}"/>
              </a:ext>
            </a:extLst>
          </p:cNvPr>
          <p:cNvSpPr txBox="1"/>
          <p:nvPr/>
        </p:nvSpPr>
        <p:spPr>
          <a:xfrm>
            <a:off x="2819591" y="4517864"/>
            <a:ext cx="8686969" cy="1079852"/>
          </a:xfrm>
          <a:custGeom>
            <a:avLst/>
            <a:gdLst>
              <a:gd name="connsiteX0" fmla="*/ 56941 w 8686969"/>
              <a:gd name="connsiteY0" fmla="*/ 0 h 1079852"/>
              <a:gd name="connsiteX1" fmla="*/ 8630028 w 8686969"/>
              <a:gd name="connsiteY1" fmla="*/ 0 h 1079852"/>
              <a:gd name="connsiteX2" fmla="*/ 8686969 w 8686969"/>
              <a:gd name="connsiteY2" fmla="*/ 56941 h 1079852"/>
              <a:gd name="connsiteX3" fmla="*/ 8686969 w 8686969"/>
              <a:gd name="connsiteY3" fmla="*/ 1022911 h 1079852"/>
              <a:gd name="connsiteX4" fmla="*/ 8630028 w 8686969"/>
              <a:gd name="connsiteY4" fmla="*/ 1079852 h 1079852"/>
              <a:gd name="connsiteX5" fmla="*/ 56941 w 8686969"/>
              <a:gd name="connsiteY5" fmla="*/ 1079852 h 1079852"/>
              <a:gd name="connsiteX6" fmla="*/ 0 w 8686969"/>
              <a:gd name="connsiteY6" fmla="*/ 1022911 h 1079852"/>
              <a:gd name="connsiteX7" fmla="*/ 0 w 8686969"/>
              <a:gd name="connsiteY7" fmla="*/ 794023 h 1079852"/>
              <a:gd name="connsiteX8" fmla="*/ 3420 w 8686969"/>
              <a:gd name="connsiteY8" fmla="*/ 794368 h 1079852"/>
              <a:gd name="connsiteX9" fmla="*/ 257862 w 8686969"/>
              <a:gd name="connsiteY9" fmla="*/ 539926 h 1079852"/>
              <a:gd name="connsiteX10" fmla="*/ 3420 w 8686969"/>
              <a:gd name="connsiteY10" fmla="*/ 285484 h 1079852"/>
              <a:gd name="connsiteX11" fmla="*/ 0 w 8686969"/>
              <a:gd name="connsiteY11" fmla="*/ 285829 h 1079852"/>
              <a:gd name="connsiteX12" fmla="*/ 0 w 8686969"/>
              <a:gd name="connsiteY12" fmla="*/ 56941 h 1079852"/>
              <a:gd name="connsiteX13" fmla="*/ 56941 w 8686969"/>
              <a:gd name="connsiteY13" fmla="*/ 0 h 1079852"/>
            </a:gdLst>
            <a:ahLst/>
            <a:cxnLst/>
            <a:rect l="l" t="t" r="r" b="b"/>
            <a:pathLst>
              <a:path w="8686969" h="1079852">
                <a:moveTo>
                  <a:pt x="56941" y="0"/>
                </a:moveTo>
                <a:lnTo>
                  <a:pt x="8630028" y="0"/>
                </a:lnTo>
                <a:cubicBezTo>
                  <a:pt x="8661476" y="0"/>
                  <a:pt x="8686969" y="25493"/>
                  <a:pt x="8686969" y="56941"/>
                </a:cubicBezTo>
                <a:lnTo>
                  <a:pt x="8686969" y="1022911"/>
                </a:lnTo>
                <a:cubicBezTo>
                  <a:pt x="8686969" y="1054359"/>
                  <a:pt x="8661476" y="1079852"/>
                  <a:pt x="8630028" y="1079852"/>
                </a:cubicBezTo>
                <a:lnTo>
                  <a:pt x="56941" y="1079852"/>
                </a:lnTo>
                <a:cubicBezTo>
                  <a:pt x="25493" y="1079852"/>
                  <a:pt x="0" y="1054359"/>
                  <a:pt x="0" y="1022911"/>
                </a:cubicBezTo>
                <a:lnTo>
                  <a:pt x="0" y="794023"/>
                </a:lnTo>
                <a:lnTo>
                  <a:pt x="3420" y="794368"/>
                </a:lnTo>
                <a:cubicBezTo>
                  <a:pt x="143944" y="794368"/>
                  <a:pt x="257862" y="680450"/>
                  <a:pt x="257862" y="539926"/>
                </a:cubicBezTo>
                <a:cubicBezTo>
                  <a:pt x="257862" y="399402"/>
                  <a:pt x="143944" y="285484"/>
                  <a:pt x="3420" y="285484"/>
                </a:cubicBezTo>
                <a:lnTo>
                  <a:pt x="0" y="285829"/>
                </a:lnTo>
                <a:lnTo>
                  <a:pt x="0" y="56941"/>
                </a:lnTo>
                <a:cubicBezTo>
                  <a:pt x="0" y="25493"/>
                  <a:pt x="25493" y="0"/>
                  <a:pt x="56941" y="0"/>
                </a:cubicBezTo>
                <a:close/>
              </a:path>
            </a:pathLst>
          </a:custGeom>
          <a:solidFill>
            <a:schemeClr val="bg1"/>
          </a:solidFill>
          <a:ln w="12700" cap="rnd">
            <a:noFill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Firing</a:t>
            </a:r>
          </a:p>
          <a:p>
            <a:pPr algn="ctr">
              <a:lnSpc>
                <a:spcPct val="110000"/>
              </a:lnSpc>
            </a:pPr>
            <a:r>
              <a:rPr kumimoji="1" lang="zh-CN" alt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烧制</a:t>
            </a:r>
            <a:endParaRPr kumimoji="1" lang="en-US" altLang="zh-CN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ADC4A6C9-21F2-D82B-2CD2-1598E5215D0E}"/>
              </a:ext>
            </a:extLst>
          </p:cNvPr>
          <p:cNvSpPr txBox="1"/>
          <p:nvPr/>
        </p:nvSpPr>
        <p:spPr>
          <a:xfrm flipV="1">
            <a:off x="11146403" y="1130300"/>
            <a:ext cx="372497" cy="372497"/>
          </a:xfrm>
          <a:prstGeom prst="roundRect">
            <a:avLst>
              <a:gd name="adj" fmla="val 7827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E654F4DB-F23F-A2C8-487B-8753CBAEBE61}"/>
              </a:ext>
            </a:extLst>
          </p:cNvPr>
          <p:cNvSpPr txBox="1"/>
          <p:nvPr/>
        </p:nvSpPr>
        <p:spPr>
          <a:xfrm flipV="1">
            <a:off x="660401" y="5239910"/>
            <a:ext cx="425822" cy="425822"/>
          </a:xfrm>
          <a:prstGeom prst="roundRect">
            <a:avLst>
              <a:gd name="adj" fmla="val 7827"/>
            </a:avLst>
          </a:pr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4E976350-63BA-B9BF-5E51-A65267626E88}"/>
              </a:ext>
            </a:extLst>
          </p:cNvPr>
          <p:cNvSpPr txBox="1"/>
          <p:nvPr/>
        </p:nvSpPr>
        <p:spPr>
          <a:xfrm flipV="1">
            <a:off x="1091095" y="5708278"/>
            <a:ext cx="425822" cy="425822"/>
          </a:xfrm>
          <a:prstGeom prst="roundRect">
            <a:avLst>
              <a:gd name="adj" fmla="val 7827"/>
            </a:avLst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3B2FAB9F-86B4-C792-3B02-DC96A4642BAF}"/>
              </a:ext>
            </a:extLst>
          </p:cNvPr>
          <p:cNvSpPr txBox="1"/>
          <p:nvPr/>
        </p:nvSpPr>
        <p:spPr>
          <a:xfrm>
            <a:off x="666750" y="45878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kumimoji="1" lang="en-US" altLang="zh-CN" sz="32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Solutions </a:t>
            </a:r>
            <a:r>
              <a:rPr kumimoji="1" lang="en-US" altLang="zh-CN" sz="3200" b="1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对策</a:t>
            </a:r>
            <a:r>
              <a:rPr kumimoji="1" lang="en-US" altLang="zh-CN" sz="32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:</a:t>
            </a:r>
            <a:endParaRPr kumimoji="1" lang="zh-CN" altLang="en-US" sz="3200" b="1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Times New Roman" panose="02020603050405020304" pitchFamily="18" charset="0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7423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41827" b="-41827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28F81A-1BEC-688D-AEEE-30B4F7F90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7EA2CA-3D59-A84B-2B89-E03A1C0EFF19}"/>
              </a:ext>
            </a:extLst>
          </p:cNvPr>
          <p:cNvSpPr txBox="1"/>
          <p:nvPr/>
        </p:nvSpPr>
        <p:spPr>
          <a:xfrm>
            <a:off x="9181214" y="4452731"/>
            <a:ext cx="2385392" cy="1025718"/>
          </a:xfrm>
          <a:custGeom>
            <a:avLst/>
            <a:gdLst>
              <a:gd name="connsiteX0" fmla="*/ 56941 w 8686969"/>
              <a:gd name="connsiteY0" fmla="*/ 0 h 1079852"/>
              <a:gd name="connsiteX1" fmla="*/ 8630028 w 8686969"/>
              <a:gd name="connsiteY1" fmla="*/ 0 h 1079852"/>
              <a:gd name="connsiteX2" fmla="*/ 8686969 w 8686969"/>
              <a:gd name="connsiteY2" fmla="*/ 56941 h 1079852"/>
              <a:gd name="connsiteX3" fmla="*/ 8686969 w 8686969"/>
              <a:gd name="connsiteY3" fmla="*/ 1022911 h 1079852"/>
              <a:gd name="connsiteX4" fmla="*/ 8630028 w 8686969"/>
              <a:gd name="connsiteY4" fmla="*/ 1079852 h 1079852"/>
              <a:gd name="connsiteX5" fmla="*/ 56941 w 8686969"/>
              <a:gd name="connsiteY5" fmla="*/ 1079852 h 1079852"/>
              <a:gd name="connsiteX6" fmla="*/ 0 w 8686969"/>
              <a:gd name="connsiteY6" fmla="*/ 1022911 h 1079852"/>
              <a:gd name="connsiteX7" fmla="*/ 0 w 8686969"/>
              <a:gd name="connsiteY7" fmla="*/ 794023 h 1079852"/>
              <a:gd name="connsiteX8" fmla="*/ 3420 w 8686969"/>
              <a:gd name="connsiteY8" fmla="*/ 794368 h 1079852"/>
              <a:gd name="connsiteX9" fmla="*/ 257862 w 8686969"/>
              <a:gd name="connsiteY9" fmla="*/ 539926 h 1079852"/>
              <a:gd name="connsiteX10" fmla="*/ 3420 w 8686969"/>
              <a:gd name="connsiteY10" fmla="*/ 285484 h 1079852"/>
              <a:gd name="connsiteX11" fmla="*/ 0 w 8686969"/>
              <a:gd name="connsiteY11" fmla="*/ 285829 h 1079852"/>
              <a:gd name="connsiteX12" fmla="*/ 0 w 8686969"/>
              <a:gd name="connsiteY12" fmla="*/ 56941 h 1079852"/>
              <a:gd name="connsiteX13" fmla="*/ 56941 w 8686969"/>
              <a:gd name="connsiteY13" fmla="*/ 0 h 1079852"/>
            </a:gdLst>
            <a:ahLst/>
            <a:cxnLst/>
            <a:rect l="l" t="t" r="r" b="b"/>
            <a:pathLst>
              <a:path w="8686969" h="1079852">
                <a:moveTo>
                  <a:pt x="56941" y="0"/>
                </a:moveTo>
                <a:lnTo>
                  <a:pt x="8630028" y="0"/>
                </a:lnTo>
                <a:cubicBezTo>
                  <a:pt x="8661476" y="0"/>
                  <a:pt x="8686969" y="25493"/>
                  <a:pt x="8686969" y="56941"/>
                </a:cubicBezTo>
                <a:lnTo>
                  <a:pt x="8686969" y="1022911"/>
                </a:lnTo>
                <a:cubicBezTo>
                  <a:pt x="8686969" y="1054359"/>
                  <a:pt x="8661476" y="1079852"/>
                  <a:pt x="8630028" y="1079852"/>
                </a:cubicBezTo>
                <a:lnTo>
                  <a:pt x="56941" y="1079852"/>
                </a:lnTo>
                <a:cubicBezTo>
                  <a:pt x="25493" y="1079852"/>
                  <a:pt x="0" y="1054359"/>
                  <a:pt x="0" y="1022911"/>
                </a:cubicBezTo>
                <a:lnTo>
                  <a:pt x="0" y="794023"/>
                </a:lnTo>
                <a:lnTo>
                  <a:pt x="3420" y="794368"/>
                </a:lnTo>
                <a:cubicBezTo>
                  <a:pt x="143944" y="794368"/>
                  <a:pt x="257862" y="680450"/>
                  <a:pt x="257862" y="539926"/>
                </a:cubicBezTo>
                <a:cubicBezTo>
                  <a:pt x="257862" y="399402"/>
                  <a:pt x="143944" y="285484"/>
                  <a:pt x="3420" y="285484"/>
                </a:cubicBezTo>
                <a:lnTo>
                  <a:pt x="0" y="285829"/>
                </a:lnTo>
                <a:lnTo>
                  <a:pt x="0" y="56941"/>
                </a:lnTo>
                <a:cubicBezTo>
                  <a:pt x="0" y="25493"/>
                  <a:pt x="25493" y="0"/>
                  <a:pt x="56941" y="0"/>
                </a:cubicBezTo>
                <a:close/>
              </a:path>
            </a:pathLst>
          </a:custGeom>
          <a:solidFill>
            <a:schemeClr val="accent1"/>
          </a:solidFill>
          <a:ln w="12700" cap="rnd">
            <a:noFill/>
            <a:rou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2E40B126-A142-1C93-BA3A-5918A94BF375}"/>
              </a:ext>
            </a:extLst>
          </p:cNvPr>
          <p:cNvSpPr txBox="1"/>
          <p:nvPr/>
        </p:nvSpPr>
        <p:spPr>
          <a:xfrm>
            <a:off x="8110330" y="2965837"/>
            <a:ext cx="2385392" cy="1025718"/>
          </a:xfrm>
          <a:custGeom>
            <a:avLst/>
            <a:gdLst>
              <a:gd name="connsiteX0" fmla="*/ 56941 w 8686969"/>
              <a:gd name="connsiteY0" fmla="*/ 0 h 1079852"/>
              <a:gd name="connsiteX1" fmla="*/ 8630028 w 8686969"/>
              <a:gd name="connsiteY1" fmla="*/ 0 h 1079852"/>
              <a:gd name="connsiteX2" fmla="*/ 8686969 w 8686969"/>
              <a:gd name="connsiteY2" fmla="*/ 56941 h 1079852"/>
              <a:gd name="connsiteX3" fmla="*/ 8686969 w 8686969"/>
              <a:gd name="connsiteY3" fmla="*/ 1022911 h 1079852"/>
              <a:gd name="connsiteX4" fmla="*/ 8630028 w 8686969"/>
              <a:gd name="connsiteY4" fmla="*/ 1079852 h 1079852"/>
              <a:gd name="connsiteX5" fmla="*/ 56941 w 8686969"/>
              <a:gd name="connsiteY5" fmla="*/ 1079852 h 1079852"/>
              <a:gd name="connsiteX6" fmla="*/ 0 w 8686969"/>
              <a:gd name="connsiteY6" fmla="*/ 1022911 h 1079852"/>
              <a:gd name="connsiteX7" fmla="*/ 0 w 8686969"/>
              <a:gd name="connsiteY7" fmla="*/ 794023 h 1079852"/>
              <a:gd name="connsiteX8" fmla="*/ 3420 w 8686969"/>
              <a:gd name="connsiteY8" fmla="*/ 794368 h 1079852"/>
              <a:gd name="connsiteX9" fmla="*/ 257862 w 8686969"/>
              <a:gd name="connsiteY9" fmla="*/ 539926 h 1079852"/>
              <a:gd name="connsiteX10" fmla="*/ 3420 w 8686969"/>
              <a:gd name="connsiteY10" fmla="*/ 285484 h 1079852"/>
              <a:gd name="connsiteX11" fmla="*/ 0 w 8686969"/>
              <a:gd name="connsiteY11" fmla="*/ 285829 h 1079852"/>
              <a:gd name="connsiteX12" fmla="*/ 0 w 8686969"/>
              <a:gd name="connsiteY12" fmla="*/ 56941 h 1079852"/>
              <a:gd name="connsiteX13" fmla="*/ 56941 w 8686969"/>
              <a:gd name="connsiteY13" fmla="*/ 0 h 1079852"/>
            </a:gdLst>
            <a:ahLst/>
            <a:cxnLst/>
            <a:rect l="l" t="t" r="r" b="b"/>
            <a:pathLst>
              <a:path w="8686969" h="1079852">
                <a:moveTo>
                  <a:pt x="56941" y="0"/>
                </a:moveTo>
                <a:lnTo>
                  <a:pt x="8630028" y="0"/>
                </a:lnTo>
                <a:cubicBezTo>
                  <a:pt x="8661476" y="0"/>
                  <a:pt x="8686969" y="25493"/>
                  <a:pt x="8686969" y="56941"/>
                </a:cubicBezTo>
                <a:lnTo>
                  <a:pt x="8686969" y="1022911"/>
                </a:lnTo>
                <a:cubicBezTo>
                  <a:pt x="8686969" y="1054359"/>
                  <a:pt x="8661476" y="1079852"/>
                  <a:pt x="8630028" y="1079852"/>
                </a:cubicBezTo>
                <a:lnTo>
                  <a:pt x="56941" y="1079852"/>
                </a:lnTo>
                <a:cubicBezTo>
                  <a:pt x="25493" y="1079852"/>
                  <a:pt x="0" y="1054359"/>
                  <a:pt x="0" y="1022911"/>
                </a:cubicBezTo>
                <a:lnTo>
                  <a:pt x="0" y="794023"/>
                </a:lnTo>
                <a:lnTo>
                  <a:pt x="3420" y="794368"/>
                </a:lnTo>
                <a:cubicBezTo>
                  <a:pt x="143944" y="794368"/>
                  <a:pt x="257862" y="680450"/>
                  <a:pt x="257862" y="539926"/>
                </a:cubicBezTo>
                <a:cubicBezTo>
                  <a:pt x="257862" y="399402"/>
                  <a:pt x="143944" y="285484"/>
                  <a:pt x="3420" y="285484"/>
                </a:cubicBezTo>
                <a:lnTo>
                  <a:pt x="0" y="285829"/>
                </a:lnTo>
                <a:lnTo>
                  <a:pt x="0" y="56941"/>
                </a:lnTo>
                <a:cubicBezTo>
                  <a:pt x="0" y="25493"/>
                  <a:pt x="25493" y="0"/>
                  <a:pt x="56941" y="0"/>
                </a:cubicBezTo>
                <a:close/>
              </a:path>
            </a:pathLst>
          </a:custGeom>
          <a:solidFill>
            <a:schemeClr val="accent2"/>
          </a:solidFill>
          <a:ln w="12700" cap="rnd">
            <a:noFill/>
            <a:rou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B868D737-0E43-1200-4D8E-70DFA5EAE064}"/>
              </a:ext>
            </a:extLst>
          </p:cNvPr>
          <p:cNvSpPr txBox="1"/>
          <p:nvPr/>
        </p:nvSpPr>
        <p:spPr>
          <a:xfrm>
            <a:off x="7036904" y="1478943"/>
            <a:ext cx="2385392" cy="1025718"/>
          </a:xfrm>
          <a:custGeom>
            <a:avLst/>
            <a:gdLst>
              <a:gd name="connsiteX0" fmla="*/ 56941 w 8686969"/>
              <a:gd name="connsiteY0" fmla="*/ 0 h 1079852"/>
              <a:gd name="connsiteX1" fmla="*/ 8630028 w 8686969"/>
              <a:gd name="connsiteY1" fmla="*/ 0 h 1079852"/>
              <a:gd name="connsiteX2" fmla="*/ 8686969 w 8686969"/>
              <a:gd name="connsiteY2" fmla="*/ 56941 h 1079852"/>
              <a:gd name="connsiteX3" fmla="*/ 8686969 w 8686969"/>
              <a:gd name="connsiteY3" fmla="*/ 1022911 h 1079852"/>
              <a:gd name="connsiteX4" fmla="*/ 8630028 w 8686969"/>
              <a:gd name="connsiteY4" fmla="*/ 1079852 h 1079852"/>
              <a:gd name="connsiteX5" fmla="*/ 56941 w 8686969"/>
              <a:gd name="connsiteY5" fmla="*/ 1079852 h 1079852"/>
              <a:gd name="connsiteX6" fmla="*/ 0 w 8686969"/>
              <a:gd name="connsiteY6" fmla="*/ 1022911 h 1079852"/>
              <a:gd name="connsiteX7" fmla="*/ 0 w 8686969"/>
              <a:gd name="connsiteY7" fmla="*/ 794023 h 1079852"/>
              <a:gd name="connsiteX8" fmla="*/ 3420 w 8686969"/>
              <a:gd name="connsiteY8" fmla="*/ 794368 h 1079852"/>
              <a:gd name="connsiteX9" fmla="*/ 257862 w 8686969"/>
              <a:gd name="connsiteY9" fmla="*/ 539926 h 1079852"/>
              <a:gd name="connsiteX10" fmla="*/ 3420 w 8686969"/>
              <a:gd name="connsiteY10" fmla="*/ 285484 h 1079852"/>
              <a:gd name="connsiteX11" fmla="*/ 0 w 8686969"/>
              <a:gd name="connsiteY11" fmla="*/ 285829 h 1079852"/>
              <a:gd name="connsiteX12" fmla="*/ 0 w 8686969"/>
              <a:gd name="connsiteY12" fmla="*/ 56941 h 1079852"/>
              <a:gd name="connsiteX13" fmla="*/ 56941 w 8686969"/>
              <a:gd name="connsiteY13" fmla="*/ 0 h 1079852"/>
            </a:gdLst>
            <a:ahLst/>
            <a:cxnLst/>
            <a:rect l="l" t="t" r="r" b="b"/>
            <a:pathLst>
              <a:path w="8686969" h="1079852">
                <a:moveTo>
                  <a:pt x="56941" y="0"/>
                </a:moveTo>
                <a:lnTo>
                  <a:pt x="8630028" y="0"/>
                </a:lnTo>
                <a:cubicBezTo>
                  <a:pt x="8661476" y="0"/>
                  <a:pt x="8686969" y="25493"/>
                  <a:pt x="8686969" y="56941"/>
                </a:cubicBezTo>
                <a:lnTo>
                  <a:pt x="8686969" y="1022911"/>
                </a:lnTo>
                <a:cubicBezTo>
                  <a:pt x="8686969" y="1054359"/>
                  <a:pt x="8661476" y="1079852"/>
                  <a:pt x="8630028" y="1079852"/>
                </a:cubicBezTo>
                <a:lnTo>
                  <a:pt x="56941" y="1079852"/>
                </a:lnTo>
                <a:cubicBezTo>
                  <a:pt x="25493" y="1079852"/>
                  <a:pt x="0" y="1054359"/>
                  <a:pt x="0" y="1022911"/>
                </a:cubicBezTo>
                <a:lnTo>
                  <a:pt x="0" y="794023"/>
                </a:lnTo>
                <a:lnTo>
                  <a:pt x="3420" y="794368"/>
                </a:lnTo>
                <a:cubicBezTo>
                  <a:pt x="143944" y="794368"/>
                  <a:pt x="257862" y="680450"/>
                  <a:pt x="257862" y="539926"/>
                </a:cubicBezTo>
                <a:cubicBezTo>
                  <a:pt x="257862" y="399402"/>
                  <a:pt x="143944" y="285484"/>
                  <a:pt x="3420" y="285484"/>
                </a:cubicBezTo>
                <a:lnTo>
                  <a:pt x="0" y="285829"/>
                </a:lnTo>
                <a:lnTo>
                  <a:pt x="0" y="56941"/>
                </a:lnTo>
                <a:cubicBezTo>
                  <a:pt x="0" y="25493"/>
                  <a:pt x="25493" y="0"/>
                  <a:pt x="56941" y="0"/>
                </a:cubicBezTo>
                <a:close/>
              </a:path>
            </a:pathLst>
          </a:custGeom>
          <a:solidFill>
            <a:schemeClr val="accent1"/>
          </a:solidFill>
          <a:ln w="12700" cap="rnd">
            <a:noFill/>
            <a:rou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67064E6E-A539-565B-D8F0-B12D11F77A98}"/>
              </a:ext>
            </a:extLst>
          </p:cNvPr>
          <p:cNvSpPr txBox="1"/>
          <p:nvPr/>
        </p:nvSpPr>
        <p:spPr>
          <a:xfrm>
            <a:off x="672739" y="1829562"/>
            <a:ext cx="257862" cy="508884"/>
          </a:xfrm>
          <a:custGeom>
            <a:avLst/>
            <a:gdLst>
              <a:gd name="connsiteX0" fmla="*/ 3420 w 257862"/>
              <a:gd name="connsiteY0" fmla="*/ 0 h 508884"/>
              <a:gd name="connsiteX1" fmla="*/ 257862 w 257862"/>
              <a:gd name="connsiteY1" fmla="*/ 254442 h 508884"/>
              <a:gd name="connsiteX2" fmla="*/ 3420 w 257862"/>
              <a:gd name="connsiteY2" fmla="*/ 508884 h 508884"/>
              <a:gd name="connsiteX3" fmla="*/ 0 w 257862"/>
              <a:gd name="connsiteY3" fmla="*/ 508539 h 508884"/>
              <a:gd name="connsiteX4" fmla="*/ 0 w 257862"/>
              <a:gd name="connsiteY4" fmla="*/ 345 h 508884"/>
              <a:gd name="connsiteX5" fmla="*/ 3420 w 257862"/>
              <a:gd name="connsiteY5" fmla="*/ 0 h 508884"/>
            </a:gdLst>
            <a:ahLst/>
            <a:cxnLst/>
            <a:rect l="l" t="t" r="r" b="b"/>
            <a:pathLst>
              <a:path w="257862" h="508884">
                <a:moveTo>
                  <a:pt x="3420" y="0"/>
                </a:moveTo>
                <a:cubicBezTo>
                  <a:pt x="143944" y="0"/>
                  <a:pt x="257862" y="113918"/>
                  <a:pt x="257862" y="254442"/>
                </a:cubicBezTo>
                <a:cubicBezTo>
                  <a:pt x="257862" y="394966"/>
                  <a:pt x="143944" y="508884"/>
                  <a:pt x="3420" y="508884"/>
                </a:cubicBezTo>
                <a:lnTo>
                  <a:pt x="0" y="508539"/>
                </a:lnTo>
                <a:lnTo>
                  <a:pt x="0" y="345"/>
                </a:lnTo>
                <a:lnTo>
                  <a:pt x="3420" y="0"/>
                </a:lnTo>
                <a:close/>
              </a:path>
            </a:pathLst>
          </a:custGeom>
          <a:solidFill>
            <a:schemeClr val="accent1"/>
          </a:solidFill>
          <a:ln w="12700" cap="rnd">
            <a:noFill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b="1" dirty="0"/>
              <a:t>7</a:t>
            </a:r>
            <a:endParaRPr kumimoji="1" lang="zh-CN" altLang="en-US" b="1" dirty="0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F7C856F4-D6C9-012B-3758-6BFCBCC7180C}"/>
              </a:ext>
            </a:extLst>
          </p:cNvPr>
          <p:cNvSpPr txBox="1"/>
          <p:nvPr/>
        </p:nvSpPr>
        <p:spPr>
          <a:xfrm>
            <a:off x="672739" y="1544078"/>
            <a:ext cx="8686969" cy="1079852"/>
          </a:xfrm>
          <a:custGeom>
            <a:avLst/>
            <a:gdLst>
              <a:gd name="connsiteX0" fmla="*/ 56941 w 8686969"/>
              <a:gd name="connsiteY0" fmla="*/ 0 h 1079852"/>
              <a:gd name="connsiteX1" fmla="*/ 8630028 w 8686969"/>
              <a:gd name="connsiteY1" fmla="*/ 0 h 1079852"/>
              <a:gd name="connsiteX2" fmla="*/ 8686969 w 8686969"/>
              <a:gd name="connsiteY2" fmla="*/ 56941 h 1079852"/>
              <a:gd name="connsiteX3" fmla="*/ 8686969 w 8686969"/>
              <a:gd name="connsiteY3" fmla="*/ 1022911 h 1079852"/>
              <a:gd name="connsiteX4" fmla="*/ 8630028 w 8686969"/>
              <a:gd name="connsiteY4" fmla="*/ 1079852 h 1079852"/>
              <a:gd name="connsiteX5" fmla="*/ 56941 w 8686969"/>
              <a:gd name="connsiteY5" fmla="*/ 1079852 h 1079852"/>
              <a:gd name="connsiteX6" fmla="*/ 0 w 8686969"/>
              <a:gd name="connsiteY6" fmla="*/ 1022911 h 1079852"/>
              <a:gd name="connsiteX7" fmla="*/ 0 w 8686969"/>
              <a:gd name="connsiteY7" fmla="*/ 794023 h 1079852"/>
              <a:gd name="connsiteX8" fmla="*/ 3420 w 8686969"/>
              <a:gd name="connsiteY8" fmla="*/ 794368 h 1079852"/>
              <a:gd name="connsiteX9" fmla="*/ 257862 w 8686969"/>
              <a:gd name="connsiteY9" fmla="*/ 539926 h 1079852"/>
              <a:gd name="connsiteX10" fmla="*/ 3420 w 8686969"/>
              <a:gd name="connsiteY10" fmla="*/ 285484 h 1079852"/>
              <a:gd name="connsiteX11" fmla="*/ 0 w 8686969"/>
              <a:gd name="connsiteY11" fmla="*/ 285829 h 1079852"/>
              <a:gd name="connsiteX12" fmla="*/ 0 w 8686969"/>
              <a:gd name="connsiteY12" fmla="*/ 56941 h 1079852"/>
              <a:gd name="connsiteX13" fmla="*/ 56941 w 8686969"/>
              <a:gd name="connsiteY13" fmla="*/ 0 h 1079852"/>
            </a:gdLst>
            <a:ahLst/>
            <a:cxnLst/>
            <a:rect l="l" t="t" r="r" b="b"/>
            <a:pathLst>
              <a:path w="8686969" h="1079852">
                <a:moveTo>
                  <a:pt x="56941" y="0"/>
                </a:moveTo>
                <a:lnTo>
                  <a:pt x="8630028" y="0"/>
                </a:lnTo>
                <a:cubicBezTo>
                  <a:pt x="8661476" y="0"/>
                  <a:pt x="8686969" y="25493"/>
                  <a:pt x="8686969" y="56941"/>
                </a:cubicBezTo>
                <a:lnTo>
                  <a:pt x="8686969" y="1022911"/>
                </a:lnTo>
                <a:cubicBezTo>
                  <a:pt x="8686969" y="1054359"/>
                  <a:pt x="8661476" y="1079852"/>
                  <a:pt x="8630028" y="1079852"/>
                </a:cubicBezTo>
                <a:lnTo>
                  <a:pt x="56941" y="1079852"/>
                </a:lnTo>
                <a:cubicBezTo>
                  <a:pt x="25493" y="1079852"/>
                  <a:pt x="0" y="1054359"/>
                  <a:pt x="0" y="1022911"/>
                </a:cubicBezTo>
                <a:lnTo>
                  <a:pt x="0" y="794023"/>
                </a:lnTo>
                <a:lnTo>
                  <a:pt x="3420" y="794368"/>
                </a:lnTo>
                <a:cubicBezTo>
                  <a:pt x="143944" y="794368"/>
                  <a:pt x="257862" y="680450"/>
                  <a:pt x="257862" y="539926"/>
                </a:cubicBezTo>
                <a:cubicBezTo>
                  <a:pt x="257862" y="399402"/>
                  <a:pt x="143944" y="285484"/>
                  <a:pt x="3420" y="285484"/>
                </a:cubicBezTo>
                <a:lnTo>
                  <a:pt x="0" y="285829"/>
                </a:lnTo>
                <a:lnTo>
                  <a:pt x="0" y="56941"/>
                </a:lnTo>
                <a:cubicBezTo>
                  <a:pt x="0" y="25493"/>
                  <a:pt x="25493" y="0"/>
                  <a:pt x="56941" y="0"/>
                </a:cubicBezTo>
                <a:close/>
              </a:path>
            </a:pathLst>
          </a:custGeom>
          <a:solidFill>
            <a:schemeClr val="bg1"/>
          </a:solidFill>
          <a:ln w="12700" cap="rnd">
            <a:noFill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Inspection</a:t>
            </a:r>
          </a:p>
          <a:p>
            <a:pPr algn="ctr">
              <a:lnSpc>
                <a:spcPct val="110000"/>
              </a:lnSpc>
            </a:pPr>
            <a:r>
              <a:rPr kumimoji="1" lang="zh-CN" alt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检查</a:t>
            </a: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51552985-F8FE-525E-0898-796D7D8A1B48}"/>
              </a:ext>
            </a:extLst>
          </p:cNvPr>
          <p:cNvSpPr txBox="1"/>
          <p:nvPr/>
        </p:nvSpPr>
        <p:spPr>
          <a:xfrm>
            <a:off x="1746166" y="3316455"/>
            <a:ext cx="257862" cy="508884"/>
          </a:xfrm>
          <a:custGeom>
            <a:avLst/>
            <a:gdLst>
              <a:gd name="connsiteX0" fmla="*/ 3420 w 257862"/>
              <a:gd name="connsiteY0" fmla="*/ 0 h 508884"/>
              <a:gd name="connsiteX1" fmla="*/ 257862 w 257862"/>
              <a:gd name="connsiteY1" fmla="*/ 254442 h 508884"/>
              <a:gd name="connsiteX2" fmla="*/ 3420 w 257862"/>
              <a:gd name="connsiteY2" fmla="*/ 508884 h 508884"/>
              <a:gd name="connsiteX3" fmla="*/ 0 w 257862"/>
              <a:gd name="connsiteY3" fmla="*/ 508539 h 508884"/>
              <a:gd name="connsiteX4" fmla="*/ 0 w 257862"/>
              <a:gd name="connsiteY4" fmla="*/ 345 h 508884"/>
              <a:gd name="connsiteX5" fmla="*/ 3420 w 257862"/>
              <a:gd name="connsiteY5" fmla="*/ 0 h 508884"/>
            </a:gdLst>
            <a:ahLst/>
            <a:cxnLst/>
            <a:rect l="l" t="t" r="r" b="b"/>
            <a:pathLst>
              <a:path w="257862" h="508884">
                <a:moveTo>
                  <a:pt x="3420" y="0"/>
                </a:moveTo>
                <a:cubicBezTo>
                  <a:pt x="143944" y="0"/>
                  <a:pt x="257862" y="113918"/>
                  <a:pt x="257862" y="254442"/>
                </a:cubicBezTo>
                <a:cubicBezTo>
                  <a:pt x="257862" y="394966"/>
                  <a:pt x="143944" y="508884"/>
                  <a:pt x="3420" y="508884"/>
                </a:cubicBezTo>
                <a:lnTo>
                  <a:pt x="0" y="508539"/>
                </a:lnTo>
                <a:lnTo>
                  <a:pt x="0" y="345"/>
                </a:lnTo>
                <a:lnTo>
                  <a:pt x="3420" y="0"/>
                </a:lnTo>
                <a:close/>
              </a:path>
            </a:pathLst>
          </a:custGeom>
          <a:solidFill>
            <a:schemeClr val="accent2"/>
          </a:solidFill>
          <a:ln w="12700" cap="rnd">
            <a:noFill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b="1" dirty="0"/>
              <a:t>8</a:t>
            </a:r>
            <a:endParaRPr kumimoji="1" lang="zh-CN" altLang="en-US" b="1" dirty="0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717904E6-C7BC-FFBE-A534-1AD8243A1995}"/>
              </a:ext>
            </a:extLst>
          </p:cNvPr>
          <p:cNvSpPr txBox="1"/>
          <p:nvPr/>
        </p:nvSpPr>
        <p:spPr>
          <a:xfrm>
            <a:off x="1746166" y="3030971"/>
            <a:ext cx="8686969" cy="1079852"/>
          </a:xfrm>
          <a:custGeom>
            <a:avLst/>
            <a:gdLst>
              <a:gd name="connsiteX0" fmla="*/ 56941 w 8686969"/>
              <a:gd name="connsiteY0" fmla="*/ 0 h 1079852"/>
              <a:gd name="connsiteX1" fmla="*/ 8630028 w 8686969"/>
              <a:gd name="connsiteY1" fmla="*/ 0 h 1079852"/>
              <a:gd name="connsiteX2" fmla="*/ 8686969 w 8686969"/>
              <a:gd name="connsiteY2" fmla="*/ 56941 h 1079852"/>
              <a:gd name="connsiteX3" fmla="*/ 8686969 w 8686969"/>
              <a:gd name="connsiteY3" fmla="*/ 1022911 h 1079852"/>
              <a:gd name="connsiteX4" fmla="*/ 8630028 w 8686969"/>
              <a:gd name="connsiteY4" fmla="*/ 1079852 h 1079852"/>
              <a:gd name="connsiteX5" fmla="*/ 56941 w 8686969"/>
              <a:gd name="connsiteY5" fmla="*/ 1079852 h 1079852"/>
              <a:gd name="connsiteX6" fmla="*/ 0 w 8686969"/>
              <a:gd name="connsiteY6" fmla="*/ 1022911 h 1079852"/>
              <a:gd name="connsiteX7" fmla="*/ 0 w 8686969"/>
              <a:gd name="connsiteY7" fmla="*/ 794023 h 1079852"/>
              <a:gd name="connsiteX8" fmla="*/ 3420 w 8686969"/>
              <a:gd name="connsiteY8" fmla="*/ 794368 h 1079852"/>
              <a:gd name="connsiteX9" fmla="*/ 257862 w 8686969"/>
              <a:gd name="connsiteY9" fmla="*/ 539926 h 1079852"/>
              <a:gd name="connsiteX10" fmla="*/ 3420 w 8686969"/>
              <a:gd name="connsiteY10" fmla="*/ 285484 h 1079852"/>
              <a:gd name="connsiteX11" fmla="*/ 0 w 8686969"/>
              <a:gd name="connsiteY11" fmla="*/ 285829 h 1079852"/>
              <a:gd name="connsiteX12" fmla="*/ 0 w 8686969"/>
              <a:gd name="connsiteY12" fmla="*/ 56941 h 1079852"/>
              <a:gd name="connsiteX13" fmla="*/ 56941 w 8686969"/>
              <a:gd name="connsiteY13" fmla="*/ 0 h 1079852"/>
            </a:gdLst>
            <a:ahLst/>
            <a:cxnLst/>
            <a:rect l="l" t="t" r="r" b="b"/>
            <a:pathLst>
              <a:path w="8686969" h="1079852">
                <a:moveTo>
                  <a:pt x="56941" y="0"/>
                </a:moveTo>
                <a:lnTo>
                  <a:pt x="8630028" y="0"/>
                </a:lnTo>
                <a:cubicBezTo>
                  <a:pt x="8661476" y="0"/>
                  <a:pt x="8686969" y="25493"/>
                  <a:pt x="8686969" y="56941"/>
                </a:cubicBezTo>
                <a:lnTo>
                  <a:pt x="8686969" y="1022911"/>
                </a:lnTo>
                <a:cubicBezTo>
                  <a:pt x="8686969" y="1054359"/>
                  <a:pt x="8661476" y="1079852"/>
                  <a:pt x="8630028" y="1079852"/>
                </a:cubicBezTo>
                <a:lnTo>
                  <a:pt x="56941" y="1079852"/>
                </a:lnTo>
                <a:cubicBezTo>
                  <a:pt x="25493" y="1079852"/>
                  <a:pt x="0" y="1054359"/>
                  <a:pt x="0" y="1022911"/>
                </a:cubicBezTo>
                <a:lnTo>
                  <a:pt x="0" y="794023"/>
                </a:lnTo>
                <a:lnTo>
                  <a:pt x="3420" y="794368"/>
                </a:lnTo>
                <a:cubicBezTo>
                  <a:pt x="143944" y="794368"/>
                  <a:pt x="257862" y="680450"/>
                  <a:pt x="257862" y="539926"/>
                </a:cubicBezTo>
                <a:cubicBezTo>
                  <a:pt x="257862" y="399402"/>
                  <a:pt x="143944" y="285484"/>
                  <a:pt x="3420" y="285484"/>
                </a:cubicBezTo>
                <a:lnTo>
                  <a:pt x="0" y="285829"/>
                </a:lnTo>
                <a:lnTo>
                  <a:pt x="0" y="56941"/>
                </a:lnTo>
                <a:cubicBezTo>
                  <a:pt x="0" y="25493"/>
                  <a:pt x="25493" y="0"/>
                  <a:pt x="56941" y="0"/>
                </a:cubicBezTo>
                <a:close/>
              </a:path>
            </a:pathLst>
          </a:custGeom>
          <a:solidFill>
            <a:schemeClr val="bg1"/>
          </a:solidFill>
          <a:ln w="12700" cap="rnd">
            <a:noFill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Decoration</a:t>
            </a:r>
          </a:p>
          <a:p>
            <a:pPr algn="ctr">
              <a:lnSpc>
                <a:spcPct val="110000"/>
              </a:lnSpc>
            </a:pPr>
            <a:r>
              <a:rPr kumimoji="1" lang="zh-CN" alt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装饰</a:t>
            </a:r>
            <a:r>
              <a:rPr kumimoji="1" lang="en-US" altLang="zh-CN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5B998193-E25F-567C-0699-D535FC016DF8}"/>
              </a:ext>
            </a:extLst>
          </p:cNvPr>
          <p:cNvSpPr txBox="1"/>
          <p:nvPr/>
        </p:nvSpPr>
        <p:spPr>
          <a:xfrm>
            <a:off x="2819591" y="4803348"/>
            <a:ext cx="257862" cy="508884"/>
          </a:xfrm>
          <a:custGeom>
            <a:avLst/>
            <a:gdLst>
              <a:gd name="connsiteX0" fmla="*/ 3420 w 257862"/>
              <a:gd name="connsiteY0" fmla="*/ 0 h 508884"/>
              <a:gd name="connsiteX1" fmla="*/ 257862 w 257862"/>
              <a:gd name="connsiteY1" fmla="*/ 254442 h 508884"/>
              <a:gd name="connsiteX2" fmla="*/ 3420 w 257862"/>
              <a:gd name="connsiteY2" fmla="*/ 508884 h 508884"/>
              <a:gd name="connsiteX3" fmla="*/ 0 w 257862"/>
              <a:gd name="connsiteY3" fmla="*/ 508539 h 508884"/>
              <a:gd name="connsiteX4" fmla="*/ 0 w 257862"/>
              <a:gd name="connsiteY4" fmla="*/ 345 h 508884"/>
              <a:gd name="connsiteX5" fmla="*/ 3420 w 257862"/>
              <a:gd name="connsiteY5" fmla="*/ 0 h 508884"/>
            </a:gdLst>
            <a:ahLst/>
            <a:cxnLst/>
            <a:rect l="l" t="t" r="r" b="b"/>
            <a:pathLst>
              <a:path w="257862" h="508884">
                <a:moveTo>
                  <a:pt x="3420" y="0"/>
                </a:moveTo>
                <a:cubicBezTo>
                  <a:pt x="143944" y="0"/>
                  <a:pt x="257862" y="113918"/>
                  <a:pt x="257862" y="254442"/>
                </a:cubicBezTo>
                <a:cubicBezTo>
                  <a:pt x="257862" y="394966"/>
                  <a:pt x="143944" y="508884"/>
                  <a:pt x="3420" y="508884"/>
                </a:cubicBezTo>
                <a:lnTo>
                  <a:pt x="0" y="508539"/>
                </a:lnTo>
                <a:lnTo>
                  <a:pt x="0" y="345"/>
                </a:lnTo>
                <a:lnTo>
                  <a:pt x="3420" y="0"/>
                </a:lnTo>
                <a:close/>
              </a:path>
            </a:pathLst>
          </a:custGeom>
          <a:solidFill>
            <a:schemeClr val="accent1"/>
          </a:solidFill>
          <a:ln w="12700" cap="rnd">
            <a:noFill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b="1" dirty="0"/>
              <a:t>9</a:t>
            </a:r>
            <a:endParaRPr kumimoji="1" lang="zh-CN" altLang="en-US" b="1" dirty="0"/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E7387243-1314-E4AA-D0CA-A5D3FF8A1CA5}"/>
              </a:ext>
            </a:extLst>
          </p:cNvPr>
          <p:cNvSpPr txBox="1"/>
          <p:nvPr/>
        </p:nvSpPr>
        <p:spPr>
          <a:xfrm>
            <a:off x="2819591" y="4517864"/>
            <a:ext cx="8686969" cy="1079852"/>
          </a:xfrm>
          <a:custGeom>
            <a:avLst/>
            <a:gdLst>
              <a:gd name="connsiteX0" fmla="*/ 56941 w 8686969"/>
              <a:gd name="connsiteY0" fmla="*/ 0 h 1079852"/>
              <a:gd name="connsiteX1" fmla="*/ 8630028 w 8686969"/>
              <a:gd name="connsiteY1" fmla="*/ 0 h 1079852"/>
              <a:gd name="connsiteX2" fmla="*/ 8686969 w 8686969"/>
              <a:gd name="connsiteY2" fmla="*/ 56941 h 1079852"/>
              <a:gd name="connsiteX3" fmla="*/ 8686969 w 8686969"/>
              <a:gd name="connsiteY3" fmla="*/ 1022911 h 1079852"/>
              <a:gd name="connsiteX4" fmla="*/ 8630028 w 8686969"/>
              <a:gd name="connsiteY4" fmla="*/ 1079852 h 1079852"/>
              <a:gd name="connsiteX5" fmla="*/ 56941 w 8686969"/>
              <a:gd name="connsiteY5" fmla="*/ 1079852 h 1079852"/>
              <a:gd name="connsiteX6" fmla="*/ 0 w 8686969"/>
              <a:gd name="connsiteY6" fmla="*/ 1022911 h 1079852"/>
              <a:gd name="connsiteX7" fmla="*/ 0 w 8686969"/>
              <a:gd name="connsiteY7" fmla="*/ 794023 h 1079852"/>
              <a:gd name="connsiteX8" fmla="*/ 3420 w 8686969"/>
              <a:gd name="connsiteY8" fmla="*/ 794368 h 1079852"/>
              <a:gd name="connsiteX9" fmla="*/ 257862 w 8686969"/>
              <a:gd name="connsiteY9" fmla="*/ 539926 h 1079852"/>
              <a:gd name="connsiteX10" fmla="*/ 3420 w 8686969"/>
              <a:gd name="connsiteY10" fmla="*/ 285484 h 1079852"/>
              <a:gd name="connsiteX11" fmla="*/ 0 w 8686969"/>
              <a:gd name="connsiteY11" fmla="*/ 285829 h 1079852"/>
              <a:gd name="connsiteX12" fmla="*/ 0 w 8686969"/>
              <a:gd name="connsiteY12" fmla="*/ 56941 h 1079852"/>
              <a:gd name="connsiteX13" fmla="*/ 56941 w 8686969"/>
              <a:gd name="connsiteY13" fmla="*/ 0 h 1079852"/>
            </a:gdLst>
            <a:ahLst/>
            <a:cxnLst/>
            <a:rect l="l" t="t" r="r" b="b"/>
            <a:pathLst>
              <a:path w="8686969" h="1079852">
                <a:moveTo>
                  <a:pt x="56941" y="0"/>
                </a:moveTo>
                <a:lnTo>
                  <a:pt x="8630028" y="0"/>
                </a:lnTo>
                <a:cubicBezTo>
                  <a:pt x="8661476" y="0"/>
                  <a:pt x="8686969" y="25493"/>
                  <a:pt x="8686969" y="56941"/>
                </a:cubicBezTo>
                <a:lnTo>
                  <a:pt x="8686969" y="1022911"/>
                </a:lnTo>
                <a:cubicBezTo>
                  <a:pt x="8686969" y="1054359"/>
                  <a:pt x="8661476" y="1079852"/>
                  <a:pt x="8630028" y="1079852"/>
                </a:cubicBezTo>
                <a:lnTo>
                  <a:pt x="56941" y="1079852"/>
                </a:lnTo>
                <a:cubicBezTo>
                  <a:pt x="25493" y="1079852"/>
                  <a:pt x="0" y="1054359"/>
                  <a:pt x="0" y="1022911"/>
                </a:cubicBezTo>
                <a:lnTo>
                  <a:pt x="0" y="794023"/>
                </a:lnTo>
                <a:lnTo>
                  <a:pt x="3420" y="794368"/>
                </a:lnTo>
                <a:cubicBezTo>
                  <a:pt x="143944" y="794368"/>
                  <a:pt x="257862" y="680450"/>
                  <a:pt x="257862" y="539926"/>
                </a:cubicBezTo>
                <a:cubicBezTo>
                  <a:pt x="257862" y="399402"/>
                  <a:pt x="143944" y="285484"/>
                  <a:pt x="3420" y="285484"/>
                </a:cubicBezTo>
                <a:lnTo>
                  <a:pt x="0" y="285829"/>
                </a:lnTo>
                <a:lnTo>
                  <a:pt x="0" y="56941"/>
                </a:lnTo>
                <a:cubicBezTo>
                  <a:pt x="0" y="25493"/>
                  <a:pt x="25493" y="0"/>
                  <a:pt x="56941" y="0"/>
                </a:cubicBezTo>
                <a:close/>
              </a:path>
            </a:pathLst>
          </a:custGeom>
          <a:solidFill>
            <a:schemeClr val="bg1"/>
          </a:solidFill>
          <a:ln w="12700" cap="rnd">
            <a:noFill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 Firing (If Required)</a:t>
            </a:r>
          </a:p>
          <a:p>
            <a:pPr algn="ctr">
              <a:lnSpc>
                <a:spcPct val="110000"/>
              </a:lnSpc>
            </a:pPr>
            <a:r>
              <a:rPr kumimoji="1" lang="zh-CN" alt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最终烧制（如有需要）</a:t>
            </a:r>
            <a:endParaRPr kumimoji="1" lang="en-US" altLang="zh-CN" sz="2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2BC6CDF3-7E90-C3D0-AB16-7DAADC3B6CFC}"/>
              </a:ext>
            </a:extLst>
          </p:cNvPr>
          <p:cNvSpPr txBox="1"/>
          <p:nvPr/>
        </p:nvSpPr>
        <p:spPr>
          <a:xfrm flipV="1">
            <a:off x="11146403" y="1130300"/>
            <a:ext cx="372497" cy="372497"/>
          </a:xfrm>
          <a:prstGeom prst="roundRect">
            <a:avLst>
              <a:gd name="adj" fmla="val 7827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7EFCB80E-4216-75AD-8769-999B3AFC2509}"/>
              </a:ext>
            </a:extLst>
          </p:cNvPr>
          <p:cNvSpPr txBox="1"/>
          <p:nvPr/>
        </p:nvSpPr>
        <p:spPr>
          <a:xfrm flipV="1">
            <a:off x="660401" y="5239910"/>
            <a:ext cx="425822" cy="425822"/>
          </a:xfrm>
          <a:prstGeom prst="roundRect">
            <a:avLst>
              <a:gd name="adj" fmla="val 7827"/>
            </a:avLst>
          </a:pr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10C66950-08A3-3123-9092-9D5700886349}"/>
              </a:ext>
            </a:extLst>
          </p:cNvPr>
          <p:cNvSpPr txBox="1"/>
          <p:nvPr/>
        </p:nvSpPr>
        <p:spPr>
          <a:xfrm flipV="1">
            <a:off x="1091095" y="5708278"/>
            <a:ext cx="425822" cy="425822"/>
          </a:xfrm>
          <a:prstGeom prst="roundRect">
            <a:avLst>
              <a:gd name="adj" fmla="val 7827"/>
            </a:avLst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4DC56953-AB3E-3F79-CB46-50DD15759686}"/>
              </a:ext>
            </a:extLst>
          </p:cNvPr>
          <p:cNvSpPr txBox="1"/>
          <p:nvPr/>
        </p:nvSpPr>
        <p:spPr>
          <a:xfrm>
            <a:off x="660400" y="48870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kumimoji="1" lang="en-US" altLang="zh-CN" sz="32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Solutions </a:t>
            </a:r>
            <a:r>
              <a:rPr kumimoji="1" lang="en-US" altLang="zh-CN" sz="3200" b="1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对策</a:t>
            </a:r>
            <a:r>
              <a:rPr kumimoji="1" lang="en-US" altLang="zh-CN" sz="32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:</a:t>
            </a:r>
            <a:endParaRPr kumimoji="1" lang="zh-CN" altLang="en-US" sz="3200" b="1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Times New Roman" panose="02020603050405020304" pitchFamily="18" charset="0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6023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flipH="1">
            <a:off x="2407794" y="368301"/>
            <a:ext cx="9461500" cy="6121399"/>
          </a:xfrm>
          <a:prstGeom prst="plaque">
            <a:avLst>
              <a:gd name="adj" fmla="val 6033"/>
            </a:avLst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  <a:effectLst>
            <a:outerShdw blurRad="190500" dist="38100" dir="5400000" algn="t" rotWithShape="0">
              <a:schemeClr val="accent1">
                <a:lumMod val="75000"/>
                <a:alpha val="3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1384203" y="380736"/>
            <a:ext cx="10509444" cy="612053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 rot="16200000" flipH="1">
            <a:off x="-1559535" y="1377156"/>
            <a:ext cx="7708749" cy="4196366"/>
          </a:xfrm>
          <a:custGeom>
            <a:avLst/>
            <a:gdLst>
              <a:gd name="connsiteX0" fmla="*/ 51143 w 4711073"/>
              <a:gd name="connsiteY0" fmla="*/ 559961 h 790267"/>
              <a:gd name="connsiteX1" fmla="*/ 22063 w 4711073"/>
              <a:gd name="connsiteY1" fmla="*/ 454711 h 790267"/>
              <a:gd name="connsiteX2" fmla="*/ 24129 w 4711073"/>
              <a:gd name="connsiteY2" fmla="*/ 334404 h 790267"/>
              <a:gd name="connsiteX3" fmla="*/ 21915 w 4711073"/>
              <a:gd name="connsiteY3" fmla="*/ 319052 h 790267"/>
              <a:gd name="connsiteX4" fmla="*/ 47305 w 4711073"/>
              <a:gd name="connsiteY4" fmla="*/ 193136 h 790267"/>
              <a:gd name="connsiteX5" fmla="*/ 76237 w 4711073"/>
              <a:gd name="connsiteY5" fmla="*/ 181770 h 790267"/>
              <a:gd name="connsiteX6" fmla="*/ 135579 w 4711073"/>
              <a:gd name="connsiteY6" fmla="*/ 189446 h 790267"/>
              <a:gd name="connsiteX7" fmla="*/ 54095 w 4711073"/>
              <a:gd name="connsiteY7" fmla="*/ 148113 h 790267"/>
              <a:gd name="connsiteX8" fmla="*/ 404977 w 4711073"/>
              <a:gd name="connsiteY8" fmla="*/ 137485 h 790267"/>
              <a:gd name="connsiteX9" fmla="*/ 89818 w 4711073"/>
              <a:gd name="connsiteY9" fmla="*/ 92167 h 790267"/>
              <a:gd name="connsiteX10" fmla="*/ 37267 w 4711073"/>
              <a:gd name="connsiteY10" fmla="*/ 54820 h 790267"/>
              <a:gd name="connsiteX11" fmla="*/ 517756 w 4711073"/>
              <a:gd name="connsiteY11" fmla="*/ 56739 h 790267"/>
              <a:gd name="connsiteX12" fmla="*/ 410735 w 4711073"/>
              <a:gd name="connsiteY12" fmla="*/ 51573 h 790267"/>
              <a:gd name="connsiteX13" fmla="*/ 410882 w 4711073"/>
              <a:gd name="connsiteY13" fmla="*/ 44192 h 790267"/>
              <a:gd name="connsiteX14" fmla="*/ 518494 w 4711073"/>
              <a:gd name="connsiteY14" fmla="*/ 44192 h 790267"/>
              <a:gd name="connsiteX15" fmla="*/ 519084 w 4711073"/>
              <a:gd name="connsiteY15" fmla="*/ 35187 h 790267"/>
              <a:gd name="connsiteX16" fmla="*/ 327332 w 4711073"/>
              <a:gd name="connsiteY16" fmla="*/ 14669 h 790267"/>
              <a:gd name="connsiteX17" fmla="*/ 989388 w 4711073"/>
              <a:gd name="connsiteY17" fmla="*/ 13045 h 790267"/>
              <a:gd name="connsiteX18" fmla="*/ 881924 w 4711073"/>
              <a:gd name="connsiteY18" fmla="*/ 13045 h 790267"/>
              <a:gd name="connsiteX19" fmla="*/ 1178336 w 4711073"/>
              <a:gd name="connsiteY19" fmla="*/ 1679 h 790267"/>
              <a:gd name="connsiteX20" fmla="*/ 1862534 w 4711073"/>
              <a:gd name="connsiteY20" fmla="*/ 21902 h 790267"/>
              <a:gd name="connsiteX21" fmla="*/ 2413288 w 4711073"/>
              <a:gd name="connsiteY21" fmla="*/ 30759 h 790267"/>
              <a:gd name="connsiteX22" fmla="*/ 3668021 w 4711073"/>
              <a:gd name="connsiteY22" fmla="*/ 45078 h 790267"/>
              <a:gd name="connsiteX23" fmla="*/ 4378791 w 4711073"/>
              <a:gd name="connsiteY23" fmla="*/ 54082 h 790267"/>
              <a:gd name="connsiteX24" fmla="*/ 4534673 w 4711073"/>
              <a:gd name="connsiteY24" fmla="*/ 82424 h 790267"/>
              <a:gd name="connsiteX25" fmla="*/ 4547958 w 4711073"/>
              <a:gd name="connsiteY25" fmla="*/ 111210 h 790267"/>
              <a:gd name="connsiteX26" fmla="*/ 4568182 w 4711073"/>
              <a:gd name="connsiteY26" fmla="*/ 126857 h 790267"/>
              <a:gd name="connsiteX27" fmla="*/ 4602871 w 4711073"/>
              <a:gd name="connsiteY27" fmla="*/ 148851 h 790267"/>
              <a:gd name="connsiteX28" fmla="*/ 4657046 w 4711073"/>
              <a:gd name="connsiteY28" fmla="*/ 198303 h 790267"/>
              <a:gd name="connsiteX29" fmla="*/ 4485369 w 4711073"/>
              <a:gd name="connsiteY29" fmla="*/ 227678 h 790267"/>
              <a:gd name="connsiteX30" fmla="*/ 4645384 w 4711073"/>
              <a:gd name="connsiteY30" fmla="*/ 280820 h 790267"/>
              <a:gd name="connsiteX31" fmla="*/ 2554852 w 4711073"/>
              <a:gd name="connsiteY31" fmla="*/ 276096 h 790267"/>
              <a:gd name="connsiteX32" fmla="*/ 2797975 w 4711073"/>
              <a:gd name="connsiteY32" fmla="*/ 286724 h 790267"/>
              <a:gd name="connsiteX33" fmla="*/ 3785228 w 4711073"/>
              <a:gd name="connsiteY33" fmla="*/ 291743 h 790267"/>
              <a:gd name="connsiteX34" fmla="*/ 4293764 w 4711073"/>
              <a:gd name="connsiteY34" fmla="*/ 299567 h 790267"/>
              <a:gd name="connsiteX35" fmla="*/ 4610547 w 4711073"/>
              <a:gd name="connsiteY35" fmla="*/ 319052 h 790267"/>
              <a:gd name="connsiteX36" fmla="*/ 4640956 w 4711073"/>
              <a:gd name="connsiteY36" fmla="*/ 325252 h 790267"/>
              <a:gd name="connsiteX37" fmla="*/ 4680960 w 4711073"/>
              <a:gd name="connsiteY37" fmla="*/ 351971 h 790267"/>
              <a:gd name="connsiteX38" fmla="*/ 4632837 w 4711073"/>
              <a:gd name="connsiteY38" fmla="*/ 369537 h 790267"/>
              <a:gd name="connsiteX39" fmla="*/ 4108211 w 4711073"/>
              <a:gd name="connsiteY39" fmla="*/ 378984 h 790267"/>
              <a:gd name="connsiteX40" fmla="*/ 3577681 w 4711073"/>
              <a:gd name="connsiteY40" fmla="*/ 377803 h 790267"/>
              <a:gd name="connsiteX41" fmla="*/ 3488225 w 4711073"/>
              <a:gd name="connsiteY41" fmla="*/ 376918 h 790267"/>
              <a:gd name="connsiteX42" fmla="*/ 3647945 w 4711073"/>
              <a:gd name="connsiteY42" fmla="*/ 393155 h 790267"/>
              <a:gd name="connsiteX43" fmla="*/ 4258927 w 4711073"/>
              <a:gd name="connsiteY43" fmla="*/ 396108 h 790267"/>
              <a:gd name="connsiteX44" fmla="*/ 4603462 w 4711073"/>
              <a:gd name="connsiteY44" fmla="*/ 409393 h 790267"/>
              <a:gd name="connsiteX45" fmla="*/ 4673136 w 4711073"/>
              <a:gd name="connsiteY45" fmla="*/ 444525 h 790267"/>
              <a:gd name="connsiteX46" fmla="*/ 4673136 w 4711073"/>
              <a:gd name="connsiteY46" fmla="*/ 456039 h 790267"/>
              <a:gd name="connsiteX47" fmla="*/ 4692917 w 4711073"/>
              <a:gd name="connsiteY47" fmla="*/ 516119 h 790267"/>
              <a:gd name="connsiteX48" fmla="*/ 4711073 w 4711073"/>
              <a:gd name="connsiteY48" fmla="*/ 546085 h 790267"/>
              <a:gd name="connsiteX49" fmla="*/ 4681845 w 4711073"/>
              <a:gd name="connsiteY49" fmla="*/ 553614 h 790267"/>
              <a:gd name="connsiteX50" fmla="*/ 4437985 w 4711073"/>
              <a:gd name="connsiteY50" fmla="*/ 581513 h 790267"/>
              <a:gd name="connsiteX51" fmla="*/ 4658965 w 4711073"/>
              <a:gd name="connsiteY51" fmla="*/ 611921 h 790267"/>
              <a:gd name="connsiteX52" fmla="*/ 4672693 w 4711073"/>
              <a:gd name="connsiteY52" fmla="*/ 659011 h 790267"/>
              <a:gd name="connsiteX53" fmla="*/ 4586043 w 4711073"/>
              <a:gd name="connsiteY53" fmla="*/ 659011 h 790267"/>
              <a:gd name="connsiteX54" fmla="*/ 4661179 w 4711073"/>
              <a:gd name="connsiteY54" fmla="*/ 689420 h 790267"/>
              <a:gd name="connsiteX55" fmla="*/ 4672103 w 4711073"/>
              <a:gd name="connsiteY55" fmla="*/ 700934 h 790267"/>
              <a:gd name="connsiteX56" fmla="*/ 4658522 w 4711073"/>
              <a:gd name="connsiteY56" fmla="*/ 725290 h 790267"/>
              <a:gd name="connsiteX57" fmla="*/ 4400342 w 4711073"/>
              <a:gd name="connsiteY57" fmla="*/ 746104 h 790267"/>
              <a:gd name="connsiteX58" fmla="*/ 3704482 w 4711073"/>
              <a:gd name="connsiteY58" fmla="*/ 740495 h 790267"/>
              <a:gd name="connsiteX59" fmla="*/ 2527690 w 4711073"/>
              <a:gd name="connsiteY59" fmla="*/ 766327 h 790267"/>
              <a:gd name="connsiteX60" fmla="*/ 1949627 w 4711073"/>
              <a:gd name="connsiteY60" fmla="*/ 779022 h 790267"/>
              <a:gd name="connsiteX61" fmla="*/ 1321671 w 4711073"/>
              <a:gd name="connsiteY61" fmla="*/ 788322 h 790267"/>
              <a:gd name="connsiteX62" fmla="*/ 606178 w 4711073"/>
              <a:gd name="connsiteY62" fmla="*/ 778580 h 790267"/>
              <a:gd name="connsiteX63" fmla="*/ 458710 w 4711073"/>
              <a:gd name="connsiteY63" fmla="*/ 766180 h 790267"/>
              <a:gd name="connsiteX64" fmla="*/ 448377 w 4711073"/>
              <a:gd name="connsiteY64" fmla="*/ 765294 h 790267"/>
              <a:gd name="connsiteX65" fmla="*/ 204368 w 4711073"/>
              <a:gd name="connsiteY65" fmla="*/ 726029 h 790267"/>
              <a:gd name="connsiteX66" fmla="*/ 51290 w 4711073"/>
              <a:gd name="connsiteY66" fmla="*/ 712743 h 790267"/>
              <a:gd name="connsiteX67" fmla="*/ 26196 w 4711073"/>
              <a:gd name="connsiteY67" fmla="*/ 707724 h 790267"/>
              <a:gd name="connsiteX68" fmla="*/ 3906 w 4711073"/>
              <a:gd name="connsiteY68" fmla="*/ 648088 h 790267"/>
              <a:gd name="connsiteX69" fmla="*/ 51881 w 4711073"/>
              <a:gd name="connsiteY69" fmla="*/ 559961 h 790267"/>
              <a:gd name="connsiteX70" fmla="*/ 4029680 w 4711073"/>
              <a:gd name="connsiteY70" fmla="*/ 178670 h 790267"/>
              <a:gd name="connsiteX71" fmla="*/ 4028203 w 4711073"/>
              <a:gd name="connsiteY71" fmla="*/ 173798 h 790267"/>
              <a:gd name="connsiteX72" fmla="*/ 3703006 w 4711073"/>
              <a:gd name="connsiteY72" fmla="*/ 173798 h 790267"/>
              <a:gd name="connsiteX73" fmla="*/ 3703006 w 4711073"/>
              <a:gd name="connsiteY73" fmla="*/ 178670 h 790267"/>
              <a:gd name="connsiteX74" fmla="*/ 4029680 w 4711073"/>
              <a:gd name="connsiteY74" fmla="*/ 178670 h 790267"/>
              <a:gd name="connsiteX75" fmla="*/ 643524 w 4711073"/>
              <a:gd name="connsiteY75" fmla="*/ 156823 h 790267"/>
              <a:gd name="connsiteX76" fmla="*/ 643967 w 4711073"/>
              <a:gd name="connsiteY76" fmla="*/ 147818 h 790267"/>
              <a:gd name="connsiteX77" fmla="*/ 465795 w 4711073"/>
              <a:gd name="connsiteY77" fmla="*/ 147818 h 790267"/>
              <a:gd name="connsiteX78" fmla="*/ 465795 w 4711073"/>
              <a:gd name="connsiteY78" fmla="*/ 156823 h 790267"/>
              <a:gd name="connsiteX79" fmla="*/ 643377 w 4711073"/>
              <a:gd name="connsiteY79" fmla="*/ 156823 h 790267"/>
            </a:gdLst>
            <a:ahLst/>
            <a:cxnLst/>
            <a:rect l="l" t="t" r="r" b="b"/>
            <a:pathLst>
              <a:path w="4711073" h="790267">
                <a:moveTo>
                  <a:pt x="51143" y="559961"/>
                </a:moveTo>
                <a:cubicBezTo>
                  <a:pt x="-1556" y="534423"/>
                  <a:pt x="17044" y="489844"/>
                  <a:pt x="22063" y="454711"/>
                </a:cubicBezTo>
                <a:cubicBezTo>
                  <a:pt x="27820" y="414117"/>
                  <a:pt x="37857" y="374999"/>
                  <a:pt x="24129" y="334404"/>
                </a:cubicBezTo>
                <a:cubicBezTo>
                  <a:pt x="22505" y="329533"/>
                  <a:pt x="19848" y="322447"/>
                  <a:pt x="21915" y="319052"/>
                </a:cubicBezTo>
                <a:cubicBezTo>
                  <a:pt x="45533" y="280082"/>
                  <a:pt x="64428" y="241702"/>
                  <a:pt x="47305" y="193136"/>
                </a:cubicBezTo>
                <a:cubicBezTo>
                  <a:pt x="42876" y="180736"/>
                  <a:pt x="63838" y="178079"/>
                  <a:pt x="76237" y="181770"/>
                </a:cubicBezTo>
                <a:cubicBezTo>
                  <a:pt x="94837" y="187231"/>
                  <a:pt x="112994" y="194317"/>
                  <a:pt x="135579" y="189446"/>
                </a:cubicBezTo>
                <a:cubicBezTo>
                  <a:pt x="113289" y="164351"/>
                  <a:pt x="73580" y="180589"/>
                  <a:pt x="54095" y="148113"/>
                </a:cubicBezTo>
                <a:cubicBezTo>
                  <a:pt x="172926" y="151361"/>
                  <a:pt x="289542" y="156970"/>
                  <a:pt x="404977" y="137485"/>
                </a:cubicBezTo>
                <a:cubicBezTo>
                  <a:pt x="301351" y="108405"/>
                  <a:pt x="194773" y="106191"/>
                  <a:pt x="89818" y="92167"/>
                </a:cubicBezTo>
                <a:cubicBezTo>
                  <a:pt x="64871" y="88919"/>
                  <a:pt x="47452" y="81686"/>
                  <a:pt x="37267" y="54820"/>
                </a:cubicBezTo>
                <a:cubicBezTo>
                  <a:pt x="197725" y="51868"/>
                  <a:pt x="357593" y="75339"/>
                  <a:pt x="517756" y="56739"/>
                </a:cubicBezTo>
                <a:cubicBezTo>
                  <a:pt x="482033" y="54968"/>
                  <a:pt x="446457" y="53344"/>
                  <a:pt x="410735" y="51573"/>
                </a:cubicBezTo>
                <a:cubicBezTo>
                  <a:pt x="410735" y="49063"/>
                  <a:pt x="410735" y="46701"/>
                  <a:pt x="410882" y="44192"/>
                </a:cubicBezTo>
                <a:lnTo>
                  <a:pt x="518494" y="44192"/>
                </a:lnTo>
                <a:cubicBezTo>
                  <a:pt x="518642" y="41239"/>
                  <a:pt x="518789" y="38140"/>
                  <a:pt x="519084" y="35187"/>
                </a:cubicBezTo>
                <a:cubicBezTo>
                  <a:pt x="458267" y="28692"/>
                  <a:pt x="397449" y="22197"/>
                  <a:pt x="327332" y="14669"/>
                </a:cubicBezTo>
                <a:cubicBezTo>
                  <a:pt x="551265" y="-10573"/>
                  <a:pt x="766045" y="34154"/>
                  <a:pt x="989388" y="13045"/>
                </a:cubicBezTo>
                <a:lnTo>
                  <a:pt x="881924" y="13045"/>
                </a:lnTo>
                <a:cubicBezTo>
                  <a:pt x="980531" y="-2160"/>
                  <a:pt x="1079433" y="-1126"/>
                  <a:pt x="1178336" y="1679"/>
                </a:cubicBezTo>
                <a:cubicBezTo>
                  <a:pt x="1406402" y="8026"/>
                  <a:pt x="1634616" y="11273"/>
                  <a:pt x="1862534" y="21902"/>
                </a:cubicBezTo>
                <a:cubicBezTo>
                  <a:pt x="2046168" y="30316"/>
                  <a:pt x="2230245" y="22197"/>
                  <a:pt x="2413288" y="30759"/>
                </a:cubicBezTo>
                <a:cubicBezTo>
                  <a:pt x="2831631" y="50392"/>
                  <a:pt x="3249974" y="29283"/>
                  <a:pt x="3668021" y="45078"/>
                </a:cubicBezTo>
                <a:cubicBezTo>
                  <a:pt x="3904944" y="54082"/>
                  <a:pt x="4141867" y="49801"/>
                  <a:pt x="4378791" y="54082"/>
                </a:cubicBezTo>
                <a:cubicBezTo>
                  <a:pt x="4432227" y="55115"/>
                  <a:pt x="4483450" y="69287"/>
                  <a:pt x="4534673" y="82424"/>
                </a:cubicBezTo>
                <a:cubicBezTo>
                  <a:pt x="4543087" y="84638"/>
                  <a:pt x="4585600" y="80948"/>
                  <a:pt x="4547958" y="111210"/>
                </a:cubicBezTo>
                <a:cubicBezTo>
                  <a:pt x="4542053" y="116081"/>
                  <a:pt x="4561244" y="120952"/>
                  <a:pt x="4568182" y="126857"/>
                </a:cubicBezTo>
                <a:cubicBezTo>
                  <a:pt x="4578957" y="136009"/>
                  <a:pt x="4603609" y="147080"/>
                  <a:pt x="4602871" y="148851"/>
                </a:cubicBezTo>
                <a:cubicBezTo>
                  <a:pt x="4571429" y="220740"/>
                  <a:pt x="4640661" y="180884"/>
                  <a:pt x="4657046" y="198303"/>
                </a:cubicBezTo>
                <a:cubicBezTo>
                  <a:pt x="4599771" y="207898"/>
                  <a:pt x="4537330" y="187084"/>
                  <a:pt x="4485369" y="227678"/>
                </a:cubicBezTo>
                <a:cubicBezTo>
                  <a:pt x="4533492" y="260006"/>
                  <a:pt x="4589733" y="267829"/>
                  <a:pt x="4645384" y="280820"/>
                </a:cubicBezTo>
                <a:cubicBezTo>
                  <a:pt x="3948048" y="266353"/>
                  <a:pt x="3251450" y="287167"/>
                  <a:pt x="2554852" y="276096"/>
                </a:cubicBezTo>
                <a:cubicBezTo>
                  <a:pt x="2635893" y="279786"/>
                  <a:pt x="2716934" y="286281"/>
                  <a:pt x="2797975" y="286724"/>
                </a:cubicBezTo>
                <a:cubicBezTo>
                  <a:pt x="3127010" y="288643"/>
                  <a:pt x="3456340" y="282886"/>
                  <a:pt x="3785228" y="291743"/>
                </a:cubicBezTo>
                <a:cubicBezTo>
                  <a:pt x="3954838" y="296319"/>
                  <a:pt x="4124892" y="285691"/>
                  <a:pt x="4293764" y="299567"/>
                </a:cubicBezTo>
                <a:cubicBezTo>
                  <a:pt x="4399309" y="308276"/>
                  <a:pt x="4505740" y="300157"/>
                  <a:pt x="4610547" y="319052"/>
                </a:cubicBezTo>
                <a:cubicBezTo>
                  <a:pt x="4620880" y="320971"/>
                  <a:pt x="4633723" y="319495"/>
                  <a:pt x="4640956" y="325252"/>
                </a:cubicBezTo>
                <a:cubicBezTo>
                  <a:pt x="4654094" y="335733"/>
                  <a:pt x="4684060" y="330271"/>
                  <a:pt x="4680960" y="351971"/>
                </a:cubicBezTo>
                <a:cubicBezTo>
                  <a:pt x="4677712" y="375589"/>
                  <a:pt x="4649518" y="367322"/>
                  <a:pt x="4632837" y="369537"/>
                </a:cubicBezTo>
                <a:cubicBezTo>
                  <a:pt x="4458356" y="392712"/>
                  <a:pt x="4282988" y="376032"/>
                  <a:pt x="4108211" y="378984"/>
                </a:cubicBezTo>
                <a:cubicBezTo>
                  <a:pt x="3931220" y="381937"/>
                  <a:pt x="3754524" y="381346"/>
                  <a:pt x="3577681" y="377803"/>
                </a:cubicBezTo>
                <a:cubicBezTo>
                  <a:pt x="3547862" y="377213"/>
                  <a:pt x="3518191" y="375294"/>
                  <a:pt x="3488225" y="376918"/>
                </a:cubicBezTo>
                <a:cubicBezTo>
                  <a:pt x="3540038" y="395665"/>
                  <a:pt x="3594361" y="392712"/>
                  <a:pt x="3647945" y="393155"/>
                </a:cubicBezTo>
                <a:cubicBezTo>
                  <a:pt x="3851655" y="394927"/>
                  <a:pt x="4055364" y="393451"/>
                  <a:pt x="4258927" y="396108"/>
                </a:cubicBezTo>
                <a:cubicBezTo>
                  <a:pt x="4373772" y="397732"/>
                  <a:pt x="4488617" y="405998"/>
                  <a:pt x="4603462" y="409393"/>
                </a:cubicBezTo>
                <a:cubicBezTo>
                  <a:pt x="4633575" y="410278"/>
                  <a:pt x="4647303" y="437883"/>
                  <a:pt x="4673136" y="444525"/>
                </a:cubicBezTo>
                <a:cubicBezTo>
                  <a:pt x="4678598" y="446002"/>
                  <a:pt x="4677417" y="451316"/>
                  <a:pt x="4673136" y="456039"/>
                </a:cubicBezTo>
                <a:cubicBezTo>
                  <a:pt x="4643318" y="487924"/>
                  <a:pt x="4649665" y="506671"/>
                  <a:pt x="4692917" y="516119"/>
                </a:cubicBezTo>
                <a:cubicBezTo>
                  <a:pt x="4700888" y="517890"/>
                  <a:pt x="4705169" y="535900"/>
                  <a:pt x="4711073" y="546085"/>
                </a:cubicBezTo>
                <a:cubicBezTo>
                  <a:pt x="4701921" y="557156"/>
                  <a:pt x="4688783" y="548447"/>
                  <a:pt x="4681845" y="553614"/>
                </a:cubicBezTo>
                <a:cubicBezTo>
                  <a:pt x="4604790" y="611036"/>
                  <a:pt x="4516073" y="551104"/>
                  <a:pt x="4437985" y="581513"/>
                </a:cubicBezTo>
                <a:cubicBezTo>
                  <a:pt x="4510907" y="588746"/>
                  <a:pt x="4588109" y="581808"/>
                  <a:pt x="4658965" y="611921"/>
                </a:cubicBezTo>
                <a:cubicBezTo>
                  <a:pt x="4667527" y="615612"/>
                  <a:pt x="4667527" y="639821"/>
                  <a:pt x="4672693" y="659011"/>
                </a:cubicBezTo>
                <a:lnTo>
                  <a:pt x="4586043" y="659011"/>
                </a:lnTo>
                <a:cubicBezTo>
                  <a:pt x="4608038" y="688977"/>
                  <a:pt x="4641547" y="671558"/>
                  <a:pt x="4661179" y="689420"/>
                </a:cubicBezTo>
                <a:cubicBezTo>
                  <a:pt x="4664722" y="692667"/>
                  <a:pt x="4687455" y="683367"/>
                  <a:pt x="4672103" y="700934"/>
                </a:cubicBezTo>
                <a:cubicBezTo>
                  <a:pt x="4665903" y="708019"/>
                  <a:pt x="4677860" y="718057"/>
                  <a:pt x="4658522" y="725290"/>
                </a:cubicBezTo>
                <a:cubicBezTo>
                  <a:pt x="4573643" y="757028"/>
                  <a:pt x="4486993" y="747580"/>
                  <a:pt x="4400342" y="746104"/>
                </a:cubicBezTo>
                <a:cubicBezTo>
                  <a:pt x="4168438" y="741824"/>
                  <a:pt x="3936091" y="735328"/>
                  <a:pt x="3704482" y="740495"/>
                </a:cubicBezTo>
                <a:cubicBezTo>
                  <a:pt x="3312267" y="749352"/>
                  <a:pt x="2920348" y="772675"/>
                  <a:pt x="2527690" y="766327"/>
                </a:cubicBezTo>
                <a:cubicBezTo>
                  <a:pt x="2334904" y="763228"/>
                  <a:pt x="2141528" y="758651"/>
                  <a:pt x="1949627" y="779022"/>
                </a:cubicBezTo>
                <a:cubicBezTo>
                  <a:pt x="1740013" y="801313"/>
                  <a:pt x="1530842" y="782565"/>
                  <a:pt x="1321671" y="788322"/>
                </a:cubicBezTo>
                <a:cubicBezTo>
                  <a:pt x="1082976" y="794817"/>
                  <a:pt x="844724" y="782122"/>
                  <a:pt x="606178" y="778580"/>
                </a:cubicBezTo>
                <a:cubicBezTo>
                  <a:pt x="557022" y="777842"/>
                  <a:pt x="507866" y="770461"/>
                  <a:pt x="458710" y="766180"/>
                </a:cubicBezTo>
                <a:cubicBezTo>
                  <a:pt x="455167" y="765884"/>
                  <a:pt x="450148" y="767213"/>
                  <a:pt x="448377" y="765294"/>
                </a:cubicBezTo>
                <a:cubicBezTo>
                  <a:pt x="377373" y="688829"/>
                  <a:pt x="285261" y="741676"/>
                  <a:pt x="204368" y="726029"/>
                </a:cubicBezTo>
                <a:cubicBezTo>
                  <a:pt x="154326" y="716286"/>
                  <a:pt x="102365" y="717024"/>
                  <a:pt x="51290" y="712743"/>
                </a:cubicBezTo>
                <a:cubicBezTo>
                  <a:pt x="42581" y="712005"/>
                  <a:pt x="30772" y="712743"/>
                  <a:pt x="26196" y="707724"/>
                </a:cubicBezTo>
                <a:cubicBezTo>
                  <a:pt x="11287" y="691191"/>
                  <a:pt x="-8494" y="673772"/>
                  <a:pt x="3906" y="648088"/>
                </a:cubicBezTo>
                <a:cubicBezTo>
                  <a:pt x="18520" y="617826"/>
                  <a:pt x="-3918" y="566308"/>
                  <a:pt x="51881" y="559961"/>
                </a:cubicBezTo>
                <a:close/>
                <a:moveTo>
                  <a:pt x="4029680" y="178670"/>
                </a:moveTo>
                <a:cubicBezTo>
                  <a:pt x="4029237" y="177046"/>
                  <a:pt x="4028646" y="175422"/>
                  <a:pt x="4028203" y="173798"/>
                </a:cubicBezTo>
                <a:lnTo>
                  <a:pt x="3703006" y="173798"/>
                </a:lnTo>
                <a:cubicBezTo>
                  <a:pt x="3703006" y="175422"/>
                  <a:pt x="3703006" y="177046"/>
                  <a:pt x="3703006" y="178670"/>
                </a:cubicBezTo>
                <a:lnTo>
                  <a:pt x="4029680" y="178670"/>
                </a:lnTo>
                <a:close/>
                <a:moveTo>
                  <a:pt x="643524" y="156823"/>
                </a:moveTo>
                <a:cubicBezTo>
                  <a:pt x="643672" y="153870"/>
                  <a:pt x="643820" y="150770"/>
                  <a:pt x="643967" y="147818"/>
                </a:cubicBezTo>
                <a:lnTo>
                  <a:pt x="465795" y="147818"/>
                </a:lnTo>
                <a:cubicBezTo>
                  <a:pt x="465795" y="150770"/>
                  <a:pt x="465795" y="153870"/>
                  <a:pt x="465795" y="156823"/>
                </a:cubicBezTo>
                <a:lnTo>
                  <a:pt x="643377" y="156823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476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627687" y="498782"/>
            <a:ext cx="1437437" cy="22896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400" dirty="0">
                <a:ln w="12700">
                  <a:noFill/>
                </a:ln>
                <a:solidFill>
                  <a:srgbClr val="8A8E5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 dirty="0"/>
          </a:p>
        </p:txBody>
      </p:sp>
      <p:sp>
        <p:nvSpPr>
          <p:cNvPr id="7" name="标题 1"/>
          <p:cNvSpPr txBox="1"/>
          <p:nvPr/>
        </p:nvSpPr>
        <p:spPr>
          <a:xfrm>
            <a:off x="5627687" y="3022804"/>
            <a:ext cx="5858729" cy="18298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411" b="1" dirty="0">
                <a:ln w="12700">
                  <a:noFill/>
                </a:ln>
                <a:solidFill>
                  <a:srgbClr val="5E7264">
                    <a:alpha val="100000"/>
                  </a:srgbClr>
                </a:solidFill>
                <a:latin typeface="Times New Roman" panose="02020603050405020304" pitchFamily="18" charset="0"/>
                <a:ea typeface="OPPOSans H"/>
                <a:cs typeface="Times New Roman" panose="02020603050405020304" pitchFamily="18" charset="0"/>
              </a:rPr>
              <a:t>Artistic Features and Types of Jingdezhen Porcelain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标题 1"/>
          <p:cNvSpPr txBox="1"/>
          <p:nvPr/>
        </p:nvSpPr>
        <p:spPr>
          <a:xfrm flipH="1">
            <a:off x="274175" y="695035"/>
            <a:ext cx="4701448" cy="5467930"/>
          </a:xfrm>
          <a:custGeom>
            <a:avLst/>
            <a:gdLst>
              <a:gd name="connsiteX0" fmla="*/ 2350724 w 4701448"/>
              <a:gd name="connsiteY0" fmla="*/ 0 h 4701448"/>
              <a:gd name="connsiteX1" fmla="*/ 3265732 w 4701448"/>
              <a:gd name="connsiteY1" fmla="*/ 184732 h 4701448"/>
              <a:gd name="connsiteX2" fmla="*/ 3342347 w 4701448"/>
              <a:gd name="connsiteY2" fmla="*/ 221639 h 4701448"/>
              <a:gd name="connsiteX3" fmla="*/ 3693834 w 4701448"/>
              <a:gd name="connsiteY3" fmla="*/ 221639 h 4701448"/>
              <a:gd name="connsiteX4" fmla="*/ 4479807 w 4701448"/>
              <a:gd name="connsiteY4" fmla="*/ 1007612 h 4701448"/>
              <a:gd name="connsiteX5" fmla="*/ 4479807 w 4701448"/>
              <a:gd name="connsiteY5" fmla="*/ 1359097 h 4701448"/>
              <a:gd name="connsiteX6" fmla="*/ 4516716 w 4701448"/>
              <a:gd name="connsiteY6" fmla="*/ 1435716 h 4701448"/>
              <a:gd name="connsiteX7" fmla="*/ 4701448 w 4701448"/>
              <a:gd name="connsiteY7" fmla="*/ 2350724 h 4701448"/>
              <a:gd name="connsiteX8" fmla="*/ 4516716 w 4701448"/>
              <a:gd name="connsiteY8" fmla="*/ 3265732 h 4701448"/>
              <a:gd name="connsiteX9" fmla="*/ 4479807 w 4701448"/>
              <a:gd name="connsiteY9" fmla="*/ 3342351 h 4701448"/>
              <a:gd name="connsiteX10" fmla="*/ 4479807 w 4701448"/>
              <a:gd name="connsiteY10" fmla="*/ 3693834 h 4701448"/>
              <a:gd name="connsiteX11" fmla="*/ 3693834 w 4701448"/>
              <a:gd name="connsiteY11" fmla="*/ 4479807 h 4701448"/>
              <a:gd name="connsiteX12" fmla="*/ 3342351 w 4701448"/>
              <a:gd name="connsiteY12" fmla="*/ 4479807 h 4701448"/>
              <a:gd name="connsiteX13" fmla="*/ 3265732 w 4701448"/>
              <a:gd name="connsiteY13" fmla="*/ 4516717 h 4701448"/>
              <a:gd name="connsiteX14" fmla="*/ 2350724 w 4701448"/>
              <a:gd name="connsiteY14" fmla="*/ 4701448 h 4701448"/>
              <a:gd name="connsiteX15" fmla="*/ 1435716 w 4701448"/>
              <a:gd name="connsiteY15" fmla="*/ 4516717 h 4701448"/>
              <a:gd name="connsiteX16" fmla="*/ 1359097 w 4701448"/>
              <a:gd name="connsiteY16" fmla="*/ 4479807 h 4701448"/>
              <a:gd name="connsiteX17" fmla="*/ 1007612 w 4701448"/>
              <a:gd name="connsiteY17" fmla="*/ 4479807 h 4701448"/>
              <a:gd name="connsiteX18" fmla="*/ 221639 w 4701448"/>
              <a:gd name="connsiteY18" fmla="*/ 3693834 h 4701448"/>
              <a:gd name="connsiteX19" fmla="*/ 221639 w 4701448"/>
              <a:gd name="connsiteY19" fmla="*/ 3342347 h 4701448"/>
              <a:gd name="connsiteX20" fmla="*/ 184732 w 4701448"/>
              <a:gd name="connsiteY20" fmla="*/ 3265732 h 4701448"/>
              <a:gd name="connsiteX21" fmla="*/ 0 w 4701448"/>
              <a:gd name="connsiteY21" fmla="*/ 2350724 h 4701448"/>
              <a:gd name="connsiteX22" fmla="*/ 184732 w 4701448"/>
              <a:gd name="connsiteY22" fmla="*/ 1435716 h 4701448"/>
              <a:gd name="connsiteX23" fmla="*/ 221639 w 4701448"/>
              <a:gd name="connsiteY23" fmla="*/ 1359101 h 4701448"/>
              <a:gd name="connsiteX24" fmla="*/ 221639 w 4701448"/>
              <a:gd name="connsiteY24" fmla="*/ 1007612 h 4701448"/>
              <a:gd name="connsiteX25" fmla="*/ 1007612 w 4701448"/>
              <a:gd name="connsiteY25" fmla="*/ 221639 h 4701448"/>
              <a:gd name="connsiteX26" fmla="*/ 1359101 w 4701448"/>
              <a:gd name="connsiteY26" fmla="*/ 221639 h 4701448"/>
              <a:gd name="connsiteX27" fmla="*/ 1435716 w 4701448"/>
              <a:gd name="connsiteY27" fmla="*/ 184732 h 4701448"/>
              <a:gd name="connsiteX28" fmla="*/ 2350724 w 4701448"/>
              <a:gd name="connsiteY28" fmla="*/ 0 h 4701448"/>
            </a:gdLst>
            <a:ahLst/>
            <a:cxnLst/>
            <a:rect l="l" t="t" r="r" b="b"/>
            <a:pathLst>
              <a:path w="4701448" h="4701448">
                <a:moveTo>
                  <a:pt x="2350724" y="0"/>
                </a:moveTo>
                <a:cubicBezTo>
                  <a:pt x="2675291" y="0"/>
                  <a:pt x="2984495" y="65779"/>
                  <a:pt x="3265732" y="184732"/>
                </a:cubicBezTo>
                <a:lnTo>
                  <a:pt x="3342347" y="221639"/>
                </a:lnTo>
                <a:lnTo>
                  <a:pt x="3693834" y="221639"/>
                </a:lnTo>
                <a:cubicBezTo>
                  <a:pt x="4127915" y="221639"/>
                  <a:pt x="4479807" y="573531"/>
                  <a:pt x="4479807" y="1007612"/>
                </a:cubicBezTo>
                <a:lnTo>
                  <a:pt x="4479807" y="1359097"/>
                </a:lnTo>
                <a:lnTo>
                  <a:pt x="4516716" y="1435716"/>
                </a:lnTo>
                <a:cubicBezTo>
                  <a:pt x="4635670" y="1716953"/>
                  <a:pt x="4701448" y="2026157"/>
                  <a:pt x="4701448" y="2350724"/>
                </a:cubicBezTo>
                <a:cubicBezTo>
                  <a:pt x="4701448" y="2675291"/>
                  <a:pt x="4635670" y="2984495"/>
                  <a:pt x="4516716" y="3265732"/>
                </a:cubicBezTo>
                <a:lnTo>
                  <a:pt x="4479807" y="3342351"/>
                </a:lnTo>
                <a:lnTo>
                  <a:pt x="4479807" y="3693834"/>
                </a:lnTo>
                <a:cubicBezTo>
                  <a:pt x="4479807" y="4127915"/>
                  <a:pt x="4127915" y="4479807"/>
                  <a:pt x="3693834" y="4479807"/>
                </a:cubicBezTo>
                <a:lnTo>
                  <a:pt x="3342351" y="4479807"/>
                </a:lnTo>
                <a:lnTo>
                  <a:pt x="3265732" y="4516717"/>
                </a:lnTo>
                <a:cubicBezTo>
                  <a:pt x="2984495" y="4635670"/>
                  <a:pt x="2675291" y="4701448"/>
                  <a:pt x="2350724" y="4701448"/>
                </a:cubicBezTo>
                <a:cubicBezTo>
                  <a:pt x="2026157" y="4701448"/>
                  <a:pt x="1716953" y="4635670"/>
                  <a:pt x="1435716" y="4516717"/>
                </a:cubicBezTo>
                <a:lnTo>
                  <a:pt x="1359097" y="4479807"/>
                </a:lnTo>
                <a:lnTo>
                  <a:pt x="1007612" y="4479807"/>
                </a:lnTo>
                <a:cubicBezTo>
                  <a:pt x="573531" y="4479807"/>
                  <a:pt x="221639" y="4127915"/>
                  <a:pt x="221639" y="3693834"/>
                </a:cubicBezTo>
                <a:lnTo>
                  <a:pt x="221639" y="3342347"/>
                </a:lnTo>
                <a:lnTo>
                  <a:pt x="184732" y="3265732"/>
                </a:lnTo>
                <a:cubicBezTo>
                  <a:pt x="65779" y="2984495"/>
                  <a:pt x="0" y="2675291"/>
                  <a:pt x="0" y="2350724"/>
                </a:cubicBezTo>
                <a:cubicBezTo>
                  <a:pt x="0" y="2026157"/>
                  <a:pt x="65779" y="1716953"/>
                  <a:pt x="184732" y="1435716"/>
                </a:cubicBezTo>
                <a:lnTo>
                  <a:pt x="221639" y="1359101"/>
                </a:lnTo>
                <a:lnTo>
                  <a:pt x="221639" y="1007612"/>
                </a:lnTo>
                <a:cubicBezTo>
                  <a:pt x="221639" y="573531"/>
                  <a:pt x="573531" y="221639"/>
                  <a:pt x="1007612" y="221639"/>
                </a:cubicBezTo>
                <a:lnTo>
                  <a:pt x="1359101" y="221639"/>
                </a:lnTo>
                <a:lnTo>
                  <a:pt x="1435716" y="184732"/>
                </a:lnTo>
                <a:cubicBezTo>
                  <a:pt x="1716953" y="65779"/>
                  <a:pt x="2026157" y="0"/>
                  <a:pt x="2350724" y="0"/>
                </a:cubicBez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9548238" y="998449"/>
            <a:ext cx="1805213" cy="251200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H="1">
            <a:off x="9424164" y="2173252"/>
            <a:ext cx="2062252" cy="413669"/>
          </a:xfrm>
          <a:custGeom>
            <a:avLst/>
            <a:gdLst>
              <a:gd name="connsiteX0" fmla="*/ 2062252 w 2062252"/>
              <a:gd name="connsiteY0" fmla="*/ 208521 h 413669"/>
              <a:gd name="connsiteX1" fmla="*/ 2062252 w 2062252"/>
              <a:gd name="connsiteY1" fmla="*/ 205148 h 413669"/>
              <a:gd name="connsiteX2" fmla="*/ 2021897 w 2062252"/>
              <a:gd name="connsiteY2" fmla="*/ 164793 h 413669"/>
              <a:gd name="connsiteX3" fmla="*/ 1328878 w 2062252"/>
              <a:gd name="connsiteY3" fmla="*/ 164793 h 413669"/>
              <a:gd name="connsiteX4" fmla="*/ 1288523 w 2062252"/>
              <a:gd name="connsiteY4" fmla="*/ 124438 h 413669"/>
              <a:gd name="connsiteX5" fmla="*/ 1288523 w 2062252"/>
              <a:gd name="connsiteY5" fmla="*/ 124438 h 413669"/>
              <a:gd name="connsiteX6" fmla="*/ 1328878 w 2062252"/>
              <a:gd name="connsiteY6" fmla="*/ 84083 h 413669"/>
              <a:gd name="connsiteX7" fmla="*/ 1527340 w 2062252"/>
              <a:gd name="connsiteY7" fmla="*/ 84083 h 413669"/>
              <a:gd name="connsiteX8" fmla="*/ 1567695 w 2062252"/>
              <a:gd name="connsiteY8" fmla="*/ 43728 h 413669"/>
              <a:gd name="connsiteX9" fmla="*/ 1567695 w 2062252"/>
              <a:gd name="connsiteY9" fmla="*/ 40355 h 413669"/>
              <a:gd name="connsiteX10" fmla="*/ 1527340 w 2062252"/>
              <a:gd name="connsiteY10" fmla="*/ 0 h 413669"/>
              <a:gd name="connsiteX11" fmla="*/ 40355 w 2062252"/>
              <a:gd name="connsiteY11" fmla="*/ 0 h 413669"/>
              <a:gd name="connsiteX12" fmla="*/ 0 w 2062252"/>
              <a:gd name="connsiteY12" fmla="*/ 40355 h 413669"/>
              <a:gd name="connsiteX13" fmla="*/ 0 w 2062252"/>
              <a:gd name="connsiteY13" fmla="*/ 43728 h 413669"/>
              <a:gd name="connsiteX14" fmla="*/ 40355 w 2062252"/>
              <a:gd name="connsiteY14" fmla="*/ 84083 h 413669"/>
              <a:gd name="connsiteX15" fmla="*/ 918404 w 2062252"/>
              <a:gd name="connsiteY15" fmla="*/ 84083 h 413669"/>
              <a:gd name="connsiteX16" fmla="*/ 958759 w 2062252"/>
              <a:gd name="connsiteY16" fmla="*/ 124438 h 413669"/>
              <a:gd name="connsiteX17" fmla="*/ 958759 w 2062252"/>
              <a:gd name="connsiteY17" fmla="*/ 124438 h 413669"/>
              <a:gd name="connsiteX18" fmla="*/ 918404 w 2062252"/>
              <a:gd name="connsiteY18" fmla="*/ 164793 h 413669"/>
              <a:gd name="connsiteX19" fmla="*/ 814084 w 2062252"/>
              <a:gd name="connsiteY19" fmla="*/ 164793 h 413669"/>
              <a:gd name="connsiteX20" fmla="*/ 773729 w 2062252"/>
              <a:gd name="connsiteY20" fmla="*/ 205148 h 413669"/>
              <a:gd name="connsiteX21" fmla="*/ 773729 w 2062252"/>
              <a:gd name="connsiteY21" fmla="*/ 208521 h 413669"/>
              <a:gd name="connsiteX22" fmla="*/ 814084 w 2062252"/>
              <a:gd name="connsiteY22" fmla="*/ 248876 h 413669"/>
              <a:gd name="connsiteX23" fmla="*/ 1177398 w 2062252"/>
              <a:gd name="connsiteY23" fmla="*/ 248876 h 413669"/>
              <a:gd name="connsiteX24" fmla="*/ 1217754 w 2062252"/>
              <a:gd name="connsiteY24" fmla="*/ 289231 h 413669"/>
              <a:gd name="connsiteX25" fmla="*/ 1217754 w 2062252"/>
              <a:gd name="connsiteY25" fmla="*/ 289231 h 413669"/>
              <a:gd name="connsiteX26" fmla="*/ 1177398 w 2062252"/>
              <a:gd name="connsiteY26" fmla="*/ 329586 h 413669"/>
              <a:gd name="connsiteX27" fmla="*/ 460829 w 2062252"/>
              <a:gd name="connsiteY27" fmla="*/ 329586 h 413669"/>
              <a:gd name="connsiteX28" fmla="*/ 420474 w 2062252"/>
              <a:gd name="connsiteY28" fmla="*/ 369941 h 413669"/>
              <a:gd name="connsiteX29" fmla="*/ 420474 w 2062252"/>
              <a:gd name="connsiteY29" fmla="*/ 373314 h 413669"/>
              <a:gd name="connsiteX30" fmla="*/ 460829 w 2062252"/>
              <a:gd name="connsiteY30" fmla="*/ 413669 h 413669"/>
              <a:gd name="connsiteX31" fmla="*/ 1836808 w 2062252"/>
              <a:gd name="connsiteY31" fmla="*/ 413669 h 413669"/>
              <a:gd name="connsiteX32" fmla="*/ 1877163 w 2062252"/>
              <a:gd name="connsiteY32" fmla="*/ 373314 h 413669"/>
              <a:gd name="connsiteX33" fmla="*/ 1877163 w 2062252"/>
              <a:gd name="connsiteY33" fmla="*/ 369941 h 413669"/>
              <a:gd name="connsiteX34" fmla="*/ 1836808 w 2062252"/>
              <a:gd name="connsiteY34" fmla="*/ 329586 h 413669"/>
              <a:gd name="connsiteX35" fmla="*/ 1587873 w 2062252"/>
              <a:gd name="connsiteY35" fmla="*/ 329586 h 413669"/>
              <a:gd name="connsiteX36" fmla="*/ 1547518 w 2062252"/>
              <a:gd name="connsiteY36" fmla="*/ 289231 h 413669"/>
              <a:gd name="connsiteX37" fmla="*/ 1547518 w 2062252"/>
              <a:gd name="connsiteY37" fmla="*/ 289231 h 413669"/>
              <a:gd name="connsiteX38" fmla="*/ 1587873 w 2062252"/>
              <a:gd name="connsiteY38" fmla="*/ 248876 h 413669"/>
              <a:gd name="connsiteX39" fmla="*/ 2021838 w 2062252"/>
              <a:gd name="connsiteY39" fmla="*/ 248876 h 413669"/>
              <a:gd name="connsiteX40" fmla="*/ 2062193 w 2062252"/>
              <a:gd name="connsiteY40" fmla="*/ 208521 h 413669"/>
            </a:gdLst>
            <a:ahLst/>
            <a:cxnLst/>
            <a:rect l="l" t="t" r="r" b="b"/>
            <a:pathLst>
              <a:path w="2062252" h="413669">
                <a:moveTo>
                  <a:pt x="2062252" y="208521"/>
                </a:moveTo>
                <a:lnTo>
                  <a:pt x="2062252" y="205148"/>
                </a:lnTo>
                <a:cubicBezTo>
                  <a:pt x="2062252" y="182841"/>
                  <a:pt x="2044205" y="164793"/>
                  <a:pt x="2021897" y="164793"/>
                </a:cubicBezTo>
                <a:lnTo>
                  <a:pt x="1328878" y="164793"/>
                </a:lnTo>
                <a:cubicBezTo>
                  <a:pt x="1306570" y="164793"/>
                  <a:pt x="1288523" y="146746"/>
                  <a:pt x="1288523" y="124438"/>
                </a:cubicBezTo>
                <a:lnTo>
                  <a:pt x="1288523" y="124438"/>
                </a:lnTo>
                <a:cubicBezTo>
                  <a:pt x="1288523" y="102130"/>
                  <a:pt x="1306570" y="84083"/>
                  <a:pt x="1328878" y="84083"/>
                </a:cubicBezTo>
                <a:lnTo>
                  <a:pt x="1527340" y="84083"/>
                </a:lnTo>
                <a:cubicBezTo>
                  <a:pt x="1549648" y="84083"/>
                  <a:pt x="1567695" y="66035"/>
                  <a:pt x="1567695" y="43728"/>
                </a:cubicBezTo>
                <a:lnTo>
                  <a:pt x="1567695" y="40355"/>
                </a:lnTo>
                <a:cubicBezTo>
                  <a:pt x="1567695" y="18047"/>
                  <a:pt x="1549648" y="0"/>
                  <a:pt x="1527340" y="0"/>
                </a:cubicBezTo>
                <a:lnTo>
                  <a:pt x="40355" y="0"/>
                </a:lnTo>
                <a:cubicBezTo>
                  <a:pt x="18047" y="0"/>
                  <a:pt x="0" y="18047"/>
                  <a:pt x="0" y="40355"/>
                </a:cubicBezTo>
                <a:lnTo>
                  <a:pt x="0" y="43728"/>
                </a:lnTo>
                <a:cubicBezTo>
                  <a:pt x="0" y="66035"/>
                  <a:pt x="18047" y="84083"/>
                  <a:pt x="40355" y="84083"/>
                </a:cubicBezTo>
                <a:lnTo>
                  <a:pt x="918404" y="84083"/>
                </a:lnTo>
                <a:cubicBezTo>
                  <a:pt x="940712" y="84083"/>
                  <a:pt x="958759" y="102130"/>
                  <a:pt x="958759" y="124438"/>
                </a:cubicBezTo>
                <a:lnTo>
                  <a:pt x="958759" y="124438"/>
                </a:lnTo>
                <a:cubicBezTo>
                  <a:pt x="958759" y="146746"/>
                  <a:pt x="940712" y="164793"/>
                  <a:pt x="918404" y="164793"/>
                </a:cubicBezTo>
                <a:lnTo>
                  <a:pt x="814084" y="164793"/>
                </a:lnTo>
                <a:cubicBezTo>
                  <a:pt x="791777" y="164793"/>
                  <a:pt x="773729" y="182841"/>
                  <a:pt x="773729" y="205148"/>
                </a:cubicBezTo>
                <a:lnTo>
                  <a:pt x="773729" y="208521"/>
                </a:lnTo>
                <a:cubicBezTo>
                  <a:pt x="773729" y="230829"/>
                  <a:pt x="791777" y="248876"/>
                  <a:pt x="814084" y="248876"/>
                </a:cubicBezTo>
                <a:lnTo>
                  <a:pt x="1177398" y="248876"/>
                </a:lnTo>
                <a:cubicBezTo>
                  <a:pt x="1199706" y="248876"/>
                  <a:pt x="1217754" y="266923"/>
                  <a:pt x="1217754" y="289231"/>
                </a:cubicBezTo>
                <a:lnTo>
                  <a:pt x="1217754" y="289231"/>
                </a:lnTo>
                <a:cubicBezTo>
                  <a:pt x="1217754" y="311539"/>
                  <a:pt x="1199706" y="329586"/>
                  <a:pt x="1177398" y="329586"/>
                </a:cubicBezTo>
                <a:lnTo>
                  <a:pt x="460829" y="329586"/>
                </a:lnTo>
                <a:cubicBezTo>
                  <a:pt x="438521" y="329586"/>
                  <a:pt x="420474" y="347634"/>
                  <a:pt x="420474" y="369941"/>
                </a:cubicBezTo>
                <a:lnTo>
                  <a:pt x="420474" y="373314"/>
                </a:lnTo>
                <a:cubicBezTo>
                  <a:pt x="420474" y="395622"/>
                  <a:pt x="438521" y="413669"/>
                  <a:pt x="460829" y="413669"/>
                </a:cubicBezTo>
                <a:lnTo>
                  <a:pt x="1836808" y="413669"/>
                </a:lnTo>
                <a:cubicBezTo>
                  <a:pt x="1859116" y="413669"/>
                  <a:pt x="1877163" y="395622"/>
                  <a:pt x="1877163" y="373314"/>
                </a:cubicBezTo>
                <a:lnTo>
                  <a:pt x="1877163" y="369941"/>
                </a:lnTo>
                <a:cubicBezTo>
                  <a:pt x="1877163" y="347634"/>
                  <a:pt x="1859116" y="329586"/>
                  <a:pt x="1836808" y="329586"/>
                </a:cubicBezTo>
                <a:lnTo>
                  <a:pt x="1587873" y="329586"/>
                </a:lnTo>
                <a:cubicBezTo>
                  <a:pt x="1565565" y="329586"/>
                  <a:pt x="1547518" y="311539"/>
                  <a:pt x="1547518" y="289231"/>
                </a:cubicBezTo>
                <a:lnTo>
                  <a:pt x="1547518" y="289231"/>
                </a:lnTo>
                <a:cubicBezTo>
                  <a:pt x="1547518" y="266923"/>
                  <a:pt x="1565565" y="248876"/>
                  <a:pt x="1587873" y="248876"/>
                </a:cubicBezTo>
                <a:lnTo>
                  <a:pt x="2021838" y="248876"/>
                </a:lnTo>
                <a:cubicBezTo>
                  <a:pt x="2044146" y="248876"/>
                  <a:pt x="2062193" y="230829"/>
                  <a:pt x="2062193" y="208521"/>
                </a:cubicBezTo>
                <a:close/>
              </a:path>
            </a:pathLst>
          </a:custGeom>
          <a:solidFill>
            <a:schemeClr val="bg1"/>
          </a:solidFill>
          <a:ln w="5911" cap="flat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H="1">
            <a:off x="11596155" y="363160"/>
            <a:ext cx="273139" cy="273139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flipH="1">
            <a:off x="11607730" y="6228135"/>
            <a:ext cx="273139" cy="273139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flipH="1">
            <a:off x="395812" y="836503"/>
            <a:ext cx="4458174" cy="5184995"/>
          </a:xfrm>
          <a:custGeom>
            <a:avLst/>
            <a:gdLst>
              <a:gd name="connsiteX0" fmla="*/ 2350724 w 4701448"/>
              <a:gd name="connsiteY0" fmla="*/ 0 h 4701448"/>
              <a:gd name="connsiteX1" fmla="*/ 3265732 w 4701448"/>
              <a:gd name="connsiteY1" fmla="*/ 184732 h 4701448"/>
              <a:gd name="connsiteX2" fmla="*/ 3342347 w 4701448"/>
              <a:gd name="connsiteY2" fmla="*/ 221639 h 4701448"/>
              <a:gd name="connsiteX3" fmla="*/ 3693834 w 4701448"/>
              <a:gd name="connsiteY3" fmla="*/ 221639 h 4701448"/>
              <a:gd name="connsiteX4" fmla="*/ 4479807 w 4701448"/>
              <a:gd name="connsiteY4" fmla="*/ 1007612 h 4701448"/>
              <a:gd name="connsiteX5" fmla="*/ 4479807 w 4701448"/>
              <a:gd name="connsiteY5" fmla="*/ 1359097 h 4701448"/>
              <a:gd name="connsiteX6" fmla="*/ 4516716 w 4701448"/>
              <a:gd name="connsiteY6" fmla="*/ 1435716 h 4701448"/>
              <a:gd name="connsiteX7" fmla="*/ 4701448 w 4701448"/>
              <a:gd name="connsiteY7" fmla="*/ 2350724 h 4701448"/>
              <a:gd name="connsiteX8" fmla="*/ 4516716 w 4701448"/>
              <a:gd name="connsiteY8" fmla="*/ 3265732 h 4701448"/>
              <a:gd name="connsiteX9" fmla="*/ 4479807 w 4701448"/>
              <a:gd name="connsiteY9" fmla="*/ 3342351 h 4701448"/>
              <a:gd name="connsiteX10" fmla="*/ 4479807 w 4701448"/>
              <a:gd name="connsiteY10" fmla="*/ 3693834 h 4701448"/>
              <a:gd name="connsiteX11" fmla="*/ 3693834 w 4701448"/>
              <a:gd name="connsiteY11" fmla="*/ 4479807 h 4701448"/>
              <a:gd name="connsiteX12" fmla="*/ 3342351 w 4701448"/>
              <a:gd name="connsiteY12" fmla="*/ 4479807 h 4701448"/>
              <a:gd name="connsiteX13" fmla="*/ 3265732 w 4701448"/>
              <a:gd name="connsiteY13" fmla="*/ 4516717 h 4701448"/>
              <a:gd name="connsiteX14" fmla="*/ 2350724 w 4701448"/>
              <a:gd name="connsiteY14" fmla="*/ 4701448 h 4701448"/>
              <a:gd name="connsiteX15" fmla="*/ 1435716 w 4701448"/>
              <a:gd name="connsiteY15" fmla="*/ 4516717 h 4701448"/>
              <a:gd name="connsiteX16" fmla="*/ 1359097 w 4701448"/>
              <a:gd name="connsiteY16" fmla="*/ 4479807 h 4701448"/>
              <a:gd name="connsiteX17" fmla="*/ 1007612 w 4701448"/>
              <a:gd name="connsiteY17" fmla="*/ 4479807 h 4701448"/>
              <a:gd name="connsiteX18" fmla="*/ 221639 w 4701448"/>
              <a:gd name="connsiteY18" fmla="*/ 3693834 h 4701448"/>
              <a:gd name="connsiteX19" fmla="*/ 221639 w 4701448"/>
              <a:gd name="connsiteY19" fmla="*/ 3342347 h 4701448"/>
              <a:gd name="connsiteX20" fmla="*/ 184732 w 4701448"/>
              <a:gd name="connsiteY20" fmla="*/ 3265732 h 4701448"/>
              <a:gd name="connsiteX21" fmla="*/ 0 w 4701448"/>
              <a:gd name="connsiteY21" fmla="*/ 2350724 h 4701448"/>
              <a:gd name="connsiteX22" fmla="*/ 184732 w 4701448"/>
              <a:gd name="connsiteY22" fmla="*/ 1435716 h 4701448"/>
              <a:gd name="connsiteX23" fmla="*/ 221639 w 4701448"/>
              <a:gd name="connsiteY23" fmla="*/ 1359101 h 4701448"/>
              <a:gd name="connsiteX24" fmla="*/ 221639 w 4701448"/>
              <a:gd name="connsiteY24" fmla="*/ 1007612 h 4701448"/>
              <a:gd name="connsiteX25" fmla="*/ 1007612 w 4701448"/>
              <a:gd name="connsiteY25" fmla="*/ 221639 h 4701448"/>
              <a:gd name="connsiteX26" fmla="*/ 1359101 w 4701448"/>
              <a:gd name="connsiteY26" fmla="*/ 221639 h 4701448"/>
              <a:gd name="connsiteX27" fmla="*/ 1435716 w 4701448"/>
              <a:gd name="connsiteY27" fmla="*/ 184732 h 4701448"/>
              <a:gd name="connsiteX28" fmla="*/ 2350724 w 4701448"/>
              <a:gd name="connsiteY28" fmla="*/ 0 h 4701448"/>
            </a:gdLst>
            <a:ahLst/>
            <a:cxnLst/>
            <a:rect l="l" t="t" r="r" b="b"/>
            <a:pathLst>
              <a:path w="4701448" h="4701448">
                <a:moveTo>
                  <a:pt x="2350724" y="0"/>
                </a:moveTo>
                <a:cubicBezTo>
                  <a:pt x="2675291" y="0"/>
                  <a:pt x="2984495" y="65779"/>
                  <a:pt x="3265732" y="184732"/>
                </a:cubicBezTo>
                <a:lnTo>
                  <a:pt x="3342347" y="221639"/>
                </a:lnTo>
                <a:lnTo>
                  <a:pt x="3693834" y="221639"/>
                </a:lnTo>
                <a:cubicBezTo>
                  <a:pt x="4127915" y="221639"/>
                  <a:pt x="4479807" y="573531"/>
                  <a:pt x="4479807" y="1007612"/>
                </a:cubicBezTo>
                <a:lnTo>
                  <a:pt x="4479807" y="1359097"/>
                </a:lnTo>
                <a:lnTo>
                  <a:pt x="4516716" y="1435716"/>
                </a:lnTo>
                <a:cubicBezTo>
                  <a:pt x="4635670" y="1716953"/>
                  <a:pt x="4701448" y="2026157"/>
                  <a:pt x="4701448" y="2350724"/>
                </a:cubicBezTo>
                <a:cubicBezTo>
                  <a:pt x="4701448" y="2675291"/>
                  <a:pt x="4635670" y="2984495"/>
                  <a:pt x="4516716" y="3265732"/>
                </a:cubicBezTo>
                <a:lnTo>
                  <a:pt x="4479807" y="3342351"/>
                </a:lnTo>
                <a:lnTo>
                  <a:pt x="4479807" y="3693834"/>
                </a:lnTo>
                <a:cubicBezTo>
                  <a:pt x="4479807" y="4127915"/>
                  <a:pt x="4127915" y="4479807"/>
                  <a:pt x="3693834" y="4479807"/>
                </a:cubicBezTo>
                <a:lnTo>
                  <a:pt x="3342351" y="4479807"/>
                </a:lnTo>
                <a:lnTo>
                  <a:pt x="3265732" y="4516717"/>
                </a:lnTo>
                <a:cubicBezTo>
                  <a:pt x="2984495" y="4635670"/>
                  <a:pt x="2675291" y="4701448"/>
                  <a:pt x="2350724" y="4701448"/>
                </a:cubicBezTo>
                <a:cubicBezTo>
                  <a:pt x="2026157" y="4701448"/>
                  <a:pt x="1716953" y="4635670"/>
                  <a:pt x="1435716" y="4516717"/>
                </a:cubicBezTo>
                <a:lnTo>
                  <a:pt x="1359097" y="4479807"/>
                </a:lnTo>
                <a:lnTo>
                  <a:pt x="1007612" y="4479807"/>
                </a:lnTo>
                <a:cubicBezTo>
                  <a:pt x="573531" y="4479807"/>
                  <a:pt x="221639" y="4127915"/>
                  <a:pt x="221639" y="3693834"/>
                </a:cubicBezTo>
                <a:lnTo>
                  <a:pt x="221639" y="3342347"/>
                </a:lnTo>
                <a:lnTo>
                  <a:pt x="184732" y="3265732"/>
                </a:lnTo>
                <a:cubicBezTo>
                  <a:pt x="65779" y="2984495"/>
                  <a:pt x="0" y="2675291"/>
                  <a:pt x="0" y="2350724"/>
                </a:cubicBezTo>
                <a:cubicBezTo>
                  <a:pt x="0" y="2026157"/>
                  <a:pt x="65779" y="1716953"/>
                  <a:pt x="184732" y="1435716"/>
                </a:cubicBezTo>
                <a:lnTo>
                  <a:pt x="221639" y="1359101"/>
                </a:lnTo>
                <a:lnTo>
                  <a:pt x="221639" y="1007612"/>
                </a:lnTo>
                <a:cubicBezTo>
                  <a:pt x="221639" y="573531"/>
                  <a:pt x="573531" y="221639"/>
                  <a:pt x="1007612" y="221639"/>
                </a:cubicBezTo>
                <a:lnTo>
                  <a:pt x="1359101" y="221639"/>
                </a:lnTo>
                <a:lnTo>
                  <a:pt x="1435716" y="184732"/>
                </a:lnTo>
                <a:cubicBezTo>
                  <a:pt x="1716953" y="65779"/>
                  <a:pt x="2026157" y="0"/>
                  <a:pt x="2350724" y="0"/>
                </a:cubicBezTo>
                <a:close/>
              </a:path>
            </a:pathLst>
          </a:custGeom>
          <a:solidFill>
            <a:schemeClr val="accent2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alphaModFix/>
          </a:blip>
          <a:srcRect l="11329" r="11329"/>
          <a:stretch>
            <a:fillRect/>
          </a:stretch>
        </p:blipFill>
        <p:spPr>
          <a:xfrm>
            <a:off x="395812" y="836503"/>
            <a:ext cx="4458174" cy="5184995"/>
          </a:xfrm>
          <a:custGeom>
            <a:avLst/>
            <a:gdLst>
              <a:gd name="connsiteX0" fmla="*/ 2229087 w 4458174"/>
              <a:gd name="connsiteY0" fmla="*/ 0 h 5184995"/>
              <a:gd name="connsiteX1" fmla="*/ 3096749 w 4458174"/>
              <a:gd name="connsiteY1" fmla="*/ 203732 h 5184995"/>
              <a:gd name="connsiteX2" fmla="*/ 3169399 w 4458174"/>
              <a:gd name="connsiteY2" fmla="*/ 244435 h 5184995"/>
              <a:gd name="connsiteX3" fmla="*/ 3502699 w 4458174"/>
              <a:gd name="connsiteY3" fmla="*/ 244435 h 5184995"/>
              <a:gd name="connsiteX4" fmla="*/ 4248002 w 4458174"/>
              <a:gd name="connsiteY4" fmla="*/ 1111246 h 5184995"/>
              <a:gd name="connsiteX5" fmla="*/ 4248002 w 4458174"/>
              <a:gd name="connsiteY5" fmla="*/ 1498881 h 5184995"/>
              <a:gd name="connsiteX6" fmla="*/ 4283001 w 4458174"/>
              <a:gd name="connsiteY6" fmla="*/ 1583381 h 5184995"/>
              <a:gd name="connsiteX7" fmla="*/ 4458174 w 4458174"/>
              <a:gd name="connsiteY7" fmla="*/ 2592498 h 5184995"/>
              <a:gd name="connsiteX8" fmla="*/ 4283001 w 4458174"/>
              <a:gd name="connsiteY8" fmla="*/ 3601615 h 5184995"/>
              <a:gd name="connsiteX9" fmla="*/ 4248002 w 4458174"/>
              <a:gd name="connsiteY9" fmla="*/ 3686114 h 5184995"/>
              <a:gd name="connsiteX10" fmla="*/ 4248002 w 4458174"/>
              <a:gd name="connsiteY10" fmla="*/ 4073747 h 5184995"/>
              <a:gd name="connsiteX11" fmla="*/ 3502699 w 4458174"/>
              <a:gd name="connsiteY11" fmla="*/ 4940558 h 5184995"/>
              <a:gd name="connsiteX12" fmla="*/ 3169403 w 4458174"/>
              <a:gd name="connsiteY12" fmla="*/ 4940558 h 5184995"/>
              <a:gd name="connsiteX13" fmla="*/ 3096749 w 4458174"/>
              <a:gd name="connsiteY13" fmla="*/ 4981265 h 5184995"/>
              <a:gd name="connsiteX14" fmla="*/ 2229087 w 4458174"/>
              <a:gd name="connsiteY14" fmla="*/ 5184995 h 5184995"/>
              <a:gd name="connsiteX15" fmla="*/ 1361426 w 4458174"/>
              <a:gd name="connsiteY15" fmla="*/ 4981265 h 5184995"/>
              <a:gd name="connsiteX16" fmla="*/ 1288771 w 4458174"/>
              <a:gd name="connsiteY16" fmla="*/ 4940558 h 5184995"/>
              <a:gd name="connsiteX17" fmla="*/ 955474 w 4458174"/>
              <a:gd name="connsiteY17" fmla="*/ 4940558 h 5184995"/>
              <a:gd name="connsiteX18" fmla="*/ 210171 w 4458174"/>
              <a:gd name="connsiteY18" fmla="*/ 4073747 h 5184995"/>
              <a:gd name="connsiteX19" fmla="*/ 210171 w 4458174"/>
              <a:gd name="connsiteY19" fmla="*/ 3686110 h 5184995"/>
              <a:gd name="connsiteX20" fmla="*/ 175173 w 4458174"/>
              <a:gd name="connsiteY20" fmla="*/ 3601615 h 5184995"/>
              <a:gd name="connsiteX21" fmla="*/ 0 w 4458174"/>
              <a:gd name="connsiteY21" fmla="*/ 2592498 h 5184995"/>
              <a:gd name="connsiteX22" fmla="*/ 175173 w 4458174"/>
              <a:gd name="connsiteY22" fmla="*/ 1583381 h 5184995"/>
              <a:gd name="connsiteX23" fmla="*/ 210171 w 4458174"/>
              <a:gd name="connsiteY23" fmla="*/ 1498886 h 5184995"/>
              <a:gd name="connsiteX24" fmla="*/ 210171 w 4458174"/>
              <a:gd name="connsiteY24" fmla="*/ 1111246 h 5184995"/>
              <a:gd name="connsiteX25" fmla="*/ 955474 w 4458174"/>
              <a:gd name="connsiteY25" fmla="*/ 244435 h 5184995"/>
              <a:gd name="connsiteX26" fmla="*/ 1288775 w 4458174"/>
              <a:gd name="connsiteY26" fmla="*/ 244435 h 5184995"/>
              <a:gd name="connsiteX27" fmla="*/ 1361426 w 4458174"/>
              <a:gd name="connsiteY27" fmla="*/ 203732 h 5184995"/>
              <a:gd name="connsiteX28" fmla="*/ 2229087 w 4458174"/>
              <a:gd name="connsiteY28" fmla="*/ 0 h 5184995"/>
            </a:gdLst>
            <a:ahLst/>
            <a:cxnLst/>
            <a:rect l="l" t="t" r="r" b="b"/>
            <a:pathLst>
              <a:path w="4458174" h="5184995">
                <a:moveTo>
                  <a:pt x="2229087" y="0"/>
                </a:moveTo>
                <a:cubicBezTo>
                  <a:pt x="2536860" y="0"/>
                  <a:pt x="2830064" y="72545"/>
                  <a:pt x="3096749" y="203732"/>
                </a:cubicBezTo>
                <a:lnTo>
                  <a:pt x="3169399" y="244435"/>
                </a:lnTo>
                <a:lnTo>
                  <a:pt x="3502699" y="244435"/>
                </a:lnTo>
                <a:cubicBezTo>
                  <a:pt x="3914318" y="244435"/>
                  <a:pt x="4248002" y="632519"/>
                  <a:pt x="4248002" y="1111246"/>
                </a:cubicBezTo>
                <a:lnTo>
                  <a:pt x="4248002" y="1498881"/>
                </a:lnTo>
                <a:lnTo>
                  <a:pt x="4283001" y="1583381"/>
                </a:lnTo>
                <a:cubicBezTo>
                  <a:pt x="4395800" y="1893543"/>
                  <a:pt x="4458174" y="2234549"/>
                  <a:pt x="4458174" y="2592498"/>
                </a:cubicBezTo>
                <a:cubicBezTo>
                  <a:pt x="4458174" y="2950447"/>
                  <a:pt x="4395800" y="3291452"/>
                  <a:pt x="4283001" y="3601615"/>
                </a:cubicBezTo>
                <a:lnTo>
                  <a:pt x="4248002" y="3686114"/>
                </a:lnTo>
                <a:lnTo>
                  <a:pt x="4248002" y="4073747"/>
                </a:lnTo>
                <a:cubicBezTo>
                  <a:pt x="4248002" y="4552474"/>
                  <a:pt x="3914318" y="4940558"/>
                  <a:pt x="3502699" y="4940558"/>
                </a:cubicBezTo>
                <a:lnTo>
                  <a:pt x="3169403" y="4940558"/>
                </a:lnTo>
                <a:lnTo>
                  <a:pt x="3096749" y="4981265"/>
                </a:lnTo>
                <a:cubicBezTo>
                  <a:pt x="2830064" y="5112452"/>
                  <a:pt x="2536860" y="5184995"/>
                  <a:pt x="2229087" y="5184995"/>
                </a:cubicBezTo>
                <a:cubicBezTo>
                  <a:pt x="1921315" y="5184995"/>
                  <a:pt x="1628110" y="5112452"/>
                  <a:pt x="1361426" y="4981265"/>
                </a:cubicBezTo>
                <a:lnTo>
                  <a:pt x="1288771" y="4940558"/>
                </a:lnTo>
                <a:lnTo>
                  <a:pt x="955474" y="4940558"/>
                </a:lnTo>
                <a:cubicBezTo>
                  <a:pt x="543854" y="4940558"/>
                  <a:pt x="210171" y="4552474"/>
                  <a:pt x="210171" y="4073747"/>
                </a:cubicBezTo>
                <a:lnTo>
                  <a:pt x="210171" y="3686110"/>
                </a:lnTo>
                <a:lnTo>
                  <a:pt x="175173" y="3601615"/>
                </a:lnTo>
                <a:cubicBezTo>
                  <a:pt x="62375" y="3291452"/>
                  <a:pt x="0" y="2950447"/>
                  <a:pt x="0" y="2592498"/>
                </a:cubicBezTo>
                <a:cubicBezTo>
                  <a:pt x="0" y="2234549"/>
                  <a:pt x="62375" y="1893543"/>
                  <a:pt x="175173" y="1583381"/>
                </a:cubicBezTo>
                <a:lnTo>
                  <a:pt x="210171" y="1498886"/>
                </a:lnTo>
                <a:lnTo>
                  <a:pt x="210171" y="1111246"/>
                </a:lnTo>
                <a:cubicBezTo>
                  <a:pt x="210171" y="632519"/>
                  <a:pt x="543854" y="244435"/>
                  <a:pt x="955474" y="244435"/>
                </a:cubicBezTo>
                <a:lnTo>
                  <a:pt x="1288775" y="244435"/>
                </a:lnTo>
                <a:lnTo>
                  <a:pt x="1361426" y="203732"/>
                </a:lnTo>
                <a:cubicBezTo>
                  <a:pt x="1628110" y="72545"/>
                  <a:pt x="1921315" y="0"/>
                  <a:pt x="2229087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5847863" y="1101535"/>
            <a:ext cx="2712955" cy="6279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/>
          </a:blip>
          <a:srcRect t="34334" b="34334"/>
          <a:stretch>
            <a:fillRect/>
          </a:stretch>
        </p:blipFill>
        <p:spPr>
          <a:xfrm>
            <a:off x="431800" y="1226392"/>
            <a:ext cx="5298922" cy="5273610"/>
          </a:xfrm>
          <a:prstGeom prst="rect">
            <a:avLst/>
          </a:prstGeom>
        </p:spPr>
      </p:pic>
      <p:sp>
        <p:nvSpPr>
          <p:cNvPr id="3" name="标题 1"/>
          <p:cNvSpPr txBox="1"/>
          <p:nvPr/>
        </p:nvSpPr>
        <p:spPr>
          <a:xfrm>
            <a:off x="6096000" y="1902547"/>
            <a:ext cx="6096000" cy="3790325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821101" y="2224701"/>
            <a:ext cx="4634299" cy="87733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900" b="1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Times New Roman" panose="02020603050405020304" pitchFamily="18" charset="0"/>
                <a:ea typeface="OPPOSans H"/>
                <a:cs typeface="Times New Roman" panose="02020603050405020304" pitchFamily="18" charset="0"/>
              </a:rPr>
              <a:t>Blue and White Porcelain </a:t>
            </a:r>
            <a:r>
              <a:rPr kumimoji="1" lang="en-US" altLang="zh-CN" sz="1900" b="1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青花瓷</a:t>
            </a:r>
            <a:endParaRPr kumimoji="1" lang="zh-CN" altLang="en-US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6821102" y="3098800"/>
            <a:ext cx="4634298" cy="24510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 b="1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Times New Roman" panose="02020603050405020304" pitchFamily="18" charset="0"/>
                <a:ea typeface="OPPOSans L"/>
                <a:cs typeface="Times New Roman" panose="02020603050405020304" pitchFamily="18" charset="0"/>
              </a:rPr>
              <a:t>This is the most famous type, characterized by its white body and blue decorations.</a:t>
            </a:r>
            <a:r>
              <a:rPr kumimoji="1" lang="en-US" altLang="zh-CN" sz="16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/>
                <a:ea typeface="OPPOSans L"/>
                <a:cs typeface="OPPOSans L"/>
              </a:rPr>
              <a:t>
</a:t>
            </a:r>
            <a:r>
              <a:rPr kumimoji="1" lang="en-US" altLang="zh-CN" sz="1600" b="1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Times New Roman" panose="02020603050405020304" pitchFamily="18" charset="0"/>
                <a:ea typeface="OPPOSans L"/>
                <a:cs typeface="Times New Roman" panose="02020603050405020304" pitchFamily="18" charset="0"/>
              </a:rPr>
              <a:t>It has been produced continuously since the Yuan Dynasty.</a:t>
            </a:r>
            <a:r>
              <a:rPr kumimoji="1" lang="en-US" altLang="zh-CN" sz="16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/>
                <a:ea typeface="OPPOSans L"/>
                <a:cs typeface="OPPOSans L"/>
              </a:rPr>
              <a:t>
</a:t>
            </a:r>
            <a:r>
              <a:rPr kumimoji="1" lang="en-US" altLang="zh-CN" sz="1600" b="1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L"/>
              </a:rPr>
              <a:t>这是最著名的类型，以其白色的胎体和蓝色的装饰为特征。自元代以来一直持续生产</a:t>
            </a:r>
            <a:endParaRPr kumimoji="1" lang="zh-CN" altLang="en-US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899900" y="392435"/>
            <a:ext cx="106190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pitchFamily="18" charset="0"/>
                <a:ea typeface="Source Han Sans CN Bold"/>
                <a:cs typeface="Times New Roman" panose="02020603050405020304" pitchFamily="18" charset="0"/>
              </a:rPr>
              <a:t>Types of Jingdezhen Porcelain </a:t>
            </a:r>
            <a:r>
              <a:rPr kumimoji="1" lang="en-US" altLang="zh-CN" sz="3200" b="1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+mn-ea"/>
                <a:cs typeface="Source Han Sans CN Bold"/>
              </a:rPr>
              <a:t>景德镇瓷器的类型</a:t>
            </a:r>
            <a:endParaRPr kumimoji="1" lang="zh-CN" altLang="en-US" b="1" dirty="0">
              <a:latin typeface="+mn-ea"/>
            </a:endParaRPr>
          </a:p>
        </p:txBody>
      </p:sp>
      <p:sp>
        <p:nvSpPr>
          <p:cNvPr id="7" name="标题 1"/>
          <p:cNvSpPr txBox="1"/>
          <p:nvPr/>
        </p:nvSpPr>
        <p:spPr>
          <a:xfrm rot="16200000">
            <a:off x="433600" y="446435"/>
            <a:ext cx="360000" cy="360000"/>
          </a:xfrm>
          <a:prstGeom prst="diamond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16200000">
            <a:off x="292966" y="446435"/>
            <a:ext cx="360000" cy="360000"/>
          </a:xfrm>
          <a:prstGeom prst="diamond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41827" b="-4182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6401843" y="1836288"/>
            <a:ext cx="4645694" cy="10049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3100" b="1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Alibaba PuHuiTi H"/>
              </a:rPr>
              <a:t>彩瓷</a:t>
            </a:r>
            <a:r>
              <a:rPr kumimoji="1" lang="en-US" altLang="zh-CN" sz="31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Alibaba PuHuiTi H"/>
                <a:ea typeface="Alibaba PuHuiTi H"/>
                <a:cs typeface="Alibaba PuHuiTi H"/>
              </a:rPr>
              <a:t> </a:t>
            </a:r>
            <a:r>
              <a:rPr kumimoji="1" lang="en-US" altLang="zh-CN" sz="31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pitchFamily="18" charset="0"/>
                <a:ea typeface="Alibaba PuHuiTi H"/>
                <a:cs typeface="Times New Roman" panose="02020603050405020304" pitchFamily="18" charset="0"/>
              </a:rPr>
              <a:t>Colored porcelain 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1"/>
          <p:cNvSpPr txBox="1"/>
          <p:nvPr/>
        </p:nvSpPr>
        <p:spPr>
          <a:xfrm>
            <a:off x="6813597" y="2792287"/>
            <a:ext cx="4607587" cy="159509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7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Colored porcelain includes pink and green and so on.
These types feature vibrant colors and intricate multicolored designs.</a:t>
            </a:r>
            <a:r>
              <a:rPr kumimoji="1" lang="en-US" altLang="zh-CN" sz="17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Alibaba PuHuiTi"/>
                <a:ea typeface="Alibaba PuHuiTi"/>
                <a:cs typeface="Alibaba PuHuiTi"/>
              </a:rPr>
              <a:t>
</a:t>
            </a:r>
            <a:r>
              <a:rPr kumimoji="1" lang="en-US" altLang="zh-CN" sz="1700" b="1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Alibaba PuHuiTi"/>
              </a:rPr>
              <a:t>彩瓷包括粉</a:t>
            </a:r>
            <a:r>
              <a:rPr kumimoji="1" lang="zh-CN" altLang="en-US" sz="17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Alibaba PuHuiTi"/>
              </a:rPr>
              <a:t>瓷</a:t>
            </a:r>
            <a:r>
              <a:rPr kumimoji="1" lang="en-US" altLang="zh-CN" sz="1700" b="1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Alibaba PuHuiTi"/>
              </a:rPr>
              <a:t>和绿</a:t>
            </a:r>
            <a:r>
              <a:rPr kumimoji="1" lang="zh-CN" altLang="en-US" sz="17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Alibaba PuHuiTi"/>
              </a:rPr>
              <a:t>瓷</a:t>
            </a:r>
            <a:r>
              <a:rPr kumimoji="1" lang="en-US" altLang="zh-CN" sz="1700" b="1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Alibaba PuHuiTi"/>
              </a:rPr>
              <a:t>等。这些类型以鲜艳的色彩和复杂的多色设计为特点</a:t>
            </a:r>
            <a:r>
              <a:rPr kumimoji="1" lang="en-US" altLang="zh-CN" sz="17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Alibaba PuHuiTi"/>
              </a:rPr>
              <a:t>。</a:t>
            </a:r>
            <a:endParaRPr kumimoji="1" lang="zh-CN" altLang="en-US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/>
          </a:blip>
          <a:srcRect t="17283" b="17283"/>
          <a:stretch>
            <a:fillRect/>
          </a:stretch>
        </p:blipFill>
        <p:spPr>
          <a:xfrm>
            <a:off x="396772" y="2192664"/>
            <a:ext cx="5565189" cy="3188770"/>
          </a:xfrm>
          <a:custGeom>
            <a:avLst/>
            <a:gdLst/>
            <a:ahLst/>
            <a:cxnLst/>
            <a:rect l="l" t="t" r="r" b="b"/>
            <a:pathLst>
              <a:path w="3558589" h="2039018">
                <a:moveTo>
                  <a:pt x="0" y="0"/>
                </a:moveTo>
                <a:lnTo>
                  <a:pt x="3558589" y="0"/>
                </a:lnTo>
                <a:lnTo>
                  <a:pt x="3558589" y="2039018"/>
                </a:lnTo>
                <a:lnTo>
                  <a:pt x="0" y="203901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8" name="标题 1"/>
          <p:cNvSpPr txBox="1"/>
          <p:nvPr/>
        </p:nvSpPr>
        <p:spPr>
          <a:xfrm>
            <a:off x="1253712" y="470193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Colored Porcelain</a:t>
            </a:r>
            <a:endParaRPr kumimoji="1" lang="zh-CN" altLang="en-US" dirty="0"/>
          </a:p>
        </p:txBody>
      </p:sp>
      <p:sp>
        <p:nvSpPr>
          <p:cNvPr id="9" name="标题 1"/>
          <p:cNvSpPr txBox="1"/>
          <p:nvPr/>
        </p:nvSpPr>
        <p:spPr>
          <a:xfrm>
            <a:off x="562132" y="442211"/>
            <a:ext cx="509665" cy="509665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33651" y="434715"/>
            <a:ext cx="253498" cy="253498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6714" b="-1671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660401" y="2956897"/>
            <a:ext cx="5008880" cy="3399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zh-CN" altLang="en-US" sz="2300" b="1" dirty="0">
                <a:ln w="12700">
                  <a:noFill/>
                </a:ln>
                <a:solidFill>
                  <a:srgbClr val="C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釉下红 </a:t>
            </a:r>
            <a:r>
              <a:rPr kumimoji="1" lang="en-US" altLang="zh-CN" sz="2000" b="1" dirty="0">
                <a:ln w="12700">
                  <a:noFill/>
                </a:ln>
                <a:solidFill>
                  <a:srgbClr val="C00000">
                    <a:alpha val="100000"/>
                  </a:srgbClr>
                </a:solidFill>
                <a:latin typeface="Times New Roman" panose="02020603050405020304" pitchFamily="18" charset="0"/>
                <a:ea typeface="OPPOSans H"/>
                <a:cs typeface="Times New Roman" panose="02020603050405020304" pitchFamily="18" charset="0"/>
              </a:rPr>
              <a:t>Underglaze red porcelain 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1"/>
          <p:cNvSpPr txBox="1"/>
          <p:nvPr/>
        </p:nvSpPr>
        <p:spPr>
          <a:xfrm>
            <a:off x="660401" y="3344859"/>
            <a:ext cx="5008880" cy="244634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800" b="1" dirty="0">
                <a:ln w="12700">
                  <a:noFill/>
                </a:ln>
                <a:solidFill>
                  <a:srgbClr val="FFBF00">
                    <a:alpha val="100000"/>
                  </a:srgbClr>
                </a:solidFill>
                <a:latin typeface="Times New Roman" panose="02020603050405020304" pitchFamily="18" charset="0"/>
                <a:ea typeface="OPPOSans L"/>
                <a:cs typeface="Times New Roman" panose="02020603050405020304" pitchFamily="18" charset="0"/>
              </a:rPr>
              <a:t>Underglaze red porcelain is known for its rich red color and delicate patterns.
It is highly valued for its rarity and beauty.</a:t>
            </a:r>
            <a:r>
              <a:rPr kumimoji="1" lang="en-US" altLang="zh-CN" sz="1800" b="1" dirty="0">
                <a:ln w="12700">
                  <a:noFill/>
                </a:ln>
                <a:solidFill>
                  <a:srgbClr val="FFBF00">
                    <a:alpha val="100000"/>
                  </a:srgbClr>
                </a:solidFill>
                <a:latin typeface="OPPOSans L"/>
                <a:ea typeface="OPPOSans L"/>
                <a:cs typeface="OPPOSans L"/>
              </a:rPr>
              <a:t>
</a:t>
            </a:r>
            <a:r>
              <a:rPr kumimoji="1" lang="en-US" altLang="zh-CN" sz="1800" b="1" dirty="0" err="1">
                <a:ln w="12700">
                  <a:noFill/>
                </a:ln>
                <a:solidFill>
                  <a:srgbClr val="FFBF00">
                    <a:alpha val="100000"/>
                  </a:srgbClr>
                </a:solidFill>
                <a:latin typeface="+mn-ea"/>
                <a:cs typeface="OPPOSans L"/>
              </a:rPr>
              <a:t>釉下红瓷器以其丰富的红色和精致的图案而闻名。它因其稀有性和美丽而备受珍视</a:t>
            </a:r>
            <a:r>
              <a:rPr kumimoji="1" lang="en-US" altLang="zh-CN" sz="1800" b="1" dirty="0">
                <a:ln w="12700">
                  <a:noFill/>
                </a:ln>
                <a:solidFill>
                  <a:srgbClr val="FFBF00">
                    <a:alpha val="100000"/>
                  </a:srgbClr>
                </a:solidFill>
                <a:latin typeface="+mn-ea"/>
                <a:cs typeface="OPPOSans L"/>
              </a:rPr>
              <a:t>。</a:t>
            </a:r>
            <a:endParaRPr kumimoji="1" lang="zh-CN" altLang="en-US" b="1" dirty="0">
              <a:latin typeface="+mn-ea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316690" y="373380"/>
            <a:ext cx="8171180" cy="655320"/>
          </a:xfrm>
          <a:prstGeom prst="roundRect">
            <a:avLst>
              <a:gd name="adj" fmla="val 13854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Underglaze Red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6740" y="441095"/>
            <a:ext cx="519890" cy="519890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236133" y="1868327"/>
            <a:ext cx="9719734" cy="3941924"/>
          </a:xfrm>
          <a:prstGeom prst="rect">
            <a:avLst/>
          </a:prstGeom>
          <a:solidFill>
            <a:schemeClr val="bg1"/>
          </a:solidFill>
          <a:ln w="9525" cap="flat">
            <a:noFill/>
            <a:miter/>
          </a:ln>
          <a:effectLst>
            <a:outerShdw blurRad="190500" sx="101000" sy="101000" algn="ctr" rotWithShape="0">
              <a:schemeClr val="tx1">
                <a:alpha val="1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236133" y="1730845"/>
            <a:ext cx="9719734" cy="233083"/>
          </a:xfrm>
          <a:prstGeom prst="rect">
            <a:avLst/>
          </a:prstGeom>
          <a:solidFill>
            <a:schemeClr val="accent1"/>
          </a:solidFill>
          <a:ln w="9525" cap="flat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5636611" y="2175821"/>
            <a:ext cx="593783" cy="593783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100000"/>
                </a:schemeClr>
              </a:gs>
              <a:gs pos="74000">
                <a:schemeClr val="accent1">
                  <a:alpha val="100000"/>
                </a:schemeClr>
              </a:gs>
            </a:gsLst>
            <a:lin ang="3240000" scaled="0"/>
          </a:gradFill>
          <a:ln w="9525" cap="flat">
            <a:noFill/>
            <a:miter/>
          </a:ln>
          <a:effectLst>
            <a:outerShdw blurRad="254000" dist="190500" dir="2700000" sx="105000" sy="105000" algn="t" rotWithShape="0">
              <a:schemeClr val="tx1">
                <a:alpha val="1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5862744" y="2340021"/>
            <a:ext cx="141519" cy="249363"/>
          </a:xfrm>
          <a:custGeom>
            <a:avLst/>
            <a:gdLst>
              <a:gd name="connsiteX0" fmla="*/ 111616 w 958282"/>
              <a:gd name="connsiteY0" fmla="*/ 1688533 h 1688532"/>
              <a:gd name="connsiteX1" fmla="*/ 37533 w 958282"/>
              <a:gd name="connsiteY1" fmla="*/ 1656783 h 1688532"/>
              <a:gd name="connsiteX2" fmla="*/ 48116 w 958282"/>
              <a:gd name="connsiteY2" fmla="*/ 1508616 h 1688532"/>
              <a:gd name="connsiteX3" fmla="*/ 725449 w 958282"/>
              <a:gd name="connsiteY3" fmla="*/ 894783 h 1688532"/>
              <a:gd name="connsiteX4" fmla="*/ 757199 w 958282"/>
              <a:gd name="connsiteY4" fmla="*/ 831283 h 1688532"/>
              <a:gd name="connsiteX5" fmla="*/ 725449 w 958282"/>
              <a:gd name="connsiteY5" fmla="*/ 767783 h 1688532"/>
              <a:gd name="connsiteX6" fmla="*/ 37533 w 958282"/>
              <a:gd name="connsiteY6" fmla="*/ 185699 h 1688532"/>
              <a:gd name="connsiteX7" fmla="*/ 26949 w 958282"/>
              <a:gd name="connsiteY7" fmla="*/ 37533 h 1688532"/>
              <a:gd name="connsiteX8" fmla="*/ 175116 w 958282"/>
              <a:gd name="connsiteY8" fmla="*/ 26949 h 1688532"/>
              <a:gd name="connsiteX9" fmla="*/ 852449 w 958282"/>
              <a:gd name="connsiteY9" fmla="*/ 609033 h 1688532"/>
              <a:gd name="connsiteX10" fmla="*/ 958283 w 958282"/>
              <a:gd name="connsiteY10" fmla="*/ 831283 h 1688532"/>
              <a:gd name="connsiteX11" fmla="*/ 863033 w 958282"/>
              <a:gd name="connsiteY11" fmla="*/ 1053533 h 1688532"/>
              <a:gd name="connsiteX12" fmla="*/ 185699 w 958282"/>
              <a:gd name="connsiteY12" fmla="*/ 1667366 h 1688532"/>
              <a:gd name="connsiteX13" fmla="*/ 111616 w 958282"/>
              <a:gd name="connsiteY13" fmla="*/ 1688533 h 1688532"/>
            </a:gdLst>
            <a:ahLst/>
            <a:cxnLst/>
            <a:rect l="l" t="t" r="r" b="b"/>
            <a:pathLst>
              <a:path w="958282" h="1688532">
                <a:moveTo>
                  <a:pt x="111616" y="1688533"/>
                </a:moveTo>
                <a:cubicBezTo>
                  <a:pt x="79866" y="1688533"/>
                  <a:pt x="58699" y="1677949"/>
                  <a:pt x="37533" y="1656783"/>
                </a:cubicBezTo>
                <a:cubicBezTo>
                  <a:pt x="-4801" y="1614449"/>
                  <a:pt x="5783" y="1550949"/>
                  <a:pt x="48116" y="1508616"/>
                </a:cubicBezTo>
                <a:lnTo>
                  <a:pt x="725449" y="894783"/>
                </a:lnTo>
                <a:cubicBezTo>
                  <a:pt x="746616" y="873616"/>
                  <a:pt x="757199" y="852449"/>
                  <a:pt x="757199" y="831283"/>
                </a:cubicBezTo>
                <a:cubicBezTo>
                  <a:pt x="757199" y="810116"/>
                  <a:pt x="746616" y="788949"/>
                  <a:pt x="725449" y="767783"/>
                </a:cubicBezTo>
                <a:lnTo>
                  <a:pt x="37533" y="185699"/>
                </a:lnTo>
                <a:cubicBezTo>
                  <a:pt x="-4801" y="143366"/>
                  <a:pt x="-15384" y="79866"/>
                  <a:pt x="26949" y="37533"/>
                </a:cubicBezTo>
                <a:cubicBezTo>
                  <a:pt x="69283" y="-4801"/>
                  <a:pt x="132783" y="-15384"/>
                  <a:pt x="175116" y="26949"/>
                </a:cubicBezTo>
                <a:lnTo>
                  <a:pt x="852449" y="609033"/>
                </a:lnTo>
                <a:cubicBezTo>
                  <a:pt x="915949" y="661949"/>
                  <a:pt x="958283" y="746616"/>
                  <a:pt x="958283" y="831283"/>
                </a:cubicBezTo>
                <a:cubicBezTo>
                  <a:pt x="958283" y="915949"/>
                  <a:pt x="926533" y="990033"/>
                  <a:pt x="863033" y="1053533"/>
                </a:cubicBezTo>
                <a:lnTo>
                  <a:pt x="185699" y="1667366"/>
                </a:lnTo>
                <a:cubicBezTo>
                  <a:pt x="164533" y="1677949"/>
                  <a:pt x="132783" y="1688533"/>
                  <a:pt x="111616" y="1688533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635283" y="2074971"/>
            <a:ext cx="5099248" cy="77358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 dirty="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Times New Roman" panose="02020603050405020304" pitchFamily="18" charset="0"/>
                <a:ea typeface="OPPOSans H"/>
                <a:cs typeface="Times New Roman" panose="02020603050405020304" pitchFamily="18" charset="0"/>
              </a:rPr>
              <a:t>Intricate Designs </a:t>
            </a:r>
            <a:r>
              <a:rPr kumimoji="1" lang="en-US" altLang="zh-CN" sz="2400" b="1" dirty="0" err="1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+mn-ea"/>
                <a:cs typeface="Times New Roman" panose="02020603050405020304" pitchFamily="18" charset="0"/>
              </a:rPr>
              <a:t>精巧的设计</a:t>
            </a:r>
            <a:endParaRPr kumimoji="1" lang="zh-CN" altLang="en-US" sz="2400" b="1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5634088" y="2838774"/>
            <a:ext cx="5105400" cy="27472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9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OPPOSans L"/>
                <a:cs typeface="Times New Roman" panose="02020603050405020304" pitchFamily="18" charset="0"/>
              </a:rPr>
              <a:t>These often include floral patterns, mythical creatures, and traditional Chinese motifs.</a:t>
            </a:r>
            <a:r>
              <a:rPr kumimoji="1" lang="en-US" altLang="zh-CN" sz="19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L"/>
                <a:ea typeface="OPPOSans L"/>
                <a:cs typeface="OPPOSans L"/>
              </a:rPr>
              <a:t>
</a:t>
            </a:r>
            <a:r>
              <a:rPr kumimoji="1" lang="en-US" altLang="zh-CN" sz="19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L"/>
              </a:rPr>
              <a:t>设计常常包括花卉图案、神话生物和中国传统纹样</a:t>
            </a:r>
            <a:r>
              <a:rPr kumimoji="1" lang="en-US" altLang="zh-CN" sz="19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L"/>
              </a:rPr>
              <a:t>。</a:t>
            </a:r>
            <a:endParaRPr kumimoji="1" lang="zh-CN" altLang="en-US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alphaModFix/>
          </a:blip>
          <a:srcRect l="10061" r="10061"/>
          <a:stretch>
            <a:fillRect/>
          </a:stretch>
        </p:blipFill>
        <p:spPr>
          <a:xfrm>
            <a:off x="1234534" y="1904258"/>
            <a:ext cx="3906333" cy="3912342"/>
          </a:xfrm>
          <a:prstGeom prst="rect">
            <a:avLst/>
          </a:prstGeom>
        </p:spPr>
      </p:pic>
      <p:sp>
        <p:nvSpPr>
          <p:cNvPr id="9" name="标题 1"/>
          <p:cNvSpPr txBox="1"/>
          <p:nvPr/>
        </p:nvSpPr>
        <p:spPr>
          <a:xfrm>
            <a:off x="899900" y="392435"/>
            <a:ext cx="106190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pitchFamily="18" charset="0"/>
                <a:ea typeface="Source Han Sans CN Bold"/>
                <a:cs typeface="Times New Roman" panose="02020603050405020304" pitchFamily="18" charset="0"/>
              </a:rPr>
              <a:t>Artistic Characteristics </a:t>
            </a:r>
            <a:r>
              <a:rPr kumimoji="1" lang="en-US" altLang="zh-CN" sz="3200" b="1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+mn-ea"/>
                <a:cs typeface="Source Han Sans CN Bold"/>
              </a:rPr>
              <a:t>艺术特征</a:t>
            </a:r>
            <a:endParaRPr kumimoji="1" lang="zh-CN" altLang="en-US" b="1" dirty="0">
              <a:latin typeface="+mn-ea"/>
            </a:endParaRPr>
          </a:p>
        </p:txBody>
      </p:sp>
      <p:sp>
        <p:nvSpPr>
          <p:cNvPr id="10" name="标题 1"/>
          <p:cNvSpPr txBox="1"/>
          <p:nvPr/>
        </p:nvSpPr>
        <p:spPr>
          <a:xfrm rot="16200000">
            <a:off x="433600" y="446435"/>
            <a:ext cx="360000" cy="360000"/>
          </a:xfrm>
          <a:prstGeom prst="diamond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16200000">
            <a:off x="292966" y="446435"/>
            <a:ext cx="360000" cy="360000"/>
          </a:xfrm>
          <a:prstGeom prst="diamond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41827" b="-4182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0400" y="2120945"/>
            <a:ext cx="3022512" cy="3022510"/>
          </a:xfrm>
          <a:prstGeom prst="donut">
            <a:avLst>
              <a:gd name="adj" fmla="val 8832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5041144" y="3232789"/>
            <a:ext cx="6477756" cy="14025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7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OPPOSans R"/>
                <a:cs typeface="Times New Roman" panose="02020603050405020304" pitchFamily="18" charset="0"/>
              </a:rPr>
              <a:t> A wide range of colors and finishes.
Traditional colors like cobalt blue and pink rose are particularly iconic.</a:t>
            </a:r>
            <a:r>
              <a:rPr kumimoji="1" lang="en-US" altLang="zh-CN" sz="17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
</a:t>
            </a:r>
            <a:r>
              <a:rPr kumimoji="1" lang="en-US" altLang="zh-CN" sz="1700" b="1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R"/>
              </a:rPr>
              <a:t>拥有广泛的颜色和光泽。传统的钴蓝和粉彩等颜色尤为经典</a:t>
            </a:r>
            <a:r>
              <a:rPr kumimoji="1" lang="en-US" altLang="zh-CN" sz="1700" b="1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R"/>
              </a:rPr>
              <a:t>。</a:t>
            </a:r>
            <a:endParaRPr kumimoji="1" lang="zh-CN" altLang="en-US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657029" y="1930446"/>
            <a:ext cx="4102012" cy="4102009"/>
          </a:xfrm>
          <a:custGeom>
            <a:avLst/>
            <a:gdLst/>
            <a:ahLst/>
            <a:cxnLst/>
            <a:rect l="l" t="t" r="r" b="b"/>
            <a:pathLst>
              <a:path w="3022512" h="3022510">
                <a:moveTo>
                  <a:pt x="1511256" y="0"/>
                </a:moveTo>
                <a:cubicBezTo>
                  <a:pt x="2345900" y="0"/>
                  <a:pt x="3022512" y="676612"/>
                  <a:pt x="3022512" y="1511255"/>
                </a:cubicBezTo>
                <a:cubicBezTo>
                  <a:pt x="3022512" y="2345898"/>
                  <a:pt x="2345900" y="3022510"/>
                  <a:pt x="1511256" y="3022510"/>
                </a:cubicBezTo>
                <a:cubicBezTo>
                  <a:pt x="676612" y="3022510"/>
                  <a:pt x="0" y="2345898"/>
                  <a:pt x="0" y="1511255"/>
                </a:cubicBezTo>
                <a:cubicBezTo>
                  <a:pt x="0" y="676612"/>
                  <a:pt x="676612" y="0"/>
                  <a:pt x="1511256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7" name="标题 1"/>
          <p:cNvSpPr txBox="1"/>
          <p:nvPr/>
        </p:nvSpPr>
        <p:spPr>
          <a:xfrm>
            <a:off x="5052448" y="2890750"/>
            <a:ext cx="6466454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100" dirty="0">
                <a:ln w="12700">
                  <a:noFill/>
                </a:ln>
                <a:solidFill>
                  <a:srgbClr val="5E7264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 </a:t>
            </a:r>
            <a:r>
              <a:rPr kumimoji="1" lang="en-US" altLang="zh-CN" sz="2100" b="1" dirty="0">
                <a:ln w="12700">
                  <a:noFill/>
                </a:ln>
                <a:solidFill>
                  <a:srgbClr val="5E7264">
                    <a:alpha val="100000"/>
                  </a:srgbClr>
                </a:solidFill>
                <a:latin typeface="Times New Roman" panose="02020603050405020304" pitchFamily="18" charset="0"/>
                <a:ea typeface="OPPOSans H"/>
                <a:cs typeface="Times New Roman" panose="02020603050405020304" pitchFamily="18" charset="0"/>
              </a:rPr>
              <a:t>Glaze</a:t>
            </a:r>
            <a:r>
              <a:rPr kumimoji="1" lang="en-US" altLang="zh-CN" sz="2100" dirty="0">
                <a:ln w="12700">
                  <a:noFill/>
                </a:ln>
                <a:solidFill>
                  <a:srgbClr val="5E7264">
                    <a:alpha val="100000"/>
                  </a:srgbClr>
                </a:solidFill>
                <a:latin typeface="OPPOSans H"/>
                <a:ea typeface="OPPOSans H"/>
              </a:rPr>
              <a:t> </a:t>
            </a:r>
            <a:r>
              <a:rPr lang="en-US" altLang="zh-CN" sz="24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100" b="1" dirty="0" err="1">
                <a:ln w="12700">
                  <a:noFill/>
                </a:ln>
                <a:solidFill>
                  <a:srgbClr val="5E7264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釉色和色彩</a:t>
            </a:r>
            <a:endParaRPr kumimoji="1" lang="zh-CN" altLang="en-US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787215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pitchFamily="18" charset="0"/>
                <a:ea typeface="OPPOSans H"/>
                <a:cs typeface="Times New Roman" panose="02020603050405020304" pitchFamily="18" charset="0"/>
              </a:rPr>
              <a:t>Glaze and color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68161" y="408767"/>
            <a:ext cx="489178" cy="391711"/>
            <a:chOff x="168161" y="408767"/>
            <a:chExt cx="489178" cy="391711"/>
          </a:xfrm>
        </p:grpSpPr>
        <p:sp>
          <p:nvSpPr>
            <p:cNvPr id="10" name="标题 1"/>
            <p:cNvSpPr txBox="1"/>
            <p:nvPr/>
          </p:nvSpPr>
          <p:spPr>
            <a:xfrm>
              <a:off x="288094" y="474980"/>
              <a:ext cx="252636" cy="252636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1" name="标题 1"/>
            <p:cNvSpPr txBox="1"/>
            <p:nvPr/>
          </p:nvSpPr>
          <p:spPr>
            <a:xfrm rot="2029649">
              <a:off x="165100" y="534815"/>
              <a:ext cx="495300" cy="139615"/>
            </a:xfrm>
            <a:prstGeom prst="ellipse">
              <a:avLst/>
            </a:prstGeom>
            <a:noFill/>
            <a:ln w="12700" cap="sq">
              <a:solidFill>
                <a:schemeClr val="accent1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41827" b="-4182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2711116" y="1880016"/>
            <a:ext cx="14757785" cy="4355684"/>
          </a:xfrm>
          <a:prstGeom prst="roundRect">
            <a:avLst>
              <a:gd name="adj" fmla="val 50000"/>
            </a:avLst>
          </a:prstGeom>
          <a:solidFill>
            <a:schemeClr val="accent1">
              <a:alpha val="2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-2863516" y="1130300"/>
            <a:ext cx="14757785" cy="4981781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60400" y="1623503"/>
            <a:ext cx="5171514" cy="5130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 b="1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形状和形态</a:t>
            </a:r>
            <a:endParaRPr kumimoji="1" lang="zh-CN" altLang="en-US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660400" y="2136528"/>
            <a:ext cx="5171514" cy="37179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700" b="1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Times New Roman" panose="02020603050405020304" pitchFamily="18" charset="0"/>
                <a:ea typeface="OPPOSans L"/>
                <a:cs typeface="Times New Roman" panose="02020603050405020304" pitchFamily="18" charset="0"/>
              </a:rPr>
              <a:t>From elegant vases to practical tea sets, each piece is carefully crafted.</a:t>
            </a:r>
            <a:r>
              <a:rPr kumimoji="1" lang="en-US" altLang="zh-CN" sz="17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/>
                <a:ea typeface="OPPOSans L"/>
                <a:cs typeface="OPPOSans L"/>
              </a:rPr>
              <a:t>
</a:t>
            </a:r>
            <a:r>
              <a:rPr kumimoji="1" lang="en-US" altLang="zh-CN" sz="1700" b="1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L"/>
              </a:rPr>
              <a:t>从优雅的花瓶到实用的茶具，每一件作品都是精心制作的</a:t>
            </a:r>
            <a:r>
              <a:rPr kumimoji="1" lang="en-US" altLang="zh-CN" sz="1700" b="1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L"/>
              </a:rPr>
              <a:t>。</a:t>
            </a:r>
            <a:endParaRPr kumimoji="1" lang="zh-CN" altLang="en-US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alphaModFix/>
          </a:blip>
          <a:srcRect l="8517" r="8517"/>
          <a:stretch>
            <a:fillRect/>
          </a:stretch>
        </p:blipFill>
        <p:spPr>
          <a:xfrm>
            <a:off x="6126139" y="1803137"/>
            <a:ext cx="4594551" cy="3691890"/>
          </a:xfrm>
          <a:custGeom>
            <a:avLst/>
            <a:gdLst/>
            <a:ahLst/>
            <a:cxnLst/>
            <a:rect l="l" t="t" r="r" b="b"/>
            <a:pathLst>
              <a:path w="4597400" h="3695700">
                <a:moveTo>
                  <a:pt x="0" y="172522"/>
                </a:moveTo>
                <a:cubicBezTo>
                  <a:pt x="0" y="77241"/>
                  <a:pt x="77241" y="0"/>
                  <a:pt x="172522" y="0"/>
                </a:cubicBezTo>
                <a:lnTo>
                  <a:pt x="4422029" y="0"/>
                </a:lnTo>
                <a:cubicBezTo>
                  <a:pt x="4517310" y="0"/>
                  <a:pt x="4594551" y="77241"/>
                  <a:pt x="4594551" y="172522"/>
                </a:cubicBezTo>
                <a:lnTo>
                  <a:pt x="4594551" y="3519368"/>
                </a:lnTo>
                <a:cubicBezTo>
                  <a:pt x="4594551" y="3614649"/>
                  <a:pt x="4517310" y="3691890"/>
                  <a:pt x="4422029" y="3691890"/>
                </a:cubicBezTo>
                <a:lnTo>
                  <a:pt x="172522" y="3691890"/>
                </a:lnTo>
                <a:cubicBezTo>
                  <a:pt x="77241" y="3691890"/>
                  <a:pt x="0" y="3614649"/>
                  <a:pt x="0" y="3519368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7" name="标题 1"/>
          <p:cNvSpPr txBox="1"/>
          <p:nvPr/>
        </p:nvSpPr>
        <p:spPr>
          <a:xfrm>
            <a:off x="1158984" y="398382"/>
            <a:ext cx="9989075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pitchFamily="18" charset="0"/>
                <a:ea typeface="OPPOSans H"/>
                <a:cs typeface="Times New Roman" panose="02020603050405020304" pitchFamily="18" charset="0"/>
              </a:rPr>
              <a:t>Shapes and Forms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392580" y="457288"/>
            <a:ext cx="356720" cy="356720"/>
          </a:xfrm>
          <a:prstGeom prst="ellipse">
            <a:avLst/>
          </a:prstGeom>
          <a:noFill/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74960" y="455648"/>
            <a:ext cx="360000" cy="360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86581" y="58594"/>
            <a:ext cx="12179300" cy="68834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-391872" y="-1308867"/>
            <a:ext cx="9206144" cy="9206144"/>
          </a:xfrm>
          <a:prstGeom prst="arc">
            <a:avLst>
              <a:gd name="adj1" fmla="val 4380000"/>
              <a:gd name="adj2" fmla="val 17220000"/>
            </a:avLst>
          </a:prstGeom>
          <a:noFill/>
          <a:ln w="127000" cap="rnd">
            <a:solidFill>
              <a:schemeClr val="accent2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66563" y="-650423"/>
            <a:ext cx="7889271" cy="7889274"/>
          </a:xfrm>
          <a:prstGeom prst="arc">
            <a:avLst>
              <a:gd name="adj1" fmla="val 4380000"/>
              <a:gd name="adj2" fmla="val 17220000"/>
            </a:avLst>
          </a:prstGeom>
          <a:noFill/>
          <a:ln w="127000" cap="rnd">
            <a:solidFill>
              <a:schemeClr val="accent2">
                <a:lumMod val="100000"/>
              </a:schemeClr>
            </a:solidFill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925000" y="8005"/>
            <a:ext cx="6572400" cy="6572400"/>
          </a:xfrm>
          <a:prstGeom prst="arc">
            <a:avLst>
              <a:gd name="adj1" fmla="val 4380000"/>
              <a:gd name="adj2" fmla="val 17220000"/>
            </a:avLst>
          </a:prstGeom>
          <a:noFill/>
          <a:ln w="127000" cap="rnd">
            <a:solidFill>
              <a:schemeClr val="accent2">
                <a:lumMod val="100000"/>
              </a:schemeClr>
            </a:solidFill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583437" y="666446"/>
            <a:ext cx="5255527" cy="5255528"/>
          </a:xfrm>
          <a:prstGeom prst="arc">
            <a:avLst>
              <a:gd name="adj1" fmla="val 4380000"/>
              <a:gd name="adj2" fmla="val 17220000"/>
            </a:avLst>
          </a:prstGeom>
          <a:noFill/>
          <a:ln w="127000" cap="rnd">
            <a:solidFill>
              <a:schemeClr val="accent1"/>
            </a:solidFill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2241872" y="1324877"/>
            <a:ext cx="3938656" cy="3938656"/>
          </a:xfrm>
          <a:prstGeom prst="arc">
            <a:avLst>
              <a:gd name="adj1" fmla="val 4380000"/>
              <a:gd name="adj2" fmla="val 17220000"/>
            </a:avLst>
          </a:prstGeom>
          <a:noFill/>
          <a:ln w="127000" cap="rnd">
            <a:solidFill>
              <a:schemeClr val="accent2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091415" y="2181933"/>
            <a:ext cx="631008" cy="43088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pitchFamily="18" charset="0"/>
                <a:ea typeface="OPPOSans B"/>
                <a:cs typeface="Times New Roman" panose="02020603050405020304" pitchFamily="18" charset="0"/>
              </a:rPr>
              <a:t>01.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6767177" y="2221131"/>
            <a:ext cx="5158259" cy="6526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24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pitchFamily="18" charset="0"/>
                <a:ea typeface="OPPOSans B"/>
                <a:cs typeface="Times New Roman" panose="02020603050405020304" pitchFamily="18" charset="0"/>
              </a:rPr>
              <a:t>Introduction to Jingdezhen Porcelain</a:t>
            </a:r>
            <a:endParaRPr kumimoji="1"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6767178" y="3105379"/>
            <a:ext cx="4751722" cy="4308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>
              <a:lnSpc>
                <a:spcPct val="120000"/>
              </a:lnSpc>
            </a:pPr>
            <a:r>
              <a:rPr kumimoji="1" lang="en-US" altLang="zh-CN" sz="24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pitchFamily="18" charset="0"/>
                <a:ea typeface="OPPOSans B"/>
                <a:cs typeface="Times New Roman" panose="02020603050405020304" pitchFamily="18" charset="0"/>
              </a:rPr>
              <a:t>The History of Jingdezhen Porcelain</a:t>
            </a:r>
            <a:endParaRPr kumimoji="1" lang="zh-CN" altLang="en-US" sz="2400" b="1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Times New Roman" panose="02020603050405020304" pitchFamily="18" charset="0"/>
              <a:ea typeface="OPPOSans B"/>
              <a:cs typeface="Times New Roman" panose="02020603050405020304" pitchFamily="18" charset="0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6096000" y="3031719"/>
            <a:ext cx="631008" cy="43088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kumimoji="1" lang="en-US" altLang="zh-CN" sz="28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pitchFamily="18" charset="0"/>
                <a:ea typeface="OPPOSans B"/>
                <a:cs typeface="Times New Roman" panose="02020603050405020304" pitchFamily="18" charset="0"/>
              </a:rPr>
              <a:t>02.</a:t>
            </a:r>
            <a:endParaRPr kumimoji="1" lang="zh-CN" altLang="en-US" sz="2800" b="1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Times New Roman" panose="02020603050405020304" pitchFamily="18" charset="0"/>
              <a:ea typeface="OPPOSans B"/>
              <a:cs typeface="Times New Roman" panose="02020603050405020304" pitchFamily="18" charset="0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6909523" y="4887358"/>
            <a:ext cx="4751722" cy="4308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>
              <a:lnSpc>
                <a:spcPct val="120000"/>
              </a:lnSpc>
            </a:pPr>
            <a:r>
              <a:rPr kumimoji="1" lang="en-US" altLang="zh-CN" sz="24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pitchFamily="18" charset="0"/>
                <a:ea typeface="OPPOSans B"/>
                <a:cs typeface="Times New Roman" panose="02020603050405020304" pitchFamily="18" charset="0"/>
              </a:rPr>
              <a:t>Artistic Features and Types of Jingdezhen Porcelain</a:t>
            </a:r>
            <a:endParaRPr kumimoji="1" lang="zh-CN" altLang="en-US" sz="2400" b="1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Times New Roman" panose="02020603050405020304" pitchFamily="18" charset="0"/>
              <a:ea typeface="OPPOSans B"/>
              <a:cs typeface="Times New Roman" panose="02020603050405020304" pitchFamily="18" charset="0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6126213" y="3932182"/>
            <a:ext cx="631008" cy="43088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kumimoji="1" lang="en-US" altLang="zh-CN" sz="28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pitchFamily="18" charset="0"/>
                <a:ea typeface="OPPOSans B"/>
                <a:cs typeface="Times New Roman" panose="02020603050405020304" pitchFamily="18" charset="0"/>
              </a:rPr>
              <a:t>03.</a:t>
            </a:r>
            <a:endParaRPr kumimoji="1" lang="zh-CN" altLang="en-US" sz="2800" b="1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Times New Roman" panose="02020603050405020304" pitchFamily="18" charset="0"/>
              <a:ea typeface="OPPOSans B"/>
              <a:cs typeface="Times New Roman" panose="02020603050405020304" pitchFamily="18" charset="0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6909523" y="4979251"/>
            <a:ext cx="4751722" cy="4308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>
              <a:lnSpc>
                <a:spcPct val="120000"/>
              </a:lnSpc>
            </a:pPr>
            <a:endParaRPr kumimoji="1" lang="zh-CN" altLang="en-US" sz="2400" b="1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Times New Roman" panose="02020603050405020304" pitchFamily="18" charset="0"/>
              <a:ea typeface="OPPOSans B"/>
              <a:cs typeface="Times New Roman" panose="02020603050405020304" pitchFamily="18" charset="0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6179234" y="4971443"/>
            <a:ext cx="631008" cy="43088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kumimoji="1" lang="en-US" altLang="zh-CN" sz="28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pitchFamily="18" charset="0"/>
                <a:ea typeface="OPPOSans B"/>
                <a:cs typeface="Times New Roman" panose="02020603050405020304" pitchFamily="18" charset="0"/>
              </a:rPr>
              <a:t>04.</a:t>
            </a:r>
            <a:endParaRPr kumimoji="1" lang="zh-CN" altLang="en-US" sz="2800" b="1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Times New Roman" panose="02020603050405020304" pitchFamily="18" charset="0"/>
              <a:ea typeface="OPPOSans B"/>
              <a:cs typeface="Times New Roman" panose="02020603050405020304" pitchFamily="18" charset="0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2821809" y="3516683"/>
            <a:ext cx="2374900" cy="439608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28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Catalogue</a:t>
            </a:r>
            <a:endParaRPr kumimoji="1" lang="zh-CN" altLang="en-US" b="1" dirty="0"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3005609" y="2477222"/>
            <a:ext cx="2006600" cy="980718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6600" b="1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目录</a:t>
            </a:r>
            <a:endParaRPr kumimoji="1" lang="zh-CN" altLang="en-US" b="1" dirty="0">
              <a:latin typeface="仿宋" panose="02010609060101010101" pitchFamily="49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" name="标题 1">
            <a:extLst>
              <a:ext uri="{FF2B5EF4-FFF2-40B4-BE49-F238E27FC236}">
                <a16:creationId xmlns:a16="http://schemas.microsoft.com/office/drawing/2014/main" id="{9E78DFDC-B4EE-0AD1-DE21-15EDE1C82A40}"/>
              </a:ext>
            </a:extLst>
          </p:cNvPr>
          <p:cNvSpPr txBox="1"/>
          <p:nvPr/>
        </p:nvSpPr>
        <p:spPr>
          <a:xfrm>
            <a:off x="6903163" y="3794843"/>
            <a:ext cx="4751722" cy="4308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>
              <a:lnSpc>
                <a:spcPct val="120000"/>
              </a:lnSpc>
            </a:pPr>
            <a:r>
              <a:rPr kumimoji="1" lang="en-US" altLang="zh-CN" sz="2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pitchFamily="18" charset="0"/>
                <a:ea typeface="OPPOSans B"/>
                <a:cs typeface="Times New Roman" panose="02020603050405020304" pitchFamily="18" charset="0"/>
              </a:rPr>
              <a:t>The production process of Jingdezhen porcelain</a:t>
            </a:r>
            <a:endParaRPr kumimoji="1" lang="en-US" altLang="zh-CN" sz="2400" b="1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Times New Roman" panose="02020603050405020304" pitchFamily="18" charset="0"/>
              <a:ea typeface="OPPOSans B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303481" y="368301"/>
            <a:ext cx="9461500" cy="6121399"/>
          </a:xfrm>
          <a:prstGeom prst="plaque">
            <a:avLst>
              <a:gd name="adj" fmla="val 6033"/>
            </a:avLst>
          </a:prstGeom>
          <a:solidFill>
            <a:schemeClr val="bg1"/>
          </a:solidFill>
          <a:ln w="19050" cap="sq">
            <a:solidFill>
              <a:schemeClr val="accent1">
                <a:alpha val="100000"/>
              </a:schemeClr>
            </a:solidFill>
            <a:miter/>
          </a:ln>
          <a:effectLst>
            <a:outerShdw blurRad="190500" dist="38100" dir="5400000" algn="t" rotWithShape="0">
              <a:schemeClr val="accent1">
                <a:lumMod val="75000"/>
                <a:alpha val="3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291906" y="380736"/>
            <a:ext cx="10509444" cy="612053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 rot="5400000">
            <a:off x="6023561" y="1377156"/>
            <a:ext cx="7708749" cy="4196366"/>
          </a:xfrm>
          <a:custGeom>
            <a:avLst/>
            <a:gdLst>
              <a:gd name="connsiteX0" fmla="*/ 51143 w 4711073"/>
              <a:gd name="connsiteY0" fmla="*/ 559961 h 790267"/>
              <a:gd name="connsiteX1" fmla="*/ 22063 w 4711073"/>
              <a:gd name="connsiteY1" fmla="*/ 454711 h 790267"/>
              <a:gd name="connsiteX2" fmla="*/ 24129 w 4711073"/>
              <a:gd name="connsiteY2" fmla="*/ 334404 h 790267"/>
              <a:gd name="connsiteX3" fmla="*/ 21915 w 4711073"/>
              <a:gd name="connsiteY3" fmla="*/ 319052 h 790267"/>
              <a:gd name="connsiteX4" fmla="*/ 47305 w 4711073"/>
              <a:gd name="connsiteY4" fmla="*/ 193136 h 790267"/>
              <a:gd name="connsiteX5" fmla="*/ 76237 w 4711073"/>
              <a:gd name="connsiteY5" fmla="*/ 181770 h 790267"/>
              <a:gd name="connsiteX6" fmla="*/ 135579 w 4711073"/>
              <a:gd name="connsiteY6" fmla="*/ 189446 h 790267"/>
              <a:gd name="connsiteX7" fmla="*/ 54095 w 4711073"/>
              <a:gd name="connsiteY7" fmla="*/ 148113 h 790267"/>
              <a:gd name="connsiteX8" fmla="*/ 404977 w 4711073"/>
              <a:gd name="connsiteY8" fmla="*/ 137485 h 790267"/>
              <a:gd name="connsiteX9" fmla="*/ 89818 w 4711073"/>
              <a:gd name="connsiteY9" fmla="*/ 92167 h 790267"/>
              <a:gd name="connsiteX10" fmla="*/ 37267 w 4711073"/>
              <a:gd name="connsiteY10" fmla="*/ 54820 h 790267"/>
              <a:gd name="connsiteX11" fmla="*/ 517756 w 4711073"/>
              <a:gd name="connsiteY11" fmla="*/ 56739 h 790267"/>
              <a:gd name="connsiteX12" fmla="*/ 410735 w 4711073"/>
              <a:gd name="connsiteY12" fmla="*/ 51573 h 790267"/>
              <a:gd name="connsiteX13" fmla="*/ 410882 w 4711073"/>
              <a:gd name="connsiteY13" fmla="*/ 44192 h 790267"/>
              <a:gd name="connsiteX14" fmla="*/ 518494 w 4711073"/>
              <a:gd name="connsiteY14" fmla="*/ 44192 h 790267"/>
              <a:gd name="connsiteX15" fmla="*/ 519084 w 4711073"/>
              <a:gd name="connsiteY15" fmla="*/ 35187 h 790267"/>
              <a:gd name="connsiteX16" fmla="*/ 327332 w 4711073"/>
              <a:gd name="connsiteY16" fmla="*/ 14669 h 790267"/>
              <a:gd name="connsiteX17" fmla="*/ 989388 w 4711073"/>
              <a:gd name="connsiteY17" fmla="*/ 13045 h 790267"/>
              <a:gd name="connsiteX18" fmla="*/ 881924 w 4711073"/>
              <a:gd name="connsiteY18" fmla="*/ 13045 h 790267"/>
              <a:gd name="connsiteX19" fmla="*/ 1178336 w 4711073"/>
              <a:gd name="connsiteY19" fmla="*/ 1679 h 790267"/>
              <a:gd name="connsiteX20" fmla="*/ 1862534 w 4711073"/>
              <a:gd name="connsiteY20" fmla="*/ 21902 h 790267"/>
              <a:gd name="connsiteX21" fmla="*/ 2413288 w 4711073"/>
              <a:gd name="connsiteY21" fmla="*/ 30759 h 790267"/>
              <a:gd name="connsiteX22" fmla="*/ 3668021 w 4711073"/>
              <a:gd name="connsiteY22" fmla="*/ 45078 h 790267"/>
              <a:gd name="connsiteX23" fmla="*/ 4378791 w 4711073"/>
              <a:gd name="connsiteY23" fmla="*/ 54082 h 790267"/>
              <a:gd name="connsiteX24" fmla="*/ 4534673 w 4711073"/>
              <a:gd name="connsiteY24" fmla="*/ 82424 h 790267"/>
              <a:gd name="connsiteX25" fmla="*/ 4547958 w 4711073"/>
              <a:gd name="connsiteY25" fmla="*/ 111210 h 790267"/>
              <a:gd name="connsiteX26" fmla="*/ 4568182 w 4711073"/>
              <a:gd name="connsiteY26" fmla="*/ 126857 h 790267"/>
              <a:gd name="connsiteX27" fmla="*/ 4602871 w 4711073"/>
              <a:gd name="connsiteY27" fmla="*/ 148851 h 790267"/>
              <a:gd name="connsiteX28" fmla="*/ 4657046 w 4711073"/>
              <a:gd name="connsiteY28" fmla="*/ 198303 h 790267"/>
              <a:gd name="connsiteX29" fmla="*/ 4485369 w 4711073"/>
              <a:gd name="connsiteY29" fmla="*/ 227678 h 790267"/>
              <a:gd name="connsiteX30" fmla="*/ 4645384 w 4711073"/>
              <a:gd name="connsiteY30" fmla="*/ 280820 h 790267"/>
              <a:gd name="connsiteX31" fmla="*/ 2554852 w 4711073"/>
              <a:gd name="connsiteY31" fmla="*/ 276096 h 790267"/>
              <a:gd name="connsiteX32" fmla="*/ 2797975 w 4711073"/>
              <a:gd name="connsiteY32" fmla="*/ 286724 h 790267"/>
              <a:gd name="connsiteX33" fmla="*/ 3785228 w 4711073"/>
              <a:gd name="connsiteY33" fmla="*/ 291743 h 790267"/>
              <a:gd name="connsiteX34" fmla="*/ 4293764 w 4711073"/>
              <a:gd name="connsiteY34" fmla="*/ 299567 h 790267"/>
              <a:gd name="connsiteX35" fmla="*/ 4610547 w 4711073"/>
              <a:gd name="connsiteY35" fmla="*/ 319052 h 790267"/>
              <a:gd name="connsiteX36" fmla="*/ 4640956 w 4711073"/>
              <a:gd name="connsiteY36" fmla="*/ 325252 h 790267"/>
              <a:gd name="connsiteX37" fmla="*/ 4680960 w 4711073"/>
              <a:gd name="connsiteY37" fmla="*/ 351971 h 790267"/>
              <a:gd name="connsiteX38" fmla="*/ 4632837 w 4711073"/>
              <a:gd name="connsiteY38" fmla="*/ 369537 h 790267"/>
              <a:gd name="connsiteX39" fmla="*/ 4108211 w 4711073"/>
              <a:gd name="connsiteY39" fmla="*/ 378984 h 790267"/>
              <a:gd name="connsiteX40" fmla="*/ 3577681 w 4711073"/>
              <a:gd name="connsiteY40" fmla="*/ 377803 h 790267"/>
              <a:gd name="connsiteX41" fmla="*/ 3488225 w 4711073"/>
              <a:gd name="connsiteY41" fmla="*/ 376918 h 790267"/>
              <a:gd name="connsiteX42" fmla="*/ 3647945 w 4711073"/>
              <a:gd name="connsiteY42" fmla="*/ 393155 h 790267"/>
              <a:gd name="connsiteX43" fmla="*/ 4258927 w 4711073"/>
              <a:gd name="connsiteY43" fmla="*/ 396108 h 790267"/>
              <a:gd name="connsiteX44" fmla="*/ 4603462 w 4711073"/>
              <a:gd name="connsiteY44" fmla="*/ 409393 h 790267"/>
              <a:gd name="connsiteX45" fmla="*/ 4673136 w 4711073"/>
              <a:gd name="connsiteY45" fmla="*/ 444525 h 790267"/>
              <a:gd name="connsiteX46" fmla="*/ 4673136 w 4711073"/>
              <a:gd name="connsiteY46" fmla="*/ 456039 h 790267"/>
              <a:gd name="connsiteX47" fmla="*/ 4692917 w 4711073"/>
              <a:gd name="connsiteY47" fmla="*/ 516119 h 790267"/>
              <a:gd name="connsiteX48" fmla="*/ 4711073 w 4711073"/>
              <a:gd name="connsiteY48" fmla="*/ 546085 h 790267"/>
              <a:gd name="connsiteX49" fmla="*/ 4681845 w 4711073"/>
              <a:gd name="connsiteY49" fmla="*/ 553614 h 790267"/>
              <a:gd name="connsiteX50" fmla="*/ 4437985 w 4711073"/>
              <a:gd name="connsiteY50" fmla="*/ 581513 h 790267"/>
              <a:gd name="connsiteX51" fmla="*/ 4658965 w 4711073"/>
              <a:gd name="connsiteY51" fmla="*/ 611921 h 790267"/>
              <a:gd name="connsiteX52" fmla="*/ 4672693 w 4711073"/>
              <a:gd name="connsiteY52" fmla="*/ 659011 h 790267"/>
              <a:gd name="connsiteX53" fmla="*/ 4586043 w 4711073"/>
              <a:gd name="connsiteY53" fmla="*/ 659011 h 790267"/>
              <a:gd name="connsiteX54" fmla="*/ 4661179 w 4711073"/>
              <a:gd name="connsiteY54" fmla="*/ 689420 h 790267"/>
              <a:gd name="connsiteX55" fmla="*/ 4672103 w 4711073"/>
              <a:gd name="connsiteY55" fmla="*/ 700934 h 790267"/>
              <a:gd name="connsiteX56" fmla="*/ 4658522 w 4711073"/>
              <a:gd name="connsiteY56" fmla="*/ 725290 h 790267"/>
              <a:gd name="connsiteX57" fmla="*/ 4400342 w 4711073"/>
              <a:gd name="connsiteY57" fmla="*/ 746104 h 790267"/>
              <a:gd name="connsiteX58" fmla="*/ 3704482 w 4711073"/>
              <a:gd name="connsiteY58" fmla="*/ 740495 h 790267"/>
              <a:gd name="connsiteX59" fmla="*/ 2527690 w 4711073"/>
              <a:gd name="connsiteY59" fmla="*/ 766327 h 790267"/>
              <a:gd name="connsiteX60" fmla="*/ 1949627 w 4711073"/>
              <a:gd name="connsiteY60" fmla="*/ 779022 h 790267"/>
              <a:gd name="connsiteX61" fmla="*/ 1321671 w 4711073"/>
              <a:gd name="connsiteY61" fmla="*/ 788322 h 790267"/>
              <a:gd name="connsiteX62" fmla="*/ 606178 w 4711073"/>
              <a:gd name="connsiteY62" fmla="*/ 778580 h 790267"/>
              <a:gd name="connsiteX63" fmla="*/ 458710 w 4711073"/>
              <a:gd name="connsiteY63" fmla="*/ 766180 h 790267"/>
              <a:gd name="connsiteX64" fmla="*/ 448377 w 4711073"/>
              <a:gd name="connsiteY64" fmla="*/ 765294 h 790267"/>
              <a:gd name="connsiteX65" fmla="*/ 204368 w 4711073"/>
              <a:gd name="connsiteY65" fmla="*/ 726029 h 790267"/>
              <a:gd name="connsiteX66" fmla="*/ 51290 w 4711073"/>
              <a:gd name="connsiteY66" fmla="*/ 712743 h 790267"/>
              <a:gd name="connsiteX67" fmla="*/ 26196 w 4711073"/>
              <a:gd name="connsiteY67" fmla="*/ 707724 h 790267"/>
              <a:gd name="connsiteX68" fmla="*/ 3906 w 4711073"/>
              <a:gd name="connsiteY68" fmla="*/ 648088 h 790267"/>
              <a:gd name="connsiteX69" fmla="*/ 51881 w 4711073"/>
              <a:gd name="connsiteY69" fmla="*/ 559961 h 790267"/>
              <a:gd name="connsiteX70" fmla="*/ 4029680 w 4711073"/>
              <a:gd name="connsiteY70" fmla="*/ 178670 h 790267"/>
              <a:gd name="connsiteX71" fmla="*/ 4028203 w 4711073"/>
              <a:gd name="connsiteY71" fmla="*/ 173798 h 790267"/>
              <a:gd name="connsiteX72" fmla="*/ 3703006 w 4711073"/>
              <a:gd name="connsiteY72" fmla="*/ 173798 h 790267"/>
              <a:gd name="connsiteX73" fmla="*/ 3703006 w 4711073"/>
              <a:gd name="connsiteY73" fmla="*/ 178670 h 790267"/>
              <a:gd name="connsiteX74" fmla="*/ 4029680 w 4711073"/>
              <a:gd name="connsiteY74" fmla="*/ 178670 h 790267"/>
              <a:gd name="connsiteX75" fmla="*/ 643524 w 4711073"/>
              <a:gd name="connsiteY75" fmla="*/ 156823 h 790267"/>
              <a:gd name="connsiteX76" fmla="*/ 643967 w 4711073"/>
              <a:gd name="connsiteY76" fmla="*/ 147818 h 790267"/>
              <a:gd name="connsiteX77" fmla="*/ 465795 w 4711073"/>
              <a:gd name="connsiteY77" fmla="*/ 147818 h 790267"/>
              <a:gd name="connsiteX78" fmla="*/ 465795 w 4711073"/>
              <a:gd name="connsiteY78" fmla="*/ 156823 h 790267"/>
              <a:gd name="connsiteX79" fmla="*/ 643377 w 4711073"/>
              <a:gd name="connsiteY79" fmla="*/ 156823 h 790267"/>
            </a:gdLst>
            <a:ahLst/>
            <a:cxnLst/>
            <a:rect l="l" t="t" r="r" b="b"/>
            <a:pathLst>
              <a:path w="4711073" h="790267">
                <a:moveTo>
                  <a:pt x="51143" y="559961"/>
                </a:moveTo>
                <a:cubicBezTo>
                  <a:pt x="-1556" y="534423"/>
                  <a:pt x="17044" y="489844"/>
                  <a:pt x="22063" y="454711"/>
                </a:cubicBezTo>
                <a:cubicBezTo>
                  <a:pt x="27820" y="414117"/>
                  <a:pt x="37857" y="374999"/>
                  <a:pt x="24129" y="334404"/>
                </a:cubicBezTo>
                <a:cubicBezTo>
                  <a:pt x="22505" y="329533"/>
                  <a:pt x="19848" y="322447"/>
                  <a:pt x="21915" y="319052"/>
                </a:cubicBezTo>
                <a:cubicBezTo>
                  <a:pt x="45533" y="280082"/>
                  <a:pt x="64428" y="241702"/>
                  <a:pt x="47305" y="193136"/>
                </a:cubicBezTo>
                <a:cubicBezTo>
                  <a:pt x="42876" y="180736"/>
                  <a:pt x="63838" y="178079"/>
                  <a:pt x="76237" y="181770"/>
                </a:cubicBezTo>
                <a:cubicBezTo>
                  <a:pt x="94837" y="187231"/>
                  <a:pt x="112994" y="194317"/>
                  <a:pt x="135579" y="189446"/>
                </a:cubicBezTo>
                <a:cubicBezTo>
                  <a:pt x="113289" y="164351"/>
                  <a:pt x="73580" y="180589"/>
                  <a:pt x="54095" y="148113"/>
                </a:cubicBezTo>
                <a:cubicBezTo>
                  <a:pt x="172926" y="151361"/>
                  <a:pt x="289542" y="156970"/>
                  <a:pt x="404977" y="137485"/>
                </a:cubicBezTo>
                <a:cubicBezTo>
                  <a:pt x="301351" y="108405"/>
                  <a:pt x="194773" y="106191"/>
                  <a:pt x="89818" y="92167"/>
                </a:cubicBezTo>
                <a:cubicBezTo>
                  <a:pt x="64871" y="88919"/>
                  <a:pt x="47452" y="81686"/>
                  <a:pt x="37267" y="54820"/>
                </a:cubicBezTo>
                <a:cubicBezTo>
                  <a:pt x="197725" y="51868"/>
                  <a:pt x="357593" y="75339"/>
                  <a:pt x="517756" y="56739"/>
                </a:cubicBezTo>
                <a:cubicBezTo>
                  <a:pt x="482033" y="54968"/>
                  <a:pt x="446457" y="53344"/>
                  <a:pt x="410735" y="51573"/>
                </a:cubicBezTo>
                <a:cubicBezTo>
                  <a:pt x="410735" y="49063"/>
                  <a:pt x="410735" y="46701"/>
                  <a:pt x="410882" y="44192"/>
                </a:cubicBezTo>
                <a:lnTo>
                  <a:pt x="518494" y="44192"/>
                </a:lnTo>
                <a:cubicBezTo>
                  <a:pt x="518642" y="41239"/>
                  <a:pt x="518789" y="38140"/>
                  <a:pt x="519084" y="35187"/>
                </a:cubicBezTo>
                <a:cubicBezTo>
                  <a:pt x="458267" y="28692"/>
                  <a:pt x="397449" y="22197"/>
                  <a:pt x="327332" y="14669"/>
                </a:cubicBezTo>
                <a:cubicBezTo>
                  <a:pt x="551265" y="-10573"/>
                  <a:pt x="766045" y="34154"/>
                  <a:pt x="989388" y="13045"/>
                </a:cubicBezTo>
                <a:lnTo>
                  <a:pt x="881924" y="13045"/>
                </a:lnTo>
                <a:cubicBezTo>
                  <a:pt x="980531" y="-2160"/>
                  <a:pt x="1079433" y="-1126"/>
                  <a:pt x="1178336" y="1679"/>
                </a:cubicBezTo>
                <a:cubicBezTo>
                  <a:pt x="1406402" y="8026"/>
                  <a:pt x="1634616" y="11273"/>
                  <a:pt x="1862534" y="21902"/>
                </a:cubicBezTo>
                <a:cubicBezTo>
                  <a:pt x="2046168" y="30316"/>
                  <a:pt x="2230245" y="22197"/>
                  <a:pt x="2413288" y="30759"/>
                </a:cubicBezTo>
                <a:cubicBezTo>
                  <a:pt x="2831631" y="50392"/>
                  <a:pt x="3249974" y="29283"/>
                  <a:pt x="3668021" y="45078"/>
                </a:cubicBezTo>
                <a:cubicBezTo>
                  <a:pt x="3904944" y="54082"/>
                  <a:pt x="4141867" y="49801"/>
                  <a:pt x="4378791" y="54082"/>
                </a:cubicBezTo>
                <a:cubicBezTo>
                  <a:pt x="4432227" y="55115"/>
                  <a:pt x="4483450" y="69287"/>
                  <a:pt x="4534673" y="82424"/>
                </a:cubicBezTo>
                <a:cubicBezTo>
                  <a:pt x="4543087" y="84638"/>
                  <a:pt x="4585600" y="80948"/>
                  <a:pt x="4547958" y="111210"/>
                </a:cubicBezTo>
                <a:cubicBezTo>
                  <a:pt x="4542053" y="116081"/>
                  <a:pt x="4561244" y="120952"/>
                  <a:pt x="4568182" y="126857"/>
                </a:cubicBezTo>
                <a:cubicBezTo>
                  <a:pt x="4578957" y="136009"/>
                  <a:pt x="4603609" y="147080"/>
                  <a:pt x="4602871" y="148851"/>
                </a:cubicBezTo>
                <a:cubicBezTo>
                  <a:pt x="4571429" y="220740"/>
                  <a:pt x="4640661" y="180884"/>
                  <a:pt x="4657046" y="198303"/>
                </a:cubicBezTo>
                <a:cubicBezTo>
                  <a:pt x="4599771" y="207898"/>
                  <a:pt x="4537330" y="187084"/>
                  <a:pt x="4485369" y="227678"/>
                </a:cubicBezTo>
                <a:cubicBezTo>
                  <a:pt x="4533492" y="260006"/>
                  <a:pt x="4589733" y="267829"/>
                  <a:pt x="4645384" y="280820"/>
                </a:cubicBezTo>
                <a:cubicBezTo>
                  <a:pt x="3948048" y="266353"/>
                  <a:pt x="3251450" y="287167"/>
                  <a:pt x="2554852" y="276096"/>
                </a:cubicBezTo>
                <a:cubicBezTo>
                  <a:pt x="2635893" y="279786"/>
                  <a:pt x="2716934" y="286281"/>
                  <a:pt x="2797975" y="286724"/>
                </a:cubicBezTo>
                <a:cubicBezTo>
                  <a:pt x="3127010" y="288643"/>
                  <a:pt x="3456340" y="282886"/>
                  <a:pt x="3785228" y="291743"/>
                </a:cubicBezTo>
                <a:cubicBezTo>
                  <a:pt x="3954838" y="296319"/>
                  <a:pt x="4124892" y="285691"/>
                  <a:pt x="4293764" y="299567"/>
                </a:cubicBezTo>
                <a:cubicBezTo>
                  <a:pt x="4399309" y="308276"/>
                  <a:pt x="4505740" y="300157"/>
                  <a:pt x="4610547" y="319052"/>
                </a:cubicBezTo>
                <a:cubicBezTo>
                  <a:pt x="4620880" y="320971"/>
                  <a:pt x="4633723" y="319495"/>
                  <a:pt x="4640956" y="325252"/>
                </a:cubicBezTo>
                <a:cubicBezTo>
                  <a:pt x="4654094" y="335733"/>
                  <a:pt x="4684060" y="330271"/>
                  <a:pt x="4680960" y="351971"/>
                </a:cubicBezTo>
                <a:cubicBezTo>
                  <a:pt x="4677712" y="375589"/>
                  <a:pt x="4649518" y="367322"/>
                  <a:pt x="4632837" y="369537"/>
                </a:cubicBezTo>
                <a:cubicBezTo>
                  <a:pt x="4458356" y="392712"/>
                  <a:pt x="4282988" y="376032"/>
                  <a:pt x="4108211" y="378984"/>
                </a:cubicBezTo>
                <a:cubicBezTo>
                  <a:pt x="3931220" y="381937"/>
                  <a:pt x="3754524" y="381346"/>
                  <a:pt x="3577681" y="377803"/>
                </a:cubicBezTo>
                <a:cubicBezTo>
                  <a:pt x="3547862" y="377213"/>
                  <a:pt x="3518191" y="375294"/>
                  <a:pt x="3488225" y="376918"/>
                </a:cubicBezTo>
                <a:cubicBezTo>
                  <a:pt x="3540038" y="395665"/>
                  <a:pt x="3594361" y="392712"/>
                  <a:pt x="3647945" y="393155"/>
                </a:cubicBezTo>
                <a:cubicBezTo>
                  <a:pt x="3851655" y="394927"/>
                  <a:pt x="4055364" y="393451"/>
                  <a:pt x="4258927" y="396108"/>
                </a:cubicBezTo>
                <a:cubicBezTo>
                  <a:pt x="4373772" y="397732"/>
                  <a:pt x="4488617" y="405998"/>
                  <a:pt x="4603462" y="409393"/>
                </a:cubicBezTo>
                <a:cubicBezTo>
                  <a:pt x="4633575" y="410278"/>
                  <a:pt x="4647303" y="437883"/>
                  <a:pt x="4673136" y="444525"/>
                </a:cubicBezTo>
                <a:cubicBezTo>
                  <a:pt x="4678598" y="446002"/>
                  <a:pt x="4677417" y="451316"/>
                  <a:pt x="4673136" y="456039"/>
                </a:cubicBezTo>
                <a:cubicBezTo>
                  <a:pt x="4643318" y="487924"/>
                  <a:pt x="4649665" y="506671"/>
                  <a:pt x="4692917" y="516119"/>
                </a:cubicBezTo>
                <a:cubicBezTo>
                  <a:pt x="4700888" y="517890"/>
                  <a:pt x="4705169" y="535900"/>
                  <a:pt x="4711073" y="546085"/>
                </a:cubicBezTo>
                <a:cubicBezTo>
                  <a:pt x="4701921" y="557156"/>
                  <a:pt x="4688783" y="548447"/>
                  <a:pt x="4681845" y="553614"/>
                </a:cubicBezTo>
                <a:cubicBezTo>
                  <a:pt x="4604790" y="611036"/>
                  <a:pt x="4516073" y="551104"/>
                  <a:pt x="4437985" y="581513"/>
                </a:cubicBezTo>
                <a:cubicBezTo>
                  <a:pt x="4510907" y="588746"/>
                  <a:pt x="4588109" y="581808"/>
                  <a:pt x="4658965" y="611921"/>
                </a:cubicBezTo>
                <a:cubicBezTo>
                  <a:pt x="4667527" y="615612"/>
                  <a:pt x="4667527" y="639821"/>
                  <a:pt x="4672693" y="659011"/>
                </a:cubicBezTo>
                <a:lnTo>
                  <a:pt x="4586043" y="659011"/>
                </a:lnTo>
                <a:cubicBezTo>
                  <a:pt x="4608038" y="688977"/>
                  <a:pt x="4641547" y="671558"/>
                  <a:pt x="4661179" y="689420"/>
                </a:cubicBezTo>
                <a:cubicBezTo>
                  <a:pt x="4664722" y="692667"/>
                  <a:pt x="4687455" y="683367"/>
                  <a:pt x="4672103" y="700934"/>
                </a:cubicBezTo>
                <a:cubicBezTo>
                  <a:pt x="4665903" y="708019"/>
                  <a:pt x="4677860" y="718057"/>
                  <a:pt x="4658522" y="725290"/>
                </a:cubicBezTo>
                <a:cubicBezTo>
                  <a:pt x="4573643" y="757028"/>
                  <a:pt x="4486993" y="747580"/>
                  <a:pt x="4400342" y="746104"/>
                </a:cubicBezTo>
                <a:cubicBezTo>
                  <a:pt x="4168438" y="741824"/>
                  <a:pt x="3936091" y="735328"/>
                  <a:pt x="3704482" y="740495"/>
                </a:cubicBezTo>
                <a:cubicBezTo>
                  <a:pt x="3312267" y="749352"/>
                  <a:pt x="2920348" y="772675"/>
                  <a:pt x="2527690" y="766327"/>
                </a:cubicBezTo>
                <a:cubicBezTo>
                  <a:pt x="2334904" y="763228"/>
                  <a:pt x="2141528" y="758651"/>
                  <a:pt x="1949627" y="779022"/>
                </a:cubicBezTo>
                <a:cubicBezTo>
                  <a:pt x="1740013" y="801313"/>
                  <a:pt x="1530842" y="782565"/>
                  <a:pt x="1321671" y="788322"/>
                </a:cubicBezTo>
                <a:cubicBezTo>
                  <a:pt x="1082976" y="794817"/>
                  <a:pt x="844724" y="782122"/>
                  <a:pt x="606178" y="778580"/>
                </a:cubicBezTo>
                <a:cubicBezTo>
                  <a:pt x="557022" y="777842"/>
                  <a:pt x="507866" y="770461"/>
                  <a:pt x="458710" y="766180"/>
                </a:cubicBezTo>
                <a:cubicBezTo>
                  <a:pt x="455167" y="765884"/>
                  <a:pt x="450148" y="767213"/>
                  <a:pt x="448377" y="765294"/>
                </a:cubicBezTo>
                <a:cubicBezTo>
                  <a:pt x="377373" y="688829"/>
                  <a:pt x="285261" y="741676"/>
                  <a:pt x="204368" y="726029"/>
                </a:cubicBezTo>
                <a:cubicBezTo>
                  <a:pt x="154326" y="716286"/>
                  <a:pt x="102365" y="717024"/>
                  <a:pt x="51290" y="712743"/>
                </a:cubicBezTo>
                <a:cubicBezTo>
                  <a:pt x="42581" y="712005"/>
                  <a:pt x="30772" y="712743"/>
                  <a:pt x="26196" y="707724"/>
                </a:cubicBezTo>
                <a:cubicBezTo>
                  <a:pt x="11287" y="691191"/>
                  <a:pt x="-8494" y="673772"/>
                  <a:pt x="3906" y="648088"/>
                </a:cubicBezTo>
                <a:cubicBezTo>
                  <a:pt x="18520" y="617826"/>
                  <a:pt x="-3918" y="566308"/>
                  <a:pt x="51881" y="559961"/>
                </a:cubicBezTo>
                <a:close/>
                <a:moveTo>
                  <a:pt x="4029680" y="178670"/>
                </a:moveTo>
                <a:cubicBezTo>
                  <a:pt x="4029237" y="177046"/>
                  <a:pt x="4028646" y="175422"/>
                  <a:pt x="4028203" y="173798"/>
                </a:cubicBezTo>
                <a:lnTo>
                  <a:pt x="3703006" y="173798"/>
                </a:lnTo>
                <a:cubicBezTo>
                  <a:pt x="3703006" y="175422"/>
                  <a:pt x="3703006" y="177046"/>
                  <a:pt x="3703006" y="178670"/>
                </a:cubicBezTo>
                <a:lnTo>
                  <a:pt x="4029680" y="178670"/>
                </a:lnTo>
                <a:close/>
                <a:moveTo>
                  <a:pt x="643524" y="156823"/>
                </a:moveTo>
                <a:cubicBezTo>
                  <a:pt x="643672" y="153870"/>
                  <a:pt x="643820" y="150770"/>
                  <a:pt x="643967" y="147818"/>
                </a:cubicBezTo>
                <a:lnTo>
                  <a:pt x="465795" y="147818"/>
                </a:lnTo>
                <a:cubicBezTo>
                  <a:pt x="465795" y="150770"/>
                  <a:pt x="465795" y="153870"/>
                  <a:pt x="465795" y="156823"/>
                </a:cubicBezTo>
                <a:lnTo>
                  <a:pt x="643377" y="156823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476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700080" y="1860063"/>
            <a:ext cx="7943734" cy="2741740"/>
          </a:xfrm>
          <a:prstGeom prst="roundRect">
            <a:avLst>
              <a:gd name="adj" fmla="val 10396"/>
            </a:avLst>
          </a:prstGeom>
          <a:solidFill>
            <a:schemeClr val="bg1"/>
          </a:solidFill>
          <a:ln w="6350" cap="sq">
            <a:solidFill>
              <a:schemeClr val="accent2">
                <a:lumMod val="7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485383" y="2137156"/>
            <a:ext cx="2062252" cy="413669"/>
          </a:xfrm>
          <a:custGeom>
            <a:avLst/>
            <a:gdLst>
              <a:gd name="connsiteX0" fmla="*/ 2062252 w 2062252"/>
              <a:gd name="connsiteY0" fmla="*/ 208521 h 413669"/>
              <a:gd name="connsiteX1" fmla="*/ 2062252 w 2062252"/>
              <a:gd name="connsiteY1" fmla="*/ 205148 h 413669"/>
              <a:gd name="connsiteX2" fmla="*/ 2021897 w 2062252"/>
              <a:gd name="connsiteY2" fmla="*/ 164793 h 413669"/>
              <a:gd name="connsiteX3" fmla="*/ 1328878 w 2062252"/>
              <a:gd name="connsiteY3" fmla="*/ 164793 h 413669"/>
              <a:gd name="connsiteX4" fmla="*/ 1288523 w 2062252"/>
              <a:gd name="connsiteY4" fmla="*/ 124438 h 413669"/>
              <a:gd name="connsiteX5" fmla="*/ 1288523 w 2062252"/>
              <a:gd name="connsiteY5" fmla="*/ 124438 h 413669"/>
              <a:gd name="connsiteX6" fmla="*/ 1328878 w 2062252"/>
              <a:gd name="connsiteY6" fmla="*/ 84083 h 413669"/>
              <a:gd name="connsiteX7" fmla="*/ 1527340 w 2062252"/>
              <a:gd name="connsiteY7" fmla="*/ 84083 h 413669"/>
              <a:gd name="connsiteX8" fmla="*/ 1567695 w 2062252"/>
              <a:gd name="connsiteY8" fmla="*/ 43728 h 413669"/>
              <a:gd name="connsiteX9" fmla="*/ 1567695 w 2062252"/>
              <a:gd name="connsiteY9" fmla="*/ 40355 h 413669"/>
              <a:gd name="connsiteX10" fmla="*/ 1527340 w 2062252"/>
              <a:gd name="connsiteY10" fmla="*/ 0 h 413669"/>
              <a:gd name="connsiteX11" fmla="*/ 40355 w 2062252"/>
              <a:gd name="connsiteY11" fmla="*/ 0 h 413669"/>
              <a:gd name="connsiteX12" fmla="*/ 0 w 2062252"/>
              <a:gd name="connsiteY12" fmla="*/ 40355 h 413669"/>
              <a:gd name="connsiteX13" fmla="*/ 0 w 2062252"/>
              <a:gd name="connsiteY13" fmla="*/ 43728 h 413669"/>
              <a:gd name="connsiteX14" fmla="*/ 40355 w 2062252"/>
              <a:gd name="connsiteY14" fmla="*/ 84083 h 413669"/>
              <a:gd name="connsiteX15" fmla="*/ 918404 w 2062252"/>
              <a:gd name="connsiteY15" fmla="*/ 84083 h 413669"/>
              <a:gd name="connsiteX16" fmla="*/ 958759 w 2062252"/>
              <a:gd name="connsiteY16" fmla="*/ 124438 h 413669"/>
              <a:gd name="connsiteX17" fmla="*/ 958759 w 2062252"/>
              <a:gd name="connsiteY17" fmla="*/ 124438 h 413669"/>
              <a:gd name="connsiteX18" fmla="*/ 918404 w 2062252"/>
              <a:gd name="connsiteY18" fmla="*/ 164793 h 413669"/>
              <a:gd name="connsiteX19" fmla="*/ 814084 w 2062252"/>
              <a:gd name="connsiteY19" fmla="*/ 164793 h 413669"/>
              <a:gd name="connsiteX20" fmla="*/ 773729 w 2062252"/>
              <a:gd name="connsiteY20" fmla="*/ 205148 h 413669"/>
              <a:gd name="connsiteX21" fmla="*/ 773729 w 2062252"/>
              <a:gd name="connsiteY21" fmla="*/ 208521 h 413669"/>
              <a:gd name="connsiteX22" fmla="*/ 814084 w 2062252"/>
              <a:gd name="connsiteY22" fmla="*/ 248876 h 413669"/>
              <a:gd name="connsiteX23" fmla="*/ 1177398 w 2062252"/>
              <a:gd name="connsiteY23" fmla="*/ 248876 h 413669"/>
              <a:gd name="connsiteX24" fmla="*/ 1217754 w 2062252"/>
              <a:gd name="connsiteY24" fmla="*/ 289231 h 413669"/>
              <a:gd name="connsiteX25" fmla="*/ 1217754 w 2062252"/>
              <a:gd name="connsiteY25" fmla="*/ 289231 h 413669"/>
              <a:gd name="connsiteX26" fmla="*/ 1177398 w 2062252"/>
              <a:gd name="connsiteY26" fmla="*/ 329586 h 413669"/>
              <a:gd name="connsiteX27" fmla="*/ 460829 w 2062252"/>
              <a:gd name="connsiteY27" fmla="*/ 329586 h 413669"/>
              <a:gd name="connsiteX28" fmla="*/ 420474 w 2062252"/>
              <a:gd name="connsiteY28" fmla="*/ 369941 h 413669"/>
              <a:gd name="connsiteX29" fmla="*/ 420474 w 2062252"/>
              <a:gd name="connsiteY29" fmla="*/ 373314 h 413669"/>
              <a:gd name="connsiteX30" fmla="*/ 460829 w 2062252"/>
              <a:gd name="connsiteY30" fmla="*/ 413669 h 413669"/>
              <a:gd name="connsiteX31" fmla="*/ 1836808 w 2062252"/>
              <a:gd name="connsiteY31" fmla="*/ 413669 h 413669"/>
              <a:gd name="connsiteX32" fmla="*/ 1877163 w 2062252"/>
              <a:gd name="connsiteY32" fmla="*/ 373314 h 413669"/>
              <a:gd name="connsiteX33" fmla="*/ 1877163 w 2062252"/>
              <a:gd name="connsiteY33" fmla="*/ 369941 h 413669"/>
              <a:gd name="connsiteX34" fmla="*/ 1836808 w 2062252"/>
              <a:gd name="connsiteY34" fmla="*/ 329586 h 413669"/>
              <a:gd name="connsiteX35" fmla="*/ 1587873 w 2062252"/>
              <a:gd name="connsiteY35" fmla="*/ 329586 h 413669"/>
              <a:gd name="connsiteX36" fmla="*/ 1547518 w 2062252"/>
              <a:gd name="connsiteY36" fmla="*/ 289231 h 413669"/>
              <a:gd name="connsiteX37" fmla="*/ 1547518 w 2062252"/>
              <a:gd name="connsiteY37" fmla="*/ 289231 h 413669"/>
              <a:gd name="connsiteX38" fmla="*/ 1587873 w 2062252"/>
              <a:gd name="connsiteY38" fmla="*/ 248876 h 413669"/>
              <a:gd name="connsiteX39" fmla="*/ 2021838 w 2062252"/>
              <a:gd name="connsiteY39" fmla="*/ 248876 h 413669"/>
              <a:gd name="connsiteX40" fmla="*/ 2062193 w 2062252"/>
              <a:gd name="connsiteY40" fmla="*/ 208521 h 413669"/>
            </a:gdLst>
            <a:ahLst/>
            <a:cxnLst/>
            <a:rect l="l" t="t" r="r" b="b"/>
            <a:pathLst>
              <a:path w="2062252" h="413669">
                <a:moveTo>
                  <a:pt x="2062252" y="208521"/>
                </a:moveTo>
                <a:lnTo>
                  <a:pt x="2062252" y="205148"/>
                </a:lnTo>
                <a:cubicBezTo>
                  <a:pt x="2062252" y="182841"/>
                  <a:pt x="2044205" y="164793"/>
                  <a:pt x="2021897" y="164793"/>
                </a:cubicBezTo>
                <a:lnTo>
                  <a:pt x="1328878" y="164793"/>
                </a:lnTo>
                <a:cubicBezTo>
                  <a:pt x="1306570" y="164793"/>
                  <a:pt x="1288523" y="146746"/>
                  <a:pt x="1288523" y="124438"/>
                </a:cubicBezTo>
                <a:lnTo>
                  <a:pt x="1288523" y="124438"/>
                </a:lnTo>
                <a:cubicBezTo>
                  <a:pt x="1288523" y="102130"/>
                  <a:pt x="1306570" y="84083"/>
                  <a:pt x="1328878" y="84083"/>
                </a:cubicBezTo>
                <a:lnTo>
                  <a:pt x="1527340" y="84083"/>
                </a:lnTo>
                <a:cubicBezTo>
                  <a:pt x="1549648" y="84083"/>
                  <a:pt x="1567695" y="66035"/>
                  <a:pt x="1567695" y="43728"/>
                </a:cubicBezTo>
                <a:lnTo>
                  <a:pt x="1567695" y="40355"/>
                </a:lnTo>
                <a:cubicBezTo>
                  <a:pt x="1567695" y="18047"/>
                  <a:pt x="1549648" y="0"/>
                  <a:pt x="1527340" y="0"/>
                </a:cubicBezTo>
                <a:lnTo>
                  <a:pt x="40355" y="0"/>
                </a:lnTo>
                <a:cubicBezTo>
                  <a:pt x="18047" y="0"/>
                  <a:pt x="0" y="18047"/>
                  <a:pt x="0" y="40355"/>
                </a:cubicBezTo>
                <a:lnTo>
                  <a:pt x="0" y="43728"/>
                </a:lnTo>
                <a:cubicBezTo>
                  <a:pt x="0" y="66035"/>
                  <a:pt x="18047" y="84083"/>
                  <a:pt x="40355" y="84083"/>
                </a:cubicBezTo>
                <a:lnTo>
                  <a:pt x="918404" y="84083"/>
                </a:lnTo>
                <a:cubicBezTo>
                  <a:pt x="940712" y="84083"/>
                  <a:pt x="958759" y="102130"/>
                  <a:pt x="958759" y="124438"/>
                </a:cubicBezTo>
                <a:lnTo>
                  <a:pt x="958759" y="124438"/>
                </a:lnTo>
                <a:cubicBezTo>
                  <a:pt x="958759" y="146746"/>
                  <a:pt x="940712" y="164793"/>
                  <a:pt x="918404" y="164793"/>
                </a:cubicBezTo>
                <a:lnTo>
                  <a:pt x="814084" y="164793"/>
                </a:lnTo>
                <a:cubicBezTo>
                  <a:pt x="791777" y="164793"/>
                  <a:pt x="773729" y="182841"/>
                  <a:pt x="773729" y="205148"/>
                </a:cubicBezTo>
                <a:lnTo>
                  <a:pt x="773729" y="208521"/>
                </a:lnTo>
                <a:cubicBezTo>
                  <a:pt x="773729" y="230829"/>
                  <a:pt x="791777" y="248876"/>
                  <a:pt x="814084" y="248876"/>
                </a:cubicBezTo>
                <a:lnTo>
                  <a:pt x="1177398" y="248876"/>
                </a:lnTo>
                <a:cubicBezTo>
                  <a:pt x="1199706" y="248876"/>
                  <a:pt x="1217754" y="266923"/>
                  <a:pt x="1217754" y="289231"/>
                </a:cubicBezTo>
                <a:lnTo>
                  <a:pt x="1217754" y="289231"/>
                </a:lnTo>
                <a:cubicBezTo>
                  <a:pt x="1217754" y="311539"/>
                  <a:pt x="1199706" y="329586"/>
                  <a:pt x="1177398" y="329586"/>
                </a:cubicBezTo>
                <a:lnTo>
                  <a:pt x="460829" y="329586"/>
                </a:lnTo>
                <a:cubicBezTo>
                  <a:pt x="438521" y="329586"/>
                  <a:pt x="420474" y="347634"/>
                  <a:pt x="420474" y="369941"/>
                </a:cubicBezTo>
                <a:lnTo>
                  <a:pt x="420474" y="373314"/>
                </a:lnTo>
                <a:cubicBezTo>
                  <a:pt x="420474" y="395622"/>
                  <a:pt x="438521" y="413669"/>
                  <a:pt x="460829" y="413669"/>
                </a:cubicBezTo>
                <a:lnTo>
                  <a:pt x="1836808" y="413669"/>
                </a:lnTo>
                <a:cubicBezTo>
                  <a:pt x="1859116" y="413669"/>
                  <a:pt x="1877163" y="395622"/>
                  <a:pt x="1877163" y="373314"/>
                </a:cubicBezTo>
                <a:lnTo>
                  <a:pt x="1877163" y="369941"/>
                </a:lnTo>
                <a:cubicBezTo>
                  <a:pt x="1877163" y="347634"/>
                  <a:pt x="1859116" y="329586"/>
                  <a:pt x="1836808" y="329586"/>
                </a:cubicBezTo>
                <a:lnTo>
                  <a:pt x="1587873" y="329586"/>
                </a:lnTo>
                <a:cubicBezTo>
                  <a:pt x="1565565" y="329586"/>
                  <a:pt x="1547518" y="311539"/>
                  <a:pt x="1547518" y="289231"/>
                </a:cubicBezTo>
                <a:lnTo>
                  <a:pt x="1547518" y="289231"/>
                </a:lnTo>
                <a:cubicBezTo>
                  <a:pt x="1547518" y="266923"/>
                  <a:pt x="1565565" y="248876"/>
                  <a:pt x="1587873" y="248876"/>
                </a:cubicBezTo>
                <a:lnTo>
                  <a:pt x="2021838" y="248876"/>
                </a:lnTo>
                <a:cubicBezTo>
                  <a:pt x="2044146" y="248876"/>
                  <a:pt x="2062193" y="230829"/>
                  <a:pt x="2062193" y="208521"/>
                </a:cubicBezTo>
                <a:close/>
              </a:path>
            </a:pathLst>
          </a:custGeom>
          <a:solidFill>
            <a:schemeClr val="bg1"/>
          </a:solidFill>
          <a:ln w="5911" cap="flat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303481" y="363160"/>
            <a:ext cx="273139" cy="273139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291906" y="6228135"/>
            <a:ext cx="273139" cy="273139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alphaModFix amt="85000"/>
          </a:blip>
          <a:srcRect/>
          <a:stretch>
            <a:fillRect/>
          </a:stretch>
        </p:blipFill>
        <p:spPr>
          <a:xfrm flipH="1">
            <a:off x="3677753" y="1000466"/>
            <a:ext cx="2712955" cy="627942"/>
          </a:xfrm>
          <a:custGeom>
            <a:avLst/>
            <a:gdLst>
              <a:gd name="connsiteX0" fmla="*/ 2712955 w 2712955"/>
              <a:gd name="connsiteY0" fmla="*/ 0 h 627942"/>
              <a:gd name="connsiteX1" fmla="*/ 0 w 2712955"/>
              <a:gd name="connsiteY1" fmla="*/ 0 h 627942"/>
              <a:gd name="connsiteX2" fmla="*/ 0 w 2712955"/>
              <a:gd name="connsiteY2" fmla="*/ 627942 h 627942"/>
              <a:gd name="connsiteX3" fmla="*/ 2712955 w 2712955"/>
              <a:gd name="connsiteY3" fmla="*/ 627942 h 627942"/>
            </a:gdLst>
            <a:ahLst/>
            <a:cxnLst/>
            <a:rect l="l" t="t" r="r" b="b"/>
            <a:pathLst>
              <a:path w="2712955" h="627942">
                <a:moveTo>
                  <a:pt x="2712955" y="0"/>
                </a:moveTo>
                <a:lnTo>
                  <a:pt x="0" y="0"/>
                </a:lnTo>
                <a:lnTo>
                  <a:pt x="0" y="627942"/>
                </a:lnTo>
                <a:lnTo>
                  <a:pt x="2712955" y="627942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4" name="标题 1"/>
          <p:cNvSpPr txBox="1"/>
          <p:nvPr/>
        </p:nvSpPr>
        <p:spPr>
          <a:xfrm>
            <a:off x="834499" y="2089468"/>
            <a:ext cx="6099697" cy="22158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50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pitchFamily="18" charset="0"/>
                <a:ea typeface="OPPOSans H"/>
                <a:cs typeface="Times New Roman" panose="02020603050405020304" pitchFamily="18" charset="0"/>
              </a:rPr>
              <a:t>Thanks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flipH="1">
            <a:off x="2407794" y="368301"/>
            <a:ext cx="9461500" cy="6121399"/>
          </a:xfrm>
          <a:prstGeom prst="plaque">
            <a:avLst>
              <a:gd name="adj" fmla="val 6033"/>
            </a:avLst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  <a:effectLst>
            <a:outerShdw blurRad="190500" dist="38100" dir="5400000" algn="t" rotWithShape="0">
              <a:schemeClr val="accent1">
                <a:lumMod val="75000"/>
                <a:alpha val="3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1384203" y="380736"/>
            <a:ext cx="10509444" cy="612053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 rot="16200000" flipH="1">
            <a:off x="-1559535" y="1377156"/>
            <a:ext cx="7708749" cy="4196366"/>
          </a:xfrm>
          <a:custGeom>
            <a:avLst/>
            <a:gdLst>
              <a:gd name="connsiteX0" fmla="*/ 51143 w 4711073"/>
              <a:gd name="connsiteY0" fmla="*/ 559961 h 790267"/>
              <a:gd name="connsiteX1" fmla="*/ 22063 w 4711073"/>
              <a:gd name="connsiteY1" fmla="*/ 454711 h 790267"/>
              <a:gd name="connsiteX2" fmla="*/ 24129 w 4711073"/>
              <a:gd name="connsiteY2" fmla="*/ 334404 h 790267"/>
              <a:gd name="connsiteX3" fmla="*/ 21915 w 4711073"/>
              <a:gd name="connsiteY3" fmla="*/ 319052 h 790267"/>
              <a:gd name="connsiteX4" fmla="*/ 47305 w 4711073"/>
              <a:gd name="connsiteY4" fmla="*/ 193136 h 790267"/>
              <a:gd name="connsiteX5" fmla="*/ 76237 w 4711073"/>
              <a:gd name="connsiteY5" fmla="*/ 181770 h 790267"/>
              <a:gd name="connsiteX6" fmla="*/ 135579 w 4711073"/>
              <a:gd name="connsiteY6" fmla="*/ 189446 h 790267"/>
              <a:gd name="connsiteX7" fmla="*/ 54095 w 4711073"/>
              <a:gd name="connsiteY7" fmla="*/ 148113 h 790267"/>
              <a:gd name="connsiteX8" fmla="*/ 404977 w 4711073"/>
              <a:gd name="connsiteY8" fmla="*/ 137485 h 790267"/>
              <a:gd name="connsiteX9" fmla="*/ 89818 w 4711073"/>
              <a:gd name="connsiteY9" fmla="*/ 92167 h 790267"/>
              <a:gd name="connsiteX10" fmla="*/ 37267 w 4711073"/>
              <a:gd name="connsiteY10" fmla="*/ 54820 h 790267"/>
              <a:gd name="connsiteX11" fmla="*/ 517756 w 4711073"/>
              <a:gd name="connsiteY11" fmla="*/ 56739 h 790267"/>
              <a:gd name="connsiteX12" fmla="*/ 410735 w 4711073"/>
              <a:gd name="connsiteY12" fmla="*/ 51573 h 790267"/>
              <a:gd name="connsiteX13" fmla="*/ 410882 w 4711073"/>
              <a:gd name="connsiteY13" fmla="*/ 44192 h 790267"/>
              <a:gd name="connsiteX14" fmla="*/ 518494 w 4711073"/>
              <a:gd name="connsiteY14" fmla="*/ 44192 h 790267"/>
              <a:gd name="connsiteX15" fmla="*/ 519084 w 4711073"/>
              <a:gd name="connsiteY15" fmla="*/ 35187 h 790267"/>
              <a:gd name="connsiteX16" fmla="*/ 327332 w 4711073"/>
              <a:gd name="connsiteY16" fmla="*/ 14669 h 790267"/>
              <a:gd name="connsiteX17" fmla="*/ 989388 w 4711073"/>
              <a:gd name="connsiteY17" fmla="*/ 13045 h 790267"/>
              <a:gd name="connsiteX18" fmla="*/ 881924 w 4711073"/>
              <a:gd name="connsiteY18" fmla="*/ 13045 h 790267"/>
              <a:gd name="connsiteX19" fmla="*/ 1178336 w 4711073"/>
              <a:gd name="connsiteY19" fmla="*/ 1679 h 790267"/>
              <a:gd name="connsiteX20" fmla="*/ 1862534 w 4711073"/>
              <a:gd name="connsiteY20" fmla="*/ 21902 h 790267"/>
              <a:gd name="connsiteX21" fmla="*/ 2413288 w 4711073"/>
              <a:gd name="connsiteY21" fmla="*/ 30759 h 790267"/>
              <a:gd name="connsiteX22" fmla="*/ 3668021 w 4711073"/>
              <a:gd name="connsiteY22" fmla="*/ 45078 h 790267"/>
              <a:gd name="connsiteX23" fmla="*/ 4378791 w 4711073"/>
              <a:gd name="connsiteY23" fmla="*/ 54082 h 790267"/>
              <a:gd name="connsiteX24" fmla="*/ 4534673 w 4711073"/>
              <a:gd name="connsiteY24" fmla="*/ 82424 h 790267"/>
              <a:gd name="connsiteX25" fmla="*/ 4547958 w 4711073"/>
              <a:gd name="connsiteY25" fmla="*/ 111210 h 790267"/>
              <a:gd name="connsiteX26" fmla="*/ 4568182 w 4711073"/>
              <a:gd name="connsiteY26" fmla="*/ 126857 h 790267"/>
              <a:gd name="connsiteX27" fmla="*/ 4602871 w 4711073"/>
              <a:gd name="connsiteY27" fmla="*/ 148851 h 790267"/>
              <a:gd name="connsiteX28" fmla="*/ 4657046 w 4711073"/>
              <a:gd name="connsiteY28" fmla="*/ 198303 h 790267"/>
              <a:gd name="connsiteX29" fmla="*/ 4485369 w 4711073"/>
              <a:gd name="connsiteY29" fmla="*/ 227678 h 790267"/>
              <a:gd name="connsiteX30" fmla="*/ 4645384 w 4711073"/>
              <a:gd name="connsiteY30" fmla="*/ 280820 h 790267"/>
              <a:gd name="connsiteX31" fmla="*/ 2554852 w 4711073"/>
              <a:gd name="connsiteY31" fmla="*/ 276096 h 790267"/>
              <a:gd name="connsiteX32" fmla="*/ 2797975 w 4711073"/>
              <a:gd name="connsiteY32" fmla="*/ 286724 h 790267"/>
              <a:gd name="connsiteX33" fmla="*/ 3785228 w 4711073"/>
              <a:gd name="connsiteY33" fmla="*/ 291743 h 790267"/>
              <a:gd name="connsiteX34" fmla="*/ 4293764 w 4711073"/>
              <a:gd name="connsiteY34" fmla="*/ 299567 h 790267"/>
              <a:gd name="connsiteX35" fmla="*/ 4610547 w 4711073"/>
              <a:gd name="connsiteY35" fmla="*/ 319052 h 790267"/>
              <a:gd name="connsiteX36" fmla="*/ 4640956 w 4711073"/>
              <a:gd name="connsiteY36" fmla="*/ 325252 h 790267"/>
              <a:gd name="connsiteX37" fmla="*/ 4680960 w 4711073"/>
              <a:gd name="connsiteY37" fmla="*/ 351971 h 790267"/>
              <a:gd name="connsiteX38" fmla="*/ 4632837 w 4711073"/>
              <a:gd name="connsiteY38" fmla="*/ 369537 h 790267"/>
              <a:gd name="connsiteX39" fmla="*/ 4108211 w 4711073"/>
              <a:gd name="connsiteY39" fmla="*/ 378984 h 790267"/>
              <a:gd name="connsiteX40" fmla="*/ 3577681 w 4711073"/>
              <a:gd name="connsiteY40" fmla="*/ 377803 h 790267"/>
              <a:gd name="connsiteX41" fmla="*/ 3488225 w 4711073"/>
              <a:gd name="connsiteY41" fmla="*/ 376918 h 790267"/>
              <a:gd name="connsiteX42" fmla="*/ 3647945 w 4711073"/>
              <a:gd name="connsiteY42" fmla="*/ 393155 h 790267"/>
              <a:gd name="connsiteX43" fmla="*/ 4258927 w 4711073"/>
              <a:gd name="connsiteY43" fmla="*/ 396108 h 790267"/>
              <a:gd name="connsiteX44" fmla="*/ 4603462 w 4711073"/>
              <a:gd name="connsiteY44" fmla="*/ 409393 h 790267"/>
              <a:gd name="connsiteX45" fmla="*/ 4673136 w 4711073"/>
              <a:gd name="connsiteY45" fmla="*/ 444525 h 790267"/>
              <a:gd name="connsiteX46" fmla="*/ 4673136 w 4711073"/>
              <a:gd name="connsiteY46" fmla="*/ 456039 h 790267"/>
              <a:gd name="connsiteX47" fmla="*/ 4692917 w 4711073"/>
              <a:gd name="connsiteY47" fmla="*/ 516119 h 790267"/>
              <a:gd name="connsiteX48" fmla="*/ 4711073 w 4711073"/>
              <a:gd name="connsiteY48" fmla="*/ 546085 h 790267"/>
              <a:gd name="connsiteX49" fmla="*/ 4681845 w 4711073"/>
              <a:gd name="connsiteY49" fmla="*/ 553614 h 790267"/>
              <a:gd name="connsiteX50" fmla="*/ 4437985 w 4711073"/>
              <a:gd name="connsiteY50" fmla="*/ 581513 h 790267"/>
              <a:gd name="connsiteX51" fmla="*/ 4658965 w 4711073"/>
              <a:gd name="connsiteY51" fmla="*/ 611921 h 790267"/>
              <a:gd name="connsiteX52" fmla="*/ 4672693 w 4711073"/>
              <a:gd name="connsiteY52" fmla="*/ 659011 h 790267"/>
              <a:gd name="connsiteX53" fmla="*/ 4586043 w 4711073"/>
              <a:gd name="connsiteY53" fmla="*/ 659011 h 790267"/>
              <a:gd name="connsiteX54" fmla="*/ 4661179 w 4711073"/>
              <a:gd name="connsiteY54" fmla="*/ 689420 h 790267"/>
              <a:gd name="connsiteX55" fmla="*/ 4672103 w 4711073"/>
              <a:gd name="connsiteY55" fmla="*/ 700934 h 790267"/>
              <a:gd name="connsiteX56" fmla="*/ 4658522 w 4711073"/>
              <a:gd name="connsiteY56" fmla="*/ 725290 h 790267"/>
              <a:gd name="connsiteX57" fmla="*/ 4400342 w 4711073"/>
              <a:gd name="connsiteY57" fmla="*/ 746104 h 790267"/>
              <a:gd name="connsiteX58" fmla="*/ 3704482 w 4711073"/>
              <a:gd name="connsiteY58" fmla="*/ 740495 h 790267"/>
              <a:gd name="connsiteX59" fmla="*/ 2527690 w 4711073"/>
              <a:gd name="connsiteY59" fmla="*/ 766327 h 790267"/>
              <a:gd name="connsiteX60" fmla="*/ 1949627 w 4711073"/>
              <a:gd name="connsiteY60" fmla="*/ 779022 h 790267"/>
              <a:gd name="connsiteX61" fmla="*/ 1321671 w 4711073"/>
              <a:gd name="connsiteY61" fmla="*/ 788322 h 790267"/>
              <a:gd name="connsiteX62" fmla="*/ 606178 w 4711073"/>
              <a:gd name="connsiteY62" fmla="*/ 778580 h 790267"/>
              <a:gd name="connsiteX63" fmla="*/ 458710 w 4711073"/>
              <a:gd name="connsiteY63" fmla="*/ 766180 h 790267"/>
              <a:gd name="connsiteX64" fmla="*/ 448377 w 4711073"/>
              <a:gd name="connsiteY64" fmla="*/ 765294 h 790267"/>
              <a:gd name="connsiteX65" fmla="*/ 204368 w 4711073"/>
              <a:gd name="connsiteY65" fmla="*/ 726029 h 790267"/>
              <a:gd name="connsiteX66" fmla="*/ 51290 w 4711073"/>
              <a:gd name="connsiteY66" fmla="*/ 712743 h 790267"/>
              <a:gd name="connsiteX67" fmla="*/ 26196 w 4711073"/>
              <a:gd name="connsiteY67" fmla="*/ 707724 h 790267"/>
              <a:gd name="connsiteX68" fmla="*/ 3906 w 4711073"/>
              <a:gd name="connsiteY68" fmla="*/ 648088 h 790267"/>
              <a:gd name="connsiteX69" fmla="*/ 51881 w 4711073"/>
              <a:gd name="connsiteY69" fmla="*/ 559961 h 790267"/>
              <a:gd name="connsiteX70" fmla="*/ 4029680 w 4711073"/>
              <a:gd name="connsiteY70" fmla="*/ 178670 h 790267"/>
              <a:gd name="connsiteX71" fmla="*/ 4028203 w 4711073"/>
              <a:gd name="connsiteY71" fmla="*/ 173798 h 790267"/>
              <a:gd name="connsiteX72" fmla="*/ 3703006 w 4711073"/>
              <a:gd name="connsiteY72" fmla="*/ 173798 h 790267"/>
              <a:gd name="connsiteX73" fmla="*/ 3703006 w 4711073"/>
              <a:gd name="connsiteY73" fmla="*/ 178670 h 790267"/>
              <a:gd name="connsiteX74" fmla="*/ 4029680 w 4711073"/>
              <a:gd name="connsiteY74" fmla="*/ 178670 h 790267"/>
              <a:gd name="connsiteX75" fmla="*/ 643524 w 4711073"/>
              <a:gd name="connsiteY75" fmla="*/ 156823 h 790267"/>
              <a:gd name="connsiteX76" fmla="*/ 643967 w 4711073"/>
              <a:gd name="connsiteY76" fmla="*/ 147818 h 790267"/>
              <a:gd name="connsiteX77" fmla="*/ 465795 w 4711073"/>
              <a:gd name="connsiteY77" fmla="*/ 147818 h 790267"/>
              <a:gd name="connsiteX78" fmla="*/ 465795 w 4711073"/>
              <a:gd name="connsiteY78" fmla="*/ 156823 h 790267"/>
              <a:gd name="connsiteX79" fmla="*/ 643377 w 4711073"/>
              <a:gd name="connsiteY79" fmla="*/ 156823 h 790267"/>
            </a:gdLst>
            <a:ahLst/>
            <a:cxnLst/>
            <a:rect l="l" t="t" r="r" b="b"/>
            <a:pathLst>
              <a:path w="4711073" h="790267">
                <a:moveTo>
                  <a:pt x="51143" y="559961"/>
                </a:moveTo>
                <a:cubicBezTo>
                  <a:pt x="-1556" y="534423"/>
                  <a:pt x="17044" y="489844"/>
                  <a:pt x="22063" y="454711"/>
                </a:cubicBezTo>
                <a:cubicBezTo>
                  <a:pt x="27820" y="414117"/>
                  <a:pt x="37857" y="374999"/>
                  <a:pt x="24129" y="334404"/>
                </a:cubicBezTo>
                <a:cubicBezTo>
                  <a:pt x="22505" y="329533"/>
                  <a:pt x="19848" y="322447"/>
                  <a:pt x="21915" y="319052"/>
                </a:cubicBezTo>
                <a:cubicBezTo>
                  <a:pt x="45533" y="280082"/>
                  <a:pt x="64428" y="241702"/>
                  <a:pt x="47305" y="193136"/>
                </a:cubicBezTo>
                <a:cubicBezTo>
                  <a:pt x="42876" y="180736"/>
                  <a:pt x="63838" y="178079"/>
                  <a:pt x="76237" y="181770"/>
                </a:cubicBezTo>
                <a:cubicBezTo>
                  <a:pt x="94837" y="187231"/>
                  <a:pt x="112994" y="194317"/>
                  <a:pt x="135579" y="189446"/>
                </a:cubicBezTo>
                <a:cubicBezTo>
                  <a:pt x="113289" y="164351"/>
                  <a:pt x="73580" y="180589"/>
                  <a:pt x="54095" y="148113"/>
                </a:cubicBezTo>
                <a:cubicBezTo>
                  <a:pt x="172926" y="151361"/>
                  <a:pt x="289542" y="156970"/>
                  <a:pt x="404977" y="137485"/>
                </a:cubicBezTo>
                <a:cubicBezTo>
                  <a:pt x="301351" y="108405"/>
                  <a:pt x="194773" y="106191"/>
                  <a:pt x="89818" y="92167"/>
                </a:cubicBezTo>
                <a:cubicBezTo>
                  <a:pt x="64871" y="88919"/>
                  <a:pt x="47452" y="81686"/>
                  <a:pt x="37267" y="54820"/>
                </a:cubicBezTo>
                <a:cubicBezTo>
                  <a:pt x="197725" y="51868"/>
                  <a:pt x="357593" y="75339"/>
                  <a:pt x="517756" y="56739"/>
                </a:cubicBezTo>
                <a:cubicBezTo>
                  <a:pt x="482033" y="54968"/>
                  <a:pt x="446457" y="53344"/>
                  <a:pt x="410735" y="51573"/>
                </a:cubicBezTo>
                <a:cubicBezTo>
                  <a:pt x="410735" y="49063"/>
                  <a:pt x="410735" y="46701"/>
                  <a:pt x="410882" y="44192"/>
                </a:cubicBezTo>
                <a:lnTo>
                  <a:pt x="518494" y="44192"/>
                </a:lnTo>
                <a:cubicBezTo>
                  <a:pt x="518642" y="41239"/>
                  <a:pt x="518789" y="38140"/>
                  <a:pt x="519084" y="35187"/>
                </a:cubicBezTo>
                <a:cubicBezTo>
                  <a:pt x="458267" y="28692"/>
                  <a:pt x="397449" y="22197"/>
                  <a:pt x="327332" y="14669"/>
                </a:cubicBezTo>
                <a:cubicBezTo>
                  <a:pt x="551265" y="-10573"/>
                  <a:pt x="766045" y="34154"/>
                  <a:pt x="989388" y="13045"/>
                </a:cubicBezTo>
                <a:lnTo>
                  <a:pt x="881924" y="13045"/>
                </a:lnTo>
                <a:cubicBezTo>
                  <a:pt x="980531" y="-2160"/>
                  <a:pt x="1079433" y="-1126"/>
                  <a:pt x="1178336" y="1679"/>
                </a:cubicBezTo>
                <a:cubicBezTo>
                  <a:pt x="1406402" y="8026"/>
                  <a:pt x="1634616" y="11273"/>
                  <a:pt x="1862534" y="21902"/>
                </a:cubicBezTo>
                <a:cubicBezTo>
                  <a:pt x="2046168" y="30316"/>
                  <a:pt x="2230245" y="22197"/>
                  <a:pt x="2413288" y="30759"/>
                </a:cubicBezTo>
                <a:cubicBezTo>
                  <a:pt x="2831631" y="50392"/>
                  <a:pt x="3249974" y="29283"/>
                  <a:pt x="3668021" y="45078"/>
                </a:cubicBezTo>
                <a:cubicBezTo>
                  <a:pt x="3904944" y="54082"/>
                  <a:pt x="4141867" y="49801"/>
                  <a:pt x="4378791" y="54082"/>
                </a:cubicBezTo>
                <a:cubicBezTo>
                  <a:pt x="4432227" y="55115"/>
                  <a:pt x="4483450" y="69287"/>
                  <a:pt x="4534673" y="82424"/>
                </a:cubicBezTo>
                <a:cubicBezTo>
                  <a:pt x="4543087" y="84638"/>
                  <a:pt x="4585600" y="80948"/>
                  <a:pt x="4547958" y="111210"/>
                </a:cubicBezTo>
                <a:cubicBezTo>
                  <a:pt x="4542053" y="116081"/>
                  <a:pt x="4561244" y="120952"/>
                  <a:pt x="4568182" y="126857"/>
                </a:cubicBezTo>
                <a:cubicBezTo>
                  <a:pt x="4578957" y="136009"/>
                  <a:pt x="4603609" y="147080"/>
                  <a:pt x="4602871" y="148851"/>
                </a:cubicBezTo>
                <a:cubicBezTo>
                  <a:pt x="4571429" y="220740"/>
                  <a:pt x="4640661" y="180884"/>
                  <a:pt x="4657046" y="198303"/>
                </a:cubicBezTo>
                <a:cubicBezTo>
                  <a:pt x="4599771" y="207898"/>
                  <a:pt x="4537330" y="187084"/>
                  <a:pt x="4485369" y="227678"/>
                </a:cubicBezTo>
                <a:cubicBezTo>
                  <a:pt x="4533492" y="260006"/>
                  <a:pt x="4589733" y="267829"/>
                  <a:pt x="4645384" y="280820"/>
                </a:cubicBezTo>
                <a:cubicBezTo>
                  <a:pt x="3948048" y="266353"/>
                  <a:pt x="3251450" y="287167"/>
                  <a:pt x="2554852" y="276096"/>
                </a:cubicBezTo>
                <a:cubicBezTo>
                  <a:pt x="2635893" y="279786"/>
                  <a:pt x="2716934" y="286281"/>
                  <a:pt x="2797975" y="286724"/>
                </a:cubicBezTo>
                <a:cubicBezTo>
                  <a:pt x="3127010" y="288643"/>
                  <a:pt x="3456340" y="282886"/>
                  <a:pt x="3785228" y="291743"/>
                </a:cubicBezTo>
                <a:cubicBezTo>
                  <a:pt x="3954838" y="296319"/>
                  <a:pt x="4124892" y="285691"/>
                  <a:pt x="4293764" y="299567"/>
                </a:cubicBezTo>
                <a:cubicBezTo>
                  <a:pt x="4399309" y="308276"/>
                  <a:pt x="4505740" y="300157"/>
                  <a:pt x="4610547" y="319052"/>
                </a:cubicBezTo>
                <a:cubicBezTo>
                  <a:pt x="4620880" y="320971"/>
                  <a:pt x="4633723" y="319495"/>
                  <a:pt x="4640956" y="325252"/>
                </a:cubicBezTo>
                <a:cubicBezTo>
                  <a:pt x="4654094" y="335733"/>
                  <a:pt x="4684060" y="330271"/>
                  <a:pt x="4680960" y="351971"/>
                </a:cubicBezTo>
                <a:cubicBezTo>
                  <a:pt x="4677712" y="375589"/>
                  <a:pt x="4649518" y="367322"/>
                  <a:pt x="4632837" y="369537"/>
                </a:cubicBezTo>
                <a:cubicBezTo>
                  <a:pt x="4458356" y="392712"/>
                  <a:pt x="4282988" y="376032"/>
                  <a:pt x="4108211" y="378984"/>
                </a:cubicBezTo>
                <a:cubicBezTo>
                  <a:pt x="3931220" y="381937"/>
                  <a:pt x="3754524" y="381346"/>
                  <a:pt x="3577681" y="377803"/>
                </a:cubicBezTo>
                <a:cubicBezTo>
                  <a:pt x="3547862" y="377213"/>
                  <a:pt x="3518191" y="375294"/>
                  <a:pt x="3488225" y="376918"/>
                </a:cubicBezTo>
                <a:cubicBezTo>
                  <a:pt x="3540038" y="395665"/>
                  <a:pt x="3594361" y="392712"/>
                  <a:pt x="3647945" y="393155"/>
                </a:cubicBezTo>
                <a:cubicBezTo>
                  <a:pt x="3851655" y="394927"/>
                  <a:pt x="4055364" y="393451"/>
                  <a:pt x="4258927" y="396108"/>
                </a:cubicBezTo>
                <a:cubicBezTo>
                  <a:pt x="4373772" y="397732"/>
                  <a:pt x="4488617" y="405998"/>
                  <a:pt x="4603462" y="409393"/>
                </a:cubicBezTo>
                <a:cubicBezTo>
                  <a:pt x="4633575" y="410278"/>
                  <a:pt x="4647303" y="437883"/>
                  <a:pt x="4673136" y="444525"/>
                </a:cubicBezTo>
                <a:cubicBezTo>
                  <a:pt x="4678598" y="446002"/>
                  <a:pt x="4677417" y="451316"/>
                  <a:pt x="4673136" y="456039"/>
                </a:cubicBezTo>
                <a:cubicBezTo>
                  <a:pt x="4643318" y="487924"/>
                  <a:pt x="4649665" y="506671"/>
                  <a:pt x="4692917" y="516119"/>
                </a:cubicBezTo>
                <a:cubicBezTo>
                  <a:pt x="4700888" y="517890"/>
                  <a:pt x="4705169" y="535900"/>
                  <a:pt x="4711073" y="546085"/>
                </a:cubicBezTo>
                <a:cubicBezTo>
                  <a:pt x="4701921" y="557156"/>
                  <a:pt x="4688783" y="548447"/>
                  <a:pt x="4681845" y="553614"/>
                </a:cubicBezTo>
                <a:cubicBezTo>
                  <a:pt x="4604790" y="611036"/>
                  <a:pt x="4516073" y="551104"/>
                  <a:pt x="4437985" y="581513"/>
                </a:cubicBezTo>
                <a:cubicBezTo>
                  <a:pt x="4510907" y="588746"/>
                  <a:pt x="4588109" y="581808"/>
                  <a:pt x="4658965" y="611921"/>
                </a:cubicBezTo>
                <a:cubicBezTo>
                  <a:pt x="4667527" y="615612"/>
                  <a:pt x="4667527" y="639821"/>
                  <a:pt x="4672693" y="659011"/>
                </a:cubicBezTo>
                <a:lnTo>
                  <a:pt x="4586043" y="659011"/>
                </a:lnTo>
                <a:cubicBezTo>
                  <a:pt x="4608038" y="688977"/>
                  <a:pt x="4641547" y="671558"/>
                  <a:pt x="4661179" y="689420"/>
                </a:cubicBezTo>
                <a:cubicBezTo>
                  <a:pt x="4664722" y="692667"/>
                  <a:pt x="4687455" y="683367"/>
                  <a:pt x="4672103" y="700934"/>
                </a:cubicBezTo>
                <a:cubicBezTo>
                  <a:pt x="4665903" y="708019"/>
                  <a:pt x="4677860" y="718057"/>
                  <a:pt x="4658522" y="725290"/>
                </a:cubicBezTo>
                <a:cubicBezTo>
                  <a:pt x="4573643" y="757028"/>
                  <a:pt x="4486993" y="747580"/>
                  <a:pt x="4400342" y="746104"/>
                </a:cubicBezTo>
                <a:cubicBezTo>
                  <a:pt x="4168438" y="741824"/>
                  <a:pt x="3936091" y="735328"/>
                  <a:pt x="3704482" y="740495"/>
                </a:cubicBezTo>
                <a:cubicBezTo>
                  <a:pt x="3312267" y="749352"/>
                  <a:pt x="2920348" y="772675"/>
                  <a:pt x="2527690" y="766327"/>
                </a:cubicBezTo>
                <a:cubicBezTo>
                  <a:pt x="2334904" y="763228"/>
                  <a:pt x="2141528" y="758651"/>
                  <a:pt x="1949627" y="779022"/>
                </a:cubicBezTo>
                <a:cubicBezTo>
                  <a:pt x="1740013" y="801313"/>
                  <a:pt x="1530842" y="782565"/>
                  <a:pt x="1321671" y="788322"/>
                </a:cubicBezTo>
                <a:cubicBezTo>
                  <a:pt x="1082976" y="794817"/>
                  <a:pt x="844724" y="782122"/>
                  <a:pt x="606178" y="778580"/>
                </a:cubicBezTo>
                <a:cubicBezTo>
                  <a:pt x="557022" y="777842"/>
                  <a:pt x="507866" y="770461"/>
                  <a:pt x="458710" y="766180"/>
                </a:cubicBezTo>
                <a:cubicBezTo>
                  <a:pt x="455167" y="765884"/>
                  <a:pt x="450148" y="767213"/>
                  <a:pt x="448377" y="765294"/>
                </a:cubicBezTo>
                <a:cubicBezTo>
                  <a:pt x="377373" y="688829"/>
                  <a:pt x="285261" y="741676"/>
                  <a:pt x="204368" y="726029"/>
                </a:cubicBezTo>
                <a:cubicBezTo>
                  <a:pt x="154326" y="716286"/>
                  <a:pt x="102365" y="717024"/>
                  <a:pt x="51290" y="712743"/>
                </a:cubicBezTo>
                <a:cubicBezTo>
                  <a:pt x="42581" y="712005"/>
                  <a:pt x="30772" y="712743"/>
                  <a:pt x="26196" y="707724"/>
                </a:cubicBezTo>
                <a:cubicBezTo>
                  <a:pt x="11287" y="691191"/>
                  <a:pt x="-8494" y="673772"/>
                  <a:pt x="3906" y="648088"/>
                </a:cubicBezTo>
                <a:cubicBezTo>
                  <a:pt x="18520" y="617826"/>
                  <a:pt x="-3918" y="566308"/>
                  <a:pt x="51881" y="559961"/>
                </a:cubicBezTo>
                <a:close/>
                <a:moveTo>
                  <a:pt x="4029680" y="178670"/>
                </a:moveTo>
                <a:cubicBezTo>
                  <a:pt x="4029237" y="177046"/>
                  <a:pt x="4028646" y="175422"/>
                  <a:pt x="4028203" y="173798"/>
                </a:cubicBezTo>
                <a:lnTo>
                  <a:pt x="3703006" y="173798"/>
                </a:lnTo>
                <a:cubicBezTo>
                  <a:pt x="3703006" y="175422"/>
                  <a:pt x="3703006" y="177046"/>
                  <a:pt x="3703006" y="178670"/>
                </a:cubicBezTo>
                <a:lnTo>
                  <a:pt x="4029680" y="178670"/>
                </a:lnTo>
                <a:close/>
                <a:moveTo>
                  <a:pt x="643524" y="156823"/>
                </a:moveTo>
                <a:cubicBezTo>
                  <a:pt x="643672" y="153870"/>
                  <a:pt x="643820" y="150770"/>
                  <a:pt x="643967" y="147818"/>
                </a:cubicBezTo>
                <a:lnTo>
                  <a:pt x="465795" y="147818"/>
                </a:lnTo>
                <a:cubicBezTo>
                  <a:pt x="465795" y="150770"/>
                  <a:pt x="465795" y="153870"/>
                  <a:pt x="465795" y="156823"/>
                </a:cubicBezTo>
                <a:lnTo>
                  <a:pt x="643377" y="156823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476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627687" y="498782"/>
            <a:ext cx="1437437" cy="22896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400" b="1" dirty="0">
                <a:ln w="12700">
                  <a:noFill/>
                </a:ln>
                <a:solidFill>
                  <a:srgbClr val="8A8E50">
                    <a:alpha val="100000"/>
                  </a:srgbClr>
                </a:solidFill>
                <a:latin typeface="Times New Roman" panose="02020603050405020304" pitchFamily="18" charset="0"/>
                <a:ea typeface="OPPOSans H"/>
                <a:cs typeface="Times New Roman" panose="02020603050405020304" pitchFamily="18" charset="0"/>
              </a:rPr>
              <a:t>01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5627687" y="3022804"/>
            <a:ext cx="5858729" cy="18298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 b="1" dirty="0">
                <a:ln w="12700">
                  <a:noFill/>
                </a:ln>
                <a:solidFill>
                  <a:srgbClr val="5E7264">
                    <a:alpha val="100000"/>
                  </a:srgbClr>
                </a:solidFill>
                <a:latin typeface="Times New Roman" panose="02020603050405020304" pitchFamily="18" charset="0"/>
                <a:ea typeface="OPPOSans H"/>
                <a:cs typeface="Times New Roman" panose="02020603050405020304" pitchFamily="18" charset="0"/>
              </a:rPr>
              <a:t>Introduction to Jingdezhen Porcelain</a:t>
            </a:r>
            <a:endParaRPr kumimoji="1"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标题 1"/>
          <p:cNvSpPr txBox="1"/>
          <p:nvPr/>
        </p:nvSpPr>
        <p:spPr>
          <a:xfrm flipH="1">
            <a:off x="274175" y="695035"/>
            <a:ext cx="4701448" cy="5467930"/>
          </a:xfrm>
          <a:custGeom>
            <a:avLst/>
            <a:gdLst>
              <a:gd name="connsiteX0" fmla="*/ 2350724 w 4701448"/>
              <a:gd name="connsiteY0" fmla="*/ 0 h 4701448"/>
              <a:gd name="connsiteX1" fmla="*/ 3265732 w 4701448"/>
              <a:gd name="connsiteY1" fmla="*/ 184732 h 4701448"/>
              <a:gd name="connsiteX2" fmla="*/ 3342347 w 4701448"/>
              <a:gd name="connsiteY2" fmla="*/ 221639 h 4701448"/>
              <a:gd name="connsiteX3" fmla="*/ 3693834 w 4701448"/>
              <a:gd name="connsiteY3" fmla="*/ 221639 h 4701448"/>
              <a:gd name="connsiteX4" fmla="*/ 4479807 w 4701448"/>
              <a:gd name="connsiteY4" fmla="*/ 1007612 h 4701448"/>
              <a:gd name="connsiteX5" fmla="*/ 4479807 w 4701448"/>
              <a:gd name="connsiteY5" fmla="*/ 1359097 h 4701448"/>
              <a:gd name="connsiteX6" fmla="*/ 4516716 w 4701448"/>
              <a:gd name="connsiteY6" fmla="*/ 1435716 h 4701448"/>
              <a:gd name="connsiteX7" fmla="*/ 4701448 w 4701448"/>
              <a:gd name="connsiteY7" fmla="*/ 2350724 h 4701448"/>
              <a:gd name="connsiteX8" fmla="*/ 4516716 w 4701448"/>
              <a:gd name="connsiteY8" fmla="*/ 3265732 h 4701448"/>
              <a:gd name="connsiteX9" fmla="*/ 4479807 w 4701448"/>
              <a:gd name="connsiteY9" fmla="*/ 3342351 h 4701448"/>
              <a:gd name="connsiteX10" fmla="*/ 4479807 w 4701448"/>
              <a:gd name="connsiteY10" fmla="*/ 3693834 h 4701448"/>
              <a:gd name="connsiteX11" fmla="*/ 3693834 w 4701448"/>
              <a:gd name="connsiteY11" fmla="*/ 4479807 h 4701448"/>
              <a:gd name="connsiteX12" fmla="*/ 3342351 w 4701448"/>
              <a:gd name="connsiteY12" fmla="*/ 4479807 h 4701448"/>
              <a:gd name="connsiteX13" fmla="*/ 3265732 w 4701448"/>
              <a:gd name="connsiteY13" fmla="*/ 4516717 h 4701448"/>
              <a:gd name="connsiteX14" fmla="*/ 2350724 w 4701448"/>
              <a:gd name="connsiteY14" fmla="*/ 4701448 h 4701448"/>
              <a:gd name="connsiteX15" fmla="*/ 1435716 w 4701448"/>
              <a:gd name="connsiteY15" fmla="*/ 4516717 h 4701448"/>
              <a:gd name="connsiteX16" fmla="*/ 1359097 w 4701448"/>
              <a:gd name="connsiteY16" fmla="*/ 4479807 h 4701448"/>
              <a:gd name="connsiteX17" fmla="*/ 1007612 w 4701448"/>
              <a:gd name="connsiteY17" fmla="*/ 4479807 h 4701448"/>
              <a:gd name="connsiteX18" fmla="*/ 221639 w 4701448"/>
              <a:gd name="connsiteY18" fmla="*/ 3693834 h 4701448"/>
              <a:gd name="connsiteX19" fmla="*/ 221639 w 4701448"/>
              <a:gd name="connsiteY19" fmla="*/ 3342347 h 4701448"/>
              <a:gd name="connsiteX20" fmla="*/ 184732 w 4701448"/>
              <a:gd name="connsiteY20" fmla="*/ 3265732 h 4701448"/>
              <a:gd name="connsiteX21" fmla="*/ 0 w 4701448"/>
              <a:gd name="connsiteY21" fmla="*/ 2350724 h 4701448"/>
              <a:gd name="connsiteX22" fmla="*/ 184732 w 4701448"/>
              <a:gd name="connsiteY22" fmla="*/ 1435716 h 4701448"/>
              <a:gd name="connsiteX23" fmla="*/ 221639 w 4701448"/>
              <a:gd name="connsiteY23" fmla="*/ 1359101 h 4701448"/>
              <a:gd name="connsiteX24" fmla="*/ 221639 w 4701448"/>
              <a:gd name="connsiteY24" fmla="*/ 1007612 h 4701448"/>
              <a:gd name="connsiteX25" fmla="*/ 1007612 w 4701448"/>
              <a:gd name="connsiteY25" fmla="*/ 221639 h 4701448"/>
              <a:gd name="connsiteX26" fmla="*/ 1359101 w 4701448"/>
              <a:gd name="connsiteY26" fmla="*/ 221639 h 4701448"/>
              <a:gd name="connsiteX27" fmla="*/ 1435716 w 4701448"/>
              <a:gd name="connsiteY27" fmla="*/ 184732 h 4701448"/>
              <a:gd name="connsiteX28" fmla="*/ 2350724 w 4701448"/>
              <a:gd name="connsiteY28" fmla="*/ 0 h 4701448"/>
            </a:gdLst>
            <a:ahLst/>
            <a:cxnLst/>
            <a:rect l="l" t="t" r="r" b="b"/>
            <a:pathLst>
              <a:path w="4701448" h="4701448">
                <a:moveTo>
                  <a:pt x="2350724" y="0"/>
                </a:moveTo>
                <a:cubicBezTo>
                  <a:pt x="2675291" y="0"/>
                  <a:pt x="2984495" y="65779"/>
                  <a:pt x="3265732" y="184732"/>
                </a:cubicBezTo>
                <a:lnTo>
                  <a:pt x="3342347" y="221639"/>
                </a:lnTo>
                <a:lnTo>
                  <a:pt x="3693834" y="221639"/>
                </a:lnTo>
                <a:cubicBezTo>
                  <a:pt x="4127915" y="221639"/>
                  <a:pt x="4479807" y="573531"/>
                  <a:pt x="4479807" y="1007612"/>
                </a:cubicBezTo>
                <a:lnTo>
                  <a:pt x="4479807" y="1359097"/>
                </a:lnTo>
                <a:lnTo>
                  <a:pt x="4516716" y="1435716"/>
                </a:lnTo>
                <a:cubicBezTo>
                  <a:pt x="4635670" y="1716953"/>
                  <a:pt x="4701448" y="2026157"/>
                  <a:pt x="4701448" y="2350724"/>
                </a:cubicBezTo>
                <a:cubicBezTo>
                  <a:pt x="4701448" y="2675291"/>
                  <a:pt x="4635670" y="2984495"/>
                  <a:pt x="4516716" y="3265732"/>
                </a:cubicBezTo>
                <a:lnTo>
                  <a:pt x="4479807" y="3342351"/>
                </a:lnTo>
                <a:lnTo>
                  <a:pt x="4479807" y="3693834"/>
                </a:lnTo>
                <a:cubicBezTo>
                  <a:pt x="4479807" y="4127915"/>
                  <a:pt x="4127915" y="4479807"/>
                  <a:pt x="3693834" y="4479807"/>
                </a:cubicBezTo>
                <a:lnTo>
                  <a:pt x="3342351" y="4479807"/>
                </a:lnTo>
                <a:lnTo>
                  <a:pt x="3265732" y="4516717"/>
                </a:lnTo>
                <a:cubicBezTo>
                  <a:pt x="2984495" y="4635670"/>
                  <a:pt x="2675291" y="4701448"/>
                  <a:pt x="2350724" y="4701448"/>
                </a:cubicBezTo>
                <a:cubicBezTo>
                  <a:pt x="2026157" y="4701448"/>
                  <a:pt x="1716953" y="4635670"/>
                  <a:pt x="1435716" y="4516717"/>
                </a:cubicBezTo>
                <a:lnTo>
                  <a:pt x="1359097" y="4479807"/>
                </a:lnTo>
                <a:lnTo>
                  <a:pt x="1007612" y="4479807"/>
                </a:lnTo>
                <a:cubicBezTo>
                  <a:pt x="573531" y="4479807"/>
                  <a:pt x="221639" y="4127915"/>
                  <a:pt x="221639" y="3693834"/>
                </a:cubicBezTo>
                <a:lnTo>
                  <a:pt x="221639" y="3342347"/>
                </a:lnTo>
                <a:lnTo>
                  <a:pt x="184732" y="3265732"/>
                </a:lnTo>
                <a:cubicBezTo>
                  <a:pt x="65779" y="2984495"/>
                  <a:pt x="0" y="2675291"/>
                  <a:pt x="0" y="2350724"/>
                </a:cubicBezTo>
                <a:cubicBezTo>
                  <a:pt x="0" y="2026157"/>
                  <a:pt x="65779" y="1716953"/>
                  <a:pt x="184732" y="1435716"/>
                </a:cubicBezTo>
                <a:lnTo>
                  <a:pt x="221639" y="1359101"/>
                </a:lnTo>
                <a:lnTo>
                  <a:pt x="221639" y="1007612"/>
                </a:lnTo>
                <a:cubicBezTo>
                  <a:pt x="221639" y="573531"/>
                  <a:pt x="573531" y="221639"/>
                  <a:pt x="1007612" y="221639"/>
                </a:cubicBezTo>
                <a:lnTo>
                  <a:pt x="1359101" y="221639"/>
                </a:lnTo>
                <a:lnTo>
                  <a:pt x="1435716" y="184732"/>
                </a:lnTo>
                <a:cubicBezTo>
                  <a:pt x="1716953" y="65779"/>
                  <a:pt x="2026157" y="0"/>
                  <a:pt x="2350724" y="0"/>
                </a:cubicBez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H="1">
            <a:off x="9424164" y="2173252"/>
            <a:ext cx="2062252" cy="413669"/>
          </a:xfrm>
          <a:custGeom>
            <a:avLst/>
            <a:gdLst>
              <a:gd name="connsiteX0" fmla="*/ 2062252 w 2062252"/>
              <a:gd name="connsiteY0" fmla="*/ 208521 h 413669"/>
              <a:gd name="connsiteX1" fmla="*/ 2062252 w 2062252"/>
              <a:gd name="connsiteY1" fmla="*/ 205148 h 413669"/>
              <a:gd name="connsiteX2" fmla="*/ 2021897 w 2062252"/>
              <a:gd name="connsiteY2" fmla="*/ 164793 h 413669"/>
              <a:gd name="connsiteX3" fmla="*/ 1328878 w 2062252"/>
              <a:gd name="connsiteY3" fmla="*/ 164793 h 413669"/>
              <a:gd name="connsiteX4" fmla="*/ 1288523 w 2062252"/>
              <a:gd name="connsiteY4" fmla="*/ 124438 h 413669"/>
              <a:gd name="connsiteX5" fmla="*/ 1288523 w 2062252"/>
              <a:gd name="connsiteY5" fmla="*/ 124438 h 413669"/>
              <a:gd name="connsiteX6" fmla="*/ 1328878 w 2062252"/>
              <a:gd name="connsiteY6" fmla="*/ 84083 h 413669"/>
              <a:gd name="connsiteX7" fmla="*/ 1527340 w 2062252"/>
              <a:gd name="connsiteY7" fmla="*/ 84083 h 413669"/>
              <a:gd name="connsiteX8" fmla="*/ 1567695 w 2062252"/>
              <a:gd name="connsiteY8" fmla="*/ 43728 h 413669"/>
              <a:gd name="connsiteX9" fmla="*/ 1567695 w 2062252"/>
              <a:gd name="connsiteY9" fmla="*/ 40355 h 413669"/>
              <a:gd name="connsiteX10" fmla="*/ 1527340 w 2062252"/>
              <a:gd name="connsiteY10" fmla="*/ 0 h 413669"/>
              <a:gd name="connsiteX11" fmla="*/ 40355 w 2062252"/>
              <a:gd name="connsiteY11" fmla="*/ 0 h 413669"/>
              <a:gd name="connsiteX12" fmla="*/ 0 w 2062252"/>
              <a:gd name="connsiteY12" fmla="*/ 40355 h 413669"/>
              <a:gd name="connsiteX13" fmla="*/ 0 w 2062252"/>
              <a:gd name="connsiteY13" fmla="*/ 43728 h 413669"/>
              <a:gd name="connsiteX14" fmla="*/ 40355 w 2062252"/>
              <a:gd name="connsiteY14" fmla="*/ 84083 h 413669"/>
              <a:gd name="connsiteX15" fmla="*/ 918404 w 2062252"/>
              <a:gd name="connsiteY15" fmla="*/ 84083 h 413669"/>
              <a:gd name="connsiteX16" fmla="*/ 958759 w 2062252"/>
              <a:gd name="connsiteY16" fmla="*/ 124438 h 413669"/>
              <a:gd name="connsiteX17" fmla="*/ 958759 w 2062252"/>
              <a:gd name="connsiteY17" fmla="*/ 124438 h 413669"/>
              <a:gd name="connsiteX18" fmla="*/ 918404 w 2062252"/>
              <a:gd name="connsiteY18" fmla="*/ 164793 h 413669"/>
              <a:gd name="connsiteX19" fmla="*/ 814084 w 2062252"/>
              <a:gd name="connsiteY19" fmla="*/ 164793 h 413669"/>
              <a:gd name="connsiteX20" fmla="*/ 773729 w 2062252"/>
              <a:gd name="connsiteY20" fmla="*/ 205148 h 413669"/>
              <a:gd name="connsiteX21" fmla="*/ 773729 w 2062252"/>
              <a:gd name="connsiteY21" fmla="*/ 208521 h 413669"/>
              <a:gd name="connsiteX22" fmla="*/ 814084 w 2062252"/>
              <a:gd name="connsiteY22" fmla="*/ 248876 h 413669"/>
              <a:gd name="connsiteX23" fmla="*/ 1177398 w 2062252"/>
              <a:gd name="connsiteY23" fmla="*/ 248876 h 413669"/>
              <a:gd name="connsiteX24" fmla="*/ 1217754 w 2062252"/>
              <a:gd name="connsiteY24" fmla="*/ 289231 h 413669"/>
              <a:gd name="connsiteX25" fmla="*/ 1217754 w 2062252"/>
              <a:gd name="connsiteY25" fmla="*/ 289231 h 413669"/>
              <a:gd name="connsiteX26" fmla="*/ 1177398 w 2062252"/>
              <a:gd name="connsiteY26" fmla="*/ 329586 h 413669"/>
              <a:gd name="connsiteX27" fmla="*/ 460829 w 2062252"/>
              <a:gd name="connsiteY27" fmla="*/ 329586 h 413669"/>
              <a:gd name="connsiteX28" fmla="*/ 420474 w 2062252"/>
              <a:gd name="connsiteY28" fmla="*/ 369941 h 413669"/>
              <a:gd name="connsiteX29" fmla="*/ 420474 w 2062252"/>
              <a:gd name="connsiteY29" fmla="*/ 373314 h 413669"/>
              <a:gd name="connsiteX30" fmla="*/ 460829 w 2062252"/>
              <a:gd name="connsiteY30" fmla="*/ 413669 h 413669"/>
              <a:gd name="connsiteX31" fmla="*/ 1836808 w 2062252"/>
              <a:gd name="connsiteY31" fmla="*/ 413669 h 413669"/>
              <a:gd name="connsiteX32" fmla="*/ 1877163 w 2062252"/>
              <a:gd name="connsiteY32" fmla="*/ 373314 h 413669"/>
              <a:gd name="connsiteX33" fmla="*/ 1877163 w 2062252"/>
              <a:gd name="connsiteY33" fmla="*/ 369941 h 413669"/>
              <a:gd name="connsiteX34" fmla="*/ 1836808 w 2062252"/>
              <a:gd name="connsiteY34" fmla="*/ 329586 h 413669"/>
              <a:gd name="connsiteX35" fmla="*/ 1587873 w 2062252"/>
              <a:gd name="connsiteY35" fmla="*/ 329586 h 413669"/>
              <a:gd name="connsiteX36" fmla="*/ 1547518 w 2062252"/>
              <a:gd name="connsiteY36" fmla="*/ 289231 h 413669"/>
              <a:gd name="connsiteX37" fmla="*/ 1547518 w 2062252"/>
              <a:gd name="connsiteY37" fmla="*/ 289231 h 413669"/>
              <a:gd name="connsiteX38" fmla="*/ 1587873 w 2062252"/>
              <a:gd name="connsiteY38" fmla="*/ 248876 h 413669"/>
              <a:gd name="connsiteX39" fmla="*/ 2021838 w 2062252"/>
              <a:gd name="connsiteY39" fmla="*/ 248876 h 413669"/>
              <a:gd name="connsiteX40" fmla="*/ 2062193 w 2062252"/>
              <a:gd name="connsiteY40" fmla="*/ 208521 h 413669"/>
            </a:gdLst>
            <a:ahLst/>
            <a:cxnLst/>
            <a:rect l="l" t="t" r="r" b="b"/>
            <a:pathLst>
              <a:path w="2062252" h="413669">
                <a:moveTo>
                  <a:pt x="2062252" y="208521"/>
                </a:moveTo>
                <a:lnTo>
                  <a:pt x="2062252" y="205148"/>
                </a:lnTo>
                <a:cubicBezTo>
                  <a:pt x="2062252" y="182841"/>
                  <a:pt x="2044205" y="164793"/>
                  <a:pt x="2021897" y="164793"/>
                </a:cubicBezTo>
                <a:lnTo>
                  <a:pt x="1328878" y="164793"/>
                </a:lnTo>
                <a:cubicBezTo>
                  <a:pt x="1306570" y="164793"/>
                  <a:pt x="1288523" y="146746"/>
                  <a:pt x="1288523" y="124438"/>
                </a:cubicBezTo>
                <a:lnTo>
                  <a:pt x="1288523" y="124438"/>
                </a:lnTo>
                <a:cubicBezTo>
                  <a:pt x="1288523" y="102130"/>
                  <a:pt x="1306570" y="84083"/>
                  <a:pt x="1328878" y="84083"/>
                </a:cubicBezTo>
                <a:lnTo>
                  <a:pt x="1527340" y="84083"/>
                </a:lnTo>
                <a:cubicBezTo>
                  <a:pt x="1549648" y="84083"/>
                  <a:pt x="1567695" y="66035"/>
                  <a:pt x="1567695" y="43728"/>
                </a:cubicBezTo>
                <a:lnTo>
                  <a:pt x="1567695" y="40355"/>
                </a:lnTo>
                <a:cubicBezTo>
                  <a:pt x="1567695" y="18047"/>
                  <a:pt x="1549648" y="0"/>
                  <a:pt x="1527340" y="0"/>
                </a:cubicBezTo>
                <a:lnTo>
                  <a:pt x="40355" y="0"/>
                </a:lnTo>
                <a:cubicBezTo>
                  <a:pt x="18047" y="0"/>
                  <a:pt x="0" y="18047"/>
                  <a:pt x="0" y="40355"/>
                </a:cubicBezTo>
                <a:lnTo>
                  <a:pt x="0" y="43728"/>
                </a:lnTo>
                <a:cubicBezTo>
                  <a:pt x="0" y="66035"/>
                  <a:pt x="18047" y="84083"/>
                  <a:pt x="40355" y="84083"/>
                </a:cubicBezTo>
                <a:lnTo>
                  <a:pt x="918404" y="84083"/>
                </a:lnTo>
                <a:cubicBezTo>
                  <a:pt x="940712" y="84083"/>
                  <a:pt x="958759" y="102130"/>
                  <a:pt x="958759" y="124438"/>
                </a:cubicBezTo>
                <a:lnTo>
                  <a:pt x="958759" y="124438"/>
                </a:lnTo>
                <a:cubicBezTo>
                  <a:pt x="958759" y="146746"/>
                  <a:pt x="940712" y="164793"/>
                  <a:pt x="918404" y="164793"/>
                </a:cubicBezTo>
                <a:lnTo>
                  <a:pt x="814084" y="164793"/>
                </a:lnTo>
                <a:cubicBezTo>
                  <a:pt x="791777" y="164793"/>
                  <a:pt x="773729" y="182841"/>
                  <a:pt x="773729" y="205148"/>
                </a:cubicBezTo>
                <a:lnTo>
                  <a:pt x="773729" y="208521"/>
                </a:lnTo>
                <a:cubicBezTo>
                  <a:pt x="773729" y="230829"/>
                  <a:pt x="791777" y="248876"/>
                  <a:pt x="814084" y="248876"/>
                </a:cubicBezTo>
                <a:lnTo>
                  <a:pt x="1177398" y="248876"/>
                </a:lnTo>
                <a:cubicBezTo>
                  <a:pt x="1199706" y="248876"/>
                  <a:pt x="1217754" y="266923"/>
                  <a:pt x="1217754" y="289231"/>
                </a:cubicBezTo>
                <a:lnTo>
                  <a:pt x="1217754" y="289231"/>
                </a:lnTo>
                <a:cubicBezTo>
                  <a:pt x="1217754" y="311539"/>
                  <a:pt x="1199706" y="329586"/>
                  <a:pt x="1177398" y="329586"/>
                </a:cubicBezTo>
                <a:lnTo>
                  <a:pt x="460829" y="329586"/>
                </a:lnTo>
                <a:cubicBezTo>
                  <a:pt x="438521" y="329586"/>
                  <a:pt x="420474" y="347634"/>
                  <a:pt x="420474" y="369941"/>
                </a:cubicBezTo>
                <a:lnTo>
                  <a:pt x="420474" y="373314"/>
                </a:lnTo>
                <a:cubicBezTo>
                  <a:pt x="420474" y="395622"/>
                  <a:pt x="438521" y="413669"/>
                  <a:pt x="460829" y="413669"/>
                </a:cubicBezTo>
                <a:lnTo>
                  <a:pt x="1836808" y="413669"/>
                </a:lnTo>
                <a:cubicBezTo>
                  <a:pt x="1859116" y="413669"/>
                  <a:pt x="1877163" y="395622"/>
                  <a:pt x="1877163" y="373314"/>
                </a:cubicBezTo>
                <a:lnTo>
                  <a:pt x="1877163" y="369941"/>
                </a:lnTo>
                <a:cubicBezTo>
                  <a:pt x="1877163" y="347634"/>
                  <a:pt x="1859116" y="329586"/>
                  <a:pt x="1836808" y="329586"/>
                </a:cubicBezTo>
                <a:lnTo>
                  <a:pt x="1587873" y="329586"/>
                </a:lnTo>
                <a:cubicBezTo>
                  <a:pt x="1565565" y="329586"/>
                  <a:pt x="1547518" y="311539"/>
                  <a:pt x="1547518" y="289231"/>
                </a:cubicBezTo>
                <a:lnTo>
                  <a:pt x="1547518" y="289231"/>
                </a:lnTo>
                <a:cubicBezTo>
                  <a:pt x="1547518" y="266923"/>
                  <a:pt x="1565565" y="248876"/>
                  <a:pt x="1587873" y="248876"/>
                </a:cubicBezTo>
                <a:lnTo>
                  <a:pt x="2021838" y="248876"/>
                </a:lnTo>
                <a:cubicBezTo>
                  <a:pt x="2044146" y="248876"/>
                  <a:pt x="2062193" y="230829"/>
                  <a:pt x="2062193" y="208521"/>
                </a:cubicBezTo>
                <a:close/>
              </a:path>
            </a:pathLst>
          </a:custGeom>
          <a:solidFill>
            <a:schemeClr val="bg1"/>
          </a:solidFill>
          <a:ln w="5911" cap="flat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H="1">
            <a:off x="11596155" y="363160"/>
            <a:ext cx="273139" cy="273139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flipH="1">
            <a:off x="11607730" y="6228135"/>
            <a:ext cx="273139" cy="273139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flipH="1">
            <a:off x="395812" y="836503"/>
            <a:ext cx="4458174" cy="5184995"/>
          </a:xfrm>
          <a:custGeom>
            <a:avLst/>
            <a:gdLst>
              <a:gd name="connsiteX0" fmla="*/ 2350724 w 4701448"/>
              <a:gd name="connsiteY0" fmla="*/ 0 h 4701448"/>
              <a:gd name="connsiteX1" fmla="*/ 3265732 w 4701448"/>
              <a:gd name="connsiteY1" fmla="*/ 184732 h 4701448"/>
              <a:gd name="connsiteX2" fmla="*/ 3342347 w 4701448"/>
              <a:gd name="connsiteY2" fmla="*/ 221639 h 4701448"/>
              <a:gd name="connsiteX3" fmla="*/ 3693834 w 4701448"/>
              <a:gd name="connsiteY3" fmla="*/ 221639 h 4701448"/>
              <a:gd name="connsiteX4" fmla="*/ 4479807 w 4701448"/>
              <a:gd name="connsiteY4" fmla="*/ 1007612 h 4701448"/>
              <a:gd name="connsiteX5" fmla="*/ 4479807 w 4701448"/>
              <a:gd name="connsiteY5" fmla="*/ 1359097 h 4701448"/>
              <a:gd name="connsiteX6" fmla="*/ 4516716 w 4701448"/>
              <a:gd name="connsiteY6" fmla="*/ 1435716 h 4701448"/>
              <a:gd name="connsiteX7" fmla="*/ 4701448 w 4701448"/>
              <a:gd name="connsiteY7" fmla="*/ 2350724 h 4701448"/>
              <a:gd name="connsiteX8" fmla="*/ 4516716 w 4701448"/>
              <a:gd name="connsiteY8" fmla="*/ 3265732 h 4701448"/>
              <a:gd name="connsiteX9" fmla="*/ 4479807 w 4701448"/>
              <a:gd name="connsiteY9" fmla="*/ 3342351 h 4701448"/>
              <a:gd name="connsiteX10" fmla="*/ 4479807 w 4701448"/>
              <a:gd name="connsiteY10" fmla="*/ 3693834 h 4701448"/>
              <a:gd name="connsiteX11" fmla="*/ 3693834 w 4701448"/>
              <a:gd name="connsiteY11" fmla="*/ 4479807 h 4701448"/>
              <a:gd name="connsiteX12" fmla="*/ 3342351 w 4701448"/>
              <a:gd name="connsiteY12" fmla="*/ 4479807 h 4701448"/>
              <a:gd name="connsiteX13" fmla="*/ 3265732 w 4701448"/>
              <a:gd name="connsiteY13" fmla="*/ 4516717 h 4701448"/>
              <a:gd name="connsiteX14" fmla="*/ 2350724 w 4701448"/>
              <a:gd name="connsiteY14" fmla="*/ 4701448 h 4701448"/>
              <a:gd name="connsiteX15" fmla="*/ 1435716 w 4701448"/>
              <a:gd name="connsiteY15" fmla="*/ 4516717 h 4701448"/>
              <a:gd name="connsiteX16" fmla="*/ 1359097 w 4701448"/>
              <a:gd name="connsiteY16" fmla="*/ 4479807 h 4701448"/>
              <a:gd name="connsiteX17" fmla="*/ 1007612 w 4701448"/>
              <a:gd name="connsiteY17" fmla="*/ 4479807 h 4701448"/>
              <a:gd name="connsiteX18" fmla="*/ 221639 w 4701448"/>
              <a:gd name="connsiteY18" fmla="*/ 3693834 h 4701448"/>
              <a:gd name="connsiteX19" fmla="*/ 221639 w 4701448"/>
              <a:gd name="connsiteY19" fmla="*/ 3342347 h 4701448"/>
              <a:gd name="connsiteX20" fmla="*/ 184732 w 4701448"/>
              <a:gd name="connsiteY20" fmla="*/ 3265732 h 4701448"/>
              <a:gd name="connsiteX21" fmla="*/ 0 w 4701448"/>
              <a:gd name="connsiteY21" fmla="*/ 2350724 h 4701448"/>
              <a:gd name="connsiteX22" fmla="*/ 184732 w 4701448"/>
              <a:gd name="connsiteY22" fmla="*/ 1435716 h 4701448"/>
              <a:gd name="connsiteX23" fmla="*/ 221639 w 4701448"/>
              <a:gd name="connsiteY23" fmla="*/ 1359101 h 4701448"/>
              <a:gd name="connsiteX24" fmla="*/ 221639 w 4701448"/>
              <a:gd name="connsiteY24" fmla="*/ 1007612 h 4701448"/>
              <a:gd name="connsiteX25" fmla="*/ 1007612 w 4701448"/>
              <a:gd name="connsiteY25" fmla="*/ 221639 h 4701448"/>
              <a:gd name="connsiteX26" fmla="*/ 1359101 w 4701448"/>
              <a:gd name="connsiteY26" fmla="*/ 221639 h 4701448"/>
              <a:gd name="connsiteX27" fmla="*/ 1435716 w 4701448"/>
              <a:gd name="connsiteY27" fmla="*/ 184732 h 4701448"/>
              <a:gd name="connsiteX28" fmla="*/ 2350724 w 4701448"/>
              <a:gd name="connsiteY28" fmla="*/ 0 h 4701448"/>
            </a:gdLst>
            <a:ahLst/>
            <a:cxnLst/>
            <a:rect l="l" t="t" r="r" b="b"/>
            <a:pathLst>
              <a:path w="4701448" h="4701448">
                <a:moveTo>
                  <a:pt x="2350724" y="0"/>
                </a:moveTo>
                <a:cubicBezTo>
                  <a:pt x="2675291" y="0"/>
                  <a:pt x="2984495" y="65779"/>
                  <a:pt x="3265732" y="184732"/>
                </a:cubicBezTo>
                <a:lnTo>
                  <a:pt x="3342347" y="221639"/>
                </a:lnTo>
                <a:lnTo>
                  <a:pt x="3693834" y="221639"/>
                </a:lnTo>
                <a:cubicBezTo>
                  <a:pt x="4127915" y="221639"/>
                  <a:pt x="4479807" y="573531"/>
                  <a:pt x="4479807" y="1007612"/>
                </a:cubicBezTo>
                <a:lnTo>
                  <a:pt x="4479807" y="1359097"/>
                </a:lnTo>
                <a:lnTo>
                  <a:pt x="4516716" y="1435716"/>
                </a:lnTo>
                <a:cubicBezTo>
                  <a:pt x="4635670" y="1716953"/>
                  <a:pt x="4701448" y="2026157"/>
                  <a:pt x="4701448" y="2350724"/>
                </a:cubicBezTo>
                <a:cubicBezTo>
                  <a:pt x="4701448" y="2675291"/>
                  <a:pt x="4635670" y="2984495"/>
                  <a:pt x="4516716" y="3265732"/>
                </a:cubicBezTo>
                <a:lnTo>
                  <a:pt x="4479807" y="3342351"/>
                </a:lnTo>
                <a:lnTo>
                  <a:pt x="4479807" y="3693834"/>
                </a:lnTo>
                <a:cubicBezTo>
                  <a:pt x="4479807" y="4127915"/>
                  <a:pt x="4127915" y="4479807"/>
                  <a:pt x="3693834" y="4479807"/>
                </a:cubicBezTo>
                <a:lnTo>
                  <a:pt x="3342351" y="4479807"/>
                </a:lnTo>
                <a:lnTo>
                  <a:pt x="3265732" y="4516717"/>
                </a:lnTo>
                <a:cubicBezTo>
                  <a:pt x="2984495" y="4635670"/>
                  <a:pt x="2675291" y="4701448"/>
                  <a:pt x="2350724" y="4701448"/>
                </a:cubicBezTo>
                <a:cubicBezTo>
                  <a:pt x="2026157" y="4701448"/>
                  <a:pt x="1716953" y="4635670"/>
                  <a:pt x="1435716" y="4516717"/>
                </a:cubicBezTo>
                <a:lnTo>
                  <a:pt x="1359097" y="4479807"/>
                </a:lnTo>
                <a:lnTo>
                  <a:pt x="1007612" y="4479807"/>
                </a:lnTo>
                <a:cubicBezTo>
                  <a:pt x="573531" y="4479807"/>
                  <a:pt x="221639" y="4127915"/>
                  <a:pt x="221639" y="3693834"/>
                </a:cubicBezTo>
                <a:lnTo>
                  <a:pt x="221639" y="3342347"/>
                </a:lnTo>
                <a:lnTo>
                  <a:pt x="184732" y="3265732"/>
                </a:lnTo>
                <a:cubicBezTo>
                  <a:pt x="65779" y="2984495"/>
                  <a:pt x="0" y="2675291"/>
                  <a:pt x="0" y="2350724"/>
                </a:cubicBezTo>
                <a:cubicBezTo>
                  <a:pt x="0" y="2026157"/>
                  <a:pt x="65779" y="1716953"/>
                  <a:pt x="184732" y="1435716"/>
                </a:cubicBezTo>
                <a:lnTo>
                  <a:pt x="221639" y="1359101"/>
                </a:lnTo>
                <a:lnTo>
                  <a:pt x="221639" y="1007612"/>
                </a:lnTo>
                <a:cubicBezTo>
                  <a:pt x="221639" y="573531"/>
                  <a:pt x="573531" y="221639"/>
                  <a:pt x="1007612" y="221639"/>
                </a:cubicBezTo>
                <a:lnTo>
                  <a:pt x="1359101" y="221639"/>
                </a:lnTo>
                <a:lnTo>
                  <a:pt x="1435716" y="184732"/>
                </a:lnTo>
                <a:cubicBezTo>
                  <a:pt x="1716953" y="65779"/>
                  <a:pt x="2026157" y="0"/>
                  <a:pt x="2350724" y="0"/>
                </a:cubicBezTo>
                <a:close/>
              </a:path>
            </a:pathLst>
          </a:custGeom>
          <a:solidFill>
            <a:schemeClr val="accent2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alphaModFix/>
          </a:blip>
          <a:srcRect l="21357" r="21357"/>
          <a:stretch>
            <a:fillRect/>
          </a:stretch>
        </p:blipFill>
        <p:spPr>
          <a:xfrm>
            <a:off x="395812" y="836503"/>
            <a:ext cx="4458174" cy="5184995"/>
          </a:xfrm>
          <a:custGeom>
            <a:avLst/>
            <a:gdLst>
              <a:gd name="connsiteX0" fmla="*/ 2229087 w 4458174"/>
              <a:gd name="connsiteY0" fmla="*/ 0 h 5184995"/>
              <a:gd name="connsiteX1" fmla="*/ 3096749 w 4458174"/>
              <a:gd name="connsiteY1" fmla="*/ 203732 h 5184995"/>
              <a:gd name="connsiteX2" fmla="*/ 3169399 w 4458174"/>
              <a:gd name="connsiteY2" fmla="*/ 244435 h 5184995"/>
              <a:gd name="connsiteX3" fmla="*/ 3502699 w 4458174"/>
              <a:gd name="connsiteY3" fmla="*/ 244435 h 5184995"/>
              <a:gd name="connsiteX4" fmla="*/ 4248002 w 4458174"/>
              <a:gd name="connsiteY4" fmla="*/ 1111246 h 5184995"/>
              <a:gd name="connsiteX5" fmla="*/ 4248002 w 4458174"/>
              <a:gd name="connsiteY5" fmla="*/ 1498881 h 5184995"/>
              <a:gd name="connsiteX6" fmla="*/ 4283001 w 4458174"/>
              <a:gd name="connsiteY6" fmla="*/ 1583381 h 5184995"/>
              <a:gd name="connsiteX7" fmla="*/ 4458174 w 4458174"/>
              <a:gd name="connsiteY7" fmla="*/ 2592498 h 5184995"/>
              <a:gd name="connsiteX8" fmla="*/ 4283001 w 4458174"/>
              <a:gd name="connsiteY8" fmla="*/ 3601615 h 5184995"/>
              <a:gd name="connsiteX9" fmla="*/ 4248002 w 4458174"/>
              <a:gd name="connsiteY9" fmla="*/ 3686114 h 5184995"/>
              <a:gd name="connsiteX10" fmla="*/ 4248002 w 4458174"/>
              <a:gd name="connsiteY10" fmla="*/ 4073747 h 5184995"/>
              <a:gd name="connsiteX11" fmla="*/ 3502699 w 4458174"/>
              <a:gd name="connsiteY11" fmla="*/ 4940558 h 5184995"/>
              <a:gd name="connsiteX12" fmla="*/ 3169403 w 4458174"/>
              <a:gd name="connsiteY12" fmla="*/ 4940558 h 5184995"/>
              <a:gd name="connsiteX13" fmla="*/ 3096749 w 4458174"/>
              <a:gd name="connsiteY13" fmla="*/ 4981265 h 5184995"/>
              <a:gd name="connsiteX14" fmla="*/ 2229087 w 4458174"/>
              <a:gd name="connsiteY14" fmla="*/ 5184995 h 5184995"/>
              <a:gd name="connsiteX15" fmla="*/ 1361426 w 4458174"/>
              <a:gd name="connsiteY15" fmla="*/ 4981265 h 5184995"/>
              <a:gd name="connsiteX16" fmla="*/ 1288771 w 4458174"/>
              <a:gd name="connsiteY16" fmla="*/ 4940558 h 5184995"/>
              <a:gd name="connsiteX17" fmla="*/ 955474 w 4458174"/>
              <a:gd name="connsiteY17" fmla="*/ 4940558 h 5184995"/>
              <a:gd name="connsiteX18" fmla="*/ 210171 w 4458174"/>
              <a:gd name="connsiteY18" fmla="*/ 4073747 h 5184995"/>
              <a:gd name="connsiteX19" fmla="*/ 210171 w 4458174"/>
              <a:gd name="connsiteY19" fmla="*/ 3686110 h 5184995"/>
              <a:gd name="connsiteX20" fmla="*/ 175173 w 4458174"/>
              <a:gd name="connsiteY20" fmla="*/ 3601615 h 5184995"/>
              <a:gd name="connsiteX21" fmla="*/ 0 w 4458174"/>
              <a:gd name="connsiteY21" fmla="*/ 2592498 h 5184995"/>
              <a:gd name="connsiteX22" fmla="*/ 175173 w 4458174"/>
              <a:gd name="connsiteY22" fmla="*/ 1583381 h 5184995"/>
              <a:gd name="connsiteX23" fmla="*/ 210171 w 4458174"/>
              <a:gd name="connsiteY23" fmla="*/ 1498886 h 5184995"/>
              <a:gd name="connsiteX24" fmla="*/ 210171 w 4458174"/>
              <a:gd name="connsiteY24" fmla="*/ 1111246 h 5184995"/>
              <a:gd name="connsiteX25" fmla="*/ 955474 w 4458174"/>
              <a:gd name="connsiteY25" fmla="*/ 244435 h 5184995"/>
              <a:gd name="connsiteX26" fmla="*/ 1288775 w 4458174"/>
              <a:gd name="connsiteY26" fmla="*/ 244435 h 5184995"/>
              <a:gd name="connsiteX27" fmla="*/ 1361426 w 4458174"/>
              <a:gd name="connsiteY27" fmla="*/ 203732 h 5184995"/>
              <a:gd name="connsiteX28" fmla="*/ 2229087 w 4458174"/>
              <a:gd name="connsiteY28" fmla="*/ 0 h 5184995"/>
            </a:gdLst>
            <a:ahLst/>
            <a:cxnLst/>
            <a:rect l="l" t="t" r="r" b="b"/>
            <a:pathLst>
              <a:path w="4458174" h="5184995">
                <a:moveTo>
                  <a:pt x="2229087" y="0"/>
                </a:moveTo>
                <a:cubicBezTo>
                  <a:pt x="2536860" y="0"/>
                  <a:pt x="2830064" y="72545"/>
                  <a:pt x="3096749" y="203732"/>
                </a:cubicBezTo>
                <a:lnTo>
                  <a:pt x="3169399" y="244435"/>
                </a:lnTo>
                <a:lnTo>
                  <a:pt x="3502699" y="244435"/>
                </a:lnTo>
                <a:cubicBezTo>
                  <a:pt x="3914318" y="244435"/>
                  <a:pt x="4248002" y="632519"/>
                  <a:pt x="4248002" y="1111246"/>
                </a:cubicBezTo>
                <a:lnTo>
                  <a:pt x="4248002" y="1498881"/>
                </a:lnTo>
                <a:lnTo>
                  <a:pt x="4283001" y="1583381"/>
                </a:lnTo>
                <a:cubicBezTo>
                  <a:pt x="4395800" y="1893543"/>
                  <a:pt x="4458174" y="2234549"/>
                  <a:pt x="4458174" y="2592498"/>
                </a:cubicBezTo>
                <a:cubicBezTo>
                  <a:pt x="4458174" y="2950447"/>
                  <a:pt x="4395800" y="3291452"/>
                  <a:pt x="4283001" y="3601615"/>
                </a:cubicBezTo>
                <a:lnTo>
                  <a:pt x="4248002" y="3686114"/>
                </a:lnTo>
                <a:lnTo>
                  <a:pt x="4248002" y="4073747"/>
                </a:lnTo>
                <a:cubicBezTo>
                  <a:pt x="4248002" y="4552474"/>
                  <a:pt x="3914318" y="4940558"/>
                  <a:pt x="3502699" y="4940558"/>
                </a:cubicBezTo>
                <a:lnTo>
                  <a:pt x="3169403" y="4940558"/>
                </a:lnTo>
                <a:lnTo>
                  <a:pt x="3096749" y="4981265"/>
                </a:lnTo>
                <a:cubicBezTo>
                  <a:pt x="2830064" y="5112452"/>
                  <a:pt x="2536860" y="5184995"/>
                  <a:pt x="2229087" y="5184995"/>
                </a:cubicBezTo>
                <a:cubicBezTo>
                  <a:pt x="1921315" y="5184995"/>
                  <a:pt x="1628110" y="5112452"/>
                  <a:pt x="1361426" y="4981265"/>
                </a:cubicBezTo>
                <a:lnTo>
                  <a:pt x="1288771" y="4940558"/>
                </a:lnTo>
                <a:lnTo>
                  <a:pt x="955474" y="4940558"/>
                </a:lnTo>
                <a:cubicBezTo>
                  <a:pt x="543854" y="4940558"/>
                  <a:pt x="210171" y="4552474"/>
                  <a:pt x="210171" y="4073747"/>
                </a:cubicBezTo>
                <a:lnTo>
                  <a:pt x="210171" y="3686110"/>
                </a:lnTo>
                <a:lnTo>
                  <a:pt x="175173" y="3601615"/>
                </a:lnTo>
                <a:cubicBezTo>
                  <a:pt x="62375" y="3291452"/>
                  <a:pt x="0" y="2950447"/>
                  <a:pt x="0" y="2592498"/>
                </a:cubicBezTo>
                <a:cubicBezTo>
                  <a:pt x="0" y="2234549"/>
                  <a:pt x="62375" y="1893543"/>
                  <a:pt x="175173" y="1583381"/>
                </a:cubicBezTo>
                <a:lnTo>
                  <a:pt x="210171" y="1498886"/>
                </a:lnTo>
                <a:lnTo>
                  <a:pt x="210171" y="1111246"/>
                </a:lnTo>
                <a:cubicBezTo>
                  <a:pt x="210171" y="632519"/>
                  <a:pt x="543854" y="244435"/>
                  <a:pt x="955474" y="244435"/>
                </a:cubicBezTo>
                <a:lnTo>
                  <a:pt x="1288775" y="244435"/>
                </a:lnTo>
                <a:lnTo>
                  <a:pt x="1361426" y="203732"/>
                </a:lnTo>
                <a:cubicBezTo>
                  <a:pt x="1628110" y="72545"/>
                  <a:pt x="1921315" y="0"/>
                  <a:pt x="2229087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5847863" y="1101535"/>
            <a:ext cx="2712955" cy="6279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41827" b="-4182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745474" y="911393"/>
            <a:ext cx="8925138" cy="88740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pitchFamily="18" charset="0"/>
                <a:ea typeface="Source Han Sans"/>
                <a:cs typeface="Times New Roman" panose="02020603050405020304" pitchFamily="18" charset="0"/>
              </a:rPr>
              <a:t>Jingdezhen porcelain refers to the exquisite ceramic products made in Jingdezhen, Jiangxi Province. It is renowned for its fine texture, beautiful glaze, and unique artistic style.
</a:t>
            </a:r>
            <a:r>
              <a:rPr kumimoji="1" lang="en-US" altLang="zh-CN" sz="2000" b="1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景德镇瓷器指的是中国江西省景德镇市生产的精美陶瓷产品。它以其细腻的质地、美丽的釉色和独特的艺术风格而闻名</a:t>
            </a:r>
            <a:r>
              <a:rPr kumimoji="1" lang="en-US" altLang="zh-CN" sz="20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。</a:t>
            </a:r>
            <a:r>
              <a:rPr kumimoji="1" lang="en-US" altLang="zh-CN" sz="10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
</a:t>
            </a:r>
            <a:endParaRPr kumimoji="1" lang="zh-CN" altLang="en-US" b="1" dirty="0"/>
          </a:p>
        </p:txBody>
      </p:sp>
      <p:sp>
        <p:nvSpPr>
          <p:cNvPr id="11" name="标题 1"/>
          <p:cNvSpPr txBox="1"/>
          <p:nvPr/>
        </p:nvSpPr>
        <p:spPr>
          <a:xfrm>
            <a:off x="793600" y="3233439"/>
            <a:ext cx="8734430" cy="88740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0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pitchFamily="18" charset="0"/>
                <a:ea typeface="Source Han Sans"/>
                <a:cs typeface="Times New Roman" panose="02020603050405020304" pitchFamily="18" charset="0"/>
              </a:rPr>
              <a:t>Jingdezhen is often called the "Porcelain Capital" of China. Its porcelain has been a symbol of Chinese culture and craftsmanship for centuries.
</a:t>
            </a:r>
            <a:r>
              <a:rPr kumimoji="1" lang="en-US" altLang="zh-CN" sz="20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景德镇常被誉为中国的“</a:t>
            </a:r>
            <a:r>
              <a:rPr kumimoji="1" lang="en-US" altLang="zh-CN" sz="2000" b="1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瓷都</a:t>
            </a:r>
            <a:r>
              <a:rPr kumimoji="1" lang="en-US" altLang="zh-CN" sz="20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”。</a:t>
            </a:r>
            <a:r>
              <a:rPr kumimoji="1" lang="en-US" altLang="zh-CN" sz="2000" b="1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几个世纪以来，景德镇瓷器一直是中国文化和工艺的象征</a:t>
            </a:r>
            <a:r>
              <a:rPr kumimoji="1" lang="en-US" altLang="zh-CN" sz="20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。</a:t>
            </a:r>
            <a:endParaRPr kumimoji="1" lang="zh-CN" altLang="en-US" sz="2000" b="1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仿宋" panose="02010609060101010101" pitchFamily="49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793600" y="4854667"/>
            <a:ext cx="10451895" cy="12458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pitchFamily="18" charset="0"/>
                <a:ea typeface="Source Han Sans"/>
                <a:cs typeface="Times New Roman" panose="02020603050405020304" pitchFamily="18" charset="0"/>
              </a:rPr>
              <a:t>Today, Jingdezhen porcelain continues to be highly valued for both its artistic and functional qualities. It is used in everything from fine dining to decorative art.
</a:t>
            </a:r>
            <a:r>
              <a:rPr kumimoji="1" lang="en-US" altLang="zh-CN" sz="20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如今，景德镇瓷器因其艺术性和功能性而继续受到高度重视。它被广泛应用于从精致餐饮到装饰艺术的各个领域</a:t>
            </a:r>
            <a:r>
              <a:rPr kumimoji="1" lang="en-US" altLang="zh-CN" sz="20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。</a:t>
            </a:r>
            <a:endParaRPr kumimoji="1" lang="zh-CN" altLang="en-US" sz="2000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仿宋" panose="02010609060101010101" pitchFamily="49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3" name="标题 1"/>
          <p:cNvSpPr txBox="1"/>
          <p:nvPr/>
        </p:nvSpPr>
        <p:spPr>
          <a:xfrm>
            <a:off x="863805" y="392434"/>
            <a:ext cx="106190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 b="1" dirty="0">
                <a:ln w="12700">
                  <a:noFill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Source Han Sans CN Bold"/>
                <a:cs typeface="Times New Roman" panose="02020603050405020304" pitchFamily="18" charset="0"/>
              </a:rPr>
              <a:t>Definition and Overview</a:t>
            </a:r>
            <a:endParaRPr kumimoji="1" lang="zh-CN" altLang="en-US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标题 1"/>
          <p:cNvSpPr txBox="1"/>
          <p:nvPr/>
        </p:nvSpPr>
        <p:spPr>
          <a:xfrm rot="16200000">
            <a:off x="433600" y="446435"/>
            <a:ext cx="360000" cy="360000"/>
          </a:xfrm>
          <a:prstGeom prst="diamond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16200000">
            <a:off x="292966" y="446435"/>
            <a:ext cx="360000" cy="360000"/>
          </a:xfrm>
          <a:prstGeom prst="diamond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flipH="1">
            <a:off x="2407794" y="368301"/>
            <a:ext cx="9461500" cy="6121399"/>
          </a:xfrm>
          <a:prstGeom prst="plaque">
            <a:avLst>
              <a:gd name="adj" fmla="val 6033"/>
            </a:avLst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  <a:effectLst>
            <a:outerShdw blurRad="190500" dist="38100" dir="5400000" algn="t" rotWithShape="0">
              <a:schemeClr val="accent1">
                <a:lumMod val="75000"/>
                <a:alpha val="3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1384203" y="380736"/>
            <a:ext cx="10509444" cy="612053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 rot="16200000" flipH="1">
            <a:off x="-1559535" y="1377156"/>
            <a:ext cx="7708749" cy="4196366"/>
          </a:xfrm>
          <a:custGeom>
            <a:avLst/>
            <a:gdLst>
              <a:gd name="connsiteX0" fmla="*/ 51143 w 4711073"/>
              <a:gd name="connsiteY0" fmla="*/ 559961 h 790267"/>
              <a:gd name="connsiteX1" fmla="*/ 22063 w 4711073"/>
              <a:gd name="connsiteY1" fmla="*/ 454711 h 790267"/>
              <a:gd name="connsiteX2" fmla="*/ 24129 w 4711073"/>
              <a:gd name="connsiteY2" fmla="*/ 334404 h 790267"/>
              <a:gd name="connsiteX3" fmla="*/ 21915 w 4711073"/>
              <a:gd name="connsiteY3" fmla="*/ 319052 h 790267"/>
              <a:gd name="connsiteX4" fmla="*/ 47305 w 4711073"/>
              <a:gd name="connsiteY4" fmla="*/ 193136 h 790267"/>
              <a:gd name="connsiteX5" fmla="*/ 76237 w 4711073"/>
              <a:gd name="connsiteY5" fmla="*/ 181770 h 790267"/>
              <a:gd name="connsiteX6" fmla="*/ 135579 w 4711073"/>
              <a:gd name="connsiteY6" fmla="*/ 189446 h 790267"/>
              <a:gd name="connsiteX7" fmla="*/ 54095 w 4711073"/>
              <a:gd name="connsiteY7" fmla="*/ 148113 h 790267"/>
              <a:gd name="connsiteX8" fmla="*/ 404977 w 4711073"/>
              <a:gd name="connsiteY8" fmla="*/ 137485 h 790267"/>
              <a:gd name="connsiteX9" fmla="*/ 89818 w 4711073"/>
              <a:gd name="connsiteY9" fmla="*/ 92167 h 790267"/>
              <a:gd name="connsiteX10" fmla="*/ 37267 w 4711073"/>
              <a:gd name="connsiteY10" fmla="*/ 54820 h 790267"/>
              <a:gd name="connsiteX11" fmla="*/ 517756 w 4711073"/>
              <a:gd name="connsiteY11" fmla="*/ 56739 h 790267"/>
              <a:gd name="connsiteX12" fmla="*/ 410735 w 4711073"/>
              <a:gd name="connsiteY12" fmla="*/ 51573 h 790267"/>
              <a:gd name="connsiteX13" fmla="*/ 410882 w 4711073"/>
              <a:gd name="connsiteY13" fmla="*/ 44192 h 790267"/>
              <a:gd name="connsiteX14" fmla="*/ 518494 w 4711073"/>
              <a:gd name="connsiteY14" fmla="*/ 44192 h 790267"/>
              <a:gd name="connsiteX15" fmla="*/ 519084 w 4711073"/>
              <a:gd name="connsiteY15" fmla="*/ 35187 h 790267"/>
              <a:gd name="connsiteX16" fmla="*/ 327332 w 4711073"/>
              <a:gd name="connsiteY16" fmla="*/ 14669 h 790267"/>
              <a:gd name="connsiteX17" fmla="*/ 989388 w 4711073"/>
              <a:gd name="connsiteY17" fmla="*/ 13045 h 790267"/>
              <a:gd name="connsiteX18" fmla="*/ 881924 w 4711073"/>
              <a:gd name="connsiteY18" fmla="*/ 13045 h 790267"/>
              <a:gd name="connsiteX19" fmla="*/ 1178336 w 4711073"/>
              <a:gd name="connsiteY19" fmla="*/ 1679 h 790267"/>
              <a:gd name="connsiteX20" fmla="*/ 1862534 w 4711073"/>
              <a:gd name="connsiteY20" fmla="*/ 21902 h 790267"/>
              <a:gd name="connsiteX21" fmla="*/ 2413288 w 4711073"/>
              <a:gd name="connsiteY21" fmla="*/ 30759 h 790267"/>
              <a:gd name="connsiteX22" fmla="*/ 3668021 w 4711073"/>
              <a:gd name="connsiteY22" fmla="*/ 45078 h 790267"/>
              <a:gd name="connsiteX23" fmla="*/ 4378791 w 4711073"/>
              <a:gd name="connsiteY23" fmla="*/ 54082 h 790267"/>
              <a:gd name="connsiteX24" fmla="*/ 4534673 w 4711073"/>
              <a:gd name="connsiteY24" fmla="*/ 82424 h 790267"/>
              <a:gd name="connsiteX25" fmla="*/ 4547958 w 4711073"/>
              <a:gd name="connsiteY25" fmla="*/ 111210 h 790267"/>
              <a:gd name="connsiteX26" fmla="*/ 4568182 w 4711073"/>
              <a:gd name="connsiteY26" fmla="*/ 126857 h 790267"/>
              <a:gd name="connsiteX27" fmla="*/ 4602871 w 4711073"/>
              <a:gd name="connsiteY27" fmla="*/ 148851 h 790267"/>
              <a:gd name="connsiteX28" fmla="*/ 4657046 w 4711073"/>
              <a:gd name="connsiteY28" fmla="*/ 198303 h 790267"/>
              <a:gd name="connsiteX29" fmla="*/ 4485369 w 4711073"/>
              <a:gd name="connsiteY29" fmla="*/ 227678 h 790267"/>
              <a:gd name="connsiteX30" fmla="*/ 4645384 w 4711073"/>
              <a:gd name="connsiteY30" fmla="*/ 280820 h 790267"/>
              <a:gd name="connsiteX31" fmla="*/ 2554852 w 4711073"/>
              <a:gd name="connsiteY31" fmla="*/ 276096 h 790267"/>
              <a:gd name="connsiteX32" fmla="*/ 2797975 w 4711073"/>
              <a:gd name="connsiteY32" fmla="*/ 286724 h 790267"/>
              <a:gd name="connsiteX33" fmla="*/ 3785228 w 4711073"/>
              <a:gd name="connsiteY33" fmla="*/ 291743 h 790267"/>
              <a:gd name="connsiteX34" fmla="*/ 4293764 w 4711073"/>
              <a:gd name="connsiteY34" fmla="*/ 299567 h 790267"/>
              <a:gd name="connsiteX35" fmla="*/ 4610547 w 4711073"/>
              <a:gd name="connsiteY35" fmla="*/ 319052 h 790267"/>
              <a:gd name="connsiteX36" fmla="*/ 4640956 w 4711073"/>
              <a:gd name="connsiteY36" fmla="*/ 325252 h 790267"/>
              <a:gd name="connsiteX37" fmla="*/ 4680960 w 4711073"/>
              <a:gd name="connsiteY37" fmla="*/ 351971 h 790267"/>
              <a:gd name="connsiteX38" fmla="*/ 4632837 w 4711073"/>
              <a:gd name="connsiteY38" fmla="*/ 369537 h 790267"/>
              <a:gd name="connsiteX39" fmla="*/ 4108211 w 4711073"/>
              <a:gd name="connsiteY39" fmla="*/ 378984 h 790267"/>
              <a:gd name="connsiteX40" fmla="*/ 3577681 w 4711073"/>
              <a:gd name="connsiteY40" fmla="*/ 377803 h 790267"/>
              <a:gd name="connsiteX41" fmla="*/ 3488225 w 4711073"/>
              <a:gd name="connsiteY41" fmla="*/ 376918 h 790267"/>
              <a:gd name="connsiteX42" fmla="*/ 3647945 w 4711073"/>
              <a:gd name="connsiteY42" fmla="*/ 393155 h 790267"/>
              <a:gd name="connsiteX43" fmla="*/ 4258927 w 4711073"/>
              <a:gd name="connsiteY43" fmla="*/ 396108 h 790267"/>
              <a:gd name="connsiteX44" fmla="*/ 4603462 w 4711073"/>
              <a:gd name="connsiteY44" fmla="*/ 409393 h 790267"/>
              <a:gd name="connsiteX45" fmla="*/ 4673136 w 4711073"/>
              <a:gd name="connsiteY45" fmla="*/ 444525 h 790267"/>
              <a:gd name="connsiteX46" fmla="*/ 4673136 w 4711073"/>
              <a:gd name="connsiteY46" fmla="*/ 456039 h 790267"/>
              <a:gd name="connsiteX47" fmla="*/ 4692917 w 4711073"/>
              <a:gd name="connsiteY47" fmla="*/ 516119 h 790267"/>
              <a:gd name="connsiteX48" fmla="*/ 4711073 w 4711073"/>
              <a:gd name="connsiteY48" fmla="*/ 546085 h 790267"/>
              <a:gd name="connsiteX49" fmla="*/ 4681845 w 4711073"/>
              <a:gd name="connsiteY49" fmla="*/ 553614 h 790267"/>
              <a:gd name="connsiteX50" fmla="*/ 4437985 w 4711073"/>
              <a:gd name="connsiteY50" fmla="*/ 581513 h 790267"/>
              <a:gd name="connsiteX51" fmla="*/ 4658965 w 4711073"/>
              <a:gd name="connsiteY51" fmla="*/ 611921 h 790267"/>
              <a:gd name="connsiteX52" fmla="*/ 4672693 w 4711073"/>
              <a:gd name="connsiteY52" fmla="*/ 659011 h 790267"/>
              <a:gd name="connsiteX53" fmla="*/ 4586043 w 4711073"/>
              <a:gd name="connsiteY53" fmla="*/ 659011 h 790267"/>
              <a:gd name="connsiteX54" fmla="*/ 4661179 w 4711073"/>
              <a:gd name="connsiteY54" fmla="*/ 689420 h 790267"/>
              <a:gd name="connsiteX55" fmla="*/ 4672103 w 4711073"/>
              <a:gd name="connsiteY55" fmla="*/ 700934 h 790267"/>
              <a:gd name="connsiteX56" fmla="*/ 4658522 w 4711073"/>
              <a:gd name="connsiteY56" fmla="*/ 725290 h 790267"/>
              <a:gd name="connsiteX57" fmla="*/ 4400342 w 4711073"/>
              <a:gd name="connsiteY57" fmla="*/ 746104 h 790267"/>
              <a:gd name="connsiteX58" fmla="*/ 3704482 w 4711073"/>
              <a:gd name="connsiteY58" fmla="*/ 740495 h 790267"/>
              <a:gd name="connsiteX59" fmla="*/ 2527690 w 4711073"/>
              <a:gd name="connsiteY59" fmla="*/ 766327 h 790267"/>
              <a:gd name="connsiteX60" fmla="*/ 1949627 w 4711073"/>
              <a:gd name="connsiteY60" fmla="*/ 779022 h 790267"/>
              <a:gd name="connsiteX61" fmla="*/ 1321671 w 4711073"/>
              <a:gd name="connsiteY61" fmla="*/ 788322 h 790267"/>
              <a:gd name="connsiteX62" fmla="*/ 606178 w 4711073"/>
              <a:gd name="connsiteY62" fmla="*/ 778580 h 790267"/>
              <a:gd name="connsiteX63" fmla="*/ 458710 w 4711073"/>
              <a:gd name="connsiteY63" fmla="*/ 766180 h 790267"/>
              <a:gd name="connsiteX64" fmla="*/ 448377 w 4711073"/>
              <a:gd name="connsiteY64" fmla="*/ 765294 h 790267"/>
              <a:gd name="connsiteX65" fmla="*/ 204368 w 4711073"/>
              <a:gd name="connsiteY65" fmla="*/ 726029 h 790267"/>
              <a:gd name="connsiteX66" fmla="*/ 51290 w 4711073"/>
              <a:gd name="connsiteY66" fmla="*/ 712743 h 790267"/>
              <a:gd name="connsiteX67" fmla="*/ 26196 w 4711073"/>
              <a:gd name="connsiteY67" fmla="*/ 707724 h 790267"/>
              <a:gd name="connsiteX68" fmla="*/ 3906 w 4711073"/>
              <a:gd name="connsiteY68" fmla="*/ 648088 h 790267"/>
              <a:gd name="connsiteX69" fmla="*/ 51881 w 4711073"/>
              <a:gd name="connsiteY69" fmla="*/ 559961 h 790267"/>
              <a:gd name="connsiteX70" fmla="*/ 4029680 w 4711073"/>
              <a:gd name="connsiteY70" fmla="*/ 178670 h 790267"/>
              <a:gd name="connsiteX71" fmla="*/ 4028203 w 4711073"/>
              <a:gd name="connsiteY71" fmla="*/ 173798 h 790267"/>
              <a:gd name="connsiteX72" fmla="*/ 3703006 w 4711073"/>
              <a:gd name="connsiteY72" fmla="*/ 173798 h 790267"/>
              <a:gd name="connsiteX73" fmla="*/ 3703006 w 4711073"/>
              <a:gd name="connsiteY73" fmla="*/ 178670 h 790267"/>
              <a:gd name="connsiteX74" fmla="*/ 4029680 w 4711073"/>
              <a:gd name="connsiteY74" fmla="*/ 178670 h 790267"/>
              <a:gd name="connsiteX75" fmla="*/ 643524 w 4711073"/>
              <a:gd name="connsiteY75" fmla="*/ 156823 h 790267"/>
              <a:gd name="connsiteX76" fmla="*/ 643967 w 4711073"/>
              <a:gd name="connsiteY76" fmla="*/ 147818 h 790267"/>
              <a:gd name="connsiteX77" fmla="*/ 465795 w 4711073"/>
              <a:gd name="connsiteY77" fmla="*/ 147818 h 790267"/>
              <a:gd name="connsiteX78" fmla="*/ 465795 w 4711073"/>
              <a:gd name="connsiteY78" fmla="*/ 156823 h 790267"/>
              <a:gd name="connsiteX79" fmla="*/ 643377 w 4711073"/>
              <a:gd name="connsiteY79" fmla="*/ 156823 h 790267"/>
            </a:gdLst>
            <a:ahLst/>
            <a:cxnLst/>
            <a:rect l="l" t="t" r="r" b="b"/>
            <a:pathLst>
              <a:path w="4711073" h="790267">
                <a:moveTo>
                  <a:pt x="51143" y="559961"/>
                </a:moveTo>
                <a:cubicBezTo>
                  <a:pt x="-1556" y="534423"/>
                  <a:pt x="17044" y="489844"/>
                  <a:pt x="22063" y="454711"/>
                </a:cubicBezTo>
                <a:cubicBezTo>
                  <a:pt x="27820" y="414117"/>
                  <a:pt x="37857" y="374999"/>
                  <a:pt x="24129" y="334404"/>
                </a:cubicBezTo>
                <a:cubicBezTo>
                  <a:pt x="22505" y="329533"/>
                  <a:pt x="19848" y="322447"/>
                  <a:pt x="21915" y="319052"/>
                </a:cubicBezTo>
                <a:cubicBezTo>
                  <a:pt x="45533" y="280082"/>
                  <a:pt x="64428" y="241702"/>
                  <a:pt x="47305" y="193136"/>
                </a:cubicBezTo>
                <a:cubicBezTo>
                  <a:pt x="42876" y="180736"/>
                  <a:pt x="63838" y="178079"/>
                  <a:pt x="76237" y="181770"/>
                </a:cubicBezTo>
                <a:cubicBezTo>
                  <a:pt x="94837" y="187231"/>
                  <a:pt x="112994" y="194317"/>
                  <a:pt x="135579" y="189446"/>
                </a:cubicBezTo>
                <a:cubicBezTo>
                  <a:pt x="113289" y="164351"/>
                  <a:pt x="73580" y="180589"/>
                  <a:pt x="54095" y="148113"/>
                </a:cubicBezTo>
                <a:cubicBezTo>
                  <a:pt x="172926" y="151361"/>
                  <a:pt x="289542" y="156970"/>
                  <a:pt x="404977" y="137485"/>
                </a:cubicBezTo>
                <a:cubicBezTo>
                  <a:pt x="301351" y="108405"/>
                  <a:pt x="194773" y="106191"/>
                  <a:pt x="89818" y="92167"/>
                </a:cubicBezTo>
                <a:cubicBezTo>
                  <a:pt x="64871" y="88919"/>
                  <a:pt x="47452" y="81686"/>
                  <a:pt x="37267" y="54820"/>
                </a:cubicBezTo>
                <a:cubicBezTo>
                  <a:pt x="197725" y="51868"/>
                  <a:pt x="357593" y="75339"/>
                  <a:pt x="517756" y="56739"/>
                </a:cubicBezTo>
                <a:cubicBezTo>
                  <a:pt x="482033" y="54968"/>
                  <a:pt x="446457" y="53344"/>
                  <a:pt x="410735" y="51573"/>
                </a:cubicBezTo>
                <a:cubicBezTo>
                  <a:pt x="410735" y="49063"/>
                  <a:pt x="410735" y="46701"/>
                  <a:pt x="410882" y="44192"/>
                </a:cubicBezTo>
                <a:lnTo>
                  <a:pt x="518494" y="44192"/>
                </a:lnTo>
                <a:cubicBezTo>
                  <a:pt x="518642" y="41239"/>
                  <a:pt x="518789" y="38140"/>
                  <a:pt x="519084" y="35187"/>
                </a:cubicBezTo>
                <a:cubicBezTo>
                  <a:pt x="458267" y="28692"/>
                  <a:pt x="397449" y="22197"/>
                  <a:pt x="327332" y="14669"/>
                </a:cubicBezTo>
                <a:cubicBezTo>
                  <a:pt x="551265" y="-10573"/>
                  <a:pt x="766045" y="34154"/>
                  <a:pt x="989388" y="13045"/>
                </a:cubicBezTo>
                <a:lnTo>
                  <a:pt x="881924" y="13045"/>
                </a:lnTo>
                <a:cubicBezTo>
                  <a:pt x="980531" y="-2160"/>
                  <a:pt x="1079433" y="-1126"/>
                  <a:pt x="1178336" y="1679"/>
                </a:cubicBezTo>
                <a:cubicBezTo>
                  <a:pt x="1406402" y="8026"/>
                  <a:pt x="1634616" y="11273"/>
                  <a:pt x="1862534" y="21902"/>
                </a:cubicBezTo>
                <a:cubicBezTo>
                  <a:pt x="2046168" y="30316"/>
                  <a:pt x="2230245" y="22197"/>
                  <a:pt x="2413288" y="30759"/>
                </a:cubicBezTo>
                <a:cubicBezTo>
                  <a:pt x="2831631" y="50392"/>
                  <a:pt x="3249974" y="29283"/>
                  <a:pt x="3668021" y="45078"/>
                </a:cubicBezTo>
                <a:cubicBezTo>
                  <a:pt x="3904944" y="54082"/>
                  <a:pt x="4141867" y="49801"/>
                  <a:pt x="4378791" y="54082"/>
                </a:cubicBezTo>
                <a:cubicBezTo>
                  <a:pt x="4432227" y="55115"/>
                  <a:pt x="4483450" y="69287"/>
                  <a:pt x="4534673" y="82424"/>
                </a:cubicBezTo>
                <a:cubicBezTo>
                  <a:pt x="4543087" y="84638"/>
                  <a:pt x="4585600" y="80948"/>
                  <a:pt x="4547958" y="111210"/>
                </a:cubicBezTo>
                <a:cubicBezTo>
                  <a:pt x="4542053" y="116081"/>
                  <a:pt x="4561244" y="120952"/>
                  <a:pt x="4568182" y="126857"/>
                </a:cubicBezTo>
                <a:cubicBezTo>
                  <a:pt x="4578957" y="136009"/>
                  <a:pt x="4603609" y="147080"/>
                  <a:pt x="4602871" y="148851"/>
                </a:cubicBezTo>
                <a:cubicBezTo>
                  <a:pt x="4571429" y="220740"/>
                  <a:pt x="4640661" y="180884"/>
                  <a:pt x="4657046" y="198303"/>
                </a:cubicBezTo>
                <a:cubicBezTo>
                  <a:pt x="4599771" y="207898"/>
                  <a:pt x="4537330" y="187084"/>
                  <a:pt x="4485369" y="227678"/>
                </a:cubicBezTo>
                <a:cubicBezTo>
                  <a:pt x="4533492" y="260006"/>
                  <a:pt x="4589733" y="267829"/>
                  <a:pt x="4645384" y="280820"/>
                </a:cubicBezTo>
                <a:cubicBezTo>
                  <a:pt x="3948048" y="266353"/>
                  <a:pt x="3251450" y="287167"/>
                  <a:pt x="2554852" y="276096"/>
                </a:cubicBezTo>
                <a:cubicBezTo>
                  <a:pt x="2635893" y="279786"/>
                  <a:pt x="2716934" y="286281"/>
                  <a:pt x="2797975" y="286724"/>
                </a:cubicBezTo>
                <a:cubicBezTo>
                  <a:pt x="3127010" y="288643"/>
                  <a:pt x="3456340" y="282886"/>
                  <a:pt x="3785228" y="291743"/>
                </a:cubicBezTo>
                <a:cubicBezTo>
                  <a:pt x="3954838" y="296319"/>
                  <a:pt x="4124892" y="285691"/>
                  <a:pt x="4293764" y="299567"/>
                </a:cubicBezTo>
                <a:cubicBezTo>
                  <a:pt x="4399309" y="308276"/>
                  <a:pt x="4505740" y="300157"/>
                  <a:pt x="4610547" y="319052"/>
                </a:cubicBezTo>
                <a:cubicBezTo>
                  <a:pt x="4620880" y="320971"/>
                  <a:pt x="4633723" y="319495"/>
                  <a:pt x="4640956" y="325252"/>
                </a:cubicBezTo>
                <a:cubicBezTo>
                  <a:pt x="4654094" y="335733"/>
                  <a:pt x="4684060" y="330271"/>
                  <a:pt x="4680960" y="351971"/>
                </a:cubicBezTo>
                <a:cubicBezTo>
                  <a:pt x="4677712" y="375589"/>
                  <a:pt x="4649518" y="367322"/>
                  <a:pt x="4632837" y="369537"/>
                </a:cubicBezTo>
                <a:cubicBezTo>
                  <a:pt x="4458356" y="392712"/>
                  <a:pt x="4282988" y="376032"/>
                  <a:pt x="4108211" y="378984"/>
                </a:cubicBezTo>
                <a:cubicBezTo>
                  <a:pt x="3931220" y="381937"/>
                  <a:pt x="3754524" y="381346"/>
                  <a:pt x="3577681" y="377803"/>
                </a:cubicBezTo>
                <a:cubicBezTo>
                  <a:pt x="3547862" y="377213"/>
                  <a:pt x="3518191" y="375294"/>
                  <a:pt x="3488225" y="376918"/>
                </a:cubicBezTo>
                <a:cubicBezTo>
                  <a:pt x="3540038" y="395665"/>
                  <a:pt x="3594361" y="392712"/>
                  <a:pt x="3647945" y="393155"/>
                </a:cubicBezTo>
                <a:cubicBezTo>
                  <a:pt x="3851655" y="394927"/>
                  <a:pt x="4055364" y="393451"/>
                  <a:pt x="4258927" y="396108"/>
                </a:cubicBezTo>
                <a:cubicBezTo>
                  <a:pt x="4373772" y="397732"/>
                  <a:pt x="4488617" y="405998"/>
                  <a:pt x="4603462" y="409393"/>
                </a:cubicBezTo>
                <a:cubicBezTo>
                  <a:pt x="4633575" y="410278"/>
                  <a:pt x="4647303" y="437883"/>
                  <a:pt x="4673136" y="444525"/>
                </a:cubicBezTo>
                <a:cubicBezTo>
                  <a:pt x="4678598" y="446002"/>
                  <a:pt x="4677417" y="451316"/>
                  <a:pt x="4673136" y="456039"/>
                </a:cubicBezTo>
                <a:cubicBezTo>
                  <a:pt x="4643318" y="487924"/>
                  <a:pt x="4649665" y="506671"/>
                  <a:pt x="4692917" y="516119"/>
                </a:cubicBezTo>
                <a:cubicBezTo>
                  <a:pt x="4700888" y="517890"/>
                  <a:pt x="4705169" y="535900"/>
                  <a:pt x="4711073" y="546085"/>
                </a:cubicBezTo>
                <a:cubicBezTo>
                  <a:pt x="4701921" y="557156"/>
                  <a:pt x="4688783" y="548447"/>
                  <a:pt x="4681845" y="553614"/>
                </a:cubicBezTo>
                <a:cubicBezTo>
                  <a:pt x="4604790" y="611036"/>
                  <a:pt x="4516073" y="551104"/>
                  <a:pt x="4437985" y="581513"/>
                </a:cubicBezTo>
                <a:cubicBezTo>
                  <a:pt x="4510907" y="588746"/>
                  <a:pt x="4588109" y="581808"/>
                  <a:pt x="4658965" y="611921"/>
                </a:cubicBezTo>
                <a:cubicBezTo>
                  <a:pt x="4667527" y="615612"/>
                  <a:pt x="4667527" y="639821"/>
                  <a:pt x="4672693" y="659011"/>
                </a:cubicBezTo>
                <a:lnTo>
                  <a:pt x="4586043" y="659011"/>
                </a:lnTo>
                <a:cubicBezTo>
                  <a:pt x="4608038" y="688977"/>
                  <a:pt x="4641547" y="671558"/>
                  <a:pt x="4661179" y="689420"/>
                </a:cubicBezTo>
                <a:cubicBezTo>
                  <a:pt x="4664722" y="692667"/>
                  <a:pt x="4687455" y="683367"/>
                  <a:pt x="4672103" y="700934"/>
                </a:cubicBezTo>
                <a:cubicBezTo>
                  <a:pt x="4665903" y="708019"/>
                  <a:pt x="4677860" y="718057"/>
                  <a:pt x="4658522" y="725290"/>
                </a:cubicBezTo>
                <a:cubicBezTo>
                  <a:pt x="4573643" y="757028"/>
                  <a:pt x="4486993" y="747580"/>
                  <a:pt x="4400342" y="746104"/>
                </a:cubicBezTo>
                <a:cubicBezTo>
                  <a:pt x="4168438" y="741824"/>
                  <a:pt x="3936091" y="735328"/>
                  <a:pt x="3704482" y="740495"/>
                </a:cubicBezTo>
                <a:cubicBezTo>
                  <a:pt x="3312267" y="749352"/>
                  <a:pt x="2920348" y="772675"/>
                  <a:pt x="2527690" y="766327"/>
                </a:cubicBezTo>
                <a:cubicBezTo>
                  <a:pt x="2334904" y="763228"/>
                  <a:pt x="2141528" y="758651"/>
                  <a:pt x="1949627" y="779022"/>
                </a:cubicBezTo>
                <a:cubicBezTo>
                  <a:pt x="1740013" y="801313"/>
                  <a:pt x="1530842" y="782565"/>
                  <a:pt x="1321671" y="788322"/>
                </a:cubicBezTo>
                <a:cubicBezTo>
                  <a:pt x="1082976" y="794817"/>
                  <a:pt x="844724" y="782122"/>
                  <a:pt x="606178" y="778580"/>
                </a:cubicBezTo>
                <a:cubicBezTo>
                  <a:pt x="557022" y="777842"/>
                  <a:pt x="507866" y="770461"/>
                  <a:pt x="458710" y="766180"/>
                </a:cubicBezTo>
                <a:cubicBezTo>
                  <a:pt x="455167" y="765884"/>
                  <a:pt x="450148" y="767213"/>
                  <a:pt x="448377" y="765294"/>
                </a:cubicBezTo>
                <a:cubicBezTo>
                  <a:pt x="377373" y="688829"/>
                  <a:pt x="285261" y="741676"/>
                  <a:pt x="204368" y="726029"/>
                </a:cubicBezTo>
                <a:cubicBezTo>
                  <a:pt x="154326" y="716286"/>
                  <a:pt x="102365" y="717024"/>
                  <a:pt x="51290" y="712743"/>
                </a:cubicBezTo>
                <a:cubicBezTo>
                  <a:pt x="42581" y="712005"/>
                  <a:pt x="30772" y="712743"/>
                  <a:pt x="26196" y="707724"/>
                </a:cubicBezTo>
                <a:cubicBezTo>
                  <a:pt x="11287" y="691191"/>
                  <a:pt x="-8494" y="673772"/>
                  <a:pt x="3906" y="648088"/>
                </a:cubicBezTo>
                <a:cubicBezTo>
                  <a:pt x="18520" y="617826"/>
                  <a:pt x="-3918" y="566308"/>
                  <a:pt x="51881" y="559961"/>
                </a:cubicBezTo>
                <a:close/>
                <a:moveTo>
                  <a:pt x="4029680" y="178670"/>
                </a:moveTo>
                <a:cubicBezTo>
                  <a:pt x="4029237" y="177046"/>
                  <a:pt x="4028646" y="175422"/>
                  <a:pt x="4028203" y="173798"/>
                </a:cubicBezTo>
                <a:lnTo>
                  <a:pt x="3703006" y="173798"/>
                </a:lnTo>
                <a:cubicBezTo>
                  <a:pt x="3703006" y="175422"/>
                  <a:pt x="3703006" y="177046"/>
                  <a:pt x="3703006" y="178670"/>
                </a:cubicBezTo>
                <a:lnTo>
                  <a:pt x="4029680" y="178670"/>
                </a:lnTo>
                <a:close/>
                <a:moveTo>
                  <a:pt x="643524" y="156823"/>
                </a:moveTo>
                <a:cubicBezTo>
                  <a:pt x="643672" y="153870"/>
                  <a:pt x="643820" y="150770"/>
                  <a:pt x="643967" y="147818"/>
                </a:cubicBezTo>
                <a:lnTo>
                  <a:pt x="465795" y="147818"/>
                </a:lnTo>
                <a:cubicBezTo>
                  <a:pt x="465795" y="150770"/>
                  <a:pt x="465795" y="153870"/>
                  <a:pt x="465795" y="156823"/>
                </a:cubicBezTo>
                <a:lnTo>
                  <a:pt x="643377" y="156823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476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627687" y="498782"/>
            <a:ext cx="1437437" cy="22896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400" b="1" dirty="0">
                <a:ln w="12700">
                  <a:noFill/>
                </a:ln>
                <a:solidFill>
                  <a:srgbClr val="8A8E50">
                    <a:alpha val="100000"/>
                  </a:srgbClr>
                </a:solidFill>
                <a:latin typeface="Times New Roman" panose="02020603050405020304" pitchFamily="18" charset="0"/>
                <a:ea typeface="OPPOSans H"/>
                <a:cs typeface="Times New Roman" panose="02020603050405020304" pitchFamily="18" charset="0"/>
              </a:rPr>
              <a:t>02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5627687" y="3022804"/>
            <a:ext cx="5858729" cy="18298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411" b="1" dirty="0">
                <a:ln w="12700">
                  <a:noFill/>
                </a:ln>
                <a:solidFill>
                  <a:srgbClr val="5E7264">
                    <a:alpha val="100000"/>
                  </a:srgbClr>
                </a:solidFill>
                <a:latin typeface="Times New Roman" panose="02020603050405020304" pitchFamily="18" charset="0"/>
                <a:ea typeface="OPPOSans H"/>
                <a:cs typeface="Times New Roman" panose="02020603050405020304" pitchFamily="18" charset="0"/>
              </a:rPr>
              <a:t>The History of Jingdezhen Porcelain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标题 1"/>
          <p:cNvSpPr txBox="1"/>
          <p:nvPr/>
        </p:nvSpPr>
        <p:spPr>
          <a:xfrm flipH="1">
            <a:off x="274175" y="695035"/>
            <a:ext cx="4701448" cy="5467930"/>
          </a:xfrm>
          <a:custGeom>
            <a:avLst/>
            <a:gdLst>
              <a:gd name="connsiteX0" fmla="*/ 2350724 w 4701448"/>
              <a:gd name="connsiteY0" fmla="*/ 0 h 4701448"/>
              <a:gd name="connsiteX1" fmla="*/ 3265732 w 4701448"/>
              <a:gd name="connsiteY1" fmla="*/ 184732 h 4701448"/>
              <a:gd name="connsiteX2" fmla="*/ 3342347 w 4701448"/>
              <a:gd name="connsiteY2" fmla="*/ 221639 h 4701448"/>
              <a:gd name="connsiteX3" fmla="*/ 3693834 w 4701448"/>
              <a:gd name="connsiteY3" fmla="*/ 221639 h 4701448"/>
              <a:gd name="connsiteX4" fmla="*/ 4479807 w 4701448"/>
              <a:gd name="connsiteY4" fmla="*/ 1007612 h 4701448"/>
              <a:gd name="connsiteX5" fmla="*/ 4479807 w 4701448"/>
              <a:gd name="connsiteY5" fmla="*/ 1359097 h 4701448"/>
              <a:gd name="connsiteX6" fmla="*/ 4516716 w 4701448"/>
              <a:gd name="connsiteY6" fmla="*/ 1435716 h 4701448"/>
              <a:gd name="connsiteX7" fmla="*/ 4701448 w 4701448"/>
              <a:gd name="connsiteY7" fmla="*/ 2350724 h 4701448"/>
              <a:gd name="connsiteX8" fmla="*/ 4516716 w 4701448"/>
              <a:gd name="connsiteY8" fmla="*/ 3265732 h 4701448"/>
              <a:gd name="connsiteX9" fmla="*/ 4479807 w 4701448"/>
              <a:gd name="connsiteY9" fmla="*/ 3342351 h 4701448"/>
              <a:gd name="connsiteX10" fmla="*/ 4479807 w 4701448"/>
              <a:gd name="connsiteY10" fmla="*/ 3693834 h 4701448"/>
              <a:gd name="connsiteX11" fmla="*/ 3693834 w 4701448"/>
              <a:gd name="connsiteY11" fmla="*/ 4479807 h 4701448"/>
              <a:gd name="connsiteX12" fmla="*/ 3342351 w 4701448"/>
              <a:gd name="connsiteY12" fmla="*/ 4479807 h 4701448"/>
              <a:gd name="connsiteX13" fmla="*/ 3265732 w 4701448"/>
              <a:gd name="connsiteY13" fmla="*/ 4516717 h 4701448"/>
              <a:gd name="connsiteX14" fmla="*/ 2350724 w 4701448"/>
              <a:gd name="connsiteY14" fmla="*/ 4701448 h 4701448"/>
              <a:gd name="connsiteX15" fmla="*/ 1435716 w 4701448"/>
              <a:gd name="connsiteY15" fmla="*/ 4516717 h 4701448"/>
              <a:gd name="connsiteX16" fmla="*/ 1359097 w 4701448"/>
              <a:gd name="connsiteY16" fmla="*/ 4479807 h 4701448"/>
              <a:gd name="connsiteX17" fmla="*/ 1007612 w 4701448"/>
              <a:gd name="connsiteY17" fmla="*/ 4479807 h 4701448"/>
              <a:gd name="connsiteX18" fmla="*/ 221639 w 4701448"/>
              <a:gd name="connsiteY18" fmla="*/ 3693834 h 4701448"/>
              <a:gd name="connsiteX19" fmla="*/ 221639 w 4701448"/>
              <a:gd name="connsiteY19" fmla="*/ 3342347 h 4701448"/>
              <a:gd name="connsiteX20" fmla="*/ 184732 w 4701448"/>
              <a:gd name="connsiteY20" fmla="*/ 3265732 h 4701448"/>
              <a:gd name="connsiteX21" fmla="*/ 0 w 4701448"/>
              <a:gd name="connsiteY21" fmla="*/ 2350724 h 4701448"/>
              <a:gd name="connsiteX22" fmla="*/ 184732 w 4701448"/>
              <a:gd name="connsiteY22" fmla="*/ 1435716 h 4701448"/>
              <a:gd name="connsiteX23" fmla="*/ 221639 w 4701448"/>
              <a:gd name="connsiteY23" fmla="*/ 1359101 h 4701448"/>
              <a:gd name="connsiteX24" fmla="*/ 221639 w 4701448"/>
              <a:gd name="connsiteY24" fmla="*/ 1007612 h 4701448"/>
              <a:gd name="connsiteX25" fmla="*/ 1007612 w 4701448"/>
              <a:gd name="connsiteY25" fmla="*/ 221639 h 4701448"/>
              <a:gd name="connsiteX26" fmla="*/ 1359101 w 4701448"/>
              <a:gd name="connsiteY26" fmla="*/ 221639 h 4701448"/>
              <a:gd name="connsiteX27" fmla="*/ 1435716 w 4701448"/>
              <a:gd name="connsiteY27" fmla="*/ 184732 h 4701448"/>
              <a:gd name="connsiteX28" fmla="*/ 2350724 w 4701448"/>
              <a:gd name="connsiteY28" fmla="*/ 0 h 4701448"/>
            </a:gdLst>
            <a:ahLst/>
            <a:cxnLst/>
            <a:rect l="l" t="t" r="r" b="b"/>
            <a:pathLst>
              <a:path w="4701448" h="4701448">
                <a:moveTo>
                  <a:pt x="2350724" y="0"/>
                </a:moveTo>
                <a:cubicBezTo>
                  <a:pt x="2675291" y="0"/>
                  <a:pt x="2984495" y="65779"/>
                  <a:pt x="3265732" y="184732"/>
                </a:cubicBezTo>
                <a:lnTo>
                  <a:pt x="3342347" y="221639"/>
                </a:lnTo>
                <a:lnTo>
                  <a:pt x="3693834" y="221639"/>
                </a:lnTo>
                <a:cubicBezTo>
                  <a:pt x="4127915" y="221639"/>
                  <a:pt x="4479807" y="573531"/>
                  <a:pt x="4479807" y="1007612"/>
                </a:cubicBezTo>
                <a:lnTo>
                  <a:pt x="4479807" y="1359097"/>
                </a:lnTo>
                <a:lnTo>
                  <a:pt x="4516716" y="1435716"/>
                </a:lnTo>
                <a:cubicBezTo>
                  <a:pt x="4635670" y="1716953"/>
                  <a:pt x="4701448" y="2026157"/>
                  <a:pt x="4701448" y="2350724"/>
                </a:cubicBezTo>
                <a:cubicBezTo>
                  <a:pt x="4701448" y="2675291"/>
                  <a:pt x="4635670" y="2984495"/>
                  <a:pt x="4516716" y="3265732"/>
                </a:cubicBezTo>
                <a:lnTo>
                  <a:pt x="4479807" y="3342351"/>
                </a:lnTo>
                <a:lnTo>
                  <a:pt x="4479807" y="3693834"/>
                </a:lnTo>
                <a:cubicBezTo>
                  <a:pt x="4479807" y="4127915"/>
                  <a:pt x="4127915" y="4479807"/>
                  <a:pt x="3693834" y="4479807"/>
                </a:cubicBezTo>
                <a:lnTo>
                  <a:pt x="3342351" y="4479807"/>
                </a:lnTo>
                <a:lnTo>
                  <a:pt x="3265732" y="4516717"/>
                </a:lnTo>
                <a:cubicBezTo>
                  <a:pt x="2984495" y="4635670"/>
                  <a:pt x="2675291" y="4701448"/>
                  <a:pt x="2350724" y="4701448"/>
                </a:cubicBezTo>
                <a:cubicBezTo>
                  <a:pt x="2026157" y="4701448"/>
                  <a:pt x="1716953" y="4635670"/>
                  <a:pt x="1435716" y="4516717"/>
                </a:cubicBezTo>
                <a:lnTo>
                  <a:pt x="1359097" y="4479807"/>
                </a:lnTo>
                <a:lnTo>
                  <a:pt x="1007612" y="4479807"/>
                </a:lnTo>
                <a:cubicBezTo>
                  <a:pt x="573531" y="4479807"/>
                  <a:pt x="221639" y="4127915"/>
                  <a:pt x="221639" y="3693834"/>
                </a:cubicBezTo>
                <a:lnTo>
                  <a:pt x="221639" y="3342347"/>
                </a:lnTo>
                <a:lnTo>
                  <a:pt x="184732" y="3265732"/>
                </a:lnTo>
                <a:cubicBezTo>
                  <a:pt x="65779" y="2984495"/>
                  <a:pt x="0" y="2675291"/>
                  <a:pt x="0" y="2350724"/>
                </a:cubicBezTo>
                <a:cubicBezTo>
                  <a:pt x="0" y="2026157"/>
                  <a:pt x="65779" y="1716953"/>
                  <a:pt x="184732" y="1435716"/>
                </a:cubicBezTo>
                <a:lnTo>
                  <a:pt x="221639" y="1359101"/>
                </a:lnTo>
                <a:lnTo>
                  <a:pt x="221639" y="1007612"/>
                </a:lnTo>
                <a:cubicBezTo>
                  <a:pt x="221639" y="573531"/>
                  <a:pt x="573531" y="221639"/>
                  <a:pt x="1007612" y="221639"/>
                </a:cubicBezTo>
                <a:lnTo>
                  <a:pt x="1359101" y="221639"/>
                </a:lnTo>
                <a:lnTo>
                  <a:pt x="1435716" y="184732"/>
                </a:lnTo>
                <a:cubicBezTo>
                  <a:pt x="1716953" y="65779"/>
                  <a:pt x="2026157" y="0"/>
                  <a:pt x="2350724" y="0"/>
                </a:cubicBez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H="1">
            <a:off x="9424164" y="2173252"/>
            <a:ext cx="2062252" cy="413669"/>
          </a:xfrm>
          <a:custGeom>
            <a:avLst/>
            <a:gdLst>
              <a:gd name="connsiteX0" fmla="*/ 2062252 w 2062252"/>
              <a:gd name="connsiteY0" fmla="*/ 208521 h 413669"/>
              <a:gd name="connsiteX1" fmla="*/ 2062252 w 2062252"/>
              <a:gd name="connsiteY1" fmla="*/ 205148 h 413669"/>
              <a:gd name="connsiteX2" fmla="*/ 2021897 w 2062252"/>
              <a:gd name="connsiteY2" fmla="*/ 164793 h 413669"/>
              <a:gd name="connsiteX3" fmla="*/ 1328878 w 2062252"/>
              <a:gd name="connsiteY3" fmla="*/ 164793 h 413669"/>
              <a:gd name="connsiteX4" fmla="*/ 1288523 w 2062252"/>
              <a:gd name="connsiteY4" fmla="*/ 124438 h 413669"/>
              <a:gd name="connsiteX5" fmla="*/ 1288523 w 2062252"/>
              <a:gd name="connsiteY5" fmla="*/ 124438 h 413669"/>
              <a:gd name="connsiteX6" fmla="*/ 1328878 w 2062252"/>
              <a:gd name="connsiteY6" fmla="*/ 84083 h 413669"/>
              <a:gd name="connsiteX7" fmla="*/ 1527340 w 2062252"/>
              <a:gd name="connsiteY7" fmla="*/ 84083 h 413669"/>
              <a:gd name="connsiteX8" fmla="*/ 1567695 w 2062252"/>
              <a:gd name="connsiteY8" fmla="*/ 43728 h 413669"/>
              <a:gd name="connsiteX9" fmla="*/ 1567695 w 2062252"/>
              <a:gd name="connsiteY9" fmla="*/ 40355 h 413669"/>
              <a:gd name="connsiteX10" fmla="*/ 1527340 w 2062252"/>
              <a:gd name="connsiteY10" fmla="*/ 0 h 413669"/>
              <a:gd name="connsiteX11" fmla="*/ 40355 w 2062252"/>
              <a:gd name="connsiteY11" fmla="*/ 0 h 413669"/>
              <a:gd name="connsiteX12" fmla="*/ 0 w 2062252"/>
              <a:gd name="connsiteY12" fmla="*/ 40355 h 413669"/>
              <a:gd name="connsiteX13" fmla="*/ 0 w 2062252"/>
              <a:gd name="connsiteY13" fmla="*/ 43728 h 413669"/>
              <a:gd name="connsiteX14" fmla="*/ 40355 w 2062252"/>
              <a:gd name="connsiteY14" fmla="*/ 84083 h 413669"/>
              <a:gd name="connsiteX15" fmla="*/ 918404 w 2062252"/>
              <a:gd name="connsiteY15" fmla="*/ 84083 h 413669"/>
              <a:gd name="connsiteX16" fmla="*/ 958759 w 2062252"/>
              <a:gd name="connsiteY16" fmla="*/ 124438 h 413669"/>
              <a:gd name="connsiteX17" fmla="*/ 958759 w 2062252"/>
              <a:gd name="connsiteY17" fmla="*/ 124438 h 413669"/>
              <a:gd name="connsiteX18" fmla="*/ 918404 w 2062252"/>
              <a:gd name="connsiteY18" fmla="*/ 164793 h 413669"/>
              <a:gd name="connsiteX19" fmla="*/ 814084 w 2062252"/>
              <a:gd name="connsiteY19" fmla="*/ 164793 h 413669"/>
              <a:gd name="connsiteX20" fmla="*/ 773729 w 2062252"/>
              <a:gd name="connsiteY20" fmla="*/ 205148 h 413669"/>
              <a:gd name="connsiteX21" fmla="*/ 773729 w 2062252"/>
              <a:gd name="connsiteY21" fmla="*/ 208521 h 413669"/>
              <a:gd name="connsiteX22" fmla="*/ 814084 w 2062252"/>
              <a:gd name="connsiteY22" fmla="*/ 248876 h 413669"/>
              <a:gd name="connsiteX23" fmla="*/ 1177398 w 2062252"/>
              <a:gd name="connsiteY23" fmla="*/ 248876 h 413669"/>
              <a:gd name="connsiteX24" fmla="*/ 1217754 w 2062252"/>
              <a:gd name="connsiteY24" fmla="*/ 289231 h 413669"/>
              <a:gd name="connsiteX25" fmla="*/ 1217754 w 2062252"/>
              <a:gd name="connsiteY25" fmla="*/ 289231 h 413669"/>
              <a:gd name="connsiteX26" fmla="*/ 1177398 w 2062252"/>
              <a:gd name="connsiteY26" fmla="*/ 329586 h 413669"/>
              <a:gd name="connsiteX27" fmla="*/ 460829 w 2062252"/>
              <a:gd name="connsiteY27" fmla="*/ 329586 h 413669"/>
              <a:gd name="connsiteX28" fmla="*/ 420474 w 2062252"/>
              <a:gd name="connsiteY28" fmla="*/ 369941 h 413669"/>
              <a:gd name="connsiteX29" fmla="*/ 420474 w 2062252"/>
              <a:gd name="connsiteY29" fmla="*/ 373314 h 413669"/>
              <a:gd name="connsiteX30" fmla="*/ 460829 w 2062252"/>
              <a:gd name="connsiteY30" fmla="*/ 413669 h 413669"/>
              <a:gd name="connsiteX31" fmla="*/ 1836808 w 2062252"/>
              <a:gd name="connsiteY31" fmla="*/ 413669 h 413669"/>
              <a:gd name="connsiteX32" fmla="*/ 1877163 w 2062252"/>
              <a:gd name="connsiteY32" fmla="*/ 373314 h 413669"/>
              <a:gd name="connsiteX33" fmla="*/ 1877163 w 2062252"/>
              <a:gd name="connsiteY33" fmla="*/ 369941 h 413669"/>
              <a:gd name="connsiteX34" fmla="*/ 1836808 w 2062252"/>
              <a:gd name="connsiteY34" fmla="*/ 329586 h 413669"/>
              <a:gd name="connsiteX35" fmla="*/ 1587873 w 2062252"/>
              <a:gd name="connsiteY35" fmla="*/ 329586 h 413669"/>
              <a:gd name="connsiteX36" fmla="*/ 1547518 w 2062252"/>
              <a:gd name="connsiteY36" fmla="*/ 289231 h 413669"/>
              <a:gd name="connsiteX37" fmla="*/ 1547518 w 2062252"/>
              <a:gd name="connsiteY37" fmla="*/ 289231 h 413669"/>
              <a:gd name="connsiteX38" fmla="*/ 1587873 w 2062252"/>
              <a:gd name="connsiteY38" fmla="*/ 248876 h 413669"/>
              <a:gd name="connsiteX39" fmla="*/ 2021838 w 2062252"/>
              <a:gd name="connsiteY39" fmla="*/ 248876 h 413669"/>
              <a:gd name="connsiteX40" fmla="*/ 2062193 w 2062252"/>
              <a:gd name="connsiteY40" fmla="*/ 208521 h 413669"/>
            </a:gdLst>
            <a:ahLst/>
            <a:cxnLst/>
            <a:rect l="l" t="t" r="r" b="b"/>
            <a:pathLst>
              <a:path w="2062252" h="413669">
                <a:moveTo>
                  <a:pt x="2062252" y="208521"/>
                </a:moveTo>
                <a:lnTo>
                  <a:pt x="2062252" y="205148"/>
                </a:lnTo>
                <a:cubicBezTo>
                  <a:pt x="2062252" y="182841"/>
                  <a:pt x="2044205" y="164793"/>
                  <a:pt x="2021897" y="164793"/>
                </a:cubicBezTo>
                <a:lnTo>
                  <a:pt x="1328878" y="164793"/>
                </a:lnTo>
                <a:cubicBezTo>
                  <a:pt x="1306570" y="164793"/>
                  <a:pt x="1288523" y="146746"/>
                  <a:pt x="1288523" y="124438"/>
                </a:cubicBezTo>
                <a:lnTo>
                  <a:pt x="1288523" y="124438"/>
                </a:lnTo>
                <a:cubicBezTo>
                  <a:pt x="1288523" y="102130"/>
                  <a:pt x="1306570" y="84083"/>
                  <a:pt x="1328878" y="84083"/>
                </a:cubicBezTo>
                <a:lnTo>
                  <a:pt x="1527340" y="84083"/>
                </a:lnTo>
                <a:cubicBezTo>
                  <a:pt x="1549648" y="84083"/>
                  <a:pt x="1567695" y="66035"/>
                  <a:pt x="1567695" y="43728"/>
                </a:cubicBezTo>
                <a:lnTo>
                  <a:pt x="1567695" y="40355"/>
                </a:lnTo>
                <a:cubicBezTo>
                  <a:pt x="1567695" y="18047"/>
                  <a:pt x="1549648" y="0"/>
                  <a:pt x="1527340" y="0"/>
                </a:cubicBezTo>
                <a:lnTo>
                  <a:pt x="40355" y="0"/>
                </a:lnTo>
                <a:cubicBezTo>
                  <a:pt x="18047" y="0"/>
                  <a:pt x="0" y="18047"/>
                  <a:pt x="0" y="40355"/>
                </a:cubicBezTo>
                <a:lnTo>
                  <a:pt x="0" y="43728"/>
                </a:lnTo>
                <a:cubicBezTo>
                  <a:pt x="0" y="66035"/>
                  <a:pt x="18047" y="84083"/>
                  <a:pt x="40355" y="84083"/>
                </a:cubicBezTo>
                <a:lnTo>
                  <a:pt x="918404" y="84083"/>
                </a:lnTo>
                <a:cubicBezTo>
                  <a:pt x="940712" y="84083"/>
                  <a:pt x="958759" y="102130"/>
                  <a:pt x="958759" y="124438"/>
                </a:cubicBezTo>
                <a:lnTo>
                  <a:pt x="958759" y="124438"/>
                </a:lnTo>
                <a:cubicBezTo>
                  <a:pt x="958759" y="146746"/>
                  <a:pt x="940712" y="164793"/>
                  <a:pt x="918404" y="164793"/>
                </a:cubicBezTo>
                <a:lnTo>
                  <a:pt x="814084" y="164793"/>
                </a:lnTo>
                <a:cubicBezTo>
                  <a:pt x="791777" y="164793"/>
                  <a:pt x="773729" y="182841"/>
                  <a:pt x="773729" y="205148"/>
                </a:cubicBezTo>
                <a:lnTo>
                  <a:pt x="773729" y="208521"/>
                </a:lnTo>
                <a:cubicBezTo>
                  <a:pt x="773729" y="230829"/>
                  <a:pt x="791777" y="248876"/>
                  <a:pt x="814084" y="248876"/>
                </a:cubicBezTo>
                <a:lnTo>
                  <a:pt x="1177398" y="248876"/>
                </a:lnTo>
                <a:cubicBezTo>
                  <a:pt x="1199706" y="248876"/>
                  <a:pt x="1217754" y="266923"/>
                  <a:pt x="1217754" y="289231"/>
                </a:cubicBezTo>
                <a:lnTo>
                  <a:pt x="1217754" y="289231"/>
                </a:lnTo>
                <a:cubicBezTo>
                  <a:pt x="1217754" y="311539"/>
                  <a:pt x="1199706" y="329586"/>
                  <a:pt x="1177398" y="329586"/>
                </a:cubicBezTo>
                <a:lnTo>
                  <a:pt x="460829" y="329586"/>
                </a:lnTo>
                <a:cubicBezTo>
                  <a:pt x="438521" y="329586"/>
                  <a:pt x="420474" y="347634"/>
                  <a:pt x="420474" y="369941"/>
                </a:cubicBezTo>
                <a:lnTo>
                  <a:pt x="420474" y="373314"/>
                </a:lnTo>
                <a:cubicBezTo>
                  <a:pt x="420474" y="395622"/>
                  <a:pt x="438521" y="413669"/>
                  <a:pt x="460829" y="413669"/>
                </a:cubicBezTo>
                <a:lnTo>
                  <a:pt x="1836808" y="413669"/>
                </a:lnTo>
                <a:cubicBezTo>
                  <a:pt x="1859116" y="413669"/>
                  <a:pt x="1877163" y="395622"/>
                  <a:pt x="1877163" y="373314"/>
                </a:cubicBezTo>
                <a:lnTo>
                  <a:pt x="1877163" y="369941"/>
                </a:lnTo>
                <a:cubicBezTo>
                  <a:pt x="1877163" y="347634"/>
                  <a:pt x="1859116" y="329586"/>
                  <a:pt x="1836808" y="329586"/>
                </a:cubicBezTo>
                <a:lnTo>
                  <a:pt x="1587873" y="329586"/>
                </a:lnTo>
                <a:cubicBezTo>
                  <a:pt x="1565565" y="329586"/>
                  <a:pt x="1547518" y="311539"/>
                  <a:pt x="1547518" y="289231"/>
                </a:cubicBezTo>
                <a:lnTo>
                  <a:pt x="1547518" y="289231"/>
                </a:lnTo>
                <a:cubicBezTo>
                  <a:pt x="1547518" y="266923"/>
                  <a:pt x="1565565" y="248876"/>
                  <a:pt x="1587873" y="248876"/>
                </a:cubicBezTo>
                <a:lnTo>
                  <a:pt x="2021838" y="248876"/>
                </a:lnTo>
                <a:cubicBezTo>
                  <a:pt x="2044146" y="248876"/>
                  <a:pt x="2062193" y="230829"/>
                  <a:pt x="2062193" y="208521"/>
                </a:cubicBezTo>
                <a:close/>
              </a:path>
            </a:pathLst>
          </a:custGeom>
          <a:solidFill>
            <a:schemeClr val="bg1"/>
          </a:solidFill>
          <a:ln w="5911" cap="flat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flipH="1">
            <a:off x="11596155" y="363160"/>
            <a:ext cx="273139" cy="273139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flipH="1">
            <a:off x="11607730" y="6228135"/>
            <a:ext cx="273139" cy="273139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flipH="1">
            <a:off x="395812" y="836503"/>
            <a:ext cx="4458174" cy="5184995"/>
          </a:xfrm>
          <a:custGeom>
            <a:avLst/>
            <a:gdLst>
              <a:gd name="connsiteX0" fmla="*/ 2350724 w 4701448"/>
              <a:gd name="connsiteY0" fmla="*/ 0 h 4701448"/>
              <a:gd name="connsiteX1" fmla="*/ 3265732 w 4701448"/>
              <a:gd name="connsiteY1" fmla="*/ 184732 h 4701448"/>
              <a:gd name="connsiteX2" fmla="*/ 3342347 w 4701448"/>
              <a:gd name="connsiteY2" fmla="*/ 221639 h 4701448"/>
              <a:gd name="connsiteX3" fmla="*/ 3693834 w 4701448"/>
              <a:gd name="connsiteY3" fmla="*/ 221639 h 4701448"/>
              <a:gd name="connsiteX4" fmla="*/ 4479807 w 4701448"/>
              <a:gd name="connsiteY4" fmla="*/ 1007612 h 4701448"/>
              <a:gd name="connsiteX5" fmla="*/ 4479807 w 4701448"/>
              <a:gd name="connsiteY5" fmla="*/ 1359097 h 4701448"/>
              <a:gd name="connsiteX6" fmla="*/ 4516716 w 4701448"/>
              <a:gd name="connsiteY6" fmla="*/ 1435716 h 4701448"/>
              <a:gd name="connsiteX7" fmla="*/ 4701448 w 4701448"/>
              <a:gd name="connsiteY7" fmla="*/ 2350724 h 4701448"/>
              <a:gd name="connsiteX8" fmla="*/ 4516716 w 4701448"/>
              <a:gd name="connsiteY8" fmla="*/ 3265732 h 4701448"/>
              <a:gd name="connsiteX9" fmla="*/ 4479807 w 4701448"/>
              <a:gd name="connsiteY9" fmla="*/ 3342351 h 4701448"/>
              <a:gd name="connsiteX10" fmla="*/ 4479807 w 4701448"/>
              <a:gd name="connsiteY10" fmla="*/ 3693834 h 4701448"/>
              <a:gd name="connsiteX11" fmla="*/ 3693834 w 4701448"/>
              <a:gd name="connsiteY11" fmla="*/ 4479807 h 4701448"/>
              <a:gd name="connsiteX12" fmla="*/ 3342351 w 4701448"/>
              <a:gd name="connsiteY12" fmla="*/ 4479807 h 4701448"/>
              <a:gd name="connsiteX13" fmla="*/ 3265732 w 4701448"/>
              <a:gd name="connsiteY13" fmla="*/ 4516717 h 4701448"/>
              <a:gd name="connsiteX14" fmla="*/ 2350724 w 4701448"/>
              <a:gd name="connsiteY14" fmla="*/ 4701448 h 4701448"/>
              <a:gd name="connsiteX15" fmla="*/ 1435716 w 4701448"/>
              <a:gd name="connsiteY15" fmla="*/ 4516717 h 4701448"/>
              <a:gd name="connsiteX16" fmla="*/ 1359097 w 4701448"/>
              <a:gd name="connsiteY16" fmla="*/ 4479807 h 4701448"/>
              <a:gd name="connsiteX17" fmla="*/ 1007612 w 4701448"/>
              <a:gd name="connsiteY17" fmla="*/ 4479807 h 4701448"/>
              <a:gd name="connsiteX18" fmla="*/ 221639 w 4701448"/>
              <a:gd name="connsiteY18" fmla="*/ 3693834 h 4701448"/>
              <a:gd name="connsiteX19" fmla="*/ 221639 w 4701448"/>
              <a:gd name="connsiteY19" fmla="*/ 3342347 h 4701448"/>
              <a:gd name="connsiteX20" fmla="*/ 184732 w 4701448"/>
              <a:gd name="connsiteY20" fmla="*/ 3265732 h 4701448"/>
              <a:gd name="connsiteX21" fmla="*/ 0 w 4701448"/>
              <a:gd name="connsiteY21" fmla="*/ 2350724 h 4701448"/>
              <a:gd name="connsiteX22" fmla="*/ 184732 w 4701448"/>
              <a:gd name="connsiteY22" fmla="*/ 1435716 h 4701448"/>
              <a:gd name="connsiteX23" fmla="*/ 221639 w 4701448"/>
              <a:gd name="connsiteY23" fmla="*/ 1359101 h 4701448"/>
              <a:gd name="connsiteX24" fmla="*/ 221639 w 4701448"/>
              <a:gd name="connsiteY24" fmla="*/ 1007612 h 4701448"/>
              <a:gd name="connsiteX25" fmla="*/ 1007612 w 4701448"/>
              <a:gd name="connsiteY25" fmla="*/ 221639 h 4701448"/>
              <a:gd name="connsiteX26" fmla="*/ 1359101 w 4701448"/>
              <a:gd name="connsiteY26" fmla="*/ 221639 h 4701448"/>
              <a:gd name="connsiteX27" fmla="*/ 1435716 w 4701448"/>
              <a:gd name="connsiteY27" fmla="*/ 184732 h 4701448"/>
              <a:gd name="connsiteX28" fmla="*/ 2350724 w 4701448"/>
              <a:gd name="connsiteY28" fmla="*/ 0 h 4701448"/>
            </a:gdLst>
            <a:ahLst/>
            <a:cxnLst/>
            <a:rect l="l" t="t" r="r" b="b"/>
            <a:pathLst>
              <a:path w="4701448" h="4701448">
                <a:moveTo>
                  <a:pt x="2350724" y="0"/>
                </a:moveTo>
                <a:cubicBezTo>
                  <a:pt x="2675291" y="0"/>
                  <a:pt x="2984495" y="65779"/>
                  <a:pt x="3265732" y="184732"/>
                </a:cubicBezTo>
                <a:lnTo>
                  <a:pt x="3342347" y="221639"/>
                </a:lnTo>
                <a:lnTo>
                  <a:pt x="3693834" y="221639"/>
                </a:lnTo>
                <a:cubicBezTo>
                  <a:pt x="4127915" y="221639"/>
                  <a:pt x="4479807" y="573531"/>
                  <a:pt x="4479807" y="1007612"/>
                </a:cubicBezTo>
                <a:lnTo>
                  <a:pt x="4479807" y="1359097"/>
                </a:lnTo>
                <a:lnTo>
                  <a:pt x="4516716" y="1435716"/>
                </a:lnTo>
                <a:cubicBezTo>
                  <a:pt x="4635670" y="1716953"/>
                  <a:pt x="4701448" y="2026157"/>
                  <a:pt x="4701448" y="2350724"/>
                </a:cubicBezTo>
                <a:cubicBezTo>
                  <a:pt x="4701448" y="2675291"/>
                  <a:pt x="4635670" y="2984495"/>
                  <a:pt x="4516716" y="3265732"/>
                </a:cubicBezTo>
                <a:lnTo>
                  <a:pt x="4479807" y="3342351"/>
                </a:lnTo>
                <a:lnTo>
                  <a:pt x="4479807" y="3693834"/>
                </a:lnTo>
                <a:cubicBezTo>
                  <a:pt x="4479807" y="4127915"/>
                  <a:pt x="4127915" y="4479807"/>
                  <a:pt x="3693834" y="4479807"/>
                </a:cubicBezTo>
                <a:lnTo>
                  <a:pt x="3342351" y="4479807"/>
                </a:lnTo>
                <a:lnTo>
                  <a:pt x="3265732" y="4516717"/>
                </a:lnTo>
                <a:cubicBezTo>
                  <a:pt x="2984495" y="4635670"/>
                  <a:pt x="2675291" y="4701448"/>
                  <a:pt x="2350724" y="4701448"/>
                </a:cubicBezTo>
                <a:cubicBezTo>
                  <a:pt x="2026157" y="4701448"/>
                  <a:pt x="1716953" y="4635670"/>
                  <a:pt x="1435716" y="4516717"/>
                </a:cubicBezTo>
                <a:lnTo>
                  <a:pt x="1359097" y="4479807"/>
                </a:lnTo>
                <a:lnTo>
                  <a:pt x="1007612" y="4479807"/>
                </a:lnTo>
                <a:cubicBezTo>
                  <a:pt x="573531" y="4479807"/>
                  <a:pt x="221639" y="4127915"/>
                  <a:pt x="221639" y="3693834"/>
                </a:cubicBezTo>
                <a:lnTo>
                  <a:pt x="221639" y="3342347"/>
                </a:lnTo>
                <a:lnTo>
                  <a:pt x="184732" y="3265732"/>
                </a:lnTo>
                <a:cubicBezTo>
                  <a:pt x="65779" y="2984495"/>
                  <a:pt x="0" y="2675291"/>
                  <a:pt x="0" y="2350724"/>
                </a:cubicBezTo>
                <a:cubicBezTo>
                  <a:pt x="0" y="2026157"/>
                  <a:pt x="65779" y="1716953"/>
                  <a:pt x="184732" y="1435716"/>
                </a:cubicBezTo>
                <a:lnTo>
                  <a:pt x="221639" y="1359101"/>
                </a:lnTo>
                <a:lnTo>
                  <a:pt x="221639" y="1007612"/>
                </a:lnTo>
                <a:cubicBezTo>
                  <a:pt x="221639" y="573531"/>
                  <a:pt x="573531" y="221639"/>
                  <a:pt x="1007612" y="221639"/>
                </a:cubicBezTo>
                <a:lnTo>
                  <a:pt x="1359101" y="221639"/>
                </a:lnTo>
                <a:lnTo>
                  <a:pt x="1435716" y="184732"/>
                </a:lnTo>
                <a:cubicBezTo>
                  <a:pt x="1716953" y="65779"/>
                  <a:pt x="2026157" y="0"/>
                  <a:pt x="2350724" y="0"/>
                </a:cubicBezTo>
                <a:close/>
              </a:path>
            </a:pathLst>
          </a:custGeom>
          <a:solidFill>
            <a:schemeClr val="accent2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alphaModFix/>
          </a:blip>
          <a:srcRect l="11329" r="11329"/>
          <a:stretch>
            <a:fillRect/>
          </a:stretch>
        </p:blipFill>
        <p:spPr>
          <a:xfrm>
            <a:off x="395812" y="836503"/>
            <a:ext cx="4458174" cy="5184995"/>
          </a:xfrm>
          <a:custGeom>
            <a:avLst/>
            <a:gdLst>
              <a:gd name="connsiteX0" fmla="*/ 2229087 w 4458174"/>
              <a:gd name="connsiteY0" fmla="*/ 0 h 5184995"/>
              <a:gd name="connsiteX1" fmla="*/ 3096749 w 4458174"/>
              <a:gd name="connsiteY1" fmla="*/ 203732 h 5184995"/>
              <a:gd name="connsiteX2" fmla="*/ 3169399 w 4458174"/>
              <a:gd name="connsiteY2" fmla="*/ 244435 h 5184995"/>
              <a:gd name="connsiteX3" fmla="*/ 3502699 w 4458174"/>
              <a:gd name="connsiteY3" fmla="*/ 244435 h 5184995"/>
              <a:gd name="connsiteX4" fmla="*/ 4248002 w 4458174"/>
              <a:gd name="connsiteY4" fmla="*/ 1111246 h 5184995"/>
              <a:gd name="connsiteX5" fmla="*/ 4248002 w 4458174"/>
              <a:gd name="connsiteY5" fmla="*/ 1498881 h 5184995"/>
              <a:gd name="connsiteX6" fmla="*/ 4283001 w 4458174"/>
              <a:gd name="connsiteY6" fmla="*/ 1583381 h 5184995"/>
              <a:gd name="connsiteX7" fmla="*/ 4458174 w 4458174"/>
              <a:gd name="connsiteY7" fmla="*/ 2592498 h 5184995"/>
              <a:gd name="connsiteX8" fmla="*/ 4283001 w 4458174"/>
              <a:gd name="connsiteY8" fmla="*/ 3601615 h 5184995"/>
              <a:gd name="connsiteX9" fmla="*/ 4248002 w 4458174"/>
              <a:gd name="connsiteY9" fmla="*/ 3686114 h 5184995"/>
              <a:gd name="connsiteX10" fmla="*/ 4248002 w 4458174"/>
              <a:gd name="connsiteY10" fmla="*/ 4073747 h 5184995"/>
              <a:gd name="connsiteX11" fmla="*/ 3502699 w 4458174"/>
              <a:gd name="connsiteY11" fmla="*/ 4940558 h 5184995"/>
              <a:gd name="connsiteX12" fmla="*/ 3169403 w 4458174"/>
              <a:gd name="connsiteY12" fmla="*/ 4940558 h 5184995"/>
              <a:gd name="connsiteX13" fmla="*/ 3096749 w 4458174"/>
              <a:gd name="connsiteY13" fmla="*/ 4981265 h 5184995"/>
              <a:gd name="connsiteX14" fmla="*/ 2229087 w 4458174"/>
              <a:gd name="connsiteY14" fmla="*/ 5184995 h 5184995"/>
              <a:gd name="connsiteX15" fmla="*/ 1361426 w 4458174"/>
              <a:gd name="connsiteY15" fmla="*/ 4981265 h 5184995"/>
              <a:gd name="connsiteX16" fmla="*/ 1288771 w 4458174"/>
              <a:gd name="connsiteY16" fmla="*/ 4940558 h 5184995"/>
              <a:gd name="connsiteX17" fmla="*/ 955474 w 4458174"/>
              <a:gd name="connsiteY17" fmla="*/ 4940558 h 5184995"/>
              <a:gd name="connsiteX18" fmla="*/ 210171 w 4458174"/>
              <a:gd name="connsiteY18" fmla="*/ 4073747 h 5184995"/>
              <a:gd name="connsiteX19" fmla="*/ 210171 w 4458174"/>
              <a:gd name="connsiteY19" fmla="*/ 3686110 h 5184995"/>
              <a:gd name="connsiteX20" fmla="*/ 175173 w 4458174"/>
              <a:gd name="connsiteY20" fmla="*/ 3601615 h 5184995"/>
              <a:gd name="connsiteX21" fmla="*/ 0 w 4458174"/>
              <a:gd name="connsiteY21" fmla="*/ 2592498 h 5184995"/>
              <a:gd name="connsiteX22" fmla="*/ 175173 w 4458174"/>
              <a:gd name="connsiteY22" fmla="*/ 1583381 h 5184995"/>
              <a:gd name="connsiteX23" fmla="*/ 210171 w 4458174"/>
              <a:gd name="connsiteY23" fmla="*/ 1498886 h 5184995"/>
              <a:gd name="connsiteX24" fmla="*/ 210171 w 4458174"/>
              <a:gd name="connsiteY24" fmla="*/ 1111246 h 5184995"/>
              <a:gd name="connsiteX25" fmla="*/ 955474 w 4458174"/>
              <a:gd name="connsiteY25" fmla="*/ 244435 h 5184995"/>
              <a:gd name="connsiteX26" fmla="*/ 1288775 w 4458174"/>
              <a:gd name="connsiteY26" fmla="*/ 244435 h 5184995"/>
              <a:gd name="connsiteX27" fmla="*/ 1361426 w 4458174"/>
              <a:gd name="connsiteY27" fmla="*/ 203732 h 5184995"/>
              <a:gd name="connsiteX28" fmla="*/ 2229087 w 4458174"/>
              <a:gd name="connsiteY28" fmla="*/ 0 h 5184995"/>
            </a:gdLst>
            <a:ahLst/>
            <a:cxnLst/>
            <a:rect l="l" t="t" r="r" b="b"/>
            <a:pathLst>
              <a:path w="4458174" h="5184995">
                <a:moveTo>
                  <a:pt x="2229087" y="0"/>
                </a:moveTo>
                <a:cubicBezTo>
                  <a:pt x="2536860" y="0"/>
                  <a:pt x="2830064" y="72545"/>
                  <a:pt x="3096749" y="203732"/>
                </a:cubicBezTo>
                <a:lnTo>
                  <a:pt x="3169399" y="244435"/>
                </a:lnTo>
                <a:lnTo>
                  <a:pt x="3502699" y="244435"/>
                </a:lnTo>
                <a:cubicBezTo>
                  <a:pt x="3914318" y="244435"/>
                  <a:pt x="4248002" y="632519"/>
                  <a:pt x="4248002" y="1111246"/>
                </a:cubicBezTo>
                <a:lnTo>
                  <a:pt x="4248002" y="1498881"/>
                </a:lnTo>
                <a:lnTo>
                  <a:pt x="4283001" y="1583381"/>
                </a:lnTo>
                <a:cubicBezTo>
                  <a:pt x="4395800" y="1893543"/>
                  <a:pt x="4458174" y="2234549"/>
                  <a:pt x="4458174" y="2592498"/>
                </a:cubicBezTo>
                <a:cubicBezTo>
                  <a:pt x="4458174" y="2950447"/>
                  <a:pt x="4395800" y="3291452"/>
                  <a:pt x="4283001" y="3601615"/>
                </a:cubicBezTo>
                <a:lnTo>
                  <a:pt x="4248002" y="3686114"/>
                </a:lnTo>
                <a:lnTo>
                  <a:pt x="4248002" y="4073747"/>
                </a:lnTo>
                <a:cubicBezTo>
                  <a:pt x="4248002" y="4552474"/>
                  <a:pt x="3914318" y="4940558"/>
                  <a:pt x="3502699" y="4940558"/>
                </a:cubicBezTo>
                <a:lnTo>
                  <a:pt x="3169403" y="4940558"/>
                </a:lnTo>
                <a:lnTo>
                  <a:pt x="3096749" y="4981265"/>
                </a:lnTo>
                <a:cubicBezTo>
                  <a:pt x="2830064" y="5112452"/>
                  <a:pt x="2536860" y="5184995"/>
                  <a:pt x="2229087" y="5184995"/>
                </a:cubicBezTo>
                <a:cubicBezTo>
                  <a:pt x="1921315" y="5184995"/>
                  <a:pt x="1628110" y="5112452"/>
                  <a:pt x="1361426" y="4981265"/>
                </a:cubicBezTo>
                <a:lnTo>
                  <a:pt x="1288771" y="4940558"/>
                </a:lnTo>
                <a:lnTo>
                  <a:pt x="955474" y="4940558"/>
                </a:lnTo>
                <a:cubicBezTo>
                  <a:pt x="543854" y="4940558"/>
                  <a:pt x="210171" y="4552474"/>
                  <a:pt x="210171" y="4073747"/>
                </a:cubicBezTo>
                <a:lnTo>
                  <a:pt x="210171" y="3686110"/>
                </a:lnTo>
                <a:lnTo>
                  <a:pt x="175173" y="3601615"/>
                </a:lnTo>
                <a:cubicBezTo>
                  <a:pt x="62375" y="3291452"/>
                  <a:pt x="0" y="2950447"/>
                  <a:pt x="0" y="2592498"/>
                </a:cubicBezTo>
                <a:cubicBezTo>
                  <a:pt x="0" y="2234549"/>
                  <a:pt x="62375" y="1893543"/>
                  <a:pt x="175173" y="1583381"/>
                </a:cubicBezTo>
                <a:lnTo>
                  <a:pt x="210171" y="1498886"/>
                </a:lnTo>
                <a:lnTo>
                  <a:pt x="210171" y="1111246"/>
                </a:lnTo>
                <a:cubicBezTo>
                  <a:pt x="210171" y="632519"/>
                  <a:pt x="543854" y="244435"/>
                  <a:pt x="955474" y="244435"/>
                </a:cubicBezTo>
                <a:lnTo>
                  <a:pt x="1288775" y="244435"/>
                </a:lnTo>
                <a:lnTo>
                  <a:pt x="1361426" y="203732"/>
                </a:lnTo>
                <a:cubicBezTo>
                  <a:pt x="1628110" y="72545"/>
                  <a:pt x="1921315" y="0"/>
                  <a:pt x="2229087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5847863" y="1101535"/>
            <a:ext cx="2712955" cy="6279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0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62424F-DCFC-1761-6DEC-AF37DF5AF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EA28811A-3BF5-28E8-F3CF-3C2B40E4794E}"/>
              </a:ext>
            </a:extLst>
          </p:cNvPr>
          <p:cNvSpPr txBox="1"/>
          <p:nvPr/>
        </p:nvSpPr>
        <p:spPr>
          <a:xfrm>
            <a:off x="6046428" y="2366187"/>
            <a:ext cx="5940238" cy="26350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Source Han Sans"/>
                <a:cs typeface="Times New Roman" panose="02020603050405020304" pitchFamily="18" charset="0"/>
              </a:rPr>
              <a:t>The history of Jingdezhen porcelain dates back to the </a:t>
            </a:r>
            <a:r>
              <a:rPr kumimoji="1" lang="en-US" altLang="zh-CN" sz="2000" dirty="0">
                <a:ln w="12700">
                  <a:noFill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Source Han Sans"/>
                <a:cs typeface="Times New Roman" panose="02020603050405020304" pitchFamily="18" charset="0"/>
              </a:rPr>
              <a:t>Han Dynasty</a:t>
            </a:r>
            <a:r>
              <a:rPr kumimoji="1" lang="en-US" altLang="zh-CN" sz="20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Source Han Sans"/>
                <a:cs typeface="Times New Roman" panose="02020603050405020304" pitchFamily="18" charset="0"/>
              </a:rPr>
              <a:t>.</a:t>
            </a:r>
          </a:p>
          <a:p>
            <a:pPr algn="l">
              <a:lnSpc>
                <a:spcPct val="150000"/>
              </a:lnSpc>
            </a:pPr>
            <a:endParaRPr kumimoji="1" lang="en-US" altLang="zh-CN" sz="2000" dirty="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Times New Roman" panose="02020603050405020304" pitchFamily="18" charset="0"/>
              <a:ea typeface="Source Han Sans"/>
              <a:cs typeface="Times New Roman" panose="02020603050405020304" pitchFamily="18" charset="0"/>
            </a:endParaRP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Source Han Sans"/>
                <a:cs typeface="Times New Roman" panose="02020603050405020304" pitchFamily="18" charset="0"/>
              </a:rPr>
              <a:t>Pottery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Source Han Sans"/>
                <a:cs typeface="Times New Roman" panose="02020603050405020304" pitchFamily="18" charset="0"/>
              </a:rPr>
              <a:t>Simple and practical</a:t>
            </a:r>
            <a:endParaRPr kumimoji="1"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F19BA990-2A7A-FB2A-3449-C34A3FD38493}"/>
              </a:ext>
            </a:extLst>
          </p:cNvPr>
          <p:cNvSpPr txBox="1"/>
          <p:nvPr/>
        </p:nvSpPr>
        <p:spPr>
          <a:xfrm>
            <a:off x="6046428" y="1325798"/>
            <a:ext cx="6659042" cy="3497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3200" dirty="0">
                <a:ln w="12700">
                  <a:noFill/>
                </a:ln>
                <a:solidFill>
                  <a:srgbClr val="5E7264">
                    <a:alpha val="100000"/>
                  </a:srgbClr>
                </a:solidFill>
                <a:latin typeface="Times New Roman" panose="02020603050405020304" pitchFamily="18" charset="0"/>
                <a:ea typeface="Source Han Sans CN Bold"/>
                <a:cs typeface="Times New Roman" panose="02020603050405020304" pitchFamily="18" charset="0"/>
              </a:rPr>
              <a:t>Early Kilns and Techniques</a:t>
            </a:r>
          </a:p>
          <a:p>
            <a:pPr algn="l">
              <a:lnSpc>
                <a:spcPct val="150000"/>
              </a:lnSpc>
            </a:pPr>
            <a:r>
              <a:rPr kumimoji="1" lang="en-US" altLang="zh-CN" sz="2400" dirty="0">
                <a:ln w="12700">
                  <a:noFill/>
                </a:ln>
                <a:solidFill>
                  <a:srgbClr val="5E7264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 </a:t>
            </a:r>
            <a:r>
              <a:rPr kumimoji="1" lang="en-US" altLang="zh-CN" sz="2400" b="1" dirty="0" err="1">
                <a:ln w="12700">
                  <a:noFill/>
                </a:ln>
                <a:solidFill>
                  <a:srgbClr val="5E7264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Source Han Sans CN Bold"/>
              </a:rPr>
              <a:t>早期的窑炉和技术</a:t>
            </a:r>
            <a:endParaRPr kumimoji="1" lang="zh-CN" altLang="en-US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B3AAFE18-FA1A-E17F-598E-0760B22285CD}"/>
              </a:ext>
            </a:extLst>
          </p:cNvPr>
          <p:cNvSpPr txBox="1"/>
          <p:nvPr/>
        </p:nvSpPr>
        <p:spPr>
          <a:xfrm>
            <a:off x="887200" y="328935"/>
            <a:ext cx="106190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pitchFamily="18" charset="0"/>
                <a:ea typeface="Source Han Sans CN Bold"/>
                <a:cs typeface="Times New Roman" panose="02020603050405020304" pitchFamily="18" charset="0"/>
              </a:rPr>
              <a:t>Ancient Origins </a:t>
            </a:r>
            <a:r>
              <a:rPr kumimoji="1" lang="en-US" altLang="zh-CN" sz="3200" b="1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+mn-ea"/>
                <a:cs typeface="Source Han Sans CN Bold"/>
              </a:rPr>
              <a:t>景德镇瓷器的历史</a:t>
            </a:r>
            <a:endParaRPr kumimoji="1" lang="zh-CN" altLang="en-US" b="1" dirty="0">
              <a:latin typeface="+mn-ea"/>
            </a:endParaRP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0D5C4533-0F34-B5AF-091C-5DD2A84461F9}"/>
              </a:ext>
            </a:extLst>
          </p:cNvPr>
          <p:cNvSpPr txBox="1"/>
          <p:nvPr/>
        </p:nvSpPr>
        <p:spPr>
          <a:xfrm rot="16200000">
            <a:off x="433600" y="446435"/>
            <a:ext cx="360000" cy="360000"/>
          </a:xfrm>
          <a:prstGeom prst="diamond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16166703-86B7-B7DC-2FAD-601E4CF1698E}"/>
              </a:ext>
            </a:extLst>
          </p:cNvPr>
          <p:cNvSpPr txBox="1"/>
          <p:nvPr/>
        </p:nvSpPr>
        <p:spPr>
          <a:xfrm rot="16200000">
            <a:off x="292966" y="446435"/>
            <a:ext cx="360000" cy="360000"/>
          </a:xfrm>
          <a:prstGeom prst="diamond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B601EB8-6BD1-E9F2-B93E-7C8A70966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18" y="1205298"/>
            <a:ext cx="5243589" cy="524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39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0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ACD90E-277E-C689-3CBD-83108AC17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16443DE0-D467-0ED4-E750-7987692FF4BF}"/>
              </a:ext>
            </a:extLst>
          </p:cNvPr>
          <p:cNvSpPr txBox="1"/>
          <p:nvPr/>
        </p:nvSpPr>
        <p:spPr>
          <a:xfrm>
            <a:off x="6046428" y="2366187"/>
            <a:ext cx="5940238" cy="26350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Source Han Sans"/>
                <a:cs typeface="Times New Roman" panose="02020603050405020304" pitchFamily="18" charset="0"/>
              </a:rPr>
              <a:t>During the Song Dynasty, Jingdezhen became an official imperial kiln site.</a:t>
            </a:r>
          </a:p>
          <a:p>
            <a:pPr algn="l">
              <a:lnSpc>
                <a:spcPct val="150000"/>
              </a:lnSpc>
            </a:pPr>
            <a:endParaRPr kumimoji="1" lang="en-US" altLang="zh-CN" sz="2000" dirty="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Times New Roman" panose="02020603050405020304" pitchFamily="18" charset="0"/>
              <a:ea typeface="Source Han Sans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Source Han Sans"/>
                <a:cs typeface="Times New Roman" panose="02020603050405020304" pitchFamily="18" charset="0"/>
              </a:rPr>
              <a:t>Significant advancements in porcelain- making techniques and quality.</a:t>
            </a:r>
          </a:p>
          <a:p>
            <a:pPr algn="l">
              <a:lnSpc>
                <a:spcPct val="150000"/>
              </a:lnSpc>
            </a:pPr>
            <a:endParaRPr kumimoji="1" lang="en-US" altLang="zh-CN" sz="2000" dirty="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Times New Roman" panose="02020603050405020304" pitchFamily="18" charset="0"/>
              <a:ea typeface="Source Han Sans"/>
              <a:cs typeface="Times New Roman" panose="02020603050405020304" pitchFamily="18" charset="0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F6A37E3D-2A2C-B055-900D-6883C37FD0CA}"/>
              </a:ext>
            </a:extLst>
          </p:cNvPr>
          <p:cNvSpPr txBox="1"/>
          <p:nvPr/>
        </p:nvSpPr>
        <p:spPr>
          <a:xfrm>
            <a:off x="5847184" y="1350680"/>
            <a:ext cx="6659042" cy="3497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3200" b="1" dirty="0">
                <a:ln w="12700">
                  <a:noFill/>
                </a:ln>
                <a:solidFill>
                  <a:srgbClr val="5E7264">
                    <a:alpha val="100000"/>
                  </a:srgbClr>
                </a:solidFill>
                <a:latin typeface="Times New Roman" panose="02020603050405020304" pitchFamily="18" charset="0"/>
                <a:ea typeface="Source Han Sans CN Bold"/>
                <a:cs typeface="Times New Roman" panose="02020603050405020304" pitchFamily="18" charset="0"/>
              </a:rPr>
              <a:t>Imperial Patronage</a:t>
            </a:r>
          </a:p>
          <a:p>
            <a:pPr algn="l">
              <a:lnSpc>
                <a:spcPct val="150000"/>
              </a:lnSpc>
            </a:pPr>
            <a:r>
              <a:rPr kumimoji="1" lang="zh-CN" altLang="en-US" sz="3200" b="1" dirty="0">
                <a:ln w="12700">
                  <a:noFill/>
                </a:ln>
                <a:solidFill>
                  <a:srgbClr val="5E7264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皇家赞助</a:t>
            </a: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8BFBE1EC-1B78-86C9-7FF2-3DBCB3942732}"/>
              </a:ext>
            </a:extLst>
          </p:cNvPr>
          <p:cNvSpPr txBox="1"/>
          <p:nvPr/>
        </p:nvSpPr>
        <p:spPr>
          <a:xfrm>
            <a:off x="887200" y="328935"/>
            <a:ext cx="106190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pitchFamily="18" charset="0"/>
                <a:ea typeface="Source Han Sans CN Bold"/>
                <a:cs typeface="Times New Roman" panose="02020603050405020304" pitchFamily="18" charset="0"/>
              </a:rPr>
              <a:t>Ancient Origins </a:t>
            </a:r>
            <a:r>
              <a:rPr kumimoji="1" lang="en-US" altLang="zh-CN" sz="3200" b="1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+mn-ea"/>
                <a:cs typeface="Source Han Sans CN Bold"/>
              </a:rPr>
              <a:t>景德镇瓷器的历史</a:t>
            </a:r>
            <a:endParaRPr kumimoji="1" lang="zh-CN" altLang="en-US" b="1" dirty="0">
              <a:latin typeface="+mn-ea"/>
            </a:endParaRP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D461CB64-C487-FAA1-F262-062DA21787FE}"/>
              </a:ext>
            </a:extLst>
          </p:cNvPr>
          <p:cNvSpPr txBox="1"/>
          <p:nvPr/>
        </p:nvSpPr>
        <p:spPr>
          <a:xfrm rot="16200000">
            <a:off x="433600" y="446435"/>
            <a:ext cx="360000" cy="360000"/>
          </a:xfrm>
          <a:prstGeom prst="diamond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4D73B0B9-922C-DB69-F70A-5A8D002EEC54}"/>
              </a:ext>
            </a:extLst>
          </p:cNvPr>
          <p:cNvSpPr txBox="1"/>
          <p:nvPr/>
        </p:nvSpPr>
        <p:spPr>
          <a:xfrm rot="16200000">
            <a:off x="292966" y="446435"/>
            <a:ext cx="360000" cy="360000"/>
          </a:xfrm>
          <a:prstGeom prst="diamond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FC54C03-FF52-9CA9-FE62-03B40CEC7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67" y="1017803"/>
            <a:ext cx="4480948" cy="551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34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0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9D8B92-FF5A-304D-7338-AA925B23F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263641AC-13A7-4C48-13B7-1FFD5076BD76}"/>
              </a:ext>
            </a:extLst>
          </p:cNvPr>
          <p:cNvSpPr txBox="1"/>
          <p:nvPr/>
        </p:nvSpPr>
        <p:spPr>
          <a:xfrm>
            <a:off x="6344818" y="2443483"/>
            <a:ext cx="5940238" cy="26350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Source Han Sans"/>
                <a:cs typeface="Times New Roman" panose="02020603050405020304" pitchFamily="18" charset="0"/>
              </a:rPr>
              <a:t>By the Ming and Qing Dynasties, Jingdezhen porcelain was exported worldwide.</a:t>
            </a:r>
          </a:p>
          <a:p>
            <a:pPr algn="l">
              <a:lnSpc>
                <a:spcPct val="150000"/>
              </a:lnSpc>
            </a:pPr>
            <a:endParaRPr kumimoji="1" lang="en-US" altLang="zh-CN" sz="2000" dirty="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Times New Roman" panose="02020603050405020304" pitchFamily="18" charset="0"/>
              <a:ea typeface="Source Han Sans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Source Han Sans"/>
                <a:cs typeface="Times New Roman" panose="02020603050405020304" pitchFamily="18" charset="0"/>
              </a:rPr>
              <a:t>a highly sought-after commodity along the Silk Road and in European markets.</a:t>
            </a: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8D16CECD-AF4E-6294-3729-5CC808F778D7}"/>
              </a:ext>
            </a:extLst>
          </p:cNvPr>
          <p:cNvSpPr txBox="1"/>
          <p:nvPr/>
        </p:nvSpPr>
        <p:spPr>
          <a:xfrm>
            <a:off x="6295054" y="1319088"/>
            <a:ext cx="6659042" cy="3497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3200" b="1" dirty="0">
                <a:ln w="12700">
                  <a:noFill/>
                </a:ln>
                <a:solidFill>
                  <a:srgbClr val="5E7264">
                    <a:alpha val="100000"/>
                  </a:srgbClr>
                </a:solidFill>
                <a:latin typeface="Times New Roman" panose="02020603050405020304" pitchFamily="18" charset="0"/>
                <a:ea typeface="Source Han Sans CN Bold"/>
                <a:cs typeface="Times New Roman" panose="02020603050405020304" pitchFamily="18" charset="0"/>
              </a:rPr>
              <a:t>Global trade</a:t>
            </a:r>
          </a:p>
          <a:p>
            <a:pPr algn="l">
              <a:lnSpc>
                <a:spcPct val="150000"/>
              </a:lnSpc>
            </a:pPr>
            <a:r>
              <a:rPr kumimoji="1" lang="zh-CN" altLang="en-US" sz="3200" b="1" dirty="0">
                <a:ln w="12700">
                  <a:noFill/>
                </a:ln>
                <a:solidFill>
                  <a:srgbClr val="5E7264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全球贸易</a:t>
            </a: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94D747D5-E498-998A-F0EE-05833A850295}"/>
              </a:ext>
            </a:extLst>
          </p:cNvPr>
          <p:cNvSpPr txBox="1"/>
          <p:nvPr/>
        </p:nvSpPr>
        <p:spPr>
          <a:xfrm>
            <a:off x="887200" y="328935"/>
            <a:ext cx="106190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kumimoji="1" lang="en-US" altLang="zh-CN" sz="32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pitchFamily="18" charset="0"/>
                <a:ea typeface="Source Han Sans CN Bold"/>
                <a:cs typeface="Times New Roman" panose="02020603050405020304" pitchFamily="18" charset="0"/>
              </a:rPr>
              <a:t>Ancient Origins </a:t>
            </a:r>
            <a:r>
              <a:rPr kumimoji="1" lang="en-US" altLang="zh-CN" sz="3200" b="1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+mn-ea"/>
                <a:cs typeface="Times New Roman" panose="02020603050405020304" pitchFamily="18" charset="0"/>
              </a:rPr>
              <a:t>景德镇瓷器的历史</a:t>
            </a:r>
            <a:endParaRPr kumimoji="1" lang="zh-CN" altLang="en-US" sz="3200" b="1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F5C2C059-2609-E44A-247B-1D4611334C85}"/>
              </a:ext>
            </a:extLst>
          </p:cNvPr>
          <p:cNvSpPr txBox="1"/>
          <p:nvPr/>
        </p:nvSpPr>
        <p:spPr>
          <a:xfrm rot="16200000">
            <a:off x="433600" y="446435"/>
            <a:ext cx="360000" cy="360000"/>
          </a:xfrm>
          <a:prstGeom prst="diamond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2AC02BF8-F61B-EA0B-5322-7487EFD9894E}"/>
              </a:ext>
            </a:extLst>
          </p:cNvPr>
          <p:cNvSpPr txBox="1"/>
          <p:nvPr/>
        </p:nvSpPr>
        <p:spPr>
          <a:xfrm rot="16200000">
            <a:off x="292966" y="446435"/>
            <a:ext cx="360000" cy="360000"/>
          </a:xfrm>
          <a:prstGeom prst="diamond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A0AC183-CB23-D15A-239B-B31E3C627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52" y="1922862"/>
            <a:ext cx="5616777" cy="367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36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flipH="1">
            <a:off x="2407794" y="368301"/>
            <a:ext cx="9461500" cy="6121399"/>
          </a:xfrm>
          <a:prstGeom prst="plaque">
            <a:avLst>
              <a:gd name="adj" fmla="val 6033"/>
            </a:avLst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  <a:effectLst>
            <a:outerShdw blurRad="190500" dist="38100" dir="5400000" algn="t" rotWithShape="0">
              <a:schemeClr val="accent1">
                <a:lumMod val="75000"/>
                <a:alpha val="3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1384203" y="380736"/>
            <a:ext cx="10509444" cy="612053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 rot="16200000" flipH="1">
            <a:off x="-1559535" y="1377156"/>
            <a:ext cx="7708749" cy="4196366"/>
          </a:xfrm>
          <a:custGeom>
            <a:avLst/>
            <a:gdLst>
              <a:gd name="connsiteX0" fmla="*/ 51143 w 4711073"/>
              <a:gd name="connsiteY0" fmla="*/ 559961 h 790267"/>
              <a:gd name="connsiteX1" fmla="*/ 22063 w 4711073"/>
              <a:gd name="connsiteY1" fmla="*/ 454711 h 790267"/>
              <a:gd name="connsiteX2" fmla="*/ 24129 w 4711073"/>
              <a:gd name="connsiteY2" fmla="*/ 334404 h 790267"/>
              <a:gd name="connsiteX3" fmla="*/ 21915 w 4711073"/>
              <a:gd name="connsiteY3" fmla="*/ 319052 h 790267"/>
              <a:gd name="connsiteX4" fmla="*/ 47305 w 4711073"/>
              <a:gd name="connsiteY4" fmla="*/ 193136 h 790267"/>
              <a:gd name="connsiteX5" fmla="*/ 76237 w 4711073"/>
              <a:gd name="connsiteY5" fmla="*/ 181770 h 790267"/>
              <a:gd name="connsiteX6" fmla="*/ 135579 w 4711073"/>
              <a:gd name="connsiteY6" fmla="*/ 189446 h 790267"/>
              <a:gd name="connsiteX7" fmla="*/ 54095 w 4711073"/>
              <a:gd name="connsiteY7" fmla="*/ 148113 h 790267"/>
              <a:gd name="connsiteX8" fmla="*/ 404977 w 4711073"/>
              <a:gd name="connsiteY8" fmla="*/ 137485 h 790267"/>
              <a:gd name="connsiteX9" fmla="*/ 89818 w 4711073"/>
              <a:gd name="connsiteY9" fmla="*/ 92167 h 790267"/>
              <a:gd name="connsiteX10" fmla="*/ 37267 w 4711073"/>
              <a:gd name="connsiteY10" fmla="*/ 54820 h 790267"/>
              <a:gd name="connsiteX11" fmla="*/ 517756 w 4711073"/>
              <a:gd name="connsiteY11" fmla="*/ 56739 h 790267"/>
              <a:gd name="connsiteX12" fmla="*/ 410735 w 4711073"/>
              <a:gd name="connsiteY12" fmla="*/ 51573 h 790267"/>
              <a:gd name="connsiteX13" fmla="*/ 410882 w 4711073"/>
              <a:gd name="connsiteY13" fmla="*/ 44192 h 790267"/>
              <a:gd name="connsiteX14" fmla="*/ 518494 w 4711073"/>
              <a:gd name="connsiteY14" fmla="*/ 44192 h 790267"/>
              <a:gd name="connsiteX15" fmla="*/ 519084 w 4711073"/>
              <a:gd name="connsiteY15" fmla="*/ 35187 h 790267"/>
              <a:gd name="connsiteX16" fmla="*/ 327332 w 4711073"/>
              <a:gd name="connsiteY16" fmla="*/ 14669 h 790267"/>
              <a:gd name="connsiteX17" fmla="*/ 989388 w 4711073"/>
              <a:gd name="connsiteY17" fmla="*/ 13045 h 790267"/>
              <a:gd name="connsiteX18" fmla="*/ 881924 w 4711073"/>
              <a:gd name="connsiteY18" fmla="*/ 13045 h 790267"/>
              <a:gd name="connsiteX19" fmla="*/ 1178336 w 4711073"/>
              <a:gd name="connsiteY19" fmla="*/ 1679 h 790267"/>
              <a:gd name="connsiteX20" fmla="*/ 1862534 w 4711073"/>
              <a:gd name="connsiteY20" fmla="*/ 21902 h 790267"/>
              <a:gd name="connsiteX21" fmla="*/ 2413288 w 4711073"/>
              <a:gd name="connsiteY21" fmla="*/ 30759 h 790267"/>
              <a:gd name="connsiteX22" fmla="*/ 3668021 w 4711073"/>
              <a:gd name="connsiteY22" fmla="*/ 45078 h 790267"/>
              <a:gd name="connsiteX23" fmla="*/ 4378791 w 4711073"/>
              <a:gd name="connsiteY23" fmla="*/ 54082 h 790267"/>
              <a:gd name="connsiteX24" fmla="*/ 4534673 w 4711073"/>
              <a:gd name="connsiteY24" fmla="*/ 82424 h 790267"/>
              <a:gd name="connsiteX25" fmla="*/ 4547958 w 4711073"/>
              <a:gd name="connsiteY25" fmla="*/ 111210 h 790267"/>
              <a:gd name="connsiteX26" fmla="*/ 4568182 w 4711073"/>
              <a:gd name="connsiteY26" fmla="*/ 126857 h 790267"/>
              <a:gd name="connsiteX27" fmla="*/ 4602871 w 4711073"/>
              <a:gd name="connsiteY27" fmla="*/ 148851 h 790267"/>
              <a:gd name="connsiteX28" fmla="*/ 4657046 w 4711073"/>
              <a:gd name="connsiteY28" fmla="*/ 198303 h 790267"/>
              <a:gd name="connsiteX29" fmla="*/ 4485369 w 4711073"/>
              <a:gd name="connsiteY29" fmla="*/ 227678 h 790267"/>
              <a:gd name="connsiteX30" fmla="*/ 4645384 w 4711073"/>
              <a:gd name="connsiteY30" fmla="*/ 280820 h 790267"/>
              <a:gd name="connsiteX31" fmla="*/ 2554852 w 4711073"/>
              <a:gd name="connsiteY31" fmla="*/ 276096 h 790267"/>
              <a:gd name="connsiteX32" fmla="*/ 2797975 w 4711073"/>
              <a:gd name="connsiteY32" fmla="*/ 286724 h 790267"/>
              <a:gd name="connsiteX33" fmla="*/ 3785228 w 4711073"/>
              <a:gd name="connsiteY33" fmla="*/ 291743 h 790267"/>
              <a:gd name="connsiteX34" fmla="*/ 4293764 w 4711073"/>
              <a:gd name="connsiteY34" fmla="*/ 299567 h 790267"/>
              <a:gd name="connsiteX35" fmla="*/ 4610547 w 4711073"/>
              <a:gd name="connsiteY35" fmla="*/ 319052 h 790267"/>
              <a:gd name="connsiteX36" fmla="*/ 4640956 w 4711073"/>
              <a:gd name="connsiteY36" fmla="*/ 325252 h 790267"/>
              <a:gd name="connsiteX37" fmla="*/ 4680960 w 4711073"/>
              <a:gd name="connsiteY37" fmla="*/ 351971 h 790267"/>
              <a:gd name="connsiteX38" fmla="*/ 4632837 w 4711073"/>
              <a:gd name="connsiteY38" fmla="*/ 369537 h 790267"/>
              <a:gd name="connsiteX39" fmla="*/ 4108211 w 4711073"/>
              <a:gd name="connsiteY39" fmla="*/ 378984 h 790267"/>
              <a:gd name="connsiteX40" fmla="*/ 3577681 w 4711073"/>
              <a:gd name="connsiteY40" fmla="*/ 377803 h 790267"/>
              <a:gd name="connsiteX41" fmla="*/ 3488225 w 4711073"/>
              <a:gd name="connsiteY41" fmla="*/ 376918 h 790267"/>
              <a:gd name="connsiteX42" fmla="*/ 3647945 w 4711073"/>
              <a:gd name="connsiteY42" fmla="*/ 393155 h 790267"/>
              <a:gd name="connsiteX43" fmla="*/ 4258927 w 4711073"/>
              <a:gd name="connsiteY43" fmla="*/ 396108 h 790267"/>
              <a:gd name="connsiteX44" fmla="*/ 4603462 w 4711073"/>
              <a:gd name="connsiteY44" fmla="*/ 409393 h 790267"/>
              <a:gd name="connsiteX45" fmla="*/ 4673136 w 4711073"/>
              <a:gd name="connsiteY45" fmla="*/ 444525 h 790267"/>
              <a:gd name="connsiteX46" fmla="*/ 4673136 w 4711073"/>
              <a:gd name="connsiteY46" fmla="*/ 456039 h 790267"/>
              <a:gd name="connsiteX47" fmla="*/ 4692917 w 4711073"/>
              <a:gd name="connsiteY47" fmla="*/ 516119 h 790267"/>
              <a:gd name="connsiteX48" fmla="*/ 4711073 w 4711073"/>
              <a:gd name="connsiteY48" fmla="*/ 546085 h 790267"/>
              <a:gd name="connsiteX49" fmla="*/ 4681845 w 4711073"/>
              <a:gd name="connsiteY49" fmla="*/ 553614 h 790267"/>
              <a:gd name="connsiteX50" fmla="*/ 4437985 w 4711073"/>
              <a:gd name="connsiteY50" fmla="*/ 581513 h 790267"/>
              <a:gd name="connsiteX51" fmla="*/ 4658965 w 4711073"/>
              <a:gd name="connsiteY51" fmla="*/ 611921 h 790267"/>
              <a:gd name="connsiteX52" fmla="*/ 4672693 w 4711073"/>
              <a:gd name="connsiteY52" fmla="*/ 659011 h 790267"/>
              <a:gd name="connsiteX53" fmla="*/ 4586043 w 4711073"/>
              <a:gd name="connsiteY53" fmla="*/ 659011 h 790267"/>
              <a:gd name="connsiteX54" fmla="*/ 4661179 w 4711073"/>
              <a:gd name="connsiteY54" fmla="*/ 689420 h 790267"/>
              <a:gd name="connsiteX55" fmla="*/ 4672103 w 4711073"/>
              <a:gd name="connsiteY55" fmla="*/ 700934 h 790267"/>
              <a:gd name="connsiteX56" fmla="*/ 4658522 w 4711073"/>
              <a:gd name="connsiteY56" fmla="*/ 725290 h 790267"/>
              <a:gd name="connsiteX57" fmla="*/ 4400342 w 4711073"/>
              <a:gd name="connsiteY57" fmla="*/ 746104 h 790267"/>
              <a:gd name="connsiteX58" fmla="*/ 3704482 w 4711073"/>
              <a:gd name="connsiteY58" fmla="*/ 740495 h 790267"/>
              <a:gd name="connsiteX59" fmla="*/ 2527690 w 4711073"/>
              <a:gd name="connsiteY59" fmla="*/ 766327 h 790267"/>
              <a:gd name="connsiteX60" fmla="*/ 1949627 w 4711073"/>
              <a:gd name="connsiteY60" fmla="*/ 779022 h 790267"/>
              <a:gd name="connsiteX61" fmla="*/ 1321671 w 4711073"/>
              <a:gd name="connsiteY61" fmla="*/ 788322 h 790267"/>
              <a:gd name="connsiteX62" fmla="*/ 606178 w 4711073"/>
              <a:gd name="connsiteY62" fmla="*/ 778580 h 790267"/>
              <a:gd name="connsiteX63" fmla="*/ 458710 w 4711073"/>
              <a:gd name="connsiteY63" fmla="*/ 766180 h 790267"/>
              <a:gd name="connsiteX64" fmla="*/ 448377 w 4711073"/>
              <a:gd name="connsiteY64" fmla="*/ 765294 h 790267"/>
              <a:gd name="connsiteX65" fmla="*/ 204368 w 4711073"/>
              <a:gd name="connsiteY65" fmla="*/ 726029 h 790267"/>
              <a:gd name="connsiteX66" fmla="*/ 51290 w 4711073"/>
              <a:gd name="connsiteY66" fmla="*/ 712743 h 790267"/>
              <a:gd name="connsiteX67" fmla="*/ 26196 w 4711073"/>
              <a:gd name="connsiteY67" fmla="*/ 707724 h 790267"/>
              <a:gd name="connsiteX68" fmla="*/ 3906 w 4711073"/>
              <a:gd name="connsiteY68" fmla="*/ 648088 h 790267"/>
              <a:gd name="connsiteX69" fmla="*/ 51881 w 4711073"/>
              <a:gd name="connsiteY69" fmla="*/ 559961 h 790267"/>
              <a:gd name="connsiteX70" fmla="*/ 4029680 w 4711073"/>
              <a:gd name="connsiteY70" fmla="*/ 178670 h 790267"/>
              <a:gd name="connsiteX71" fmla="*/ 4028203 w 4711073"/>
              <a:gd name="connsiteY71" fmla="*/ 173798 h 790267"/>
              <a:gd name="connsiteX72" fmla="*/ 3703006 w 4711073"/>
              <a:gd name="connsiteY72" fmla="*/ 173798 h 790267"/>
              <a:gd name="connsiteX73" fmla="*/ 3703006 w 4711073"/>
              <a:gd name="connsiteY73" fmla="*/ 178670 h 790267"/>
              <a:gd name="connsiteX74" fmla="*/ 4029680 w 4711073"/>
              <a:gd name="connsiteY74" fmla="*/ 178670 h 790267"/>
              <a:gd name="connsiteX75" fmla="*/ 643524 w 4711073"/>
              <a:gd name="connsiteY75" fmla="*/ 156823 h 790267"/>
              <a:gd name="connsiteX76" fmla="*/ 643967 w 4711073"/>
              <a:gd name="connsiteY76" fmla="*/ 147818 h 790267"/>
              <a:gd name="connsiteX77" fmla="*/ 465795 w 4711073"/>
              <a:gd name="connsiteY77" fmla="*/ 147818 h 790267"/>
              <a:gd name="connsiteX78" fmla="*/ 465795 w 4711073"/>
              <a:gd name="connsiteY78" fmla="*/ 156823 h 790267"/>
              <a:gd name="connsiteX79" fmla="*/ 643377 w 4711073"/>
              <a:gd name="connsiteY79" fmla="*/ 156823 h 790267"/>
            </a:gdLst>
            <a:ahLst/>
            <a:cxnLst/>
            <a:rect l="l" t="t" r="r" b="b"/>
            <a:pathLst>
              <a:path w="4711073" h="790267">
                <a:moveTo>
                  <a:pt x="51143" y="559961"/>
                </a:moveTo>
                <a:cubicBezTo>
                  <a:pt x="-1556" y="534423"/>
                  <a:pt x="17044" y="489844"/>
                  <a:pt x="22063" y="454711"/>
                </a:cubicBezTo>
                <a:cubicBezTo>
                  <a:pt x="27820" y="414117"/>
                  <a:pt x="37857" y="374999"/>
                  <a:pt x="24129" y="334404"/>
                </a:cubicBezTo>
                <a:cubicBezTo>
                  <a:pt x="22505" y="329533"/>
                  <a:pt x="19848" y="322447"/>
                  <a:pt x="21915" y="319052"/>
                </a:cubicBezTo>
                <a:cubicBezTo>
                  <a:pt x="45533" y="280082"/>
                  <a:pt x="64428" y="241702"/>
                  <a:pt x="47305" y="193136"/>
                </a:cubicBezTo>
                <a:cubicBezTo>
                  <a:pt x="42876" y="180736"/>
                  <a:pt x="63838" y="178079"/>
                  <a:pt x="76237" y="181770"/>
                </a:cubicBezTo>
                <a:cubicBezTo>
                  <a:pt x="94837" y="187231"/>
                  <a:pt x="112994" y="194317"/>
                  <a:pt x="135579" y="189446"/>
                </a:cubicBezTo>
                <a:cubicBezTo>
                  <a:pt x="113289" y="164351"/>
                  <a:pt x="73580" y="180589"/>
                  <a:pt x="54095" y="148113"/>
                </a:cubicBezTo>
                <a:cubicBezTo>
                  <a:pt x="172926" y="151361"/>
                  <a:pt x="289542" y="156970"/>
                  <a:pt x="404977" y="137485"/>
                </a:cubicBezTo>
                <a:cubicBezTo>
                  <a:pt x="301351" y="108405"/>
                  <a:pt x="194773" y="106191"/>
                  <a:pt x="89818" y="92167"/>
                </a:cubicBezTo>
                <a:cubicBezTo>
                  <a:pt x="64871" y="88919"/>
                  <a:pt x="47452" y="81686"/>
                  <a:pt x="37267" y="54820"/>
                </a:cubicBezTo>
                <a:cubicBezTo>
                  <a:pt x="197725" y="51868"/>
                  <a:pt x="357593" y="75339"/>
                  <a:pt x="517756" y="56739"/>
                </a:cubicBezTo>
                <a:cubicBezTo>
                  <a:pt x="482033" y="54968"/>
                  <a:pt x="446457" y="53344"/>
                  <a:pt x="410735" y="51573"/>
                </a:cubicBezTo>
                <a:cubicBezTo>
                  <a:pt x="410735" y="49063"/>
                  <a:pt x="410735" y="46701"/>
                  <a:pt x="410882" y="44192"/>
                </a:cubicBezTo>
                <a:lnTo>
                  <a:pt x="518494" y="44192"/>
                </a:lnTo>
                <a:cubicBezTo>
                  <a:pt x="518642" y="41239"/>
                  <a:pt x="518789" y="38140"/>
                  <a:pt x="519084" y="35187"/>
                </a:cubicBezTo>
                <a:cubicBezTo>
                  <a:pt x="458267" y="28692"/>
                  <a:pt x="397449" y="22197"/>
                  <a:pt x="327332" y="14669"/>
                </a:cubicBezTo>
                <a:cubicBezTo>
                  <a:pt x="551265" y="-10573"/>
                  <a:pt x="766045" y="34154"/>
                  <a:pt x="989388" y="13045"/>
                </a:cubicBezTo>
                <a:lnTo>
                  <a:pt x="881924" y="13045"/>
                </a:lnTo>
                <a:cubicBezTo>
                  <a:pt x="980531" y="-2160"/>
                  <a:pt x="1079433" y="-1126"/>
                  <a:pt x="1178336" y="1679"/>
                </a:cubicBezTo>
                <a:cubicBezTo>
                  <a:pt x="1406402" y="8026"/>
                  <a:pt x="1634616" y="11273"/>
                  <a:pt x="1862534" y="21902"/>
                </a:cubicBezTo>
                <a:cubicBezTo>
                  <a:pt x="2046168" y="30316"/>
                  <a:pt x="2230245" y="22197"/>
                  <a:pt x="2413288" y="30759"/>
                </a:cubicBezTo>
                <a:cubicBezTo>
                  <a:pt x="2831631" y="50392"/>
                  <a:pt x="3249974" y="29283"/>
                  <a:pt x="3668021" y="45078"/>
                </a:cubicBezTo>
                <a:cubicBezTo>
                  <a:pt x="3904944" y="54082"/>
                  <a:pt x="4141867" y="49801"/>
                  <a:pt x="4378791" y="54082"/>
                </a:cubicBezTo>
                <a:cubicBezTo>
                  <a:pt x="4432227" y="55115"/>
                  <a:pt x="4483450" y="69287"/>
                  <a:pt x="4534673" y="82424"/>
                </a:cubicBezTo>
                <a:cubicBezTo>
                  <a:pt x="4543087" y="84638"/>
                  <a:pt x="4585600" y="80948"/>
                  <a:pt x="4547958" y="111210"/>
                </a:cubicBezTo>
                <a:cubicBezTo>
                  <a:pt x="4542053" y="116081"/>
                  <a:pt x="4561244" y="120952"/>
                  <a:pt x="4568182" y="126857"/>
                </a:cubicBezTo>
                <a:cubicBezTo>
                  <a:pt x="4578957" y="136009"/>
                  <a:pt x="4603609" y="147080"/>
                  <a:pt x="4602871" y="148851"/>
                </a:cubicBezTo>
                <a:cubicBezTo>
                  <a:pt x="4571429" y="220740"/>
                  <a:pt x="4640661" y="180884"/>
                  <a:pt x="4657046" y="198303"/>
                </a:cubicBezTo>
                <a:cubicBezTo>
                  <a:pt x="4599771" y="207898"/>
                  <a:pt x="4537330" y="187084"/>
                  <a:pt x="4485369" y="227678"/>
                </a:cubicBezTo>
                <a:cubicBezTo>
                  <a:pt x="4533492" y="260006"/>
                  <a:pt x="4589733" y="267829"/>
                  <a:pt x="4645384" y="280820"/>
                </a:cubicBezTo>
                <a:cubicBezTo>
                  <a:pt x="3948048" y="266353"/>
                  <a:pt x="3251450" y="287167"/>
                  <a:pt x="2554852" y="276096"/>
                </a:cubicBezTo>
                <a:cubicBezTo>
                  <a:pt x="2635893" y="279786"/>
                  <a:pt x="2716934" y="286281"/>
                  <a:pt x="2797975" y="286724"/>
                </a:cubicBezTo>
                <a:cubicBezTo>
                  <a:pt x="3127010" y="288643"/>
                  <a:pt x="3456340" y="282886"/>
                  <a:pt x="3785228" y="291743"/>
                </a:cubicBezTo>
                <a:cubicBezTo>
                  <a:pt x="3954838" y="296319"/>
                  <a:pt x="4124892" y="285691"/>
                  <a:pt x="4293764" y="299567"/>
                </a:cubicBezTo>
                <a:cubicBezTo>
                  <a:pt x="4399309" y="308276"/>
                  <a:pt x="4505740" y="300157"/>
                  <a:pt x="4610547" y="319052"/>
                </a:cubicBezTo>
                <a:cubicBezTo>
                  <a:pt x="4620880" y="320971"/>
                  <a:pt x="4633723" y="319495"/>
                  <a:pt x="4640956" y="325252"/>
                </a:cubicBezTo>
                <a:cubicBezTo>
                  <a:pt x="4654094" y="335733"/>
                  <a:pt x="4684060" y="330271"/>
                  <a:pt x="4680960" y="351971"/>
                </a:cubicBezTo>
                <a:cubicBezTo>
                  <a:pt x="4677712" y="375589"/>
                  <a:pt x="4649518" y="367322"/>
                  <a:pt x="4632837" y="369537"/>
                </a:cubicBezTo>
                <a:cubicBezTo>
                  <a:pt x="4458356" y="392712"/>
                  <a:pt x="4282988" y="376032"/>
                  <a:pt x="4108211" y="378984"/>
                </a:cubicBezTo>
                <a:cubicBezTo>
                  <a:pt x="3931220" y="381937"/>
                  <a:pt x="3754524" y="381346"/>
                  <a:pt x="3577681" y="377803"/>
                </a:cubicBezTo>
                <a:cubicBezTo>
                  <a:pt x="3547862" y="377213"/>
                  <a:pt x="3518191" y="375294"/>
                  <a:pt x="3488225" y="376918"/>
                </a:cubicBezTo>
                <a:cubicBezTo>
                  <a:pt x="3540038" y="395665"/>
                  <a:pt x="3594361" y="392712"/>
                  <a:pt x="3647945" y="393155"/>
                </a:cubicBezTo>
                <a:cubicBezTo>
                  <a:pt x="3851655" y="394927"/>
                  <a:pt x="4055364" y="393451"/>
                  <a:pt x="4258927" y="396108"/>
                </a:cubicBezTo>
                <a:cubicBezTo>
                  <a:pt x="4373772" y="397732"/>
                  <a:pt x="4488617" y="405998"/>
                  <a:pt x="4603462" y="409393"/>
                </a:cubicBezTo>
                <a:cubicBezTo>
                  <a:pt x="4633575" y="410278"/>
                  <a:pt x="4647303" y="437883"/>
                  <a:pt x="4673136" y="444525"/>
                </a:cubicBezTo>
                <a:cubicBezTo>
                  <a:pt x="4678598" y="446002"/>
                  <a:pt x="4677417" y="451316"/>
                  <a:pt x="4673136" y="456039"/>
                </a:cubicBezTo>
                <a:cubicBezTo>
                  <a:pt x="4643318" y="487924"/>
                  <a:pt x="4649665" y="506671"/>
                  <a:pt x="4692917" y="516119"/>
                </a:cubicBezTo>
                <a:cubicBezTo>
                  <a:pt x="4700888" y="517890"/>
                  <a:pt x="4705169" y="535900"/>
                  <a:pt x="4711073" y="546085"/>
                </a:cubicBezTo>
                <a:cubicBezTo>
                  <a:pt x="4701921" y="557156"/>
                  <a:pt x="4688783" y="548447"/>
                  <a:pt x="4681845" y="553614"/>
                </a:cubicBezTo>
                <a:cubicBezTo>
                  <a:pt x="4604790" y="611036"/>
                  <a:pt x="4516073" y="551104"/>
                  <a:pt x="4437985" y="581513"/>
                </a:cubicBezTo>
                <a:cubicBezTo>
                  <a:pt x="4510907" y="588746"/>
                  <a:pt x="4588109" y="581808"/>
                  <a:pt x="4658965" y="611921"/>
                </a:cubicBezTo>
                <a:cubicBezTo>
                  <a:pt x="4667527" y="615612"/>
                  <a:pt x="4667527" y="639821"/>
                  <a:pt x="4672693" y="659011"/>
                </a:cubicBezTo>
                <a:lnTo>
                  <a:pt x="4586043" y="659011"/>
                </a:lnTo>
                <a:cubicBezTo>
                  <a:pt x="4608038" y="688977"/>
                  <a:pt x="4641547" y="671558"/>
                  <a:pt x="4661179" y="689420"/>
                </a:cubicBezTo>
                <a:cubicBezTo>
                  <a:pt x="4664722" y="692667"/>
                  <a:pt x="4687455" y="683367"/>
                  <a:pt x="4672103" y="700934"/>
                </a:cubicBezTo>
                <a:cubicBezTo>
                  <a:pt x="4665903" y="708019"/>
                  <a:pt x="4677860" y="718057"/>
                  <a:pt x="4658522" y="725290"/>
                </a:cubicBezTo>
                <a:cubicBezTo>
                  <a:pt x="4573643" y="757028"/>
                  <a:pt x="4486993" y="747580"/>
                  <a:pt x="4400342" y="746104"/>
                </a:cubicBezTo>
                <a:cubicBezTo>
                  <a:pt x="4168438" y="741824"/>
                  <a:pt x="3936091" y="735328"/>
                  <a:pt x="3704482" y="740495"/>
                </a:cubicBezTo>
                <a:cubicBezTo>
                  <a:pt x="3312267" y="749352"/>
                  <a:pt x="2920348" y="772675"/>
                  <a:pt x="2527690" y="766327"/>
                </a:cubicBezTo>
                <a:cubicBezTo>
                  <a:pt x="2334904" y="763228"/>
                  <a:pt x="2141528" y="758651"/>
                  <a:pt x="1949627" y="779022"/>
                </a:cubicBezTo>
                <a:cubicBezTo>
                  <a:pt x="1740013" y="801313"/>
                  <a:pt x="1530842" y="782565"/>
                  <a:pt x="1321671" y="788322"/>
                </a:cubicBezTo>
                <a:cubicBezTo>
                  <a:pt x="1082976" y="794817"/>
                  <a:pt x="844724" y="782122"/>
                  <a:pt x="606178" y="778580"/>
                </a:cubicBezTo>
                <a:cubicBezTo>
                  <a:pt x="557022" y="777842"/>
                  <a:pt x="507866" y="770461"/>
                  <a:pt x="458710" y="766180"/>
                </a:cubicBezTo>
                <a:cubicBezTo>
                  <a:pt x="455167" y="765884"/>
                  <a:pt x="450148" y="767213"/>
                  <a:pt x="448377" y="765294"/>
                </a:cubicBezTo>
                <a:cubicBezTo>
                  <a:pt x="377373" y="688829"/>
                  <a:pt x="285261" y="741676"/>
                  <a:pt x="204368" y="726029"/>
                </a:cubicBezTo>
                <a:cubicBezTo>
                  <a:pt x="154326" y="716286"/>
                  <a:pt x="102365" y="717024"/>
                  <a:pt x="51290" y="712743"/>
                </a:cubicBezTo>
                <a:cubicBezTo>
                  <a:pt x="42581" y="712005"/>
                  <a:pt x="30772" y="712743"/>
                  <a:pt x="26196" y="707724"/>
                </a:cubicBezTo>
                <a:cubicBezTo>
                  <a:pt x="11287" y="691191"/>
                  <a:pt x="-8494" y="673772"/>
                  <a:pt x="3906" y="648088"/>
                </a:cubicBezTo>
                <a:cubicBezTo>
                  <a:pt x="18520" y="617826"/>
                  <a:pt x="-3918" y="566308"/>
                  <a:pt x="51881" y="559961"/>
                </a:cubicBezTo>
                <a:close/>
                <a:moveTo>
                  <a:pt x="4029680" y="178670"/>
                </a:moveTo>
                <a:cubicBezTo>
                  <a:pt x="4029237" y="177046"/>
                  <a:pt x="4028646" y="175422"/>
                  <a:pt x="4028203" y="173798"/>
                </a:cubicBezTo>
                <a:lnTo>
                  <a:pt x="3703006" y="173798"/>
                </a:lnTo>
                <a:cubicBezTo>
                  <a:pt x="3703006" y="175422"/>
                  <a:pt x="3703006" y="177046"/>
                  <a:pt x="3703006" y="178670"/>
                </a:cubicBezTo>
                <a:lnTo>
                  <a:pt x="4029680" y="178670"/>
                </a:lnTo>
                <a:close/>
                <a:moveTo>
                  <a:pt x="643524" y="156823"/>
                </a:moveTo>
                <a:cubicBezTo>
                  <a:pt x="643672" y="153870"/>
                  <a:pt x="643820" y="150770"/>
                  <a:pt x="643967" y="147818"/>
                </a:cubicBezTo>
                <a:lnTo>
                  <a:pt x="465795" y="147818"/>
                </a:lnTo>
                <a:cubicBezTo>
                  <a:pt x="465795" y="150770"/>
                  <a:pt x="465795" y="153870"/>
                  <a:pt x="465795" y="156823"/>
                </a:cubicBezTo>
                <a:lnTo>
                  <a:pt x="643377" y="156823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476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627687" y="498782"/>
            <a:ext cx="1437437" cy="22896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400" b="1" dirty="0">
                <a:ln w="12700">
                  <a:noFill/>
                </a:ln>
                <a:solidFill>
                  <a:srgbClr val="8A8E50">
                    <a:alpha val="100000"/>
                  </a:srgbClr>
                </a:solidFill>
                <a:latin typeface="Times New Roman" panose="02020603050405020304" pitchFamily="18" charset="0"/>
                <a:ea typeface="OPPOSans H"/>
                <a:cs typeface="Times New Roman" panose="02020603050405020304" pitchFamily="18" charset="0"/>
              </a:rPr>
              <a:t>03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5627687" y="3022804"/>
            <a:ext cx="5858729" cy="18298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411" b="1" dirty="0">
                <a:ln w="12700">
                  <a:noFill/>
                </a:ln>
                <a:solidFill>
                  <a:srgbClr val="5E7264">
                    <a:alpha val="100000"/>
                  </a:srgbClr>
                </a:solidFill>
                <a:latin typeface="Times New Roman" panose="02020603050405020304" pitchFamily="18" charset="0"/>
                <a:ea typeface="OPPOSans H"/>
                <a:cs typeface="Times New Roman" panose="02020603050405020304" pitchFamily="18" charset="0"/>
              </a:rPr>
              <a:t>The production process of Jingdezhen porcelain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标题 1"/>
          <p:cNvSpPr txBox="1"/>
          <p:nvPr/>
        </p:nvSpPr>
        <p:spPr>
          <a:xfrm flipH="1">
            <a:off x="274175" y="695035"/>
            <a:ext cx="4701448" cy="5467930"/>
          </a:xfrm>
          <a:custGeom>
            <a:avLst/>
            <a:gdLst>
              <a:gd name="connsiteX0" fmla="*/ 2350724 w 4701448"/>
              <a:gd name="connsiteY0" fmla="*/ 0 h 4701448"/>
              <a:gd name="connsiteX1" fmla="*/ 3265732 w 4701448"/>
              <a:gd name="connsiteY1" fmla="*/ 184732 h 4701448"/>
              <a:gd name="connsiteX2" fmla="*/ 3342347 w 4701448"/>
              <a:gd name="connsiteY2" fmla="*/ 221639 h 4701448"/>
              <a:gd name="connsiteX3" fmla="*/ 3693834 w 4701448"/>
              <a:gd name="connsiteY3" fmla="*/ 221639 h 4701448"/>
              <a:gd name="connsiteX4" fmla="*/ 4479807 w 4701448"/>
              <a:gd name="connsiteY4" fmla="*/ 1007612 h 4701448"/>
              <a:gd name="connsiteX5" fmla="*/ 4479807 w 4701448"/>
              <a:gd name="connsiteY5" fmla="*/ 1359097 h 4701448"/>
              <a:gd name="connsiteX6" fmla="*/ 4516716 w 4701448"/>
              <a:gd name="connsiteY6" fmla="*/ 1435716 h 4701448"/>
              <a:gd name="connsiteX7" fmla="*/ 4701448 w 4701448"/>
              <a:gd name="connsiteY7" fmla="*/ 2350724 h 4701448"/>
              <a:gd name="connsiteX8" fmla="*/ 4516716 w 4701448"/>
              <a:gd name="connsiteY8" fmla="*/ 3265732 h 4701448"/>
              <a:gd name="connsiteX9" fmla="*/ 4479807 w 4701448"/>
              <a:gd name="connsiteY9" fmla="*/ 3342351 h 4701448"/>
              <a:gd name="connsiteX10" fmla="*/ 4479807 w 4701448"/>
              <a:gd name="connsiteY10" fmla="*/ 3693834 h 4701448"/>
              <a:gd name="connsiteX11" fmla="*/ 3693834 w 4701448"/>
              <a:gd name="connsiteY11" fmla="*/ 4479807 h 4701448"/>
              <a:gd name="connsiteX12" fmla="*/ 3342351 w 4701448"/>
              <a:gd name="connsiteY12" fmla="*/ 4479807 h 4701448"/>
              <a:gd name="connsiteX13" fmla="*/ 3265732 w 4701448"/>
              <a:gd name="connsiteY13" fmla="*/ 4516717 h 4701448"/>
              <a:gd name="connsiteX14" fmla="*/ 2350724 w 4701448"/>
              <a:gd name="connsiteY14" fmla="*/ 4701448 h 4701448"/>
              <a:gd name="connsiteX15" fmla="*/ 1435716 w 4701448"/>
              <a:gd name="connsiteY15" fmla="*/ 4516717 h 4701448"/>
              <a:gd name="connsiteX16" fmla="*/ 1359097 w 4701448"/>
              <a:gd name="connsiteY16" fmla="*/ 4479807 h 4701448"/>
              <a:gd name="connsiteX17" fmla="*/ 1007612 w 4701448"/>
              <a:gd name="connsiteY17" fmla="*/ 4479807 h 4701448"/>
              <a:gd name="connsiteX18" fmla="*/ 221639 w 4701448"/>
              <a:gd name="connsiteY18" fmla="*/ 3693834 h 4701448"/>
              <a:gd name="connsiteX19" fmla="*/ 221639 w 4701448"/>
              <a:gd name="connsiteY19" fmla="*/ 3342347 h 4701448"/>
              <a:gd name="connsiteX20" fmla="*/ 184732 w 4701448"/>
              <a:gd name="connsiteY20" fmla="*/ 3265732 h 4701448"/>
              <a:gd name="connsiteX21" fmla="*/ 0 w 4701448"/>
              <a:gd name="connsiteY21" fmla="*/ 2350724 h 4701448"/>
              <a:gd name="connsiteX22" fmla="*/ 184732 w 4701448"/>
              <a:gd name="connsiteY22" fmla="*/ 1435716 h 4701448"/>
              <a:gd name="connsiteX23" fmla="*/ 221639 w 4701448"/>
              <a:gd name="connsiteY23" fmla="*/ 1359101 h 4701448"/>
              <a:gd name="connsiteX24" fmla="*/ 221639 w 4701448"/>
              <a:gd name="connsiteY24" fmla="*/ 1007612 h 4701448"/>
              <a:gd name="connsiteX25" fmla="*/ 1007612 w 4701448"/>
              <a:gd name="connsiteY25" fmla="*/ 221639 h 4701448"/>
              <a:gd name="connsiteX26" fmla="*/ 1359101 w 4701448"/>
              <a:gd name="connsiteY26" fmla="*/ 221639 h 4701448"/>
              <a:gd name="connsiteX27" fmla="*/ 1435716 w 4701448"/>
              <a:gd name="connsiteY27" fmla="*/ 184732 h 4701448"/>
              <a:gd name="connsiteX28" fmla="*/ 2350724 w 4701448"/>
              <a:gd name="connsiteY28" fmla="*/ 0 h 4701448"/>
            </a:gdLst>
            <a:ahLst/>
            <a:cxnLst/>
            <a:rect l="l" t="t" r="r" b="b"/>
            <a:pathLst>
              <a:path w="4701448" h="4701448">
                <a:moveTo>
                  <a:pt x="2350724" y="0"/>
                </a:moveTo>
                <a:cubicBezTo>
                  <a:pt x="2675291" y="0"/>
                  <a:pt x="2984495" y="65779"/>
                  <a:pt x="3265732" y="184732"/>
                </a:cubicBezTo>
                <a:lnTo>
                  <a:pt x="3342347" y="221639"/>
                </a:lnTo>
                <a:lnTo>
                  <a:pt x="3693834" y="221639"/>
                </a:lnTo>
                <a:cubicBezTo>
                  <a:pt x="4127915" y="221639"/>
                  <a:pt x="4479807" y="573531"/>
                  <a:pt x="4479807" y="1007612"/>
                </a:cubicBezTo>
                <a:lnTo>
                  <a:pt x="4479807" y="1359097"/>
                </a:lnTo>
                <a:lnTo>
                  <a:pt x="4516716" y="1435716"/>
                </a:lnTo>
                <a:cubicBezTo>
                  <a:pt x="4635670" y="1716953"/>
                  <a:pt x="4701448" y="2026157"/>
                  <a:pt x="4701448" y="2350724"/>
                </a:cubicBezTo>
                <a:cubicBezTo>
                  <a:pt x="4701448" y="2675291"/>
                  <a:pt x="4635670" y="2984495"/>
                  <a:pt x="4516716" y="3265732"/>
                </a:cubicBezTo>
                <a:lnTo>
                  <a:pt x="4479807" y="3342351"/>
                </a:lnTo>
                <a:lnTo>
                  <a:pt x="4479807" y="3693834"/>
                </a:lnTo>
                <a:cubicBezTo>
                  <a:pt x="4479807" y="4127915"/>
                  <a:pt x="4127915" y="4479807"/>
                  <a:pt x="3693834" y="4479807"/>
                </a:cubicBezTo>
                <a:lnTo>
                  <a:pt x="3342351" y="4479807"/>
                </a:lnTo>
                <a:lnTo>
                  <a:pt x="3265732" y="4516717"/>
                </a:lnTo>
                <a:cubicBezTo>
                  <a:pt x="2984495" y="4635670"/>
                  <a:pt x="2675291" y="4701448"/>
                  <a:pt x="2350724" y="4701448"/>
                </a:cubicBezTo>
                <a:cubicBezTo>
                  <a:pt x="2026157" y="4701448"/>
                  <a:pt x="1716953" y="4635670"/>
                  <a:pt x="1435716" y="4516717"/>
                </a:cubicBezTo>
                <a:lnTo>
                  <a:pt x="1359097" y="4479807"/>
                </a:lnTo>
                <a:lnTo>
                  <a:pt x="1007612" y="4479807"/>
                </a:lnTo>
                <a:cubicBezTo>
                  <a:pt x="573531" y="4479807"/>
                  <a:pt x="221639" y="4127915"/>
                  <a:pt x="221639" y="3693834"/>
                </a:cubicBezTo>
                <a:lnTo>
                  <a:pt x="221639" y="3342347"/>
                </a:lnTo>
                <a:lnTo>
                  <a:pt x="184732" y="3265732"/>
                </a:lnTo>
                <a:cubicBezTo>
                  <a:pt x="65779" y="2984495"/>
                  <a:pt x="0" y="2675291"/>
                  <a:pt x="0" y="2350724"/>
                </a:cubicBezTo>
                <a:cubicBezTo>
                  <a:pt x="0" y="2026157"/>
                  <a:pt x="65779" y="1716953"/>
                  <a:pt x="184732" y="1435716"/>
                </a:cubicBezTo>
                <a:lnTo>
                  <a:pt x="221639" y="1359101"/>
                </a:lnTo>
                <a:lnTo>
                  <a:pt x="221639" y="1007612"/>
                </a:lnTo>
                <a:cubicBezTo>
                  <a:pt x="221639" y="573531"/>
                  <a:pt x="573531" y="221639"/>
                  <a:pt x="1007612" y="221639"/>
                </a:cubicBezTo>
                <a:lnTo>
                  <a:pt x="1359101" y="221639"/>
                </a:lnTo>
                <a:lnTo>
                  <a:pt x="1435716" y="184732"/>
                </a:lnTo>
                <a:cubicBezTo>
                  <a:pt x="1716953" y="65779"/>
                  <a:pt x="2026157" y="0"/>
                  <a:pt x="2350724" y="0"/>
                </a:cubicBez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H="1">
            <a:off x="9424164" y="2173252"/>
            <a:ext cx="2062252" cy="413669"/>
          </a:xfrm>
          <a:custGeom>
            <a:avLst/>
            <a:gdLst>
              <a:gd name="connsiteX0" fmla="*/ 2062252 w 2062252"/>
              <a:gd name="connsiteY0" fmla="*/ 208521 h 413669"/>
              <a:gd name="connsiteX1" fmla="*/ 2062252 w 2062252"/>
              <a:gd name="connsiteY1" fmla="*/ 205148 h 413669"/>
              <a:gd name="connsiteX2" fmla="*/ 2021897 w 2062252"/>
              <a:gd name="connsiteY2" fmla="*/ 164793 h 413669"/>
              <a:gd name="connsiteX3" fmla="*/ 1328878 w 2062252"/>
              <a:gd name="connsiteY3" fmla="*/ 164793 h 413669"/>
              <a:gd name="connsiteX4" fmla="*/ 1288523 w 2062252"/>
              <a:gd name="connsiteY4" fmla="*/ 124438 h 413669"/>
              <a:gd name="connsiteX5" fmla="*/ 1288523 w 2062252"/>
              <a:gd name="connsiteY5" fmla="*/ 124438 h 413669"/>
              <a:gd name="connsiteX6" fmla="*/ 1328878 w 2062252"/>
              <a:gd name="connsiteY6" fmla="*/ 84083 h 413669"/>
              <a:gd name="connsiteX7" fmla="*/ 1527340 w 2062252"/>
              <a:gd name="connsiteY7" fmla="*/ 84083 h 413669"/>
              <a:gd name="connsiteX8" fmla="*/ 1567695 w 2062252"/>
              <a:gd name="connsiteY8" fmla="*/ 43728 h 413669"/>
              <a:gd name="connsiteX9" fmla="*/ 1567695 w 2062252"/>
              <a:gd name="connsiteY9" fmla="*/ 40355 h 413669"/>
              <a:gd name="connsiteX10" fmla="*/ 1527340 w 2062252"/>
              <a:gd name="connsiteY10" fmla="*/ 0 h 413669"/>
              <a:gd name="connsiteX11" fmla="*/ 40355 w 2062252"/>
              <a:gd name="connsiteY11" fmla="*/ 0 h 413669"/>
              <a:gd name="connsiteX12" fmla="*/ 0 w 2062252"/>
              <a:gd name="connsiteY12" fmla="*/ 40355 h 413669"/>
              <a:gd name="connsiteX13" fmla="*/ 0 w 2062252"/>
              <a:gd name="connsiteY13" fmla="*/ 43728 h 413669"/>
              <a:gd name="connsiteX14" fmla="*/ 40355 w 2062252"/>
              <a:gd name="connsiteY14" fmla="*/ 84083 h 413669"/>
              <a:gd name="connsiteX15" fmla="*/ 918404 w 2062252"/>
              <a:gd name="connsiteY15" fmla="*/ 84083 h 413669"/>
              <a:gd name="connsiteX16" fmla="*/ 958759 w 2062252"/>
              <a:gd name="connsiteY16" fmla="*/ 124438 h 413669"/>
              <a:gd name="connsiteX17" fmla="*/ 958759 w 2062252"/>
              <a:gd name="connsiteY17" fmla="*/ 124438 h 413669"/>
              <a:gd name="connsiteX18" fmla="*/ 918404 w 2062252"/>
              <a:gd name="connsiteY18" fmla="*/ 164793 h 413669"/>
              <a:gd name="connsiteX19" fmla="*/ 814084 w 2062252"/>
              <a:gd name="connsiteY19" fmla="*/ 164793 h 413669"/>
              <a:gd name="connsiteX20" fmla="*/ 773729 w 2062252"/>
              <a:gd name="connsiteY20" fmla="*/ 205148 h 413669"/>
              <a:gd name="connsiteX21" fmla="*/ 773729 w 2062252"/>
              <a:gd name="connsiteY21" fmla="*/ 208521 h 413669"/>
              <a:gd name="connsiteX22" fmla="*/ 814084 w 2062252"/>
              <a:gd name="connsiteY22" fmla="*/ 248876 h 413669"/>
              <a:gd name="connsiteX23" fmla="*/ 1177398 w 2062252"/>
              <a:gd name="connsiteY23" fmla="*/ 248876 h 413669"/>
              <a:gd name="connsiteX24" fmla="*/ 1217754 w 2062252"/>
              <a:gd name="connsiteY24" fmla="*/ 289231 h 413669"/>
              <a:gd name="connsiteX25" fmla="*/ 1217754 w 2062252"/>
              <a:gd name="connsiteY25" fmla="*/ 289231 h 413669"/>
              <a:gd name="connsiteX26" fmla="*/ 1177398 w 2062252"/>
              <a:gd name="connsiteY26" fmla="*/ 329586 h 413669"/>
              <a:gd name="connsiteX27" fmla="*/ 460829 w 2062252"/>
              <a:gd name="connsiteY27" fmla="*/ 329586 h 413669"/>
              <a:gd name="connsiteX28" fmla="*/ 420474 w 2062252"/>
              <a:gd name="connsiteY28" fmla="*/ 369941 h 413669"/>
              <a:gd name="connsiteX29" fmla="*/ 420474 w 2062252"/>
              <a:gd name="connsiteY29" fmla="*/ 373314 h 413669"/>
              <a:gd name="connsiteX30" fmla="*/ 460829 w 2062252"/>
              <a:gd name="connsiteY30" fmla="*/ 413669 h 413669"/>
              <a:gd name="connsiteX31" fmla="*/ 1836808 w 2062252"/>
              <a:gd name="connsiteY31" fmla="*/ 413669 h 413669"/>
              <a:gd name="connsiteX32" fmla="*/ 1877163 w 2062252"/>
              <a:gd name="connsiteY32" fmla="*/ 373314 h 413669"/>
              <a:gd name="connsiteX33" fmla="*/ 1877163 w 2062252"/>
              <a:gd name="connsiteY33" fmla="*/ 369941 h 413669"/>
              <a:gd name="connsiteX34" fmla="*/ 1836808 w 2062252"/>
              <a:gd name="connsiteY34" fmla="*/ 329586 h 413669"/>
              <a:gd name="connsiteX35" fmla="*/ 1587873 w 2062252"/>
              <a:gd name="connsiteY35" fmla="*/ 329586 h 413669"/>
              <a:gd name="connsiteX36" fmla="*/ 1547518 w 2062252"/>
              <a:gd name="connsiteY36" fmla="*/ 289231 h 413669"/>
              <a:gd name="connsiteX37" fmla="*/ 1547518 w 2062252"/>
              <a:gd name="connsiteY37" fmla="*/ 289231 h 413669"/>
              <a:gd name="connsiteX38" fmla="*/ 1587873 w 2062252"/>
              <a:gd name="connsiteY38" fmla="*/ 248876 h 413669"/>
              <a:gd name="connsiteX39" fmla="*/ 2021838 w 2062252"/>
              <a:gd name="connsiteY39" fmla="*/ 248876 h 413669"/>
              <a:gd name="connsiteX40" fmla="*/ 2062193 w 2062252"/>
              <a:gd name="connsiteY40" fmla="*/ 208521 h 413669"/>
            </a:gdLst>
            <a:ahLst/>
            <a:cxnLst/>
            <a:rect l="l" t="t" r="r" b="b"/>
            <a:pathLst>
              <a:path w="2062252" h="413669">
                <a:moveTo>
                  <a:pt x="2062252" y="208521"/>
                </a:moveTo>
                <a:lnTo>
                  <a:pt x="2062252" y="205148"/>
                </a:lnTo>
                <a:cubicBezTo>
                  <a:pt x="2062252" y="182841"/>
                  <a:pt x="2044205" y="164793"/>
                  <a:pt x="2021897" y="164793"/>
                </a:cubicBezTo>
                <a:lnTo>
                  <a:pt x="1328878" y="164793"/>
                </a:lnTo>
                <a:cubicBezTo>
                  <a:pt x="1306570" y="164793"/>
                  <a:pt x="1288523" y="146746"/>
                  <a:pt x="1288523" y="124438"/>
                </a:cubicBezTo>
                <a:lnTo>
                  <a:pt x="1288523" y="124438"/>
                </a:lnTo>
                <a:cubicBezTo>
                  <a:pt x="1288523" y="102130"/>
                  <a:pt x="1306570" y="84083"/>
                  <a:pt x="1328878" y="84083"/>
                </a:cubicBezTo>
                <a:lnTo>
                  <a:pt x="1527340" y="84083"/>
                </a:lnTo>
                <a:cubicBezTo>
                  <a:pt x="1549648" y="84083"/>
                  <a:pt x="1567695" y="66035"/>
                  <a:pt x="1567695" y="43728"/>
                </a:cubicBezTo>
                <a:lnTo>
                  <a:pt x="1567695" y="40355"/>
                </a:lnTo>
                <a:cubicBezTo>
                  <a:pt x="1567695" y="18047"/>
                  <a:pt x="1549648" y="0"/>
                  <a:pt x="1527340" y="0"/>
                </a:cubicBezTo>
                <a:lnTo>
                  <a:pt x="40355" y="0"/>
                </a:lnTo>
                <a:cubicBezTo>
                  <a:pt x="18047" y="0"/>
                  <a:pt x="0" y="18047"/>
                  <a:pt x="0" y="40355"/>
                </a:cubicBezTo>
                <a:lnTo>
                  <a:pt x="0" y="43728"/>
                </a:lnTo>
                <a:cubicBezTo>
                  <a:pt x="0" y="66035"/>
                  <a:pt x="18047" y="84083"/>
                  <a:pt x="40355" y="84083"/>
                </a:cubicBezTo>
                <a:lnTo>
                  <a:pt x="918404" y="84083"/>
                </a:lnTo>
                <a:cubicBezTo>
                  <a:pt x="940712" y="84083"/>
                  <a:pt x="958759" y="102130"/>
                  <a:pt x="958759" y="124438"/>
                </a:cubicBezTo>
                <a:lnTo>
                  <a:pt x="958759" y="124438"/>
                </a:lnTo>
                <a:cubicBezTo>
                  <a:pt x="958759" y="146746"/>
                  <a:pt x="940712" y="164793"/>
                  <a:pt x="918404" y="164793"/>
                </a:cubicBezTo>
                <a:lnTo>
                  <a:pt x="814084" y="164793"/>
                </a:lnTo>
                <a:cubicBezTo>
                  <a:pt x="791777" y="164793"/>
                  <a:pt x="773729" y="182841"/>
                  <a:pt x="773729" y="205148"/>
                </a:cubicBezTo>
                <a:lnTo>
                  <a:pt x="773729" y="208521"/>
                </a:lnTo>
                <a:cubicBezTo>
                  <a:pt x="773729" y="230829"/>
                  <a:pt x="791777" y="248876"/>
                  <a:pt x="814084" y="248876"/>
                </a:cubicBezTo>
                <a:lnTo>
                  <a:pt x="1177398" y="248876"/>
                </a:lnTo>
                <a:cubicBezTo>
                  <a:pt x="1199706" y="248876"/>
                  <a:pt x="1217754" y="266923"/>
                  <a:pt x="1217754" y="289231"/>
                </a:cubicBezTo>
                <a:lnTo>
                  <a:pt x="1217754" y="289231"/>
                </a:lnTo>
                <a:cubicBezTo>
                  <a:pt x="1217754" y="311539"/>
                  <a:pt x="1199706" y="329586"/>
                  <a:pt x="1177398" y="329586"/>
                </a:cubicBezTo>
                <a:lnTo>
                  <a:pt x="460829" y="329586"/>
                </a:lnTo>
                <a:cubicBezTo>
                  <a:pt x="438521" y="329586"/>
                  <a:pt x="420474" y="347634"/>
                  <a:pt x="420474" y="369941"/>
                </a:cubicBezTo>
                <a:lnTo>
                  <a:pt x="420474" y="373314"/>
                </a:lnTo>
                <a:cubicBezTo>
                  <a:pt x="420474" y="395622"/>
                  <a:pt x="438521" y="413669"/>
                  <a:pt x="460829" y="413669"/>
                </a:cubicBezTo>
                <a:lnTo>
                  <a:pt x="1836808" y="413669"/>
                </a:lnTo>
                <a:cubicBezTo>
                  <a:pt x="1859116" y="413669"/>
                  <a:pt x="1877163" y="395622"/>
                  <a:pt x="1877163" y="373314"/>
                </a:cubicBezTo>
                <a:lnTo>
                  <a:pt x="1877163" y="369941"/>
                </a:lnTo>
                <a:cubicBezTo>
                  <a:pt x="1877163" y="347634"/>
                  <a:pt x="1859116" y="329586"/>
                  <a:pt x="1836808" y="329586"/>
                </a:cubicBezTo>
                <a:lnTo>
                  <a:pt x="1587873" y="329586"/>
                </a:lnTo>
                <a:cubicBezTo>
                  <a:pt x="1565565" y="329586"/>
                  <a:pt x="1547518" y="311539"/>
                  <a:pt x="1547518" y="289231"/>
                </a:cubicBezTo>
                <a:lnTo>
                  <a:pt x="1547518" y="289231"/>
                </a:lnTo>
                <a:cubicBezTo>
                  <a:pt x="1547518" y="266923"/>
                  <a:pt x="1565565" y="248876"/>
                  <a:pt x="1587873" y="248876"/>
                </a:cubicBezTo>
                <a:lnTo>
                  <a:pt x="2021838" y="248876"/>
                </a:lnTo>
                <a:cubicBezTo>
                  <a:pt x="2044146" y="248876"/>
                  <a:pt x="2062193" y="230829"/>
                  <a:pt x="2062193" y="208521"/>
                </a:cubicBezTo>
                <a:close/>
              </a:path>
            </a:pathLst>
          </a:custGeom>
          <a:solidFill>
            <a:schemeClr val="bg1"/>
          </a:solidFill>
          <a:ln w="5911" cap="flat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H="1">
            <a:off x="11596155" y="363160"/>
            <a:ext cx="273139" cy="273139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flipH="1">
            <a:off x="11607730" y="6228135"/>
            <a:ext cx="273139" cy="273139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flipH="1">
            <a:off x="395812" y="836503"/>
            <a:ext cx="4458174" cy="5184995"/>
          </a:xfrm>
          <a:custGeom>
            <a:avLst/>
            <a:gdLst>
              <a:gd name="connsiteX0" fmla="*/ 2350724 w 4701448"/>
              <a:gd name="connsiteY0" fmla="*/ 0 h 4701448"/>
              <a:gd name="connsiteX1" fmla="*/ 3265732 w 4701448"/>
              <a:gd name="connsiteY1" fmla="*/ 184732 h 4701448"/>
              <a:gd name="connsiteX2" fmla="*/ 3342347 w 4701448"/>
              <a:gd name="connsiteY2" fmla="*/ 221639 h 4701448"/>
              <a:gd name="connsiteX3" fmla="*/ 3693834 w 4701448"/>
              <a:gd name="connsiteY3" fmla="*/ 221639 h 4701448"/>
              <a:gd name="connsiteX4" fmla="*/ 4479807 w 4701448"/>
              <a:gd name="connsiteY4" fmla="*/ 1007612 h 4701448"/>
              <a:gd name="connsiteX5" fmla="*/ 4479807 w 4701448"/>
              <a:gd name="connsiteY5" fmla="*/ 1359097 h 4701448"/>
              <a:gd name="connsiteX6" fmla="*/ 4516716 w 4701448"/>
              <a:gd name="connsiteY6" fmla="*/ 1435716 h 4701448"/>
              <a:gd name="connsiteX7" fmla="*/ 4701448 w 4701448"/>
              <a:gd name="connsiteY7" fmla="*/ 2350724 h 4701448"/>
              <a:gd name="connsiteX8" fmla="*/ 4516716 w 4701448"/>
              <a:gd name="connsiteY8" fmla="*/ 3265732 h 4701448"/>
              <a:gd name="connsiteX9" fmla="*/ 4479807 w 4701448"/>
              <a:gd name="connsiteY9" fmla="*/ 3342351 h 4701448"/>
              <a:gd name="connsiteX10" fmla="*/ 4479807 w 4701448"/>
              <a:gd name="connsiteY10" fmla="*/ 3693834 h 4701448"/>
              <a:gd name="connsiteX11" fmla="*/ 3693834 w 4701448"/>
              <a:gd name="connsiteY11" fmla="*/ 4479807 h 4701448"/>
              <a:gd name="connsiteX12" fmla="*/ 3342351 w 4701448"/>
              <a:gd name="connsiteY12" fmla="*/ 4479807 h 4701448"/>
              <a:gd name="connsiteX13" fmla="*/ 3265732 w 4701448"/>
              <a:gd name="connsiteY13" fmla="*/ 4516717 h 4701448"/>
              <a:gd name="connsiteX14" fmla="*/ 2350724 w 4701448"/>
              <a:gd name="connsiteY14" fmla="*/ 4701448 h 4701448"/>
              <a:gd name="connsiteX15" fmla="*/ 1435716 w 4701448"/>
              <a:gd name="connsiteY15" fmla="*/ 4516717 h 4701448"/>
              <a:gd name="connsiteX16" fmla="*/ 1359097 w 4701448"/>
              <a:gd name="connsiteY16" fmla="*/ 4479807 h 4701448"/>
              <a:gd name="connsiteX17" fmla="*/ 1007612 w 4701448"/>
              <a:gd name="connsiteY17" fmla="*/ 4479807 h 4701448"/>
              <a:gd name="connsiteX18" fmla="*/ 221639 w 4701448"/>
              <a:gd name="connsiteY18" fmla="*/ 3693834 h 4701448"/>
              <a:gd name="connsiteX19" fmla="*/ 221639 w 4701448"/>
              <a:gd name="connsiteY19" fmla="*/ 3342347 h 4701448"/>
              <a:gd name="connsiteX20" fmla="*/ 184732 w 4701448"/>
              <a:gd name="connsiteY20" fmla="*/ 3265732 h 4701448"/>
              <a:gd name="connsiteX21" fmla="*/ 0 w 4701448"/>
              <a:gd name="connsiteY21" fmla="*/ 2350724 h 4701448"/>
              <a:gd name="connsiteX22" fmla="*/ 184732 w 4701448"/>
              <a:gd name="connsiteY22" fmla="*/ 1435716 h 4701448"/>
              <a:gd name="connsiteX23" fmla="*/ 221639 w 4701448"/>
              <a:gd name="connsiteY23" fmla="*/ 1359101 h 4701448"/>
              <a:gd name="connsiteX24" fmla="*/ 221639 w 4701448"/>
              <a:gd name="connsiteY24" fmla="*/ 1007612 h 4701448"/>
              <a:gd name="connsiteX25" fmla="*/ 1007612 w 4701448"/>
              <a:gd name="connsiteY25" fmla="*/ 221639 h 4701448"/>
              <a:gd name="connsiteX26" fmla="*/ 1359101 w 4701448"/>
              <a:gd name="connsiteY26" fmla="*/ 221639 h 4701448"/>
              <a:gd name="connsiteX27" fmla="*/ 1435716 w 4701448"/>
              <a:gd name="connsiteY27" fmla="*/ 184732 h 4701448"/>
              <a:gd name="connsiteX28" fmla="*/ 2350724 w 4701448"/>
              <a:gd name="connsiteY28" fmla="*/ 0 h 4701448"/>
            </a:gdLst>
            <a:ahLst/>
            <a:cxnLst/>
            <a:rect l="l" t="t" r="r" b="b"/>
            <a:pathLst>
              <a:path w="4701448" h="4701448">
                <a:moveTo>
                  <a:pt x="2350724" y="0"/>
                </a:moveTo>
                <a:cubicBezTo>
                  <a:pt x="2675291" y="0"/>
                  <a:pt x="2984495" y="65779"/>
                  <a:pt x="3265732" y="184732"/>
                </a:cubicBezTo>
                <a:lnTo>
                  <a:pt x="3342347" y="221639"/>
                </a:lnTo>
                <a:lnTo>
                  <a:pt x="3693834" y="221639"/>
                </a:lnTo>
                <a:cubicBezTo>
                  <a:pt x="4127915" y="221639"/>
                  <a:pt x="4479807" y="573531"/>
                  <a:pt x="4479807" y="1007612"/>
                </a:cubicBezTo>
                <a:lnTo>
                  <a:pt x="4479807" y="1359097"/>
                </a:lnTo>
                <a:lnTo>
                  <a:pt x="4516716" y="1435716"/>
                </a:lnTo>
                <a:cubicBezTo>
                  <a:pt x="4635670" y="1716953"/>
                  <a:pt x="4701448" y="2026157"/>
                  <a:pt x="4701448" y="2350724"/>
                </a:cubicBezTo>
                <a:cubicBezTo>
                  <a:pt x="4701448" y="2675291"/>
                  <a:pt x="4635670" y="2984495"/>
                  <a:pt x="4516716" y="3265732"/>
                </a:cubicBezTo>
                <a:lnTo>
                  <a:pt x="4479807" y="3342351"/>
                </a:lnTo>
                <a:lnTo>
                  <a:pt x="4479807" y="3693834"/>
                </a:lnTo>
                <a:cubicBezTo>
                  <a:pt x="4479807" y="4127915"/>
                  <a:pt x="4127915" y="4479807"/>
                  <a:pt x="3693834" y="4479807"/>
                </a:cubicBezTo>
                <a:lnTo>
                  <a:pt x="3342351" y="4479807"/>
                </a:lnTo>
                <a:lnTo>
                  <a:pt x="3265732" y="4516717"/>
                </a:lnTo>
                <a:cubicBezTo>
                  <a:pt x="2984495" y="4635670"/>
                  <a:pt x="2675291" y="4701448"/>
                  <a:pt x="2350724" y="4701448"/>
                </a:cubicBezTo>
                <a:cubicBezTo>
                  <a:pt x="2026157" y="4701448"/>
                  <a:pt x="1716953" y="4635670"/>
                  <a:pt x="1435716" y="4516717"/>
                </a:cubicBezTo>
                <a:lnTo>
                  <a:pt x="1359097" y="4479807"/>
                </a:lnTo>
                <a:lnTo>
                  <a:pt x="1007612" y="4479807"/>
                </a:lnTo>
                <a:cubicBezTo>
                  <a:pt x="573531" y="4479807"/>
                  <a:pt x="221639" y="4127915"/>
                  <a:pt x="221639" y="3693834"/>
                </a:cubicBezTo>
                <a:lnTo>
                  <a:pt x="221639" y="3342347"/>
                </a:lnTo>
                <a:lnTo>
                  <a:pt x="184732" y="3265732"/>
                </a:lnTo>
                <a:cubicBezTo>
                  <a:pt x="65779" y="2984495"/>
                  <a:pt x="0" y="2675291"/>
                  <a:pt x="0" y="2350724"/>
                </a:cubicBezTo>
                <a:cubicBezTo>
                  <a:pt x="0" y="2026157"/>
                  <a:pt x="65779" y="1716953"/>
                  <a:pt x="184732" y="1435716"/>
                </a:cubicBezTo>
                <a:lnTo>
                  <a:pt x="221639" y="1359101"/>
                </a:lnTo>
                <a:lnTo>
                  <a:pt x="221639" y="1007612"/>
                </a:lnTo>
                <a:cubicBezTo>
                  <a:pt x="221639" y="573531"/>
                  <a:pt x="573531" y="221639"/>
                  <a:pt x="1007612" y="221639"/>
                </a:cubicBezTo>
                <a:lnTo>
                  <a:pt x="1359101" y="221639"/>
                </a:lnTo>
                <a:lnTo>
                  <a:pt x="1435716" y="184732"/>
                </a:lnTo>
                <a:cubicBezTo>
                  <a:pt x="1716953" y="65779"/>
                  <a:pt x="2026157" y="0"/>
                  <a:pt x="2350724" y="0"/>
                </a:cubicBezTo>
                <a:close/>
              </a:path>
            </a:pathLst>
          </a:custGeom>
          <a:solidFill>
            <a:schemeClr val="accent2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alphaModFix/>
          </a:blip>
          <a:srcRect l="2783" r="2783"/>
          <a:stretch>
            <a:fillRect/>
          </a:stretch>
        </p:blipFill>
        <p:spPr>
          <a:xfrm>
            <a:off x="395812" y="836503"/>
            <a:ext cx="4458174" cy="5184995"/>
          </a:xfrm>
          <a:custGeom>
            <a:avLst/>
            <a:gdLst>
              <a:gd name="connsiteX0" fmla="*/ 2229087 w 4458174"/>
              <a:gd name="connsiteY0" fmla="*/ 0 h 5184995"/>
              <a:gd name="connsiteX1" fmla="*/ 3096749 w 4458174"/>
              <a:gd name="connsiteY1" fmla="*/ 203732 h 5184995"/>
              <a:gd name="connsiteX2" fmla="*/ 3169399 w 4458174"/>
              <a:gd name="connsiteY2" fmla="*/ 244435 h 5184995"/>
              <a:gd name="connsiteX3" fmla="*/ 3502699 w 4458174"/>
              <a:gd name="connsiteY3" fmla="*/ 244435 h 5184995"/>
              <a:gd name="connsiteX4" fmla="*/ 4248002 w 4458174"/>
              <a:gd name="connsiteY4" fmla="*/ 1111246 h 5184995"/>
              <a:gd name="connsiteX5" fmla="*/ 4248002 w 4458174"/>
              <a:gd name="connsiteY5" fmla="*/ 1498881 h 5184995"/>
              <a:gd name="connsiteX6" fmla="*/ 4283001 w 4458174"/>
              <a:gd name="connsiteY6" fmla="*/ 1583381 h 5184995"/>
              <a:gd name="connsiteX7" fmla="*/ 4458174 w 4458174"/>
              <a:gd name="connsiteY7" fmla="*/ 2592498 h 5184995"/>
              <a:gd name="connsiteX8" fmla="*/ 4283001 w 4458174"/>
              <a:gd name="connsiteY8" fmla="*/ 3601615 h 5184995"/>
              <a:gd name="connsiteX9" fmla="*/ 4248002 w 4458174"/>
              <a:gd name="connsiteY9" fmla="*/ 3686114 h 5184995"/>
              <a:gd name="connsiteX10" fmla="*/ 4248002 w 4458174"/>
              <a:gd name="connsiteY10" fmla="*/ 4073747 h 5184995"/>
              <a:gd name="connsiteX11" fmla="*/ 3502699 w 4458174"/>
              <a:gd name="connsiteY11" fmla="*/ 4940558 h 5184995"/>
              <a:gd name="connsiteX12" fmla="*/ 3169403 w 4458174"/>
              <a:gd name="connsiteY12" fmla="*/ 4940558 h 5184995"/>
              <a:gd name="connsiteX13" fmla="*/ 3096749 w 4458174"/>
              <a:gd name="connsiteY13" fmla="*/ 4981265 h 5184995"/>
              <a:gd name="connsiteX14" fmla="*/ 2229087 w 4458174"/>
              <a:gd name="connsiteY14" fmla="*/ 5184995 h 5184995"/>
              <a:gd name="connsiteX15" fmla="*/ 1361426 w 4458174"/>
              <a:gd name="connsiteY15" fmla="*/ 4981265 h 5184995"/>
              <a:gd name="connsiteX16" fmla="*/ 1288771 w 4458174"/>
              <a:gd name="connsiteY16" fmla="*/ 4940558 h 5184995"/>
              <a:gd name="connsiteX17" fmla="*/ 955474 w 4458174"/>
              <a:gd name="connsiteY17" fmla="*/ 4940558 h 5184995"/>
              <a:gd name="connsiteX18" fmla="*/ 210171 w 4458174"/>
              <a:gd name="connsiteY18" fmla="*/ 4073747 h 5184995"/>
              <a:gd name="connsiteX19" fmla="*/ 210171 w 4458174"/>
              <a:gd name="connsiteY19" fmla="*/ 3686110 h 5184995"/>
              <a:gd name="connsiteX20" fmla="*/ 175173 w 4458174"/>
              <a:gd name="connsiteY20" fmla="*/ 3601615 h 5184995"/>
              <a:gd name="connsiteX21" fmla="*/ 0 w 4458174"/>
              <a:gd name="connsiteY21" fmla="*/ 2592498 h 5184995"/>
              <a:gd name="connsiteX22" fmla="*/ 175173 w 4458174"/>
              <a:gd name="connsiteY22" fmla="*/ 1583381 h 5184995"/>
              <a:gd name="connsiteX23" fmla="*/ 210171 w 4458174"/>
              <a:gd name="connsiteY23" fmla="*/ 1498886 h 5184995"/>
              <a:gd name="connsiteX24" fmla="*/ 210171 w 4458174"/>
              <a:gd name="connsiteY24" fmla="*/ 1111246 h 5184995"/>
              <a:gd name="connsiteX25" fmla="*/ 955474 w 4458174"/>
              <a:gd name="connsiteY25" fmla="*/ 244435 h 5184995"/>
              <a:gd name="connsiteX26" fmla="*/ 1288775 w 4458174"/>
              <a:gd name="connsiteY26" fmla="*/ 244435 h 5184995"/>
              <a:gd name="connsiteX27" fmla="*/ 1361426 w 4458174"/>
              <a:gd name="connsiteY27" fmla="*/ 203732 h 5184995"/>
              <a:gd name="connsiteX28" fmla="*/ 2229087 w 4458174"/>
              <a:gd name="connsiteY28" fmla="*/ 0 h 5184995"/>
            </a:gdLst>
            <a:ahLst/>
            <a:cxnLst/>
            <a:rect l="l" t="t" r="r" b="b"/>
            <a:pathLst>
              <a:path w="4458174" h="5184995">
                <a:moveTo>
                  <a:pt x="2229087" y="0"/>
                </a:moveTo>
                <a:cubicBezTo>
                  <a:pt x="2536860" y="0"/>
                  <a:pt x="2830064" y="72545"/>
                  <a:pt x="3096749" y="203732"/>
                </a:cubicBezTo>
                <a:lnTo>
                  <a:pt x="3169399" y="244435"/>
                </a:lnTo>
                <a:lnTo>
                  <a:pt x="3502699" y="244435"/>
                </a:lnTo>
                <a:cubicBezTo>
                  <a:pt x="3914318" y="244435"/>
                  <a:pt x="4248002" y="632519"/>
                  <a:pt x="4248002" y="1111246"/>
                </a:cubicBezTo>
                <a:lnTo>
                  <a:pt x="4248002" y="1498881"/>
                </a:lnTo>
                <a:lnTo>
                  <a:pt x="4283001" y="1583381"/>
                </a:lnTo>
                <a:cubicBezTo>
                  <a:pt x="4395800" y="1893543"/>
                  <a:pt x="4458174" y="2234549"/>
                  <a:pt x="4458174" y="2592498"/>
                </a:cubicBezTo>
                <a:cubicBezTo>
                  <a:pt x="4458174" y="2950447"/>
                  <a:pt x="4395800" y="3291452"/>
                  <a:pt x="4283001" y="3601615"/>
                </a:cubicBezTo>
                <a:lnTo>
                  <a:pt x="4248002" y="3686114"/>
                </a:lnTo>
                <a:lnTo>
                  <a:pt x="4248002" y="4073747"/>
                </a:lnTo>
                <a:cubicBezTo>
                  <a:pt x="4248002" y="4552474"/>
                  <a:pt x="3914318" y="4940558"/>
                  <a:pt x="3502699" y="4940558"/>
                </a:cubicBezTo>
                <a:lnTo>
                  <a:pt x="3169403" y="4940558"/>
                </a:lnTo>
                <a:lnTo>
                  <a:pt x="3096749" y="4981265"/>
                </a:lnTo>
                <a:cubicBezTo>
                  <a:pt x="2830064" y="5112452"/>
                  <a:pt x="2536860" y="5184995"/>
                  <a:pt x="2229087" y="5184995"/>
                </a:cubicBezTo>
                <a:cubicBezTo>
                  <a:pt x="1921315" y="5184995"/>
                  <a:pt x="1628110" y="5112452"/>
                  <a:pt x="1361426" y="4981265"/>
                </a:cubicBezTo>
                <a:lnTo>
                  <a:pt x="1288771" y="4940558"/>
                </a:lnTo>
                <a:lnTo>
                  <a:pt x="955474" y="4940558"/>
                </a:lnTo>
                <a:cubicBezTo>
                  <a:pt x="543854" y="4940558"/>
                  <a:pt x="210171" y="4552474"/>
                  <a:pt x="210171" y="4073747"/>
                </a:cubicBezTo>
                <a:lnTo>
                  <a:pt x="210171" y="3686110"/>
                </a:lnTo>
                <a:lnTo>
                  <a:pt x="175173" y="3601615"/>
                </a:lnTo>
                <a:cubicBezTo>
                  <a:pt x="62375" y="3291452"/>
                  <a:pt x="0" y="2950447"/>
                  <a:pt x="0" y="2592498"/>
                </a:cubicBezTo>
                <a:cubicBezTo>
                  <a:pt x="0" y="2234549"/>
                  <a:pt x="62375" y="1893543"/>
                  <a:pt x="175173" y="1583381"/>
                </a:cubicBezTo>
                <a:lnTo>
                  <a:pt x="210171" y="1498886"/>
                </a:lnTo>
                <a:lnTo>
                  <a:pt x="210171" y="1111246"/>
                </a:lnTo>
                <a:cubicBezTo>
                  <a:pt x="210171" y="632519"/>
                  <a:pt x="543854" y="244435"/>
                  <a:pt x="955474" y="244435"/>
                </a:cubicBezTo>
                <a:lnTo>
                  <a:pt x="1288775" y="244435"/>
                </a:lnTo>
                <a:lnTo>
                  <a:pt x="1361426" y="203732"/>
                </a:lnTo>
                <a:cubicBezTo>
                  <a:pt x="1628110" y="72545"/>
                  <a:pt x="1921315" y="0"/>
                  <a:pt x="2229087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5847863" y="1101535"/>
            <a:ext cx="2712955" cy="6279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5E7264"/>
      </a:accent1>
      <a:accent2>
        <a:srgbClr val="8A8E50"/>
      </a:accent2>
      <a:accent3>
        <a:srgbClr val="467886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自定义 1">
      <a:majorFont>
        <a:latin typeface="Times New Roman"/>
        <a:ea typeface="仿宋"/>
        <a:cs typeface=""/>
      </a:majorFont>
      <a:minorFont>
        <a:latin typeface="等线"/>
        <a:ea typeface="仿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520</Words>
  <Application>Microsoft Office PowerPoint</Application>
  <PresentationFormat>宽屏</PresentationFormat>
  <Paragraphs>93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1" baseType="lpstr">
      <vt:lpstr>Alibaba PuHuiTi</vt:lpstr>
      <vt:lpstr>Alibaba PuHuiTi H</vt:lpstr>
      <vt:lpstr>仿宋</vt:lpstr>
      <vt:lpstr>OPPOSans H</vt:lpstr>
      <vt:lpstr>Arial</vt:lpstr>
      <vt:lpstr>OPPOSans R</vt:lpstr>
      <vt:lpstr>Source Han Sans CN Bold</vt:lpstr>
      <vt:lpstr>Times New Roman</vt:lpstr>
      <vt:lpstr>OPPOSans L</vt:lpstr>
      <vt:lpstr>Source Han Sans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肖璐雨</dc:creator>
  <cp:lastModifiedBy>嘉慧 陆</cp:lastModifiedBy>
  <cp:revision>12</cp:revision>
  <dcterms:modified xsi:type="dcterms:W3CDTF">2025-04-24T04:01:18Z</dcterms:modified>
</cp:coreProperties>
</file>