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3.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9"/>
  </p:notesMasterIdLst>
  <p:sldIdLst>
    <p:sldId id="256" r:id="rId2"/>
    <p:sldId id="258" r:id="rId3"/>
    <p:sldId id="260" r:id="rId4"/>
    <p:sldId id="261" r:id="rId5"/>
    <p:sldId id="259" r:id="rId6"/>
    <p:sldId id="313" r:id="rId7"/>
    <p:sldId id="314" r:id="rId8"/>
    <p:sldId id="262" r:id="rId9"/>
    <p:sldId id="265" r:id="rId10"/>
    <p:sldId id="315" r:id="rId11"/>
    <p:sldId id="263" r:id="rId12"/>
    <p:sldId id="316" r:id="rId13"/>
    <p:sldId id="264" r:id="rId14"/>
    <p:sldId id="270" r:id="rId15"/>
    <p:sldId id="318" r:id="rId16"/>
    <p:sldId id="294" r:id="rId17"/>
    <p:sldId id="317" r:id="rId18"/>
  </p:sldIdLst>
  <p:sldSz cx="9144000" cy="5143500" type="screen16x9"/>
  <p:notesSz cx="6858000" cy="9144000"/>
  <p:embeddedFontLst>
    <p:embeddedFont>
      <p:font typeface="Josefin Sans" pitchFamily="2" charset="0"/>
      <p:regular r:id="rId20"/>
      <p:bold r:id="rId21"/>
      <p:italic r:id="rId22"/>
      <p:boldItalic r:id="rId23"/>
    </p:embeddedFont>
    <p:embeddedFont>
      <p:font typeface="Josefin Sans SemiBold" pitchFamily="2" charset="0"/>
      <p:regular r:id="rId24"/>
      <p:bold r:id="rId25"/>
      <p:italic r:id="rId26"/>
      <p:boldItalic r:id="rId27"/>
    </p:embeddedFont>
    <p:embeddedFont>
      <p:font typeface="Lato Light" panose="020F0502020204030203" pitchFamily="34" charset="0"/>
      <p:regular r:id="rId28"/>
      <p:italic r:id="rId29"/>
    </p:embeddedFont>
    <p:embeddedFont>
      <p:font typeface="Lexend Deca" panose="02010600030101010101" charset="0"/>
      <p:regular r:id="rId30"/>
      <p:bold r:id="rId31"/>
    </p:embeddedFont>
    <p:embeddedFont>
      <p:font typeface="Nunito Light" pitchFamily="2" charset="0"/>
      <p:regular r:id="rId32"/>
      <p: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AC8A77-9FFD-4F92-B394-8760363DB7F9}">
  <a:tblStyle styleId="{EAAC8A77-9FFD-4F92-B394-8760363DB7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FB79754-E2E8-417E-83CF-0CA3FF01382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66" y="129"/>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6558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2080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3754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1eb813e51d7_0_17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1eb813e51d7_0_17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1eb813e51d7_0_17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1eb813e51d7_0_17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786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9899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674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3000"/>
          </a:blip>
          <a:stretch>
            <a:fillRect/>
          </a:stretch>
        </p:blipFill>
        <p:spPr>
          <a:xfrm>
            <a:off x="0" y="0"/>
            <a:ext cx="9144000" cy="5143500"/>
          </a:xfrm>
          <a:prstGeom prst="rect">
            <a:avLst/>
          </a:prstGeom>
          <a:noFill/>
          <a:ln>
            <a:noFill/>
          </a:ln>
        </p:spPr>
      </p:pic>
      <p:pic>
        <p:nvPicPr>
          <p:cNvPr id="10" name="Google Shape;10;p2"/>
          <p:cNvPicPr preferRelativeResize="0"/>
          <p:nvPr/>
        </p:nvPicPr>
        <p:blipFill>
          <a:blip r:embed="rId3">
            <a:alphaModFix/>
          </a:blip>
          <a:stretch>
            <a:fillRect/>
          </a:stretch>
        </p:blipFill>
        <p:spPr>
          <a:xfrm>
            <a:off x="-1035500" y="2848312"/>
            <a:ext cx="4023450" cy="4023450"/>
          </a:xfrm>
          <a:prstGeom prst="rect">
            <a:avLst/>
          </a:prstGeom>
          <a:noFill/>
          <a:ln>
            <a:noFill/>
          </a:ln>
        </p:spPr>
      </p:pic>
      <p:pic>
        <p:nvPicPr>
          <p:cNvPr id="11" name="Google Shape;11;p2"/>
          <p:cNvPicPr preferRelativeResize="0"/>
          <p:nvPr/>
        </p:nvPicPr>
        <p:blipFill>
          <a:blip r:embed="rId4">
            <a:alphaModFix/>
          </a:blip>
          <a:stretch>
            <a:fillRect/>
          </a:stretch>
        </p:blipFill>
        <p:spPr>
          <a:xfrm>
            <a:off x="-2375923" y="-322537"/>
            <a:ext cx="4327786" cy="4324548"/>
          </a:xfrm>
          <a:prstGeom prst="rect">
            <a:avLst/>
          </a:prstGeom>
          <a:noFill/>
          <a:ln>
            <a:noFill/>
          </a:ln>
        </p:spPr>
      </p:pic>
      <p:sp>
        <p:nvSpPr>
          <p:cNvPr id="12" name="Google Shape;12;p2"/>
          <p:cNvSpPr txBox="1">
            <a:spLocks noGrp="1"/>
          </p:cNvSpPr>
          <p:nvPr>
            <p:ph type="ctrTitle"/>
          </p:nvPr>
        </p:nvSpPr>
        <p:spPr>
          <a:xfrm>
            <a:off x="3590075" y="1658725"/>
            <a:ext cx="4840800" cy="20964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3590075" y="3755125"/>
            <a:ext cx="48408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4" name="Google Shape;14;p2"/>
          <p:cNvSpPr>
            <a:spLocks noGrp="1"/>
          </p:cNvSpPr>
          <p:nvPr>
            <p:ph type="pic" idx="2"/>
          </p:nvPr>
        </p:nvSpPr>
        <p:spPr>
          <a:xfrm>
            <a:off x="751025" y="1596332"/>
            <a:ext cx="2572200" cy="2634600"/>
          </a:xfrm>
          <a:prstGeom prst="rect">
            <a:avLst/>
          </a:prstGeom>
          <a:noFill/>
          <a:ln w="76200" cap="flat" cmpd="sng">
            <a:solidFill>
              <a:schemeClr val="dk1"/>
            </a:solidFill>
            <a:prstDash val="solid"/>
            <a:round/>
            <a:headEnd type="none" w="sm" len="sm"/>
            <a:tailEnd type="none" w="sm" len="sm"/>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48"/>
        <p:cNvGrpSpPr/>
        <p:nvPr/>
      </p:nvGrpSpPr>
      <p:grpSpPr>
        <a:xfrm>
          <a:off x="0" y="0"/>
          <a:ext cx="0" cy="0"/>
          <a:chOff x="0" y="0"/>
          <a:chExt cx="0" cy="0"/>
        </a:xfrm>
      </p:grpSpPr>
      <p:pic>
        <p:nvPicPr>
          <p:cNvPr id="149" name="Google Shape;149;p23"/>
          <p:cNvPicPr preferRelativeResize="0"/>
          <p:nvPr/>
        </p:nvPicPr>
        <p:blipFill>
          <a:blip r:embed="rId2">
            <a:alphaModFix amt="3000"/>
          </a:blip>
          <a:stretch>
            <a:fillRect/>
          </a:stretch>
        </p:blipFill>
        <p:spPr>
          <a:xfrm>
            <a:off x="0" y="0"/>
            <a:ext cx="9144000" cy="5143500"/>
          </a:xfrm>
          <a:prstGeom prst="rect">
            <a:avLst/>
          </a:prstGeom>
          <a:noFill/>
          <a:ln>
            <a:noFill/>
          </a:ln>
        </p:spPr>
      </p:pic>
      <p:sp>
        <p:nvSpPr>
          <p:cNvPr id="150" name="Google Shape;150;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1" name="Google Shape;151;p23"/>
          <p:cNvSpPr txBox="1">
            <a:spLocks noGrp="1"/>
          </p:cNvSpPr>
          <p:nvPr>
            <p:ph type="subTitle" idx="1"/>
          </p:nvPr>
        </p:nvSpPr>
        <p:spPr>
          <a:xfrm>
            <a:off x="3654474" y="3228500"/>
            <a:ext cx="4776300" cy="137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23"/>
          <p:cNvSpPr txBox="1">
            <a:spLocks noGrp="1"/>
          </p:cNvSpPr>
          <p:nvPr>
            <p:ph type="subTitle" idx="2"/>
          </p:nvPr>
        </p:nvSpPr>
        <p:spPr>
          <a:xfrm>
            <a:off x="713225" y="1587763"/>
            <a:ext cx="4776300" cy="137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3" name="Google Shape;153;p23"/>
          <p:cNvGrpSpPr/>
          <p:nvPr/>
        </p:nvGrpSpPr>
        <p:grpSpPr>
          <a:xfrm>
            <a:off x="-1165100" y="3447575"/>
            <a:ext cx="3795451" cy="3553150"/>
            <a:chOff x="-1165100" y="3447575"/>
            <a:chExt cx="3795451" cy="3553150"/>
          </a:xfrm>
        </p:grpSpPr>
        <p:pic>
          <p:nvPicPr>
            <p:cNvPr id="154" name="Google Shape;154;p23"/>
            <p:cNvPicPr preferRelativeResize="0"/>
            <p:nvPr/>
          </p:nvPicPr>
          <p:blipFill>
            <a:blip r:embed="rId3">
              <a:alphaModFix/>
            </a:blip>
            <a:stretch>
              <a:fillRect/>
            </a:stretch>
          </p:blipFill>
          <p:spPr>
            <a:xfrm>
              <a:off x="-1165100" y="3447575"/>
              <a:ext cx="3040276" cy="3040276"/>
            </a:xfrm>
            <a:prstGeom prst="rect">
              <a:avLst/>
            </a:prstGeom>
            <a:noFill/>
            <a:ln>
              <a:noFill/>
            </a:ln>
          </p:spPr>
        </p:pic>
        <p:pic>
          <p:nvPicPr>
            <p:cNvPr id="155" name="Google Shape;155;p23"/>
            <p:cNvPicPr preferRelativeResize="0"/>
            <p:nvPr/>
          </p:nvPicPr>
          <p:blipFill>
            <a:blip r:embed="rId4">
              <a:alphaModFix/>
            </a:blip>
            <a:stretch>
              <a:fillRect/>
            </a:stretch>
          </p:blipFill>
          <p:spPr>
            <a:xfrm>
              <a:off x="-194450" y="4173775"/>
              <a:ext cx="2824801" cy="282695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64"/>
        <p:cNvGrpSpPr/>
        <p:nvPr/>
      </p:nvGrpSpPr>
      <p:grpSpPr>
        <a:xfrm>
          <a:off x="0" y="0"/>
          <a:ext cx="0" cy="0"/>
          <a:chOff x="0" y="0"/>
          <a:chExt cx="0" cy="0"/>
        </a:xfrm>
      </p:grpSpPr>
      <p:pic>
        <p:nvPicPr>
          <p:cNvPr id="165" name="Google Shape;165;p25"/>
          <p:cNvPicPr preferRelativeResize="0"/>
          <p:nvPr/>
        </p:nvPicPr>
        <p:blipFill>
          <a:blip r:embed="rId2">
            <a:alphaModFix amt="3000"/>
          </a:blip>
          <a:stretch>
            <a:fillRect/>
          </a:stretch>
        </p:blipFill>
        <p:spPr>
          <a:xfrm>
            <a:off x="0" y="0"/>
            <a:ext cx="9144000" cy="5143500"/>
          </a:xfrm>
          <a:prstGeom prst="rect">
            <a:avLst/>
          </a:prstGeom>
          <a:noFill/>
          <a:ln>
            <a:noFill/>
          </a:ln>
        </p:spPr>
      </p:pic>
      <p:sp>
        <p:nvSpPr>
          <p:cNvPr id="166" name="Google Shape;166;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7" name="Google Shape;167;p25"/>
          <p:cNvSpPr txBox="1">
            <a:spLocks noGrp="1"/>
          </p:cNvSpPr>
          <p:nvPr>
            <p:ph type="subTitle" idx="1"/>
          </p:nvPr>
        </p:nvSpPr>
        <p:spPr>
          <a:xfrm>
            <a:off x="720000" y="2599825"/>
            <a:ext cx="2369100" cy="897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 name="Google Shape;168;p25"/>
          <p:cNvSpPr txBox="1">
            <a:spLocks noGrp="1"/>
          </p:cNvSpPr>
          <p:nvPr>
            <p:ph type="subTitle" idx="2"/>
          </p:nvPr>
        </p:nvSpPr>
        <p:spPr>
          <a:xfrm>
            <a:off x="3390836" y="2599825"/>
            <a:ext cx="2369100" cy="897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5"/>
          <p:cNvSpPr txBox="1">
            <a:spLocks noGrp="1"/>
          </p:cNvSpPr>
          <p:nvPr>
            <p:ph type="subTitle" idx="3"/>
          </p:nvPr>
        </p:nvSpPr>
        <p:spPr>
          <a:xfrm>
            <a:off x="6061671" y="2599825"/>
            <a:ext cx="2369100" cy="897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 name="Google Shape;170;p25"/>
          <p:cNvSpPr txBox="1">
            <a:spLocks noGrp="1"/>
          </p:cNvSpPr>
          <p:nvPr>
            <p:ph type="subTitle" idx="4"/>
          </p:nvPr>
        </p:nvSpPr>
        <p:spPr>
          <a:xfrm>
            <a:off x="720000" y="2193325"/>
            <a:ext cx="23691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171" name="Google Shape;171;p25"/>
          <p:cNvSpPr txBox="1">
            <a:spLocks noGrp="1"/>
          </p:cNvSpPr>
          <p:nvPr>
            <p:ph type="subTitle" idx="5"/>
          </p:nvPr>
        </p:nvSpPr>
        <p:spPr>
          <a:xfrm>
            <a:off x="3390832" y="2193325"/>
            <a:ext cx="23691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172" name="Google Shape;172;p25"/>
          <p:cNvSpPr txBox="1">
            <a:spLocks noGrp="1"/>
          </p:cNvSpPr>
          <p:nvPr>
            <p:ph type="subTitle" idx="6"/>
          </p:nvPr>
        </p:nvSpPr>
        <p:spPr>
          <a:xfrm>
            <a:off x="6061663" y="2193325"/>
            <a:ext cx="23691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grpSp>
        <p:nvGrpSpPr>
          <p:cNvPr id="173" name="Google Shape;173;p25"/>
          <p:cNvGrpSpPr/>
          <p:nvPr/>
        </p:nvGrpSpPr>
        <p:grpSpPr>
          <a:xfrm>
            <a:off x="2124342" y="3771659"/>
            <a:ext cx="4895316" cy="3784257"/>
            <a:chOff x="2124342" y="3771659"/>
            <a:chExt cx="4895316" cy="3784257"/>
          </a:xfrm>
        </p:grpSpPr>
        <p:pic>
          <p:nvPicPr>
            <p:cNvPr id="174" name="Google Shape;174;p25"/>
            <p:cNvPicPr preferRelativeResize="0"/>
            <p:nvPr/>
          </p:nvPicPr>
          <p:blipFill>
            <a:blip r:embed="rId3">
              <a:alphaModFix/>
            </a:blip>
            <a:stretch>
              <a:fillRect/>
            </a:stretch>
          </p:blipFill>
          <p:spPr>
            <a:xfrm rot="325101">
              <a:off x="2280508" y="3927825"/>
              <a:ext cx="3471938" cy="3471926"/>
            </a:xfrm>
            <a:prstGeom prst="rect">
              <a:avLst/>
            </a:prstGeom>
            <a:noFill/>
            <a:ln>
              <a:noFill/>
            </a:ln>
          </p:spPr>
        </p:pic>
        <p:pic>
          <p:nvPicPr>
            <p:cNvPr id="175" name="Google Shape;175;p25"/>
            <p:cNvPicPr preferRelativeResize="0"/>
            <p:nvPr/>
          </p:nvPicPr>
          <p:blipFill>
            <a:blip r:embed="rId4">
              <a:alphaModFix/>
            </a:blip>
            <a:stretch>
              <a:fillRect/>
            </a:stretch>
          </p:blipFill>
          <p:spPr>
            <a:xfrm>
              <a:off x="4387158" y="4346537"/>
              <a:ext cx="2632500" cy="2634500"/>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6"/>
        <p:cNvGrpSpPr/>
        <p:nvPr/>
      </p:nvGrpSpPr>
      <p:grpSpPr>
        <a:xfrm>
          <a:off x="0" y="0"/>
          <a:ext cx="0" cy="0"/>
          <a:chOff x="0" y="0"/>
          <a:chExt cx="0" cy="0"/>
        </a:xfrm>
      </p:grpSpPr>
      <p:pic>
        <p:nvPicPr>
          <p:cNvPr id="177" name="Google Shape;177;p26"/>
          <p:cNvPicPr preferRelativeResize="0"/>
          <p:nvPr/>
        </p:nvPicPr>
        <p:blipFill>
          <a:blip r:embed="rId2">
            <a:alphaModFix amt="3000"/>
          </a:blip>
          <a:stretch>
            <a:fillRect/>
          </a:stretch>
        </p:blipFill>
        <p:spPr>
          <a:xfrm>
            <a:off x="0" y="0"/>
            <a:ext cx="9144000" cy="5143500"/>
          </a:xfrm>
          <a:prstGeom prst="rect">
            <a:avLst/>
          </a:prstGeom>
          <a:noFill/>
          <a:ln>
            <a:noFill/>
          </a:ln>
        </p:spPr>
      </p:pic>
      <p:sp>
        <p:nvSpPr>
          <p:cNvPr id="178" name="Google Shape;178;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9" name="Google Shape;179;p26"/>
          <p:cNvSpPr txBox="1">
            <a:spLocks noGrp="1"/>
          </p:cNvSpPr>
          <p:nvPr>
            <p:ph type="subTitle" idx="1"/>
          </p:nvPr>
        </p:nvSpPr>
        <p:spPr>
          <a:xfrm>
            <a:off x="1018029" y="1922406"/>
            <a:ext cx="20367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26"/>
          <p:cNvSpPr txBox="1">
            <a:spLocks noGrp="1"/>
          </p:cNvSpPr>
          <p:nvPr>
            <p:ph type="subTitle" idx="2"/>
          </p:nvPr>
        </p:nvSpPr>
        <p:spPr>
          <a:xfrm>
            <a:off x="4398857" y="1922406"/>
            <a:ext cx="20367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26"/>
          <p:cNvSpPr txBox="1">
            <a:spLocks noGrp="1"/>
          </p:cNvSpPr>
          <p:nvPr>
            <p:ph type="subTitle" idx="3"/>
          </p:nvPr>
        </p:nvSpPr>
        <p:spPr>
          <a:xfrm>
            <a:off x="2708443" y="3569764"/>
            <a:ext cx="20367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26"/>
          <p:cNvSpPr txBox="1">
            <a:spLocks noGrp="1"/>
          </p:cNvSpPr>
          <p:nvPr>
            <p:ph type="subTitle" idx="4"/>
          </p:nvPr>
        </p:nvSpPr>
        <p:spPr>
          <a:xfrm>
            <a:off x="6089271" y="3569764"/>
            <a:ext cx="20367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6"/>
          <p:cNvSpPr txBox="1">
            <a:spLocks noGrp="1"/>
          </p:cNvSpPr>
          <p:nvPr>
            <p:ph type="subTitle" idx="5"/>
          </p:nvPr>
        </p:nvSpPr>
        <p:spPr>
          <a:xfrm>
            <a:off x="1018029" y="1565900"/>
            <a:ext cx="20367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184" name="Google Shape;184;p26"/>
          <p:cNvSpPr txBox="1">
            <a:spLocks noGrp="1"/>
          </p:cNvSpPr>
          <p:nvPr>
            <p:ph type="subTitle" idx="6"/>
          </p:nvPr>
        </p:nvSpPr>
        <p:spPr>
          <a:xfrm>
            <a:off x="2708442" y="3213359"/>
            <a:ext cx="20367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185" name="Google Shape;185;p26"/>
          <p:cNvSpPr txBox="1">
            <a:spLocks noGrp="1"/>
          </p:cNvSpPr>
          <p:nvPr>
            <p:ph type="subTitle" idx="7"/>
          </p:nvPr>
        </p:nvSpPr>
        <p:spPr>
          <a:xfrm>
            <a:off x="4398855" y="1565900"/>
            <a:ext cx="20367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186" name="Google Shape;186;p26"/>
          <p:cNvSpPr txBox="1">
            <a:spLocks noGrp="1"/>
          </p:cNvSpPr>
          <p:nvPr>
            <p:ph type="subTitle" idx="8"/>
          </p:nvPr>
        </p:nvSpPr>
        <p:spPr>
          <a:xfrm>
            <a:off x="6089268" y="3213359"/>
            <a:ext cx="20367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grpSp>
        <p:nvGrpSpPr>
          <p:cNvPr id="187" name="Google Shape;187;p26"/>
          <p:cNvGrpSpPr/>
          <p:nvPr/>
        </p:nvGrpSpPr>
        <p:grpSpPr>
          <a:xfrm>
            <a:off x="-1563503" y="351457"/>
            <a:ext cx="13343729" cy="6675706"/>
            <a:chOff x="-1563503" y="351457"/>
            <a:chExt cx="13343729" cy="6675706"/>
          </a:xfrm>
        </p:grpSpPr>
        <p:pic>
          <p:nvPicPr>
            <p:cNvPr id="188" name="Google Shape;188;p26"/>
            <p:cNvPicPr preferRelativeResize="0"/>
            <p:nvPr/>
          </p:nvPicPr>
          <p:blipFill>
            <a:blip r:embed="rId3">
              <a:alphaModFix/>
            </a:blip>
            <a:stretch>
              <a:fillRect/>
            </a:stretch>
          </p:blipFill>
          <p:spPr>
            <a:xfrm rot="-2026690" flipH="1">
              <a:off x="-1059725" y="3922296"/>
              <a:ext cx="2600097" cy="2601651"/>
            </a:xfrm>
            <a:prstGeom prst="rect">
              <a:avLst/>
            </a:prstGeom>
            <a:noFill/>
            <a:ln>
              <a:noFill/>
            </a:ln>
          </p:spPr>
        </p:pic>
        <p:grpSp>
          <p:nvGrpSpPr>
            <p:cNvPr id="189" name="Google Shape;189;p26"/>
            <p:cNvGrpSpPr/>
            <p:nvPr/>
          </p:nvGrpSpPr>
          <p:grpSpPr>
            <a:xfrm>
              <a:off x="7632554" y="351457"/>
              <a:ext cx="4147672" cy="4147672"/>
              <a:chOff x="7632554" y="351457"/>
              <a:chExt cx="4147672" cy="4147672"/>
            </a:xfrm>
          </p:grpSpPr>
          <p:pic>
            <p:nvPicPr>
              <p:cNvPr id="190" name="Google Shape;190;p26"/>
              <p:cNvPicPr preferRelativeResize="0"/>
              <p:nvPr/>
            </p:nvPicPr>
            <p:blipFill>
              <a:blip r:embed="rId4">
                <a:alphaModFix/>
              </a:blip>
              <a:stretch>
                <a:fillRect/>
              </a:stretch>
            </p:blipFill>
            <p:spPr>
              <a:xfrm rot="-5400000">
                <a:off x="8173875" y="648965"/>
                <a:ext cx="2189095" cy="2186959"/>
              </a:xfrm>
              <a:prstGeom prst="rect">
                <a:avLst/>
              </a:prstGeom>
              <a:noFill/>
              <a:ln>
                <a:noFill/>
              </a:ln>
            </p:spPr>
          </p:pic>
          <p:pic>
            <p:nvPicPr>
              <p:cNvPr id="191" name="Google Shape;191;p26"/>
              <p:cNvPicPr preferRelativeResize="0"/>
              <p:nvPr/>
            </p:nvPicPr>
            <p:blipFill>
              <a:blip r:embed="rId5">
                <a:alphaModFix/>
              </a:blip>
              <a:stretch>
                <a:fillRect/>
              </a:stretch>
            </p:blipFill>
            <p:spPr>
              <a:xfrm rot="-6441121">
                <a:off x="8050940" y="769842"/>
                <a:ext cx="3310901" cy="3310901"/>
              </a:xfrm>
              <a:prstGeom prst="rect">
                <a:avLst/>
              </a:prstGeom>
              <a:noFill/>
              <a:ln>
                <a:noFill/>
              </a:ln>
            </p:spPr>
          </p:pic>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7"/>
        <p:cNvGrpSpPr/>
        <p:nvPr/>
      </p:nvGrpSpPr>
      <p:grpSpPr>
        <a:xfrm>
          <a:off x="0" y="0"/>
          <a:ext cx="0" cy="0"/>
          <a:chOff x="0" y="0"/>
          <a:chExt cx="0" cy="0"/>
        </a:xfrm>
      </p:grpSpPr>
      <p:pic>
        <p:nvPicPr>
          <p:cNvPr id="228" name="Google Shape;228;p30"/>
          <p:cNvPicPr preferRelativeResize="0"/>
          <p:nvPr/>
        </p:nvPicPr>
        <p:blipFill>
          <a:blip r:embed="rId2">
            <a:alphaModFix amt="3000"/>
          </a:blip>
          <a:stretch>
            <a:fillRect/>
          </a:stretch>
        </p:blipFill>
        <p:spPr>
          <a:xfrm>
            <a:off x="0" y="0"/>
            <a:ext cx="9144000" cy="5143500"/>
          </a:xfrm>
          <a:prstGeom prst="rect">
            <a:avLst/>
          </a:prstGeom>
          <a:noFill/>
          <a:ln>
            <a:noFill/>
          </a:ln>
        </p:spPr>
      </p:pic>
      <p:grpSp>
        <p:nvGrpSpPr>
          <p:cNvPr id="229" name="Google Shape;229;p30"/>
          <p:cNvGrpSpPr/>
          <p:nvPr/>
        </p:nvGrpSpPr>
        <p:grpSpPr>
          <a:xfrm>
            <a:off x="-996575" y="-1625878"/>
            <a:ext cx="11338026" cy="8910155"/>
            <a:chOff x="-996575" y="-1625878"/>
            <a:chExt cx="11338026" cy="8910155"/>
          </a:xfrm>
        </p:grpSpPr>
        <p:pic>
          <p:nvPicPr>
            <p:cNvPr id="230" name="Google Shape;230;p30"/>
            <p:cNvPicPr preferRelativeResize="0"/>
            <p:nvPr/>
          </p:nvPicPr>
          <p:blipFill>
            <a:blip r:embed="rId3">
              <a:alphaModFix/>
            </a:blip>
            <a:stretch>
              <a:fillRect/>
            </a:stretch>
          </p:blipFill>
          <p:spPr>
            <a:xfrm>
              <a:off x="-996575" y="3299150"/>
              <a:ext cx="3767950" cy="3767950"/>
            </a:xfrm>
            <a:prstGeom prst="rect">
              <a:avLst/>
            </a:prstGeom>
            <a:noFill/>
            <a:ln>
              <a:noFill/>
            </a:ln>
          </p:spPr>
        </p:pic>
        <p:pic>
          <p:nvPicPr>
            <p:cNvPr id="231" name="Google Shape;231;p30"/>
            <p:cNvPicPr preferRelativeResize="0"/>
            <p:nvPr/>
          </p:nvPicPr>
          <p:blipFill>
            <a:blip r:embed="rId4">
              <a:alphaModFix/>
            </a:blip>
            <a:stretch>
              <a:fillRect/>
            </a:stretch>
          </p:blipFill>
          <p:spPr>
            <a:xfrm>
              <a:off x="1123750" y="3972875"/>
              <a:ext cx="3311401" cy="3311401"/>
            </a:xfrm>
            <a:prstGeom prst="rect">
              <a:avLst/>
            </a:prstGeom>
            <a:noFill/>
            <a:ln>
              <a:noFill/>
            </a:ln>
          </p:spPr>
        </p:pic>
        <p:pic>
          <p:nvPicPr>
            <p:cNvPr id="232" name="Google Shape;232;p30"/>
            <p:cNvPicPr preferRelativeResize="0"/>
            <p:nvPr/>
          </p:nvPicPr>
          <p:blipFill>
            <a:blip r:embed="rId5">
              <a:alphaModFix/>
            </a:blip>
            <a:stretch>
              <a:fillRect/>
            </a:stretch>
          </p:blipFill>
          <p:spPr>
            <a:xfrm rot="2442711">
              <a:off x="7158181" y="-1083698"/>
              <a:ext cx="2641973" cy="2640000"/>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3"/>
        <p:cNvGrpSpPr/>
        <p:nvPr/>
      </p:nvGrpSpPr>
      <p:grpSpPr>
        <a:xfrm>
          <a:off x="0" y="0"/>
          <a:ext cx="0" cy="0"/>
          <a:chOff x="0" y="0"/>
          <a:chExt cx="0" cy="0"/>
        </a:xfrm>
      </p:grpSpPr>
      <p:pic>
        <p:nvPicPr>
          <p:cNvPr id="234" name="Google Shape;234;p31"/>
          <p:cNvPicPr preferRelativeResize="0"/>
          <p:nvPr/>
        </p:nvPicPr>
        <p:blipFill>
          <a:blip r:embed="rId2">
            <a:alphaModFix amt="3000"/>
          </a:blip>
          <a:stretch>
            <a:fillRect/>
          </a:stretch>
        </p:blipFill>
        <p:spPr>
          <a:xfrm>
            <a:off x="0" y="0"/>
            <a:ext cx="9144000" cy="5143500"/>
          </a:xfrm>
          <a:prstGeom prst="rect">
            <a:avLst/>
          </a:prstGeom>
          <a:noFill/>
          <a:ln>
            <a:noFill/>
          </a:ln>
        </p:spPr>
      </p:pic>
      <p:grpSp>
        <p:nvGrpSpPr>
          <p:cNvPr id="235" name="Google Shape;235;p31"/>
          <p:cNvGrpSpPr/>
          <p:nvPr/>
        </p:nvGrpSpPr>
        <p:grpSpPr>
          <a:xfrm>
            <a:off x="5881896" y="1872570"/>
            <a:ext cx="4496983" cy="4770979"/>
            <a:chOff x="4924646" y="1430350"/>
            <a:chExt cx="5980030" cy="6344387"/>
          </a:xfrm>
        </p:grpSpPr>
        <p:pic>
          <p:nvPicPr>
            <p:cNvPr id="236" name="Google Shape;236;p31"/>
            <p:cNvPicPr preferRelativeResize="0"/>
            <p:nvPr/>
          </p:nvPicPr>
          <p:blipFill>
            <a:blip r:embed="rId3">
              <a:alphaModFix/>
            </a:blip>
            <a:stretch>
              <a:fillRect/>
            </a:stretch>
          </p:blipFill>
          <p:spPr>
            <a:xfrm>
              <a:off x="7375075" y="1430350"/>
              <a:ext cx="3529601" cy="3532276"/>
            </a:xfrm>
            <a:prstGeom prst="rect">
              <a:avLst/>
            </a:prstGeom>
            <a:noFill/>
            <a:ln>
              <a:noFill/>
            </a:ln>
          </p:spPr>
        </p:pic>
        <p:pic>
          <p:nvPicPr>
            <p:cNvPr id="237" name="Google Shape;237;p31"/>
            <p:cNvPicPr preferRelativeResize="0"/>
            <p:nvPr/>
          </p:nvPicPr>
          <p:blipFill>
            <a:blip r:embed="rId4">
              <a:alphaModFix/>
            </a:blip>
            <a:stretch>
              <a:fillRect/>
            </a:stretch>
          </p:blipFill>
          <p:spPr>
            <a:xfrm rot="-1202459">
              <a:off x="6063418" y="3484153"/>
              <a:ext cx="3763258" cy="3759591"/>
            </a:xfrm>
            <a:prstGeom prst="rect">
              <a:avLst/>
            </a:prstGeom>
            <a:noFill/>
            <a:ln>
              <a:noFill/>
            </a:ln>
          </p:spPr>
        </p:pic>
        <p:pic>
          <p:nvPicPr>
            <p:cNvPr id="238" name="Google Shape;238;p31"/>
            <p:cNvPicPr preferRelativeResize="0"/>
            <p:nvPr/>
          </p:nvPicPr>
          <p:blipFill>
            <a:blip r:embed="rId5">
              <a:alphaModFix/>
            </a:blip>
            <a:stretch>
              <a:fillRect/>
            </a:stretch>
          </p:blipFill>
          <p:spPr>
            <a:xfrm rot="-1238759">
              <a:off x="5263654" y="3426609"/>
              <a:ext cx="2355045" cy="2351867"/>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a:blip r:embed="rId2">
            <a:alphaModFix amt="3000"/>
          </a:blip>
          <a:stretch>
            <a:fillRect/>
          </a:stretch>
        </p:blipFill>
        <p:spPr>
          <a:xfrm>
            <a:off x="0" y="0"/>
            <a:ext cx="9144000" cy="5143500"/>
          </a:xfrm>
          <a:prstGeom prst="rect">
            <a:avLst/>
          </a:prstGeom>
          <a:noFill/>
          <a:ln>
            <a:noFill/>
          </a:ln>
        </p:spPr>
      </p:pic>
      <p:sp>
        <p:nvSpPr>
          <p:cNvPr id="17" name="Google Shape;17;p3"/>
          <p:cNvSpPr txBox="1">
            <a:spLocks noGrp="1"/>
          </p:cNvSpPr>
          <p:nvPr>
            <p:ph type="title"/>
          </p:nvPr>
        </p:nvSpPr>
        <p:spPr>
          <a:xfrm>
            <a:off x="2463600" y="3313100"/>
            <a:ext cx="5412900" cy="915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1267500" y="3313100"/>
            <a:ext cx="1196100" cy="1290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 name="Google Shape;19;p3"/>
          <p:cNvSpPr txBox="1">
            <a:spLocks noGrp="1"/>
          </p:cNvSpPr>
          <p:nvPr>
            <p:ph type="subTitle" idx="1"/>
          </p:nvPr>
        </p:nvSpPr>
        <p:spPr>
          <a:xfrm>
            <a:off x="2463600" y="4229000"/>
            <a:ext cx="54129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 name="Google Shape;20;p3"/>
          <p:cNvSpPr>
            <a:spLocks noGrp="1"/>
          </p:cNvSpPr>
          <p:nvPr>
            <p:ph type="pic" idx="3"/>
          </p:nvPr>
        </p:nvSpPr>
        <p:spPr>
          <a:xfrm>
            <a:off x="2501200" y="539500"/>
            <a:ext cx="4141500" cy="2381400"/>
          </a:xfrm>
          <a:prstGeom prst="rect">
            <a:avLst/>
          </a:prstGeom>
          <a:noFill/>
          <a:ln w="76200" cap="flat" cmpd="sng">
            <a:solidFill>
              <a:schemeClr val="dk1"/>
            </a:solidFill>
            <a:prstDash val="solid"/>
            <a:round/>
            <a:headEnd type="none" w="sm" len="sm"/>
            <a:tailEnd type="none" w="sm" len="sm"/>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pic>
        <p:nvPicPr>
          <p:cNvPr id="51" name="Google Shape;51;p7"/>
          <p:cNvPicPr preferRelativeResize="0"/>
          <p:nvPr/>
        </p:nvPicPr>
        <p:blipFill>
          <a:blip r:embed="rId2">
            <a:alphaModFix amt="3000"/>
          </a:blip>
          <a:stretch>
            <a:fillRect/>
          </a:stretch>
        </p:blipFill>
        <p:spPr>
          <a:xfrm>
            <a:off x="0" y="0"/>
            <a:ext cx="9144000" cy="5143500"/>
          </a:xfrm>
          <a:prstGeom prst="rect">
            <a:avLst/>
          </a:prstGeom>
          <a:noFill/>
          <a:ln>
            <a:noFill/>
          </a:ln>
        </p:spPr>
      </p:pic>
      <p:grpSp>
        <p:nvGrpSpPr>
          <p:cNvPr id="52" name="Google Shape;52;p7"/>
          <p:cNvGrpSpPr/>
          <p:nvPr/>
        </p:nvGrpSpPr>
        <p:grpSpPr>
          <a:xfrm>
            <a:off x="4391050" y="2954552"/>
            <a:ext cx="5537300" cy="5537300"/>
            <a:chOff x="4391050" y="2954552"/>
            <a:chExt cx="5537300" cy="5537300"/>
          </a:xfrm>
        </p:grpSpPr>
        <p:pic>
          <p:nvPicPr>
            <p:cNvPr id="53" name="Google Shape;53;p7"/>
            <p:cNvPicPr preferRelativeResize="0"/>
            <p:nvPr/>
          </p:nvPicPr>
          <p:blipFill>
            <a:blip r:embed="rId3">
              <a:alphaModFix/>
            </a:blip>
            <a:stretch>
              <a:fillRect/>
            </a:stretch>
          </p:blipFill>
          <p:spPr>
            <a:xfrm>
              <a:off x="6945840" y="3623341"/>
              <a:ext cx="2884199" cy="2881393"/>
            </a:xfrm>
            <a:prstGeom prst="rect">
              <a:avLst/>
            </a:prstGeom>
            <a:noFill/>
            <a:ln>
              <a:noFill/>
            </a:ln>
          </p:spPr>
        </p:pic>
        <p:pic>
          <p:nvPicPr>
            <p:cNvPr id="54" name="Google Shape;54;p7"/>
            <p:cNvPicPr preferRelativeResize="0"/>
            <p:nvPr/>
          </p:nvPicPr>
          <p:blipFill>
            <a:blip r:embed="rId4">
              <a:alphaModFix/>
            </a:blip>
            <a:stretch>
              <a:fillRect/>
            </a:stretch>
          </p:blipFill>
          <p:spPr>
            <a:xfrm rot="-900000">
              <a:off x="4899107" y="3462608"/>
              <a:ext cx="4521187" cy="4521187"/>
            </a:xfrm>
            <a:prstGeom prst="rect">
              <a:avLst/>
            </a:prstGeom>
            <a:noFill/>
            <a:ln>
              <a:noFill/>
            </a:ln>
          </p:spPr>
        </p:pic>
      </p:grpSp>
      <p:sp>
        <p:nvSpPr>
          <p:cNvPr id="55" name="Google Shape;55;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 name="Google Shape;56;p7"/>
          <p:cNvSpPr txBox="1">
            <a:spLocks noGrp="1"/>
          </p:cNvSpPr>
          <p:nvPr>
            <p:ph type="subTitle" idx="1"/>
          </p:nvPr>
        </p:nvSpPr>
        <p:spPr>
          <a:xfrm>
            <a:off x="720000" y="1740625"/>
            <a:ext cx="4026900" cy="2130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La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57" name="Google Shape;57;p7"/>
          <p:cNvSpPr>
            <a:spLocks noGrp="1"/>
          </p:cNvSpPr>
          <p:nvPr>
            <p:ph type="pic" idx="2"/>
          </p:nvPr>
        </p:nvSpPr>
        <p:spPr>
          <a:xfrm>
            <a:off x="5408375" y="1363825"/>
            <a:ext cx="2884200" cy="2884200"/>
          </a:xfrm>
          <a:prstGeom prst="rect">
            <a:avLst/>
          </a:prstGeom>
          <a:noFill/>
          <a:ln w="76200" cap="flat" cmpd="sng">
            <a:solidFill>
              <a:schemeClr val="dk1"/>
            </a:solidFill>
            <a:prstDash val="solid"/>
            <a:round/>
            <a:headEnd type="none" w="sm" len="sm"/>
            <a:tailEnd type="none" w="sm" len="sm"/>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pic>
        <p:nvPicPr>
          <p:cNvPr id="63" name="Google Shape;63;p9"/>
          <p:cNvPicPr preferRelativeResize="0"/>
          <p:nvPr/>
        </p:nvPicPr>
        <p:blipFill>
          <a:blip r:embed="rId2">
            <a:alphaModFix amt="3000"/>
          </a:blip>
          <a:stretch>
            <a:fillRect/>
          </a:stretch>
        </p:blipFill>
        <p:spPr>
          <a:xfrm>
            <a:off x="0" y="0"/>
            <a:ext cx="9144000" cy="5143500"/>
          </a:xfrm>
          <a:prstGeom prst="rect">
            <a:avLst/>
          </a:prstGeom>
          <a:noFill/>
          <a:ln>
            <a:noFill/>
          </a:ln>
        </p:spPr>
      </p:pic>
      <p:sp>
        <p:nvSpPr>
          <p:cNvPr id="64" name="Google Shape;64;p9"/>
          <p:cNvSpPr txBox="1">
            <a:spLocks noGrp="1"/>
          </p:cNvSpPr>
          <p:nvPr>
            <p:ph type="title"/>
          </p:nvPr>
        </p:nvSpPr>
        <p:spPr>
          <a:xfrm>
            <a:off x="713225" y="2506700"/>
            <a:ext cx="3557100" cy="11613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5" name="Google Shape;65;p9"/>
          <p:cNvSpPr txBox="1">
            <a:spLocks noGrp="1"/>
          </p:cNvSpPr>
          <p:nvPr>
            <p:ph type="subTitle" idx="1"/>
          </p:nvPr>
        </p:nvSpPr>
        <p:spPr>
          <a:xfrm>
            <a:off x="713225" y="3668000"/>
            <a:ext cx="3557100" cy="936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9"/>
          <p:cNvSpPr>
            <a:spLocks noGrp="1"/>
          </p:cNvSpPr>
          <p:nvPr>
            <p:ph type="pic" idx="2"/>
          </p:nvPr>
        </p:nvSpPr>
        <p:spPr>
          <a:xfrm>
            <a:off x="4370825" y="539500"/>
            <a:ext cx="4059900" cy="2749500"/>
          </a:xfrm>
          <a:prstGeom prst="rect">
            <a:avLst/>
          </a:prstGeom>
          <a:noFill/>
          <a:ln w="76200" cap="flat" cmpd="sng">
            <a:solidFill>
              <a:schemeClr val="dk1"/>
            </a:solidFill>
            <a:prstDash val="solid"/>
            <a:round/>
            <a:headEnd type="none" w="sm" len="sm"/>
            <a:tailEnd type="none" w="sm" len="sm"/>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6"/>
        <p:cNvGrpSpPr/>
        <p:nvPr/>
      </p:nvGrpSpPr>
      <p:grpSpPr>
        <a:xfrm>
          <a:off x="0" y="0"/>
          <a:ext cx="0" cy="0"/>
          <a:chOff x="0" y="0"/>
          <a:chExt cx="0" cy="0"/>
        </a:xfrm>
      </p:grpSpPr>
      <p:pic>
        <p:nvPicPr>
          <p:cNvPr id="77" name="Google Shape;77;p13"/>
          <p:cNvPicPr preferRelativeResize="0"/>
          <p:nvPr/>
        </p:nvPicPr>
        <p:blipFill>
          <a:blip r:embed="rId2">
            <a:alphaModFix amt="3000"/>
          </a:blip>
          <a:stretch>
            <a:fillRect/>
          </a:stretch>
        </p:blipFill>
        <p:spPr>
          <a:xfrm>
            <a:off x="0" y="0"/>
            <a:ext cx="9144000" cy="5143500"/>
          </a:xfrm>
          <a:prstGeom prst="rect">
            <a:avLst/>
          </a:prstGeom>
          <a:noFill/>
          <a:ln>
            <a:noFill/>
          </a:ln>
        </p:spPr>
      </p:pic>
      <p:sp>
        <p:nvSpPr>
          <p:cNvPr id="78" name="Google Shape;7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3"/>
          <p:cNvSpPr txBox="1">
            <a:spLocks noGrp="1"/>
          </p:cNvSpPr>
          <p:nvPr>
            <p:ph type="subTitle" idx="1"/>
          </p:nvPr>
        </p:nvSpPr>
        <p:spPr>
          <a:xfrm>
            <a:off x="4216575" y="1587825"/>
            <a:ext cx="4214100" cy="38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13"/>
          <p:cNvSpPr txBox="1">
            <a:spLocks noGrp="1"/>
          </p:cNvSpPr>
          <p:nvPr>
            <p:ph type="subTitle" idx="2"/>
          </p:nvPr>
        </p:nvSpPr>
        <p:spPr>
          <a:xfrm>
            <a:off x="4216575" y="2465617"/>
            <a:ext cx="4214100" cy="38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3"/>
          <p:cNvSpPr txBox="1">
            <a:spLocks noGrp="1"/>
          </p:cNvSpPr>
          <p:nvPr>
            <p:ph type="subTitle" idx="3"/>
          </p:nvPr>
        </p:nvSpPr>
        <p:spPr>
          <a:xfrm>
            <a:off x="4216575" y="4221201"/>
            <a:ext cx="4214100" cy="38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 name="Google Shape;82;p13"/>
          <p:cNvSpPr txBox="1">
            <a:spLocks noGrp="1"/>
          </p:cNvSpPr>
          <p:nvPr>
            <p:ph type="subTitle" idx="4"/>
          </p:nvPr>
        </p:nvSpPr>
        <p:spPr>
          <a:xfrm>
            <a:off x="4216575" y="3343409"/>
            <a:ext cx="4214100" cy="38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3"/>
          <p:cNvSpPr txBox="1">
            <a:spLocks noGrp="1"/>
          </p:cNvSpPr>
          <p:nvPr>
            <p:ph type="title" idx="5" hasCustomPrompt="1"/>
          </p:nvPr>
        </p:nvSpPr>
        <p:spPr>
          <a:xfrm>
            <a:off x="3405675" y="1251400"/>
            <a:ext cx="734700" cy="4848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3"/>
          <p:cNvSpPr txBox="1">
            <a:spLocks noGrp="1"/>
          </p:cNvSpPr>
          <p:nvPr>
            <p:ph type="title" idx="6" hasCustomPrompt="1"/>
          </p:nvPr>
        </p:nvSpPr>
        <p:spPr>
          <a:xfrm>
            <a:off x="3405675" y="3884250"/>
            <a:ext cx="734700" cy="4848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a:spLocks noGrp="1"/>
          </p:cNvSpPr>
          <p:nvPr>
            <p:ph type="title" idx="7" hasCustomPrompt="1"/>
          </p:nvPr>
        </p:nvSpPr>
        <p:spPr>
          <a:xfrm>
            <a:off x="3405675" y="2129026"/>
            <a:ext cx="734700" cy="4848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 name="Google Shape;86;p13"/>
          <p:cNvSpPr txBox="1">
            <a:spLocks noGrp="1"/>
          </p:cNvSpPr>
          <p:nvPr>
            <p:ph type="title" idx="8" hasCustomPrompt="1"/>
          </p:nvPr>
        </p:nvSpPr>
        <p:spPr>
          <a:xfrm>
            <a:off x="3405675" y="3006652"/>
            <a:ext cx="734700" cy="4848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7" name="Google Shape;87;p13"/>
          <p:cNvSpPr txBox="1">
            <a:spLocks noGrp="1"/>
          </p:cNvSpPr>
          <p:nvPr>
            <p:ph type="subTitle" idx="9"/>
          </p:nvPr>
        </p:nvSpPr>
        <p:spPr>
          <a:xfrm>
            <a:off x="4216575" y="1251400"/>
            <a:ext cx="42141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88" name="Google Shape;88;p13"/>
          <p:cNvSpPr txBox="1">
            <a:spLocks noGrp="1"/>
          </p:cNvSpPr>
          <p:nvPr>
            <p:ph type="subTitle" idx="13"/>
          </p:nvPr>
        </p:nvSpPr>
        <p:spPr>
          <a:xfrm>
            <a:off x="4216575" y="2129025"/>
            <a:ext cx="42141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89" name="Google Shape;89;p13"/>
          <p:cNvSpPr txBox="1">
            <a:spLocks noGrp="1"/>
          </p:cNvSpPr>
          <p:nvPr>
            <p:ph type="subTitle" idx="14"/>
          </p:nvPr>
        </p:nvSpPr>
        <p:spPr>
          <a:xfrm>
            <a:off x="4216575" y="3006642"/>
            <a:ext cx="42141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90" name="Google Shape;90;p13"/>
          <p:cNvSpPr txBox="1">
            <a:spLocks noGrp="1"/>
          </p:cNvSpPr>
          <p:nvPr>
            <p:ph type="subTitle" idx="15"/>
          </p:nvPr>
        </p:nvSpPr>
        <p:spPr>
          <a:xfrm>
            <a:off x="4216575" y="3884258"/>
            <a:ext cx="42141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91" name="Google Shape;91;p13"/>
          <p:cNvSpPr>
            <a:spLocks noGrp="1"/>
          </p:cNvSpPr>
          <p:nvPr>
            <p:ph type="pic" idx="16"/>
          </p:nvPr>
        </p:nvSpPr>
        <p:spPr>
          <a:xfrm>
            <a:off x="713225" y="1487631"/>
            <a:ext cx="2512800" cy="2617800"/>
          </a:xfrm>
          <a:prstGeom prst="rect">
            <a:avLst/>
          </a:prstGeom>
          <a:noFill/>
          <a:ln w="76200" cap="flat" cmpd="sng">
            <a:solidFill>
              <a:schemeClr val="dk1"/>
            </a:solidFill>
            <a:prstDash val="solid"/>
            <a:round/>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4">
  <p:cSld name="TITLE_ONLY_2_1">
    <p:spTree>
      <p:nvGrpSpPr>
        <p:cNvPr id="1" name="Shape 120"/>
        <p:cNvGrpSpPr/>
        <p:nvPr/>
      </p:nvGrpSpPr>
      <p:grpSpPr>
        <a:xfrm>
          <a:off x="0" y="0"/>
          <a:ext cx="0" cy="0"/>
          <a:chOff x="0" y="0"/>
          <a:chExt cx="0" cy="0"/>
        </a:xfrm>
      </p:grpSpPr>
      <p:pic>
        <p:nvPicPr>
          <p:cNvPr id="121" name="Google Shape;121;p18"/>
          <p:cNvPicPr preferRelativeResize="0"/>
          <p:nvPr/>
        </p:nvPicPr>
        <p:blipFill>
          <a:blip r:embed="rId2">
            <a:alphaModFix amt="3000"/>
          </a:blip>
          <a:stretch>
            <a:fillRect/>
          </a:stretch>
        </p:blipFill>
        <p:spPr>
          <a:xfrm>
            <a:off x="0" y="0"/>
            <a:ext cx="9144000" cy="5143500"/>
          </a:xfrm>
          <a:prstGeom prst="rect">
            <a:avLst/>
          </a:prstGeom>
          <a:noFill/>
          <a:ln>
            <a:noFill/>
          </a:ln>
        </p:spPr>
      </p:pic>
      <p:sp>
        <p:nvSpPr>
          <p:cNvPr id="122" name="Google Shape;122;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23"/>
        <p:cNvGrpSpPr/>
        <p:nvPr/>
      </p:nvGrpSpPr>
      <p:grpSpPr>
        <a:xfrm>
          <a:off x="0" y="0"/>
          <a:ext cx="0" cy="0"/>
          <a:chOff x="0" y="0"/>
          <a:chExt cx="0" cy="0"/>
        </a:xfrm>
      </p:grpSpPr>
      <p:pic>
        <p:nvPicPr>
          <p:cNvPr id="124" name="Google Shape;124;p19"/>
          <p:cNvPicPr preferRelativeResize="0"/>
          <p:nvPr/>
        </p:nvPicPr>
        <p:blipFill>
          <a:blip r:embed="rId2">
            <a:alphaModFix amt="3000"/>
          </a:blip>
          <a:stretch>
            <a:fillRect/>
          </a:stretch>
        </p:blipFill>
        <p:spPr>
          <a:xfrm>
            <a:off x="0" y="0"/>
            <a:ext cx="9144000" cy="5143500"/>
          </a:xfrm>
          <a:prstGeom prst="rect">
            <a:avLst/>
          </a:prstGeom>
          <a:noFill/>
          <a:ln>
            <a:noFill/>
          </a:ln>
        </p:spPr>
      </p:pic>
      <p:sp>
        <p:nvSpPr>
          <p:cNvPr id="125" name="Google Shape;125;p19"/>
          <p:cNvSpPr txBox="1">
            <a:spLocks noGrp="1"/>
          </p:cNvSpPr>
          <p:nvPr>
            <p:ph type="title"/>
          </p:nvPr>
        </p:nvSpPr>
        <p:spPr>
          <a:xfrm>
            <a:off x="3616375" y="2571750"/>
            <a:ext cx="4814400" cy="117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6" name="Google Shape;126;p19"/>
          <p:cNvSpPr txBox="1">
            <a:spLocks noGrp="1"/>
          </p:cNvSpPr>
          <p:nvPr>
            <p:ph type="subTitle" idx="1"/>
          </p:nvPr>
        </p:nvSpPr>
        <p:spPr>
          <a:xfrm>
            <a:off x="3616375" y="3743300"/>
            <a:ext cx="4814400" cy="860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19"/>
          <p:cNvSpPr>
            <a:spLocks noGrp="1"/>
          </p:cNvSpPr>
          <p:nvPr>
            <p:ph type="pic" idx="2"/>
          </p:nvPr>
        </p:nvSpPr>
        <p:spPr>
          <a:xfrm>
            <a:off x="743900" y="539500"/>
            <a:ext cx="3298800" cy="2032200"/>
          </a:xfrm>
          <a:prstGeom prst="rect">
            <a:avLst/>
          </a:prstGeom>
          <a:noFill/>
          <a:ln w="76200" cap="flat" cmpd="sng">
            <a:solidFill>
              <a:schemeClr val="dk1"/>
            </a:solidFill>
            <a:prstDash val="solid"/>
            <a:round/>
            <a:headEnd type="none" w="sm" len="sm"/>
            <a:tailEnd type="none" w="sm" len="sm"/>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36"/>
        <p:cNvGrpSpPr/>
        <p:nvPr/>
      </p:nvGrpSpPr>
      <p:grpSpPr>
        <a:xfrm>
          <a:off x="0" y="0"/>
          <a:ext cx="0" cy="0"/>
          <a:chOff x="0" y="0"/>
          <a:chExt cx="0" cy="0"/>
        </a:xfrm>
      </p:grpSpPr>
      <p:pic>
        <p:nvPicPr>
          <p:cNvPr id="137" name="Google Shape;137;p22"/>
          <p:cNvPicPr preferRelativeResize="0"/>
          <p:nvPr/>
        </p:nvPicPr>
        <p:blipFill>
          <a:blip r:embed="rId2">
            <a:alphaModFix amt="3000"/>
          </a:blip>
          <a:stretch>
            <a:fillRect/>
          </a:stretch>
        </p:blipFill>
        <p:spPr>
          <a:xfrm>
            <a:off x="0" y="0"/>
            <a:ext cx="9144000" cy="5143500"/>
          </a:xfrm>
          <a:prstGeom prst="rect">
            <a:avLst/>
          </a:prstGeom>
          <a:noFill/>
          <a:ln>
            <a:noFill/>
          </a:ln>
        </p:spPr>
      </p:pic>
      <p:sp>
        <p:nvSpPr>
          <p:cNvPr id="138" name="Google Shape;138;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22"/>
          <p:cNvSpPr txBox="1">
            <a:spLocks noGrp="1"/>
          </p:cNvSpPr>
          <p:nvPr>
            <p:ph type="subTitle" idx="1"/>
          </p:nvPr>
        </p:nvSpPr>
        <p:spPr>
          <a:xfrm>
            <a:off x="5164042" y="2599825"/>
            <a:ext cx="2898300" cy="1119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22"/>
          <p:cNvSpPr txBox="1">
            <a:spLocks noGrp="1"/>
          </p:cNvSpPr>
          <p:nvPr>
            <p:ph type="subTitle" idx="2"/>
          </p:nvPr>
        </p:nvSpPr>
        <p:spPr>
          <a:xfrm>
            <a:off x="1081642" y="2599825"/>
            <a:ext cx="2898300" cy="1119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 name="Google Shape;141;p22"/>
          <p:cNvSpPr txBox="1">
            <a:spLocks noGrp="1"/>
          </p:cNvSpPr>
          <p:nvPr>
            <p:ph type="subTitle" idx="3"/>
          </p:nvPr>
        </p:nvSpPr>
        <p:spPr>
          <a:xfrm>
            <a:off x="1081654" y="2193325"/>
            <a:ext cx="28983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142" name="Google Shape;142;p22"/>
          <p:cNvSpPr txBox="1">
            <a:spLocks noGrp="1"/>
          </p:cNvSpPr>
          <p:nvPr>
            <p:ph type="subTitle" idx="4"/>
          </p:nvPr>
        </p:nvSpPr>
        <p:spPr>
          <a:xfrm>
            <a:off x="5164058" y="2193325"/>
            <a:ext cx="28983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2200" b="1">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2pPr>
            <a:lvl3pPr lvl="2"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3pPr>
            <a:lvl4pPr lvl="3"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4pPr>
            <a:lvl5pPr lvl="4"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5pPr>
            <a:lvl6pPr lvl="5"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6pPr>
            <a:lvl7pPr lvl="6"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7pPr>
            <a:lvl8pPr lvl="7"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8pPr>
            <a:lvl9pPr lvl="8" algn="ctr" rtl="0">
              <a:lnSpc>
                <a:spcPct val="100000"/>
              </a:lnSpc>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grpSp>
        <p:nvGrpSpPr>
          <p:cNvPr id="143" name="Google Shape;143;p22"/>
          <p:cNvGrpSpPr/>
          <p:nvPr/>
        </p:nvGrpSpPr>
        <p:grpSpPr>
          <a:xfrm>
            <a:off x="-1459891" y="2936975"/>
            <a:ext cx="13397117" cy="5143501"/>
            <a:chOff x="-1459891" y="2936975"/>
            <a:chExt cx="13397117" cy="5143501"/>
          </a:xfrm>
        </p:grpSpPr>
        <p:pic>
          <p:nvPicPr>
            <p:cNvPr id="144" name="Google Shape;144;p22"/>
            <p:cNvPicPr preferRelativeResize="0"/>
            <p:nvPr/>
          </p:nvPicPr>
          <p:blipFill>
            <a:blip r:embed="rId3">
              <a:alphaModFix/>
            </a:blip>
            <a:stretch>
              <a:fillRect/>
            </a:stretch>
          </p:blipFill>
          <p:spPr>
            <a:xfrm>
              <a:off x="6793725" y="2936975"/>
              <a:ext cx="5143501" cy="5143501"/>
            </a:xfrm>
            <a:prstGeom prst="rect">
              <a:avLst/>
            </a:prstGeom>
            <a:noFill/>
            <a:ln>
              <a:noFill/>
            </a:ln>
          </p:spPr>
        </p:pic>
        <p:grpSp>
          <p:nvGrpSpPr>
            <p:cNvPr id="145" name="Google Shape;145;p22"/>
            <p:cNvGrpSpPr/>
            <p:nvPr/>
          </p:nvGrpSpPr>
          <p:grpSpPr>
            <a:xfrm>
              <a:off x="-1459891" y="3753472"/>
              <a:ext cx="3854435" cy="3724359"/>
              <a:chOff x="-1459891" y="3753472"/>
              <a:chExt cx="3854435" cy="3724359"/>
            </a:xfrm>
          </p:grpSpPr>
          <p:pic>
            <p:nvPicPr>
              <p:cNvPr id="146" name="Google Shape;146;p22"/>
              <p:cNvPicPr preferRelativeResize="0"/>
              <p:nvPr/>
            </p:nvPicPr>
            <p:blipFill>
              <a:blip r:embed="rId4">
                <a:alphaModFix/>
              </a:blip>
              <a:stretch>
                <a:fillRect/>
              </a:stretch>
            </p:blipFill>
            <p:spPr>
              <a:xfrm rot="2442711">
                <a:off x="-918594" y="4295652"/>
                <a:ext cx="2641973" cy="2640000"/>
              </a:xfrm>
              <a:prstGeom prst="rect">
                <a:avLst/>
              </a:prstGeom>
              <a:noFill/>
              <a:ln>
                <a:noFill/>
              </a:ln>
            </p:spPr>
          </p:pic>
          <p:pic>
            <p:nvPicPr>
              <p:cNvPr id="147" name="Google Shape;147;p22"/>
              <p:cNvPicPr preferRelativeResize="0"/>
              <p:nvPr/>
            </p:nvPicPr>
            <p:blipFill>
              <a:blip r:embed="rId5">
                <a:alphaModFix/>
              </a:blip>
              <a:stretch>
                <a:fillRect/>
              </a:stretch>
            </p:blipFill>
            <p:spPr>
              <a:xfrm rot="5042921">
                <a:off x="489698" y="4089425"/>
                <a:ext cx="1816776" cy="1814326"/>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Josefin Sans SemiBold"/>
              <a:buNone/>
              <a:defRPr sz="3500">
                <a:solidFill>
                  <a:schemeClr val="dk1"/>
                </a:solidFill>
                <a:latin typeface="Josefin Sans SemiBold"/>
                <a:ea typeface="Josefin Sans SemiBold"/>
                <a:cs typeface="Josefin Sans SemiBold"/>
                <a:sym typeface="Josefin Sans SemiBold"/>
              </a:defRPr>
            </a:lvl1pPr>
            <a:lvl2pPr lvl="1" rtl="0">
              <a:spcBef>
                <a:spcPts val="0"/>
              </a:spcBef>
              <a:spcAft>
                <a:spcPts val="0"/>
              </a:spcAft>
              <a:buClr>
                <a:schemeClr val="dk1"/>
              </a:buClr>
              <a:buSzPts val="3500"/>
              <a:buFont typeface="Josefin Sans SemiBold"/>
              <a:buNone/>
              <a:defRPr sz="3500">
                <a:solidFill>
                  <a:schemeClr val="dk1"/>
                </a:solidFill>
                <a:latin typeface="Josefin Sans SemiBold"/>
                <a:ea typeface="Josefin Sans SemiBold"/>
                <a:cs typeface="Josefin Sans SemiBold"/>
                <a:sym typeface="Josefin Sans SemiBold"/>
              </a:defRPr>
            </a:lvl2pPr>
            <a:lvl3pPr lvl="2" rtl="0">
              <a:spcBef>
                <a:spcPts val="0"/>
              </a:spcBef>
              <a:spcAft>
                <a:spcPts val="0"/>
              </a:spcAft>
              <a:buClr>
                <a:schemeClr val="dk1"/>
              </a:buClr>
              <a:buSzPts val="3500"/>
              <a:buFont typeface="Josefin Sans SemiBold"/>
              <a:buNone/>
              <a:defRPr sz="3500">
                <a:solidFill>
                  <a:schemeClr val="dk1"/>
                </a:solidFill>
                <a:latin typeface="Josefin Sans SemiBold"/>
                <a:ea typeface="Josefin Sans SemiBold"/>
                <a:cs typeface="Josefin Sans SemiBold"/>
                <a:sym typeface="Josefin Sans SemiBold"/>
              </a:defRPr>
            </a:lvl3pPr>
            <a:lvl4pPr lvl="3" rtl="0">
              <a:spcBef>
                <a:spcPts val="0"/>
              </a:spcBef>
              <a:spcAft>
                <a:spcPts val="0"/>
              </a:spcAft>
              <a:buClr>
                <a:schemeClr val="dk1"/>
              </a:buClr>
              <a:buSzPts val="3500"/>
              <a:buFont typeface="Josefin Sans SemiBold"/>
              <a:buNone/>
              <a:defRPr sz="3500">
                <a:solidFill>
                  <a:schemeClr val="dk1"/>
                </a:solidFill>
                <a:latin typeface="Josefin Sans SemiBold"/>
                <a:ea typeface="Josefin Sans SemiBold"/>
                <a:cs typeface="Josefin Sans SemiBold"/>
                <a:sym typeface="Josefin Sans SemiBold"/>
              </a:defRPr>
            </a:lvl4pPr>
            <a:lvl5pPr lvl="4" rtl="0">
              <a:spcBef>
                <a:spcPts val="0"/>
              </a:spcBef>
              <a:spcAft>
                <a:spcPts val="0"/>
              </a:spcAft>
              <a:buClr>
                <a:schemeClr val="dk1"/>
              </a:buClr>
              <a:buSzPts val="3500"/>
              <a:buFont typeface="Josefin Sans SemiBold"/>
              <a:buNone/>
              <a:defRPr sz="3500">
                <a:solidFill>
                  <a:schemeClr val="dk1"/>
                </a:solidFill>
                <a:latin typeface="Josefin Sans SemiBold"/>
                <a:ea typeface="Josefin Sans SemiBold"/>
                <a:cs typeface="Josefin Sans SemiBold"/>
                <a:sym typeface="Josefin Sans SemiBold"/>
              </a:defRPr>
            </a:lvl5pPr>
            <a:lvl6pPr lvl="5" rtl="0">
              <a:spcBef>
                <a:spcPts val="0"/>
              </a:spcBef>
              <a:spcAft>
                <a:spcPts val="0"/>
              </a:spcAft>
              <a:buClr>
                <a:schemeClr val="dk1"/>
              </a:buClr>
              <a:buSzPts val="3500"/>
              <a:buFont typeface="Josefin Sans SemiBold"/>
              <a:buNone/>
              <a:defRPr sz="3500">
                <a:solidFill>
                  <a:schemeClr val="dk1"/>
                </a:solidFill>
                <a:latin typeface="Josefin Sans SemiBold"/>
                <a:ea typeface="Josefin Sans SemiBold"/>
                <a:cs typeface="Josefin Sans SemiBold"/>
                <a:sym typeface="Josefin Sans SemiBold"/>
              </a:defRPr>
            </a:lvl6pPr>
            <a:lvl7pPr lvl="6" rtl="0">
              <a:spcBef>
                <a:spcPts val="0"/>
              </a:spcBef>
              <a:spcAft>
                <a:spcPts val="0"/>
              </a:spcAft>
              <a:buClr>
                <a:schemeClr val="dk1"/>
              </a:buClr>
              <a:buSzPts val="3500"/>
              <a:buFont typeface="Josefin Sans SemiBold"/>
              <a:buNone/>
              <a:defRPr sz="3500">
                <a:solidFill>
                  <a:schemeClr val="dk1"/>
                </a:solidFill>
                <a:latin typeface="Josefin Sans SemiBold"/>
                <a:ea typeface="Josefin Sans SemiBold"/>
                <a:cs typeface="Josefin Sans SemiBold"/>
                <a:sym typeface="Josefin Sans SemiBold"/>
              </a:defRPr>
            </a:lvl7pPr>
            <a:lvl8pPr lvl="7" rtl="0">
              <a:spcBef>
                <a:spcPts val="0"/>
              </a:spcBef>
              <a:spcAft>
                <a:spcPts val="0"/>
              </a:spcAft>
              <a:buClr>
                <a:schemeClr val="dk1"/>
              </a:buClr>
              <a:buSzPts val="3500"/>
              <a:buFont typeface="Josefin Sans SemiBold"/>
              <a:buNone/>
              <a:defRPr sz="3500">
                <a:solidFill>
                  <a:schemeClr val="dk1"/>
                </a:solidFill>
                <a:latin typeface="Josefin Sans SemiBold"/>
                <a:ea typeface="Josefin Sans SemiBold"/>
                <a:cs typeface="Josefin Sans SemiBold"/>
                <a:sym typeface="Josefin Sans SemiBold"/>
              </a:defRPr>
            </a:lvl8pPr>
            <a:lvl9pPr lvl="8" rtl="0">
              <a:spcBef>
                <a:spcPts val="0"/>
              </a:spcBef>
              <a:spcAft>
                <a:spcPts val="0"/>
              </a:spcAft>
              <a:buClr>
                <a:schemeClr val="dk1"/>
              </a:buClr>
              <a:buSzPts val="3500"/>
              <a:buFont typeface="Josefin Sans SemiBold"/>
              <a:buNone/>
              <a:defRPr sz="3500">
                <a:solidFill>
                  <a:schemeClr val="dk1"/>
                </a:solidFill>
                <a:latin typeface="Josefin Sans SemiBold"/>
                <a:ea typeface="Josefin Sans SemiBold"/>
                <a:cs typeface="Josefin Sans SemiBold"/>
                <a:sym typeface="Josefin Sans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1pPr>
            <a:lvl2pPr marL="914400" lvl="1"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2pPr>
            <a:lvl3pPr marL="1371600" lvl="2"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3pPr>
            <a:lvl4pPr marL="1828800" lvl="3"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4pPr>
            <a:lvl5pPr marL="2286000" lvl="4"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5pPr>
            <a:lvl6pPr marL="2743200" lvl="5"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6pPr>
            <a:lvl7pPr marL="3200400" lvl="6"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7pPr>
            <a:lvl8pPr marL="3657600" lvl="7"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8pPr>
            <a:lvl9pPr marL="4114800" lvl="8" indent="-317500">
              <a:lnSpc>
                <a:spcPct val="115000"/>
              </a:lnSpc>
              <a:spcBef>
                <a:spcPts val="0"/>
              </a:spcBef>
              <a:spcAft>
                <a:spcPts val="0"/>
              </a:spcAft>
              <a:buClr>
                <a:schemeClr val="dk1"/>
              </a:buClr>
              <a:buSzPts val="1400"/>
              <a:buFont typeface="Lexend Deca"/>
              <a:buChar char="■"/>
              <a:defRPr>
                <a:solidFill>
                  <a:schemeClr val="dk1"/>
                </a:solidFill>
                <a:latin typeface="Lexend Deca"/>
                <a:ea typeface="Lexend Deca"/>
                <a:cs typeface="Lexend Deca"/>
                <a:sym typeface="Lexend Dec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59" r:id="rId6"/>
    <p:sldLayoutId id="2147483664" r:id="rId7"/>
    <p:sldLayoutId id="2147483665" r:id="rId8"/>
    <p:sldLayoutId id="2147483668" r:id="rId9"/>
    <p:sldLayoutId id="2147483669" r:id="rId10"/>
    <p:sldLayoutId id="2147483671" r:id="rId11"/>
    <p:sldLayoutId id="2147483672" r:id="rId12"/>
    <p:sldLayoutId id="2147483676" r:id="rId13"/>
    <p:sldLayoutId id="2147483677"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www.dpm.org.cn/Uploads/File/2019/12/15/u5df5f080f167c.pd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en.chinaculture.org/library/2008-02/15/content_34619.htm" TargetMode="External"/><Relationship Id="rId4" Type="http://schemas.openxmlformats.org/officeDocument/2006/relationships/hyperlink" Target="https://www.chinahighlights.com/shenyang/attraction/shenyang-imperial-palace.ht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5"/>
          <p:cNvPicPr preferRelativeResize="0"/>
          <p:nvPr/>
        </p:nvPicPr>
        <p:blipFill>
          <a:blip r:embed="rId3">
            <a:alphaModFix/>
          </a:blip>
          <a:stretch>
            <a:fillRect/>
          </a:stretch>
        </p:blipFill>
        <p:spPr>
          <a:xfrm>
            <a:off x="0" y="598998"/>
            <a:ext cx="2360424" cy="2362224"/>
          </a:xfrm>
          <a:prstGeom prst="rect">
            <a:avLst/>
          </a:prstGeom>
          <a:noFill/>
          <a:ln>
            <a:noFill/>
          </a:ln>
        </p:spPr>
      </p:pic>
      <p:sp>
        <p:nvSpPr>
          <p:cNvPr id="250" name="Google Shape;250;p35"/>
          <p:cNvSpPr txBox="1">
            <a:spLocks noGrp="1"/>
          </p:cNvSpPr>
          <p:nvPr>
            <p:ph type="ctrTitle"/>
          </p:nvPr>
        </p:nvSpPr>
        <p:spPr>
          <a:xfrm>
            <a:off x="3647902" y="1481834"/>
            <a:ext cx="5337072" cy="252758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500" dirty="0" err="1">
                <a:latin typeface="Josefin Sans"/>
                <a:ea typeface="Josefin Sans"/>
                <a:cs typeface="Josefin Sans"/>
                <a:sym typeface="Josefin Sans"/>
              </a:rPr>
              <a:t>Shengjing</a:t>
            </a:r>
            <a:r>
              <a:rPr lang="en-US" sz="3500" dirty="0">
                <a:latin typeface="Josefin Sans"/>
                <a:ea typeface="Josefin Sans"/>
                <a:cs typeface="Josefin Sans"/>
                <a:sym typeface="Josefin Sans"/>
              </a:rPr>
              <a:t> Imperial Palace and the integration of Manchu and Han culture</a:t>
            </a:r>
            <a:endParaRPr sz="3500" dirty="0">
              <a:latin typeface="Josefin Sans"/>
              <a:ea typeface="Josefin Sans"/>
              <a:cs typeface="Josefin Sans"/>
              <a:sym typeface="Josefin Sans"/>
            </a:endParaRPr>
          </a:p>
        </p:txBody>
      </p:sp>
      <p:sp>
        <p:nvSpPr>
          <p:cNvPr id="251" name="Google Shape;251;p35"/>
          <p:cNvSpPr txBox="1">
            <a:spLocks noGrp="1"/>
          </p:cNvSpPr>
          <p:nvPr>
            <p:ph type="subTitle" idx="1"/>
          </p:nvPr>
        </p:nvSpPr>
        <p:spPr>
          <a:xfrm>
            <a:off x="6723600" y="4282751"/>
            <a:ext cx="4840800"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t>
            </a:r>
            <a:r>
              <a:rPr lang="en" dirty="0"/>
              <a:t>resenter: </a:t>
            </a:r>
            <a:r>
              <a:rPr lang="zh-CN" altLang="en-US" dirty="0"/>
              <a:t>李嫣然</a:t>
            </a:r>
            <a:endParaRPr dirty="0"/>
          </a:p>
        </p:txBody>
      </p:sp>
      <p:pic>
        <p:nvPicPr>
          <p:cNvPr id="252" name="Google Shape;252;p35"/>
          <p:cNvPicPr preferRelativeResize="0">
            <a:picLocks noGrp="1"/>
          </p:cNvPicPr>
          <p:nvPr>
            <p:ph type="pic" idx="2"/>
          </p:nvPr>
        </p:nvPicPr>
        <p:blipFill>
          <a:blip r:embed="rId4"/>
          <a:srcRect l="22663" r="22663"/>
          <a:stretch/>
        </p:blipFill>
        <p:spPr>
          <a:xfrm>
            <a:off x="751025" y="1596332"/>
            <a:ext cx="2572224" cy="2634601"/>
          </a:xfrm>
          <a:prstGeom prst="rect">
            <a:avLst/>
          </a:prstGeom>
        </p:spPr>
      </p:pic>
      <p:pic>
        <p:nvPicPr>
          <p:cNvPr id="254" name="Google Shape;254;p35"/>
          <p:cNvPicPr preferRelativeResize="0"/>
          <p:nvPr/>
        </p:nvPicPr>
        <p:blipFill>
          <a:blip r:embed="rId5">
            <a:alphaModFix/>
          </a:blip>
          <a:stretch>
            <a:fillRect/>
          </a:stretch>
        </p:blipFill>
        <p:spPr>
          <a:xfrm rot="716447">
            <a:off x="234162" y="1152675"/>
            <a:ext cx="1598427" cy="15962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41"/>
          <p:cNvPicPr preferRelativeResize="0"/>
          <p:nvPr/>
        </p:nvPicPr>
        <p:blipFill>
          <a:blip r:embed="rId3">
            <a:alphaModFix/>
          </a:blip>
          <a:stretch>
            <a:fillRect/>
          </a:stretch>
        </p:blipFill>
        <p:spPr>
          <a:xfrm>
            <a:off x="6676948" y="445025"/>
            <a:ext cx="2620399" cy="2622401"/>
          </a:xfrm>
          <a:prstGeom prst="rect">
            <a:avLst/>
          </a:prstGeom>
          <a:noFill/>
          <a:ln>
            <a:noFill/>
          </a:ln>
        </p:spPr>
      </p:pic>
      <p:pic>
        <p:nvPicPr>
          <p:cNvPr id="326" name="Google Shape;326;p41"/>
          <p:cNvPicPr preferRelativeResize="0">
            <a:picLocks noGrp="1"/>
          </p:cNvPicPr>
          <p:nvPr>
            <p:ph type="pic" idx="2"/>
          </p:nvPr>
        </p:nvPicPr>
        <p:blipFill>
          <a:blip r:embed="rId4"/>
          <a:srcRect l="22622" r="22622"/>
          <a:stretch/>
        </p:blipFill>
        <p:spPr>
          <a:xfrm>
            <a:off x="543622" y="933732"/>
            <a:ext cx="3768153" cy="2947950"/>
          </a:xfrm>
          <a:prstGeom prst="rect">
            <a:avLst/>
          </a:prstGeom>
        </p:spPr>
      </p:pic>
      <p:sp>
        <p:nvSpPr>
          <p:cNvPr id="7" name="Google Shape;356;p44">
            <a:extLst>
              <a:ext uri="{FF2B5EF4-FFF2-40B4-BE49-F238E27FC236}">
                <a16:creationId xmlns:a16="http://schemas.microsoft.com/office/drawing/2014/main" id="{4CB9D35E-E7EC-4455-85B2-812BB6BCBB58}"/>
              </a:ext>
            </a:extLst>
          </p:cNvPr>
          <p:cNvSpPr txBox="1">
            <a:spLocks/>
          </p:cNvSpPr>
          <p:nvPr/>
        </p:nvSpPr>
        <p:spPr>
          <a:xfrm>
            <a:off x="4832227" y="1977492"/>
            <a:ext cx="3107022" cy="505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chemeClr val="accent2">
                    <a:lumMod val="75000"/>
                  </a:schemeClr>
                </a:solidFill>
              </a:rPr>
              <a:t>High Palaces Low Halls</a:t>
            </a:r>
          </a:p>
        </p:txBody>
      </p:sp>
      <p:sp>
        <p:nvSpPr>
          <p:cNvPr id="8" name="Google Shape;359;p44">
            <a:extLst>
              <a:ext uri="{FF2B5EF4-FFF2-40B4-BE49-F238E27FC236}">
                <a16:creationId xmlns:a16="http://schemas.microsoft.com/office/drawing/2014/main" id="{31188D9F-944B-E76F-AA04-CBBC0F49A5A4}"/>
              </a:ext>
            </a:extLst>
          </p:cNvPr>
          <p:cNvSpPr txBox="1">
            <a:spLocks/>
          </p:cNvSpPr>
          <p:nvPr/>
        </p:nvSpPr>
        <p:spPr>
          <a:xfrm>
            <a:off x="5122578" y="2225689"/>
            <a:ext cx="2689695" cy="505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Tree>
    <p:extLst>
      <p:ext uri="{BB962C8B-B14F-4D97-AF65-F5344CB8AC3E}">
        <p14:creationId xmlns:p14="http://schemas.microsoft.com/office/powerpoint/2010/main" val="664332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2"/>
          <p:cNvSpPr txBox="1">
            <a:spLocks noGrp="1"/>
          </p:cNvSpPr>
          <p:nvPr>
            <p:ph type="title"/>
          </p:nvPr>
        </p:nvSpPr>
        <p:spPr>
          <a:xfrm>
            <a:off x="253764" y="220943"/>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Huangtaiji’s view </a:t>
            </a:r>
            <a:endParaRPr dirty="0"/>
          </a:p>
        </p:txBody>
      </p:sp>
      <p:sp>
        <p:nvSpPr>
          <p:cNvPr id="332" name="Google Shape;332;p42"/>
          <p:cNvSpPr txBox="1">
            <a:spLocks noGrp="1"/>
          </p:cNvSpPr>
          <p:nvPr>
            <p:ph type="subTitle" idx="1"/>
          </p:nvPr>
        </p:nvSpPr>
        <p:spPr>
          <a:xfrm>
            <a:off x="890774" y="3001004"/>
            <a:ext cx="3777562" cy="1119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a:t>embraced an inclusive and open-minded approach, gathering talents from all walks of life, especially intellectuals among the Han people, to serve his cause of unifying the nation</a:t>
            </a:r>
            <a:endParaRPr dirty="0"/>
          </a:p>
        </p:txBody>
      </p:sp>
      <p:sp>
        <p:nvSpPr>
          <p:cNvPr id="333" name="Google Shape;333;p42"/>
          <p:cNvSpPr txBox="1">
            <a:spLocks noGrp="1"/>
          </p:cNvSpPr>
          <p:nvPr>
            <p:ph type="subTitle" idx="2"/>
          </p:nvPr>
        </p:nvSpPr>
        <p:spPr>
          <a:xfrm>
            <a:off x="905231" y="2193325"/>
            <a:ext cx="3591557" cy="111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transcended the mindset of a regional ruler of the Manchu people</a:t>
            </a:r>
          </a:p>
        </p:txBody>
      </p:sp>
      <p:sp>
        <p:nvSpPr>
          <p:cNvPr id="334" name="Google Shape;334;p42"/>
          <p:cNvSpPr txBox="1">
            <a:spLocks noGrp="1"/>
          </p:cNvSpPr>
          <p:nvPr>
            <p:ph type="subTitle" idx="3"/>
          </p:nvPr>
        </p:nvSpPr>
        <p:spPr>
          <a:xfrm>
            <a:off x="1673700" y="1365357"/>
            <a:ext cx="2898300" cy="55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Inclusiveness</a:t>
            </a:r>
            <a:endParaRPr dirty="0"/>
          </a:p>
        </p:txBody>
      </p:sp>
      <p:sp>
        <p:nvSpPr>
          <p:cNvPr id="335" name="Google Shape;335;p42"/>
          <p:cNvSpPr txBox="1">
            <a:spLocks noGrp="1"/>
          </p:cNvSpPr>
          <p:nvPr>
            <p:ph type="subTitle" idx="4"/>
          </p:nvPr>
        </p:nvSpPr>
        <p:spPr>
          <a:xfrm>
            <a:off x="5239957" y="1322809"/>
            <a:ext cx="3546234" cy="239441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Didn't simply discard the customs and cultural traditions of his own people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300" name="Google Shape;300;p39"/>
          <p:cNvGrpSpPr/>
          <p:nvPr/>
        </p:nvGrpSpPr>
        <p:grpSpPr>
          <a:xfrm>
            <a:off x="1424362" y="-728666"/>
            <a:ext cx="7371932" cy="5468556"/>
            <a:chOff x="1424362" y="-728666"/>
            <a:chExt cx="7371932" cy="5468556"/>
          </a:xfrm>
        </p:grpSpPr>
        <p:grpSp>
          <p:nvGrpSpPr>
            <p:cNvPr id="301" name="Google Shape;301;p39"/>
            <p:cNvGrpSpPr/>
            <p:nvPr/>
          </p:nvGrpSpPr>
          <p:grpSpPr>
            <a:xfrm>
              <a:off x="3327738" y="-728666"/>
              <a:ext cx="5468556" cy="5468556"/>
              <a:chOff x="3327738" y="-728666"/>
              <a:chExt cx="5468556" cy="5468556"/>
            </a:xfrm>
          </p:grpSpPr>
          <p:pic>
            <p:nvPicPr>
              <p:cNvPr id="302" name="Google Shape;302;p39"/>
              <p:cNvPicPr preferRelativeResize="0"/>
              <p:nvPr/>
            </p:nvPicPr>
            <p:blipFill>
              <a:blip r:embed="rId3">
                <a:alphaModFix/>
              </a:blip>
              <a:stretch>
                <a:fillRect/>
              </a:stretch>
            </p:blipFill>
            <p:spPr>
              <a:xfrm>
                <a:off x="5130875" y="-322100"/>
                <a:ext cx="2663426" cy="2661449"/>
              </a:xfrm>
              <a:prstGeom prst="rect">
                <a:avLst/>
              </a:prstGeom>
              <a:noFill/>
              <a:ln>
                <a:noFill/>
              </a:ln>
            </p:spPr>
          </p:pic>
          <p:pic>
            <p:nvPicPr>
              <p:cNvPr id="303" name="Google Shape;303;p39"/>
              <p:cNvPicPr preferRelativeResize="0"/>
              <p:nvPr/>
            </p:nvPicPr>
            <p:blipFill>
              <a:blip r:embed="rId4">
                <a:alphaModFix/>
              </a:blip>
              <a:stretch>
                <a:fillRect/>
              </a:stretch>
            </p:blipFill>
            <p:spPr>
              <a:xfrm rot="2424128">
                <a:off x="4122347" y="65943"/>
                <a:ext cx="3879337" cy="3879337"/>
              </a:xfrm>
              <a:prstGeom prst="rect">
                <a:avLst/>
              </a:prstGeom>
              <a:noFill/>
              <a:ln>
                <a:noFill/>
              </a:ln>
            </p:spPr>
          </p:pic>
        </p:grpSp>
        <p:pic>
          <p:nvPicPr>
            <p:cNvPr id="304" name="Google Shape;304;p39"/>
            <p:cNvPicPr preferRelativeResize="0"/>
            <p:nvPr/>
          </p:nvPicPr>
          <p:blipFill>
            <a:blip r:embed="rId5">
              <a:alphaModFix/>
            </a:blip>
            <a:stretch>
              <a:fillRect/>
            </a:stretch>
          </p:blipFill>
          <p:spPr>
            <a:xfrm rot="-5400000">
              <a:off x="1422900" y="14050"/>
              <a:ext cx="2999824" cy="2996900"/>
            </a:xfrm>
            <a:prstGeom prst="rect">
              <a:avLst/>
            </a:prstGeom>
            <a:noFill/>
            <a:ln>
              <a:noFill/>
            </a:ln>
          </p:spPr>
        </p:pic>
      </p:grpSp>
      <p:sp>
        <p:nvSpPr>
          <p:cNvPr id="305" name="Google Shape;305;p39"/>
          <p:cNvSpPr txBox="1">
            <a:spLocks noGrp="1"/>
          </p:cNvSpPr>
          <p:nvPr>
            <p:ph type="title"/>
          </p:nvPr>
        </p:nvSpPr>
        <p:spPr>
          <a:xfrm>
            <a:off x="2615699" y="3390121"/>
            <a:ext cx="4914654" cy="1290900"/>
          </a:xfrm>
          <a:prstGeom prst="rect">
            <a:avLst/>
          </a:prstGeom>
        </p:spPr>
        <p:txBody>
          <a:bodyPr spcFirstLastPara="1" wrap="square" lIns="91425" tIns="91425" rIns="91425" bIns="91425" anchor="b" anchorCtr="0">
            <a:noAutofit/>
          </a:bodyPr>
          <a:lstStyle/>
          <a:p>
            <a:pPr marL="0" marR="0" lvl="0" indent="0" algn="l" defTabSz="914400" rtl="0" eaLnBrk="1" fontAlgn="auto" latinLnBrk="0" hangingPunct="1">
              <a:lnSpc>
                <a:spcPct val="115000"/>
              </a:lnSpc>
              <a:spcBef>
                <a:spcPts val="0"/>
              </a:spcBef>
              <a:spcAft>
                <a:spcPts val="0"/>
              </a:spcAft>
              <a:buClr>
                <a:srgbClr val="3F3832"/>
              </a:buClr>
              <a:buSzPts val="2400"/>
              <a:buFont typeface="Josefin Sans"/>
              <a:buNone/>
              <a:tabLst/>
              <a:defRPr/>
            </a:pPr>
            <a:r>
              <a:rPr kumimoji="0" lang="en-US" altLang="zh-CN" sz="3200" b="1" i="0" u="none" strike="noStrike" kern="0" cap="none" spc="0" normalizeH="0" baseline="0" noProof="0" dirty="0">
                <a:ln>
                  <a:noFill/>
                </a:ln>
                <a:solidFill>
                  <a:srgbClr val="3F3832"/>
                </a:solidFill>
                <a:effectLst/>
                <a:uLnTx/>
                <a:uFillTx/>
                <a:latin typeface="Josefin Sans"/>
                <a:sym typeface="Josefin Sans"/>
              </a:rPr>
              <a:t>Reasons behind the palaces’ style</a:t>
            </a:r>
          </a:p>
        </p:txBody>
      </p:sp>
      <p:sp>
        <p:nvSpPr>
          <p:cNvPr id="306" name="Google Shape;306;p39"/>
          <p:cNvSpPr txBox="1">
            <a:spLocks noGrp="1"/>
          </p:cNvSpPr>
          <p:nvPr>
            <p:ph type="title" idx="2"/>
          </p:nvPr>
        </p:nvSpPr>
        <p:spPr>
          <a:xfrm>
            <a:off x="1267500" y="3313100"/>
            <a:ext cx="1196100" cy="129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dirty="0"/>
          </a:p>
        </p:txBody>
      </p:sp>
      <p:pic>
        <p:nvPicPr>
          <p:cNvPr id="308" name="Google Shape;308;p39"/>
          <p:cNvPicPr preferRelativeResize="0">
            <a:picLocks noGrp="1"/>
          </p:cNvPicPr>
          <p:nvPr>
            <p:ph type="pic" idx="3"/>
          </p:nvPr>
        </p:nvPicPr>
        <p:blipFill>
          <a:blip r:embed="rId6"/>
          <a:srcRect l="8600" r="8600"/>
          <a:stretch/>
        </p:blipFill>
        <p:spPr>
          <a:xfrm>
            <a:off x="2501199" y="596874"/>
            <a:ext cx="4141601" cy="2381300"/>
          </a:xfrm>
          <a:prstGeom prst="rect">
            <a:avLst/>
          </a:prstGeom>
        </p:spPr>
      </p:pic>
    </p:spTree>
    <p:extLst>
      <p:ext uri="{BB962C8B-B14F-4D97-AF65-F5344CB8AC3E}">
        <p14:creationId xmlns:p14="http://schemas.microsoft.com/office/powerpoint/2010/main" val="3257686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a:t>
            </a:r>
            <a:r>
              <a:rPr lang="en" dirty="0"/>
              <a:t>easons </a:t>
            </a:r>
            <a:endParaRPr dirty="0"/>
          </a:p>
        </p:txBody>
      </p:sp>
      <p:sp>
        <p:nvSpPr>
          <p:cNvPr id="341" name="Google Shape;341;p43"/>
          <p:cNvSpPr txBox="1">
            <a:spLocks noGrp="1"/>
          </p:cNvSpPr>
          <p:nvPr>
            <p:ph type="subTitle" idx="1"/>
          </p:nvPr>
        </p:nvSpPr>
        <p:spPr>
          <a:xfrm>
            <a:off x="642520" y="2675300"/>
            <a:ext cx="3077449" cy="89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Huangtaiji integrated the beliefs of the Jurchen people into Manchu architectural culure</a:t>
            </a:r>
            <a:endParaRPr dirty="0"/>
          </a:p>
        </p:txBody>
      </p:sp>
      <p:sp>
        <p:nvSpPr>
          <p:cNvPr id="342" name="Google Shape;342;p43"/>
          <p:cNvSpPr txBox="1">
            <a:spLocks noGrp="1"/>
          </p:cNvSpPr>
          <p:nvPr>
            <p:ph type="subTitle" idx="2"/>
          </p:nvPr>
        </p:nvSpPr>
        <p:spPr>
          <a:xfrm>
            <a:off x="5510094" y="2675300"/>
            <a:ext cx="2369100" cy="89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a:t>
            </a:r>
            <a:r>
              <a:rPr lang="en" dirty="0"/>
              <a:t>xample: the myth of the Three Fairy Maidens </a:t>
            </a:r>
            <a:endParaRPr dirty="0"/>
          </a:p>
        </p:txBody>
      </p:sp>
      <p:sp>
        <p:nvSpPr>
          <p:cNvPr id="344" name="Google Shape;344;p43"/>
          <p:cNvSpPr txBox="1">
            <a:spLocks noGrp="1"/>
          </p:cNvSpPr>
          <p:nvPr>
            <p:ph type="subTitle" idx="4"/>
          </p:nvPr>
        </p:nvSpPr>
        <p:spPr>
          <a:xfrm>
            <a:off x="314796" y="2193325"/>
            <a:ext cx="3622504" cy="55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P</a:t>
            </a:r>
            <a:r>
              <a:rPr lang="en" dirty="0"/>
              <a:t>rimitive cultural beliefs </a:t>
            </a:r>
            <a:endParaRPr dirty="0"/>
          </a:p>
        </p:txBody>
      </p:sp>
      <p:sp>
        <p:nvSpPr>
          <p:cNvPr id="345" name="Google Shape;345;p43"/>
          <p:cNvSpPr txBox="1">
            <a:spLocks noGrp="1"/>
          </p:cNvSpPr>
          <p:nvPr>
            <p:ph type="subTitle" idx="5"/>
          </p:nvPr>
        </p:nvSpPr>
        <p:spPr>
          <a:xfrm>
            <a:off x="5641363" y="2206851"/>
            <a:ext cx="2369100" cy="55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M</a:t>
            </a:r>
            <a:r>
              <a:rPr lang="en" dirty="0"/>
              <a:t>anchu folks </a:t>
            </a:r>
            <a:endParaRPr dirty="0"/>
          </a:p>
        </p:txBody>
      </p:sp>
      <p:sp>
        <p:nvSpPr>
          <p:cNvPr id="2" name="Google Shape;344;p43">
            <a:extLst>
              <a:ext uri="{FF2B5EF4-FFF2-40B4-BE49-F238E27FC236}">
                <a16:creationId xmlns:a16="http://schemas.microsoft.com/office/drawing/2014/main" id="{521D4504-D013-62EF-2D8F-EA3600F5947E}"/>
              </a:ext>
            </a:extLst>
          </p:cNvPr>
          <p:cNvSpPr txBox="1">
            <a:spLocks/>
          </p:cNvSpPr>
          <p:nvPr/>
        </p:nvSpPr>
        <p:spPr>
          <a:xfrm>
            <a:off x="2792124" y="1389750"/>
            <a:ext cx="3559751"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Josefin Sans"/>
              <a:buNone/>
              <a:defRPr sz="2200" b="1"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9pPr>
          </a:lstStyle>
          <a:p>
            <a:pPr marL="0" indent="0"/>
            <a:r>
              <a:rPr lang="en-US" sz="3200" dirty="0">
                <a:solidFill>
                  <a:schemeClr val="accent2">
                    <a:lumMod val="75000"/>
                  </a:schemeClr>
                </a:solidFill>
              </a:rPr>
              <a:t>Manchu culture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grpSp>
        <p:nvGrpSpPr>
          <p:cNvPr id="411" name="Google Shape;411;p49"/>
          <p:cNvGrpSpPr/>
          <p:nvPr/>
        </p:nvGrpSpPr>
        <p:grpSpPr>
          <a:xfrm>
            <a:off x="-1631416" y="-417375"/>
            <a:ext cx="6203413" cy="4705267"/>
            <a:chOff x="-1631416" y="-417375"/>
            <a:chExt cx="6203413" cy="4705267"/>
          </a:xfrm>
        </p:grpSpPr>
        <p:pic>
          <p:nvPicPr>
            <p:cNvPr id="412" name="Google Shape;412;p49"/>
            <p:cNvPicPr preferRelativeResize="0"/>
            <p:nvPr/>
          </p:nvPicPr>
          <p:blipFill>
            <a:blip r:embed="rId3">
              <a:alphaModFix/>
            </a:blip>
            <a:stretch>
              <a:fillRect/>
            </a:stretch>
          </p:blipFill>
          <p:spPr>
            <a:xfrm rot="-7857681">
              <a:off x="-962799" y="363302"/>
              <a:ext cx="3255974" cy="3255974"/>
            </a:xfrm>
            <a:prstGeom prst="rect">
              <a:avLst/>
            </a:prstGeom>
            <a:noFill/>
            <a:ln>
              <a:noFill/>
            </a:ln>
          </p:spPr>
        </p:pic>
        <p:pic>
          <p:nvPicPr>
            <p:cNvPr id="413" name="Google Shape;413;p49"/>
            <p:cNvPicPr preferRelativeResize="0"/>
            <p:nvPr/>
          </p:nvPicPr>
          <p:blipFill>
            <a:blip r:embed="rId4">
              <a:alphaModFix/>
            </a:blip>
            <a:stretch>
              <a:fillRect/>
            </a:stretch>
          </p:blipFill>
          <p:spPr>
            <a:xfrm>
              <a:off x="1869798" y="-417375"/>
              <a:ext cx="2702199" cy="2704249"/>
            </a:xfrm>
            <a:prstGeom prst="rect">
              <a:avLst/>
            </a:prstGeom>
            <a:noFill/>
            <a:ln>
              <a:noFill/>
            </a:ln>
          </p:spPr>
        </p:pic>
      </p:grpSp>
      <p:pic>
        <p:nvPicPr>
          <p:cNvPr id="414" name="Google Shape;414;p49"/>
          <p:cNvPicPr preferRelativeResize="0">
            <a:picLocks noGrp="1"/>
          </p:cNvPicPr>
          <p:nvPr>
            <p:ph type="pic" idx="2"/>
          </p:nvPr>
        </p:nvPicPr>
        <p:blipFill>
          <a:blip r:embed="rId5"/>
          <a:srcRect t="715" b="715"/>
          <a:stretch/>
        </p:blipFill>
        <p:spPr>
          <a:xfrm>
            <a:off x="184323" y="1055315"/>
            <a:ext cx="3298765" cy="2032250"/>
          </a:xfrm>
          <a:prstGeom prst="rect">
            <a:avLst/>
          </a:prstGeom>
        </p:spPr>
      </p:pic>
      <p:sp>
        <p:nvSpPr>
          <p:cNvPr id="415" name="Google Shape;415;p49"/>
          <p:cNvSpPr txBox="1">
            <a:spLocks noGrp="1"/>
          </p:cNvSpPr>
          <p:nvPr>
            <p:ph type="title"/>
          </p:nvPr>
        </p:nvSpPr>
        <p:spPr>
          <a:xfrm>
            <a:off x="4904507" y="33890"/>
            <a:ext cx="2543195" cy="772654"/>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dirty="0"/>
              <a:t>C</a:t>
            </a:r>
            <a:r>
              <a:rPr lang="en" dirty="0"/>
              <a:t>onclusion </a:t>
            </a:r>
            <a:endParaRPr dirty="0"/>
          </a:p>
        </p:txBody>
      </p:sp>
      <p:sp>
        <p:nvSpPr>
          <p:cNvPr id="3" name="文本框 2">
            <a:extLst>
              <a:ext uri="{FF2B5EF4-FFF2-40B4-BE49-F238E27FC236}">
                <a16:creationId xmlns:a16="http://schemas.microsoft.com/office/drawing/2014/main" id="{1D6D6349-F13A-0164-6497-E19997D92E6A}"/>
              </a:ext>
            </a:extLst>
          </p:cNvPr>
          <p:cNvSpPr txBox="1"/>
          <p:nvPr/>
        </p:nvSpPr>
        <p:spPr>
          <a:xfrm>
            <a:off x="3721624" y="1178604"/>
            <a:ext cx="5389848" cy="2462213"/>
          </a:xfrm>
          <a:prstGeom prst="rect">
            <a:avLst/>
          </a:prstGeom>
          <a:noFill/>
        </p:spPr>
        <p:txBody>
          <a:bodyPr wrap="square">
            <a:spAutoFit/>
          </a:bodyPr>
          <a:lstStyle/>
          <a:p>
            <a:pPr algn="just"/>
            <a:r>
              <a:rPr lang="en-US" altLang="zh-CN" sz="1800" dirty="0"/>
              <a:t>The architectural style of the </a:t>
            </a:r>
            <a:r>
              <a:rPr lang="en-US" altLang="zh-CN" sz="1800" dirty="0" err="1"/>
              <a:t>Shengjing</a:t>
            </a:r>
            <a:r>
              <a:rPr lang="en-US" altLang="zh-CN" sz="1800" dirty="0"/>
              <a:t> Imperial Palace serves as a striking example of cultural integration, showcasing how different traditions can blend harmoniously to create something truly remarkable. This principle of embracing rather than dominating other cultures finds profound resonance in Chinese history itself.</a:t>
            </a:r>
          </a:p>
          <a:p>
            <a:pPr algn="just"/>
            <a:endParaRPr lang="en-US" altLang="zh-CN" dirty="0"/>
          </a:p>
          <a:p>
            <a:endParaRPr lang="en-US" altLang="zh-CN" dirty="0"/>
          </a:p>
        </p:txBody>
      </p:sp>
      <p:sp>
        <p:nvSpPr>
          <p:cNvPr id="4" name="文本框 3">
            <a:extLst>
              <a:ext uri="{FF2B5EF4-FFF2-40B4-BE49-F238E27FC236}">
                <a16:creationId xmlns:a16="http://schemas.microsoft.com/office/drawing/2014/main" id="{8D6C061A-7534-F81E-4FE5-F98A286CBA12}"/>
              </a:ext>
            </a:extLst>
          </p:cNvPr>
          <p:cNvSpPr txBox="1"/>
          <p:nvPr/>
        </p:nvSpPr>
        <p:spPr>
          <a:xfrm>
            <a:off x="184323" y="3640817"/>
            <a:ext cx="9010276" cy="1200329"/>
          </a:xfrm>
          <a:prstGeom prst="rect">
            <a:avLst/>
          </a:prstGeom>
          <a:noFill/>
        </p:spPr>
        <p:txBody>
          <a:bodyPr wrap="square" rtlCol="0">
            <a:spAutoFit/>
          </a:bodyPr>
          <a:lstStyle/>
          <a:p>
            <a:pPr algn="just"/>
            <a:r>
              <a:rPr lang="en-US" altLang="zh-CN" sz="1800" dirty="0"/>
              <a:t>Throughout its long and storied development, Chinese culture has been characterized by a remarkable openness to outside influences. From the introduction of Buddhism from India to the adoption of Confucianism from ancient scholars, China has continually absorbed and integrated diverse cultural elements into its own rich tapestry.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grpSp>
        <p:nvGrpSpPr>
          <p:cNvPr id="411" name="Google Shape;411;p49"/>
          <p:cNvGrpSpPr/>
          <p:nvPr/>
        </p:nvGrpSpPr>
        <p:grpSpPr>
          <a:xfrm>
            <a:off x="-1631416" y="-417375"/>
            <a:ext cx="6203413" cy="4705267"/>
            <a:chOff x="-1631416" y="-417375"/>
            <a:chExt cx="6203413" cy="4705267"/>
          </a:xfrm>
        </p:grpSpPr>
        <p:pic>
          <p:nvPicPr>
            <p:cNvPr id="412" name="Google Shape;412;p49"/>
            <p:cNvPicPr preferRelativeResize="0"/>
            <p:nvPr/>
          </p:nvPicPr>
          <p:blipFill>
            <a:blip r:embed="rId3">
              <a:alphaModFix/>
            </a:blip>
            <a:stretch>
              <a:fillRect/>
            </a:stretch>
          </p:blipFill>
          <p:spPr>
            <a:xfrm rot="-7857681">
              <a:off x="-962799" y="363302"/>
              <a:ext cx="3255974" cy="3255974"/>
            </a:xfrm>
            <a:prstGeom prst="rect">
              <a:avLst/>
            </a:prstGeom>
            <a:noFill/>
            <a:ln>
              <a:noFill/>
            </a:ln>
          </p:spPr>
        </p:pic>
        <p:pic>
          <p:nvPicPr>
            <p:cNvPr id="413" name="Google Shape;413;p49"/>
            <p:cNvPicPr preferRelativeResize="0"/>
            <p:nvPr/>
          </p:nvPicPr>
          <p:blipFill>
            <a:blip r:embed="rId4">
              <a:alphaModFix/>
            </a:blip>
            <a:stretch>
              <a:fillRect/>
            </a:stretch>
          </p:blipFill>
          <p:spPr>
            <a:xfrm>
              <a:off x="1869798" y="-417375"/>
              <a:ext cx="2702199" cy="2704249"/>
            </a:xfrm>
            <a:prstGeom prst="rect">
              <a:avLst/>
            </a:prstGeom>
            <a:noFill/>
            <a:ln>
              <a:noFill/>
            </a:ln>
          </p:spPr>
        </p:pic>
      </p:grpSp>
      <p:pic>
        <p:nvPicPr>
          <p:cNvPr id="414" name="Google Shape;414;p49"/>
          <p:cNvPicPr preferRelativeResize="0">
            <a:picLocks noGrp="1"/>
          </p:cNvPicPr>
          <p:nvPr>
            <p:ph type="pic" idx="2"/>
          </p:nvPr>
        </p:nvPicPr>
        <p:blipFill>
          <a:blip r:embed="rId5"/>
          <a:srcRect t="715" b="715"/>
          <a:stretch/>
        </p:blipFill>
        <p:spPr>
          <a:xfrm>
            <a:off x="285800" y="1016578"/>
            <a:ext cx="3298765" cy="2032250"/>
          </a:xfrm>
          <a:prstGeom prst="rect">
            <a:avLst/>
          </a:prstGeom>
        </p:spPr>
      </p:pic>
      <p:sp>
        <p:nvSpPr>
          <p:cNvPr id="415" name="Google Shape;415;p49"/>
          <p:cNvSpPr txBox="1">
            <a:spLocks noGrp="1"/>
          </p:cNvSpPr>
          <p:nvPr>
            <p:ph type="title"/>
          </p:nvPr>
        </p:nvSpPr>
        <p:spPr>
          <a:xfrm>
            <a:off x="5113856" y="135800"/>
            <a:ext cx="2543195" cy="772654"/>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dirty="0"/>
              <a:t>C</a:t>
            </a:r>
            <a:r>
              <a:rPr lang="en" dirty="0"/>
              <a:t>onclusion </a:t>
            </a:r>
            <a:endParaRPr dirty="0"/>
          </a:p>
        </p:txBody>
      </p:sp>
      <p:sp>
        <p:nvSpPr>
          <p:cNvPr id="3" name="文本框 2">
            <a:extLst>
              <a:ext uri="{FF2B5EF4-FFF2-40B4-BE49-F238E27FC236}">
                <a16:creationId xmlns:a16="http://schemas.microsoft.com/office/drawing/2014/main" id="{1D6D6349-F13A-0164-6497-E19997D92E6A}"/>
              </a:ext>
            </a:extLst>
          </p:cNvPr>
          <p:cNvSpPr txBox="1"/>
          <p:nvPr/>
        </p:nvSpPr>
        <p:spPr>
          <a:xfrm>
            <a:off x="3810624" y="771222"/>
            <a:ext cx="5149658" cy="2739211"/>
          </a:xfrm>
          <a:prstGeom prst="rect">
            <a:avLst/>
          </a:prstGeom>
          <a:noFill/>
        </p:spPr>
        <p:txBody>
          <a:bodyPr wrap="square">
            <a:spAutoFit/>
          </a:bodyPr>
          <a:lstStyle/>
          <a:p>
            <a:endParaRPr lang="en-US" altLang="zh-CN" dirty="0"/>
          </a:p>
          <a:p>
            <a:pPr algn="just"/>
            <a:r>
              <a:rPr lang="en-US" altLang="zh-CN" sz="1800" dirty="0"/>
              <a:t>This tradition of cultural exchange and adaptation has played a crucial role in shaping the vibrant mosaic of Chinese civilization. Rather than resisting foreign ideas or imposing its own dominance, China has often chosen to embrace the best of what other cultures have to offer, enriching its own cultural landscape in the process.</a:t>
            </a:r>
          </a:p>
          <a:p>
            <a:endParaRPr lang="en-US" altLang="zh-CN" dirty="0"/>
          </a:p>
        </p:txBody>
      </p:sp>
      <p:sp>
        <p:nvSpPr>
          <p:cNvPr id="2" name="文本框 1">
            <a:extLst>
              <a:ext uri="{FF2B5EF4-FFF2-40B4-BE49-F238E27FC236}">
                <a16:creationId xmlns:a16="http://schemas.microsoft.com/office/drawing/2014/main" id="{4557185D-6D5E-37B1-95B5-3D5239C7E9DE}"/>
              </a:ext>
            </a:extLst>
          </p:cNvPr>
          <p:cNvSpPr txBox="1"/>
          <p:nvPr/>
        </p:nvSpPr>
        <p:spPr>
          <a:xfrm>
            <a:off x="354193" y="3578087"/>
            <a:ext cx="8558495" cy="1200329"/>
          </a:xfrm>
          <a:prstGeom prst="rect">
            <a:avLst/>
          </a:prstGeom>
          <a:noFill/>
        </p:spPr>
        <p:txBody>
          <a:bodyPr wrap="square" rtlCol="0">
            <a:spAutoFit/>
          </a:bodyPr>
          <a:lstStyle/>
          <a:p>
            <a:pPr algn="just"/>
            <a:r>
              <a:rPr lang="en-US" altLang="zh-CN" sz="1800" dirty="0"/>
              <a:t>In our contemporary society, marked by increasing globalization and interconnection, the imperative to thrive has never been more pressing. Just as Chinese culture has flourished through openness and inclusivity, so too can our modern civilization benefit from embracing the diversity of the world around us.</a:t>
            </a:r>
          </a:p>
        </p:txBody>
      </p:sp>
    </p:spTree>
    <p:extLst>
      <p:ext uri="{BB962C8B-B14F-4D97-AF65-F5344CB8AC3E}">
        <p14:creationId xmlns:p14="http://schemas.microsoft.com/office/powerpoint/2010/main" val="68554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73"/>
          <p:cNvSpPr txBox="1">
            <a:spLocks noGrp="1"/>
          </p:cNvSpPr>
          <p:nvPr>
            <p:ph type="title"/>
          </p:nvPr>
        </p:nvSpPr>
        <p:spPr>
          <a:xfrm>
            <a:off x="3160574" y="1219576"/>
            <a:ext cx="282285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References</a:t>
            </a:r>
            <a:endParaRPr dirty="0"/>
          </a:p>
        </p:txBody>
      </p:sp>
      <p:sp>
        <p:nvSpPr>
          <p:cNvPr id="968" name="Google Shape;968;p73"/>
          <p:cNvSpPr txBox="1">
            <a:spLocks noGrp="1"/>
          </p:cNvSpPr>
          <p:nvPr>
            <p:ph type="body" idx="4294967295"/>
          </p:nvPr>
        </p:nvSpPr>
        <p:spPr>
          <a:xfrm>
            <a:off x="945911" y="2436743"/>
            <a:ext cx="7704000" cy="1109695"/>
          </a:xfrm>
          <a:prstGeom prst="rect">
            <a:avLst/>
          </a:prstGeom>
        </p:spPr>
        <p:txBody>
          <a:bodyPr spcFirstLastPara="1" wrap="square" lIns="91425" tIns="91425" rIns="91425" bIns="91425" anchor="t" anchorCtr="0">
            <a:noAutofit/>
          </a:bodyPr>
          <a:lstStyle/>
          <a:p>
            <a:pPr marL="241300" lvl="0" indent="-215900" algn="l" rtl="0">
              <a:spcBef>
                <a:spcPts val="0"/>
              </a:spcBef>
              <a:spcAft>
                <a:spcPts val="0"/>
              </a:spcAft>
              <a:buSzPts val="1400"/>
              <a:buFont typeface="Nunito Light"/>
              <a:buChar char="●"/>
            </a:pPr>
            <a:r>
              <a:rPr lang="en-US" u="sng" dirty="0">
                <a:hlinkClick r:id="rId3"/>
              </a:rPr>
              <a:t>https://www.dpm.org.cn/Uploads/File/2019/12/15/u5df5f080f167c.pdf</a:t>
            </a:r>
            <a:endParaRPr lang="en-US" dirty="0"/>
          </a:p>
          <a:p>
            <a:pPr marL="241300" lvl="0" indent="-215900" algn="l" rtl="0">
              <a:spcBef>
                <a:spcPts val="0"/>
              </a:spcBef>
              <a:spcAft>
                <a:spcPts val="0"/>
              </a:spcAft>
              <a:buSzPts val="1400"/>
              <a:buFont typeface="Nunito Light"/>
              <a:buChar char="●"/>
            </a:pPr>
            <a:r>
              <a:rPr lang="en-US" u="sng" dirty="0">
                <a:hlinkClick r:id="rId4"/>
              </a:rPr>
              <a:t>https://www.chinahighlights.com/shenyang/attraction/shenyang-imperial-palace.htm</a:t>
            </a:r>
            <a:endParaRPr lang="en-US" u="sng" dirty="0"/>
          </a:p>
          <a:p>
            <a:pPr marL="241300" lvl="0" indent="-215900" algn="l" rtl="0">
              <a:spcBef>
                <a:spcPts val="0"/>
              </a:spcBef>
              <a:spcAft>
                <a:spcPts val="0"/>
              </a:spcAft>
              <a:buSzPts val="1400"/>
              <a:buFont typeface="Nunito Light"/>
              <a:buChar char="●"/>
            </a:pPr>
            <a:r>
              <a:rPr lang="en-US" u="sng" dirty="0">
                <a:hlinkClick r:id="rId5"/>
              </a:rPr>
              <a:t>https://en.chinaculture.org/library/2008-02/15/content_34619.htm</a:t>
            </a:r>
            <a:endParaRPr lang="en" u="sn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4" name="Google Shape;932;p70">
            <a:extLst>
              <a:ext uri="{FF2B5EF4-FFF2-40B4-BE49-F238E27FC236}">
                <a16:creationId xmlns:a16="http://schemas.microsoft.com/office/drawing/2014/main" id="{E4A2C3DD-72A4-E043-ED1A-61F76791CA88}"/>
              </a:ext>
            </a:extLst>
          </p:cNvPr>
          <p:cNvSpPr txBox="1">
            <a:spLocks noGrp="1"/>
          </p:cNvSpPr>
          <p:nvPr>
            <p:ph type="title"/>
          </p:nvPr>
        </p:nvSpPr>
        <p:spPr>
          <a:xfrm>
            <a:off x="2319700" y="1927236"/>
            <a:ext cx="4448100" cy="105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Thanks </a:t>
            </a:r>
            <a:r>
              <a:rPr lang="en-US" dirty="0"/>
              <a:t>for</a:t>
            </a:r>
            <a:r>
              <a:rPr lang="zh-CN" altLang="en-US" dirty="0"/>
              <a:t> </a:t>
            </a:r>
            <a:r>
              <a:rPr lang="en-US" altLang="zh-CN" dirty="0"/>
              <a:t>listening!</a:t>
            </a:r>
            <a:endParaRPr dirty="0"/>
          </a:p>
        </p:txBody>
      </p:sp>
    </p:spTree>
    <p:extLst>
      <p:ext uri="{BB962C8B-B14F-4D97-AF65-F5344CB8AC3E}">
        <p14:creationId xmlns:p14="http://schemas.microsoft.com/office/powerpoint/2010/main" val="91793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81" name="Google Shape;281;p37"/>
          <p:cNvGrpSpPr/>
          <p:nvPr/>
        </p:nvGrpSpPr>
        <p:grpSpPr>
          <a:xfrm>
            <a:off x="-802892" y="1445032"/>
            <a:ext cx="4519695" cy="4521545"/>
            <a:chOff x="-867949" y="1463103"/>
            <a:chExt cx="4519695" cy="4521545"/>
          </a:xfrm>
        </p:grpSpPr>
        <p:pic>
          <p:nvPicPr>
            <p:cNvPr id="282" name="Google Shape;282;p37"/>
            <p:cNvPicPr preferRelativeResize="0"/>
            <p:nvPr/>
          </p:nvPicPr>
          <p:blipFill>
            <a:blip r:embed="rId3">
              <a:alphaModFix/>
            </a:blip>
            <a:stretch>
              <a:fillRect/>
            </a:stretch>
          </p:blipFill>
          <p:spPr>
            <a:xfrm rot="-648737">
              <a:off x="-539675" y="1791139"/>
              <a:ext cx="3863148" cy="3865473"/>
            </a:xfrm>
            <a:prstGeom prst="rect">
              <a:avLst/>
            </a:prstGeom>
            <a:noFill/>
            <a:ln>
              <a:noFill/>
            </a:ln>
          </p:spPr>
        </p:pic>
        <p:pic>
          <p:nvPicPr>
            <p:cNvPr id="283" name="Google Shape;283;p37"/>
            <p:cNvPicPr preferRelativeResize="0"/>
            <p:nvPr/>
          </p:nvPicPr>
          <p:blipFill>
            <a:blip r:embed="rId4">
              <a:alphaModFix/>
            </a:blip>
            <a:stretch>
              <a:fillRect/>
            </a:stretch>
          </p:blipFill>
          <p:spPr>
            <a:xfrm rot="10800000">
              <a:off x="-384601" y="3295998"/>
              <a:ext cx="2392424" cy="2390126"/>
            </a:xfrm>
            <a:prstGeom prst="rect">
              <a:avLst/>
            </a:prstGeom>
            <a:noFill/>
            <a:ln>
              <a:noFill/>
            </a:ln>
          </p:spPr>
        </p:pic>
      </p:grpSp>
      <p:sp>
        <p:nvSpPr>
          <p:cNvPr id="268" name="Google Shape;268;p37"/>
          <p:cNvSpPr txBox="1">
            <a:spLocks noGrp="1"/>
          </p:cNvSpPr>
          <p:nvPr>
            <p:ph type="title"/>
          </p:nvPr>
        </p:nvSpPr>
        <p:spPr>
          <a:xfrm>
            <a:off x="355126" y="259161"/>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Table of contents</a:t>
            </a:r>
            <a:endParaRPr dirty="0"/>
          </a:p>
        </p:txBody>
      </p:sp>
      <p:sp>
        <p:nvSpPr>
          <p:cNvPr id="273" name="Google Shape;273;p37"/>
          <p:cNvSpPr txBox="1">
            <a:spLocks noGrp="1"/>
          </p:cNvSpPr>
          <p:nvPr>
            <p:ph type="title" idx="5"/>
          </p:nvPr>
        </p:nvSpPr>
        <p:spPr>
          <a:xfrm>
            <a:off x="1370588" y="1320190"/>
            <a:ext cx="734700" cy="484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01</a:t>
            </a:r>
            <a:endParaRPr dirty="0"/>
          </a:p>
        </p:txBody>
      </p:sp>
      <p:sp>
        <p:nvSpPr>
          <p:cNvPr id="275" name="Google Shape;275;p37"/>
          <p:cNvSpPr txBox="1">
            <a:spLocks noGrp="1"/>
          </p:cNvSpPr>
          <p:nvPr>
            <p:ph type="title" idx="7"/>
          </p:nvPr>
        </p:nvSpPr>
        <p:spPr>
          <a:xfrm>
            <a:off x="1396967" y="2495094"/>
            <a:ext cx="734700" cy="484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02</a:t>
            </a:r>
            <a:endParaRPr dirty="0"/>
          </a:p>
        </p:txBody>
      </p:sp>
      <p:sp>
        <p:nvSpPr>
          <p:cNvPr id="276" name="Google Shape;276;p37"/>
          <p:cNvSpPr txBox="1">
            <a:spLocks noGrp="1"/>
          </p:cNvSpPr>
          <p:nvPr>
            <p:ph type="title" idx="8"/>
          </p:nvPr>
        </p:nvSpPr>
        <p:spPr>
          <a:xfrm>
            <a:off x="1453603" y="3444951"/>
            <a:ext cx="734700" cy="484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03</a:t>
            </a:r>
            <a:endParaRPr dirty="0"/>
          </a:p>
        </p:txBody>
      </p:sp>
      <p:sp>
        <p:nvSpPr>
          <p:cNvPr id="277" name="Google Shape;277;p37"/>
          <p:cNvSpPr txBox="1">
            <a:spLocks noGrp="1"/>
          </p:cNvSpPr>
          <p:nvPr>
            <p:ph type="subTitle" idx="9"/>
          </p:nvPr>
        </p:nvSpPr>
        <p:spPr>
          <a:xfrm>
            <a:off x="3062501" y="1286850"/>
            <a:ext cx="42141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a:t>
            </a:r>
            <a:r>
              <a:rPr lang="en" dirty="0"/>
              <a:t>ntroduction of the palace</a:t>
            </a:r>
            <a:endParaRPr dirty="0"/>
          </a:p>
        </p:txBody>
      </p:sp>
      <p:sp>
        <p:nvSpPr>
          <p:cNvPr id="278" name="Google Shape;278;p37"/>
          <p:cNvSpPr txBox="1">
            <a:spLocks noGrp="1"/>
          </p:cNvSpPr>
          <p:nvPr>
            <p:ph type="subTitle" idx="13"/>
          </p:nvPr>
        </p:nvSpPr>
        <p:spPr>
          <a:xfrm>
            <a:off x="2279975" y="2397598"/>
            <a:ext cx="5779151" cy="51699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a:t>
            </a:r>
            <a:r>
              <a:rPr lang="en" dirty="0"/>
              <a:t>ntegragtion of Manchu and Han culture </a:t>
            </a:r>
            <a:endParaRPr dirty="0"/>
          </a:p>
        </p:txBody>
      </p:sp>
      <p:sp>
        <p:nvSpPr>
          <p:cNvPr id="279" name="Google Shape;279;p37"/>
          <p:cNvSpPr txBox="1">
            <a:spLocks noGrp="1"/>
          </p:cNvSpPr>
          <p:nvPr>
            <p:ph type="subTitle" idx="14"/>
          </p:nvPr>
        </p:nvSpPr>
        <p:spPr>
          <a:xfrm>
            <a:off x="2769086" y="3382362"/>
            <a:ext cx="4800927"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R</a:t>
            </a:r>
            <a:r>
              <a:rPr lang="en" dirty="0"/>
              <a:t>easons behind the palaces’ style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300" name="Google Shape;300;p39"/>
          <p:cNvGrpSpPr/>
          <p:nvPr/>
        </p:nvGrpSpPr>
        <p:grpSpPr>
          <a:xfrm>
            <a:off x="1424362" y="-728666"/>
            <a:ext cx="7371932" cy="5468556"/>
            <a:chOff x="1424362" y="-728666"/>
            <a:chExt cx="7371932" cy="5468556"/>
          </a:xfrm>
        </p:grpSpPr>
        <p:grpSp>
          <p:nvGrpSpPr>
            <p:cNvPr id="301" name="Google Shape;301;p39"/>
            <p:cNvGrpSpPr/>
            <p:nvPr/>
          </p:nvGrpSpPr>
          <p:grpSpPr>
            <a:xfrm>
              <a:off x="3327738" y="-728666"/>
              <a:ext cx="5468556" cy="5468556"/>
              <a:chOff x="3327738" y="-728666"/>
              <a:chExt cx="5468556" cy="5468556"/>
            </a:xfrm>
          </p:grpSpPr>
          <p:pic>
            <p:nvPicPr>
              <p:cNvPr id="302" name="Google Shape;302;p39"/>
              <p:cNvPicPr preferRelativeResize="0"/>
              <p:nvPr/>
            </p:nvPicPr>
            <p:blipFill>
              <a:blip r:embed="rId3">
                <a:alphaModFix/>
              </a:blip>
              <a:stretch>
                <a:fillRect/>
              </a:stretch>
            </p:blipFill>
            <p:spPr>
              <a:xfrm>
                <a:off x="5130875" y="-322100"/>
                <a:ext cx="2663426" cy="2661449"/>
              </a:xfrm>
              <a:prstGeom prst="rect">
                <a:avLst/>
              </a:prstGeom>
              <a:noFill/>
              <a:ln>
                <a:noFill/>
              </a:ln>
            </p:spPr>
          </p:pic>
          <p:pic>
            <p:nvPicPr>
              <p:cNvPr id="303" name="Google Shape;303;p39"/>
              <p:cNvPicPr preferRelativeResize="0"/>
              <p:nvPr/>
            </p:nvPicPr>
            <p:blipFill>
              <a:blip r:embed="rId4">
                <a:alphaModFix/>
              </a:blip>
              <a:stretch>
                <a:fillRect/>
              </a:stretch>
            </p:blipFill>
            <p:spPr>
              <a:xfrm rot="2424128">
                <a:off x="4122347" y="65943"/>
                <a:ext cx="3879337" cy="3879337"/>
              </a:xfrm>
              <a:prstGeom prst="rect">
                <a:avLst/>
              </a:prstGeom>
              <a:noFill/>
              <a:ln>
                <a:noFill/>
              </a:ln>
            </p:spPr>
          </p:pic>
        </p:grpSp>
        <p:pic>
          <p:nvPicPr>
            <p:cNvPr id="304" name="Google Shape;304;p39"/>
            <p:cNvPicPr preferRelativeResize="0"/>
            <p:nvPr/>
          </p:nvPicPr>
          <p:blipFill>
            <a:blip r:embed="rId5">
              <a:alphaModFix/>
            </a:blip>
            <a:stretch>
              <a:fillRect/>
            </a:stretch>
          </p:blipFill>
          <p:spPr>
            <a:xfrm rot="-5400000">
              <a:off x="1422900" y="14050"/>
              <a:ext cx="2999824" cy="2996900"/>
            </a:xfrm>
            <a:prstGeom prst="rect">
              <a:avLst/>
            </a:prstGeom>
            <a:noFill/>
            <a:ln>
              <a:noFill/>
            </a:ln>
          </p:spPr>
        </p:pic>
      </p:grpSp>
      <p:sp>
        <p:nvSpPr>
          <p:cNvPr id="305" name="Google Shape;305;p39"/>
          <p:cNvSpPr txBox="1">
            <a:spLocks noGrp="1"/>
          </p:cNvSpPr>
          <p:nvPr>
            <p:ph type="title"/>
          </p:nvPr>
        </p:nvSpPr>
        <p:spPr>
          <a:xfrm>
            <a:off x="2370366" y="3435186"/>
            <a:ext cx="5608221" cy="875867"/>
          </a:xfrm>
          <a:prstGeom prst="rect">
            <a:avLst/>
          </a:prstGeom>
        </p:spPr>
        <p:txBody>
          <a:bodyPr spcFirstLastPara="1" wrap="square" lIns="91425" tIns="91425" rIns="91425" bIns="91425" anchor="b" anchorCtr="0">
            <a:noAutofit/>
          </a:bodyPr>
          <a:lstStyle/>
          <a:p>
            <a:pPr marL="0" marR="0" lvl="0" indent="0" algn="l" defTabSz="914400" rtl="0" eaLnBrk="1" fontAlgn="auto" latinLnBrk="0" hangingPunct="1">
              <a:lnSpc>
                <a:spcPct val="115000"/>
              </a:lnSpc>
              <a:spcBef>
                <a:spcPts val="0"/>
              </a:spcBef>
              <a:spcAft>
                <a:spcPts val="0"/>
              </a:spcAft>
              <a:buClr>
                <a:srgbClr val="3F3832"/>
              </a:buClr>
              <a:buSzPts val="2400"/>
              <a:buFont typeface="Josefin Sans"/>
              <a:buNone/>
              <a:tabLst/>
              <a:defRPr/>
            </a:pPr>
            <a:r>
              <a:rPr kumimoji="0" lang="en-US" altLang="zh-CN" sz="3200" b="1" i="0" u="none" strike="noStrike" kern="0" cap="none" spc="0" normalizeH="0" baseline="0" noProof="0" dirty="0">
                <a:ln>
                  <a:noFill/>
                </a:ln>
                <a:solidFill>
                  <a:srgbClr val="3F3832"/>
                </a:solidFill>
                <a:effectLst/>
                <a:uLnTx/>
                <a:uFillTx/>
                <a:latin typeface="Josefin Sans"/>
                <a:sym typeface="Josefin Sans"/>
              </a:rPr>
              <a:t>Introduction of the palace</a:t>
            </a:r>
          </a:p>
        </p:txBody>
      </p:sp>
      <p:sp>
        <p:nvSpPr>
          <p:cNvPr id="306" name="Google Shape;306;p39"/>
          <p:cNvSpPr txBox="1">
            <a:spLocks noGrp="1"/>
          </p:cNvSpPr>
          <p:nvPr>
            <p:ph type="title" idx="2"/>
          </p:nvPr>
        </p:nvSpPr>
        <p:spPr>
          <a:xfrm>
            <a:off x="1267500" y="3313100"/>
            <a:ext cx="1196100" cy="129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pic>
        <p:nvPicPr>
          <p:cNvPr id="308" name="Google Shape;308;p39"/>
          <p:cNvPicPr preferRelativeResize="0">
            <a:picLocks noGrp="1"/>
          </p:cNvPicPr>
          <p:nvPr>
            <p:ph type="pic" idx="3"/>
          </p:nvPr>
        </p:nvPicPr>
        <p:blipFill>
          <a:blip r:embed="rId6"/>
          <a:srcRect l="8600" r="8600"/>
          <a:stretch/>
        </p:blipFill>
        <p:spPr>
          <a:xfrm>
            <a:off x="2501199" y="596874"/>
            <a:ext cx="4141601" cy="2381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Brief I</a:t>
            </a:r>
            <a:r>
              <a:rPr lang="en" dirty="0"/>
              <a:t>ntroduction </a:t>
            </a:r>
            <a:endParaRPr dirty="0"/>
          </a:p>
        </p:txBody>
      </p:sp>
      <p:sp>
        <p:nvSpPr>
          <p:cNvPr id="314" name="Google Shape;314;p40"/>
          <p:cNvSpPr txBox="1">
            <a:spLocks noGrp="1"/>
          </p:cNvSpPr>
          <p:nvPr>
            <p:ph type="subTitle" idx="1"/>
          </p:nvPr>
        </p:nvSpPr>
        <p:spPr>
          <a:xfrm>
            <a:off x="3654474" y="3228500"/>
            <a:ext cx="4776300" cy="137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Shenyang Imperial Palace, predating the Qing Dynasty's establishment, stands as a testament to the rich cultural heritage of the early Manchu people. It encapsulates the evolution of Manchu culture and its integration with Han culture. </a:t>
            </a:r>
          </a:p>
        </p:txBody>
      </p:sp>
      <p:sp>
        <p:nvSpPr>
          <p:cNvPr id="315" name="Google Shape;315;p40"/>
          <p:cNvSpPr txBox="1">
            <a:spLocks noGrp="1"/>
          </p:cNvSpPr>
          <p:nvPr>
            <p:ph type="subTitle" idx="2"/>
          </p:nvPr>
        </p:nvSpPr>
        <p:spPr>
          <a:xfrm>
            <a:off x="339931" y="1381270"/>
            <a:ext cx="6052612" cy="137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Shenyang Imperial Palace, also called Shengjing Imperial Palace, was first built in 1625 by Nuerhachi (1559-1626) and excessively extended by Huangtaiji (1592-1643), the son and successor of </a:t>
            </a:r>
            <a:r>
              <a:rPr lang="en-US" dirty="0" err="1"/>
              <a:t>Nuerhachi</a:t>
            </a:r>
            <a:r>
              <a:rPr lang="en-US" dirty="0"/>
              <a:t> before they entered the hintland China and established the Qing Dynasty. The Shenyang Imperial Palace is an excellently well-preserved cultural relic.</a:t>
            </a:r>
          </a:p>
        </p:txBody>
      </p:sp>
      <p:grpSp>
        <p:nvGrpSpPr>
          <p:cNvPr id="316" name="Google Shape;316;p40"/>
          <p:cNvGrpSpPr/>
          <p:nvPr/>
        </p:nvGrpSpPr>
        <p:grpSpPr>
          <a:xfrm>
            <a:off x="6392543" y="-316466"/>
            <a:ext cx="4308904" cy="3995645"/>
            <a:chOff x="6392543" y="-316466"/>
            <a:chExt cx="4308904" cy="3995645"/>
          </a:xfrm>
        </p:grpSpPr>
        <p:pic>
          <p:nvPicPr>
            <p:cNvPr id="317" name="Google Shape;317;p40"/>
            <p:cNvPicPr preferRelativeResize="0"/>
            <p:nvPr/>
          </p:nvPicPr>
          <p:blipFill>
            <a:blip r:embed="rId3">
              <a:alphaModFix/>
            </a:blip>
            <a:stretch>
              <a:fillRect/>
            </a:stretch>
          </p:blipFill>
          <p:spPr>
            <a:xfrm rot="2261864">
              <a:off x="7279400" y="257132"/>
              <a:ext cx="2848450" cy="2848450"/>
            </a:xfrm>
            <a:prstGeom prst="rect">
              <a:avLst/>
            </a:prstGeom>
            <a:noFill/>
            <a:ln>
              <a:noFill/>
            </a:ln>
          </p:spPr>
        </p:pic>
        <p:pic>
          <p:nvPicPr>
            <p:cNvPr id="318" name="Google Shape;318;p40"/>
            <p:cNvPicPr preferRelativeResize="0"/>
            <p:nvPr/>
          </p:nvPicPr>
          <p:blipFill>
            <a:blip r:embed="rId4">
              <a:alphaModFix/>
            </a:blip>
            <a:stretch>
              <a:fillRect/>
            </a:stretch>
          </p:blipFill>
          <p:spPr>
            <a:xfrm rot="-3384574">
              <a:off x="6760075" y="996175"/>
              <a:ext cx="1908551" cy="190597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pSp>
        <p:nvGrpSpPr>
          <p:cNvPr id="289" name="Google Shape;289;p38"/>
          <p:cNvGrpSpPr/>
          <p:nvPr/>
        </p:nvGrpSpPr>
        <p:grpSpPr>
          <a:xfrm>
            <a:off x="3572443" y="-861679"/>
            <a:ext cx="5674147" cy="3682433"/>
            <a:chOff x="3176300" y="-991240"/>
            <a:chExt cx="6084876" cy="3948990"/>
          </a:xfrm>
        </p:grpSpPr>
        <p:pic>
          <p:nvPicPr>
            <p:cNvPr id="290" name="Google Shape;290;p38"/>
            <p:cNvPicPr preferRelativeResize="0"/>
            <p:nvPr/>
          </p:nvPicPr>
          <p:blipFill>
            <a:blip r:embed="rId3">
              <a:alphaModFix/>
            </a:blip>
            <a:stretch>
              <a:fillRect/>
            </a:stretch>
          </p:blipFill>
          <p:spPr>
            <a:xfrm>
              <a:off x="3176300" y="-810200"/>
              <a:ext cx="3767950" cy="3767950"/>
            </a:xfrm>
            <a:prstGeom prst="rect">
              <a:avLst/>
            </a:prstGeom>
            <a:noFill/>
            <a:ln>
              <a:noFill/>
            </a:ln>
          </p:spPr>
        </p:pic>
        <p:pic>
          <p:nvPicPr>
            <p:cNvPr id="291" name="Google Shape;291;p38"/>
            <p:cNvPicPr preferRelativeResize="0"/>
            <p:nvPr/>
          </p:nvPicPr>
          <p:blipFill>
            <a:blip r:embed="rId4">
              <a:alphaModFix/>
            </a:blip>
            <a:stretch>
              <a:fillRect/>
            </a:stretch>
          </p:blipFill>
          <p:spPr>
            <a:xfrm>
              <a:off x="5949775" y="-991240"/>
              <a:ext cx="3311401" cy="3311401"/>
            </a:xfrm>
            <a:prstGeom prst="rect">
              <a:avLst/>
            </a:prstGeom>
            <a:noFill/>
            <a:ln>
              <a:noFill/>
            </a:ln>
          </p:spPr>
        </p:pic>
      </p:grpSp>
      <p:sp>
        <p:nvSpPr>
          <p:cNvPr id="292" name="Google Shape;292;p38"/>
          <p:cNvSpPr txBox="1">
            <a:spLocks noGrp="1"/>
          </p:cNvSpPr>
          <p:nvPr>
            <p:ph type="title"/>
          </p:nvPr>
        </p:nvSpPr>
        <p:spPr>
          <a:xfrm>
            <a:off x="574201" y="422184"/>
            <a:ext cx="4158756" cy="105331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t>Divisions</a:t>
            </a:r>
            <a:r>
              <a:rPr lang="en-US" dirty="0"/>
              <a:t> </a:t>
            </a:r>
            <a:endParaRPr dirty="0"/>
          </a:p>
        </p:txBody>
      </p:sp>
      <p:pic>
        <p:nvPicPr>
          <p:cNvPr id="295" name="Google Shape;295;p38"/>
          <p:cNvPicPr preferRelativeResize="0"/>
          <p:nvPr/>
        </p:nvPicPr>
        <p:blipFill>
          <a:blip r:embed="rId5">
            <a:alphaModFix/>
          </a:blip>
          <a:stretch>
            <a:fillRect/>
          </a:stretch>
        </p:blipFill>
        <p:spPr>
          <a:xfrm rot="755483">
            <a:off x="7104575" y="2089400"/>
            <a:ext cx="2204876" cy="2201900"/>
          </a:xfrm>
          <a:prstGeom prst="rect">
            <a:avLst/>
          </a:prstGeom>
          <a:noFill/>
          <a:ln>
            <a:noFill/>
          </a:ln>
        </p:spPr>
      </p:pic>
      <p:pic>
        <p:nvPicPr>
          <p:cNvPr id="5" name="图片占位符 4">
            <a:extLst>
              <a:ext uri="{FF2B5EF4-FFF2-40B4-BE49-F238E27FC236}">
                <a16:creationId xmlns:a16="http://schemas.microsoft.com/office/drawing/2014/main" id="{0FD769A4-5EA6-448A-2A31-A447CEEF931E}"/>
              </a:ext>
            </a:extLst>
          </p:cNvPr>
          <p:cNvPicPr>
            <a:picLocks noGrp="1" noChangeAspect="1"/>
          </p:cNvPicPr>
          <p:nvPr>
            <p:ph type="pic" idx="2"/>
          </p:nvPr>
        </p:nvPicPr>
        <p:blipFill>
          <a:blip r:embed="rId6"/>
          <a:srcRect l="4460" r="4460"/>
          <a:stretch>
            <a:fillRect/>
          </a:stretch>
        </p:blipFill>
        <p:spPr>
          <a:xfrm>
            <a:off x="5172712" y="398300"/>
            <a:ext cx="2111375" cy="3089275"/>
          </a:xfrm>
        </p:spPr>
      </p:pic>
      <p:sp>
        <p:nvSpPr>
          <p:cNvPr id="6" name="Google Shape;887;p66">
            <a:extLst>
              <a:ext uri="{FF2B5EF4-FFF2-40B4-BE49-F238E27FC236}">
                <a16:creationId xmlns:a16="http://schemas.microsoft.com/office/drawing/2014/main" id="{DCB56124-D8DF-E52D-A2CB-3CEBDA5B0398}"/>
              </a:ext>
            </a:extLst>
          </p:cNvPr>
          <p:cNvSpPr txBox="1"/>
          <p:nvPr/>
        </p:nvSpPr>
        <p:spPr>
          <a:xfrm flipH="1">
            <a:off x="62488" y="1684980"/>
            <a:ext cx="1308350" cy="443638"/>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US" sz="2400" dirty="0">
                <a:solidFill>
                  <a:schemeClr val="accent2"/>
                </a:solidFill>
                <a:latin typeface="Josefin Sans SemiBold"/>
                <a:ea typeface="Josefin Sans SemiBold"/>
                <a:cs typeface="Josefin Sans SemiBold"/>
                <a:sym typeface="Josefin Sans SemiBold"/>
              </a:rPr>
              <a:t>C</a:t>
            </a:r>
            <a:r>
              <a:rPr lang="en" sz="2400" dirty="0">
                <a:solidFill>
                  <a:schemeClr val="accent2"/>
                </a:solidFill>
                <a:latin typeface="Josefin Sans SemiBold"/>
                <a:ea typeface="Josefin Sans SemiBold"/>
                <a:cs typeface="Josefin Sans SemiBold"/>
                <a:sym typeface="Josefin Sans SemiBold"/>
              </a:rPr>
              <a:t>entral:</a:t>
            </a:r>
            <a:endParaRPr sz="2400" dirty="0">
              <a:solidFill>
                <a:schemeClr val="accent2"/>
              </a:solidFill>
              <a:latin typeface="Josefin Sans SemiBold"/>
              <a:ea typeface="Josefin Sans SemiBold"/>
              <a:cs typeface="Josefin Sans SemiBold"/>
              <a:sym typeface="Josefin Sans SemiBold"/>
            </a:endParaRPr>
          </a:p>
        </p:txBody>
      </p:sp>
      <p:sp>
        <p:nvSpPr>
          <p:cNvPr id="10" name="文本框 9">
            <a:extLst>
              <a:ext uri="{FF2B5EF4-FFF2-40B4-BE49-F238E27FC236}">
                <a16:creationId xmlns:a16="http://schemas.microsoft.com/office/drawing/2014/main" id="{C418B03E-7EBC-F4B9-5C63-CCE4974FCF13}"/>
              </a:ext>
            </a:extLst>
          </p:cNvPr>
          <p:cNvSpPr txBox="1"/>
          <p:nvPr/>
        </p:nvSpPr>
        <p:spPr>
          <a:xfrm>
            <a:off x="411118" y="2226202"/>
            <a:ext cx="4848488" cy="1432315"/>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2400"/>
              </a:spcAft>
              <a:buClr>
                <a:srgbClr val="3F3832"/>
              </a:buClr>
              <a:buSzPts val="1400"/>
              <a:buFont typeface="Lexend Deca"/>
              <a:buNone/>
              <a:tabLst/>
              <a:defRPr/>
            </a:pPr>
            <a:r>
              <a:rPr kumimoji="0" lang="en-US" altLang="zh-CN" sz="1400" b="0" i="0" u="none" strike="noStrike" kern="0" cap="none" spc="0" normalizeH="0" baseline="0" noProof="0" dirty="0">
                <a:ln>
                  <a:noFill/>
                </a:ln>
                <a:solidFill>
                  <a:srgbClr val="3F3832"/>
                </a:solidFill>
                <a:effectLst/>
                <a:uLnTx/>
                <a:uFillTx/>
                <a:latin typeface="Lexend Deca"/>
                <a:sym typeface="Lexend Deca"/>
              </a:rPr>
              <a:t>Erected during the reign of Huangtaiji</a:t>
            </a:r>
          </a:p>
          <a:p>
            <a:pPr marL="0" marR="0" lvl="0" indent="0" algn="l" defTabSz="914400" rtl="0" eaLnBrk="1" fontAlgn="auto" latinLnBrk="0" hangingPunct="1">
              <a:lnSpc>
                <a:spcPct val="115000"/>
              </a:lnSpc>
              <a:spcBef>
                <a:spcPts val="0"/>
              </a:spcBef>
              <a:spcAft>
                <a:spcPts val="2400"/>
              </a:spcAft>
              <a:buClr>
                <a:srgbClr val="3F3832"/>
              </a:buClr>
              <a:buSzPts val="1400"/>
              <a:buFont typeface="Lexend Deca"/>
              <a:buNone/>
              <a:tabLst/>
              <a:defRPr/>
            </a:pPr>
            <a:r>
              <a:rPr kumimoji="0" lang="en-US" altLang="zh-CN" sz="1400" b="0" i="0" u="none" strike="noStrike" kern="0" cap="none" spc="0" normalizeH="0" baseline="0" noProof="0" dirty="0">
                <a:ln>
                  <a:noFill/>
                </a:ln>
                <a:solidFill>
                  <a:srgbClr val="3F3832"/>
                </a:solidFill>
                <a:effectLst/>
                <a:uLnTx/>
                <a:uFillTx/>
                <a:latin typeface="Lexend Deca"/>
                <a:sym typeface="Lexend Deca"/>
              </a:rPr>
              <a:t>Fusion of Manchu and Han architectural style </a:t>
            </a:r>
          </a:p>
          <a:p>
            <a:pPr marL="0" marR="0" lvl="0" indent="0" algn="l" defTabSz="914400" rtl="0" eaLnBrk="1" fontAlgn="auto" latinLnBrk="0" hangingPunct="1">
              <a:lnSpc>
                <a:spcPct val="115000"/>
              </a:lnSpc>
              <a:spcBef>
                <a:spcPts val="0"/>
              </a:spcBef>
              <a:spcAft>
                <a:spcPts val="2400"/>
              </a:spcAft>
              <a:buClr>
                <a:srgbClr val="3F3832"/>
              </a:buClr>
              <a:buSzPts val="1400"/>
              <a:buFont typeface="Lexend Deca"/>
              <a:buNone/>
              <a:tabLst/>
              <a:defRPr/>
            </a:pPr>
            <a:r>
              <a:rPr lang="en-US" altLang="zh-CN" dirty="0">
                <a:solidFill>
                  <a:srgbClr val="3F3832"/>
                </a:solidFill>
                <a:latin typeface="Lexend Deca"/>
                <a:sym typeface="Lexend Deca"/>
              </a:rPr>
              <a:t>Boasting comprehensive functionalities </a:t>
            </a:r>
            <a:endParaRPr kumimoji="0" lang="en-US" altLang="zh-CN" sz="1400" b="0" i="0" u="none" strike="noStrike" kern="0" cap="none" spc="0" normalizeH="0" baseline="0" noProof="0" dirty="0">
              <a:ln>
                <a:noFill/>
              </a:ln>
              <a:solidFill>
                <a:srgbClr val="3F3832"/>
              </a:solidFill>
              <a:effectLst/>
              <a:uLnTx/>
              <a:uFillTx/>
              <a:latin typeface="Lexend Deca"/>
              <a:sym typeface="Lexend Dec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pSp>
        <p:nvGrpSpPr>
          <p:cNvPr id="289" name="Google Shape;289;p38"/>
          <p:cNvGrpSpPr/>
          <p:nvPr/>
        </p:nvGrpSpPr>
        <p:grpSpPr>
          <a:xfrm>
            <a:off x="3572443" y="-861679"/>
            <a:ext cx="5674147" cy="3682433"/>
            <a:chOff x="3176300" y="-991240"/>
            <a:chExt cx="6084876" cy="3948990"/>
          </a:xfrm>
        </p:grpSpPr>
        <p:pic>
          <p:nvPicPr>
            <p:cNvPr id="290" name="Google Shape;290;p38"/>
            <p:cNvPicPr preferRelativeResize="0"/>
            <p:nvPr/>
          </p:nvPicPr>
          <p:blipFill>
            <a:blip r:embed="rId3">
              <a:alphaModFix/>
            </a:blip>
            <a:stretch>
              <a:fillRect/>
            </a:stretch>
          </p:blipFill>
          <p:spPr>
            <a:xfrm>
              <a:off x="3176300" y="-810200"/>
              <a:ext cx="3767950" cy="3767950"/>
            </a:xfrm>
            <a:prstGeom prst="rect">
              <a:avLst/>
            </a:prstGeom>
            <a:noFill/>
            <a:ln>
              <a:noFill/>
            </a:ln>
          </p:spPr>
        </p:pic>
        <p:pic>
          <p:nvPicPr>
            <p:cNvPr id="291" name="Google Shape;291;p38"/>
            <p:cNvPicPr preferRelativeResize="0"/>
            <p:nvPr/>
          </p:nvPicPr>
          <p:blipFill>
            <a:blip r:embed="rId4">
              <a:alphaModFix/>
            </a:blip>
            <a:stretch>
              <a:fillRect/>
            </a:stretch>
          </p:blipFill>
          <p:spPr>
            <a:xfrm>
              <a:off x="5949775" y="-991240"/>
              <a:ext cx="3311401" cy="3311401"/>
            </a:xfrm>
            <a:prstGeom prst="rect">
              <a:avLst/>
            </a:prstGeom>
            <a:noFill/>
            <a:ln>
              <a:noFill/>
            </a:ln>
          </p:spPr>
        </p:pic>
      </p:grpSp>
      <p:sp>
        <p:nvSpPr>
          <p:cNvPr id="292" name="Google Shape;292;p38"/>
          <p:cNvSpPr txBox="1">
            <a:spLocks noGrp="1"/>
          </p:cNvSpPr>
          <p:nvPr>
            <p:ph type="title"/>
          </p:nvPr>
        </p:nvSpPr>
        <p:spPr>
          <a:xfrm>
            <a:off x="1310039" y="498127"/>
            <a:ext cx="4158756" cy="105331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t>Focus</a:t>
            </a:r>
            <a:endParaRPr dirty="0"/>
          </a:p>
        </p:txBody>
      </p:sp>
      <p:pic>
        <p:nvPicPr>
          <p:cNvPr id="295" name="Google Shape;295;p38"/>
          <p:cNvPicPr preferRelativeResize="0"/>
          <p:nvPr/>
        </p:nvPicPr>
        <p:blipFill>
          <a:blip r:embed="rId5">
            <a:alphaModFix/>
          </a:blip>
          <a:stretch>
            <a:fillRect/>
          </a:stretch>
        </p:blipFill>
        <p:spPr>
          <a:xfrm rot="755483">
            <a:off x="7104575" y="2089400"/>
            <a:ext cx="2204876" cy="2201900"/>
          </a:xfrm>
          <a:prstGeom prst="rect">
            <a:avLst/>
          </a:prstGeom>
          <a:noFill/>
          <a:ln>
            <a:noFill/>
          </a:ln>
        </p:spPr>
      </p:pic>
      <p:sp>
        <p:nvSpPr>
          <p:cNvPr id="4" name="文本框 3">
            <a:extLst>
              <a:ext uri="{FF2B5EF4-FFF2-40B4-BE49-F238E27FC236}">
                <a16:creationId xmlns:a16="http://schemas.microsoft.com/office/drawing/2014/main" id="{7A6DA3E1-D36D-72F4-C9A5-F33BFEC8099F}"/>
              </a:ext>
            </a:extLst>
          </p:cNvPr>
          <p:cNvSpPr txBox="1"/>
          <p:nvPr/>
        </p:nvSpPr>
        <p:spPr>
          <a:xfrm>
            <a:off x="597037" y="2129408"/>
            <a:ext cx="4848488" cy="55015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2400"/>
              </a:spcAft>
              <a:buClr>
                <a:srgbClr val="3F3832"/>
              </a:buClr>
              <a:buSzPts val="1400"/>
              <a:buFont typeface="Lexend Deca"/>
              <a:buNone/>
              <a:tabLst/>
              <a:defRPr/>
            </a:pPr>
            <a:r>
              <a:rPr kumimoji="0" lang="en-US" altLang="zh-CN" sz="2800" b="0" i="0" u="none" strike="noStrike" kern="0" cap="none" spc="0" normalizeH="0" baseline="0" noProof="0" dirty="0">
                <a:ln>
                  <a:noFill/>
                </a:ln>
                <a:solidFill>
                  <a:schemeClr val="accent2">
                    <a:lumMod val="75000"/>
                  </a:schemeClr>
                </a:solidFill>
                <a:effectLst/>
                <a:uLnTx/>
                <a:uFillTx/>
                <a:latin typeface="Lexend Deca"/>
                <a:sym typeface="Lexend Deca"/>
              </a:rPr>
              <a:t>Architectural style </a:t>
            </a:r>
          </a:p>
        </p:txBody>
      </p:sp>
      <p:sp>
        <p:nvSpPr>
          <p:cNvPr id="7" name="文本框 6">
            <a:extLst>
              <a:ext uri="{FF2B5EF4-FFF2-40B4-BE49-F238E27FC236}">
                <a16:creationId xmlns:a16="http://schemas.microsoft.com/office/drawing/2014/main" id="{2C93F35A-4131-4075-241A-12E99FA90D57}"/>
              </a:ext>
            </a:extLst>
          </p:cNvPr>
          <p:cNvSpPr txBox="1"/>
          <p:nvPr/>
        </p:nvSpPr>
        <p:spPr>
          <a:xfrm>
            <a:off x="521138" y="3510219"/>
            <a:ext cx="5666422" cy="32124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2400"/>
              </a:spcAft>
              <a:buClr>
                <a:srgbClr val="3F3832"/>
              </a:buClr>
              <a:buSzPts val="1400"/>
              <a:buFont typeface="Lexend Deca"/>
              <a:buNone/>
              <a:tabLst/>
              <a:defRPr/>
            </a:pPr>
            <a:r>
              <a:rPr lang="en-US" altLang="zh-CN" dirty="0">
                <a:solidFill>
                  <a:srgbClr val="3F3832"/>
                </a:solidFill>
                <a:latin typeface="Lexend Deca"/>
                <a:sym typeface="Lexend Deca"/>
              </a:rPr>
              <a:t>Taking the empress and concubines’ palaces as examples </a:t>
            </a:r>
            <a:endParaRPr kumimoji="0" lang="en-US" altLang="zh-CN" sz="1400" b="0" i="0" u="none" strike="noStrike" kern="0" cap="none" spc="0" normalizeH="0" baseline="0" noProof="0" dirty="0">
              <a:ln>
                <a:noFill/>
              </a:ln>
              <a:solidFill>
                <a:srgbClr val="3F3832"/>
              </a:solidFill>
              <a:effectLst/>
              <a:uLnTx/>
              <a:uFillTx/>
              <a:latin typeface="Lexend Deca"/>
              <a:sym typeface="Lexend Deca"/>
            </a:endParaRPr>
          </a:p>
        </p:txBody>
      </p:sp>
    </p:spTree>
    <p:extLst>
      <p:ext uri="{BB962C8B-B14F-4D97-AF65-F5344CB8AC3E}">
        <p14:creationId xmlns:p14="http://schemas.microsoft.com/office/powerpoint/2010/main" val="150876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300" name="Google Shape;300;p39"/>
          <p:cNvGrpSpPr/>
          <p:nvPr/>
        </p:nvGrpSpPr>
        <p:grpSpPr>
          <a:xfrm>
            <a:off x="1424362" y="-728666"/>
            <a:ext cx="7371932" cy="5468556"/>
            <a:chOff x="1424362" y="-728666"/>
            <a:chExt cx="7371932" cy="5468556"/>
          </a:xfrm>
        </p:grpSpPr>
        <p:grpSp>
          <p:nvGrpSpPr>
            <p:cNvPr id="301" name="Google Shape;301;p39"/>
            <p:cNvGrpSpPr/>
            <p:nvPr/>
          </p:nvGrpSpPr>
          <p:grpSpPr>
            <a:xfrm>
              <a:off x="3327738" y="-728666"/>
              <a:ext cx="5468556" cy="5468556"/>
              <a:chOff x="3327738" y="-728666"/>
              <a:chExt cx="5468556" cy="5468556"/>
            </a:xfrm>
          </p:grpSpPr>
          <p:pic>
            <p:nvPicPr>
              <p:cNvPr id="302" name="Google Shape;302;p39"/>
              <p:cNvPicPr preferRelativeResize="0"/>
              <p:nvPr/>
            </p:nvPicPr>
            <p:blipFill>
              <a:blip r:embed="rId3">
                <a:alphaModFix/>
              </a:blip>
              <a:stretch>
                <a:fillRect/>
              </a:stretch>
            </p:blipFill>
            <p:spPr>
              <a:xfrm>
                <a:off x="5130875" y="-322100"/>
                <a:ext cx="2663426" cy="2661449"/>
              </a:xfrm>
              <a:prstGeom prst="rect">
                <a:avLst/>
              </a:prstGeom>
              <a:noFill/>
              <a:ln>
                <a:noFill/>
              </a:ln>
            </p:spPr>
          </p:pic>
          <p:pic>
            <p:nvPicPr>
              <p:cNvPr id="303" name="Google Shape;303;p39"/>
              <p:cNvPicPr preferRelativeResize="0"/>
              <p:nvPr/>
            </p:nvPicPr>
            <p:blipFill>
              <a:blip r:embed="rId4">
                <a:alphaModFix/>
              </a:blip>
              <a:stretch>
                <a:fillRect/>
              </a:stretch>
            </p:blipFill>
            <p:spPr>
              <a:xfrm rot="2424128">
                <a:off x="4122347" y="65943"/>
                <a:ext cx="3879337" cy="3879337"/>
              </a:xfrm>
              <a:prstGeom prst="rect">
                <a:avLst/>
              </a:prstGeom>
              <a:noFill/>
              <a:ln>
                <a:noFill/>
              </a:ln>
            </p:spPr>
          </p:pic>
        </p:grpSp>
        <p:pic>
          <p:nvPicPr>
            <p:cNvPr id="304" name="Google Shape;304;p39"/>
            <p:cNvPicPr preferRelativeResize="0"/>
            <p:nvPr/>
          </p:nvPicPr>
          <p:blipFill>
            <a:blip r:embed="rId5">
              <a:alphaModFix/>
            </a:blip>
            <a:stretch>
              <a:fillRect/>
            </a:stretch>
          </p:blipFill>
          <p:spPr>
            <a:xfrm rot="-5400000">
              <a:off x="1422900" y="14050"/>
              <a:ext cx="2999824" cy="2996900"/>
            </a:xfrm>
            <a:prstGeom prst="rect">
              <a:avLst/>
            </a:prstGeom>
            <a:noFill/>
            <a:ln>
              <a:noFill/>
            </a:ln>
          </p:spPr>
        </p:pic>
      </p:grpSp>
      <p:sp>
        <p:nvSpPr>
          <p:cNvPr id="305" name="Google Shape;305;p39"/>
          <p:cNvSpPr txBox="1">
            <a:spLocks noGrp="1"/>
          </p:cNvSpPr>
          <p:nvPr>
            <p:ph type="title"/>
          </p:nvPr>
        </p:nvSpPr>
        <p:spPr>
          <a:xfrm>
            <a:off x="2515294" y="3812325"/>
            <a:ext cx="5361206" cy="875867"/>
          </a:xfrm>
          <a:prstGeom prst="rect">
            <a:avLst/>
          </a:prstGeom>
        </p:spPr>
        <p:txBody>
          <a:bodyPr spcFirstLastPara="1" wrap="square" lIns="91425" tIns="91425" rIns="91425" bIns="91425" anchor="b" anchorCtr="0">
            <a:noAutofit/>
          </a:bodyPr>
          <a:lstStyle/>
          <a:p>
            <a:pPr marL="0" marR="0" lvl="0" indent="0" algn="l" defTabSz="914400" rtl="0" eaLnBrk="1" fontAlgn="auto" latinLnBrk="0" hangingPunct="1">
              <a:lnSpc>
                <a:spcPct val="115000"/>
              </a:lnSpc>
              <a:spcBef>
                <a:spcPts val="0"/>
              </a:spcBef>
              <a:spcAft>
                <a:spcPts val="0"/>
              </a:spcAft>
              <a:buClr>
                <a:srgbClr val="3F3832"/>
              </a:buClr>
              <a:buSzPts val="2400"/>
              <a:buFont typeface="Josefin Sans"/>
              <a:buNone/>
              <a:tabLst/>
              <a:defRPr/>
            </a:pPr>
            <a:r>
              <a:rPr kumimoji="0" lang="en-US" altLang="zh-CN" sz="3200" b="1" i="0" u="none" strike="noStrike" kern="0" cap="none" spc="0" normalizeH="0" baseline="0" noProof="0" dirty="0">
                <a:ln>
                  <a:noFill/>
                </a:ln>
                <a:solidFill>
                  <a:srgbClr val="3F3832"/>
                </a:solidFill>
                <a:effectLst/>
                <a:uLnTx/>
                <a:uFillTx/>
                <a:latin typeface="Josefin Sans"/>
                <a:sym typeface="Josefin Sans"/>
              </a:rPr>
              <a:t>Integration of Manchu and Han culture </a:t>
            </a:r>
          </a:p>
        </p:txBody>
      </p:sp>
      <p:sp>
        <p:nvSpPr>
          <p:cNvPr id="306" name="Google Shape;306;p39"/>
          <p:cNvSpPr txBox="1">
            <a:spLocks noGrp="1"/>
          </p:cNvSpPr>
          <p:nvPr>
            <p:ph type="title" idx="2"/>
          </p:nvPr>
        </p:nvSpPr>
        <p:spPr>
          <a:xfrm>
            <a:off x="1267500" y="3313100"/>
            <a:ext cx="1196100" cy="129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dirty="0"/>
          </a:p>
        </p:txBody>
      </p:sp>
      <p:pic>
        <p:nvPicPr>
          <p:cNvPr id="308" name="Google Shape;308;p39"/>
          <p:cNvPicPr preferRelativeResize="0">
            <a:picLocks noGrp="1"/>
          </p:cNvPicPr>
          <p:nvPr>
            <p:ph type="pic" idx="3"/>
          </p:nvPr>
        </p:nvPicPr>
        <p:blipFill>
          <a:blip r:embed="rId6"/>
          <a:srcRect l="8600" r="8600"/>
          <a:stretch/>
        </p:blipFill>
        <p:spPr>
          <a:xfrm>
            <a:off x="2501199" y="596874"/>
            <a:ext cx="4141601" cy="2381300"/>
          </a:xfrm>
          <a:prstGeom prst="rect">
            <a:avLst/>
          </a:prstGeom>
        </p:spPr>
      </p:pic>
    </p:spTree>
    <p:extLst>
      <p:ext uri="{BB962C8B-B14F-4D97-AF65-F5344CB8AC3E}">
        <p14:creationId xmlns:p14="http://schemas.microsoft.com/office/powerpoint/2010/main" val="387780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41"/>
          <p:cNvPicPr preferRelativeResize="0"/>
          <p:nvPr/>
        </p:nvPicPr>
        <p:blipFill>
          <a:blip r:embed="rId3">
            <a:alphaModFix/>
          </a:blip>
          <a:stretch>
            <a:fillRect/>
          </a:stretch>
        </p:blipFill>
        <p:spPr>
          <a:xfrm>
            <a:off x="6676948" y="445025"/>
            <a:ext cx="2620399" cy="2622401"/>
          </a:xfrm>
          <a:prstGeom prst="rect">
            <a:avLst/>
          </a:prstGeom>
          <a:noFill/>
          <a:ln>
            <a:noFill/>
          </a:ln>
        </p:spPr>
      </p:pic>
      <p:sp>
        <p:nvSpPr>
          <p:cNvPr id="324" name="Google Shape;324;p41"/>
          <p:cNvSpPr txBox="1">
            <a:spLocks noGrp="1"/>
          </p:cNvSpPr>
          <p:nvPr>
            <p:ph type="title"/>
          </p:nvPr>
        </p:nvSpPr>
        <p:spPr>
          <a:xfrm>
            <a:off x="752528" y="6180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Background Information</a:t>
            </a:r>
            <a:endParaRPr dirty="0"/>
          </a:p>
        </p:txBody>
      </p:sp>
      <p:sp>
        <p:nvSpPr>
          <p:cNvPr id="325" name="Google Shape;325;p41"/>
          <p:cNvSpPr txBox="1">
            <a:spLocks noGrp="1"/>
          </p:cNvSpPr>
          <p:nvPr>
            <p:ph type="subTitle" idx="1"/>
          </p:nvPr>
        </p:nvSpPr>
        <p:spPr>
          <a:xfrm>
            <a:off x="752528" y="2069520"/>
            <a:ext cx="4376063" cy="21306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2400"/>
              </a:spcAft>
              <a:buSzPts val="1400"/>
              <a:buChar char="●"/>
            </a:pPr>
            <a:r>
              <a:rPr lang="en-US" sz="2000" dirty="0"/>
              <a:t>Five Palaces on the Terrace </a:t>
            </a:r>
          </a:p>
          <a:p>
            <a:pPr marL="457200" lvl="0" indent="-317500" algn="l" rtl="0">
              <a:spcBef>
                <a:spcPts val="0"/>
              </a:spcBef>
              <a:spcAft>
                <a:spcPts val="2400"/>
              </a:spcAft>
              <a:buSzPts val="1400"/>
              <a:buChar char="●"/>
            </a:pPr>
            <a:r>
              <a:rPr lang="en-US" sz="2000" dirty="0"/>
              <a:t>Huangtaiji’s view </a:t>
            </a: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2400"/>
              </a:spcAft>
              <a:buSzPts val="1400"/>
              <a:buChar char="●"/>
            </a:pPr>
            <a:r>
              <a:rPr lang="en-US" altLang="zh-CN" sz="3600" dirty="0"/>
              <a:t>Five Palaces on the Terrace </a:t>
            </a:r>
          </a:p>
        </p:txBody>
      </p:sp>
      <p:sp>
        <p:nvSpPr>
          <p:cNvPr id="356" name="Google Shape;356;p44"/>
          <p:cNvSpPr txBox="1">
            <a:spLocks noGrp="1"/>
          </p:cNvSpPr>
          <p:nvPr>
            <p:ph type="subTitle" idx="5"/>
          </p:nvPr>
        </p:nvSpPr>
        <p:spPr>
          <a:xfrm>
            <a:off x="3340763" y="2668240"/>
            <a:ext cx="2462474" cy="50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Qingning Palace</a:t>
            </a:r>
            <a:endParaRPr dirty="0"/>
          </a:p>
        </p:txBody>
      </p:sp>
      <p:sp>
        <p:nvSpPr>
          <p:cNvPr id="357" name="Google Shape;357;p44"/>
          <p:cNvSpPr txBox="1">
            <a:spLocks noGrp="1"/>
          </p:cNvSpPr>
          <p:nvPr>
            <p:ph type="subTitle" idx="6"/>
          </p:nvPr>
        </p:nvSpPr>
        <p:spPr>
          <a:xfrm>
            <a:off x="691702" y="3317014"/>
            <a:ext cx="2810486" cy="50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Yanqing Palace</a:t>
            </a:r>
            <a:endParaRPr dirty="0"/>
          </a:p>
        </p:txBody>
      </p:sp>
      <p:sp>
        <p:nvSpPr>
          <p:cNvPr id="358" name="Google Shape;358;p44"/>
          <p:cNvSpPr txBox="1">
            <a:spLocks noGrp="1"/>
          </p:cNvSpPr>
          <p:nvPr>
            <p:ph type="subTitle" idx="7"/>
          </p:nvPr>
        </p:nvSpPr>
        <p:spPr>
          <a:xfrm>
            <a:off x="5974660" y="2066250"/>
            <a:ext cx="2036700" cy="50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Linzhi Palace</a:t>
            </a:r>
            <a:endParaRPr dirty="0"/>
          </a:p>
        </p:txBody>
      </p:sp>
      <p:sp>
        <p:nvSpPr>
          <p:cNvPr id="359" name="Google Shape;359;p44"/>
          <p:cNvSpPr txBox="1">
            <a:spLocks noGrp="1"/>
          </p:cNvSpPr>
          <p:nvPr>
            <p:ph type="subTitle" idx="8"/>
          </p:nvPr>
        </p:nvSpPr>
        <p:spPr>
          <a:xfrm>
            <a:off x="651068" y="1661869"/>
            <a:ext cx="2689695" cy="50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Yongfu Palace</a:t>
            </a:r>
            <a:endParaRPr dirty="0"/>
          </a:p>
        </p:txBody>
      </p:sp>
      <p:sp>
        <p:nvSpPr>
          <p:cNvPr id="10" name="Google Shape;356;p44">
            <a:extLst>
              <a:ext uri="{FF2B5EF4-FFF2-40B4-BE49-F238E27FC236}">
                <a16:creationId xmlns:a16="http://schemas.microsoft.com/office/drawing/2014/main" id="{A217E98E-6580-59B1-7082-4147A2D55CE2}"/>
              </a:ext>
            </a:extLst>
          </p:cNvPr>
          <p:cNvSpPr txBox="1">
            <a:spLocks/>
          </p:cNvSpPr>
          <p:nvPr/>
        </p:nvSpPr>
        <p:spPr>
          <a:xfrm>
            <a:off x="5847485" y="3831715"/>
            <a:ext cx="2462474" cy="505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Josefin Sans"/>
              <a:buNone/>
              <a:defRPr sz="2200" b="1"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2400"/>
              <a:buFont typeface="Josefin Sans"/>
              <a:buNone/>
              <a:defRPr sz="2400" b="1" i="0" u="none" strike="noStrike" cap="none">
                <a:solidFill>
                  <a:schemeClr val="dk1"/>
                </a:solidFill>
                <a:latin typeface="Josefin Sans"/>
                <a:ea typeface="Josefin Sans"/>
                <a:cs typeface="Josefin Sans"/>
                <a:sym typeface="Josefin Sans"/>
              </a:defRPr>
            </a:lvl9pPr>
          </a:lstStyle>
          <a:p>
            <a:pPr marL="0" indent="0"/>
            <a:r>
              <a:rPr lang="en-US" dirty="0"/>
              <a:t>Guanju Palace</a:t>
            </a:r>
          </a:p>
        </p:txBody>
      </p:sp>
    </p:spTree>
  </p:cSld>
  <p:clrMapOvr>
    <a:masterClrMapping/>
  </p:clrMapOvr>
</p:sld>
</file>

<file path=ppt/theme/theme1.xml><?xml version="1.0" encoding="utf-8"?>
<a:theme xmlns:a="http://schemas.openxmlformats.org/drawingml/2006/main" name="Study of the Civil War and Reconstruction - Social Studies - 8th Grade by Slidesgo">
  <a:themeElements>
    <a:clrScheme name="Simple Light">
      <a:dk1>
        <a:srgbClr val="3F3832"/>
      </a:dk1>
      <a:lt1>
        <a:srgbClr val="E7E2DA"/>
      </a:lt1>
      <a:dk2>
        <a:srgbClr val="FFFFFF"/>
      </a:dk2>
      <a:lt2>
        <a:srgbClr val="E4C9AB"/>
      </a:lt2>
      <a:accent1>
        <a:srgbClr val="DCB574"/>
      </a:accent1>
      <a:accent2>
        <a:srgbClr val="966C24"/>
      </a:accent2>
      <a:accent3>
        <a:srgbClr val="FFFFFF"/>
      </a:accent3>
      <a:accent4>
        <a:srgbClr val="FFFFFF"/>
      </a:accent4>
      <a:accent5>
        <a:srgbClr val="FFFFFF"/>
      </a:accent5>
      <a:accent6>
        <a:srgbClr val="FFFFFF"/>
      </a:accent6>
      <a:hlink>
        <a:srgbClr val="3F38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574</Words>
  <Application>Microsoft Office PowerPoint</Application>
  <PresentationFormat>全屏显示(16:9)</PresentationFormat>
  <Paragraphs>59</Paragraphs>
  <Slides>17</Slides>
  <Notes>17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Nunito Light</vt:lpstr>
      <vt:lpstr>Josefin Sans</vt:lpstr>
      <vt:lpstr>Josefin Sans SemiBold</vt:lpstr>
      <vt:lpstr>Lexend Deca</vt:lpstr>
      <vt:lpstr>Lato Light</vt:lpstr>
      <vt:lpstr>Arial</vt:lpstr>
      <vt:lpstr>Study of the Civil War and Reconstruction - Social Studies - 8th Grade by Slidesgo</vt:lpstr>
      <vt:lpstr>Shengjing Imperial Palace and the integration of Manchu and Han culture</vt:lpstr>
      <vt:lpstr>Table of contents</vt:lpstr>
      <vt:lpstr>Introduction of the palace</vt:lpstr>
      <vt:lpstr>Brief Introduction </vt:lpstr>
      <vt:lpstr>Divisions </vt:lpstr>
      <vt:lpstr>Focus</vt:lpstr>
      <vt:lpstr>Integration of Manchu and Han culture </vt:lpstr>
      <vt:lpstr>Background Information</vt:lpstr>
      <vt:lpstr>Five Palaces on the Terrace </vt:lpstr>
      <vt:lpstr>PowerPoint 演示文稿</vt:lpstr>
      <vt:lpstr>Huangtaiji’s view </vt:lpstr>
      <vt:lpstr>Reasons behind the palaces’ style</vt:lpstr>
      <vt:lpstr>Reasons </vt:lpstr>
      <vt:lpstr>Conclusion </vt:lpstr>
      <vt:lpstr>Conclusion </vt:lpstr>
      <vt:lpstr>References</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Shenjing Imperial Palace and the integration of Manchu and Han culture</dc:title>
  <dc:creator>LI LI</dc:creator>
  <cp:lastModifiedBy>LI LI</cp:lastModifiedBy>
  <cp:revision>4</cp:revision>
  <dcterms:modified xsi:type="dcterms:W3CDTF">2024-03-12T14:30:54Z</dcterms:modified>
</cp:coreProperties>
</file>