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4"/>
  </p:notesMasterIdLst>
  <p:sldIdLst>
    <p:sldId id="256" r:id="rId5"/>
    <p:sldId id="263" r:id="rId6"/>
    <p:sldId id="264" r:id="rId7"/>
    <p:sldId id="265" r:id="rId8"/>
    <p:sldId id="266" r:id="rId9"/>
    <p:sldId id="268" r:id="rId10"/>
    <p:sldId id="270" r:id="rId11"/>
    <p:sldId id="284" r:id="rId12"/>
    <p:sldId id="271" r:id="rId13"/>
    <p:sldId id="283" r:id="rId14"/>
    <p:sldId id="273" r:id="rId15"/>
    <p:sldId id="274" r:id="rId16"/>
    <p:sldId id="279" r:id="rId17"/>
    <p:sldId id="275" r:id="rId18"/>
    <p:sldId id="278" r:id="rId19"/>
    <p:sldId id="280" r:id="rId20"/>
    <p:sldId id="277" r:id="rId21"/>
    <p:sldId id="281" r:id="rId22"/>
    <p:sldId id="282"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32"/>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gs" Target="tags/tag315.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png"/><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6" Type="http://schemas.openxmlformats.org/officeDocument/2006/relationships/tags" Target="../tags/tag87.xml"/><Relationship Id="rId45" Type="http://schemas.openxmlformats.org/officeDocument/2006/relationships/tags" Target="../tags/tag86.xml"/><Relationship Id="rId44" Type="http://schemas.openxmlformats.org/officeDocument/2006/relationships/tags" Target="../tags/tag85.xml"/><Relationship Id="rId43" Type="http://schemas.openxmlformats.org/officeDocument/2006/relationships/tags" Target="../tags/tag84.xml"/><Relationship Id="rId42" Type="http://schemas.openxmlformats.org/officeDocument/2006/relationships/tags" Target="../tags/tag83.xml"/><Relationship Id="rId41" Type="http://schemas.openxmlformats.org/officeDocument/2006/relationships/tags" Target="../tags/tag82.xml"/><Relationship Id="rId40" Type="http://schemas.openxmlformats.org/officeDocument/2006/relationships/tags" Target="../tags/tag81.xml"/><Relationship Id="rId4" Type="http://schemas.openxmlformats.org/officeDocument/2006/relationships/tags" Target="../tags/tag65.xml"/><Relationship Id="rId39" Type="http://schemas.openxmlformats.org/officeDocument/2006/relationships/tags" Target="../tags/tag80.xml"/><Relationship Id="rId38" Type="http://schemas.openxmlformats.org/officeDocument/2006/relationships/tags" Target="../tags/tag79.xml"/><Relationship Id="rId37" Type="http://schemas.openxmlformats.org/officeDocument/2006/relationships/tags" Target="../tags/tag78.xml"/><Relationship Id="rId36" Type="http://schemas.openxmlformats.org/officeDocument/2006/relationships/image" Target="../media/image20.svg"/><Relationship Id="rId35" Type="http://schemas.openxmlformats.org/officeDocument/2006/relationships/image" Target="../media/image19.png"/><Relationship Id="rId34" Type="http://schemas.openxmlformats.org/officeDocument/2006/relationships/tags" Target="../tags/tag77.xml"/><Relationship Id="rId33" Type="http://schemas.openxmlformats.org/officeDocument/2006/relationships/image" Target="../media/image18.svg"/><Relationship Id="rId32" Type="http://schemas.openxmlformats.org/officeDocument/2006/relationships/image" Target="../media/image17.png"/><Relationship Id="rId31" Type="http://schemas.openxmlformats.org/officeDocument/2006/relationships/tags" Target="../tags/tag76.xml"/><Relationship Id="rId30" Type="http://schemas.openxmlformats.org/officeDocument/2006/relationships/image" Target="../media/image16.svg"/><Relationship Id="rId3" Type="http://schemas.openxmlformats.org/officeDocument/2006/relationships/tags" Target="../tags/tag64.xml"/><Relationship Id="rId29" Type="http://schemas.openxmlformats.org/officeDocument/2006/relationships/image" Target="../media/image15.png"/><Relationship Id="rId28" Type="http://schemas.openxmlformats.org/officeDocument/2006/relationships/tags" Target="../tags/tag75.xml"/><Relationship Id="rId27" Type="http://schemas.openxmlformats.org/officeDocument/2006/relationships/image" Target="../media/image14.svg"/><Relationship Id="rId26" Type="http://schemas.openxmlformats.org/officeDocument/2006/relationships/image" Target="../media/image13.png"/><Relationship Id="rId25" Type="http://schemas.openxmlformats.org/officeDocument/2006/relationships/tags" Target="../tags/tag74.xml"/><Relationship Id="rId24" Type="http://schemas.openxmlformats.org/officeDocument/2006/relationships/image" Target="../media/image12.svg"/><Relationship Id="rId23" Type="http://schemas.openxmlformats.org/officeDocument/2006/relationships/image" Target="../media/image11.png"/><Relationship Id="rId22" Type="http://schemas.openxmlformats.org/officeDocument/2006/relationships/tags" Target="../tags/tag73.xml"/><Relationship Id="rId21" Type="http://schemas.openxmlformats.org/officeDocument/2006/relationships/image" Target="../media/image10.svg"/><Relationship Id="rId20" Type="http://schemas.openxmlformats.org/officeDocument/2006/relationships/image" Target="../media/image9.png"/><Relationship Id="rId2" Type="http://schemas.openxmlformats.org/officeDocument/2006/relationships/tags" Target="../tags/tag63.xml"/><Relationship Id="rId19" Type="http://schemas.openxmlformats.org/officeDocument/2006/relationships/tags" Target="../tags/tag72.xml"/><Relationship Id="rId18" Type="http://schemas.openxmlformats.org/officeDocument/2006/relationships/image" Target="../media/image8.svg"/><Relationship Id="rId17" Type="http://schemas.openxmlformats.org/officeDocument/2006/relationships/image" Target="../media/image7.png"/><Relationship Id="rId16" Type="http://schemas.openxmlformats.org/officeDocument/2006/relationships/tags" Target="../tags/tag71.xml"/><Relationship Id="rId15" Type="http://schemas.openxmlformats.org/officeDocument/2006/relationships/image" Target="../media/image6.svg"/><Relationship Id="rId14" Type="http://schemas.openxmlformats.org/officeDocument/2006/relationships/image" Target="../media/image5.png"/><Relationship Id="rId13" Type="http://schemas.openxmlformats.org/officeDocument/2006/relationships/tags" Target="../tags/tag70.xml"/><Relationship Id="rId12" Type="http://schemas.openxmlformats.org/officeDocument/2006/relationships/image" Target="../media/image4.svg"/><Relationship Id="rId11" Type="http://schemas.openxmlformats.org/officeDocument/2006/relationships/image" Target="../media/image3.png"/><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tags" Target="../tags/tag9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image" Target="../media/image18.svg"/><Relationship Id="rId11" Type="http://schemas.openxmlformats.org/officeDocument/2006/relationships/image" Target="../media/image17.png"/><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102.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image" Target="../media/image2.svg"/><Relationship Id="rId15" Type="http://schemas.openxmlformats.org/officeDocument/2006/relationships/image" Target="../media/image1.png"/><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5" Type="http://schemas.openxmlformats.org/officeDocument/2006/relationships/tags" Target="../tags/tag169.xml"/><Relationship Id="rId44" Type="http://schemas.openxmlformats.org/officeDocument/2006/relationships/tags" Target="../tags/tag168.xml"/><Relationship Id="rId43" Type="http://schemas.openxmlformats.org/officeDocument/2006/relationships/tags" Target="../tags/tag167.xml"/><Relationship Id="rId42" Type="http://schemas.openxmlformats.org/officeDocument/2006/relationships/tags" Target="../tags/tag166.xml"/><Relationship Id="rId41" Type="http://schemas.openxmlformats.org/officeDocument/2006/relationships/tags" Target="../tags/tag165.xml"/><Relationship Id="rId40" Type="http://schemas.openxmlformats.org/officeDocument/2006/relationships/tags" Target="../tags/tag164.xml"/><Relationship Id="rId4" Type="http://schemas.openxmlformats.org/officeDocument/2006/relationships/tags" Target="../tags/tag148.xml"/><Relationship Id="rId39" Type="http://schemas.openxmlformats.org/officeDocument/2006/relationships/tags" Target="../tags/tag163.xml"/><Relationship Id="rId38" Type="http://schemas.openxmlformats.org/officeDocument/2006/relationships/tags" Target="../tags/tag162.xml"/><Relationship Id="rId37" Type="http://schemas.openxmlformats.org/officeDocument/2006/relationships/tags" Target="../tags/tag161.xml"/><Relationship Id="rId36" Type="http://schemas.openxmlformats.org/officeDocument/2006/relationships/image" Target="../media/image14.svg"/><Relationship Id="rId35" Type="http://schemas.openxmlformats.org/officeDocument/2006/relationships/image" Target="../media/image13.png"/><Relationship Id="rId34" Type="http://schemas.openxmlformats.org/officeDocument/2006/relationships/tags" Target="../tags/tag160.xml"/><Relationship Id="rId33" Type="http://schemas.openxmlformats.org/officeDocument/2006/relationships/image" Target="../media/image20.svg"/><Relationship Id="rId32" Type="http://schemas.openxmlformats.org/officeDocument/2006/relationships/image" Target="../media/image19.png"/><Relationship Id="rId31" Type="http://schemas.openxmlformats.org/officeDocument/2006/relationships/tags" Target="../tags/tag159.xml"/><Relationship Id="rId30" Type="http://schemas.openxmlformats.org/officeDocument/2006/relationships/image" Target="../media/image18.svg"/><Relationship Id="rId3" Type="http://schemas.openxmlformats.org/officeDocument/2006/relationships/tags" Target="../tags/tag147.xml"/><Relationship Id="rId29" Type="http://schemas.openxmlformats.org/officeDocument/2006/relationships/image" Target="../media/image17.png"/><Relationship Id="rId28" Type="http://schemas.openxmlformats.org/officeDocument/2006/relationships/tags" Target="../tags/tag158.xml"/><Relationship Id="rId27" Type="http://schemas.openxmlformats.org/officeDocument/2006/relationships/image" Target="../media/image26.svg"/><Relationship Id="rId26" Type="http://schemas.openxmlformats.org/officeDocument/2006/relationships/image" Target="../media/image25.png"/><Relationship Id="rId25" Type="http://schemas.openxmlformats.org/officeDocument/2006/relationships/tags" Target="../tags/tag157.xml"/><Relationship Id="rId24" Type="http://schemas.openxmlformats.org/officeDocument/2006/relationships/image" Target="../media/image12.svg"/><Relationship Id="rId23" Type="http://schemas.openxmlformats.org/officeDocument/2006/relationships/image" Target="../media/image11.png"/><Relationship Id="rId22" Type="http://schemas.openxmlformats.org/officeDocument/2006/relationships/tags" Target="../tags/tag156.xml"/><Relationship Id="rId21" Type="http://schemas.openxmlformats.org/officeDocument/2006/relationships/image" Target="../media/image10.svg"/><Relationship Id="rId20" Type="http://schemas.openxmlformats.org/officeDocument/2006/relationships/image" Target="../media/image9.png"/><Relationship Id="rId2" Type="http://schemas.openxmlformats.org/officeDocument/2006/relationships/tags" Target="../tags/tag146.xml"/><Relationship Id="rId19" Type="http://schemas.openxmlformats.org/officeDocument/2006/relationships/tags" Target="../tags/tag155.xml"/><Relationship Id="rId18" Type="http://schemas.openxmlformats.org/officeDocument/2006/relationships/image" Target="../media/image8.svg"/><Relationship Id="rId17" Type="http://schemas.openxmlformats.org/officeDocument/2006/relationships/image" Target="../media/image7.png"/><Relationship Id="rId16" Type="http://schemas.openxmlformats.org/officeDocument/2006/relationships/tags" Target="../tags/tag154.xml"/><Relationship Id="rId15" Type="http://schemas.openxmlformats.org/officeDocument/2006/relationships/image" Target="../media/image6.svg"/><Relationship Id="rId14" Type="http://schemas.openxmlformats.org/officeDocument/2006/relationships/image" Target="../media/image5.png"/><Relationship Id="rId13" Type="http://schemas.openxmlformats.org/officeDocument/2006/relationships/tags" Target="../tags/tag153.xml"/><Relationship Id="rId12" Type="http://schemas.openxmlformats.org/officeDocument/2006/relationships/image" Target="../media/image4.svg"/><Relationship Id="rId11" Type="http://schemas.openxmlformats.org/officeDocument/2006/relationships/image" Target="../media/image3.png"/><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png"/><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6" Type="http://schemas.openxmlformats.org/officeDocument/2006/relationships/tags" Target="../tags/tag201.xml"/><Relationship Id="rId45" Type="http://schemas.openxmlformats.org/officeDocument/2006/relationships/tags" Target="../tags/tag200.xml"/><Relationship Id="rId44" Type="http://schemas.openxmlformats.org/officeDocument/2006/relationships/tags" Target="../tags/tag199.xml"/><Relationship Id="rId43" Type="http://schemas.openxmlformats.org/officeDocument/2006/relationships/tags" Target="../tags/tag198.xml"/><Relationship Id="rId42" Type="http://schemas.openxmlformats.org/officeDocument/2006/relationships/tags" Target="../tags/tag197.xml"/><Relationship Id="rId41" Type="http://schemas.openxmlformats.org/officeDocument/2006/relationships/tags" Target="../tags/tag196.xml"/><Relationship Id="rId40" Type="http://schemas.openxmlformats.org/officeDocument/2006/relationships/tags" Target="../tags/tag195.xml"/><Relationship Id="rId4" Type="http://schemas.openxmlformats.org/officeDocument/2006/relationships/tags" Target="../tags/tag179.xml"/><Relationship Id="rId39" Type="http://schemas.openxmlformats.org/officeDocument/2006/relationships/tags" Target="../tags/tag194.xml"/><Relationship Id="rId38" Type="http://schemas.openxmlformats.org/officeDocument/2006/relationships/tags" Target="../tags/tag193.xml"/><Relationship Id="rId37" Type="http://schemas.openxmlformats.org/officeDocument/2006/relationships/tags" Target="../tags/tag192.xml"/><Relationship Id="rId36" Type="http://schemas.openxmlformats.org/officeDocument/2006/relationships/image" Target="../media/image20.svg"/><Relationship Id="rId35" Type="http://schemas.openxmlformats.org/officeDocument/2006/relationships/image" Target="../media/image19.png"/><Relationship Id="rId34" Type="http://schemas.openxmlformats.org/officeDocument/2006/relationships/tags" Target="../tags/tag191.xml"/><Relationship Id="rId33" Type="http://schemas.openxmlformats.org/officeDocument/2006/relationships/image" Target="../media/image18.svg"/><Relationship Id="rId32" Type="http://schemas.openxmlformats.org/officeDocument/2006/relationships/image" Target="../media/image17.png"/><Relationship Id="rId31" Type="http://schemas.openxmlformats.org/officeDocument/2006/relationships/tags" Target="../tags/tag190.xml"/><Relationship Id="rId30" Type="http://schemas.openxmlformats.org/officeDocument/2006/relationships/image" Target="../media/image16.svg"/><Relationship Id="rId3" Type="http://schemas.openxmlformats.org/officeDocument/2006/relationships/tags" Target="../tags/tag178.xml"/><Relationship Id="rId29" Type="http://schemas.openxmlformats.org/officeDocument/2006/relationships/image" Target="../media/image15.png"/><Relationship Id="rId28" Type="http://schemas.openxmlformats.org/officeDocument/2006/relationships/tags" Target="../tags/tag189.xml"/><Relationship Id="rId27" Type="http://schemas.openxmlformats.org/officeDocument/2006/relationships/image" Target="../media/image14.svg"/><Relationship Id="rId26" Type="http://schemas.openxmlformats.org/officeDocument/2006/relationships/image" Target="../media/image13.png"/><Relationship Id="rId25" Type="http://schemas.openxmlformats.org/officeDocument/2006/relationships/tags" Target="../tags/tag188.xml"/><Relationship Id="rId24" Type="http://schemas.openxmlformats.org/officeDocument/2006/relationships/image" Target="../media/image12.svg"/><Relationship Id="rId23" Type="http://schemas.openxmlformats.org/officeDocument/2006/relationships/image" Target="../media/image11.png"/><Relationship Id="rId22" Type="http://schemas.openxmlformats.org/officeDocument/2006/relationships/tags" Target="../tags/tag187.xml"/><Relationship Id="rId21" Type="http://schemas.openxmlformats.org/officeDocument/2006/relationships/image" Target="../media/image10.svg"/><Relationship Id="rId20" Type="http://schemas.openxmlformats.org/officeDocument/2006/relationships/image" Target="../media/image9.png"/><Relationship Id="rId2" Type="http://schemas.openxmlformats.org/officeDocument/2006/relationships/tags" Target="../tags/tag177.xml"/><Relationship Id="rId19" Type="http://schemas.openxmlformats.org/officeDocument/2006/relationships/tags" Target="../tags/tag186.xml"/><Relationship Id="rId18" Type="http://schemas.openxmlformats.org/officeDocument/2006/relationships/image" Target="../media/image8.svg"/><Relationship Id="rId17" Type="http://schemas.openxmlformats.org/officeDocument/2006/relationships/image" Target="../media/image7.png"/><Relationship Id="rId16" Type="http://schemas.openxmlformats.org/officeDocument/2006/relationships/tags" Target="../tags/tag185.xml"/><Relationship Id="rId15" Type="http://schemas.openxmlformats.org/officeDocument/2006/relationships/image" Target="../media/image6.svg"/><Relationship Id="rId14" Type="http://schemas.openxmlformats.org/officeDocument/2006/relationships/image" Target="../media/image5.png"/><Relationship Id="rId13" Type="http://schemas.openxmlformats.org/officeDocument/2006/relationships/tags" Target="../tags/tag184.xml"/><Relationship Id="rId12" Type="http://schemas.openxmlformats.org/officeDocument/2006/relationships/image" Target="../media/image4.svg"/><Relationship Id="rId11" Type="http://schemas.openxmlformats.org/officeDocument/2006/relationships/image" Target="../media/image3.png"/><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tags" Target="../tags/tag21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image" Target="../media/image18.svg"/><Relationship Id="rId11" Type="http://schemas.openxmlformats.org/officeDocument/2006/relationships/image" Target="../media/image17.png"/><Relationship Id="rId10" Type="http://schemas.openxmlformats.org/officeDocument/2006/relationships/tags" Target="../tags/tag21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1" Type="http://schemas.openxmlformats.org/officeDocument/2006/relationships/tags" Target="../tags/tag229.xml"/><Relationship Id="rId20" Type="http://schemas.openxmlformats.org/officeDocument/2006/relationships/tags" Target="../tags/tag228.xml"/><Relationship Id="rId2" Type="http://schemas.openxmlformats.org/officeDocument/2006/relationships/tags" Target="../tags/tag216.xml"/><Relationship Id="rId19" Type="http://schemas.openxmlformats.org/officeDocument/2006/relationships/tags" Target="../tags/tag227.xml"/><Relationship Id="rId18" Type="http://schemas.openxmlformats.org/officeDocument/2006/relationships/tags" Target="../tags/tag226.xml"/><Relationship Id="rId17" Type="http://schemas.openxmlformats.org/officeDocument/2006/relationships/tags" Target="../tags/tag225.xml"/><Relationship Id="rId16" Type="http://schemas.openxmlformats.org/officeDocument/2006/relationships/image" Target="../media/image2.svg"/><Relationship Id="rId15" Type="http://schemas.openxmlformats.org/officeDocument/2006/relationships/image" Target="../media/image1.png"/><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tags" Target="../tags/tag22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png"/><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5" Type="http://schemas.openxmlformats.org/officeDocument/2006/relationships/tags" Target="../tags/tag283.xml"/><Relationship Id="rId44" Type="http://schemas.openxmlformats.org/officeDocument/2006/relationships/tags" Target="../tags/tag282.xml"/><Relationship Id="rId43" Type="http://schemas.openxmlformats.org/officeDocument/2006/relationships/tags" Target="../tags/tag281.xml"/><Relationship Id="rId42" Type="http://schemas.openxmlformats.org/officeDocument/2006/relationships/tags" Target="../tags/tag280.xml"/><Relationship Id="rId41" Type="http://schemas.openxmlformats.org/officeDocument/2006/relationships/tags" Target="../tags/tag279.xml"/><Relationship Id="rId40" Type="http://schemas.openxmlformats.org/officeDocument/2006/relationships/tags" Target="../tags/tag278.xml"/><Relationship Id="rId4" Type="http://schemas.openxmlformats.org/officeDocument/2006/relationships/tags" Target="../tags/tag262.xml"/><Relationship Id="rId39" Type="http://schemas.openxmlformats.org/officeDocument/2006/relationships/tags" Target="../tags/tag277.xml"/><Relationship Id="rId38" Type="http://schemas.openxmlformats.org/officeDocument/2006/relationships/tags" Target="../tags/tag276.xml"/><Relationship Id="rId37" Type="http://schemas.openxmlformats.org/officeDocument/2006/relationships/tags" Target="../tags/tag275.xml"/><Relationship Id="rId36" Type="http://schemas.openxmlformats.org/officeDocument/2006/relationships/image" Target="../media/image14.svg"/><Relationship Id="rId35" Type="http://schemas.openxmlformats.org/officeDocument/2006/relationships/image" Target="../media/image13.png"/><Relationship Id="rId34" Type="http://schemas.openxmlformats.org/officeDocument/2006/relationships/tags" Target="../tags/tag274.xml"/><Relationship Id="rId33" Type="http://schemas.openxmlformats.org/officeDocument/2006/relationships/image" Target="../media/image20.svg"/><Relationship Id="rId32" Type="http://schemas.openxmlformats.org/officeDocument/2006/relationships/image" Target="../media/image19.png"/><Relationship Id="rId31" Type="http://schemas.openxmlformats.org/officeDocument/2006/relationships/tags" Target="../tags/tag273.xml"/><Relationship Id="rId30" Type="http://schemas.openxmlformats.org/officeDocument/2006/relationships/image" Target="../media/image18.svg"/><Relationship Id="rId3" Type="http://schemas.openxmlformats.org/officeDocument/2006/relationships/tags" Target="../tags/tag261.xml"/><Relationship Id="rId29" Type="http://schemas.openxmlformats.org/officeDocument/2006/relationships/image" Target="../media/image17.png"/><Relationship Id="rId28" Type="http://schemas.openxmlformats.org/officeDocument/2006/relationships/tags" Target="../tags/tag272.xml"/><Relationship Id="rId27" Type="http://schemas.openxmlformats.org/officeDocument/2006/relationships/image" Target="../media/image26.svg"/><Relationship Id="rId26" Type="http://schemas.openxmlformats.org/officeDocument/2006/relationships/image" Target="../media/image25.png"/><Relationship Id="rId25" Type="http://schemas.openxmlformats.org/officeDocument/2006/relationships/tags" Target="../tags/tag271.xml"/><Relationship Id="rId24" Type="http://schemas.openxmlformats.org/officeDocument/2006/relationships/image" Target="../media/image12.svg"/><Relationship Id="rId23" Type="http://schemas.openxmlformats.org/officeDocument/2006/relationships/image" Target="../media/image11.png"/><Relationship Id="rId22" Type="http://schemas.openxmlformats.org/officeDocument/2006/relationships/tags" Target="../tags/tag270.xml"/><Relationship Id="rId21" Type="http://schemas.openxmlformats.org/officeDocument/2006/relationships/image" Target="../media/image10.svg"/><Relationship Id="rId20" Type="http://schemas.openxmlformats.org/officeDocument/2006/relationships/image" Target="../media/image9.png"/><Relationship Id="rId2" Type="http://schemas.openxmlformats.org/officeDocument/2006/relationships/tags" Target="../tags/tag260.xml"/><Relationship Id="rId19" Type="http://schemas.openxmlformats.org/officeDocument/2006/relationships/tags" Target="../tags/tag269.xml"/><Relationship Id="rId18" Type="http://schemas.openxmlformats.org/officeDocument/2006/relationships/image" Target="../media/image8.svg"/><Relationship Id="rId17" Type="http://schemas.openxmlformats.org/officeDocument/2006/relationships/image" Target="../media/image7.png"/><Relationship Id="rId16" Type="http://schemas.openxmlformats.org/officeDocument/2006/relationships/tags" Target="../tags/tag268.xml"/><Relationship Id="rId15" Type="http://schemas.openxmlformats.org/officeDocument/2006/relationships/image" Target="../media/image6.svg"/><Relationship Id="rId14" Type="http://schemas.openxmlformats.org/officeDocument/2006/relationships/image" Target="../media/image5.png"/><Relationship Id="rId13" Type="http://schemas.openxmlformats.org/officeDocument/2006/relationships/tags" Target="../tags/tag267.xml"/><Relationship Id="rId12" Type="http://schemas.openxmlformats.org/officeDocument/2006/relationships/image" Target="../media/image4.svg"/><Relationship Id="rId11" Type="http://schemas.openxmlformats.org/officeDocument/2006/relationships/image" Target="../media/image3.png"/><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3"/>
            </p:custDataLst>
          </p:nvPr>
        </p:nvSpPr>
        <p:spPr>
          <a:xfrm>
            <a:off x="501650" y="419100"/>
            <a:ext cx="11188700" cy="6438900"/>
          </a:xfrm>
          <a:prstGeom prst="roundRect">
            <a:avLst>
              <a:gd name="adj" fmla="val 0"/>
            </a:avLst>
          </a:prstGeom>
          <a:solidFill>
            <a:schemeClr val="bg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custDataLst>
              <p:tags r:id="rId4"/>
            </p:custDataLst>
          </p:nvPr>
        </p:nvSpPr>
        <p:spPr>
          <a:xfrm>
            <a:off x="11511400" y="512432"/>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5" name="矩形 24"/>
          <p:cNvSpPr/>
          <p:nvPr>
            <p:custDataLst>
              <p:tags r:id="rId5"/>
            </p:custDataLst>
          </p:nvPr>
        </p:nvSpPr>
        <p:spPr>
          <a:xfrm>
            <a:off x="618506" y="512432"/>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6" name="十字形 25"/>
          <p:cNvSpPr/>
          <p:nvPr userDrawn="1">
            <p:custDataLst>
              <p:tags r:id="rId6"/>
            </p:custDataLst>
          </p:nvPr>
        </p:nvSpPr>
        <p:spPr>
          <a:xfrm>
            <a:off x="618506" y="513404"/>
            <a:ext cx="10954988" cy="6197827"/>
          </a:xfrm>
          <a:prstGeom prst="plus">
            <a:avLst>
              <a:gd name="adj" fmla="val 2018"/>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pic>
        <p:nvPicPr>
          <p:cNvPr id="73" name="图形 72"/>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0" y="6502755"/>
            <a:ext cx="12192000" cy="355245"/>
          </a:xfrm>
          <a:prstGeom prst="rect">
            <a:avLst/>
          </a:prstGeom>
        </p:spPr>
      </p:pic>
      <p:pic>
        <p:nvPicPr>
          <p:cNvPr id="75" name="图形 74"/>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182672" y="4168051"/>
            <a:ext cx="1502493" cy="2689949"/>
          </a:xfrm>
          <a:prstGeom prst="rect">
            <a:avLst/>
          </a:prstGeom>
        </p:spPr>
      </p:pic>
      <p:pic>
        <p:nvPicPr>
          <p:cNvPr id="76" name="图形 75"/>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0" y="4855423"/>
            <a:ext cx="1539394" cy="2002577"/>
          </a:xfrm>
          <a:prstGeom prst="rect">
            <a:avLst/>
          </a:prstGeom>
        </p:spPr>
      </p:pic>
      <p:pic>
        <p:nvPicPr>
          <p:cNvPr id="77" name="图形 76"/>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6842293" y="4834670"/>
            <a:ext cx="4891747" cy="2023330"/>
          </a:xfrm>
          <a:prstGeom prst="rect">
            <a:avLst/>
          </a:prstGeom>
        </p:spPr>
      </p:pic>
      <p:pic>
        <p:nvPicPr>
          <p:cNvPr id="78" name="图形 77"/>
          <p:cNvPicPr>
            <a:picLocks noChangeAspect="1"/>
          </p:cNvPicPr>
          <p:nvPr userDrawn="1">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10879565" y="4191334"/>
            <a:ext cx="1312435" cy="2666666"/>
          </a:xfrm>
          <a:prstGeom prst="rect">
            <a:avLst/>
          </a:prstGeom>
        </p:spPr>
      </p:pic>
      <p:pic>
        <p:nvPicPr>
          <p:cNvPr id="79" name="图形 78"/>
          <p:cNvPicPr>
            <a:picLocks noChangeAspect="1"/>
          </p:cNvPicPr>
          <p:nvPr userDrawn="1">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10510505" y="5213206"/>
            <a:ext cx="1681495" cy="1268906"/>
          </a:xfrm>
          <a:prstGeom prst="rect">
            <a:avLst/>
          </a:prstGeom>
        </p:spPr>
      </p:pic>
      <p:pic>
        <p:nvPicPr>
          <p:cNvPr id="81" name="图形 80"/>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0" y="5019260"/>
            <a:ext cx="1320620" cy="1348247"/>
          </a:xfrm>
          <a:prstGeom prst="rect">
            <a:avLst/>
          </a:prstGeom>
        </p:spPr>
      </p:pic>
      <p:pic>
        <p:nvPicPr>
          <p:cNvPr id="82" name="图形 81"/>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953203" y="4719375"/>
            <a:ext cx="1476955" cy="2125713"/>
          </a:xfrm>
          <a:prstGeom prst="rect">
            <a:avLst/>
          </a:prstGeom>
        </p:spPr>
      </p:pic>
      <p:pic>
        <p:nvPicPr>
          <p:cNvPr id="83" name="图形 82"/>
          <p:cNvPicPr>
            <a:picLocks noChangeAspect="1"/>
          </p:cNvPicPr>
          <p:nvPr userDrawn="1">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2350642" y="5073390"/>
            <a:ext cx="2533869" cy="1784610"/>
          </a:xfrm>
          <a:prstGeom prst="rect">
            <a:avLst/>
          </a:prstGeom>
        </p:spPr>
      </p:pic>
      <p:pic>
        <p:nvPicPr>
          <p:cNvPr id="84" name="图形 83"/>
          <p:cNvPicPr>
            <a:picLocks noChangeAspect="1"/>
          </p:cNvPicPr>
          <p:nvPr userDrawn="1">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1363428" y="5583510"/>
            <a:ext cx="1235424" cy="1274490"/>
          </a:xfrm>
          <a:prstGeom prst="rect">
            <a:avLst/>
          </a:prstGeom>
        </p:spPr>
      </p:pic>
      <p:sp>
        <p:nvSpPr>
          <p:cNvPr id="4" name="日期占位符 3"/>
          <p:cNvSpPr>
            <a:spLocks noGrp="1"/>
          </p:cNvSpPr>
          <p:nvPr userDrawn="1">
            <p:ph type="dt" sz="half" idx="10"/>
            <p:custDataLst>
              <p:tags r:id="rId3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8"/>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3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8" name="矩形 27"/>
          <p:cNvSpPr/>
          <p:nvPr userDrawn="1">
            <p:custDataLst>
              <p:tags r:id="rId40"/>
            </p:custDataLst>
          </p:nvPr>
        </p:nvSpPr>
        <p:spPr>
          <a:xfrm>
            <a:off x="5073650" y="4586120"/>
            <a:ext cx="2044701" cy="47071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9" name="十字形 28"/>
          <p:cNvSpPr/>
          <p:nvPr userDrawn="1">
            <p:custDataLst>
              <p:tags r:id="rId41"/>
            </p:custDataLst>
          </p:nvPr>
        </p:nvSpPr>
        <p:spPr>
          <a:xfrm>
            <a:off x="5099669" y="4613290"/>
            <a:ext cx="1992065" cy="409748"/>
          </a:xfrm>
          <a:prstGeom prst="plus">
            <a:avLst>
              <a:gd name="adj" fmla="val 6091"/>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 name="标题 1"/>
          <p:cNvSpPr>
            <a:spLocks noGrp="1"/>
          </p:cNvSpPr>
          <p:nvPr userDrawn="1">
            <p:ph type="ctrTitle" hasCustomPrompt="1"/>
            <p:custDataLst>
              <p:tags r:id="rId42"/>
            </p:custDataLst>
          </p:nvPr>
        </p:nvSpPr>
        <p:spPr>
          <a:xfrm>
            <a:off x="1482725" y="1358900"/>
            <a:ext cx="9226550" cy="2133083"/>
          </a:xfrm>
        </p:spPr>
        <p:txBody>
          <a:bodyPr wrap="square" anchor="b">
            <a:normAutofit/>
          </a:bodyPr>
          <a:lstStyle>
            <a:lvl1pPr algn="ctr">
              <a:lnSpc>
                <a:spcPct val="100000"/>
              </a:lnSpc>
              <a:defRPr sz="6200" b="1">
                <a:solidFill>
                  <a:schemeClr val="accent1">
                    <a:lumMod val="75000"/>
                  </a:schemeClr>
                </a:solidFill>
              </a:defRPr>
            </a:lvl1pPr>
          </a:lstStyle>
          <a:p>
            <a:r>
              <a:rPr lang="zh-CN" altLang="en-US" dirty="0"/>
              <a:t>单击此处编辑母版标题</a:t>
            </a:r>
            <a:endParaRPr lang="zh-CN" altLang="en-US" dirty="0"/>
          </a:p>
        </p:txBody>
      </p:sp>
      <p:sp>
        <p:nvSpPr>
          <p:cNvPr id="3" name="副标题 2"/>
          <p:cNvSpPr>
            <a:spLocks noGrp="1"/>
          </p:cNvSpPr>
          <p:nvPr userDrawn="1">
            <p:ph type="subTitle" idx="1" hasCustomPrompt="1"/>
            <p:custDataLst>
              <p:tags r:id="rId43"/>
            </p:custDataLst>
          </p:nvPr>
        </p:nvSpPr>
        <p:spPr>
          <a:xfrm>
            <a:off x="1482725" y="3600000"/>
            <a:ext cx="9226550" cy="541479"/>
          </a:xfrm>
        </p:spPr>
        <p:txBody>
          <a:bodyPr wrap="square">
            <a:normAutofit/>
          </a:bodyPr>
          <a:lstStyle>
            <a:lvl1pPr marL="0" indent="0" algn="ctr">
              <a:lnSpc>
                <a:spcPct val="100000"/>
              </a:lnSpc>
              <a:buNone/>
              <a:defRPr sz="1800" b="1">
                <a:solidFill>
                  <a:schemeClr val="tx1">
                    <a:lumMod val="85000"/>
                    <a:lumOff val="15000"/>
                  </a:schemeClr>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4" name="署名占位符 10"/>
          <p:cNvSpPr>
            <a:spLocks noGrp="1"/>
          </p:cNvSpPr>
          <p:nvPr userDrawn="1">
            <p:ph type="body" sz="quarter" idx="17" hasCustomPrompt="1"/>
            <p:custDataLst>
              <p:tags r:id="rId44"/>
            </p:custDataLst>
          </p:nvPr>
        </p:nvSpPr>
        <p:spPr>
          <a:xfrm>
            <a:off x="5073650" y="4578388"/>
            <a:ext cx="2044701" cy="462528"/>
          </a:xfrm>
        </p:spPr>
        <p:txBody>
          <a:bodyPr wrap="square" anchor="ctr">
            <a:normAutofit/>
          </a:bodyPr>
          <a:lstStyle>
            <a:lvl1pPr marL="0" indent="0" algn="ctr">
              <a:lnSpc>
                <a:spcPct val="100000"/>
              </a:lnSpc>
              <a:buNone/>
              <a:defRPr sz="1600">
                <a:solidFill>
                  <a:schemeClr val="accent1">
                    <a:lumMod val="75000"/>
                  </a:schemeClr>
                </a:solidFill>
              </a:defRPr>
            </a:lvl1pPr>
          </a:lstStyle>
          <a:p>
            <a:pPr lvl="0"/>
            <a:r>
              <a:rPr lang="zh-CN" altLang="en-US" dirty="0"/>
              <a:t>署名</a:t>
            </a:r>
            <a:endParaRPr lang="zh-CN" altLang="en-US" dirty="0"/>
          </a:p>
        </p:txBody>
      </p:sp>
      <p:sp>
        <p:nvSpPr>
          <p:cNvPr id="80" name="图形 29"/>
          <p:cNvSpPr/>
          <p:nvPr userDrawn="1">
            <p:custDataLst>
              <p:tags r:id="rId45"/>
            </p:custDataLst>
          </p:nvPr>
        </p:nvSpPr>
        <p:spPr>
          <a:xfrm flipH="1">
            <a:off x="1118645" y="1182744"/>
            <a:ext cx="2960414" cy="826370"/>
          </a:xfrm>
          <a:custGeom>
            <a:avLst/>
            <a:gdLst>
              <a:gd name="connsiteX0" fmla="*/ 0 w 2251709"/>
              <a:gd name="connsiteY0" fmla="*/ 628543 h 628542"/>
              <a:gd name="connsiteX1" fmla="*/ 1015365 w 2251709"/>
              <a:gd name="connsiteY1" fmla="*/ 202775 h 628542"/>
              <a:gd name="connsiteX2" fmla="*/ 1320165 w 2251709"/>
              <a:gd name="connsiteY2" fmla="*/ 33230 h 628542"/>
              <a:gd name="connsiteX3" fmla="*/ 1692593 w 2251709"/>
              <a:gd name="connsiteY3" fmla="*/ 37040 h 628542"/>
              <a:gd name="connsiteX4" fmla="*/ 1918335 w 2251709"/>
              <a:gd name="connsiteY4" fmla="*/ 195155 h 628542"/>
              <a:gd name="connsiteX5" fmla="*/ 2251710 w 2251709"/>
              <a:gd name="connsiteY5" fmla="*/ 628543 h 628542"/>
              <a:gd name="connsiteX6" fmla="*/ 0 w 2251709"/>
              <a:gd name="connsiteY6" fmla="*/ 628543 h 62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709" h="628542">
                <a:moveTo>
                  <a:pt x="0" y="628543"/>
                </a:moveTo>
                <a:cubicBezTo>
                  <a:pt x="361950" y="337078"/>
                  <a:pt x="900113" y="222778"/>
                  <a:pt x="1015365" y="202775"/>
                </a:cubicBezTo>
                <a:cubicBezTo>
                  <a:pt x="1150620" y="179915"/>
                  <a:pt x="1244918" y="82760"/>
                  <a:pt x="1320165" y="33230"/>
                </a:cubicBezTo>
                <a:cubicBezTo>
                  <a:pt x="1395413" y="-15347"/>
                  <a:pt x="1624965" y="-7727"/>
                  <a:pt x="1692593" y="37040"/>
                </a:cubicBezTo>
                <a:cubicBezTo>
                  <a:pt x="1760220" y="81808"/>
                  <a:pt x="1820228" y="112288"/>
                  <a:pt x="1918335" y="195155"/>
                </a:cubicBezTo>
                <a:cubicBezTo>
                  <a:pt x="1966913" y="236113"/>
                  <a:pt x="2114550" y="436138"/>
                  <a:pt x="2251710" y="628543"/>
                </a:cubicBezTo>
                <a:lnTo>
                  <a:pt x="0" y="628543"/>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
        <p:nvSpPr>
          <p:cNvPr id="72" name="任意多边形: 形状 71"/>
          <p:cNvSpPr/>
          <p:nvPr userDrawn="1">
            <p:custDataLst>
              <p:tags r:id="rId46"/>
            </p:custDataLst>
          </p:nvPr>
        </p:nvSpPr>
        <p:spPr>
          <a:xfrm flipH="1">
            <a:off x="8935653" y="3554546"/>
            <a:ext cx="2046524" cy="609133"/>
          </a:xfrm>
          <a:custGeom>
            <a:avLst/>
            <a:gdLst>
              <a:gd name="connsiteX0" fmla="*/ 1409700 w 1409700"/>
              <a:gd name="connsiteY0" fmla="*/ 419587 h 419587"/>
              <a:gd name="connsiteX1" fmla="*/ 1111568 w 1409700"/>
              <a:gd name="connsiteY1" fmla="*/ 215752 h 419587"/>
              <a:gd name="connsiteX2" fmla="*/ 767715 w 1409700"/>
              <a:gd name="connsiteY2" fmla="*/ 161460 h 419587"/>
              <a:gd name="connsiteX3" fmla="*/ 680085 w 1409700"/>
              <a:gd name="connsiteY3" fmla="*/ 99547 h 419587"/>
              <a:gd name="connsiteX4" fmla="*/ 408623 w 1409700"/>
              <a:gd name="connsiteY4" fmla="*/ 487 h 419587"/>
              <a:gd name="connsiteX5" fmla="*/ 0 w 1409700"/>
              <a:gd name="connsiteY5" fmla="*/ 419587 h 419587"/>
              <a:gd name="connsiteX6" fmla="*/ 1409700 w 1409700"/>
              <a:gd name="connsiteY6" fmla="*/ 419587 h 41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19587">
                <a:moveTo>
                  <a:pt x="1409700" y="419587"/>
                </a:moveTo>
                <a:cubicBezTo>
                  <a:pt x="1288733" y="261472"/>
                  <a:pt x="1189673" y="215752"/>
                  <a:pt x="1111568" y="215752"/>
                </a:cubicBezTo>
                <a:cubicBezTo>
                  <a:pt x="1049655" y="215752"/>
                  <a:pt x="910590" y="228135"/>
                  <a:pt x="767715" y="161460"/>
                </a:cubicBezTo>
                <a:cubicBezTo>
                  <a:pt x="758190" y="156697"/>
                  <a:pt x="728663" y="132885"/>
                  <a:pt x="680085" y="99547"/>
                </a:cubicBezTo>
                <a:cubicBezTo>
                  <a:pt x="561975" y="16680"/>
                  <a:pt x="437198" y="2392"/>
                  <a:pt x="408623" y="487"/>
                </a:cubicBezTo>
                <a:cubicBezTo>
                  <a:pt x="289560" y="-9990"/>
                  <a:pt x="122873" y="149077"/>
                  <a:pt x="0" y="419587"/>
                </a:cubicBezTo>
                <a:lnTo>
                  <a:pt x="1409700" y="419587"/>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8" name="矩形 27"/>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547955" y="1920706"/>
            <a:ext cx="11096091" cy="4195133"/>
          </a:xfrm>
          <a:prstGeom prst="rect">
            <a:avLst/>
          </a:prstGeom>
          <a:solidFill>
            <a:schemeClr val="bg2"/>
          </a:solidFill>
          <a:ln>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pic>
        <p:nvPicPr>
          <p:cNvPr id="3" name="图形 2"/>
          <p:cNvPicPr>
            <a:picLocks noChangeAspect="1"/>
          </p:cNvPicPr>
          <p:nvPr userDrawn="1">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0" y="6502755"/>
            <a:ext cx="12192000" cy="355245"/>
          </a:xfrm>
          <a:prstGeom prst="rect">
            <a:avLst/>
          </a:prstGeom>
        </p:spPr>
      </p:pic>
      <p:pic>
        <p:nvPicPr>
          <p:cNvPr id="4" name="图形 3"/>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rcRect r="14444"/>
          <a:stretch>
            <a:fillRect/>
          </a:stretch>
        </p:blipFill>
        <p:spPr>
          <a:xfrm>
            <a:off x="9243631" y="5432602"/>
            <a:ext cx="2948366" cy="1425397"/>
          </a:xfrm>
          <a:custGeom>
            <a:avLst/>
            <a:gdLst>
              <a:gd name="connsiteX0" fmla="*/ 0 w 4716784"/>
              <a:gd name="connsiteY0" fmla="*/ 0 h 2280344"/>
              <a:gd name="connsiteX1" fmla="*/ 4716784 w 4716784"/>
              <a:gd name="connsiteY1" fmla="*/ 0 h 2280344"/>
              <a:gd name="connsiteX2" fmla="*/ 4716784 w 4716784"/>
              <a:gd name="connsiteY2" fmla="*/ 2280344 h 2280344"/>
              <a:gd name="connsiteX3" fmla="*/ 0 w 4716784"/>
              <a:gd name="connsiteY3" fmla="*/ 2280344 h 2280344"/>
            </a:gdLst>
            <a:ahLst/>
            <a:cxnLst>
              <a:cxn ang="0">
                <a:pos x="connsiteX0" y="connsiteY0"/>
              </a:cxn>
              <a:cxn ang="0">
                <a:pos x="connsiteX1" y="connsiteY1"/>
              </a:cxn>
              <a:cxn ang="0">
                <a:pos x="connsiteX2" y="connsiteY2"/>
              </a:cxn>
              <a:cxn ang="0">
                <a:pos x="connsiteX3" y="connsiteY3"/>
              </a:cxn>
            </a:cxnLst>
            <a:rect l="l" t="t" r="r" b="b"/>
            <a:pathLst>
              <a:path w="4716784" h="2280344">
                <a:moveTo>
                  <a:pt x="0" y="0"/>
                </a:moveTo>
                <a:lnTo>
                  <a:pt x="4716784" y="0"/>
                </a:lnTo>
                <a:lnTo>
                  <a:pt x="4716784" y="2280344"/>
                </a:lnTo>
                <a:lnTo>
                  <a:pt x="0" y="2280344"/>
                </a:lnTo>
                <a:close/>
              </a:path>
            </a:pathLst>
          </a:custGeom>
        </p:spPr>
      </p:pic>
      <p:pic>
        <p:nvPicPr>
          <p:cNvPr id="6" name="图形 5"/>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rcRect l="13998"/>
          <a:stretch>
            <a:fillRect/>
          </a:stretch>
        </p:blipFill>
        <p:spPr>
          <a:xfrm>
            <a:off x="0" y="5668407"/>
            <a:ext cx="1452598" cy="1189593"/>
          </a:xfrm>
          <a:custGeom>
            <a:avLst/>
            <a:gdLst>
              <a:gd name="connsiteX0" fmla="*/ 0 w 2179166"/>
              <a:gd name="connsiteY0" fmla="*/ 0 h 1784609"/>
              <a:gd name="connsiteX1" fmla="*/ 2179166 w 2179166"/>
              <a:gd name="connsiteY1" fmla="*/ 0 h 1784609"/>
              <a:gd name="connsiteX2" fmla="*/ 2179166 w 2179166"/>
              <a:gd name="connsiteY2" fmla="*/ 1784609 h 1784609"/>
              <a:gd name="connsiteX3" fmla="*/ 0 w 2179166"/>
              <a:gd name="connsiteY3" fmla="*/ 1784609 h 1784609"/>
            </a:gdLst>
            <a:ahLst/>
            <a:cxnLst>
              <a:cxn ang="0">
                <a:pos x="connsiteX0" y="connsiteY0"/>
              </a:cxn>
              <a:cxn ang="0">
                <a:pos x="connsiteX1" y="connsiteY1"/>
              </a:cxn>
              <a:cxn ang="0">
                <a:pos x="connsiteX2" y="connsiteY2"/>
              </a:cxn>
              <a:cxn ang="0">
                <a:pos x="connsiteX3" y="connsiteY3"/>
              </a:cxn>
            </a:cxnLst>
            <a:rect l="l" t="t" r="r" b="b"/>
            <a:pathLst>
              <a:path w="2179166" h="1784609">
                <a:moveTo>
                  <a:pt x="0" y="0"/>
                </a:moveTo>
                <a:lnTo>
                  <a:pt x="2179166" y="0"/>
                </a:lnTo>
                <a:lnTo>
                  <a:pt x="2179166" y="1784609"/>
                </a:lnTo>
                <a:lnTo>
                  <a:pt x="0" y="1784609"/>
                </a:lnTo>
                <a:close/>
              </a:path>
            </a:pathLst>
          </a:custGeom>
        </p:spPr>
      </p:pic>
      <p:sp>
        <p:nvSpPr>
          <p:cNvPr id="7"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4"/>
            </p:custDataLst>
          </p:nvPr>
        </p:nvSpPr>
        <p:spPr/>
        <p:txBody>
          <a:bodyPr/>
          <a:lstStyle/>
          <a:p>
            <a:endParaRPr lang="zh-CN" altLang="en-US"/>
          </a:p>
        </p:txBody>
      </p:sp>
      <p:sp>
        <p:nvSpPr>
          <p:cNvPr id="9" name="灯片编号占位符 5"/>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9" name="标题 1"/>
          <p:cNvSpPr>
            <a:spLocks noGrp="1"/>
          </p:cNvSpPr>
          <p:nvPr>
            <p:ph type="title" hasCustomPrompt="1"/>
            <p:custDataLst>
              <p:tags r:id="rId16"/>
            </p:custDataLst>
          </p:nvPr>
        </p:nvSpPr>
        <p:spPr>
          <a:xfrm>
            <a:off x="547955" y="679981"/>
            <a:ext cx="1808919" cy="1081088"/>
          </a:xfrm>
        </p:spPr>
        <p:txBody>
          <a:bodyPr wrap="square" anchor="b">
            <a:normAutofit/>
          </a:bodyPr>
          <a:lstStyle>
            <a:lvl1pPr algn="l">
              <a:defRPr sz="6000" b="1">
                <a:solidFill>
                  <a:srgbClr val="FFFFFF"/>
                </a:solidFill>
              </a:defRPr>
            </a:lvl1pPr>
          </a:lstStyle>
          <a:p>
            <a:r>
              <a:rPr lang="zh-CN" altLang="en-US" dirty="0"/>
              <a:t>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custDataLst>
              <p:tags r:id="rId3"/>
            </p:custDataLst>
          </p:nvPr>
        </p:nvSpPr>
        <p:spPr>
          <a:xfrm>
            <a:off x="501650" y="419100"/>
            <a:ext cx="11188700" cy="6347460"/>
          </a:xfrm>
          <a:prstGeom prst="roundRect">
            <a:avLst>
              <a:gd name="adj" fmla="val 0"/>
            </a:avLst>
          </a:prstGeom>
          <a:solidFill>
            <a:schemeClr val="bg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userDrawn="1">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5"/>
            </p:custDataLst>
          </p:nvPr>
        </p:nvSpPr>
        <p:spPr/>
        <p:txBody>
          <a:bodyPr/>
          <a:lstStyle/>
          <a:p>
            <a:endParaRPr lang="zh-CN" altLang="en-US"/>
          </a:p>
        </p:txBody>
      </p:sp>
      <p:sp>
        <p:nvSpPr>
          <p:cNvPr id="6" name="灯片编号占位符 6"/>
          <p:cNvSpPr>
            <a:spLocks noGrp="1"/>
          </p:cNvSpPr>
          <p:nvPr userDrawn="1">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pic>
        <p:nvPicPr>
          <p:cNvPr id="7" name="图形 6"/>
          <p:cNvPicPr>
            <a:picLocks noChangeAspect="1"/>
          </p:cNvPicPr>
          <p:nvPr userDrawn="1">
            <p:custDataLst>
              <p:tags r:id="rId7"/>
            </p:custDataLst>
          </p:nvPr>
        </p:nvPicPr>
        <p:blipFill rotWithShape="1">
          <a:blip r:embed="rId8">
            <a:extLst>
              <a:ext uri="{96DAC541-7B7A-43D3-8B79-37D633B846F1}">
                <asvg:svgBlip xmlns:asvg="http://schemas.microsoft.com/office/drawing/2016/SVG/main" r:embed="rId9"/>
              </a:ext>
            </a:extLst>
          </a:blip>
          <a:srcRect b="13884"/>
          <a:stretch>
            <a:fillRect/>
          </a:stretch>
        </p:blipFill>
        <p:spPr>
          <a:xfrm flipH="1">
            <a:off x="2568448" y="5502451"/>
            <a:ext cx="6582918" cy="1355550"/>
          </a:xfrm>
          <a:prstGeom prst="rect">
            <a:avLst/>
          </a:prstGeom>
        </p:spPr>
      </p:pic>
      <p:pic>
        <p:nvPicPr>
          <p:cNvPr id="11" name="图形 10"/>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rcRect l="594" r="46624" b="3478"/>
          <a:stretch>
            <a:fillRect/>
          </a:stretch>
        </p:blipFill>
        <p:spPr>
          <a:xfrm flipH="1">
            <a:off x="7371732" y="4578602"/>
            <a:ext cx="4820268" cy="2279398"/>
          </a:xfrm>
          <a:custGeom>
            <a:avLst/>
            <a:gdLst>
              <a:gd name="connsiteX0" fmla="*/ 5162653 w 5162653"/>
              <a:gd name="connsiteY0" fmla="*/ 0 h 2441304"/>
              <a:gd name="connsiteX1" fmla="*/ 0 w 5162653"/>
              <a:gd name="connsiteY1" fmla="*/ 0 h 2441304"/>
              <a:gd name="connsiteX2" fmla="*/ 0 w 5162653"/>
              <a:gd name="connsiteY2" fmla="*/ 2441304 h 2441304"/>
              <a:gd name="connsiteX3" fmla="*/ 5162653 w 5162653"/>
              <a:gd name="connsiteY3" fmla="*/ 2441304 h 2441304"/>
            </a:gdLst>
            <a:ahLst/>
            <a:cxnLst>
              <a:cxn ang="0">
                <a:pos x="connsiteX0" y="connsiteY0"/>
              </a:cxn>
              <a:cxn ang="0">
                <a:pos x="connsiteX1" y="connsiteY1"/>
              </a:cxn>
              <a:cxn ang="0">
                <a:pos x="connsiteX2" y="connsiteY2"/>
              </a:cxn>
              <a:cxn ang="0">
                <a:pos x="connsiteX3" y="connsiteY3"/>
              </a:cxn>
            </a:cxnLst>
            <a:rect l="l" t="t" r="r" b="b"/>
            <a:pathLst>
              <a:path w="5162653" h="2441304">
                <a:moveTo>
                  <a:pt x="5162653" y="0"/>
                </a:moveTo>
                <a:lnTo>
                  <a:pt x="0" y="0"/>
                </a:lnTo>
                <a:lnTo>
                  <a:pt x="0" y="2441304"/>
                </a:lnTo>
                <a:lnTo>
                  <a:pt x="5162653" y="2441304"/>
                </a:lnTo>
                <a:close/>
              </a:path>
            </a:pathLst>
          </a:custGeom>
        </p:spPr>
      </p:pic>
      <p:pic>
        <p:nvPicPr>
          <p:cNvPr id="12" name="图形 11"/>
          <p:cNvPicPr>
            <a:picLocks noChangeAspect="1"/>
          </p:cNvPicPr>
          <p:nvPr userDrawn="1">
            <p:custDataLst>
              <p:tags r:id="rId13"/>
            </p:custDataLst>
          </p:nvPr>
        </p:nvPicPr>
        <p:blipFill>
          <a:blip r:embed="rId11">
            <a:extLst>
              <a:ext uri="{96DAC541-7B7A-43D3-8B79-37D633B846F1}">
                <asvg:svgBlip xmlns:asvg="http://schemas.microsoft.com/office/drawing/2016/SVG/main" r:embed="rId12"/>
              </a:ext>
            </a:extLst>
          </a:blip>
          <a:srcRect l="62214" b="2790"/>
          <a:stretch>
            <a:fillRect/>
          </a:stretch>
        </p:blipFill>
        <p:spPr>
          <a:xfrm flipH="1">
            <a:off x="0" y="3809635"/>
            <a:ext cx="4582162" cy="3048365"/>
          </a:xfrm>
          <a:custGeom>
            <a:avLst/>
            <a:gdLst>
              <a:gd name="connsiteX0" fmla="*/ 4606825 w 4606825"/>
              <a:gd name="connsiteY0" fmla="*/ 0 h 3064773"/>
              <a:gd name="connsiteX1" fmla="*/ 0 w 4606825"/>
              <a:gd name="connsiteY1" fmla="*/ 0 h 3064773"/>
              <a:gd name="connsiteX2" fmla="*/ 0 w 4606825"/>
              <a:gd name="connsiteY2" fmla="*/ 3064773 h 3064773"/>
              <a:gd name="connsiteX3" fmla="*/ 4606825 w 4606825"/>
              <a:gd name="connsiteY3" fmla="*/ 3064773 h 3064773"/>
            </a:gdLst>
            <a:ahLst/>
            <a:cxnLst>
              <a:cxn ang="0">
                <a:pos x="connsiteX0" y="connsiteY0"/>
              </a:cxn>
              <a:cxn ang="0">
                <a:pos x="connsiteX1" y="connsiteY1"/>
              </a:cxn>
              <a:cxn ang="0">
                <a:pos x="connsiteX2" y="connsiteY2"/>
              </a:cxn>
              <a:cxn ang="0">
                <a:pos x="connsiteX3" y="connsiteY3"/>
              </a:cxn>
            </a:cxnLst>
            <a:rect l="l" t="t" r="r" b="b"/>
            <a:pathLst>
              <a:path w="4606825" h="3064773">
                <a:moveTo>
                  <a:pt x="4606825" y="0"/>
                </a:moveTo>
                <a:lnTo>
                  <a:pt x="0" y="0"/>
                </a:lnTo>
                <a:lnTo>
                  <a:pt x="0" y="3064773"/>
                </a:lnTo>
                <a:lnTo>
                  <a:pt x="4606825" y="3064773"/>
                </a:lnTo>
                <a:close/>
              </a:path>
            </a:pathLst>
          </a:custGeom>
        </p:spPr>
      </p:pic>
      <p:pic>
        <p:nvPicPr>
          <p:cNvPr id="13" name="图形 12"/>
          <p:cNvPicPr>
            <a:picLocks noChangeAspect="1"/>
          </p:cNvPicPr>
          <p:nvPr userDrawn="1">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0" y="6502755"/>
            <a:ext cx="12192000" cy="355245"/>
          </a:xfrm>
          <a:prstGeom prst="rect">
            <a:avLst/>
          </a:prstGeom>
        </p:spPr>
      </p:pic>
      <p:cxnSp>
        <p:nvCxnSpPr>
          <p:cNvPr id="23" name="直接连接符 22"/>
          <p:cNvCxnSpPr/>
          <p:nvPr userDrawn="1">
            <p:custDataLst>
              <p:tags r:id="rId17"/>
            </p:custDataLst>
          </p:nvPr>
        </p:nvCxnSpPr>
        <p:spPr>
          <a:xfrm>
            <a:off x="4582162" y="2062064"/>
            <a:ext cx="9252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8"/>
            </p:custDataLst>
          </p:nvPr>
        </p:nvCxnSpPr>
        <p:spPr>
          <a:xfrm>
            <a:off x="6684627" y="2062064"/>
            <a:ext cx="9252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userDrawn="1">
            <p:ph type="title"/>
            <p:custDataLst>
              <p:tags r:id="rId19"/>
            </p:custDataLst>
          </p:nvPr>
        </p:nvSpPr>
        <p:spPr>
          <a:xfrm>
            <a:off x="1526400" y="2904799"/>
            <a:ext cx="9144000" cy="982766"/>
          </a:xfrm>
        </p:spPr>
        <p:txBody>
          <a:bodyPr wrap="square" anchor="b">
            <a:normAutofit/>
          </a:bodyPr>
          <a:lstStyle>
            <a:lvl1pPr algn="ctr">
              <a:defRPr sz="4800" b="1">
                <a:solidFill>
                  <a:schemeClr val="accent1">
                    <a:lumMod val="75000"/>
                  </a:schemeClr>
                </a:solidFill>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userDrawn="1">
            <p:ph type="body" idx="1" hasCustomPrompt="1"/>
            <p:custDataLst>
              <p:tags r:id="rId20"/>
            </p:custDataLst>
          </p:nvPr>
        </p:nvSpPr>
        <p:spPr>
          <a:xfrm>
            <a:off x="1526400" y="3966537"/>
            <a:ext cx="9144000" cy="651242"/>
          </a:xfrm>
        </p:spPr>
        <p:txBody>
          <a:bodyPr wrap="square">
            <a:normAutofit/>
          </a:bodyPr>
          <a:lstStyle>
            <a:lvl1pPr marL="0" indent="0" algn="ctr">
              <a:buNone/>
              <a:defRPr sz="1800" b="1">
                <a:solidFill>
                  <a:schemeClr val="tx1"/>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21"/>
            </p:custDataLst>
          </p:nvPr>
        </p:nvSpPr>
        <p:spPr>
          <a:xfrm>
            <a:off x="5507372" y="1461810"/>
            <a:ext cx="1170000" cy="1168711"/>
          </a:xfrm>
          <a:prstGeom prst="ellipse">
            <a:avLst/>
          </a:prstGeom>
          <a:ln w="12700">
            <a:solidFill>
              <a:schemeClr val="accent1"/>
            </a:solidFill>
          </a:ln>
        </p:spPr>
        <p:txBody>
          <a:bodyPr wrap="none" anchor="ctr">
            <a:normAutofit/>
          </a:bodyPr>
          <a:lstStyle>
            <a:lvl1pPr marL="0" indent="0" algn="ctr">
              <a:buNone/>
              <a:defRPr sz="4800" b="1">
                <a:solidFill>
                  <a:schemeClr val="accent1">
                    <a:lumMod val="75000"/>
                  </a:schemeClr>
                </a:solidFill>
                <a:latin typeface="+mj-lt"/>
                <a:ea typeface="+mj-ea"/>
              </a:defRPr>
            </a:lvl1pPr>
          </a:lstStyle>
          <a:p>
            <a:pPr lvl="0"/>
            <a:r>
              <a:rPr lang="zh-CN" altLang="en-US" dirty="0"/>
              <a:t>节编号</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177925"/>
            <a:ext cx="5323840" cy="535305"/>
          </a:xfrm>
        </p:spPr>
        <p:txBody>
          <a:bodyPr wrap="square" anchor="b">
            <a:normAutofit/>
          </a:bodyPr>
          <a:lstStyle>
            <a:lvl1pPr marL="0" indent="0">
              <a:buNone/>
              <a:defRPr sz="28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177925"/>
            <a:ext cx="5323840" cy="535305"/>
          </a:xfrm>
        </p:spPr>
        <p:txBody>
          <a:bodyPr wrap="square" anchor="b">
            <a:normAutofit/>
          </a:bodyPr>
          <a:lstStyle>
            <a:lvl1pPr marL="0" indent="0">
              <a:buNone/>
              <a:defRPr sz="28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7" name="矩形 36"/>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547955" y="836607"/>
            <a:ext cx="11096091" cy="5032386"/>
          </a:xfrm>
          <a:prstGeom prst="rect">
            <a:avLst/>
          </a:prstGeom>
          <a:solidFill>
            <a:schemeClr val="bg2"/>
          </a:solidFill>
          <a:ln>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sp>
        <p:nvSpPr>
          <p:cNvPr id="15" name="十字形 14"/>
          <p:cNvSpPr/>
          <p:nvPr>
            <p:custDataLst>
              <p:tags r:id="rId4"/>
            </p:custDataLst>
          </p:nvPr>
        </p:nvSpPr>
        <p:spPr>
          <a:xfrm>
            <a:off x="618506" y="936996"/>
            <a:ext cx="10954988" cy="4831608"/>
          </a:xfrm>
          <a:prstGeom prst="plus">
            <a:avLst>
              <a:gd name="adj" fmla="val 2018"/>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sp>
        <p:nvSpPr>
          <p:cNvPr id="11" name="矩形 10"/>
          <p:cNvSpPr/>
          <p:nvPr>
            <p:custDataLst>
              <p:tags r:id="rId5"/>
            </p:custDataLst>
          </p:nvPr>
        </p:nvSpPr>
        <p:spPr>
          <a:xfrm>
            <a:off x="11521461" y="936995"/>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12" name="矩形 11"/>
          <p:cNvSpPr/>
          <p:nvPr>
            <p:custDataLst>
              <p:tags r:id="rId6"/>
            </p:custDataLst>
          </p:nvPr>
        </p:nvSpPr>
        <p:spPr>
          <a:xfrm>
            <a:off x="614677" y="936995"/>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pic>
        <p:nvPicPr>
          <p:cNvPr id="7" name="图形 6"/>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flipH="1">
            <a:off x="0" y="6502755"/>
            <a:ext cx="12192000" cy="355245"/>
          </a:xfrm>
          <a:prstGeom prst="rect">
            <a:avLst/>
          </a:prstGeom>
        </p:spPr>
      </p:pic>
      <p:pic>
        <p:nvPicPr>
          <p:cNvPr id="19" name="图形 18"/>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10500360" y="4168140"/>
            <a:ext cx="1502410" cy="2689860"/>
          </a:xfrm>
          <a:prstGeom prst="rect">
            <a:avLst/>
          </a:prstGeom>
        </p:spPr>
      </p:pic>
      <p:pic>
        <p:nvPicPr>
          <p:cNvPr id="20" name="图形 19"/>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flipH="1">
            <a:off x="10652760" y="4855210"/>
            <a:ext cx="1539240" cy="2002790"/>
          </a:xfrm>
          <a:prstGeom prst="rect">
            <a:avLst/>
          </a:prstGeom>
        </p:spPr>
      </p:pic>
      <p:pic>
        <p:nvPicPr>
          <p:cNvPr id="10" name="图形 9"/>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flipH="1">
            <a:off x="451614" y="4834670"/>
            <a:ext cx="4891747" cy="2023330"/>
          </a:xfrm>
          <a:prstGeom prst="rect">
            <a:avLst/>
          </a:prstGeom>
        </p:spPr>
      </p:pic>
      <p:pic>
        <p:nvPicPr>
          <p:cNvPr id="14" name="图形 13"/>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flipH="1">
            <a:off x="0" y="4191332"/>
            <a:ext cx="1312435" cy="2666666"/>
          </a:xfrm>
          <a:prstGeom prst="rect">
            <a:avLst/>
          </a:prstGeom>
        </p:spPr>
      </p:pic>
      <p:pic>
        <p:nvPicPr>
          <p:cNvPr id="18" name="图形 17"/>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flipH="1">
            <a:off x="0" y="5213206"/>
            <a:ext cx="1681495" cy="1268906"/>
          </a:xfrm>
          <a:prstGeom prst="rect">
            <a:avLst/>
          </a:prstGeom>
        </p:spPr>
      </p:pic>
      <p:pic>
        <p:nvPicPr>
          <p:cNvPr id="21" name="图形 20"/>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10032313" y="4653653"/>
            <a:ext cx="936351" cy="2204347"/>
          </a:xfrm>
          <a:prstGeom prst="rect">
            <a:avLst/>
          </a:prstGeom>
        </p:spPr>
      </p:pic>
      <p:pic>
        <p:nvPicPr>
          <p:cNvPr id="22" name="图形 21"/>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flipH="1">
            <a:off x="7301143" y="5073390"/>
            <a:ext cx="2533869" cy="1784610"/>
          </a:xfrm>
          <a:prstGeom prst="rect">
            <a:avLst/>
          </a:prstGeom>
        </p:spPr>
      </p:pic>
      <p:pic>
        <p:nvPicPr>
          <p:cNvPr id="23" name="图形 22"/>
          <p:cNvPicPr>
            <a:picLocks noChangeAspect="1"/>
          </p:cNvPicPr>
          <p:nvPr userDrawn="1">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flipH="1">
            <a:off x="9586802" y="5583510"/>
            <a:ext cx="1235424" cy="1274490"/>
          </a:xfrm>
          <a:prstGeom prst="rect">
            <a:avLst/>
          </a:prstGeom>
        </p:spPr>
      </p:pic>
      <p:pic>
        <p:nvPicPr>
          <p:cNvPr id="25" name="图形 24"/>
          <p:cNvPicPr>
            <a:picLocks noChangeAspect="1"/>
          </p:cNvPicPr>
          <p:nvPr userDrawn="1">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flipH="1">
            <a:off x="10871380" y="5019260"/>
            <a:ext cx="1320620" cy="1348247"/>
          </a:xfrm>
          <a:prstGeom prst="rect">
            <a:avLst/>
          </a:prstGeom>
        </p:spPr>
      </p:pic>
      <p:sp>
        <p:nvSpPr>
          <p:cNvPr id="4" name="日期占位符 3"/>
          <p:cNvSpPr>
            <a:spLocks noGrp="1"/>
          </p:cNvSpPr>
          <p:nvPr userDrawn="1">
            <p:ph type="dt" sz="half" idx="10"/>
            <p:custDataLst>
              <p:tags r:id="rId3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8"/>
            </p:custDataLst>
          </p:nvPr>
        </p:nvSpPr>
        <p:spPr/>
        <p:txBody>
          <a:bodyPr/>
          <a:lstStyle/>
          <a:p>
            <a:endParaRPr lang="zh-CN" altLang="en-US"/>
          </a:p>
        </p:txBody>
      </p:sp>
      <p:sp>
        <p:nvSpPr>
          <p:cNvPr id="6" name="灯片编号占位符 5"/>
          <p:cNvSpPr>
            <a:spLocks noGrp="1"/>
          </p:cNvSpPr>
          <p:nvPr userDrawn="1">
            <p:ph type="sldNum" sz="quarter" idx="12"/>
            <p:custDataLst>
              <p:tags r:id="rId3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7" name="图形 29"/>
          <p:cNvSpPr/>
          <p:nvPr userDrawn="1">
            <p:custDataLst>
              <p:tags r:id="rId40"/>
            </p:custDataLst>
          </p:nvPr>
        </p:nvSpPr>
        <p:spPr>
          <a:xfrm flipH="1">
            <a:off x="1118645" y="1182744"/>
            <a:ext cx="2960414" cy="826370"/>
          </a:xfrm>
          <a:custGeom>
            <a:avLst/>
            <a:gdLst>
              <a:gd name="connsiteX0" fmla="*/ 0 w 2251709"/>
              <a:gd name="connsiteY0" fmla="*/ 628543 h 628542"/>
              <a:gd name="connsiteX1" fmla="*/ 1015365 w 2251709"/>
              <a:gd name="connsiteY1" fmla="*/ 202775 h 628542"/>
              <a:gd name="connsiteX2" fmla="*/ 1320165 w 2251709"/>
              <a:gd name="connsiteY2" fmla="*/ 33230 h 628542"/>
              <a:gd name="connsiteX3" fmla="*/ 1692593 w 2251709"/>
              <a:gd name="connsiteY3" fmla="*/ 37040 h 628542"/>
              <a:gd name="connsiteX4" fmla="*/ 1918335 w 2251709"/>
              <a:gd name="connsiteY4" fmla="*/ 195155 h 628542"/>
              <a:gd name="connsiteX5" fmla="*/ 2251710 w 2251709"/>
              <a:gd name="connsiteY5" fmla="*/ 628543 h 628542"/>
              <a:gd name="connsiteX6" fmla="*/ 0 w 2251709"/>
              <a:gd name="connsiteY6" fmla="*/ 628543 h 62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709" h="628542">
                <a:moveTo>
                  <a:pt x="0" y="628543"/>
                </a:moveTo>
                <a:cubicBezTo>
                  <a:pt x="361950" y="337078"/>
                  <a:pt x="900113" y="222778"/>
                  <a:pt x="1015365" y="202775"/>
                </a:cubicBezTo>
                <a:cubicBezTo>
                  <a:pt x="1150620" y="179915"/>
                  <a:pt x="1244918" y="82760"/>
                  <a:pt x="1320165" y="33230"/>
                </a:cubicBezTo>
                <a:cubicBezTo>
                  <a:pt x="1395413" y="-15347"/>
                  <a:pt x="1624965" y="-7727"/>
                  <a:pt x="1692593" y="37040"/>
                </a:cubicBezTo>
                <a:cubicBezTo>
                  <a:pt x="1760220" y="81808"/>
                  <a:pt x="1820228" y="112288"/>
                  <a:pt x="1918335" y="195155"/>
                </a:cubicBezTo>
                <a:cubicBezTo>
                  <a:pt x="1966913" y="236113"/>
                  <a:pt x="2114550" y="436138"/>
                  <a:pt x="2251710" y="628543"/>
                </a:cubicBezTo>
                <a:lnTo>
                  <a:pt x="0" y="628543"/>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
        <p:nvSpPr>
          <p:cNvPr id="29" name="任意多边形: 形状 28"/>
          <p:cNvSpPr/>
          <p:nvPr userDrawn="1">
            <p:custDataLst>
              <p:tags r:id="rId41"/>
            </p:custDataLst>
          </p:nvPr>
        </p:nvSpPr>
        <p:spPr>
          <a:xfrm flipH="1">
            <a:off x="8935653" y="3554546"/>
            <a:ext cx="2046524" cy="609133"/>
          </a:xfrm>
          <a:custGeom>
            <a:avLst/>
            <a:gdLst>
              <a:gd name="connsiteX0" fmla="*/ 1409700 w 1409700"/>
              <a:gd name="connsiteY0" fmla="*/ 419587 h 419587"/>
              <a:gd name="connsiteX1" fmla="*/ 1111568 w 1409700"/>
              <a:gd name="connsiteY1" fmla="*/ 215752 h 419587"/>
              <a:gd name="connsiteX2" fmla="*/ 767715 w 1409700"/>
              <a:gd name="connsiteY2" fmla="*/ 161460 h 419587"/>
              <a:gd name="connsiteX3" fmla="*/ 680085 w 1409700"/>
              <a:gd name="connsiteY3" fmla="*/ 99547 h 419587"/>
              <a:gd name="connsiteX4" fmla="*/ 408623 w 1409700"/>
              <a:gd name="connsiteY4" fmla="*/ 487 h 419587"/>
              <a:gd name="connsiteX5" fmla="*/ 0 w 1409700"/>
              <a:gd name="connsiteY5" fmla="*/ 419587 h 419587"/>
              <a:gd name="connsiteX6" fmla="*/ 1409700 w 1409700"/>
              <a:gd name="connsiteY6" fmla="*/ 419587 h 41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19587">
                <a:moveTo>
                  <a:pt x="1409700" y="419587"/>
                </a:moveTo>
                <a:cubicBezTo>
                  <a:pt x="1288733" y="261472"/>
                  <a:pt x="1189673" y="215752"/>
                  <a:pt x="1111568" y="215752"/>
                </a:cubicBezTo>
                <a:cubicBezTo>
                  <a:pt x="1049655" y="215752"/>
                  <a:pt x="910590" y="228135"/>
                  <a:pt x="767715" y="161460"/>
                </a:cubicBezTo>
                <a:cubicBezTo>
                  <a:pt x="758190" y="156697"/>
                  <a:pt x="728663" y="132885"/>
                  <a:pt x="680085" y="99547"/>
                </a:cubicBezTo>
                <a:cubicBezTo>
                  <a:pt x="561975" y="16680"/>
                  <a:pt x="437198" y="2392"/>
                  <a:pt x="408623" y="487"/>
                </a:cubicBezTo>
                <a:cubicBezTo>
                  <a:pt x="289560" y="-9990"/>
                  <a:pt x="122873" y="149077"/>
                  <a:pt x="0" y="419587"/>
                </a:cubicBezTo>
                <a:lnTo>
                  <a:pt x="1409700" y="419587"/>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
        <p:nvSpPr>
          <p:cNvPr id="2" name="标题 1"/>
          <p:cNvSpPr>
            <a:spLocks noGrp="1"/>
          </p:cNvSpPr>
          <p:nvPr userDrawn="1">
            <p:ph type="ctrTitle"/>
            <p:custDataLst>
              <p:tags r:id="rId42"/>
            </p:custDataLst>
          </p:nvPr>
        </p:nvSpPr>
        <p:spPr>
          <a:xfrm>
            <a:off x="2724834" y="1524000"/>
            <a:ext cx="6742333" cy="2310085"/>
          </a:xfrm>
        </p:spPr>
        <p:txBody>
          <a:bodyPr wrap="square" anchor="b">
            <a:normAutofit/>
          </a:bodyPr>
          <a:lstStyle>
            <a:lvl1pPr algn="ctr">
              <a:lnSpc>
                <a:spcPct val="100000"/>
              </a:lnSpc>
              <a:defRPr sz="6200"/>
            </a:lvl1pPr>
          </a:lstStyle>
          <a:p>
            <a:r>
              <a:rPr lang="zh-CN" altLang="en-US" dirty="0"/>
              <a:t>单击此处编辑母版标题样式</a:t>
            </a:r>
            <a:endParaRPr lang="zh-CN" altLang="en-US" dirty="0"/>
          </a:p>
        </p:txBody>
      </p:sp>
      <p:sp>
        <p:nvSpPr>
          <p:cNvPr id="41" name="矩形 40"/>
          <p:cNvSpPr/>
          <p:nvPr userDrawn="1">
            <p:custDataLst>
              <p:tags r:id="rId43"/>
            </p:custDataLst>
          </p:nvPr>
        </p:nvSpPr>
        <p:spPr>
          <a:xfrm>
            <a:off x="5073649" y="3952155"/>
            <a:ext cx="2044701" cy="47071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cs typeface="黑体" panose="02010609060101010101" charset="-122"/>
            </a:endParaRPr>
          </a:p>
        </p:txBody>
      </p:sp>
      <p:sp>
        <p:nvSpPr>
          <p:cNvPr id="42" name="十字形 41"/>
          <p:cNvSpPr/>
          <p:nvPr userDrawn="1">
            <p:custDataLst>
              <p:tags r:id="rId44"/>
            </p:custDataLst>
          </p:nvPr>
        </p:nvSpPr>
        <p:spPr>
          <a:xfrm>
            <a:off x="5099967" y="3982638"/>
            <a:ext cx="1992065" cy="409748"/>
          </a:xfrm>
          <a:prstGeom prst="plus">
            <a:avLst>
              <a:gd name="adj" fmla="val 6091"/>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cs typeface="黑体" panose="02010609060101010101" charset="-122"/>
            </a:endParaRPr>
          </a:p>
        </p:txBody>
      </p:sp>
      <p:sp>
        <p:nvSpPr>
          <p:cNvPr id="24" name="署名占位符 10"/>
          <p:cNvSpPr>
            <a:spLocks noGrp="1"/>
          </p:cNvSpPr>
          <p:nvPr userDrawn="1">
            <p:ph type="body" sz="quarter" idx="17" hasCustomPrompt="1"/>
            <p:custDataLst>
              <p:tags r:id="rId45"/>
            </p:custDataLst>
          </p:nvPr>
        </p:nvSpPr>
        <p:spPr>
          <a:xfrm>
            <a:off x="5096443" y="3982638"/>
            <a:ext cx="1999113" cy="409748"/>
          </a:xfrm>
        </p:spPr>
        <p:txBody>
          <a:bodyPr wrap="square" anchor="ctr">
            <a:normAutofit/>
          </a:bodyPr>
          <a:lstStyle>
            <a:lvl1pPr marL="0" indent="0" algn="ctr">
              <a:lnSpc>
                <a:spcPct val="100000"/>
              </a:lnSpc>
              <a:buNone/>
              <a:defRPr sz="1600">
                <a:solidFill>
                  <a:schemeClr val="accent1">
                    <a:lumMod val="75000"/>
                  </a:schemeClr>
                </a:solidFill>
              </a:defRPr>
            </a:lvl1pPr>
          </a:lstStyle>
          <a:p>
            <a:pPr lvl="0"/>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3"/>
            </p:custDataLst>
          </p:nvPr>
        </p:nvSpPr>
        <p:spPr>
          <a:xfrm>
            <a:off x="501650" y="419100"/>
            <a:ext cx="11188700" cy="6438900"/>
          </a:xfrm>
          <a:prstGeom prst="roundRect">
            <a:avLst>
              <a:gd name="adj" fmla="val 0"/>
            </a:avLst>
          </a:prstGeom>
          <a:solidFill>
            <a:schemeClr val="bg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custDataLst>
              <p:tags r:id="rId4"/>
            </p:custDataLst>
          </p:nvPr>
        </p:nvSpPr>
        <p:spPr>
          <a:xfrm>
            <a:off x="11511400" y="512432"/>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5" name="矩形 24"/>
          <p:cNvSpPr/>
          <p:nvPr>
            <p:custDataLst>
              <p:tags r:id="rId5"/>
            </p:custDataLst>
          </p:nvPr>
        </p:nvSpPr>
        <p:spPr>
          <a:xfrm>
            <a:off x="618506" y="512432"/>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6" name="十字形 25"/>
          <p:cNvSpPr/>
          <p:nvPr userDrawn="1">
            <p:custDataLst>
              <p:tags r:id="rId6"/>
            </p:custDataLst>
          </p:nvPr>
        </p:nvSpPr>
        <p:spPr>
          <a:xfrm>
            <a:off x="618506" y="513404"/>
            <a:ext cx="10954988" cy="6197827"/>
          </a:xfrm>
          <a:prstGeom prst="plus">
            <a:avLst>
              <a:gd name="adj" fmla="val 2018"/>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pic>
        <p:nvPicPr>
          <p:cNvPr id="73" name="图形 72"/>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0" y="6502755"/>
            <a:ext cx="12192000" cy="355245"/>
          </a:xfrm>
          <a:prstGeom prst="rect">
            <a:avLst/>
          </a:prstGeom>
        </p:spPr>
      </p:pic>
      <p:pic>
        <p:nvPicPr>
          <p:cNvPr id="75" name="图形 74"/>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182672" y="4168051"/>
            <a:ext cx="1502493" cy="2689949"/>
          </a:xfrm>
          <a:prstGeom prst="rect">
            <a:avLst/>
          </a:prstGeom>
        </p:spPr>
      </p:pic>
      <p:pic>
        <p:nvPicPr>
          <p:cNvPr id="76" name="图形 75"/>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0" y="4855423"/>
            <a:ext cx="1539394" cy="2002577"/>
          </a:xfrm>
          <a:prstGeom prst="rect">
            <a:avLst/>
          </a:prstGeom>
        </p:spPr>
      </p:pic>
      <p:pic>
        <p:nvPicPr>
          <p:cNvPr id="77" name="图形 76"/>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6842293" y="4834670"/>
            <a:ext cx="4891747" cy="2023330"/>
          </a:xfrm>
          <a:prstGeom prst="rect">
            <a:avLst/>
          </a:prstGeom>
        </p:spPr>
      </p:pic>
      <p:pic>
        <p:nvPicPr>
          <p:cNvPr id="78" name="图形 77"/>
          <p:cNvPicPr>
            <a:picLocks noChangeAspect="1"/>
          </p:cNvPicPr>
          <p:nvPr userDrawn="1">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10879565" y="4191334"/>
            <a:ext cx="1312435" cy="2666666"/>
          </a:xfrm>
          <a:prstGeom prst="rect">
            <a:avLst/>
          </a:prstGeom>
        </p:spPr>
      </p:pic>
      <p:pic>
        <p:nvPicPr>
          <p:cNvPr id="79" name="图形 78"/>
          <p:cNvPicPr>
            <a:picLocks noChangeAspect="1"/>
          </p:cNvPicPr>
          <p:nvPr userDrawn="1">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10510505" y="5213206"/>
            <a:ext cx="1681495" cy="1268906"/>
          </a:xfrm>
          <a:prstGeom prst="rect">
            <a:avLst/>
          </a:prstGeom>
        </p:spPr>
      </p:pic>
      <p:pic>
        <p:nvPicPr>
          <p:cNvPr id="81" name="图形 80"/>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0" y="5019260"/>
            <a:ext cx="1320620" cy="1348247"/>
          </a:xfrm>
          <a:prstGeom prst="rect">
            <a:avLst/>
          </a:prstGeom>
        </p:spPr>
      </p:pic>
      <p:pic>
        <p:nvPicPr>
          <p:cNvPr id="82" name="图形 81"/>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953203" y="4719375"/>
            <a:ext cx="1476955" cy="2125713"/>
          </a:xfrm>
          <a:prstGeom prst="rect">
            <a:avLst/>
          </a:prstGeom>
        </p:spPr>
      </p:pic>
      <p:pic>
        <p:nvPicPr>
          <p:cNvPr id="83" name="图形 82"/>
          <p:cNvPicPr>
            <a:picLocks noChangeAspect="1"/>
          </p:cNvPicPr>
          <p:nvPr userDrawn="1">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2350642" y="5073390"/>
            <a:ext cx="2533869" cy="1784610"/>
          </a:xfrm>
          <a:prstGeom prst="rect">
            <a:avLst/>
          </a:prstGeom>
        </p:spPr>
      </p:pic>
      <p:pic>
        <p:nvPicPr>
          <p:cNvPr id="84" name="图形 83"/>
          <p:cNvPicPr>
            <a:picLocks noChangeAspect="1"/>
          </p:cNvPicPr>
          <p:nvPr userDrawn="1">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1363428" y="5583510"/>
            <a:ext cx="1235424" cy="1274490"/>
          </a:xfrm>
          <a:prstGeom prst="rect">
            <a:avLst/>
          </a:prstGeom>
        </p:spPr>
      </p:pic>
      <p:sp>
        <p:nvSpPr>
          <p:cNvPr id="4" name="日期占位符 3"/>
          <p:cNvSpPr>
            <a:spLocks noGrp="1"/>
          </p:cNvSpPr>
          <p:nvPr userDrawn="1">
            <p:ph type="dt" sz="half" idx="10"/>
            <p:custDataLst>
              <p:tags r:id="rId3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8"/>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3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8" name="矩形 27"/>
          <p:cNvSpPr/>
          <p:nvPr userDrawn="1">
            <p:custDataLst>
              <p:tags r:id="rId40"/>
            </p:custDataLst>
          </p:nvPr>
        </p:nvSpPr>
        <p:spPr>
          <a:xfrm>
            <a:off x="5073650" y="4586120"/>
            <a:ext cx="2044701" cy="47071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9" name="十字形 28"/>
          <p:cNvSpPr/>
          <p:nvPr userDrawn="1">
            <p:custDataLst>
              <p:tags r:id="rId41"/>
            </p:custDataLst>
          </p:nvPr>
        </p:nvSpPr>
        <p:spPr>
          <a:xfrm>
            <a:off x="5099669" y="4613290"/>
            <a:ext cx="1992065" cy="409748"/>
          </a:xfrm>
          <a:prstGeom prst="plus">
            <a:avLst>
              <a:gd name="adj" fmla="val 6091"/>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2" name="标题 1"/>
          <p:cNvSpPr>
            <a:spLocks noGrp="1"/>
          </p:cNvSpPr>
          <p:nvPr userDrawn="1">
            <p:ph type="ctrTitle" hasCustomPrompt="1"/>
            <p:custDataLst>
              <p:tags r:id="rId42"/>
            </p:custDataLst>
          </p:nvPr>
        </p:nvSpPr>
        <p:spPr>
          <a:xfrm>
            <a:off x="1482725" y="1358900"/>
            <a:ext cx="9226550" cy="2133083"/>
          </a:xfrm>
        </p:spPr>
        <p:txBody>
          <a:bodyPr wrap="square" anchor="b">
            <a:normAutofit/>
          </a:bodyPr>
          <a:lstStyle>
            <a:lvl1pPr algn="ctr">
              <a:lnSpc>
                <a:spcPct val="100000"/>
              </a:lnSpc>
              <a:defRPr sz="6200" b="1">
                <a:solidFill>
                  <a:schemeClr val="accent1">
                    <a:lumMod val="75000"/>
                  </a:schemeClr>
                </a:solidFill>
              </a:defRPr>
            </a:lvl1pPr>
          </a:lstStyle>
          <a:p>
            <a:r>
              <a:rPr lang="zh-CN" altLang="en-US" dirty="0"/>
              <a:t>单击此处编辑母版标题</a:t>
            </a:r>
            <a:endParaRPr lang="zh-CN" altLang="en-US" dirty="0"/>
          </a:p>
        </p:txBody>
      </p:sp>
      <p:sp>
        <p:nvSpPr>
          <p:cNvPr id="3" name="副标题 2"/>
          <p:cNvSpPr>
            <a:spLocks noGrp="1"/>
          </p:cNvSpPr>
          <p:nvPr userDrawn="1">
            <p:ph type="subTitle" idx="1" hasCustomPrompt="1"/>
            <p:custDataLst>
              <p:tags r:id="rId43"/>
            </p:custDataLst>
          </p:nvPr>
        </p:nvSpPr>
        <p:spPr>
          <a:xfrm>
            <a:off x="1482725" y="3600000"/>
            <a:ext cx="9226550" cy="541479"/>
          </a:xfrm>
        </p:spPr>
        <p:txBody>
          <a:bodyPr wrap="square">
            <a:normAutofit/>
          </a:bodyPr>
          <a:lstStyle>
            <a:lvl1pPr marL="0" indent="0" algn="ctr">
              <a:lnSpc>
                <a:spcPct val="100000"/>
              </a:lnSpc>
              <a:buNone/>
              <a:defRPr sz="1800" b="1">
                <a:solidFill>
                  <a:schemeClr val="tx1">
                    <a:lumMod val="85000"/>
                    <a:lumOff val="15000"/>
                  </a:schemeClr>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4" name="署名占位符 10"/>
          <p:cNvSpPr>
            <a:spLocks noGrp="1"/>
          </p:cNvSpPr>
          <p:nvPr userDrawn="1">
            <p:ph type="body" sz="quarter" idx="17" hasCustomPrompt="1"/>
            <p:custDataLst>
              <p:tags r:id="rId44"/>
            </p:custDataLst>
          </p:nvPr>
        </p:nvSpPr>
        <p:spPr>
          <a:xfrm>
            <a:off x="5073650" y="4578388"/>
            <a:ext cx="2044701" cy="462528"/>
          </a:xfrm>
        </p:spPr>
        <p:txBody>
          <a:bodyPr wrap="square" anchor="ctr">
            <a:normAutofit/>
          </a:bodyPr>
          <a:lstStyle>
            <a:lvl1pPr marL="0" indent="0" algn="ctr">
              <a:lnSpc>
                <a:spcPct val="100000"/>
              </a:lnSpc>
              <a:buNone/>
              <a:defRPr sz="1600">
                <a:solidFill>
                  <a:schemeClr val="accent1">
                    <a:lumMod val="75000"/>
                  </a:schemeClr>
                </a:solidFill>
              </a:defRPr>
            </a:lvl1pPr>
          </a:lstStyle>
          <a:p>
            <a:pPr lvl="0"/>
            <a:r>
              <a:rPr lang="zh-CN" altLang="en-US" dirty="0"/>
              <a:t>署名</a:t>
            </a:r>
            <a:endParaRPr lang="zh-CN" altLang="en-US" dirty="0"/>
          </a:p>
        </p:txBody>
      </p:sp>
      <p:sp>
        <p:nvSpPr>
          <p:cNvPr id="80" name="图形 29"/>
          <p:cNvSpPr/>
          <p:nvPr userDrawn="1">
            <p:custDataLst>
              <p:tags r:id="rId45"/>
            </p:custDataLst>
          </p:nvPr>
        </p:nvSpPr>
        <p:spPr>
          <a:xfrm flipH="1">
            <a:off x="1118645" y="1182744"/>
            <a:ext cx="2960414" cy="826370"/>
          </a:xfrm>
          <a:custGeom>
            <a:avLst/>
            <a:gdLst>
              <a:gd name="connsiteX0" fmla="*/ 0 w 2251709"/>
              <a:gd name="connsiteY0" fmla="*/ 628543 h 628542"/>
              <a:gd name="connsiteX1" fmla="*/ 1015365 w 2251709"/>
              <a:gd name="connsiteY1" fmla="*/ 202775 h 628542"/>
              <a:gd name="connsiteX2" fmla="*/ 1320165 w 2251709"/>
              <a:gd name="connsiteY2" fmla="*/ 33230 h 628542"/>
              <a:gd name="connsiteX3" fmla="*/ 1692593 w 2251709"/>
              <a:gd name="connsiteY3" fmla="*/ 37040 h 628542"/>
              <a:gd name="connsiteX4" fmla="*/ 1918335 w 2251709"/>
              <a:gd name="connsiteY4" fmla="*/ 195155 h 628542"/>
              <a:gd name="connsiteX5" fmla="*/ 2251710 w 2251709"/>
              <a:gd name="connsiteY5" fmla="*/ 628543 h 628542"/>
              <a:gd name="connsiteX6" fmla="*/ 0 w 2251709"/>
              <a:gd name="connsiteY6" fmla="*/ 628543 h 62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709" h="628542">
                <a:moveTo>
                  <a:pt x="0" y="628543"/>
                </a:moveTo>
                <a:cubicBezTo>
                  <a:pt x="361950" y="337078"/>
                  <a:pt x="900113" y="222778"/>
                  <a:pt x="1015365" y="202775"/>
                </a:cubicBezTo>
                <a:cubicBezTo>
                  <a:pt x="1150620" y="179915"/>
                  <a:pt x="1244918" y="82760"/>
                  <a:pt x="1320165" y="33230"/>
                </a:cubicBezTo>
                <a:cubicBezTo>
                  <a:pt x="1395413" y="-15347"/>
                  <a:pt x="1624965" y="-7727"/>
                  <a:pt x="1692593" y="37040"/>
                </a:cubicBezTo>
                <a:cubicBezTo>
                  <a:pt x="1760220" y="81808"/>
                  <a:pt x="1820228" y="112288"/>
                  <a:pt x="1918335" y="195155"/>
                </a:cubicBezTo>
                <a:cubicBezTo>
                  <a:pt x="1966913" y="236113"/>
                  <a:pt x="2114550" y="436138"/>
                  <a:pt x="2251710" y="628543"/>
                </a:cubicBezTo>
                <a:lnTo>
                  <a:pt x="0" y="628543"/>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
        <p:nvSpPr>
          <p:cNvPr id="72" name="任意多边形: 形状 71"/>
          <p:cNvSpPr/>
          <p:nvPr userDrawn="1">
            <p:custDataLst>
              <p:tags r:id="rId46"/>
            </p:custDataLst>
          </p:nvPr>
        </p:nvSpPr>
        <p:spPr>
          <a:xfrm flipH="1">
            <a:off x="8935653" y="3554546"/>
            <a:ext cx="2046524" cy="609133"/>
          </a:xfrm>
          <a:custGeom>
            <a:avLst/>
            <a:gdLst>
              <a:gd name="connsiteX0" fmla="*/ 1409700 w 1409700"/>
              <a:gd name="connsiteY0" fmla="*/ 419587 h 419587"/>
              <a:gd name="connsiteX1" fmla="*/ 1111568 w 1409700"/>
              <a:gd name="connsiteY1" fmla="*/ 215752 h 419587"/>
              <a:gd name="connsiteX2" fmla="*/ 767715 w 1409700"/>
              <a:gd name="connsiteY2" fmla="*/ 161460 h 419587"/>
              <a:gd name="connsiteX3" fmla="*/ 680085 w 1409700"/>
              <a:gd name="connsiteY3" fmla="*/ 99547 h 419587"/>
              <a:gd name="connsiteX4" fmla="*/ 408623 w 1409700"/>
              <a:gd name="connsiteY4" fmla="*/ 487 h 419587"/>
              <a:gd name="connsiteX5" fmla="*/ 0 w 1409700"/>
              <a:gd name="connsiteY5" fmla="*/ 419587 h 419587"/>
              <a:gd name="connsiteX6" fmla="*/ 1409700 w 1409700"/>
              <a:gd name="connsiteY6" fmla="*/ 419587 h 41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19587">
                <a:moveTo>
                  <a:pt x="1409700" y="419587"/>
                </a:moveTo>
                <a:cubicBezTo>
                  <a:pt x="1288733" y="261472"/>
                  <a:pt x="1189673" y="215752"/>
                  <a:pt x="1111568" y="215752"/>
                </a:cubicBezTo>
                <a:cubicBezTo>
                  <a:pt x="1049655" y="215752"/>
                  <a:pt x="910590" y="228135"/>
                  <a:pt x="767715" y="161460"/>
                </a:cubicBezTo>
                <a:cubicBezTo>
                  <a:pt x="758190" y="156697"/>
                  <a:pt x="728663" y="132885"/>
                  <a:pt x="680085" y="99547"/>
                </a:cubicBezTo>
                <a:cubicBezTo>
                  <a:pt x="561975" y="16680"/>
                  <a:pt x="437198" y="2392"/>
                  <a:pt x="408623" y="487"/>
                </a:cubicBezTo>
                <a:cubicBezTo>
                  <a:pt x="289560" y="-9990"/>
                  <a:pt x="122873" y="149077"/>
                  <a:pt x="0" y="419587"/>
                </a:cubicBezTo>
                <a:lnTo>
                  <a:pt x="1409700" y="419587"/>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8" name="矩形 27"/>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547955" y="1920706"/>
            <a:ext cx="11096091" cy="4195133"/>
          </a:xfrm>
          <a:prstGeom prst="rect">
            <a:avLst/>
          </a:prstGeom>
          <a:solidFill>
            <a:schemeClr val="bg2"/>
          </a:solidFill>
          <a:ln>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pic>
        <p:nvPicPr>
          <p:cNvPr id="3" name="图形 2"/>
          <p:cNvPicPr>
            <a:picLocks noChangeAspect="1"/>
          </p:cNvPicPr>
          <p:nvPr userDrawn="1">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0" y="6502755"/>
            <a:ext cx="12192000" cy="355245"/>
          </a:xfrm>
          <a:prstGeom prst="rect">
            <a:avLst/>
          </a:prstGeom>
        </p:spPr>
      </p:pic>
      <p:pic>
        <p:nvPicPr>
          <p:cNvPr id="4" name="图形 3"/>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rcRect r="14444"/>
          <a:stretch>
            <a:fillRect/>
          </a:stretch>
        </p:blipFill>
        <p:spPr>
          <a:xfrm>
            <a:off x="9243631" y="5432602"/>
            <a:ext cx="2948366" cy="1425397"/>
          </a:xfrm>
          <a:custGeom>
            <a:avLst/>
            <a:gdLst>
              <a:gd name="connsiteX0" fmla="*/ 0 w 4716784"/>
              <a:gd name="connsiteY0" fmla="*/ 0 h 2280344"/>
              <a:gd name="connsiteX1" fmla="*/ 4716784 w 4716784"/>
              <a:gd name="connsiteY1" fmla="*/ 0 h 2280344"/>
              <a:gd name="connsiteX2" fmla="*/ 4716784 w 4716784"/>
              <a:gd name="connsiteY2" fmla="*/ 2280344 h 2280344"/>
              <a:gd name="connsiteX3" fmla="*/ 0 w 4716784"/>
              <a:gd name="connsiteY3" fmla="*/ 2280344 h 2280344"/>
            </a:gdLst>
            <a:ahLst/>
            <a:cxnLst>
              <a:cxn ang="0">
                <a:pos x="connsiteX0" y="connsiteY0"/>
              </a:cxn>
              <a:cxn ang="0">
                <a:pos x="connsiteX1" y="connsiteY1"/>
              </a:cxn>
              <a:cxn ang="0">
                <a:pos x="connsiteX2" y="connsiteY2"/>
              </a:cxn>
              <a:cxn ang="0">
                <a:pos x="connsiteX3" y="connsiteY3"/>
              </a:cxn>
            </a:cxnLst>
            <a:rect l="l" t="t" r="r" b="b"/>
            <a:pathLst>
              <a:path w="4716784" h="2280344">
                <a:moveTo>
                  <a:pt x="0" y="0"/>
                </a:moveTo>
                <a:lnTo>
                  <a:pt x="4716784" y="0"/>
                </a:lnTo>
                <a:lnTo>
                  <a:pt x="4716784" y="2280344"/>
                </a:lnTo>
                <a:lnTo>
                  <a:pt x="0" y="2280344"/>
                </a:lnTo>
                <a:close/>
              </a:path>
            </a:pathLst>
          </a:custGeom>
        </p:spPr>
      </p:pic>
      <p:pic>
        <p:nvPicPr>
          <p:cNvPr id="6" name="图形 5"/>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rcRect l="13998"/>
          <a:stretch>
            <a:fillRect/>
          </a:stretch>
        </p:blipFill>
        <p:spPr>
          <a:xfrm>
            <a:off x="0" y="5668407"/>
            <a:ext cx="1452598" cy="1189593"/>
          </a:xfrm>
          <a:custGeom>
            <a:avLst/>
            <a:gdLst>
              <a:gd name="connsiteX0" fmla="*/ 0 w 2179166"/>
              <a:gd name="connsiteY0" fmla="*/ 0 h 1784609"/>
              <a:gd name="connsiteX1" fmla="*/ 2179166 w 2179166"/>
              <a:gd name="connsiteY1" fmla="*/ 0 h 1784609"/>
              <a:gd name="connsiteX2" fmla="*/ 2179166 w 2179166"/>
              <a:gd name="connsiteY2" fmla="*/ 1784609 h 1784609"/>
              <a:gd name="connsiteX3" fmla="*/ 0 w 2179166"/>
              <a:gd name="connsiteY3" fmla="*/ 1784609 h 1784609"/>
            </a:gdLst>
            <a:ahLst/>
            <a:cxnLst>
              <a:cxn ang="0">
                <a:pos x="connsiteX0" y="connsiteY0"/>
              </a:cxn>
              <a:cxn ang="0">
                <a:pos x="connsiteX1" y="connsiteY1"/>
              </a:cxn>
              <a:cxn ang="0">
                <a:pos x="connsiteX2" y="connsiteY2"/>
              </a:cxn>
              <a:cxn ang="0">
                <a:pos x="connsiteX3" y="connsiteY3"/>
              </a:cxn>
            </a:cxnLst>
            <a:rect l="l" t="t" r="r" b="b"/>
            <a:pathLst>
              <a:path w="2179166" h="1784609">
                <a:moveTo>
                  <a:pt x="0" y="0"/>
                </a:moveTo>
                <a:lnTo>
                  <a:pt x="2179166" y="0"/>
                </a:lnTo>
                <a:lnTo>
                  <a:pt x="2179166" y="1784609"/>
                </a:lnTo>
                <a:lnTo>
                  <a:pt x="0" y="1784609"/>
                </a:lnTo>
                <a:close/>
              </a:path>
            </a:pathLst>
          </a:custGeom>
        </p:spPr>
      </p:pic>
      <p:sp>
        <p:nvSpPr>
          <p:cNvPr id="7"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4"/>
            </p:custDataLst>
          </p:nvPr>
        </p:nvSpPr>
        <p:spPr/>
        <p:txBody>
          <a:bodyPr/>
          <a:lstStyle/>
          <a:p>
            <a:endParaRPr lang="zh-CN" altLang="en-US"/>
          </a:p>
        </p:txBody>
      </p:sp>
      <p:sp>
        <p:nvSpPr>
          <p:cNvPr id="9" name="灯片编号占位符 5"/>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9" name="标题 1"/>
          <p:cNvSpPr>
            <a:spLocks noGrp="1"/>
          </p:cNvSpPr>
          <p:nvPr>
            <p:ph type="title" hasCustomPrompt="1"/>
            <p:custDataLst>
              <p:tags r:id="rId16"/>
            </p:custDataLst>
          </p:nvPr>
        </p:nvSpPr>
        <p:spPr>
          <a:xfrm>
            <a:off x="547955" y="679981"/>
            <a:ext cx="1808919" cy="1081088"/>
          </a:xfrm>
        </p:spPr>
        <p:txBody>
          <a:bodyPr wrap="square" anchor="b">
            <a:normAutofit/>
          </a:bodyPr>
          <a:lstStyle>
            <a:lvl1pPr algn="l">
              <a:defRPr sz="6000" b="1">
                <a:solidFill>
                  <a:srgbClr val="FFFFFF"/>
                </a:solidFill>
              </a:defRPr>
            </a:lvl1pPr>
          </a:lstStyle>
          <a:p>
            <a:r>
              <a:rPr lang="zh-CN" altLang="en-US" dirty="0"/>
              <a:t>标题</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custDataLst>
              <p:tags r:id="rId3"/>
            </p:custDataLst>
          </p:nvPr>
        </p:nvSpPr>
        <p:spPr>
          <a:xfrm>
            <a:off x="501650" y="419100"/>
            <a:ext cx="11188700" cy="6347460"/>
          </a:xfrm>
          <a:prstGeom prst="roundRect">
            <a:avLst>
              <a:gd name="adj" fmla="val 0"/>
            </a:avLst>
          </a:prstGeom>
          <a:solidFill>
            <a:schemeClr val="bg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userDrawn="1">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5"/>
            </p:custDataLst>
          </p:nvPr>
        </p:nvSpPr>
        <p:spPr/>
        <p:txBody>
          <a:bodyPr/>
          <a:lstStyle/>
          <a:p>
            <a:endParaRPr lang="zh-CN" altLang="en-US"/>
          </a:p>
        </p:txBody>
      </p:sp>
      <p:sp>
        <p:nvSpPr>
          <p:cNvPr id="6" name="灯片编号占位符 6"/>
          <p:cNvSpPr>
            <a:spLocks noGrp="1"/>
          </p:cNvSpPr>
          <p:nvPr userDrawn="1">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pic>
        <p:nvPicPr>
          <p:cNvPr id="7" name="图形 6"/>
          <p:cNvPicPr>
            <a:picLocks noChangeAspect="1"/>
          </p:cNvPicPr>
          <p:nvPr userDrawn="1">
            <p:custDataLst>
              <p:tags r:id="rId7"/>
            </p:custDataLst>
          </p:nvPr>
        </p:nvPicPr>
        <p:blipFill rotWithShape="1">
          <a:blip r:embed="rId8">
            <a:extLst>
              <a:ext uri="{96DAC541-7B7A-43D3-8B79-37D633B846F1}">
                <asvg:svgBlip xmlns:asvg="http://schemas.microsoft.com/office/drawing/2016/SVG/main" r:embed="rId9"/>
              </a:ext>
            </a:extLst>
          </a:blip>
          <a:srcRect b="13884"/>
          <a:stretch>
            <a:fillRect/>
          </a:stretch>
        </p:blipFill>
        <p:spPr>
          <a:xfrm flipH="1">
            <a:off x="2568448" y="5502451"/>
            <a:ext cx="6582918" cy="1355550"/>
          </a:xfrm>
          <a:prstGeom prst="rect">
            <a:avLst/>
          </a:prstGeom>
        </p:spPr>
      </p:pic>
      <p:pic>
        <p:nvPicPr>
          <p:cNvPr id="11" name="图形 10"/>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rcRect l="594" r="46624" b="3478"/>
          <a:stretch>
            <a:fillRect/>
          </a:stretch>
        </p:blipFill>
        <p:spPr>
          <a:xfrm flipH="1">
            <a:off x="7371732" y="4578602"/>
            <a:ext cx="4820268" cy="2279398"/>
          </a:xfrm>
          <a:custGeom>
            <a:avLst/>
            <a:gdLst>
              <a:gd name="connsiteX0" fmla="*/ 5162653 w 5162653"/>
              <a:gd name="connsiteY0" fmla="*/ 0 h 2441304"/>
              <a:gd name="connsiteX1" fmla="*/ 0 w 5162653"/>
              <a:gd name="connsiteY1" fmla="*/ 0 h 2441304"/>
              <a:gd name="connsiteX2" fmla="*/ 0 w 5162653"/>
              <a:gd name="connsiteY2" fmla="*/ 2441304 h 2441304"/>
              <a:gd name="connsiteX3" fmla="*/ 5162653 w 5162653"/>
              <a:gd name="connsiteY3" fmla="*/ 2441304 h 2441304"/>
            </a:gdLst>
            <a:ahLst/>
            <a:cxnLst>
              <a:cxn ang="0">
                <a:pos x="connsiteX0" y="connsiteY0"/>
              </a:cxn>
              <a:cxn ang="0">
                <a:pos x="connsiteX1" y="connsiteY1"/>
              </a:cxn>
              <a:cxn ang="0">
                <a:pos x="connsiteX2" y="connsiteY2"/>
              </a:cxn>
              <a:cxn ang="0">
                <a:pos x="connsiteX3" y="connsiteY3"/>
              </a:cxn>
            </a:cxnLst>
            <a:rect l="l" t="t" r="r" b="b"/>
            <a:pathLst>
              <a:path w="5162653" h="2441304">
                <a:moveTo>
                  <a:pt x="5162653" y="0"/>
                </a:moveTo>
                <a:lnTo>
                  <a:pt x="0" y="0"/>
                </a:lnTo>
                <a:lnTo>
                  <a:pt x="0" y="2441304"/>
                </a:lnTo>
                <a:lnTo>
                  <a:pt x="5162653" y="2441304"/>
                </a:lnTo>
                <a:close/>
              </a:path>
            </a:pathLst>
          </a:custGeom>
        </p:spPr>
      </p:pic>
      <p:pic>
        <p:nvPicPr>
          <p:cNvPr id="12" name="图形 11"/>
          <p:cNvPicPr>
            <a:picLocks noChangeAspect="1"/>
          </p:cNvPicPr>
          <p:nvPr userDrawn="1">
            <p:custDataLst>
              <p:tags r:id="rId13"/>
            </p:custDataLst>
          </p:nvPr>
        </p:nvPicPr>
        <p:blipFill>
          <a:blip r:embed="rId11">
            <a:extLst>
              <a:ext uri="{96DAC541-7B7A-43D3-8B79-37D633B846F1}">
                <asvg:svgBlip xmlns:asvg="http://schemas.microsoft.com/office/drawing/2016/SVG/main" r:embed="rId12"/>
              </a:ext>
            </a:extLst>
          </a:blip>
          <a:srcRect l="62214" b="2790"/>
          <a:stretch>
            <a:fillRect/>
          </a:stretch>
        </p:blipFill>
        <p:spPr>
          <a:xfrm flipH="1">
            <a:off x="0" y="3809635"/>
            <a:ext cx="4582162" cy="3048365"/>
          </a:xfrm>
          <a:custGeom>
            <a:avLst/>
            <a:gdLst>
              <a:gd name="connsiteX0" fmla="*/ 4606825 w 4606825"/>
              <a:gd name="connsiteY0" fmla="*/ 0 h 3064773"/>
              <a:gd name="connsiteX1" fmla="*/ 0 w 4606825"/>
              <a:gd name="connsiteY1" fmla="*/ 0 h 3064773"/>
              <a:gd name="connsiteX2" fmla="*/ 0 w 4606825"/>
              <a:gd name="connsiteY2" fmla="*/ 3064773 h 3064773"/>
              <a:gd name="connsiteX3" fmla="*/ 4606825 w 4606825"/>
              <a:gd name="connsiteY3" fmla="*/ 3064773 h 3064773"/>
            </a:gdLst>
            <a:ahLst/>
            <a:cxnLst>
              <a:cxn ang="0">
                <a:pos x="connsiteX0" y="connsiteY0"/>
              </a:cxn>
              <a:cxn ang="0">
                <a:pos x="connsiteX1" y="connsiteY1"/>
              </a:cxn>
              <a:cxn ang="0">
                <a:pos x="connsiteX2" y="connsiteY2"/>
              </a:cxn>
              <a:cxn ang="0">
                <a:pos x="connsiteX3" y="connsiteY3"/>
              </a:cxn>
            </a:cxnLst>
            <a:rect l="l" t="t" r="r" b="b"/>
            <a:pathLst>
              <a:path w="4606825" h="3064773">
                <a:moveTo>
                  <a:pt x="4606825" y="0"/>
                </a:moveTo>
                <a:lnTo>
                  <a:pt x="0" y="0"/>
                </a:lnTo>
                <a:lnTo>
                  <a:pt x="0" y="3064773"/>
                </a:lnTo>
                <a:lnTo>
                  <a:pt x="4606825" y="3064773"/>
                </a:lnTo>
                <a:close/>
              </a:path>
            </a:pathLst>
          </a:custGeom>
        </p:spPr>
      </p:pic>
      <p:pic>
        <p:nvPicPr>
          <p:cNvPr id="13" name="图形 12"/>
          <p:cNvPicPr>
            <a:picLocks noChangeAspect="1"/>
          </p:cNvPicPr>
          <p:nvPr userDrawn="1">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0" y="6502755"/>
            <a:ext cx="12192000" cy="355245"/>
          </a:xfrm>
          <a:prstGeom prst="rect">
            <a:avLst/>
          </a:prstGeom>
        </p:spPr>
      </p:pic>
      <p:cxnSp>
        <p:nvCxnSpPr>
          <p:cNvPr id="23" name="直接连接符 22"/>
          <p:cNvCxnSpPr/>
          <p:nvPr userDrawn="1">
            <p:custDataLst>
              <p:tags r:id="rId17"/>
            </p:custDataLst>
          </p:nvPr>
        </p:nvCxnSpPr>
        <p:spPr>
          <a:xfrm>
            <a:off x="4582162" y="2062064"/>
            <a:ext cx="9252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8"/>
            </p:custDataLst>
          </p:nvPr>
        </p:nvCxnSpPr>
        <p:spPr>
          <a:xfrm>
            <a:off x="6684627" y="2062064"/>
            <a:ext cx="9252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userDrawn="1">
            <p:ph type="title"/>
            <p:custDataLst>
              <p:tags r:id="rId19"/>
            </p:custDataLst>
          </p:nvPr>
        </p:nvSpPr>
        <p:spPr>
          <a:xfrm>
            <a:off x="1526400" y="2904799"/>
            <a:ext cx="9144000" cy="982766"/>
          </a:xfrm>
        </p:spPr>
        <p:txBody>
          <a:bodyPr wrap="square" anchor="b">
            <a:normAutofit/>
          </a:bodyPr>
          <a:lstStyle>
            <a:lvl1pPr algn="ctr">
              <a:defRPr sz="4800" b="1">
                <a:solidFill>
                  <a:schemeClr val="accent1">
                    <a:lumMod val="75000"/>
                  </a:schemeClr>
                </a:solidFill>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userDrawn="1">
            <p:ph type="body" idx="1" hasCustomPrompt="1"/>
            <p:custDataLst>
              <p:tags r:id="rId20"/>
            </p:custDataLst>
          </p:nvPr>
        </p:nvSpPr>
        <p:spPr>
          <a:xfrm>
            <a:off x="1526400" y="3966537"/>
            <a:ext cx="9144000" cy="651242"/>
          </a:xfrm>
        </p:spPr>
        <p:txBody>
          <a:bodyPr wrap="square">
            <a:normAutofit/>
          </a:bodyPr>
          <a:lstStyle>
            <a:lvl1pPr marL="0" indent="0" algn="ctr">
              <a:buNone/>
              <a:defRPr sz="1800" b="1">
                <a:solidFill>
                  <a:schemeClr val="tx1"/>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21"/>
            </p:custDataLst>
          </p:nvPr>
        </p:nvSpPr>
        <p:spPr>
          <a:xfrm>
            <a:off x="5507372" y="1461810"/>
            <a:ext cx="1170000" cy="1168711"/>
          </a:xfrm>
          <a:prstGeom prst="ellipse">
            <a:avLst/>
          </a:prstGeom>
          <a:ln w="12700">
            <a:solidFill>
              <a:schemeClr val="accent1"/>
            </a:solidFill>
          </a:ln>
        </p:spPr>
        <p:txBody>
          <a:bodyPr wrap="none" anchor="ctr">
            <a:normAutofit/>
          </a:bodyPr>
          <a:lstStyle>
            <a:lvl1pPr marL="0" indent="0" algn="ctr">
              <a:buNone/>
              <a:defRPr sz="4800" b="1">
                <a:solidFill>
                  <a:schemeClr val="accent1">
                    <a:lumMod val="75000"/>
                  </a:schemeClr>
                </a:solidFill>
                <a:latin typeface="+mj-lt"/>
                <a:ea typeface="+mj-ea"/>
              </a:defRPr>
            </a:lvl1pPr>
          </a:lstStyle>
          <a:p>
            <a:pPr lvl="0"/>
            <a:r>
              <a:rPr lang="zh-CN" altLang="en-US" dirty="0"/>
              <a:t>节编号</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177925"/>
            <a:ext cx="5323840" cy="535305"/>
          </a:xfrm>
        </p:spPr>
        <p:txBody>
          <a:bodyPr wrap="square" anchor="b">
            <a:normAutofit/>
          </a:bodyPr>
          <a:lstStyle>
            <a:lvl1pPr marL="0" indent="0">
              <a:buNone/>
              <a:defRPr sz="28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177925"/>
            <a:ext cx="5323840" cy="535305"/>
          </a:xfrm>
        </p:spPr>
        <p:txBody>
          <a:bodyPr wrap="square" anchor="b">
            <a:normAutofit/>
          </a:bodyPr>
          <a:lstStyle>
            <a:lvl1pPr marL="0" indent="0">
              <a:buNone/>
              <a:defRPr sz="28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7" name="矩形 36"/>
          <p:cNvSpPr/>
          <p:nvPr userDrawn="1">
            <p:custDataLst>
              <p:tags r:id="rId2"/>
            </p:custDataLst>
          </p:nvPr>
        </p:nvSpPr>
        <p:spPr>
          <a:xfrm>
            <a:off x="1200" y="0"/>
            <a:ext cx="12189600" cy="6858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547955" y="836607"/>
            <a:ext cx="11096091" cy="5032386"/>
          </a:xfrm>
          <a:prstGeom prst="rect">
            <a:avLst/>
          </a:prstGeom>
          <a:solidFill>
            <a:schemeClr val="bg2"/>
          </a:solidFill>
          <a:ln>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sp>
        <p:nvSpPr>
          <p:cNvPr id="15" name="十字形 14"/>
          <p:cNvSpPr/>
          <p:nvPr>
            <p:custDataLst>
              <p:tags r:id="rId4"/>
            </p:custDataLst>
          </p:nvPr>
        </p:nvSpPr>
        <p:spPr>
          <a:xfrm>
            <a:off x="618506" y="936996"/>
            <a:ext cx="10954988" cy="4831608"/>
          </a:xfrm>
          <a:prstGeom prst="plus">
            <a:avLst>
              <a:gd name="adj" fmla="val 2018"/>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sp>
        <p:nvSpPr>
          <p:cNvPr id="11" name="矩形 10"/>
          <p:cNvSpPr/>
          <p:nvPr>
            <p:custDataLst>
              <p:tags r:id="rId5"/>
            </p:custDataLst>
          </p:nvPr>
        </p:nvSpPr>
        <p:spPr>
          <a:xfrm>
            <a:off x="11521461" y="936995"/>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12" name="矩形 11"/>
          <p:cNvSpPr/>
          <p:nvPr>
            <p:custDataLst>
              <p:tags r:id="rId6"/>
            </p:custDataLst>
          </p:nvPr>
        </p:nvSpPr>
        <p:spPr>
          <a:xfrm>
            <a:off x="614677" y="936995"/>
            <a:ext cx="66620" cy="6692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黑体" panose="02010609060101010101" charset="-122"/>
            </a:endParaRPr>
          </a:p>
        </p:txBody>
      </p:sp>
      <p:pic>
        <p:nvPicPr>
          <p:cNvPr id="7" name="图形 6"/>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flipH="1">
            <a:off x="0" y="6502755"/>
            <a:ext cx="12192000" cy="355245"/>
          </a:xfrm>
          <a:prstGeom prst="rect">
            <a:avLst/>
          </a:prstGeom>
        </p:spPr>
      </p:pic>
      <p:pic>
        <p:nvPicPr>
          <p:cNvPr id="19" name="图形 18"/>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10500360" y="4168140"/>
            <a:ext cx="1502410" cy="2689860"/>
          </a:xfrm>
          <a:prstGeom prst="rect">
            <a:avLst/>
          </a:prstGeom>
        </p:spPr>
      </p:pic>
      <p:pic>
        <p:nvPicPr>
          <p:cNvPr id="20" name="图形 19"/>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flipH="1">
            <a:off x="10652760" y="4855210"/>
            <a:ext cx="1539240" cy="2002790"/>
          </a:xfrm>
          <a:prstGeom prst="rect">
            <a:avLst/>
          </a:prstGeom>
        </p:spPr>
      </p:pic>
      <p:pic>
        <p:nvPicPr>
          <p:cNvPr id="10" name="图形 9"/>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flipH="1">
            <a:off x="451614" y="4834670"/>
            <a:ext cx="4891747" cy="2023330"/>
          </a:xfrm>
          <a:prstGeom prst="rect">
            <a:avLst/>
          </a:prstGeom>
        </p:spPr>
      </p:pic>
      <p:pic>
        <p:nvPicPr>
          <p:cNvPr id="14" name="图形 13"/>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flipH="1">
            <a:off x="0" y="4191332"/>
            <a:ext cx="1312435" cy="2666666"/>
          </a:xfrm>
          <a:prstGeom prst="rect">
            <a:avLst/>
          </a:prstGeom>
        </p:spPr>
      </p:pic>
      <p:pic>
        <p:nvPicPr>
          <p:cNvPr id="18" name="图形 17"/>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flipH="1">
            <a:off x="0" y="5213206"/>
            <a:ext cx="1681495" cy="1268906"/>
          </a:xfrm>
          <a:prstGeom prst="rect">
            <a:avLst/>
          </a:prstGeom>
        </p:spPr>
      </p:pic>
      <p:pic>
        <p:nvPicPr>
          <p:cNvPr id="21" name="图形 20"/>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10032313" y="4653653"/>
            <a:ext cx="936351" cy="2204347"/>
          </a:xfrm>
          <a:prstGeom prst="rect">
            <a:avLst/>
          </a:prstGeom>
        </p:spPr>
      </p:pic>
      <p:pic>
        <p:nvPicPr>
          <p:cNvPr id="22" name="图形 21"/>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flipH="1">
            <a:off x="7301143" y="5073390"/>
            <a:ext cx="2533869" cy="1784610"/>
          </a:xfrm>
          <a:prstGeom prst="rect">
            <a:avLst/>
          </a:prstGeom>
        </p:spPr>
      </p:pic>
      <p:pic>
        <p:nvPicPr>
          <p:cNvPr id="23" name="图形 22"/>
          <p:cNvPicPr>
            <a:picLocks noChangeAspect="1"/>
          </p:cNvPicPr>
          <p:nvPr userDrawn="1">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flipH="1">
            <a:off x="9586802" y="5583510"/>
            <a:ext cx="1235424" cy="1274490"/>
          </a:xfrm>
          <a:prstGeom prst="rect">
            <a:avLst/>
          </a:prstGeom>
        </p:spPr>
      </p:pic>
      <p:pic>
        <p:nvPicPr>
          <p:cNvPr id="25" name="图形 24"/>
          <p:cNvPicPr>
            <a:picLocks noChangeAspect="1"/>
          </p:cNvPicPr>
          <p:nvPr userDrawn="1">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flipH="1">
            <a:off x="10871380" y="5019260"/>
            <a:ext cx="1320620" cy="1348247"/>
          </a:xfrm>
          <a:prstGeom prst="rect">
            <a:avLst/>
          </a:prstGeom>
        </p:spPr>
      </p:pic>
      <p:sp>
        <p:nvSpPr>
          <p:cNvPr id="4" name="日期占位符 3"/>
          <p:cNvSpPr>
            <a:spLocks noGrp="1"/>
          </p:cNvSpPr>
          <p:nvPr userDrawn="1">
            <p:ph type="dt" sz="half" idx="10"/>
            <p:custDataLst>
              <p:tags r:id="rId3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8"/>
            </p:custDataLst>
          </p:nvPr>
        </p:nvSpPr>
        <p:spPr/>
        <p:txBody>
          <a:bodyPr/>
          <a:lstStyle/>
          <a:p>
            <a:endParaRPr lang="zh-CN" altLang="en-US"/>
          </a:p>
        </p:txBody>
      </p:sp>
      <p:sp>
        <p:nvSpPr>
          <p:cNvPr id="6" name="灯片编号占位符 5"/>
          <p:cNvSpPr>
            <a:spLocks noGrp="1"/>
          </p:cNvSpPr>
          <p:nvPr userDrawn="1">
            <p:ph type="sldNum" sz="quarter" idx="12"/>
            <p:custDataLst>
              <p:tags r:id="rId3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7" name="图形 29"/>
          <p:cNvSpPr/>
          <p:nvPr userDrawn="1">
            <p:custDataLst>
              <p:tags r:id="rId40"/>
            </p:custDataLst>
          </p:nvPr>
        </p:nvSpPr>
        <p:spPr>
          <a:xfrm flipH="1">
            <a:off x="1118645" y="1182744"/>
            <a:ext cx="2960414" cy="826370"/>
          </a:xfrm>
          <a:custGeom>
            <a:avLst/>
            <a:gdLst>
              <a:gd name="connsiteX0" fmla="*/ 0 w 2251709"/>
              <a:gd name="connsiteY0" fmla="*/ 628543 h 628542"/>
              <a:gd name="connsiteX1" fmla="*/ 1015365 w 2251709"/>
              <a:gd name="connsiteY1" fmla="*/ 202775 h 628542"/>
              <a:gd name="connsiteX2" fmla="*/ 1320165 w 2251709"/>
              <a:gd name="connsiteY2" fmla="*/ 33230 h 628542"/>
              <a:gd name="connsiteX3" fmla="*/ 1692593 w 2251709"/>
              <a:gd name="connsiteY3" fmla="*/ 37040 h 628542"/>
              <a:gd name="connsiteX4" fmla="*/ 1918335 w 2251709"/>
              <a:gd name="connsiteY4" fmla="*/ 195155 h 628542"/>
              <a:gd name="connsiteX5" fmla="*/ 2251710 w 2251709"/>
              <a:gd name="connsiteY5" fmla="*/ 628543 h 628542"/>
              <a:gd name="connsiteX6" fmla="*/ 0 w 2251709"/>
              <a:gd name="connsiteY6" fmla="*/ 628543 h 62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709" h="628542">
                <a:moveTo>
                  <a:pt x="0" y="628543"/>
                </a:moveTo>
                <a:cubicBezTo>
                  <a:pt x="361950" y="337078"/>
                  <a:pt x="900113" y="222778"/>
                  <a:pt x="1015365" y="202775"/>
                </a:cubicBezTo>
                <a:cubicBezTo>
                  <a:pt x="1150620" y="179915"/>
                  <a:pt x="1244918" y="82760"/>
                  <a:pt x="1320165" y="33230"/>
                </a:cubicBezTo>
                <a:cubicBezTo>
                  <a:pt x="1395413" y="-15347"/>
                  <a:pt x="1624965" y="-7727"/>
                  <a:pt x="1692593" y="37040"/>
                </a:cubicBezTo>
                <a:cubicBezTo>
                  <a:pt x="1760220" y="81808"/>
                  <a:pt x="1820228" y="112288"/>
                  <a:pt x="1918335" y="195155"/>
                </a:cubicBezTo>
                <a:cubicBezTo>
                  <a:pt x="1966913" y="236113"/>
                  <a:pt x="2114550" y="436138"/>
                  <a:pt x="2251710" y="628543"/>
                </a:cubicBezTo>
                <a:lnTo>
                  <a:pt x="0" y="628543"/>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
        <p:nvSpPr>
          <p:cNvPr id="29" name="任意多边形: 形状 28"/>
          <p:cNvSpPr/>
          <p:nvPr userDrawn="1">
            <p:custDataLst>
              <p:tags r:id="rId41"/>
            </p:custDataLst>
          </p:nvPr>
        </p:nvSpPr>
        <p:spPr>
          <a:xfrm flipH="1">
            <a:off x="8935653" y="3554546"/>
            <a:ext cx="2046524" cy="609133"/>
          </a:xfrm>
          <a:custGeom>
            <a:avLst/>
            <a:gdLst>
              <a:gd name="connsiteX0" fmla="*/ 1409700 w 1409700"/>
              <a:gd name="connsiteY0" fmla="*/ 419587 h 419587"/>
              <a:gd name="connsiteX1" fmla="*/ 1111568 w 1409700"/>
              <a:gd name="connsiteY1" fmla="*/ 215752 h 419587"/>
              <a:gd name="connsiteX2" fmla="*/ 767715 w 1409700"/>
              <a:gd name="connsiteY2" fmla="*/ 161460 h 419587"/>
              <a:gd name="connsiteX3" fmla="*/ 680085 w 1409700"/>
              <a:gd name="connsiteY3" fmla="*/ 99547 h 419587"/>
              <a:gd name="connsiteX4" fmla="*/ 408623 w 1409700"/>
              <a:gd name="connsiteY4" fmla="*/ 487 h 419587"/>
              <a:gd name="connsiteX5" fmla="*/ 0 w 1409700"/>
              <a:gd name="connsiteY5" fmla="*/ 419587 h 419587"/>
              <a:gd name="connsiteX6" fmla="*/ 1409700 w 1409700"/>
              <a:gd name="connsiteY6" fmla="*/ 419587 h 41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19587">
                <a:moveTo>
                  <a:pt x="1409700" y="419587"/>
                </a:moveTo>
                <a:cubicBezTo>
                  <a:pt x="1288733" y="261472"/>
                  <a:pt x="1189673" y="215752"/>
                  <a:pt x="1111568" y="215752"/>
                </a:cubicBezTo>
                <a:cubicBezTo>
                  <a:pt x="1049655" y="215752"/>
                  <a:pt x="910590" y="228135"/>
                  <a:pt x="767715" y="161460"/>
                </a:cubicBezTo>
                <a:cubicBezTo>
                  <a:pt x="758190" y="156697"/>
                  <a:pt x="728663" y="132885"/>
                  <a:pt x="680085" y="99547"/>
                </a:cubicBezTo>
                <a:cubicBezTo>
                  <a:pt x="561975" y="16680"/>
                  <a:pt x="437198" y="2392"/>
                  <a:pt x="408623" y="487"/>
                </a:cubicBezTo>
                <a:cubicBezTo>
                  <a:pt x="289560" y="-9990"/>
                  <a:pt x="122873" y="149077"/>
                  <a:pt x="0" y="419587"/>
                </a:cubicBezTo>
                <a:lnTo>
                  <a:pt x="1409700" y="419587"/>
                </a:lnTo>
                <a:close/>
              </a:path>
            </a:pathLst>
          </a:custGeom>
          <a:gradFill>
            <a:gsLst>
              <a:gs pos="14350">
                <a:schemeClr val="accent2">
                  <a:alpha val="6000"/>
                </a:schemeClr>
              </a:gs>
              <a:gs pos="56200">
                <a:schemeClr val="accent2">
                  <a:alpha val="0"/>
                </a:schemeClr>
              </a:gs>
              <a:gs pos="100000">
                <a:schemeClr val="bg2">
                  <a:lumMod val="20000"/>
                  <a:lumOff val="80000"/>
                  <a:alpha val="0"/>
                </a:schemeClr>
              </a:gs>
            </a:gsLst>
            <a:lin ang="5434416" scaled="1"/>
          </a:gradFill>
          <a:ln w="19050" cap="rnd">
            <a:noFill/>
            <a:prstDash val="solid"/>
            <a:round/>
          </a:ln>
        </p:spPr>
        <p:txBody>
          <a:bodyPr rtlCol="0" anchor="ctr"/>
          <a:lstStyle/>
          <a:p>
            <a:endParaRPr lang="zh-CN" altLang="en-US"/>
          </a:p>
        </p:txBody>
      </p:sp>
      <p:sp>
        <p:nvSpPr>
          <p:cNvPr id="2" name="标题 1"/>
          <p:cNvSpPr>
            <a:spLocks noGrp="1"/>
          </p:cNvSpPr>
          <p:nvPr userDrawn="1">
            <p:ph type="ctrTitle"/>
            <p:custDataLst>
              <p:tags r:id="rId42"/>
            </p:custDataLst>
          </p:nvPr>
        </p:nvSpPr>
        <p:spPr>
          <a:xfrm>
            <a:off x="2724834" y="1524000"/>
            <a:ext cx="6742333" cy="2310085"/>
          </a:xfrm>
        </p:spPr>
        <p:txBody>
          <a:bodyPr wrap="square" anchor="b">
            <a:normAutofit/>
          </a:bodyPr>
          <a:lstStyle>
            <a:lvl1pPr algn="ctr">
              <a:lnSpc>
                <a:spcPct val="100000"/>
              </a:lnSpc>
              <a:defRPr sz="6200"/>
            </a:lvl1pPr>
          </a:lstStyle>
          <a:p>
            <a:r>
              <a:rPr lang="zh-CN" altLang="en-US" dirty="0"/>
              <a:t>单击此处编辑母版标题样式</a:t>
            </a:r>
            <a:endParaRPr lang="zh-CN" altLang="en-US" dirty="0"/>
          </a:p>
        </p:txBody>
      </p:sp>
      <p:sp>
        <p:nvSpPr>
          <p:cNvPr id="41" name="矩形 40"/>
          <p:cNvSpPr/>
          <p:nvPr userDrawn="1">
            <p:custDataLst>
              <p:tags r:id="rId43"/>
            </p:custDataLst>
          </p:nvPr>
        </p:nvSpPr>
        <p:spPr>
          <a:xfrm>
            <a:off x="5073649" y="3952155"/>
            <a:ext cx="2044701" cy="47071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cs typeface="黑体" panose="02010609060101010101" charset="-122"/>
            </a:endParaRPr>
          </a:p>
        </p:txBody>
      </p:sp>
      <p:sp>
        <p:nvSpPr>
          <p:cNvPr id="42" name="十字形 41"/>
          <p:cNvSpPr/>
          <p:nvPr userDrawn="1">
            <p:custDataLst>
              <p:tags r:id="rId44"/>
            </p:custDataLst>
          </p:nvPr>
        </p:nvSpPr>
        <p:spPr>
          <a:xfrm>
            <a:off x="5099967" y="3982638"/>
            <a:ext cx="1992065" cy="409748"/>
          </a:xfrm>
          <a:prstGeom prst="plus">
            <a:avLst>
              <a:gd name="adj" fmla="val 6091"/>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cs typeface="黑体" panose="02010609060101010101" charset="-122"/>
            </a:endParaRPr>
          </a:p>
        </p:txBody>
      </p:sp>
      <p:sp>
        <p:nvSpPr>
          <p:cNvPr id="24" name="署名占位符 10"/>
          <p:cNvSpPr>
            <a:spLocks noGrp="1"/>
          </p:cNvSpPr>
          <p:nvPr userDrawn="1">
            <p:ph type="body" sz="quarter" idx="17" hasCustomPrompt="1"/>
            <p:custDataLst>
              <p:tags r:id="rId45"/>
            </p:custDataLst>
          </p:nvPr>
        </p:nvSpPr>
        <p:spPr>
          <a:xfrm>
            <a:off x="5096443" y="3982638"/>
            <a:ext cx="1999113" cy="409748"/>
          </a:xfrm>
        </p:spPr>
        <p:txBody>
          <a:bodyPr wrap="square" anchor="ctr">
            <a:normAutofit/>
          </a:bodyPr>
          <a:lstStyle>
            <a:lvl1pPr marL="0" indent="0" algn="ctr">
              <a:lnSpc>
                <a:spcPct val="100000"/>
              </a:lnSpc>
              <a:buNone/>
              <a:defRPr sz="1600">
                <a:solidFill>
                  <a:schemeClr val="accent1">
                    <a:lumMod val="75000"/>
                  </a:schemeClr>
                </a:solidFill>
              </a:defRPr>
            </a:lvl1pPr>
          </a:lstStyle>
          <a:p>
            <a:pPr lvl="0"/>
            <a:r>
              <a:rPr lang="zh-CN" altLang="en-US" dirty="0"/>
              <a:t>署名</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176.xml"/><Relationship Id="rId18" Type="http://schemas.openxmlformats.org/officeDocument/2006/relationships/tags" Target="../tags/tag175.xml"/><Relationship Id="rId17" Type="http://schemas.openxmlformats.org/officeDocument/2006/relationships/tags" Target="../tags/tag174.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image" Target="../media/image27.png"/><Relationship Id="rId12" Type="http://schemas.openxmlformats.org/officeDocument/2006/relationships/tags" Target="../tags/tag17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0" Type="http://schemas.openxmlformats.org/officeDocument/2006/relationships/theme" Target="../theme/theme3.xml"/><Relationship Id="rId2" Type="http://schemas.openxmlformats.org/officeDocument/2006/relationships/slideLayout" Target="../slideLayouts/slideLayout24.xml"/><Relationship Id="rId19" Type="http://schemas.openxmlformats.org/officeDocument/2006/relationships/tags" Target="../tags/tag290.xml"/><Relationship Id="rId18" Type="http://schemas.openxmlformats.org/officeDocument/2006/relationships/tags" Target="../tags/tag289.xml"/><Relationship Id="rId17" Type="http://schemas.openxmlformats.org/officeDocument/2006/relationships/tags" Target="../tags/tag288.xml"/><Relationship Id="rId16" Type="http://schemas.openxmlformats.org/officeDocument/2006/relationships/tags" Target="../tags/tag287.xml"/><Relationship Id="rId15" Type="http://schemas.openxmlformats.org/officeDocument/2006/relationships/tags" Target="../tags/tag286.xml"/><Relationship Id="rId14" Type="http://schemas.openxmlformats.org/officeDocument/2006/relationships/tags" Target="../tags/tag285.xml"/><Relationship Id="rId13" Type="http://schemas.openxmlformats.org/officeDocument/2006/relationships/image" Target="../media/image27.png"/><Relationship Id="rId12" Type="http://schemas.openxmlformats.org/officeDocument/2006/relationships/tags" Target="../tags/tag28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图片 9"/>
          <p:cNvPicPr>
            <a:picLocks noChangeAspect="1"/>
          </p:cNvPicPr>
          <p:nvPr userDrawn="1">
            <p:custDataLst>
              <p:tags r:id="rId12"/>
            </p:custDataLst>
          </p:nvPr>
        </p:nvPicPr>
        <p:blipFill>
          <a:blip r:embed="rId13">
            <a:alphaModFix amt="3000"/>
          </a:blip>
          <a:stretch>
            <a:fillRect/>
          </a:stretch>
        </p:blipFill>
        <p:spPr>
          <a:xfrm flipH="1">
            <a:off x="3000" y="2852581"/>
            <a:ext cx="12186000" cy="4003101"/>
          </a:xfrm>
          <a:prstGeom prst="rect">
            <a:avLst/>
          </a:prstGeom>
        </p:spPr>
      </p:pic>
      <p:sp>
        <p:nvSpPr>
          <p:cNvPr id="2" name="标题占位符 1"/>
          <p:cNvSpPr>
            <a:spLocks noGrp="1"/>
          </p:cNvSpPr>
          <p:nvPr>
            <p:ph type="title"/>
            <p:custDataLst>
              <p:tags r:id="rId1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图片 9"/>
          <p:cNvPicPr>
            <a:picLocks noChangeAspect="1"/>
          </p:cNvPicPr>
          <p:nvPr userDrawn="1">
            <p:custDataLst>
              <p:tags r:id="rId12"/>
            </p:custDataLst>
          </p:nvPr>
        </p:nvPicPr>
        <p:blipFill>
          <a:blip r:embed="rId13">
            <a:alphaModFix amt="3000"/>
          </a:blip>
          <a:stretch>
            <a:fillRect/>
          </a:stretch>
        </p:blipFill>
        <p:spPr>
          <a:xfrm flipH="1">
            <a:off x="3000" y="2852581"/>
            <a:ext cx="12186000" cy="4003101"/>
          </a:xfrm>
          <a:prstGeom prst="rect">
            <a:avLst/>
          </a:prstGeom>
        </p:spPr>
      </p:pic>
      <p:sp>
        <p:nvSpPr>
          <p:cNvPr id="2" name="标题占位符 1"/>
          <p:cNvSpPr>
            <a:spLocks noGrp="1"/>
          </p:cNvSpPr>
          <p:nvPr>
            <p:ph type="title"/>
            <p:custDataLst>
              <p:tags r:id="rId1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305.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06.xml"/><Relationship Id="rId1"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07.xml"/><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09.xml"/><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1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9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9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0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0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0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303.xml"/><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p:cNvSpPr>
            <a:spLocks noGrp="1"/>
          </p:cNvSpPr>
          <p:nvPr>
            <p:ph type="ctrTitle"/>
            <p:custDataLst>
              <p:tags r:id="rId1"/>
            </p:custDataLst>
          </p:nvPr>
        </p:nvSpPr>
        <p:spPr/>
        <p:txBody>
          <a:bodyPr/>
          <a:p>
            <a:pPr marL="0" indent="0" algn="l">
              <a:lnSpc>
                <a:spcPct val="100000"/>
              </a:lnSpc>
              <a:spcBef>
                <a:spcPts val="0"/>
              </a:spcBef>
              <a:spcAft>
                <a:spcPts val="0"/>
              </a:spcAft>
              <a:buSzPct val="100000"/>
            </a:pPr>
            <a:r>
              <a:rPr lang="zh-CN" altLang="en-US" sz="6200"/>
              <a:t>说到武侠，你会想到什么？
我会想到，一座江湖 </a:t>
            </a:r>
            <a:endParaRPr lang="zh-CN" altLang="en-US" sz="6200"/>
          </a:p>
        </p:txBody>
      </p:sp>
      <p:sp>
        <p:nvSpPr>
          <p:cNvPr id="22" name="副标题"/>
          <p:cNvSpPr>
            <a:spLocks noGrp="1"/>
          </p:cNvSpPr>
          <p:nvPr>
            <p:ph type="subTitle" idx="1"/>
            <p:custDataLst>
              <p:tags r:id="rId2"/>
            </p:custDataLst>
          </p:nvPr>
        </p:nvSpPr>
        <p:spPr/>
        <p:txBody>
          <a:bodyPr/>
          <a:p>
            <a:r>
              <a:rPr lang="en-US" altLang="zh-CN"/>
              <a:t>  </a:t>
            </a:r>
            <a:endParaRPr lang="en-US"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66675" y="852170"/>
            <a:ext cx="12058650" cy="515302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8005" y="680085"/>
            <a:ext cx="7003415" cy="1081405"/>
          </a:xfrm>
        </p:spPr>
        <p:txBody>
          <a:bodyPr>
            <a:normAutofit/>
          </a:bodyPr>
          <a:p>
            <a:r>
              <a:rPr lang="en-US" altLang="zh-CN"/>
              <a:t>Liang Yusheng</a:t>
            </a:r>
            <a:endParaRPr lang="en-US" altLang="zh-CN"/>
          </a:p>
        </p:txBody>
      </p:sp>
      <p:sp>
        <p:nvSpPr>
          <p:cNvPr id="3" name="文本框 2"/>
          <p:cNvSpPr txBox="1"/>
          <p:nvPr/>
        </p:nvSpPr>
        <p:spPr>
          <a:xfrm>
            <a:off x="1556385" y="2552065"/>
            <a:ext cx="4784725" cy="3161665"/>
          </a:xfrm>
          <a:prstGeom prst="rect">
            <a:avLst/>
          </a:prstGeom>
          <a:noFill/>
        </p:spPr>
        <p:txBody>
          <a:bodyPr wrap="square" rtlCol="0">
            <a:noAutofit/>
          </a:bodyPr>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In the early 1950s,  Liang Yusheng was invited to serialize his first martial arts novel </a:t>
            </a:r>
            <a:r>
              <a:rPr lang="zh-CN" altLang="en-US" sz="2400" i="1">
                <a:latin typeface="Times New Roman" panose="02020603050405020304" charset="0"/>
                <a:cs typeface="Times New Roman" panose="02020603050405020304" charset="0"/>
              </a:rPr>
              <a:t>Gallants Fight in Peking</a:t>
            </a:r>
            <a:r>
              <a:rPr lang="zh-CN" altLang="en-US" sz="2400">
                <a:latin typeface="Times New Roman" panose="02020603050405020304" charset="0"/>
                <a:cs typeface="Times New Roman" panose="02020603050405020304" charset="0"/>
              </a:rPr>
              <a:t>  in the </a:t>
            </a:r>
            <a:r>
              <a:rPr lang="zh-CN" altLang="en-US" sz="2400" i="1">
                <a:latin typeface="Times New Roman" panose="02020603050405020304" charset="0"/>
                <a:cs typeface="Times New Roman" panose="02020603050405020304" charset="0"/>
              </a:rPr>
              <a:t>New Evening Post</a:t>
            </a:r>
            <a:r>
              <a:rPr lang="zh-CN" altLang="en-US" sz="2400">
                <a:latin typeface="Times New Roman" panose="02020603050405020304" charset="0"/>
                <a:cs typeface="Times New Roman" panose="02020603050405020304" charset="0"/>
              </a:rPr>
              <a:t>. He is the founder of the new school martial arts novels</a:t>
            </a:r>
            <a:endParaRPr lang="zh-CN" altLang="en-US" sz="2400">
              <a:latin typeface="Times New Roman" panose="02020603050405020304" charset="0"/>
              <a:cs typeface="Times New Roman" panose="02020603050405020304" charset="0"/>
            </a:endParaRPr>
          </a:p>
        </p:txBody>
      </p:sp>
      <p:pic>
        <p:nvPicPr>
          <p:cNvPr id="5" name="图片 4" descr="梁羽生"/>
          <p:cNvPicPr>
            <a:picLocks noChangeAspect="1"/>
          </p:cNvPicPr>
          <p:nvPr/>
        </p:nvPicPr>
        <p:blipFill>
          <a:blip r:embed="rId1"/>
          <a:stretch>
            <a:fillRect/>
          </a:stretch>
        </p:blipFill>
        <p:spPr>
          <a:xfrm>
            <a:off x="7127875" y="2280285"/>
            <a:ext cx="2618740" cy="343344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8005" y="680085"/>
            <a:ext cx="3496945" cy="1081405"/>
          </a:xfrm>
        </p:spPr>
        <p:txBody>
          <a:bodyPr>
            <a:normAutofit/>
          </a:bodyPr>
          <a:p>
            <a:r>
              <a:rPr lang="en-US" altLang="zh-CN"/>
              <a:t>Jin Yong</a:t>
            </a:r>
            <a:endParaRPr lang="en-US" altLang="zh-CN"/>
          </a:p>
        </p:txBody>
      </p:sp>
      <p:sp>
        <p:nvSpPr>
          <p:cNvPr id="4" name="文本框 3"/>
          <p:cNvSpPr txBox="1"/>
          <p:nvPr/>
        </p:nvSpPr>
        <p:spPr>
          <a:xfrm>
            <a:off x="924560" y="2302510"/>
            <a:ext cx="6788785" cy="4923790"/>
          </a:xfrm>
          <a:prstGeom prst="rect">
            <a:avLst/>
          </a:prstGeom>
          <a:noFill/>
        </p:spPr>
        <p:txBody>
          <a:bodyPr wrap="square" rtlCol="0">
            <a:noAutofit/>
          </a:bodyPr>
          <a:p>
            <a:pPr algn="just"/>
            <a:r>
              <a:rPr lang="en-US" altLang="zh-CN" sz="20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Jin Yong came from a prestigious family and read extensively from a young age, laying a solid foundation for his future literary creations. The martial arts novels he created are all set at the transition of time, and the content mostly describes the opposition between positions and ethnic political consultative conferences. </a:t>
            </a:r>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p:txBody>
      </p:sp>
      <p:pic>
        <p:nvPicPr>
          <p:cNvPr id="6" name="图片 5" descr="金庸"/>
          <p:cNvPicPr>
            <a:picLocks noChangeAspect="1"/>
          </p:cNvPicPr>
          <p:nvPr/>
        </p:nvPicPr>
        <p:blipFill>
          <a:blip r:embed="rId1"/>
          <a:stretch>
            <a:fillRect/>
          </a:stretch>
        </p:blipFill>
        <p:spPr>
          <a:xfrm>
            <a:off x="8336280" y="1958340"/>
            <a:ext cx="2857500" cy="392430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8005" y="680085"/>
            <a:ext cx="3513455" cy="1081405"/>
          </a:xfrm>
        </p:spPr>
        <p:txBody>
          <a:bodyPr>
            <a:normAutofit/>
          </a:bodyPr>
          <a:p>
            <a:r>
              <a:rPr lang="en-US" altLang="zh-CN"/>
              <a:t>Jin Yong</a:t>
            </a:r>
            <a:endParaRPr lang="en-US" altLang="zh-CN"/>
          </a:p>
        </p:txBody>
      </p:sp>
      <p:sp>
        <p:nvSpPr>
          <p:cNvPr id="4" name="文本框 3"/>
          <p:cNvSpPr txBox="1"/>
          <p:nvPr/>
        </p:nvSpPr>
        <p:spPr>
          <a:xfrm>
            <a:off x="1557655" y="2666365"/>
            <a:ext cx="8142605" cy="2474595"/>
          </a:xfrm>
          <a:prstGeom prst="rect">
            <a:avLst/>
          </a:prstGeom>
          <a:noFill/>
        </p:spPr>
        <p:txBody>
          <a:bodyPr wrap="square" rtlCol="0">
            <a:noAutofit/>
          </a:bodyPr>
          <a:p>
            <a:pPr algn="just"/>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The heroes in his works are no longer simply about eliminating violence and upholding justice, but also about the sentiment that 'the greatest of heroes, serving the country and the people'. The female characters in his works are also brave enough to love and hate, with heroic female figures, which were very rare in martial arts novels that were mainly targeted at male audiences at that time.</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8005" y="680085"/>
            <a:ext cx="4398645" cy="1081405"/>
          </a:xfrm>
        </p:spPr>
        <p:txBody>
          <a:bodyPr>
            <a:normAutofit/>
          </a:bodyPr>
          <a:p>
            <a:r>
              <a:rPr lang="en-US" altLang="zh-CN"/>
              <a:t>Gu Long</a:t>
            </a:r>
            <a:endParaRPr lang="en-US" altLang="zh-CN"/>
          </a:p>
        </p:txBody>
      </p:sp>
      <p:sp>
        <p:nvSpPr>
          <p:cNvPr id="3" name="文本框 2"/>
          <p:cNvSpPr txBox="1"/>
          <p:nvPr/>
        </p:nvSpPr>
        <p:spPr>
          <a:xfrm>
            <a:off x="1802130" y="2764790"/>
            <a:ext cx="4064000" cy="230695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The successor to Jin Yong is a new master in Taiwan, China, Gu Long. He pushed martial arts novels to another climax. Starting from </a:t>
            </a:r>
            <a:r>
              <a:rPr lang="en-US" altLang="zh-CN" sz="2400" i="1">
                <a:latin typeface="Times New Roman" panose="02020603050405020304" charset="0"/>
                <a:cs typeface="Times New Roman" panose="02020603050405020304" charset="0"/>
              </a:rPr>
              <a:t>Handsome Siblings</a:t>
            </a:r>
            <a:r>
              <a:rPr lang="zh-CN" altLang="en-US" sz="2400">
                <a:latin typeface="Times New Roman" panose="02020603050405020304" charset="0"/>
                <a:cs typeface="Times New Roman" panose="02020603050405020304" charset="0"/>
              </a:rPr>
              <a:t>, he reached his peak</a:t>
            </a:r>
            <a:endParaRPr lang="zh-CN" altLang="en-US" sz="2400">
              <a:latin typeface="Times New Roman" panose="02020603050405020304" charset="0"/>
              <a:cs typeface="Times New Roman" panose="02020603050405020304" charset="0"/>
            </a:endParaRPr>
          </a:p>
        </p:txBody>
      </p:sp>
      <p:pic>
        <p:nvPicPr>
          <p:cNvPr id="5" name="图片 4" descr="古龙"/>
          <p:cNvPicPr>
            <a:picLocks noChangeAspect="1"/>
          </p:cNvPicPr>
          <p:nvPr/>
        </p:nvPicPr>
        <p:blipFill>
          <a:blip r:embed="rId1"/>
          <a:stretch>
            <a:fillRect/>
          </a:stretch>
        </p:blipFill>
        <p:spPr>
          <a:xfrm>
            <a:off x="6964045" y="2263140"/>
            <a:ext cx="3277870" cy="354393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8005" y="680085"/>
            <a:ext cx="3790950" cy="1081405"/>
          </a:xfrm>
        </p:spPr>
        <p:txBody>
          <a:bodyPr>
            <a:normAutofit/>
          </a:bodyPr>
          <a:p>
            <a:r>
              <a:rPr lang="en-US" altLang="zh-CN"/>
              <a:t>Gu Long</a:t>
            </a:r>
            <a:endParaRPr lang="en-US" altLang="zh-CN"/>
          </a:p>
        </p:txBody>
      </p:sp>
      <p:sp>
        <p:nvSpPr>
          <p:cNvPr id="3" name="文本框 2"/>
          <p:cNvSpPr txBox="1"/>
          <p:nvPr/>
        </p:nvSpPr>
        <p:spPr>
          <a:xfrm>
            <a:off x="1098550" y="2552065"/>
            <a:ext cx="8045450" cy="1938020"/>
          </a:xfrm>
          <a:prstGeom prst="rect">
            <a:avLst/>
          </a:prstGeom>
          <a:noFill/>
        </p:spPr>
        <p:txBody>
          <a:bodyPr wrap="square" rtlCol="0" anchor="t">
            <a:spAutoFit/>
          </a:bodyPr>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Gu Long successively created a series of works such as "The Legend of Chu Liuxiang" and "The Legend of Lu Xiaofeng". He added elements of reasoning, suspense, and other elements to traditional martial arts novels. The plot is intricate and captivating, which has peaped iextraordinary influence.</a:t>
            </a:r>
            <a:endParaRPr lang="zh-CN" altLang="en-US" sz="24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Waning Period</a:t>
            </a:r>
            <a:endParaRPr lang="en-US" altLang="zh-CN"/>
          </a:p>
        </p:txBody>
      </p:sp>
      <p:sp>
        <p:nvSpPr>
          <p:cNvPr id="3" name="文本占位符 2"/>
          <p:cNvSpPr>
            <a:spLocks noGrp="1"/>
          </p:cNvSpPr>
          <p:nvPr>
            <p:ph type="body" idx="1"/>
          </p:nvPr>
        </p:nvSpPr>
        <p:spPr/>
        <p:txBody>
          <a:bodyPr/>
          <a:p>
            <a:r>
              <a:rPr lang="en-US" altLang="zh-CN"/>
              <a:t> </a:t>
            </a:r>
            <a:endParaRPr lang="en-US" altLang="zh-CN"/>
          </a:p>
        </p:txBody>
      </p:sp>
      <p:sp>
        <p:nvSpPr>
          <p:cNvPr id="4" name="文本占位符 3"/>
          <p:cNvSpPr>
            <a:spLocks noGrp="1"/>
          </p:cNvSpPr>
          <p:nvPr>
            <p:ph type="body" sz="quarter" idx="13"/>
          </p:nvPr>
        </p:nvSpPr>
        <p:spPr/>
        <p:txBody>
          <a:bodyPr>
            <a:normAutofit lnSpcReduction="20000"/>
          </a:bodyPr>
          <a:p>
            <a:r>
              <a:rPr lang="en-US" altLang="zh-CN"/>
              <a:t>3</a:t>
            </a:r>
            <a:endParaRPr lang="en-US" altLang="zh-CN"/>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71625" y="1699895"/>
            <a:ext cx="9045575" cy="3538220"/>
          </a:xfrm>
          <a:prstGeom prst="rect">
            <a:avLst/>
          </a:prstGeom>
          <a:noFill/>
        </p:spPr>
        <p:txBody>
          <a:bodyPr wrap="square" rtlCol="0">
            <a:spAutoFit/>
          </a:bodyPr>
          <a:p>
            <a:pPr algn="just"/>
            <a:r>
              <a:rPr lang="en-US" altLang="zh-CN" sz="24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After Gu Long, Wen Rui'an took over the leading banner of martial arts novels. He created over a hundred martial arts works, among which the most famous is the "Four Great Captains" series. In order to save the increasingly declining martial arts novels, Wen Rui'an strives for innovation and breakthrough, advocating the extensive introduction of mainstream literary elements into martial arts novels at that time.</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9535" y="1207770"/>
            <a:ext cx="8635365" cy="396938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However, in the face of the tide of the times, the golden age of martial arts novels has gone.This literary pattern, which has been passed down for thousands of years, is gradually becoming rare and may one day disappear from our lives. However, many writers have incorporated many new elements into martial arts novels, creating fairy fantasy martial arts novels that are more appealing to contemporary readers, which has contributed to the prosperity of fairy fiction today.</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62685" y="1013460"/>
            <a:ext cx="9044940" cy="396938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Jin Yong once said that the spirit of martial arts novels lies in Xia, not in Wu. I have always believed that no matter how the times change, this spirit will never disappear. It is about sacrificing oneself for others in the darkest moments, standing up for justice and helping in times of crisis, embracing in times of helplessness, and smiling in despair. This spirit has long been deeply rooted in Chinese culture. It is around us and in the hearts of every Chinese. Everyone can be a Xia.</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en-US" altLang="zh-CN"/>
              <a:t>The Rudimentary Period</a:t>
            </a:r>
            <a:endParaRPr lang="en-US" altLang="zh-CN"/>
          </a:p>
        </p:txBody>
      </p:sp>
      <p:sp>
        <p:nvSpPr>
          <p:cNvPr id="5" name="副标题"/>
          <p:cNvSpPr>
            <a:spLocks noGrp="1"/>
          </p:cNvSpPr>
          <p:nvPr>
            <p:ph type="body" idx="1"/>
            <p:custDataLst>
              <p:tags r:id="rId2"/>
            </p:custDataLst>
          </p:nvPr>
        </p:nvSpPr>
        <p:spPr/>
        <p:txBody>
          <a:bodyPr/>
          <a:lstStyle/>
          <a:p>
            <a:r>
              <a:rPr lang="en-US" altLang="zh-CN"/>
              <a:t> </a:t>
            </a:r>
            <a:endParaRPr lang="en-US" altLang="zh-CN"/>
          </a:p>
        </p:txBody>
      </p:sp>
      <p:sp>
        <p:nvSpPr>
          <p:cNvPr id="6" name="节编号"/>
          <p:cNvSpPr>
            <a:spLocks noGrp="1"/>
          </p:cNvSpPr>
          <p:nvPr>
            <p:ph type="body" sz="quarter" idx="13"/>
            <p:custDataLst>
              <p:tags r:id="rId3"/>
            </p:custDataLst>
          </p:nvPr>
        </p:nvSpPr>
        <p:spPr/>
        <p:txBody>
          <a:bodyPr>
            <a:normAutofit lnSpcReduction="20000"/>
          </a:bodyPr>
          <a:lstStyle/>
          <a:p>
            <a:r>
              <a:rPr lang="en-US" altLang="zh-CN"/>
              <a:t>1.</a:t>
            </a:r>
            <a:endParaRPr lang="en-US" altLang="zh-CN"/>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25575" y="1860550"/>
            <a:ext cx="9340215" cy="5131435"/>
          </a:xfrm>
          <a:prstGeom prst="rect">
            <a:avLst/>
          </a:prstGeom>
          <a:noFill/>
        </p:spPr>
        <p:txBody>
          <a:bodyPr wrap="square" rtlCol="0">
            <a:no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The concept of Xia originated in the </a:t>
            </a:r>
            <a:r>
              <a:rPr lang="zh-CN" altLang="en-US" sz="2800">
                <a:solidFill>
                  <a:srgbClr val="FF0000"/>
                </a:solidFill>
                <a:latin typeface="Times New Roman" panose="02020603050405020304" charset="0"/>
                <a:cs typeface="Times New Roman" panose="02020603050405020304" charset="0"/>
              </a:rPr>
              <a:t>pre Qin period</a:t>
            </a:r>
            <a:r>
              <a:rPr lang="zh-CN" altLang="en-US" sz="2800">
                <a:latin typeface="Times New Roman" panose="02020603050405020304" charset="0"/>
                <a:cs typeface="Times New Roman" panose="02020603050405020304" charset="0"/>
              </a:rPr>
              <a:t> and developed in the Tang Dynasty.The novel </a:t>
            </a:r>
            <a:r>
              <a:rPr lang="zh-CN" altLang="en-US" sz="2800" i="1">
                <a:latin typeface="Times New Roman" panose="02020603050405020304" charset="0"/>
                <a:cs typeface="Times New Roman" panose="02020603050405020304" charset="0"/>
              </a:rPr>
              <a:t>Romance in Tang Dynasty</a:t>
            </a:r>
            <a:r>
              <a:rPr lang="zh-CN" altLang="en-US" sz="2800">
                <a:latin typeface="Times New Roman" panose="02020603050405020304" charset="0"/>
                <a:cs typeface="Times New Roman" panose="02020603050405020304" charset="0"/>
              </a:rPr>
              <a:t> with </a:t>
            </a:r>
            <a:r>
              <a:rPr lang="en-US" altLang="zh-CN" sz="2800">
                <a:latin typeface="Times New Roman" panose="02020603050405020304" charset="0"/>
                <a:cs typeface="Times New Roman" panose="02020603050405020304" charset="0"/>
              </a:rPr>
              <a:t>swordsmanship</a:t>
            </a:r>
            <a:r>
              <a:rPr lang="zh-CN" altLang="en-US" sz="2800">
                <a:latin typeface="Times New Roman" panose="02020603050405020304" charset="0"/>
                <a:cs typeface="Times New Roman" panose="02020603050405020304" charset="0"/>
              </a:rPr>
              <a:t> as its theme should be the earliest martial arts novel in China.</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8045" y="1185545"/>
            <a:ext cx="9806305" cy="6323330"/>
          </a:xfrm>
          <a:prstGeom prst="rect">
            <a:avLst/>
          </a:prstGeom>
          <a:noFill/>
        </p:spPr>
        <p:txBody>
          <a:bodyPr wrap="square" rtlCol="0">
            <a:no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During the Tang Dynasty, the culture of </a:t>
            </a:r>
            <a:r>
              <a:rPr lang="en-US" altLang="zh-CN" sz="2800">
                <a:latin typeface="Times New Roman" panose="02020603050405020304" charset="0"/>
                <a:cs typeface="Times New Roman" panose="02020603050405020304" charset="0"/>
              </a:rPr>
              <a:t>swordsmanship</a:t>
            </a:r>
            <a:r>
              <a:rPr lang="zh-CN" altLang="en-US" sz="2800">
                <a:latin typeface="Times New Roman" panose="02020603050405020304" charset="0"/>
                <a:cs typeface="Times New Roman" panose="02020603050405020304" charset="0"/>
              </a:rPr>
              <a:t> was prevalent, and many literati and scholars enjoyed wearing precious swords with them to express their aspirations or show their admiration for martial arts. This also provides many valuable stories for the creation of martial arts novels in later generations. </a:t>
            </a:r>
            <a:endParaRPr lang="zh-CN" altLang="en-US" sz="2800">
              <a:latin typeface="Times New Roman" panose="02020603050405020304" charset="0"/>
              <a:cs typeface="Times New Roman" panose="02020603050405020304" charset="0"/>
            </a:endParaRPr>
          </a:p>
          <a:p>
            <a:endParaRPr lang="zh-CN" altLang="en-US" sz="2800">
              <a:latin typeface="Times New Roman" panose="02020603050405020304" charset="0"/>
              <a:cs typeface="Times New Roman" panose="02020603050405020304" charset="0"/>
            </a:endParaRPr>
          </a:p>
          <a:p>
            <a:pPr algn="just"/>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Li Bai had a passion for swordsmanship since he was young, and he once traveled around with his sword. His </a:t>
            </a:r>
            <a:r>
              <a:rPr lang="en-US" altLang="zh-CN" sz="2800">
                <a:latin typeface="Times New Roman" panose="02020603050405020304" charset="0"/>
                <a:cs typeface="Times New Roman" panose="02020603050405020304" charset="0"/>
              </a:rPr>
              <a:t>poem </a:t>
            </a:r>
            <a:r>
              <a:rPr lang="en-US" altLang="zh-CN" sz="2800" i="1">
                <a:solidFill>
                  <a:srgbClr val="FF0000"/>
                </a:solidFill>
                <a:latin typeface="Times New Roman" panose="02020603050405020304" charset="0"/>
                <a:cs typeface="Times New Roman" panose="02020603050405020304" charset="0"/>
              </a:rPr>
              <a:t>Ode to Gallantry</a:t>
            </a:r>
            <a:r>
              <a:rPr lang="zh-CN" altLang="en-US" sz="2800">
                <a:latin typeface="Times New Roman" panose="02020603050405020304" charset="0"/>
                <a:cs typeface="Times New Roman" panose="02020603050405020304" charset="0"/>
              </a:rPr>
              <a:t> also became one of the inspirations for Jin Yong's later work </a:t>
            </a:r>
            <a:r>
              <a:rPr lang="en-US" altLang="zh-CN" sz="2800">
                <a:latin typeface="Times New Roman" panose="02020603050405020304" charset="0"/>
                <a:cs typeface="Times New Roman" panose="02020603050405020304" charset="0"/>
                <a:sym typeface="+mn-ea"/>
              </a:rPr>
              <a:t> </a:t>
            </a:r>
            <a:r>
              <a:rPr lang="en-US" altLang="zh-CN" sz="2800" i="1">
                <a:latin typeface="Times New Roman" panose="02020603050405020304" charset="0"/>
                <a:cs typeface="Times New Roman" panose="02020603050405020304" charset="0"/>
                <a:sym typeface="+mn-ea"/>
              </a:rPr>
              <a:t>Ode to Gallantry</a:t>
            </a:r>
            <a:r>
              <a:rPr lang="zh-CN" altLang="en-US"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38250" y="1297940"/>
            <a:ext cx="9290050" cy="5276850"/>
          </a:xfrm>
          <a:prstGeom prst="rect">
            <a:avLst/>
          </a:prstGeom>
          <a:noFill/>
        </p:spPr>
        <p:txBody>
          <a:bodyPr wrap="square" rtlCol="0">
            <a:no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During the Ming and Qing dynasties</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he </a:t>
            </a:r>
            <a:r>
              <a:rPr lang="zh-CN" altLang="en-US" sz="2800" i="1">
                <a:latin typeface="Times New Roman" panose="02020603050405020304" charset="0"/>
                <a:cs typeface="Times New Roman" panose="02020603050405020304" charset="0"/>
              </a:rPr>
              <a:t>Water Margin</a:t>
            </a:r>
            <a:r>
              <a:rPr lang="zh-CN" altLang="en-US" sz="2800">
                <a:latin typeface="Times New Roman" panose="02020603050405020304" charset="0"/>
                <a:cs typeface="Times New Roman" panose="02020603050405020304" charset="0"/>
              </a:rPr>
              <a:t> ha</a:t>
            </a:r>
            <a:r>
              <a:rPr lang="en-US" altLang="zh-CN" sz="2800">
                <a:latin typeface="Times New Roman" panose="02020603050405020304" charset="0"/>
                <a:cs typeface="Times New Roman" panose="02020603050405020304" charset="0"/>
              </a:rPr>
              <a:t>s</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had </a:t>
            </a:r>
            <a:r>
              <a:rPr lang="zh-CN" altLang="en-US" sz="2800">
                <a:latin typeface="Times New Roman" panose="02020603050405020304" charset="0"/>
                <a:cs typeface="Times New Roman" panose="02020603050405020304" charset="0"/>
              </a:rPr>
              <a:t>a vague shadow of martial arts novels. And </a:t>
            </a:r>
            <a:r>
              <a:rPr lang="zh-CN" altLang="en-US" sz="2800" i="1">
                <a:solidFill>
                  <a:srgbClr val="FF0000"/>
                </a:solidFill>
                <a:latin typeface="Times New Roman" panose="02020603050405020304" charset="0"/>
                <a:cs typeface="Times New Roman" panose="02020603050405020304" charset="0"/>
              </a:rPr>
              <a:t>Three Heroes and Fiv</a:t>
            </a:r>
            <a:r>
              <a:rPr lang="en-US" altLang="zh-CN" sz="2800" i="1">
                <a:solidFill>
                  <a:srgbClr val="FF0000"/>
                </a:solidFill>
                <a:latin typeface="Times New Roman" panose="02020603050405020304" charset="0"/>
                <a:cs typeface="Times New Roman" panose="02020603050405020304" charset="0"/>
              </a:rPr>
              <a:t>e Gallants</a:t>
            </a:r>
            <a:r>
              <a:rPr lang="zh-CN" altLang="en-US" sz="2800">
                <a:latin typeface="Times New Roman" panose="02020603050405020304" charset="0"/>
                <a:cs typeface="Times New Roman" panose="02020603050405020304" charset="0"/>
              </a:rPr>
              <a:t> tells the story of the southern hero Zhan Zhao, the northern hero Ouyang Chun, and the Ding brothers assisting Bao Zheng in the trial and upholding justice. This is the first truly epic martial arts novel in China.</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 Period of Great Prosperity </a:t>
            </a:r>
            <a:endParaRPr lang="en-US" altLang="zh-CN"/>
          </a:p>
        </p:txBody>
      </p:sp>
      <p:sp>
        <p:nvSpPr>
          <p:cNvPr id="3" name="文本占位符 2"/>
          <p:cNvSpPr>
            <a:spLocks noGrp="1"/>
          </p:cNvSpPr>
          <p:nvPr>
            <p:ph type="body" idx="1"/>
          </p:nvPr>
        </p:nvSpPr>
        <p:spPr/>
        <p:txBody>
          <a:bodyPr/>
          <a:p>
            <a:r>
              <a:rPr lang="en-US" altLang="zh-CN"/>
              <a:t>  </a:t>
            </a:r>
            <a:endParaRPr lang="en-US" altLang="zh-CN"/>
          </a:p>
        </p:txBody>
      </p:sp>
      <p:sp>
        <p:nvSpPr>
          <p:cNvPr id="4" name="文本占位符 3"/>
          <p:cNvSpPr>
            <a:spLocks noGrp="1"/>
          </p:cNvSpPr>
          <p:nvPr>
            <p:ph type="body" sz="quarter" idx="13"/>
          </p:nvPr>
        </p:nvSpPr>
        <p:spPr/>
        <p:txBody>
          <a:bodyPr>
            <a:normAutofit lnSpcReduction="20000"/>
          </a:bodyPr>
          <a:p>
            <a:r>
              <a:rPr lang="en-US" altLang="zh-CN"/>
              <a:t>2</a:t>
            </a:r>
            <a:endParaRPr lang="en-US" altLang="zh-CN"/>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5705" y="1092835"/>
            <a:ext cx="9848215" cy="4873625"/>
          </a:xfrm>
          <a:prstGeom prst="rect">
            <a:avLst/>
          </a:prstGeom>
          <a:noFill/>
        </p:spPr>
        <p:txBody>
          <a:bodyPr wrap="square" rtlCol="0">
            <a:noAutofit/>
          </a:bodyPr>
          <a:p>
            <a:pPr algn="just"/>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After the Revolution of</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1911, many new ideas flooded into China, and literature and art experienced unprecedented development. The creation of martial arts novels also reached a climax. The martial arts novels of this period were later known as the old school martial arts, with a relatively single form of expression, emphasizing causality and emphasizing the difference of the good and the evil.</a:t>
            </a:r>
            <a:endParaRPr lang="zh-CN" altLang="en-US" sz="28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狗"/>
          <p:cNvPicPr>
            <a:picLocks noChangeAspect="1"/>
          </p:cNvPicPr>
          <p:nvPr/>
        </p:nvPicPr>
        <p:blipFill>
          <a:blip r:embed="rId1"/>
          <a:stretch>
            <a:fillRect/>
          </a:stretch>
        </p:blipFill>
        <p:spPr>
          <a:xfrm>
            <a:off x="1742440" y="935990"/>
            <a:ext cx="8483600" cy="485775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6515" y="995045"/>
            <a:ext cx="8782685" cy="2882265"/>
          </a:xfrm>
          <a:prstGeom prst="rect">
            <a:avLst/>
          </a:prstGeom>
          <a:noFill/>
        </p:spPr>
        <p:txBody>
          <a:bodyPr wrap="square" rtlCol="0">
            <a:noAutofit/>
          </a:bodyPr>
          <a:p>
            <a:pPr algn="just"/>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The new martial arts novels are no longer confined to revenge and killing, eliminating violence and ensuring justice. The content is richer, depicting the struggles between sects and good and evil. And the plot is more dramatic and ups and downs. </a:t>
            </a:r>
            <a:endParaRPr lang="zh-CN" altLang="en-US" sz="3200">
              <a:latin typeface="Times New Roman" panose="02020603050405020304" charset="0"/>
              <a:cs typeface="Times New Roman" panose="02020603050405020304"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0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1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9"/>
</p:tagLst>
</file>

<file path=ppt/tags/tag115.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
</p:tagLst>
</file>

<file path=ppt/tags/tag11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3;第二级&#13;第三级&#13;第四级&#13;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23.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3;第二级&#13;第三级&#13;第四级&#13;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2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25.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3;第二级&#13;第三级&#13;第四级&#13;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2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4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46.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67.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0"/>
  <p:tag name="KSO_WM_UNIT_PRESET_TEXT_LEN" val="0"/>
  <p:tag name="KSO_WM_UNIT_VALUE" val="7"/>
</p:tagLst>
</file>

<file path=ppt/tags/tag16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130"/>
</p:tagLst>
</file>

<file path=ppt/tags/tag17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3;第二级&#13;第三级&#13;第四级&#13;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130"/>
</p:tagLst>
</file>

<file path=ppt/tags/tag17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130"/>
  <p:tag name="KSO_WM_TEMPLATE_CATEGORY" val="custom"/>
  <p:tag name="KSO_WM_TEMPLATE_MASTER_TYPE" val="0"/>
</p:tagLst>
</file>

<file path=ppt/tags/tag177.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0"/>
  <p:tag name="KSO_WM_UNIT_PRESET_TEXT_LEN" val="0"/>
</p:tagLst>
</file>

<file path=ppt/tags/tag196.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2"/>
</p:tagLst>
</file>

<file path=ppt/tags/tag19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9"/>
</p:tagLst>
</file>

<file path=ppt/tags/tag199.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0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16.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2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9"/>
</p:tagLst>
</file>

<file path=ppt/tags/tag229.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3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3;第二级&#13;第三级&#13;第四级&#13;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37.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3;第二级&#13;第三级&#13;第四级&#13;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238.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39.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3;第二级&#13;第三级&#13;第四级&#13;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25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81.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0"/>
  <p:tag name="KSO_WM_UNIT_PRESET_TEXT_LEN" val="0"/>
  <p:tag name="KSO_WM_UNIT_VALUE" val="7"/>
</p:tagLst>
</file>

<file path=ppt/tags/tag28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130"/>
</p:tagLst>
</file>

<file path=ppt/tags/tag28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3;第二级&#13;第三级&#13;第四级&#13;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130"/>
</p:tagLst>
</file>

<file path=ppt/tags/tag28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130"/>
  <p:tag name="KSO_WM_TEMPLATE_CATEGORY" val="custom"/>
  <p:tag name="KSO_WM_TEMPLATE_MASTER_TYPE" val="0"/>
</p:tagLst>
</file>

<file path=ppt/tags/tag291.xml><?xml version="1.0" encoding="utf-8"?>
<p:tagLst xmlns:p="http://schemas.openxmlformats.org/presentationml/2006/main">
  <p:tag name="KSO_WM_UNIT_TYPE" val="a"/>
  <p:tag name="KSO_WM_UNIT_INDEX" val="1"/>
  <p:tag name="KSO_WM_BEAUTIFY_FLAG" val="#wm#"/>
  <p:tag name="KSO_WM_TAG_VERSION" val="3.0"/>
  <p:tag name="KSO_WM_UNIT_PRESET_TEXT" val="单击此处&#13;添加文档标题内容"/>
  <p:tag name="KSO_WM_UNIT_ID" val="custom20236130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30"/>
  <p:tag name="KSO_WM_TEMPLATE_CATEGORY" val="custom"/>
  <p:tag name="KSO_WM_UNIT_ISCONTENTSTITLE" val="0"/>
  <p:tag name="KSO_WM_UNIT_TEXT_TYPE" val="1"/>
</p:tagLst>
</file>

<file path=ppt/tags/tag292.xml><?xml version="1.0" encoding="utf-8"?>
<p:tagLst xmlns:p="http://schemas.openxmlformats.org/presentationml/2006/main">
  <p:tag name="KSO_WM_UNIT_TYPE" val="b"/>
  <p:tag name="KSO_WM_UNIT_INDEX" val="1"/>
  <p:tag name="KSO_WM_BEAUTIFY_FLAG" val="#wm#"/>
  <p:tag name="KSO_WM_TAG_VERSION" val="3.0"/>
  <p:tag name="KSO_WM_UNIT_PRESET_TEXT" val="单击此处添加副标题"/>
  <p:tag name="KSO_WM_UNIT_ID" val="custom20236130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30"/>
  <p:tag name="KSO_WM_TEMPLATE_CATEGORY" val="custom"/>
  <p:tag name="KSO_WM_UNIT_ISCONTENTSTITLE" val="0"/>
  <p:tag name="KSO_WM_UNIT_TEXT_TYPE" val="1"/>
</p:tagLst>
</file>

<file path=ppt/tags/tag29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130"/>
  <p:tag name="KSO_WM_TEMPLATE_CATEGORY" val="custom"/>
  <p:tag name="KSO_WM_SLIDE_INDEX" val="1"/>
  <p:tag name="KSO_WM_SLIDE_ID" val="custom20236130_1"/>
  <p:tag name="KSO_WM_TEMPLATE_MASTER_TYPE" val="0"/>
  <p:tag name="KSO_WM_SLIDE_LAYOUT" val="a_b_f"/>
  <p:tag name="KSO_WM_SLIDE_LAYOUT_CNT" val="1_1_1"/>
  <p:tag name="KSO_WM_SLIDE_THEME_ID" val="3330595"/>
  <p:tag name="KSO_WM_SLIDE_THEME_NAME" val="绿金山水金融中国风主题"/>
</p:tagLst>
</file>

<file path=ppt/tags/tag294.xml><?xml version="1.0" encoding="utf-8"?>
<p:tagLst xmlns:p="http://schemas.openxmlformats.org/presentationml/2006/main">
  <p:tag name="KSO_WM_UNIT_TYPE" val="a"/>
  <p:tag name="KSO_WM_UNIT_INDEX" val="1"/>
  <p:tag name="KSO_WM_BEAUTIFY_FLAG" val="#wm#"/>
  <p:tag name="KSO_WM_TAG_VERSION" val="3.0"/>
  <p:tag name="KSO_WM_UNIT_PRESET_TEXT" val="添加章节标题"/>
  <p:tag name="KSO_WM_UNIT_ID" val="custom20236130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30"/>
  <p:tag name="KSO_WM_TEMPLATE_CATEGORY" val="custom"/>
  <p:tag name="KSO_WM_UNIT_ISCONTENTSTITLE" val="0"/>
  <p:tag name="KSO_WM_UNIT_TEXT_TYPE" val="1"/>
</p:tagLst>
</file>

<file path=ppt/tags/tag295.xml><?xml version="1.0" encoding="utf-8"?>
<p:tagLst xmlns:p="http://schemas.openxmlformats.org/presentationml/2006/main">
  <p:tag name="KSO_WM_UNIT_TYPE" val="b"/>
  <p:tag name="KSO_WM_UNIT_INDEX" val="1"/>
  <p:tag name="KSO_WM_BEAUTIFY_FLAG" val="#wm#"/>
  <p:tag name="KSO_WM_TAG_VERSION" val="3.0"/>
  <p:tag name="KSO_WM_UNIT_PRESET_TEXT" val="章节副标题"/>
  <p:tag name="KSO_WM_UNIT_ID" val="custom20236130_7*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30"/>
  <p:tag name="KSO_WM_TEMPLATE_CATEGORY" val="custom"/>
  <p:tag name="KSO_WM_UNIT_ISCONTENTSTITLE" val="0"/>
  <p:tag name="KSO_WM_UNIT_TEXT_TYPE" val="1"/>
</p:tagLst>
</file>

<file path=ppt/tags/tag296.xml><?xml version="1.0" encoding="utf-8"?>
<p:tagLst xmlns:p="http://schemas.openxmlformats.org/presentationml/2006/main">
  <p:tag name="KSO_WM_UNIT_TYPE" val="e"/>
  <p:tag name="KSO_WM_UNIT_INDEX" val="1"/>
  <p:tag name="KSO_WM_BEAUTIFY_FLAG" val="#wm#"/>
  <p:tag name="KSO_WM_TAG_VERSION" val="3.0"/>
  <p:tag name="KSO_WM_UNIT_ID" val="custom20236130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30"/>
  <p:tag name="KSO_WM_TEMPLATE_CATEGORY" val="custom"/>
</p:tagLst>
</file>

<file path=ppt/tags/tag297.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130"/>
  <p:tag name="KSO_WM_TEMPLATE_CATEGORY" val="custom"/>
  <p:tag name="KSO_WM_SLIDE_INDEX" val="7"/>
  <p:tag name="KSO_WM_SLIDE_ID" val="custom20236130_7"/>
  <p:tag name="KSO_WM_TEMPLATE_MASTER_TYPE" val="0"/>
  <p:tag name="KSO_WM_SLIDE_LAYOUT" val="a_b_e"/>
  <p:tag name="KSO_WM_SLIDE_LAYOUT_CNT" val="1_1_1"/>
</p:tagLst>
</file>

<file path=ppt/tags/tag298.xml><?xml version="1.0" encoding="utf-8"?>
<p:tagLst xmlns:p="http://schemas.openxmlformats.org/presentationml/2006/main">
  <p:tag name="KSO_WM_BEAUTIFY_FLAG" val="#wm#"/>
  <p:tag name="KSO_WM_TEMPLATE_CATEGORY" val="custom"/>
  <p:tag name="KSO_WM_TEMPLATE_INDEX" val="20236130"/>
</p:tagLst>
</file>

<file path=ppt/tags/tag299.xml><?xml version="1.0" encoding="utf-8"?>
<p:tagLst xmlns:p="http://schemas.openxmlformats.org/presentationml/2006/main">
  <p:tag name="KSO_WM_BEAUTIFY_FLAG" val="#wm#"/>
  <p:tag name="KSO_WM_TEMPLATE_CATEGORY" val="custom"/>
  <p:tag name="KSO_WM_TEMPLATE_INDEX" val="2023613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36130"/>
</p:tagLst>
</file>

<file path=ppt/tags/tag301.xml><?xml version="1.0" encoding="utf-8"?>
<p:tagLst xmlns:p="http://schemas.openxmlformats.org/presentationml/2006/main">
  <p:tag name="KSO_WM_BEAUTIFY_FLAG" val="#wm#"/>
  <p:tag name="KSO_WM_TEMPLATE_CATEGORY" val="custom"/>
  <p:tag name="KSO_WM_TEMPLATE_INDEX" val="20236130"/>
</p:tagLst>
</file>

<file path=ppt/tags/tag302.xml><?xml version="1.0" encoding="utf-8"?>
<p:tagLst xmlns:p="http://schemas.openxmlformats.org/presentationml/2006/main">
  <p:tag name="KSO_WM_BEAUTIFY_FLAG" val="#wm#"/>
  <p:tag name="KSO_WM_TEMPLATE_CATEGORY" val="custom"/>
  <p:tag name="KSO_WM_TEMPLATE_INDEX" val="20236130"/>
</p:tagLst>
</file>

<file path=ppt/tags/tag303.xml><?xml version="1.0" encoding="utf-8"?>
<p:tagLst xmlns:p="http://schemas.openxmlformats.org/presentationml/2006/main">
  <p:tag name="KSO_WM_BEAUTIFY_FLAG" val="#wm#"/>
  <p:tag name="KSO_WM_TEMPLATE_CATEGORY" val="custom"/>
  <p:tag name="KSO_WM_TEMPLATE_INDEX" val="20236130"/>
</p:tagLst>
</file>

<file path=ppt/tags/tag304.xml><?xml version="1.0" encoding="utf-8"?>
<p:tagLst xmlns:p="http://schemas.openxmlformats.org/presentationml/2006/main">
  <p:tag name="KSO_WM_BEAUTIFY_FLAG" val="#wm#"/>
  <p:tag name="KSO_WM_TEMPLATE_CATEGORY" val="custom"/>
  <p:tag name="KSO_WM_TEMPLATE_INDEX" val="20236130"/>
</p:tagLst>
</file>

<file path=ppt/tags/tag305.xml><?xml version="1.0" encoding="utf-8"?>
<p:tagLst xmlns:p="http://schemas.openxmlformats.org/presentationml/2006/main">
  <p:tag name="KSO_WM_BEAUTIFY_FLAG" val="#wm#"/>
  <p:tag name="KSO_WM_TEMPLATE_CATEGORY" val="custom"/>
  <p:tag name="KSO_WM_TEMPLATE_INDEX" val="20236130"/>
</p:tagLst>
</file>

<file path=ppt/tags/tag306.xml><?xml version="1.0" encoding="utf-8"?>
<p:tagLst xmlns:p="http://schemas.openxmlformats.org/presentationml/2006/main">
  <p:tag name="KSO_WM_BEAUTIFY_FLAG" val="#wm#"/>
  <p:tag name="KSO_WM_TEMPLATE_CATEGORY" val="custom"/>
  <p:tag name="KSO_WM_TEMPLATE_INDEX" val="20236130"/>
</p:tagLst>
</file>

<file path=ppt/tags/tag307.xml><?xml version="1.0" encoding="utf-8"?>
<p:tagLst xmlns:p="http://schemas.openxmlformats.org/presentationml/2006/main">
  <p:tag name="KSO_WM_BEAUTIFY_FLAG" val="#wm#"/>
  <p:tag name="KSO_WM_TEMPLATE_CATEGORY" val="custom"/>
  <p:tag name="KSO_WM_TEMPLATE_INDEX" val="20236130"/>
</p:tagLst>
</file>

<file path=ppt/tags/tag308.xml><?xml version="1.0" encoding="utf-8"?>
<p:tagLst xmlns:p="http://schemas.openxmlformats.org/presentationml/2006/main">
  <p:tag name="KSO_WM_BEAUTIFY_FLAG" val="#wm#"/>
  <p:tag name="KSO_WM_TEMPLATE_CATEGORY" val="custom"/>
  <p:tag name="KSO_WM_TEMPLATE_INDEX" val="20236130"/>
</p:tagLst>
</file>

<file path=ppt/tags/tag309.xml><?xml version="1.0" encoding="utf-8"?>
<p:tagLst xmlns:p="http://schemas.openxmlformats.org/presentationml/2006/main">
  <p:tag name="KSO_WM_BEAUTIFY_FLAG" val="#wm#"/>
  <p:tag name="KSO_WM_TEMPLATE_CATEGORY" val="custom"/>
  <p:tag name="KSO_WM_TEMPLATE_INDEX" val="2023613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wm#"/>
  <p:tag name="KSO_WM_TEMPLATE_CATEGORY" val="custom"/>
  <p:tag name="KSO_WM_TEMPLATE_INDEX" val="20236130"/>
</p:tagLst>
</file>

<file path=ppt/tags/tag311.xml><?xml version="1.0" encoding="utf-8"?>
<p:tagLst xmlns:p="http://schemas.openxmlformats.org/presentationml/2006/main">
  <p:tag name="KSO_WM_BEAUTIFY_FLAG" val="#wm#"/>
  <p:tag name="KSO_WM_TEMPLATE_CATEGORY" val="custom"/>
  <p:tag name="KSO_WM_TEMPLATE_INDEX" val="20236130"/>
</p:tagLst>
</file>

<file path=ppt/tags/tag312.xml><?xml version="1.0" encoding="utf-8"?>
<p:tagLst xmlns:p="http://schemas.openxmlformats.org/presentationml/2006/main">
  <p:tag name="KSO_WM_BEAUTIFY_FLAG" val="#wm#"/>
  <p:tag name="KSO_WM_TEMPLATE_CATEGORY" val="custom"/>
  <p:tag name="KSO_WM_TEMPLATE_INDEX" val="20236130"/>
</p:tagLst>
</file>

<file path=ppt/tags/tag313.xml><?xml version="1.0" encoding="utf-8"?>
<p:tagLst xmlns:p="http://schemas.openxmlformats.org/presentationml/2006/main">
  <p:tag name="KSO_WM_BEAUTIFY_FLAG" val="#wm#"/>
  <p:tag name="KSO_WM_TEMPLATE_CATEGORY" val="custom"/>
  <p:tag name="KSO_WM_TEMPLATE_INDEX" val="20236130"/>
</p:tagLst>
</file>

<file path=ppt/tags/tag314.xml><?xml version="1.0" encoding="utf-8"?>
<p:tagLst xmlns:p="http://schemas.openxmlformats.org/presentationml/2006/main">
  <p:tag name="KSO_WM_BEAUTIFY_FLAG" val="#wm#"/>
  <p:tag name="KSO_WM_TEMPLATE_CATEGORY" val="custom"/>
  <p:tag name="KSO_WM_TEMPLATE_INDEX" val="20236130"/>
</p:tagLst>
</file>

<file path=ppt/tags/tag315.xml><?xml version="1.0" encoding="utf-8"?>
<p:tagLst xmlns:p="http://schemas.openxmlformats.org/presentationml/2006/main">
  <p:tag name="commondata" val="eyJoZGlkIjoiOWMwZWNiY2E4NzAyYzhlN2QwOGYxZGFlYTdiYmI5ZjEifQ=="/>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0"/>
  <p:tag name="KSO_WM_UNIT_PRESET_TEXT_LEN" val="0"/>
</p:tagLst>
</file>

<file path=ppt/tags/tag82.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2"/>
</p:tagLst>
</file>

<file path=ppt/tags/tag8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9"/>
</p:tagLst>
</file>

<file path=ppt/tags/tag85.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86.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31">
      <a:dk1>
        <a:srgbClr val="000000"/>
      </a:dk1>
      <a:lt1>
        <a:srgbClr val="FFFFFF"/>
      </a:lt1>
      <a:dk2>
        <a:srgbClr val="000000"/>
      </a:dk2>
      <a:lt2>
        <a:srgbClr val="F9F5E4"/>
      </a:lt2>
      <a:accent1>
        <a:srgbClr val="CCAA79"/>
      </a:accent1>
      <a:accent2>
        <a:srgbClr val="1F918E"/>
      </a:accent2>
      <a:accent3>
        <a:srgbClr val="69D345"/>
      </a:accent3>
      <a:accent4>
        <a:srgbClr val="45D380"/>
      </a:accent4>
      <a:accent5>
        <a:srgbClr val="7272FB"/>
      </a:accent5>
      <a:accent6>
        <a:srgbClr val="FF59AB"/>
      </a:accent6>
      <a:hlink>
        <a:srgbClr val="304FFE"/>
      </a:hlink>
      <a:folHlink>
        <a:srgbClr val="492067"/>
      </a:folHlink>
    </a:clrScheme>
    <a:fontScheme name="自定义 21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431">
      <a:dk1>
        <a:srgbClr val="000000"/>
      </a:dk1>
      <a:lt1>
        <a:srgbClr val="FFFFFF"/>
      </a:lt1>
      <a:dk2>
        <a:srgbClr val="000000"/>
      </a:dk2>
      <a:lt2>
        <a:srgbClr val="F9F5E4"/>
      </a:lt2>
      <a:accent1>
        <a:srgbClr val="CCAA79"/>
      </a:accent1>
      <a:accent2>
        <a:srgbClr val="1F918E"/>
      </a:accent2>
      <a:accent3>
        <a:srgbClr val="69D345"/>
      </a:accent3>
      <a:accent4>
        <a:srgbClr val="45D380"/>
      </a:accent4>
      <a:accent5>
        <a:srgbClr val="7272FB"/>
      </a:accent5>
      <a:accent6>
        <a:srgbClr val="FF59AB"/>
      </a:accent6>
      <a:hlink>
        <a:srgbClr val="304FFE"/>
      </a:hlink>
      <a:folHlink>
        <a:srgbClr val="492067"/>
      </a:folHlink>
    </a:clrScheme>
    <a:fontScheme name="自定义 21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4689</Words>
  <Application>WPS 演示</Application>
  <PresentationFormat>宽屏</PresentationFormat>
  <Paragraphs>62</Paragraphs>
  <Slides>19</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19</vt:i4>
      </vt:variant>
    </vt:vector>
  </HeadingPairs>
  <TitlesOfParts>
    <vt:vector size="31" baseType="lpstr">
      <vt:lpstr>Arial</vt:lpstr>
      <vt:lpstr>宋体</vt:lpstr>
      <vt:lpstr>Wingdings</vt:lpstr>
      <vt:lpstr>Wingdings</vt:lpstr>
      <vt:lpstr>黑体</vt:lpstr>
      <vt:lpstr>Times New Roman</vt:lpstr>
      <vt:lpstr>微软雅黑</vt:lpstr>
      <vt:lpstr>Arial Unicode MS</vt:lpstr>
      <vt:lpstr>Calibri</vt:lpstr>
      <vt:lpstr>WPS</vt:lpstr>
      <vt:lpstr>1_Office 主题​​</vt:lpstr>
      <vt:lpstr>2_Office 主题​​</vt:lpstr>
      <vt:lpstr>说到武侠，你会想到什么？
我会想到，一座江湖 </vt:lpstr>
      <vt:lpstr>The Rudimentary Period</vt:lpstr>
      <vt:lpstr>PowerPoint 演示文稿</vt:lpstr>
      <vt:lpstr>PowerPoint 演示文稿</vt:lpstr>
      <vt:lpstr>PowerPoint 演示文稿</vt:lpstr>
      <vt:lpstr>A Period of Great Prosperity </vt:lpstr>
      <vt:lpstr>PowerPoint 演示文稿</vt:lpstr>
      <vt:lpstr>PowerPoint 演示文稿</vt:lpstr>
      <vt:lpstr>PowerPoint 演示文稿</vt:lpstr>
      <vt:lpstr>PowerPoint 演示文稿</vt:lpstr>
      <vt:lpstr>Liang Yusheng</vt:lpstr>
      <vt:lpstr>Jin Yong</vt:lpstr>
      <vt:lpstr>Jin Yong</vt:lpstr>
      <vt:lpstr>Gu Long</vt:lpstr>
      <vt:lpstr>Gu Long</vt:lpstr>
      <vt:lpstr>Waning Period</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喜得</cp:lastModifiedBy>
  <cp:revision>156</cp:revision>
  <dcterms:created xsi:type="dcterms:W3CDTF">2019-06-19T02:08:00Z</dcterms:created>
  <dcterms:modified xsi:type="dcterms:W3CDTF">2024-10-31T07:40:46Z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2052-12.1.0.18888</vt:lpwstr>
  </property>
  <property fmtid="{D5CDD505-2E9C-101B-9397-08002B2CF9AE}" pid="3" name="ICV">
    <vt:lpwstr>2714BC2042754196817988410A36725A</vt:lpwstr>
  </property>
</Properties>
</file>