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orcelain(1).pptx  -  只读(1)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付不舒</cp:lastModifiedBy>
  <cp:revision>156</cp:revision>
  <dcterms:created xsi:type="dcterms:W3CDTF">2019-06-19T02:08:00Z</dcterms:created>
  <dcterms:modified xsi:type="dcterms:W3CDTF">2025-06-20T14:46:35Z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9DF90716B7B347C5BED35FCD6F7D43C8_13</vt:lpwstr>
  </property>
</Properties>
</file>