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sldIdLst>
    <p:sldId id="256" r:id="rId4"/>
    <p:sldId id="259" r:id="rId5"/>
    <p:sldId id="290" r:id="rId6"/>
    <p:sldId id="310" r:id="rId7"/>
    <p:sldId id="311" r:id="rId8"/>
    <p:sldId id="312" r:id="rId9"/>
    <p:sldId id="261" r:id="rId10"/>
    <p:sldId id="344" r:id="rId11"/>
    <p:sldId id="345" r:id="rId12"/>
    <p:sldId id="346" r:id="rId13"/>
    <p:sldId id="347" r:id="rId14"/>
    <p:sldId id="348" r:id="rId15"/>
    <p:sldId id="349" r:id="rId16"/>
    <p:sldId id="351" r:id="rId17"/>
    <p:sldId id="291" r:id="rId18"/>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5" d="100"/>
          <a:sy n="65"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2" Type="http://schemas.openxmlformats.org/officeDocument/2006/relationships/tags" Target="tags/tag3.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3136" y="2277"/>
            <a:ext cx="12188864" cy="68554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448C2FF-1BD8-40EE-B45E-3CB6088C6E6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7184DC-3395-4741-BA4C-2A35CFE809B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448C2FF-1BD8-40EE-B45E-3CB6088C6E6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7184DC-3395-4741-BA4C-2A35CFE809B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3136" y="2277"/>
            <a:ext cx="12188864" cy="68554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448C2FF-1BD8-40EE-B45E-3CB6088C6E6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7184DC-3395-4741-BA4C-2A35CFE809B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3448C2FF-1BD8-40EE-B45E-3CB6088C6E6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7184DC-3395-4741-BA4C-2A35CFE809B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3448C2FF-1BD8-40EE-B45E-3CB6088C6E6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77184DC-3395-4741-BA4C-2A35CFE809B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3448C2FF-1BD8-40EE-B45E-3CB6088C6E6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77184DC-3395-4741-BA4C-2A35CFE809B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448C2FF-1BD8-40EE-B45E-3CB6088C6E6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77184DC-3395-4741-BA4C-2A35CFE809B4}" type="slidenum">
              <a:rPr lang="zh-CN" altLang="en-US" smtClean="0"/>
            </a:fld>
            <a:endParaRPr lang="zh-CN" altLang="en-US"/>
          </a:p>
        </p:txBody>
      </p:sp>
      <p:sp>
        <p:nvSpPr>
          <p:cNvPr id="6" name="标题 1"/>
          <p:cNvSpPr txBox="1"/>
          <p:nvPr userDrawn="1"/>
        </p:nvSpPr>
        <p:spPr>
          <a:xfrm>
            <a:off x="1370077" y="2697955"/>
            <a:ext cx="19101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en-US" altLang="zh-CN" sz="100" dirty="0">
              <a:solidFill>
                <a:schemeClr val="bg1"/>
              </a:solidFill>
              <a:latin typeface="微软雅黑" panose="020B0503020204020204" pitchFamily="34" charset="-122"/>
              <a:ea typeface="微软雅黑" panose="020B0503020204020204" pitchFamily="34" charset="-122"/>
            </a:endParaRPr>
          </a:p>
          <a:p>
            <a:pPr>
              <a:lnSpc>
                <a:spcPct val="150000"/>
              </a:lnSpc>
            </a:pP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448C2FF-1BD8-40EE-B45E-3CB6088C6E6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77184DC-3395-4741-BA4C-2A35CFE809B4}" type="slidenum">
              <a:rPr lang="zh-CN" altLang="en-US" smtClean="0"/>
            </a:fld>
            <a:endParaRPr lang="zh-CN" altLang="en-US"/>
          </a:p>
        </p:txBody>
      </p:sp>
      <p:sp>
        <p:nvSpPr>
          <p:cNvPr id="5" name="标题 1"/>
          <p:cNvSpPr txBox="1"/>
          <p:nvPr userDrawn="1"/>
        </p:nvSpPr>
        <p:spPr>
          <a:xfrm>
            <a:off x="1370077" y="2697955"/>
            <a:ext cx="19101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en-US" altLang="zh-CN" sz="100" dirty="0">
              <a:solidFill>
                <a:schemeClr val="bg1"/>
              </a:solidFill>
              <a:latin typeface="微软雅黑" panose="020B0503020204020204" pitchFamily="34" charset="-122"/>
              <a:ea typeface="微软雅黑" panose="020B0503020204020204" pitchFamily="34" charset="-122"/>
            </a:endParaRPr>
          </a:p>
          <a:p>
            <a:pPr>
              <a:lnSpc>
                <a:spcPct val="150000"/>
              </a:lnSpc>
            </a:pP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448C2FF-1BD8-40EE-B45E-3CB6088C6E6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77184DC-3395-4741-BA4C-2A35CFE809B4}" type="slidenum">
              <a:rPr lang="zh-CN" altLang="en-US" smtClean="0"/>
            </a:fld>
            <a:endParaRPr lang="zh-CN" altLang="en-US"/>
          </a:p>
        </p:txBody>
      </p:sp>
      <p:sp>
        <p:nvSpPr>
          <p:cNvPr id="8" name="标题 1"/>
          <p:cNvSpPr txBox="1"/>
          <p:nvPr userDrawn="1"/>
        </p:nvSpPr>
        <p:spPr>
          <a:xfrm>
            <a:off x="1370077" y="2697955"/>
            <a:ext cx="19101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en-US" altLang="zh-CN" sz="100" dirty="0">
              <a:solidFill>
                <a:schemeClr val="bg1"/>
              </a:solidFill>
              <a:latin typeface="微软雅黑" panose="020B0503020204020204" pitchFamily="34" charset="-122"/>
              <a:ea typeface="微软雅黑" panose="020B0503020204020204" pitchFamily="34" charset="-122"/>
            </a:endParaRPr>
          </a:p>
          <a:p>
            <a:pPr>
              <a:lnSpc>
                <a:spcPct val="150000"/>
              </a:lnSpc>
            </a:pP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448C2FF-1BD8-40EE-B45E-3CB6088C6E6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7184DC-3395-4741-BA4C-2A35CFE809B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448C2FF-1BD8-40EE-B45E-3CB6088C6E6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77184DC-3395-4741-BA4C-2A35CFE809B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448C2FF-1BD8-40EE-B45E-3CB6088C6E6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7184DC-3395-4741-BA4C-2A35CFE809B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448C2FF-1BD8-40EE-B45E-3CB6088C6E6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7184DC-3395-4741-BA4C-2A35CFE809B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3448C2FF-1BD8-40EE-B45E-3CB6088C6E6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7184DC-3395-4741-BA4C-2A35CFE809B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3448C2FF-1BD8-40EE-B45E-3CB6088C6E6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77184DC-3395-4741-BA4C-2A35CFE809B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3448C2FF-1BD8-40EE-B45E-3CB6088C6E6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77184DC-3395-4741-BA4C-2A35CFE809B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448C2FF-1BD8-40EE-B45E-3CB6088C6E6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77184DC-3395-4741-BA4C-2A35CFE809B4}" type="slidenum">
              <a:rPr lang="zh-CN" altLang="en-US" smtClean="0"/>
            </a:fld>
            <a:endParaRPr lang="zh-CN" altLang="en-US"/>
          </a:p>
        </p:txBody>
      </p:sp>
      <p:sp>
        <p:nvSpPr>
          <p:cNvPr id="6" name="标题 1"/>
          <p:cNvSpPr txBox="1"/>
          <p:nvPr userDrawn="1"/>
        </p:nvSpPr>
        <p:spPr>
          <a:xfrm>
            <a:off x="1370077" y="2697955"/>
            <a:ext cx="19101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en-US" altLang="zh-CN" sz="100" dirty="0">
              <a:solidFill>
                <a:schemeClr val="bg1"/>
              </a:solidFill>
              <a:latin typeface="微软雅黑" panose="020B0503020204020204" pitchFamily="34" charset="-122"/>
              <a:ea typeface="微软雅黑" panose="020B0503020204020204" pitchFamily="34" charset="-122"/>
            </a:endParaRPr>
          </a:p>
          <a:p>
            <a:pPr>
              <a:lnSpc>
                <a:spcPct val="150000"/>
              </a:lnSpc>
            </a:pP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448C2FF-1BD8-40EE-B45E-3CB6088C6E6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77184DC-3395-4741-BA4C-2A35CFE809B4}" type="slidenum">
              <a:rPr lang="zh-CN" altLang="en-US" smtClean="0"/>
            </a:fld>
            <a:endParaRPr lang="zh-CN" altLang="en-US"/>
          </a:p>
        </p:txBody>
      </p:sp>
      <p:sp>
        <p:nvSpPr>
          <p:cNvPr id="5" name="标题 1"/>
          <p:cNvSpPr txBox="1"/>
          <p:nvPr userDrawn="1"/>
        </p:nvSpPr>
        <p:spPr>
          <a:xfrm>
            <a:off x="1370077" y="2697955"/>
            <a:ext cx="19101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en-US" altLang="zh-CN" sz="100" dirty="0">
              <a:solidFill>
                <a:schemeClr val="bg1"/>
              </a:solidFill>
              <a:latin typeface="微软雅黑" panose="020B0503020204020204" pitchFamily="34" charset="-122"/>
              <a:ea typeface="微软雅黑" panose="020B0503020204020204" pitchFamily="34" charset="-122"/>
            </a:endParaRPr>
          </a:p>
          <a:p>
            <a:pPr>
              <a:lnSpc>
                <a:spcPct val="150000"/>
              </a:lnSpc>
            </a:pP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448C2FF-1BD8-40EE-B45E-3CB6088C6E6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77184DC-3395-4741-BA4C-2A35CFE809B4}" type="slidenum">
              <a:rPr lang="zh-CN" altLang="en-US" smtClean="0"/>
            </a:fld>
            <a:endParaRPr lang="zh-CN" altLang="en-US"/>
          </a:p>
        </p:txBody>
      </p:sp>
      <p:sp>
        <p:nvSpPr>
          <p:cNvPr id="8" name="标题 1"/>
          <p:cNvSpPr txBox="1"/>
          <p:nvPr userDrawn="1"/>
        </p:nvSpPr>
        <p:spPr>
          <a:xfrm>
            <a:off x="1370077" y="2697955"/>
            <a:ext cx="19101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en-US" altLang="zh-CN" sz="100" dirty="0">
              <a:solidFill>
                <a:schemeClr val="bg1"/>
              </a:solidFill>
              <a:latin typeface="微软雅黑" panose="020B0503020204020204" pitchFamily="34" charset="-122"/>
              <a:ea typeface="微软雅黑" panose="020B0503020204020204" pitchFamily="34" charset="-122"/>
            </a:endParaRPr>
          </a:p>
          <a:p>
            <a:pPr>
              <a:lnSpc>
                <a:spcPct val="150000"/>
              </a:lnSpc>
            </a:pP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448C2FF-1BD8-40EE-B45E-3CB6088C6E6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77184DC-3395-4741-BA4C-2A35CFE809B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8C2FF-1BD8-40EE-B45E-3CB6088C6E6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7184DC-3395-4741-BA4C-2A35CFE809B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Tm="0"/>
    </mc:Choice>
    <mc:Fallback>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8C2FF-1BD8-40EE-B45E-3CB6088C6E6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7184DC-3395-4741-BA4C-2A35CFE809B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2000" advTm="0"/>
    </mc:Choice>
    <mc:Fallback>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1.xml"/><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8.png"/><Relationship Id="rId6" Type="http://schemas.openxmlformats.org/officeDocument/2006/relationships/image" Target="../media/image9.jpe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9.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9.jpe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tags" Target="../tags/tag2.xml"/><Relationship Id="rId4" Type="http://schemas.openxmlformats.org/officeDocument/2006/relationships/image" Target="../media/image10.png"/><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16.jpeg"/><Relationship Id="rId4" Type="http://schemas.openxmlformats.org/officeDocument/2006/relationships/image" Target="../media/image8.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7.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3136" y="2277"/>
            <a:ext cx="12188864" cy="6855430"/>
          </a:xfrm>
          <a:prstGeom prst="rect">
            <a:avLst/>
          </a:prstGeom>
        </p:spPr>
      </p:pic>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r="65833" b="49547"/>
          <a:stretch>
            <a:fillRect/>
          </a:stretch>
        </p:blipFill>
        <p:spPr>
          <a:xfrm>
            <a:off x="0" y="403"/>
            <a:ext cx="4165600" cy="3459700"/>
          </a:xfrm>
          <a:prstGeom prst="rect">
            <a:avLst/>
          </a:prstGeom>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8214" t="35766" b="53439"/>
          <a:stretch>
            <a:fillRect/>
          </a:stretch>
        </p:blipFill>
        <p:spPr>
          <a:xfrm>
            <a:off x="10755086" y="2452913"/>
            <a:ext cx="1436914" cy="740229"/>
          </a:xfrm>
          <a:prstGeom prst="rect">
            <a:avLst/>
          </a:prstGeom>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t="66669" r="89762" b="21689"/>
          <a:stretch>
            <a:fillRect/>
          </a:stretch>
        </p:blipFill>
        <p:spPr>
          <a:xfrm>
            <a:off x="0" y="4571999"/>
            <a:ext cx="1248229" cy="798287"/>
          </a:xfrm>
          <a:prstGeom prst="rect">
            <a:avLst/>
          </a:prstGeom>
        </p:spPr>
      </p:pic>
      <p:pic>
        <p:nvPicPr>
          <p:cNvPr id="19" name="图片 18"/>
          <p:cNvPicPr>
            <a:picLocks noChangeAspect="1"/>
          </p:cNvPicPr>
          <p:nvPr/>
        </p:nvPicPr>
        <p:blipFill rotWithShape="1">
          <a:blip r:embed="rId5">
            <a:extLst>
              <a:ext uri="{28A0092B-C50C-407E-A947-70E740481C1C}">
                <a14:useLocalDpi xmlns:a14="http://schemas.microsoft.com/office/drawing/2010/main" val="0"/>
              </a:ext>
            </a:extLst>
          </a:blip>
          <a:srcRect l="12606" t="9307" r="35994" b="7508"/>
          <a:stretch>
            <a:fillRect/>
          </a:stretch>
        </p:blipFill>
        <p:spPr>
          <a:xfrm>
            <a:off x="9007110" y="4024623"/>
            <a:ext cx="3211879" cy="2923552"/>
          </a:xfrm>
          <a:prstGeom prst="rect">
            <a:avLst/>
          </a:prstGeom>
        </p:spPr>
      </p:pic>
      <p:sp>
        <p:nvSpPr>
          <p:cNvPr id="24" name="文本框 23"/>
          <p:cNvSpPr txBox="1"/>
          <p:nvPr/>
        </p:nvSpPr>
        <p:spPr>
          <a:xfrm>
            <a:off x="4165600" y="4716780"/>
            <a:ext cx="5399405" cy="953135"/>
          </a:xfrm>
          <a:prstGeom prst="rect">
            <a:avLst/>
          </a:prstGeom>
          <a:noFill/>
        </p:spPr>
        <p:txBody>
          <a:bodyPr wrap="square" rtlCol="0">
            <a:spAutoFit/>
          </a:bodyPr>
          <a:lstStyle/>
          <a:p>
            <a:pPr algn="r"/>
            <a:r>
              <a:rPr lang="zh-CN" sz="2800">
                <a:solidFill>
                  <a:srgbClr val="000000"/>
                </a:solidFill>
                <a:sym typeface="+mn-ea"/>
              </a:rPr>
              <a:t>——</a:t>
            </a:r>
            <a:r>
              <a:rPr lang="en-US" altLang="zh-CN" sz="2800">
                <a:solidFill>
                  <a:srgbClr val="000000"/>
                </a:solidFill>
                <a:sym typeface="+mn-ea"/>
              </a:rPr>
              <a:t> Chen Shumin, Qin Shiya</a:t>
            </a:r>
            <a:endParaRPr lang="zh-CN" sz="2800">
              <a:solidFill>
                <a:srgbClr val="000000"/>
              </a:solidFill>
            </a:endParaRPr>
          </a:p>
          <a:p>
            <a:pPr algn="r"/>
            <a:r>
              <a:rPr lang="en-US" altLang="zh-CN" sz="2800">
                <a:solidFill>
                  <a:srgbClr val="000000"/>
                </a:solidFill>
                <a:sym typeface="+mn-ea"/>
              </a:rPr>
              <a:t>           2022.11.18</a:t>
            </a:r>
            <a:endParaRPr lang="zh-CN" altLang="en-US" sz="2800" dirty="0">
              <a:latin typeface="汉仪尚巍手书W" panose="00020600040101010101" pitchFamily="18" charset="-122"/>
              <a:ea typeface="汉仪尚巍手书W" panose="00020600040101010101" pitchFamily="18" charset="-122"/>
            </a:endParaRPr>
          </a:p>
        </p:txBody>
      </p:sp>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9260" y="1073383"/>
            <a:ext cx="1698220" cy="1212818"/>
          </a:xfrm>
          <a:prstGeom prst="rect">
            <a:avLst/>
          </a:prstGeom>
        </p:spPr>
      </p:pic>
      <p:pic>
        <p:nvPicPr>
          <p:cNvPr id="18" name="图片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8581" y="1674148"/>
            <a:ext cx="1084514" cy="774528"/>
          </a:xfrm>
          <a:prstGeom prst="rect">
            <a:avLst/>
          </a:prstGeom>
        </p:spPr>
      </p:pic>
      <p:pic>
        <p:nvPicPr>
          <p:cNvPr id="21" name="图片 20"/>
          <p:cNvPicPr>
            <a:picLocks noChangeAspect="1"/>
          </p:cNvPicPr>
          <p:nvPr>
            <p:custDataLst>
              <p:tags r:id="rId8"/>
            </p:custDataLst>
          </p:nvPr>
        </p:nvPicPr>
        <p:blipFill rotWithShape="1">
          <a:blip r:embed="rId9">
            <a:extLst>
              <a:ext uri="{28A0092B-C50C-407E-A947-70E740481C1C}">
                <a14:useLocalDpi xmlns:a14="http://schemas.microsoft.com/office/drawing/2010/main" val="0"/>
              </a:ext>
            </a:extLst>
          </a:blip>
          <a:srcRect l="42066" t="20949" r="43452" b="36028"/>
          <a:stretch>
            <a:fillRect/>
          </a:stretch>
        </p:blipFill>
        <p:spPr>
          <a:xfrm>
            <a:off x="7142118" y="3460345"/>
            <a:ext cx="407237" cy="680436"/>
          </a:xfrm>
          <a:prstGeom prst="rect">
            <a:avLst/>
          </a:prstGeom>
        </p:spPr>
      </p:pic>
      <p:sp>
        <p:nvSpPr>
          <p:cNvPr id="26" name="文本框 25"/>
          <p:cNvSpPr txBox="1"/>
          <p:nvPr/>
        </p:nvSpPr>
        <p:spPr>
          <a:xfrm>
            <a:off x="2682875" y="676275"/>
            <a:ext cx="7444740" cy="3784600"/>
          </a:xfrm>
          <a:prstGeom prst="rect">
            <a:avLst/>
          </a:prstGeom>
          <a:noFill/>
        </p:spPr>
        <p:txBody>
          <a:bodyPr wrap="square" rtlCol="0">
            <a:spAutoFit/>
          </a:bodyPr>
          <a:lstStyle/>
          <a:p>
            <a:r>
              <a:rPr lang="en-US" altLang="zh-CN" sz="8000" dirty="0">
                <a:latin typeface="汉仪尚巍手书W" panose="00020600040101010101" pitchFamily="18" charset="-122"/>
                <a:ea typeface="汉仪尚巍手书W" panose="00020600040101010101" pitchFamily="18" charset="-122"/>
              </a:rPr>
              <a:t>Rhetoric and Propaganda</a:t>
            </a:r>
            <a:endParaRPr lang="en-US" altLang="zh-CN" sz="8000" dirty="0">
              <a:latin typeface="汉仪尚巍手书W" panose="00020600040101010101" pitchFamily="18" charset="-122"/>
              <a:ea typeface="汉仪尚巍手书W" panose="00020600040101010101" pitchFamily="18" charset="-122"/>
            </a:endParaRPr>
          </a:p>
          <a:p>
            <a:r>
              <a:rPr lang="en-US" altLang="zh-CN" sz="8000" dirty="0">
                <a:latin typeface="汉仪尚巍手书W" panose="00020600040101010101" pitchFamily="18" charset="-122"/>
                <a:ea typeface="汉仪尚巍手书W" panose="00020600040101010101" pitchFamily="18" charset="-122"/>
              </a:rPr>
              <a:t>in China</a:t>
            </a:r>
            <a:endParaRPr lang="en-US" altLang="zh-CN" sz="8000" dirty="0">
              <a:latin typeface="汉仪尚巍手书W" panose="00020600040101010101" pitchFamily="18" charset="-122"/>
              <a:ea typeface="汉仪尚巍手书W" panose="00020600040101010101" pitchFamily="18" charset="-122"/>
            </a:endParaRPr>
          </a:p>
        </p:txBody>
      </p:sp>
      <p:pic>
        <p:nvPicPr>
          <p:cNvPr id="32" name="图片 31"/>
          <p:cNvPicPr>
            <a:picLocks noChangeAspect="1"/>
          </p:cNvPicPr>
          <p:nvPr/>
        </p:nvPicPr>
        <p:blipFill rotWithShape="1">
          <a:blip r:embed="rId2">
            <a:extLst>
              <a:ext uri="{28A0092B-C50C-407E-A947-70E740481C1C}">
                <a14:useLocalDpi xmlns:a14="http://schemas.microsoft.com/office/drawing/2010/main" val="0"/>
              </a:ext>
            </a:extLst>
          </a:blip>
          <a:srcRect l="15130" t="57031" r="65833" b="33318"/>
          <a:stretch>
            <a:fillRect/>
          </a:stretch>
        </p:blipFill>
        <p:spPr>
          <a:xfrm>
            <a:off x="1401334" y="3784977"/>
            <a:ext cx="2320985" cy="661813"/>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4991" t="58090" r="89638" b="32451"/>
          <a:stretch>
            <a:fillRect/>
          </a:stretch>
        </p:blipFill>
        <p:spPr>
          <a:xfrm>
            <a:off x="866832" y="3733443"/>
            <a:ext cx="654773" cy="648654"/>
          </a:xfrm>
          <a:prstGeom prst="rect">
            <a:avLst/>
          </a:prstGeom>
        </p:spPr>
      </p:pic>
      <p:pic>
        <p:nvPicPr>
          <p:cNvPr id="34" name="图片 33"/>
          <p:cNvPicPr>
            <a:picLocks noChangeAspect="1"/>
          </p:cNvPicPr>
          <p:nvPr/>
        </p:nvPicPr>
        <p:blipFill rotWithShape="1">
          <a:blip r:embed="rId2">
            <a:extLst>
              <a:ext uri="{28A0092B-C50C-407E-A947-70E740481C1C}">
                <a14:useLocalDpi xmlns:a14="http://schemas.microsoft.com/office/drawing/2010/main" val="0"/>
              </a:ext>
            </a:extLst>
          </a:blip>
          <a:srcRect l="27874" t="50021" r="65833" b="40876"/>
          <a:stretch>
            <a:fillRect/>
          </a:stretch>
        </p:blipFill>
        <p:spPr>
          <a:xfrm>
            <a:off x="2889661" y="3147996"/>
            <a:ext cx="767183" cy="624211"/>
          </a:xfrm>
          <a:prstGeom prst="rect">
            <a:avLst/>
          </a:prstGeom>
        </p:spPr>
      </p:pic>
      <p:pic>
        <p:nvPicPr>
          <p:cNvPr id="35" name="图片 34"/>
          <p:cNvPicPr>
            <a:picLocks noChangeAspect="1"/>
          </p:cNvPicPr>
          <p:nvPr/>
        </p:nvPicPr>
        <p:blipFill rotWithShape="1">
          <a:blip r:embed="rId2">
            <a:extLst>
              <a:ext uri="{28A0092B-C50C-407E-A947-70E740481C1C}">
                <a14:useLocalDpi xmlns:a14="http://schemas.microsoft.com/office/drawing/2010/main" val="0"/>
              </a:ext>
            </a:extLst>
          </a:blip>
          <a:srcRect l="11131" t="47576" r="83496" b="41472"/>
          <a:stretch>
            <a:fillRect/>
          </a:stretch>
        </p:blipFill>
        <p:spPr>
          <a:xfrm>
            <a:off x="1401334" y="3084601"/>
            <a:ext cx="655036" cy="751003"/>
          </a:xfrm>
          <a:prstGeom prst="rect">
            <a:avLst/>
          </a:prstGeom>
        </p:spPr>
      </p:pic>
      <p:pic>
        <p:nvPicPr>
          <p:cNvPr id="36" name="图片 35"/>
          <p:cNvPicPr>
            <a:picLocks noChangeAspect="1"/>
          </p:cNvPicPr>
          <p:nvPr/>
        </p:nvPicPr>
        <p:blipFill rotWithShape="1">
          <a:blip r:embed="rId2">
            <a:extLst>
              <a:ext uri="{28A0092B-C50C-407E-A947-70E740481C1C}">
                <a14:useLocalDpi xmlns:a14="http://schemas.microsoft.com/office/drawing/2010/main" val="0"/>
              </a:ext>
            </a:extLst>
          </a:blip>
          <a:srcRect l="15130" t="57031" r="65833" b="33318"/>
          <a:stretch>
            <a:fillRect/>
          </a:stretch>
        </p:blipFill>
        <p:spPr>
          <a:xfrm>
            <a:off x="110204" y="2604054"/>
            <a:ext cx="2320985" cy="661813"/>
          </a:xfrm>
          <a:prstGeom prst="rect">
            <a:avLst/>
          </a:prstGeom>
        </p:spPr>
      </p:pic>
      <p:pic>
        <p:nvPicPr>
          <p:cNvPr id="37" name="图片 36"/>
          <p:cNvPicPr>
            <a:picLocks noChangeAspect="1"/>
          </p:cNvPicPr>
          <p:nvPr/>
        </p:nvPicPr>
        <p:blipFill rotWithShape="1">
          <a:blip r:embed="rId2">
            <a:extLst>
              <a:ext uri="{28A0092B-C50C-407E-A947-70E740481C1C}">
                <a14:useLocalDpi xmlns:a14="http://schemas.microsoft.com/office/drawing/2010/main" val="0"/>
              </a:ext>
            </a:extLst>
          </a:blip>
          <a:srcRect l="27874" t="50021" r="65833" b="40876"/>
          <a:stretch>
            <a:fillRect/>
          </a:stretch>
        </p:blipFill>
        <p:spPr>
          <a:xfrm>
            <a:off x="1549413" y="4385836"/>
            <a:ext cx="767183" cy="624211"/>
          </a:xfrm>
          <a:prstGeom prst="rect">
            <a:avLst/>
          </a:prstGeom>
        </p:spPr>
      </p:pic>
      <p:pic>
        <p:nvPicPr>
          <p:cNvPr id="38" name="图片 37"/>
          <p:cNvPicPr>
            <a:picLocks noChangeAspect="1"/>
          </p:cNvPicPr>
          <p:nvPr/>
        </p:nvPicPr>
        <p:blipFill rotWithShape="1">
          <a:blip r:embed="rId2">
            <a:extLst>
              <a:ext uri="{28A0092B-C50C-407E-A947-70E740481C1C}">
                <a14:useLocalDpi xmlns:a14="http://schemas.microsoft.com/office/drawing/2010/main" val="0"/>
              </a:ext>
            </a:extLst>
          </a:blip>
          <a:srcRect l="27874" t="50021" r="65833" b="40876"/>
          <a:stretch>
            <a:fillRect/>
          </a:stretch>
        </p:blipFill>
        <p:spPr>
          <a:xfrm>
            <a:off x="-225675" y="3573980"/>
            <a:ext cx="767183" cy="6242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reveal/>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24" name=""/>
        <p:cNvGrpSpPr/>
        <p:nvPr/>
      </p:nvGrpSpPr>
      <p:grpSpPr>
        <a:xfrm>
          <a:off x="0" y="0"/>
          <a:ext cx="0" cy="0"/>
          <a:chOff x="0" y="0"/>
          <a:chExt cx="0" cy="0"/>
        </a:xfrm>
      </p:grpSpPr>
      <p:pic>
        <p:nvPicPr>
          <p:cNvPr id="2097159" name="图片 10"/>
          <p:cNvPicPr>
            <a:picLocks noChangeAspect="1"/>
          </p:cNvPicPr>
          <p:nvPr/>
        </p:nvPicPr>
        <p:blipFill rotWithShape="1">
          <a:blip r:embed="rId1"/>
          <a:srcRect l="88214" t="35766" b="53439"/>
          <a:stretch>
            <a:fillRect/>
          </a:stretch>
        </p:blipFill>
        <p:spPr>
          <a:xfrm>
            <a:off x="10755086" y="2452913"/>
            <a:ext cx="1436914" cy="740229"/>
          </a:xfrm>
          <a:prstGeom prst="rect">
            <a:avLst/>
          </a:prstGeom>
        </p:spPr>
      </p:pic>
      <p:pic>
        <p:nvPicPr>
          <p:cNvPr id="2097160" name="图片 12"/>
          <p:cNvPicPr>
            <a:picLocks noChangeAspect="1"/>
          </p:cNvPicPr>
          <p:nvPr/>
        </p:nvPicPr>
        <p:blipFill rotWithShape="1">
          <a:blip r:embed="rId2"/>
          <a:srcRect t="66669" r="89762" b="21689"/>
          <a:stretch>
            <a:fillRect/>
          </a:stretch>
        </p:blipFill>
        <p:spPr>
          <a:xfrm>
            <a:off x="0" y="4571999"/>
            <a:ext cx="1248229" cy="798287"/>
          </a:xfrm>
          <a:prstGeom prst="rect">
            <a:avLst/>
          </a:prstGeom>
        </p:spPr>
      </p:pic>
      <p:pic>
        <p:nvPicPr>
          <p:cNvPr id="2097161" name="图片 18"/>
          <p:cNvPicPr>
            <a:picLocks noChangeAspect="1"/>
          </p:cNvPicPr>
          <p:nvPr/>
        </p:nvPicPr>
        <p:blipFill rotWithShape="1">
          <a:blip r:embed="rId3"/>
          <a:srcRect l="12606" t="9307" r="35994" b="7508"/>
          <a:stretch>
            <a:fillRect/>
          </a:stretch>
        </p:blipFill>
        <p:spPr>
          <a:xfrm>
            <a:off x="9007110" y="4024623"/>
            <a:ext cx="3211879" cy="2923552"/>
          </a:xfrm>
          <a:prstGeom prst="rect">
            <a:avLst/>
          </a:prstGeom>
        </p:spPr>
      </p:pic>
      <p:pic>
        <p:nvPicPr>
          <p:cNvPr id="2097162" name="图片 2"/>
          <p:cNvPicPr>
            <a:picLocks noChangeAspect="1"/>
          </p:cNvPicPr>
          <p:nvPr/>
        </p:nvPicPr>
        <p:blipFill>
          <a:blip r:embed="rId4"/>
          <a:stretch>
            <a:fillRect/>
          </a:stretch>
        </p:blipFill>
        <p:spPr>
          <a:xfrm>
            <a:off x="9835746" y="-31190"/>
            <a:ext cx="1698220" cy="1212818"/>
          </a:xfrm>
          <a:prstGeom prst="rect">
            <a:avLst/>
          </a:prstGeom>
        </p:spPr>
      </p:pic>
      <p:pic>
        <p:nvPicPr>
          <p:cNvPr id="2097163" name="图片 17"/>
          <p:cNvPicPr>
            <a:picLocks noChangeAspect="1"/>
          </p:cNvPicPr>
          <p:nvPr/>
        </p:nvPicPr>
        <p:blipFill>
          <a:blip r:embed="rId5"/>
          <a:stretch>
            <a:fillRect/>
          </a:stretch>
        </p:blipFill>
        <p:spPr>
          <a:xfrm>
            <a:off x="10991709" y="382330"/>
            <a:ext cx="1084514" cy="774528"/>
          </a:xfrm>
          <a:prstGeom prst="rect">
            <a:avLst/>
          </a:prstGeom>
        </p:spPr>
      </p:pic>
      <p:pic>
        <p:nvPicPr>
          <p:cNvPr id="2097164" name="Picture 2"/>
          <p:cNvPicPr>
            <a:picLocks noChangeAspect="1" noChangeArrowheads="1"/>
          </p:cNvPicPr>
          <p:nvPr/>
        </p:nvPicPr>
        <p:blipFill>
          <a:blip r:embed="rId6"/>
          <a:stretch>
            <a:fillRect/>
          </a:stretch>
        </p:blipFill>
        <p:spPr bwMode="auto">
          <a:xfrm>
            <a:off x="0" y="-161259"/>
            <a:ext cx="2832403" cy="2696662"/>
          </a:xfrm>
          <a:prstGeom prst="rect">
            <a:avLst/>
          </a:prstGeom>
          <a:ln>
            <a:noFill/>
          </a:ln>
          <a:effectLst>
            <a:softEdge rad="635000"/>
          </a:effectLst>
        </p:spPr>
      </p:pic>
      <p:sp>
        <p:nvSpPr>
          <p:cNvPr id="1048585" name="文本框 1048584"/>
          <p:cNvSpPr txBox="1"/>
          <p:nvPr/>
        </p:nvSpPr>
        <p:spPr>
          <a:xfrm>
            <a:off x="3480983" y="177774"/>
            <a:ext cx="4572000" cy="1183640"/>
          </a:xfrm>
          <a:prstGeom prst="rect">
            <a:avLst/>
          </a:prstGeom>
        </p:spPr>
        <p:txBody>
          <a:bodyPr wrap="square" rtlCol="0">
            <a:spAutoFit/>
          </a:bodyPr>
          <a:p>
            <a:pPr algn="ctr"/>
            <a:r>
              <a:rPr lang="en-US" altLang="zh-CN" sz="4800" b="1">
                <a:solidFill>
                  <a:srgbClr val="000000"/>
                </a:solidFill>
              </a:rPr>
              <a:t>R</a:t>
            </a:r>
            <a:r>
              <a:rPr lang="en-US" altLang="zh-CN" sz="4800" b="1">
                <a:solidFill>
                  <a:srgbClr val="000000"/>
                </a:solidFill>
              </a:rPr>
              <a:t>h</a:t>
            </a:r>
            <a:r>
              <a:rPr lang="en-US" altLang="zh-CN" sz="4800" b="1">
                <a:solidFill>
                  <a:srgbClr val="000000"/>
                </a:solidFill>
              </a:rPr>
              <a:t>e</a:t>
            </a:r>
            <a:r>
              <a:rPr lang="en-US" altLang="zh-CN" sz="4800" b="1">
                <a:solidFill>
                  <a:srgbClr val="000000"/>
                </a:solidFill>
              </a:rPr>
              <a:t>toric</a:t>
            </a:r>
            <a:endParaRPr lang="zh-CN" sz="4800" b="1">
              <a:solidFill>
                <a:srgbClr val="000000"/>
              </a:solidFill>
            </a:endParaRPr>
          </a:p>
          <a:p>
            <a:pPr algn="ctr"/>
            <a:r>
              <a:rPr lang="en-US" altLang="zh-CN" sz="3600" b="0">
                <a:solidFill>
                  <a:srgbClr val="000000"/>
                </a:solidFill>
              </a:rPr>
              <a:t>-</a:t>
            </a:r>
            <a:r>
              <a:rPr lang="en-US" altLang="zh-CN" sz="3600" b="0">
                <a:solidFill>
                  <a:srgbClr val="000000"/>
                </a:solidFill>
              </a:rPr>
              <a:t>-</a:t>
            </a:r>
            <a:r>
              <a:rPr lang="en-US" altLang="zh-CN" sz="3600" b="0">
                <a:solidFill>
                  <a:srgbClr val="000000"/>
                </a:solidFill>
              </a:rPr>
              <a:t>C</a:t>
            </a:r>
            <a:r>
              <a:rPr lang="en-US" altLang="zh-CN" sz="3600" b="0">
                <a:solidFill>
                  <a:srgbClr val="000000"/>
                </a:solidFill>
              </a:rPr>
              <a:t>o</a:t>
            </a:r>
            <a:r>
              <a:rPr lang="en-US" altLang="zh-CN" sz="3600" b="0">
                <a:solidFill>
                  <a:srgbClr val="000000"/>
                </a:solidFill>
              </a:rPr>
              <a:t>m</a:t>
            </a:r>
            <a:r>
              <a:rPr lang="en-US" altLang="zh-CN" sz="3600" b="0">
                <a:solidFill>
                  <a:srgbClr val="000000"/>
                </a:solidFill>
              </a:rPr>
              <a:t>p</a:t>
            </a:r>
            <a:r>
              <a:rPr lang="en-US" altLang="zh-CN" sz="3600" b="0">
                <a:solidFill>
                  <a:srgbClr val="000000"/>
                </a:solidFill>
              </a:rPr>
              <a:t>arison</a:t>
            </a:r>
            <a:endParaRPr lang="zh-CN" sz="2800">
              <a:solidFill>
                <a:srgbClr val="000000"/>
              </a:solidFill>
            </a:endParaRPr>
          </a:p>
        </p:txBody>
      </p:sp>
      <p:pic>
        <p:nvPicPr>
          <p:cNvPr id="2097224" name="图片 2097223"/>
          <p:cNvPicPr/>
          <p:nvPr/>
        </p:nvPicPr>
        <p:blipFill>
          <a:blip r:embed="rId7"/>
          <a:stretch>
            <a:fillRect/>
          </a:stretch>
        </p:blipFill>
        <p:spPr>
          <a:xfrm>
            <a:off x="877509" y="2052856"/>
            <a:ext cx="10656456" cy="377334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ripple dir="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97224"/>
                                        </p:tgtEl>
                                        <p:attrNameLst>
                                          <p:attrName>style.visibility</p:attrName>
                                        </p:attrNameLst>
                                      </p:cBhvr>
                                      <p:to>
                                        <p:strVal val="visible"/>
                                      </p:to>
                                    </p:set>
                                    <p:anim calcmode="lin" valueType="num">
                                      <p:cBhvr additive="base">
                                        <p:cTn id="7" dur="500" fill="hold"/>
                                        <p:tgtEl>
                                          <p:spTgt spid="2097224"/>
                                        </p:tgtEl>
                                        <p:attrNameLst>
                                          <p:attrName>ppt_x</p:attrName>
                                        </p:attrNameLst>
                                      </p:cBhvr>
                                      <p:tavLst>
                                        <p:tav tm="0">
                                          <p:val>
                                            <p:strVal val="#ppt_x"/>
                                          </p:val>
                                        </p:tav>
                                        <p:tav tm="100000">
                                          <p:val>
                                            <p:strVal val="#ppt_x"/>
                                          </p:val>
                                        </p:tav>
                                      </p:tavLst>
                                    </p:anim>
                                    <p:anim calcmode="lin" valueType="num">
                                      <p:cBhvr additive="base">
                                        <p:cTn id="8" dur="500" fill="hold"/>
                                        <p:tgtEl>
                                          <p:spTgt spid="20972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26" name=""/>
        <p:cNvGrpSpPr/>
        <p:nvPr/>
      </p:nvGrpSpPr>
      <p:grpSpPr>
        <a:xfrm>
          <a:off x="0" y="0"/>
          <a:ext cx="0" cy="0"/>
          <a:chOff x="0" y="0"/>
          <a:chExt cx="0" cy="0"/>
        </a:xfrm>
      </p:grpSpPr>
      <p:pic>
        <p:nvPicPr>
          <p:cNvPr id="2097177" name="图片 10"/>
          <p:cNvPicPr>
            <a:picLocks noChangeAspect="1"/>
          </p:cNvPicPr>
          <p:nvPr/>
        </p:nvPicPr>
        <p:blipFill rotWithShape="1">
          <a:blip r:embed="rId1"/>
          <a:srcRect l="88214" t="35766" b="53439"/>
          <a:stretch>
            <a:fillRect/>
          </a:stretch>
        </p:blipFill>
        <p:spPr>
          <a:xfrm>
            <a:off x="10755086" y="2452913"/>
            <a:ext cx="1436914" cy="740229"/>
          </a:xfrm>
          <a:prstGeom prst="rect">
            <a:avLst/>
          </a:prstGeom>
        </p:spPr>
      </p:pic>
      <p:pic>
        <p:nvPicPr>
          <p:cNvPr id="2097178" name="图片 12"/>
          <p:cNvPicPr>
            <a:picLocks noChangeAspect="1"/>
          </p:cNvPicPr>
          <p:nvPr/>
        </p:nvPicPr>
        <p:blipFill rotWithShape="1">
          <a:blip r:embed="rId2"/>
          <a:srcRect t="66669" r="89762" b="21689"/>
          <a:stretch>
            <a:fillRect/>
          </a:stretch>
        </p:blipFill>
        <p:spPr>
          <a:xfrm>
            <a:off x="0" y="4571999"/>
            <a:ext cx="1248229" cy="798287"/>
          </a:xfrm>
          <a:prstGeom prst="rect">
            <a:avLst/>
          </a:prstGeom>
        </p:spPr>
      </p:pic>
      <p:pic>
        <p:nvPicPr>
          <p:cNvPr id="2097179" name="图片 18"/>
          <p:cNvPicPr>
            <a:picLocks noChangeAspect="1"/>
          </p:cNvPicPr>
          <p:nvPr/>
        </p:nvPicPr>
        <p:blipFill rotWithShape="1">
          <a:blip r:embed="rId3"/>
          <a:srcRect l="12606" t="9307" r="35994" b="7508"/>
          <a:stretch>
            <a:fillRect/>
          </a:stretch>
        </p:blipFill>
        <p:spPr>
          <a:xfrm>
            <a:off x="9007110" y="4024623"/>
            <a:ext cx="3211879" cy="2923552"/>
          </a:xfrm>
          <a:prstGeom prst="rect">
            <a:avLst/>
          </a:prstGeom>
        </p:spPr>
      </p:pic>
      <p:pic>
        <p:nvPicPr>
          <p:cNvPr id="2097180" name="图片 4"/>
          <p:cNvPicPr>
            <a:picLocks noChangeAspect="1"/>
          </p:cNvPicPr>
          <p:nvPr/>
        </p:nvPicPr>
        <p:blipFill rotWithShape="1">
          <a:blip r:embed="rId4"/>
          <a:srcRect t="9418" r="15390" b="23520"/>
          <a:stretch>
            <a:fillRect/>
          </a:stretch>
        </p:blipFill>
        <p:spPr>
          <a:xfrm>
            <a:off x="0" y="2905682"/>
            <a:ext cx="3995460" cy="2580717"/>
          </a:xfrm>
          <a:prstGeom prst="rect">
            <a:avLst/>
          </a:prstGeom>
        </p:spPr>
      </p:pic>
      <p:pic>
        <p:nvPicPr>
          <p:cNvPr id="2097181" name="图片 16"/>
          <p:cNvPicPr>
            <a:picLocks noChangeAspect="1"/>
          </p:cNvPicPr>
          <p:nvPr/>
        </p:nvPicPr>
        <p:blipFill>
          <a:blip r:embed="rId5"/>
          <a:stretch>
            <a:fillRect/>
          </a:stretch>
        </p:blipFill>
        <p:spPr>
          <a:xfrm>
            <a:off x="9398135" y="130900"/>
            <a:ext cx="1698220" cy="1212818"/>
          </a:xfrm>
          <a:prstGeom prst="rect">
            <a:avLst/>
          </a:prstGeom>
        </p:spPr>
      </p:pic>
      <p:pic>
        <p:nvPicPr>
          <p:cNvPr id="2097182" name="图片 19"/>
          <p:cNvPicPr>
            <a:picLocks noChangeAspect="1"/>
          </p:cNvPicPr>
          <p:nvPr/>
        </p:nvPicPr>
        <p:blipFill>
          <a:blip r:embed="rId6"/>
          <a:stretch>
            <a:fillRect/>
          </a:stretch>
        </p:blipFill>
        <p:spPr>
          <a:xfrm>
            <a:off x="10847456" y="731665"/>
            <a:ext cx="1084514" cy="774528"/>
          </a:xfrm>
          <a:prstGeom prst="rect">
            <a:avLst/>
          </a:prstGeom>
        </p:spPr>
      </p:pic>
      <p:sp>
        <p:nvSpPr>
          <p:cNvPr id="1048588" name="文本框 1048587"/>
          <p:cNvSpPr txBox="1"/>
          <p:nvPr/>
        </p:nvSpPr>
        <p:spPr>
          <a:xfrm>
            <a:off x="2077476" y="1306855"/>
            <a:ext cx="9277893" cy="2529840"/>
          </a:xfrm>
          <a:prstGeom prst="rect">
            <a:avLst/>
          </a:prstGeom>
        </p:spPr>
        <p:txBody>
          <a:bodyPr wrap="square" rtlCol="0">
            <a:spAutoFit/>
          </a:bodyPr>
          <a:p>
            <a:pPr>
              <a:lnSpc>
                <a:spcPct val="150000"/>
              </a:lnSpc>
            </a:pPr>
            <a:r>
              <a:rPr lang="en-US" altLang="zh-CN" sz="3200">
                <a:solidFill>
                  <a:srgbClr val="BF0000"/>
                </a:solidFill>
              </a:rPr>
              <a:t>T</a:t>
            </a:r>
            <a:r>
              <a:rPr lang="zh-CN" sz="3200">
                <a:solidFill>
                  <a:srgbClr val="BF0000"/>
                </a:solidFill>
              </a:rPr>
              <a:t>he spreading of ideas, information, or concepts </a:t>
            </a:r>
            <a:r>
              <a:rPr lang="zh-CN" sz="3200">
                <a:solidFill>
                  <a:srgbClr val="000000"/>
                </a:solidFill>
              </a:rPr>
              <a:t>for the purpose of advertising for an institution, a cause, or a person.
 </a:t>
            </a:r>
            <a:endParaRPr lang="zh-CN" sz="3200">
              <a:solidFill>
                <a:srgbClr val="000000"/>
              </a:solidFill>
            </a:endParaRPr>
          </a:p>
        </p:txBody>
      </p:sp>
      <p:sp>
        <p:nvSpPr>
          <p:cNvPr id="1048589" name="文本框 1048588"/>
          <p:cNvSpPr txBox="1"/>
          <p:nvPr/>
        </p:nvSpPr>
        <p:spPr>
          <a:xfrm>
            <a:off x="3810000" y="-64711"/>
            <a:ext cx="4572000" cy="1183640"/>
          </a:xfrm>
          <a:prstGeom prst="rect">
            <a:avLst/>
          </a:prstGeom>
        </p:spPr>
        <p:txBody>
          <a:bodyPr wrap="square" rtlCol="0">
            <a:spAutoFit/>
          </a:bodyPr>
          <a:p>
            <a:pPr algn="ctr"/>
            <a:r>
              <a:rPr lang="en-US" altLang="zh-CN" sz="4800" b="1">
                <a:solidFill>
                  <a:srgbClr val="000000"/>
                </a:solidFill>
              </a:rPr>
              <a:t>P</a:t>
            </a:r>
            <a:r>
              <a:rPr lang="en-US" altLang="zh-CN" sz="4800" b="1">
                <a:solidFill>
                  <a:srgbClr val="000000"/>
                </a:solidFill>
              </a:rPr>
              <a:t>r</a:t>
            </a:r>
            <a:r>
              <a:rPr lang="en-US" altLang="zh-CN" sz="4800" b="1">
                <a:solidFill>
                  <a:srgbClr val="000000"/>
                </a:solidFill>
              </a:rPr>
              <a:t>o</a:t>
            </a:r>
            <a:r>
              <a:rPr lang="en-US" altLang="zh-CN" sz="4800" b="1">
                <a:solidFill>
                  <a:srgbClr val="000000"/>
                </a:solidFill>
              </a:rPr>
              <a:t>p</a:t>
            </a:r>
            <a:r>
              <a:rPr lang="en-US" altLang="zh-CN" sz="4800" b="1">
                <a:solidFill>
                  <a:srgbClr val="000000"/>
                </a:solidFill>
              </a:rPr>
              <a:t>o</a:t>
            </a:r>
            <a:r>
              <a:rPr lang="en-US" altLang="zh-CN" sz="4800" b="1">
                <a:solidFill>
                  <a:srgbClr val="000000"/>
                </a:solidFill>
              </a:rPr>
              <a:t>ganda</a:t>
            </a:r>
            <a:endParaRPr lang="zh-CN" sz="4800" b="1">
              <a:solidFill>
                <a:srgbClr val="000000"/>
              </a:solidFill>
            </a:endParaRPr>
          </a:p>
          <a:p>
            <a:pPr algn="ctr"/>
            <a:r>
              <a:rPr lang="en-US" altLang="zh-CN" sz="3600" b="0">
                <a:solidFill>
                  <a:srgbClr val="000000"/>
                </a:solidFill>
              </a:rPr>
              <a:t>-</a:t>
            </a:r>
            <a:r>
              <a:rPr lang="en-US" altLang="zh-CN" sz="3600" b="0">
                <a:solidFill>
                  <a:srgbClr val="000000"/>
                </a:solidFill>
              </a:rPr>
              <a:t>-</a:t>
            </a:r>
            <a:r>
              <a:rPr lang="en-US" altLang="zh-CN" sz="3600" b="0">
                <a:solidFill>
                  <a:srgbClr val="000000"/>
                </a:solidFill>
              </a:rPr>
              <a:t>D</a:t>
            </a:r>
            <a:r>
              <a:rPr lang="en-US" altLang="zh-CN" sz="3600" b="0">
                <a:solidFill>
                  <a:srgbClr val="000000"/>
                </a:solidFill>
              </a:rPr>
              <a:t>e</a:t>
            </a:r>
            <a:r>
              <a:rPr lang="en-US" altLang="zh-CN" sz="3600" b="0">
                <a:solidFill>
                  <a:srgbClr val="000000"/>
                </a:solidFill>
              </a:rPr>
              <a:t>finition</a:t>
            </a:r>
            <a:endParaRPr lang="zh-CN" sz="2800">
              <a:solidFill>
                <a:srgbClr val="000000"/>
              </a:solidFill>
            </a:endParaRPr>
          </a:p>
        </p:txBody>
      </p:sp>
      <p:sp>
        <p:nvSpPr>
          <p:cNvPr id="1048657" name="文本框 1048656"/>
          <p:cNvSpPr txBox="1"/>
          <p:nvPr/>
        </p:nvSpPr>
        <p:spPr>
          <a:xfrm>
            <a:off x="2159765" y="4432315"/>
            <a:ext cx="9113313" cy="1920240"/>
          </a:xfrm>
          <a:prstGeom prst="rect">
            <a:avLst/>
          </a:prstGeom>
        </p:spPr>
        <p:txBody>
          <a:bodyPr wrap="square" rtlCol="0">
            <a:spAutoFit/>
          </a:bodyPr>
          <a:p>
            <a:pPr>
              <a:lnSpc>
                <a:spcPct val="150000"/>
              </a:lnSpc>
            </a:pPr>
            <a:r>
              <a:rPr lang="zh-CN" sz="3200">
                <a:solidFill>
                  <a:srgbClr val="000000"/>
                </a:solidFill>
              </a:rPr>
              <a:t>We often use it to carry forward a certain idea, especially society systems,research methods or political ideas.</a:t>
            </a:r>
            <a:endParaRPr lang="zh-CN" sz="3200">
              <a:solidFill>
                <a:srgbClr val="000000"/>
              </a:solidFill>
            </a:endParaRPr>
          </a:p>
        </p:txBody>
      </p:sp>
      <p:sp>
        <p:nvSpPr>
          <p:cNvPr id="1048658" name="右弧形箭头 1048657"/>
          <p:cNvSpPr/>
          <p:nvPr/>
        </p:nvSpPr>
        <p:spPr>
          <a:xfrm>
            <a:off x="6099810" y="2905760"/>
            <a:ext cx="802005" cy="1608455"/>
          </a:xfrm>
          <a:prstGeom prst="curvedLeftArrow">
            <a:avLst/>
          </a:prstGeom>
          <a:solidFill>
            <a:srgbClr val="FFFFFF"/>
          </a:solidFill>
          <a:ln w="25400">
            <a:solidFill>
              <a:srgbClr val="666666"/>
            </a:solidFill>
          </a:ln>
        </p:spPr>
        <p:txBody>
          <a:bodyPr anchor="ctr"/>
          <a:p>
            <a:pPr algn="ctr"/>
            <a:endParaRPr lang="zh-CN"/>
          </a:p>
        </p:txBody>
      </p:sp>
    </p:spTree>
  </p:cSld>
  <p:clrMapOvr>
    <a:masterClrMapping/>
  </p:clrMapOvr>
  <mc:AlternateContent xmlns:mc="http://schemas.openxmlformats.org/markup-compatibility/2006">
    <mc:Choice xmlns:p14="http://schemas.microsoft.com/office/powerpoint/2010/main" Requires="p14">
      <p:transition spd="slow" p14:dur="1500">
        <p14:ripple dir="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8658"/>
                                        </p:tgtEl>
                                        <p:attrNameLst>
                                          <p:attrName>style.visibility</p:attrName>
                                        </p:attrNameLst>
                                      </p:cBhvr>
                                      <p:to>
                                        <p:strVal val="visible"/>
                                      </p:to>
                                    </p:set>
                                    <p:anim calcmode="lin" valueType="num">
                                      <p:cBhvr additive="base">
                                        <p:cTn id="7" dur="500" fill="hold"/>
                                        <p:tgtEl>
                                          <p:spTgt spid="1048658"/>
                                        </p:tgtEl>
                                        <p:attrNameLst>
                                          <p:attrName>ppt_x</p:attrName>
                                        </p:attrNameLst>
                                      </p:cBhvr>
                                      <p:tavLst>
                                        <p:tav tm="0">
                                          <p:val>
                                            <p:strVal val="#ppt_x"/>
                                          </p:val>
                                        </p:tav>
                                        <p:tav tm="100000">
                                          <p:val>
                                            <p:strVal val="#ppt_x"/>
                                          </p:val>
                                        </p:tav>
                                      </p:tavLst>
                                    </p:anim>
                                    <p:anim calcmode="lin" valueType="num">
                                      <p:cBhvr additive="base">
                                        <p:cTn id="8" dur="500" fill="hold"/>
                                        <p:tgtEl>
                                          <p:spTgt spid="10486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48657"/>
                                        </p:tgtEl>
                                        <p:attrNameLst>
                                          <p:attrName>style.visibility</p:attrName>
                                        </p:attrNameLst>
                                      </p:cBhvr>
                                      <p:to>
                                        <p:strVal val="visible"/>
                                      </p:to>
                                    </p:set>
                                    <p:anim calcmode="lin" valueType="num">
                                      <p:cBhvr additive="base">
                                        <p:cTn id="11" dur="500" fill="hold"/>
                                        <p:tgtEl>
                                          <p:spTgt spid="1048657"/>
                                        </p:tgtEl>
                                        <p:attrNameLst>
                                          <p:attrName>ppt_x</p:attrName>
                                        </p:attrNameLst>
                                      </p:cBhvr>
                                      <p:tavLst>
                                        <p:tav tm="0">
                                          <p:val>
                                            <p:strVal val="#ppt_x"/>
                                          </p:val>
                                        </p:tav>
                                        <p:tav tm="100000">
                                          <p:val>
                                            <p:strVal val="#ppt_x"/>
                                          </p:val>
                                        </p:tav>
                                      </p:tavLst>
                                    </p:anim>
                                    <p:anim calcmode="lin" valueType="num">
                                      <p:cBhvr additive="base">
                                        <p:cTn id="12" dur="500" fill="hold"/>
                                        <p:tgtEl>
                                          <p:spTgt spid="10486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58" grpId="0" animBg="1"/>
      <p:bldP spid="104865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28" name=""/>
        <p:cNvGrpSpPr/>
        <p:nvPr/>
      </p:nvGrpSpPr>
      <p:grpSpPr>
        <a:xfrm>
          <a:off x="0" y="0"/>
          <a:ext cx="0" cy="0"/>
          <a:chOff x="0" y="0"/>
          <a:chExt cx="0" cy="0"/>
        </a:xfrm>
      </p:grpSpPr>
      <p:pic>
        <p:nvPicPr>
          <p:cNvPr id="2097196" name="图片 10"/>
          <p:cNvPicPr>
            <a:picLocks noChangeAspect="1"/>
          </p:cNvPicPr>
          <p:nvPr/>
        </p:nvPicPr>
        <p:blipFill rotWithShape="1">
          <a:blip r:embed="rId1"/>
          <a:srcRect l="88214" t="35766" b="53439"/>
          <a:stretch>
            <a:fillRect/>
          </a:stretch>
        </p:blipFill>
        <p:spPr>
          <a:xfrm>
            <a:off x="10755086" y="2452913"/>
            <a:ext cx="1436914" cy="740229"/>
          </a:xfrm>
          <a:prstGeom prst="rect">
            <a:avLst/>
          </a:prstGeom>
        </p:spPr>
      </p:pic>
      <p:pic>
        <p:nvPicPr>
          <p:cNvPr id="2097197" name="图片 12"/>
          <p:cNvPicPr>
            <a:picLocks noChangeAspect="1"/>
          </p:cNvPicPr>
          <p:nvPr/>
        </p:nvPicPr>
        <p:blipFill rotWithShape="1">
          <a:blip r:embed="rId2"/>
          <a:srcRect t="66669" r="89762" b="21689"/>
          <a:stretch>
            <a:fillRect/>
          </a:stretch>
        </p:blipFill>
        <p:spPr>
          <a:xfrm>
            <a:off x="0" y="4571999"/>
            <a:ext cx="1248229" cy="798287"/>
          </a:xfrm>
          <a:prstGeom prst="rect">
            <a:avLst/>
          </a:prstGeom>
        </p:spPr>
      </p:pic>
      <p:pic>
        <p:nvPicPr>
          <p:cNvPr id="2097198" name="图片 18"/>
          <p:cNvPicPr>
            <a:picLocks noChangeAspect="1"/>
          </p:cNvPicPr>
          <p:nvPr/>
        </p:nvPicPr>
        <p:blipFill rotWithShape="1">
          <a:blip r:embed="rId3"/>
          <a:srcRect l="12606" t="9307" r="35994" b="7508"/>
          <a:stretch>
            <a:fillRect/>
          </a:stretch>
        </p:blipFill>
        <p:spPr>
          <a:xfrm>
            <a:off x="9007110" y="4024623"/>
            <a:ext cx="3211879" cy="2923552"/>
          </a:xfrm>
          <a:prstGeom prst="rect">
            <a:avLst/>
          </a:prstGeom>
        </p:spPr>
      </p:pic>
      <p:pic>
        <p:nvPicPr>
          <p:cNvPr id="2097199" name="图片 14"/>
          <p:cNvPicPr>
            <a:picLocks noChangeAspect="1"/>
          </p:cNvPicPr>
          <p:nvPr/>
        </p:nvPicPr>
        <p:blipFill>
          <a:blip r:embed="rId4"/>
          <a:stretch>
            <a:fillRect/>
          </a:stretch>
        </p:blipFill>
        <p:spPr>
          <a:xfrm>
            <a:off x="9377664" y="34779"/>
            <a:ext cx="1698220" cy="1212818"/>
          </a:xfrm>
          <a:prstGeom prst="rect">
            <a:avLst/>
          </a:prstGeom>
        </p:spPr>
      </p:pic>
      <p:pic>
        <p:nvPicPr>
          <p:cNvPr id="2097200" name="图片 15"/>
          <p:cNvPicPr>
            <a:picLocks noChangeAspect="1"/>
          </p:cNvPicPr>
          <p:nvPr/>
        </p:nvPicPr>
        <p:blipFill>
          <a:blip r:embed="rId5"/>
          <a:stretch>
            <a:fillRect/>
          </a:stretch>
        </p:blipFill>
        <p:spPr>
          <a:xfrm>
            <a:off x="10826985" y="635544"/>
            <a:ext cx="1084514" cy="774528"/>
          </a:xfrm>
          <a:prstGeom prst="rect">
            <a:avLst/>
          </a:prstGeom>
        </p:spPr>
      </p:pic>
      <p:sp>
        <p:nvSpPr>
          <p:cNvPr id="1048592" name="文本框 1048591"/>
          <p:cNvSpPr txBox="1"/>
          <p:nvPr/>
        </p:nvSpPr>
        <p:spPr>
          <a:xfrm>
            <a:off x="2468057" y="226432"/>
            <a:ext cx="5890856" cy="1183640"/>
          </a:xfrm>
          <a:prstGeom prst="rect">
            <a:avLst/>
          </a:prstGeom>
        </p:spPr>
        <p:txBody>
          <a:bodyPr wrap="square" rtlCol="0">
            <a:spAutoFit/>
          </a:bodyPr>
          <a:p>
            <a:pPr algn="ctr"/>
            <a:r>
              <a:rPr lang="en-US" altLang="zh-CN" sz="4800" b="1">
                <a:solidFill>
                  <a:srgbClr val="000000"/>
                </a:solidFill>
              </a:rPr>
              <a:t>P</a:t>
            </a:r>
            <a:r>
              <a:rPr lang="en-US" altLang="zh-CN" sz="4800" b="1">
                <a:solidFill>
                  <a:srgbClr val="000000"/>
                </a:solidFill>
              </a:rPr>
              <a:t>r</a:t>
            </a:r>
            <a:r>
              <a:rPr lang="en-US" altLang="zh-CN" sz="4800" b="1">
                <a:solidFill>
                  <a:srgbClr val="000000"/>
                </a:solidFill>
              </a:rPr>
              <a:t>o</a:t>
            </a:r>
            <a:r>
              <a:rPr lang="en-US" altLang="zh-CN" sz="4800" b="1">
                <a:solidFill>
                  <a:srgbClr val="000000"/>
                </a:solidFill>
              </a:rPr>
              <a:t>p</a:t>
            </a:r>
            <a:r>
              <a:rPr lang="en-US" altLang="zh-CN" sz="4800" b="1">
                <a:solidFill>
                  <a:srgbClr val="000000"/>
                </a:solidFill>
              </a:rPr>
              <a:t>o</a:t>
            </a:r>
            <a:r>
              <a:rPr lang="en-US" altLang="zh-CN" sz="4800" b="1">
                <a:solidFill>
                  <a:srgbClr val="000000"/>
                </a:solidFill>
              </a:rPr>
              <a:t>ganda</a:t>
            </a:r>
            <a:endParaRPr lang="zh-CN" sz="4800" b="1">
              <a:solidFill>
                <a:srgbClr val="000000"/>
              </a:solidFill>
            </a:endParaRPr>
          </a:p>
          <a:p>
            <a:pPr algn="ctr"/>
            <a:r>
              <a:rPr lang="en-US" altLang="zh-CN" sz="3600" b="0">
                <a:solidFill>
                  <a:srgbClr val="000000"/>
                </a:solidFill>
              </a:rPr>
              <a:t>-</a:t>
            </a:r>
            <a:r>
              <a:rPr lang="en-US" altLang="zh-CN" sz="3600" b="0">
                <a:solidFill>
                  <a:srgbClr val="000000"/>
                </a:solidFill>
              </a:rPr>
              <a:t>-</a:t>
            </a:r>
            <a:r>
              <a:rPr lang="en-US" altLang="zh-CN" sz="3600" b="0">
                <a:solidFill>
                  <a:srgbClr val="000000"/>
                </a:solidFill>
              </a:rPr>
              <a:t>C</a:t>
            </a:r>
            <a:r>
              <a:rPr lang="en-US" altLang="zh-CN" sz="3600" b="0">
                <a:solidFill>
                  <a:srgbClr val="000000"/>
                </a:solidFill>
              </a:rPr>
              <a:t>o</a:t>
            </a:r>
            <a:r>
              <a:rPr lang="en-US" altLang="zh-CN" sz="3600" b="0">
                <a:solidFill>
                  <a:srgbClr val="000000"/>
                </a:solidFill>
              </a:rPr>
              <a:t>m</a:t>
            </a:r>
            <a:r>
              <a:rPr lang="en-US" altLang="zh-CN" sz="3600" b="0">
                <a:solidFill>
                  <a:srgbClr val="000000"/>
                </a:solidFill>
              </a:rPr>
              <a:t>p</a:t>
            </a:r>
            <a:r>
              <a:rPr lang="en-US" altLang="zh-CN" sz="3600" b="0">
                <a:solidFill>
                  <a:srgbClr val="000000"/>
                </a:solidFill>
              </a:rPr>
              <a:t>arison</a:t>
            </a:r>
            <a:endParaRPr lang="zh-CN" sz="2800">
              <a:solidFill>
                <a:srgbClr val="000000"/>
              </a:solidFill>
            </a:endParaRPr>
          </a:p>
        </p:txBody>
      </p:sp>
      <p:pic>
        <p:nvPicPr>
          <p:cNvPr id="2" name="图片 1" descr="截屏2022-11-17 下午10.34.39"/>
          <p:cNvPicPr>
            <a:picLocks noChangeAspect="1"/>
          </p:cNvPicPr>
          <p:nvPr/>
        </p:nvPicPr>
        <p:blipFill>
          <a:blip r:embed="rId6"/>
          <a:stretch>
            <a:fillRect/>
          </a:stretch>
        </p:blipFill>
        <p:spPr>
          <a:xfrm>
            <a:off x="945515" y="1749425"/>
            <a:ext cx="10130155" cy="33585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ripple dir="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29" name=""/>
        <p:cNvGrpSpPr/>
        <p:nvPr/>
      </p:nvGrpSpPr>
      <p:grpSpPr>
        <a:xfrm>
          <a:off x="0" y="0"/>
          <a:ext cx="0" cy="0"/>
          <a:chOff x="0" y="0"/>
          <a:chExt cx="0" cy="0"/>
        </a:xfrm>
      </p:grpSpPr>
      <p:pic>
        <p:nvPicPr>
          <p:cNvPr id="2097201" name="图片 10"/>
          <p:cNvPicPr>
            <a:picLocks noChangeAspect="1"/>
          </p:cNvPicPr>
          <p:nvPr/>
        </p:nvPicPr>
        <p:blipFill rotWithShape="1">
          <a:blip r:embed="rId1"/>
          <a:srcRect l="88214" t="35766" b="53439"/>
          <a:stretch>
            <a:fillRect/>
          </a:stretch>
        </p:blipFill>
        <p:spPr>
          <a:xfrm>
            <a:off x="10755086" y="2452913"/>
            <a:ext cx="1436914" cy="740229"/>
          </a:xfrm>
          <a:prstGeom prst="rect">
            <a:avLst/>
          </a:prstGeom>
        </p:spPr>
      </p:pic>
      <p:pic>
        <p:nvPicPr>
          <p:cNvPr id="2097202" name="图片 12"/>
          <p:cNvPicPr>
            <a:picLocks noChangeAspect="1"/>
          </p:cNvPicPr>
          <p:nvPr/>
        </p:nvPicPr>
        <p:blipFill rotWithShape="1">
          <a:blip r:embed="rId2"/>
          <a:srcRect t="66669" r="89762" b="21689"/>
          <a:stretch>
            <a:fillRect/>
          </a:stretch>
        </p:blipFill>
        <p:spPr>
          <a:xfrm>
            <a:off x="0" y="4571999"/>
            <a:ext cx="1248229" cy="798287"/>
          </a:xfrm>
          <a:prstGeom prst="rect">
            <a:avLst/>
          </a:prstGeom>
        </p:spPr>
      </p:pic>
      <p:pic>
        <p:nvPicPr>
          <p:cNvPr id="2097203" name="图片 3"/>
          <p:cNvPicPr>
            <a:picLocks noChangeAspect="1"/>
          </p:cNvPicPr>
          <p:nvPr/>
        </p:nvPicPr>
        <p:blipFill>
          <a:blip r:embed="rId3"/>
          <a:stretch>
            <a:fillRect/>
          </a:stretch>
        </p:blipFill>
        <p:spPr>
          <a:xfrm>
            <a:off x="1" y="0"/>
            <a:ext cx="5234762" cy="4732421"/>
          </a:xfrm>
          <a:prstGeom prst="rect">
            <a:avLst/>
          </a:prstGeom>
        </p:spPr>
      </p:pic>
      <p:pic>
        <p:nvPicPr>
          <p:cNvPr id="2097204" name="图片 6"/>
          <p:cNvPicPr>
            <a:picLocks noChangeAspect="1"/>
          </p:cNvPicPr>
          <p:nvPr/>
        </p:nvPicPr>
        <p:blipFill rotWithShape="1">
          <a:blip r:embed="rId4"/>
          <a:srcRect t="53474" r="43684" b="12265"/>
          <a:stretch>
            <a:fillRect/>
          </a:stretch>
        </p:blipFill>
        <p:spPr>
          <a:xfrm>
            <a:off x="9378924" y="5552837"/>
            <a:ext cx="2860525" cy="1305163"/>
          </a:xfrm>
          <a:prstGeom prst="rect">
            <a:avLst/>
          </a:prstGeom>
        </p:spPr>
      </p:pic>
      <p:sp>
        <p:nvSpPr>
          <p:cNvPr id="1048593" name="文本框 1048592"/>
          <p:cNvSpPr txBox="1"/>
          <p:nvPr/>
        </p:nvSpPr>
        <p:spPr>
          <a:xfrm>
            <a:off x="3633080" y="754117"/>
            <a:ext cx="4925841" cy="713739"/>
          </a:xfrm>
          <a:prstGeom prst="rect">
            <a:avLst/>
          </a:prstGeom>
        </p:spPr>
        <p:txBody>
          <a:bodyPr wrap="square" rtlCol="0">
            <a:spAutoFit/>
          </a:bodyPr>
          <a:p>
            <a:pPr algn="ctr"/>
            <a:r>
              <a:rPr lang="en-US" altLang="zh-CN" sz="4800" b="1">
                <a:solidFill>
                  <a:srgbClr val="000000"/>
                </a:solidFill>
              </a:rPr>
              <a:t>C</a:t>
            </a:r>
            <a:r>
              <a:rPr lang="en-US" altLang="zh-CN" sz="4800" b="1">
                <a:solidFill>
                  <a:srgbClr val="000000"/>
                </a:solidFill>
              </a:rPr>
              <a:t>o</a:t>
            </a:r>
            <a:r>
              <a:rPr lang="en-US" altLang="zh-CN" sz="4800" b="1">
                <a:solidFill>
                  <a:srgbClr val="000000"/>
                </a:solidFill>
              </a:rPr>
              <a:t>n</a:t>
            </a:r>
            <a:r>
              <a:rPr lang="en-US" altLang="zh-CN" sz="4800" b="1">
                <a:solidFill>
                  <a:srgbClr val="000000"/>
                </a:solidFill>
              </a:rPr>
              <a:t>c</a:t>
            </a:r>
            <a:r>
              <a:rPr lang="en-US" altLang="zh-CN" sz="4800" b="1">
                <a:solidFill>
                  <a:srgbClr val="000000"/>
                </a:solidFill>
              </a:rPr>
              <a:t>l</a:t>
            </a:r>
            <a:r>
              <a:rPr lang="en-US" altLang="zh-CN" sz="4800" b="1">
                <a:solidFill>
                  <a:srgbClr val="000000"/>
                </a:solidFill>
              </a:rPr>
              <a:t>u</a:t>
            </a:r>
            <a:r>
              <a:rPr lang="en-US" altLang="zh-CN" sz="4800" b="1">
                <a:solidFill>
                  <a:srgbClr val="000000"/>
                </a:solidFill>
              </a:rPr>
              <a:t>s</a:t>
            </a:r>
            <a:r>
              <a:rPr lang="en-US" altLang="zh-CN" sz="4800" b="1">
                <a:solidFill>
                  <a:srgbClr val="000000"/>
                </a:solidFill>
              </a:rPr>
              <a:t>i</a:t>
            </a:r>
            <a:r>
              <a:rPr lang="en-US" altLang="zh-CN" sz="4800" b="1">
                <a:solidFill>
                  <a:srgbClr val="000000"/>
                </a:solidFill>
              </a:rPr>
              <a:t>o</a:t>
            </a:r>
            <a:r>
              <a:rPr lang="en-US" altLang="zh-CN" sz="4800" b="1">
                <a:solidFill>
                  <a:srgbClr val="000000"/>
                </a:solidFill>
              </a:rPr>
              <a:t>n</a:t>
            </a:r>
            <a:endParaRPr lang="zh-CN" sz="4800" b="1">
              <a:solidFill>
                <a:srgbClr val="000000"/>
              </a:solidFill>
            </a:endParaRPr>
          </a:p>
        </p:txBody>
      </p:sp>
      <p:sp>
        <p:nvSpPr>
          <p:cNvPr id="1048659" name="文本框 1048658"/>
          <p:cNvSpPr txBox="1"/>
          <p:nvPr/>
        </p:nvSpPr>
        <p:spPr>
          <a:xfrm>
            <a:off x="3069252" y="1467856"/>
            <a:ext cx="7349173" cy="4358640"/>
          </a:xfrm>
          <a:prstGeom prst="rect">
            <a:avLst/>
          </a:prstGeom>
        </p:spPr>
        <p:txBody>
          <a:bodyPr wrap="square" rtlCol="0">
            <a:spAutoFit/>
          </a:bodyPr>
          <a:p>
            <a:pPr>
              <a:lnSpc>
                <a:spcPct val="150000"/>
              </a:lnSpc>
            </a:pPr>
            <a:r>
              <a:rPr lang="zh-CN" sz="2800">
                <a:solidFill>
                  <a:srgbClr val="000000"/>
                </a:solidFill>
              </a:rPr>
              <a:t>As can be seen from the above examples, no matter the status or appearance, as long as </a:t>
            </a:r>
            <a:r>
              <a:rPr lang="en-US" altLang="zh-CN" sz="2800">
                <a:solidFill>
                  <a:srgbClr val="000000"/>
                </a:solidFill>
              </a:rPr>
              <a:t>a</a:t>
            </a:r>
            <a:r>
              <a:rPr lang="zh-CN" sz="2800">
                <a:solidFill>
                  <a:srgbClr val="000000"/>
                </a:solidFill>
              </a:rPr>
              <a:t> good eloquence and </a:t>
            </a:r>
            <a:r>
              <a:rPr lang="en-US" altLang="zh-CN" sz="2800">
                <a:solidFill>
                  <a:srgbClr val="000000"/>
                </a:solidFill>
              </a:rPr>
              <a:t>t</a:t>
            </a:r>
            <a:r>
              <a:rPr lang="en-US" altLang="zh-CN" sz="2800">
                <a:solidFill>
                  <a:srgbClr val="000000"/>
                </a:solidFill>
              </a:rPr>
              <a:t>h</a:t>
            </a:r>
            <a:r>
              <a:rPr lang="en-US" altLang="zh-CN" sz="2800">
                <a:solidFill>
                  <a:srgbClr val="000000"/>
                </a:solidFill>
              </a:rPr>
              <a:t>e</a:t>
            </a:r>
            <a:r>
              <a:rPr lang="en-US" altLang="zh-CN" sz="2800">
                <a:solidFill>
                  <a:srgbClr val="000000"/>
                </a:solidFill>
              </a:rPr>
              <a:t> </a:t>
            </a:r>
            <a:r>
              <a:rPr lang="zh-CN" sz="2800">
                <a:solidFill>
                  <a:srgbClr val="000000"/>
                </a:solidFill>
              </a:rPr>
              <a:t>use of speech skills, no matter in ancient </a:t>
            </a:r>
            <a:r>
              <a:rPr lang="en-US" altLang="zh-CN" sz="2800">
                <a:solidFill>
                  <a:srgbClr val="000000"/>
                </a:solidFill>
              </a:rPr>
              <a:t>o</a:t>
            </a:r>
            <a:r>
              <a:rPr lang="en-US" altLang="zh-CN" sz="2800">
                <a:solidFill>
                  <a:srgbClr val="000000"/>
                </a:solidFill>
              </a:rPr>
              <a:t>r</a:t>
            </a:r>
            <a:r>
              <a:rPr lang="en-US" altLang="zh-CN" sz="2800">
                <a:solidFill>
                  <a:srgbClr val="000000"/>
                </a:solidFill>
              </a:rPr>
              <a:t> </a:t>
            </a:r>
            <a:r>
              <a:rPr lang="en-US" altLang="zh-CN" sz="2800">
                <a:solidFill>
                  <a:srgbClr val="000000"/>
                </a:solidFill>
              </a:rPr>
              <a:t>m</a:t>
            </a:r>
            <a:r>
              <a:rPr lang="en-US" altLang="zh-CN" sz="2800">
                <a:solidFill>
                  <a:srgbClr val="000000"/>
                </a:solidFill>
              </a:rPr>
              <a:t>o</a:t>
            </a:r>
            <a:r>
              <a:rPr lang="en-US" altLang="zh-CN" sz="2800">
                <a:solidFill>
                  <a:srgbClr val="000000"/>
                </a:solidFill>
              </a:rPr>
              <a:t>d</a:t>
            </a:r>
            <a:r>
              <a:rPr lang="en-US" altLang="zh-CN" sz="2800">
                <a:solidFill>
                  <a:srgbClr val="000000"/>
                </a:solidFill>
              </a:rPr>
              <a:t>e</a:t>
            </a:r>
            <a:r>
              <a:rPr lang="en-US" altLang="zh-CN" sz="2800">
                <a:solidFill>
                  <a:srgbClr val="000000"/>
                </a:solidFill>
              </a:rPr>
              <a:t>r</a:t>
            </a:r>
            <a:r>
              <a:rPr lang="en-US" altLang="zh-CN" sz="2800">
                <a:solidFill>
                  <a:srgbClr val="000000"/>
                </a:solidFill>
              </a:rPr>
              <a:t>n</a:t>
            </a:r>
            <a:r>
              <a:rPr lang="en-US" altLang="zh-CN" sz="2800">
                <a:solidFill>
                  <a:srgbClr val="000000"/>
                </a:solidFill>
              </a:rPr>
              <a:t> </a:t>
            </a:r>
            <a:r>
              <a:rPr lang="en-US" altLang="zh-CN" sz="2800">
                <a:solidFill>
                  <a:srgbClr val="000000"/>
                </a:solidFill>
              </a:rPr>
              <a:t>t</a:t>
            </a:r>
            <a:r>
              <a:rPr lang="en-US" altLang="zh-CN" sz="2800">
                <a:solidFill>
                  <a:srgbClr val="000000"/>
                </a:solidFill>
              </a:rPr>
              <a:t>i</a:t>
            </a:r>
            <a:r>
              <a:rPr lang="en-US" altLang="zh-CN" sz="2800">
                <a:solidFill>
                  <a:srgbClr val="000000"/>
                </a:solidFill>
              </a:rPr>
              <a:t>m</a:t>
            </a:r>
            <a:r>
              <a:rPr lang="en-US" altLang="zh-CN" sz="2800">
                <a:solidFill>
                  <a:srgbClr val="000000"/>
                </a:solidFill>
              </a:rPr>
              <a:t>e</a:t>
            </a:r>
            <a:r>
              <a:rPr lang="en-US" altLang="zh-CN" sz="2800">
                <a:solidFill>
                  <a:srgbClr val="000000"/>
                </a:solidFill>
              </a:rPr>
              <a:t>s</a:t>
            </a:r>
            <a:r>
              <a:rPr lang="zh-CN" sz="2800">
                <a:solidFill>
                  <a:srgbClr val="000000"/>
                </a:solidFill>
              </a:rPr>
              <a:t>, </a:t>
            </a:r>
            <a:r>
              <a:rPr lang="en-US" altLang="zh-CN" sz="2800">
                <a:solidFill>
                  <a:srgbClr val="000000"/>
                </a:solidFill>
              </a:rPr>
              <a:t>i</a:t>
            </a:r>
            <a:r>
              <a:rPr lang="en-US" altLang="zh-CN" sz="2800">
                <a:solidFill>
                  <a:srgbClr val="000000"/>
                </a:solidFill>
              </a:rPr>
              <a:t>n</a:t>
            </a:r>
            <a:r>
              <a:rPr lang="zh-CN" sz="2800">
                <a:solidFill>
                  <a:srgbClr val="000000"/>
                </a:solidFill>
              </a:rPr>
              <a:t> China or the West, will attract people's attention. And if we want to persuade certain people to do something, we can use Rhetoric and Propoganda to achieve our objectives.</a:t>
            </a:r>
            <a:endParaRPr lang="zh-CN" sz="2800">
              <a:solidFill>
                <a:srgbClr val="000000"/>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29" name=""/>
        <p:cNvGrpSpPr/>
        <p:nvPr/>
      </p:nvGrpSpPr>
      <p:grpSpPr>
        <a:xfrm>
          <a:off x="0" y="0"/>
          <a:ext cx="0" cy="0"/>
          <a:chOff x="0" y="0"/>
          <a:chExt cx="0" cy="0"/>
        </a:xfrm>
      </p:grpSpPr>
      <p:pic>
        <p:nvPicPr>
          <p:cNvPr id="2097201" name="图片 10"/>
          <p:cNvPicPr>
            <a:picLocks noChangeAspect="1"/>
          </p:cNvPicPr>
          <p:nvPr/>
        </p:nvPicPr>
        <p:blipFill rotWithShape="1">
          <a:blip r:embed="rId1"/>
          <a:srcRect l="88214" t="35766" b="53439"/>
          <a:stretch>
            <a:fillRect/>
          </a:stretch>
        </p:blipFill>
        <p:spPr>
          <a:xfrm>
            <a:off x="10755086" y="2452913"/>
            <a:ext cx="1436914" cy="740229"/>
          </a:xfrm>
          <a:prstGeom prst="rect">
            <a:avLst/>
          </a:prstGeom>
        </p:spPr>
      </p:pic>
      <p:pic>
        <p:nvPicPr>
          <p:cNvPr id="2097202" name="图片 12"/>
          <p:cNvPicPr>
            <a:picLocks noChangeAspect="1"/>
          </p:cNvPicPr>
          <p:nvPr/>
        </p:nvPicPr>
        <p:blipFill rotWithShape="1">
          <a:blip r:embed="rId2"/>
          <a:srcRect t="66669" r="89762" b="21689"/>
          <a:stretch>
            <a:fillRect/>
          </a:stretch>
        </p:blipFill>
        <p:spPr>
          <a:xfrm>
            <a:off x="0" y="4571999"/>
            <a:ext cx="1248229" cy="798287"/>
          </a:xfrm>
          <a:prstGeom prst="rect">
            <a:avLst/>
          </a:prstGeom>
        </p:spPr>
      </p:pic>
      <p:pic>
        <p:nvPicPr>
          <p:cNvPr id="2097203" name="图片 3"/>
          <p:cNvPicPr>
            <a:picLocks noChangeAspect="1"/>
          </p:cNvPicPr>
          <p:nvPr/>
        </p:nvPicPr>
        <p:blipFill>
          <a:blip r:embed="rId3"/>
          <a:stretch>
            <a:fillRect/>
          </a:stretch>
        </p:blipFill>
        <p:spPr>
          <a:xfrm>
            <a:off x="0" y="0"/>
            <a:ext cx="4338955" cy="3922395"/>
          </a:xfrm>
          <a:prstGeom prst="rect">
            <a:avLst/>
          </a:prstGeom>
        </p:spPr>
      </p:pic>
      <p:pic>
        <p:nvPicPr>
          <p:cNvPr id="2097204" name="图片 6"/>
          <p:cNvPicPr>
            <a:picLocks noChangeAspect="1"/>
          </p:cNvPicPr>
          <p:nvPr/>
        </p:nvPicPr>
        <p:blipFill rotWithShape="1">
          <a:blip r:embed="rId4"/>
          <a:srcRect t="53474" r="43684" b="12265"/>
          <a:stretch>
            <a:fillRect/>
          </a:stretch>
        </p:blipFill>
        <p:spPr>
          <a:xfrm>
            <a:off x="7895590" y="4876165"/>
            <a:ext cx="4344035" cy="1981835"/>
          </a:xfrm>
          <a:prstGeom prst="rect">
            <a:avLst/>
          </a:prstGeom>
        </p:spPr>
      </p:pic>
      <p:sp>
        <p:nvSpPr>
          <p:cNvPr id="1048593" name="文本框 1048592"/>
          <p:cNvSpPr txBox="1"/>
          <p:nvPr/>
        </p:nvSpPr>
        <p:spPr>
          <a:xfrm>
            <a:off x="1526540" y="1955165"/>
            <a:ext cx="9914890" cy="3415030"/>
          </a:xfrm>
          <a:prstGeom prst="rect">
            <a:avLst/>
          </a:prstGeom>
        </p:spPr>
        <p:txBody>
          <a:bodyPr wrap="square" rtlCol="0">
            <a:spAutoFit/>
          </a:bodyPr>
          <a:p>
            <a:pPr algn="l"/>
            <a:r>
              <a:rPr lang="en-US" altLang="zh-CN" sz="2400">
                <a:solidFill>
                  <a:srgbClr val="000000"/>
                </a:solidFill>
              </a:rPr>
              <a:t>Edward. M.C.&amp; John. E.S. </a:t>
            </a:r>
            <a:r>
              <a:rPr lang="en-US" altLang="zh-CN" sz="2400" i="1">
                <a:solidFill>
                  <a:srgbClr val="000000"/>
                </a:solidFill>
              </a:rPr>
              <a:t>Aristotle Rhetoric. </a:t>
            </a:r>
            <a:r>
              <a:rPr lang="en-US" altLang="zh-CN" sz="2400">
                <a:solidFill>
                  <a:srgbClr val="000000"/>
                </a:solidFill>
              </a:rPr>
              <a:t>Cambridge Press, 2010.</a:t>
            </a:r>
            <a:endParaRPr lang="en-US" altLang="zh-CN" sz="2400">
              <a:solidFill>
                <a:srgbClr val="000000"/>
              </a:solidFill>
            </a:endParaRPr>
          </a:p>
          <a:p>
            <a:pPr algn="l"/>
            <a:endParaRPr lang="en-US" altLang="zh-CN" sz="2400">
              <a:solidFill>
                <a:srgbClr val="000000"/>
              </a:solidFill>
            </a:endParaRPr>
          </a:p>
          <a:p>
            <a:pPr algn="l"/>
            <a:r>
              <a:rPr lang="en-US" altLang="zh-CN" sz="2400">
                <a:solidFill>
                  <a:srgbClr val="000000"/>
                </a:solidFill>
              </a:rPr>
              <a:t>Xing. L.&amp;Xing.L.J. </a:t>
            </a:r>
            <a:r>
              <a:rPr lang="en-US" altLang="zh-CN" sz="2400" i="1">
                <a:solidFill>
                  <a:srgbClr val="000000"/>
                </a:solidFill>
              </a:rPr>
              <a:t>Rhetoric in Ancient China, Fifth to Third Centuty B.C.E.: A Comparision with Classical Greek Rhetoric. </a:t>
            </a:r>
            <a:r>
              <a:rPr lang="en-US" altLang="zh-CN" sz="2400">
                <a:solidFill>
                  <a:srgbClr val="000000"/>
                </a:solidFill>
              </a:rPr>
              <a:t>University of South Carolina Press.1998.</a:t>
            </a:r>
            <a:endParaRPr lang="en-US" altLang="zh-CN" sz="2400">
              <a:solidFill>
                <a:srgbClr val="000000"/>
              </a:solidFill>
            </a:endParaRPr>
          </a:p>
          <a:p>
            <a:pPr algn="l"/>
            <a:endParaRPr lang="en-US" altLang="zh-CN" sz="2400">
              <a:solidFill>
                <a:srgbClr val="000000"/>
              </a:solidFill>
            </a:endParaRPr>
          </a:p>
          <a:p>
            <a:pPr algn="l"/>
            <a:r>
              <a:rPr lang="en-US" altLang="zh-CN" sz="2400">
                <a:solidFill>
                  <a:srgbClr val="000000"/>
                </a:solidFill>
              </a:rPr>
              <a:t>Xia.P. </a:t>
            </a:r>
            <a:r>
              <a:rPr lang="zh-CN" altLang="en-US" sz="2400">
                <a:solidFill>
                  <a:srgbClr val="000000"/>
                </a:solidFill>
              </a:rPr>
              <a:t>夏帕</a:t>
            </a:r>
            <a:r>
              <a:rPr lang="en-US" altLang="zh-CN" sz="2400">
                <a:solidFill>
                  <a:srgbClr val="000000"/>
                </a:solidFill>
              </a:rPr>
              <a:t>. 2014</a:t>
            </a:r>
            <a:r>
              <a:rPr lang="zh-CN" altLang="en-US" sz="2400">
                <a:solidFill>
                  <a:srgbClr val="000000"/>
                </a:solidFill>
              </a:rPr>
              <a:t>年</a:t>
            </a:r>
            <a:r>
              <a:rPr lang="en-US" altLang="zh-CN" sz="2400">
                <a:solidFill>
                  <a:srgbClr val="000000"/>
                </a:solidFill>
              </a:rPr>
              <a:t>. </a:t>
            </a:r>
            <a:r>
              <a:rPr lang="zh-CN" altLang="en-US" sz="2400">
                <a:solidFill>
                  <a:srgbClr val="000000"/>
                </a:solidFill>
              </a:rPr>
              <a:t>普罗泰戈拉与逻各斯：希腊哲学与修辞研究</a:t>
            </a:r>
            <a:r>
              <a:rPr lang="en-US" altLang="zh-CN" sz="2400">
                <a:solidFill>
                  <a:srgbClr val="000000"/>
                </a:solidFill>
              </a:rPr>
              <a:t>. </a:t>
            </a:r>
            <a:r>
              <a:rPr lang="zh-CN" altLang="en-US" sz="2400">
                <a:solidFill>
                  <a:srgbClr val="000000"/>
                </a:solidFill>
              </a:rPr>
              <a:t>吉林出版集团有限公司</a:t>
            </a:r>
            <a:r>
              <a:rPr lang="en-US" altLang="zh-CN" sz="2400">
                <a:solidFill>
                  <a:srgbClr val="000000"/>
                </a:solidFill>
              </a:rPr>
              <a:t>. </a:t>
            </a:r>
            <a:endParaRPr lang="en-US" altLang="zh-CN" sz="2400">
              <a:solidFill>
                <a:srgbClr val="000000"/>
              </a:solidFill>
            </a:endParaRPr>
          </a:p>
          <a:p>
            <a:pPr algn="l"/>
            <a:endParaRPr lang="en-US" altLang="zh-CN" sz="2400">
              <a:solidFill>
                <a:srgbClr val="000000"/>
              </a:solidFill>
            </a:endParaRPr>
          </a:p>
        </p:txBody>
      </p:sp>
      <p:sp>
        <p:nvSpPr>
          <p:cNvPr id="1" name="文本框 0"/>
          <p:cNvSpPr txBox="1"/>
          <p:nvPr/>
        </p:nvSpPr>
        <p:spPr>
          <a:xfrm>
            <a:off x="4508500" y="527050"/>
            <a:ext cx="2578100" cy="706755"/>
          </a:xfrm>
          <a:prstGeom prst="rect">
            <a:avLst/>
          </a:prstGeom>
          <a:noFill/>
        </p:spPr>
        <p:txBody>
          <a:bodyPr wrap="square" rtlCol="0">
            <a:spAutoFit/>
          </a:bodyPr>
          <a:p>
            <a:pPr algn="ctr"/>
            <a:r>
              <a:rPr lang="en-US" altLang="zh-CN" sz="4000">
                <a:latin typeface="Arial Unicode MS" panose="020B0604020202020204" charset="-122"/>
                <a:ea typeface="Arial Unicode MS" panose="020B0604020202020204" charset="-122"/>
              </a:rPr>
              <a:t>Reference</a:t>
            </a:r>
            <a:endParaRPr lang="en-US" altLang="zh-CN" sz="4000">
              <a:latin typeface="Arial Unicode MS" panose="020B0604020202020204" charset="-122"/>
              <a:ea typeface="Arial Unicode MS" panose="020B0604020202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3136" y="2277"/>
            <a:ext cx="12188864" cy="6855430"/>
          </a:xfrm>
          <a:prstGeom prst="rect">
            <a:avLst/>
          </a:prstGeom>
        </p:spPr>
      </p:pic>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r="65833" b="49547"/>
          <a:stretch>
            <a:fillRect/>
          </a:stretch>
        </p:blipFill>
        <p:spPr>
          <a:xfrm>
            <a:off x="0" y="403"/>
            <a:ext cx="4165600" cy="3459700"/>
          </a:xfrm>
          <a:prstGeom prst="rect">
            <a:avLst/>
          </a:prstGeom>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8214" t="35766" b="53439"/>
          <a:stretch>
            <a:fillRect/>
          </a:stretch>
        </p:blipFill>
        <p:spPr>
          <a:xfrm>
            <a:off x="10755086" y="2452913"/>
            <a:ext cx="1436914" cy="740229"/>
          </a:xfrm>
          <a:prstGeom prst="rect">
            <a:avLst/>
          </a:prstGeom>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t="66669" r="89762" b="21689"/>
          <a:stretch>
            <a:fillRect/>
          </a:stretch>
        </p:blipFill>
        <p:spPr>
          <a:xfrm>
            <a:off x="0" y="4571999"/>
            <a:ext cx="1248229" cy="798287"/>
          </a:xfrm>
          <a:prstGeom prst="rect">
            <a:avLst/>
          </a:prstGeom>
        </p:spPr>
      </p:pic>
      <p:pic>
        <p:nvPicPr>
          <p:cNvPr id="19" name="图片 18"/>
          <p:cNvPicPr>
            <a:picLocks noChangeAspect="1"/>
          </p:cNvPicPr>
          <p:nvPr/>
        </p:nvPicPr>
        <p:blipFill rotWithShape="1">
          <a:blip r:embed="rId5">
            <a:extLst>
              <a:ext uri="{28A0092B-C50C-407E-A947-70E740481C1C}">
                <a14:useLocalDpi xmlns:a14="http://schemas.microsoft.com/office/drawing/2010/main" val="0"/>
              </a:ext>
            </a:extLst>
          </a:blip>
          <a:srcRect l="12606" t="9307" r="35994" b="7508"/>
          <a:stretch>
            <a:fillRect/>
          </a:stretch>
        </p:blipFill>
        <p:spPr>
          <a:xfrm>
            <a:off x="9007110" y="4024623"/>
            <a:ext cx="3211879" cy="2923552"/>
          </a:xfrm>
          <a:prstGeom prst="rect">
            <a:avLst/>
          </a:prstGeom>
        </p:spPr>
      </p:pic>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9260" y="1073383"/>
            <a:ext cx="1698220" cy="1212818"/>
          </a:xfrm>
          <a:prstGeom prst="rect">
            <a:avLst/>
          </a:prstGeom>
        </p:spPr>
      </p:pic>
      <p:pic>
        <p:nvPicPr>
          <p:cNvPr id="18" name="图片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8581" y="1674148"/>
            <a:ext cx="1084514" cy="774528"/>
          </a:xfrm>
          <a:prstGeom prst="rect">
            <a:avLst/>
          </a:prstGeom>
        </p:spPr>
      </p:pic>
      <p:pic>
        <p:nvPicPr>
          <p:cNvPr id="21" name="图片 20"/>
          <p:cNvPicPr>
            <a:picLocks noChangeAspect="1"/>
          </p:cNvPicPr>
          <p:nvPr/>
        </p:nvPicPr>
        <p:blipFill rotWithShape="1">
          <a:blip r:embed="rId8">
            <a:extLst>
              <a:ext uri="{28A0092B-C50C-407E-A947-70E740481C1C}">
                <a14:useLocalDpi xmlns:a14="http://schemas.microsoft.com/office/drawing/2010/main" val="0"/>
              </a:ext>
            </a:extLst>
          </a:blip>
          <a:srcRect l="42066" t="20949" r="43452" b="36028"/>
          <a:stretch>
            <a:fillRect/>
          </a:stretch>
        </p:blipFill>
        <p:spPr>
          <a:xfrm>
            <a:off x="7231018" y="2304010"/>
            <a:ext cx="407237" cy="680436"/>
          </a:xfrm>
          <a:prstGeom prst="rect">
            <a:avLst/>
          </a:prstGeom>
        </p:spPr>
      </p:pic>
      <p:sp>
        <p:nvSpPr>
          <p:cNvPr id="20" name="文本框 19"/>
          <p:cNvSpPr txBox="1"/>
          <p:nvPr/>
        </p:nvSpPr>
        <p:spPr>
          <a:xfrm>
            <a:off x="5448513" y="1011451"/>
            <a:ext cx="1954381" cy="2215991"/>
          </a:xfrm>
          <a:prstGeom prst="rect">
            <a:avLst/>
          </a:prstGeom>
          <a:noFill/>
        </p:spPr>
        <p:txBody>
          <a:bodyPr wrap="none" rtlCol="0">
            <a:spAutoFit/>
          </a:bodyPr>
          <a:lstStyle/>
          <a:p>
            <a:r>
              <a:rPr lang="zh-CN" altLang="en-US" sz="13800" dirty="0">
                <a:latin typeface="汉仪尚巍手书W" panose="00020600040101010101" pitchFamily="18" charset="-122"/>
                <a:ea typeface="汉仪尚巍手书W" panose="00020600040101010101" pitchFamily="18" charset="-122"/>
              </a:rPr>
              <a:t>谢</a:t>
            </a:r>
            <a:endParaRPr lang="zh-CN" altLang="en-US" sz="13800" dirty="0">
              <a:latin typeface="汉仪尚巍手书W" panose="00020600040101010101" pitchFamily="18" charset="-122"/>
              <a:ea typeface="汉仪尚巍手书W" panose="00020600040101010101" pitchFamily="18" charset="-122"/>
            </a:endParaRPr>
          </a:p>
        </p:txBody>
      </p:sp>
      <p:sp>
        <p:nvSpPr>
          <p:cNvPr id="22" name="文本框 21"/>
          <p:cNvSpPr txBox="1"/>
          <p:nvPr/>
        </p:nvSpPr>
        <p:spPr>
          <a:xfrm>
            <a:off x="6079354" y="2849663"/>
            <a:ext cx="1210588" cy="1323439"/>
          </a:xfrm>
          <a:prstGeom prst="rect">
            <a:avLst/>
          </a:prstGeom>
          <a:noFill/>
        </p:spPr>
        <p:txBody>
          <a:bodyPr wrap="none" rtlCol="0">
            <a:spAutoFit/>
          </a:bodyPr>
          <a:lstStyle/>
          <a:p>
            <a:r>
              <a:rPr lang="zh-CN" altLang="en-US" sz="8000" dirty="0">
                <a:latin typeface="汉仪尚巍手书W" panose="00020600040101010101" pitchFamily="18" charset="-122"/>
                <a:ea typeface="汉仪尚巍手书W" panose="00020600040101010101" pitchFamily="18" charset="-122"/>
              </a:rPr>
              <a:t>观</a:t>
            </a:r>
            <a:endParaRPr lang="zh-CN" altLang="en-US" sz="8000" dirty="0">
              <a:latin typeface="汉仪尚巍手书W" panose="00020600040101010101" pitchFamily="18" charset="-122"/>
              <a:ea typeface="汉仪尚巍手书W" panose="00020600040101010101" pitchFamily="18" charset="-122"/>
            </a:endParaRPr>
          </a:p>
        </p:txBody>
      </p:sp>
      <p:sp>
        <p:nvSpPr>
          <p:cNvPr id="26" name="文本框 25"/>
          <p:cNvSpPr txBox="1"/>
          <p:nvPr/>
        </p:nvSpPr>
        <p:spPr>
          <a:xfrm>
            <a:off x="7171861" y="2830946"/>
            <a:ext cx="1210588" cy="1323439"/>
          </a:xfrm>
          <a:prstGeom prst="rect">
            <a:avLst/>
          </a:prstGeom>
          <a:noFill/>
        </p:spPr>
        <p:txBody>
          <a:bodyPr wrap="none" rtlCol="0">
            <a:spAutoFit/>
          </a:bodyPr>
          <a:lstStyle/>
          <a:p>
            <a:r>
              <a:rPr lang="zh-CN" altLang="en-US" sz="8000" dirty="0">
                <a:latin typeface="汉仪尚巍手书W" panose="00020600040101010101" pitchFamily="18" charset="-122"/>
                <a:ea typeface="汉仪尚巍手书W" panose="00020600040101010101" pitchFamily="18" charset="-122"/>
              </a:rPr>
              <a:t>看</a:t>
            </a:r>
            <a:endParaRPr lang="zh-CN" altLang="en-US" sz="8000" dirty="0">
              <a:latin typeface="汉仪尚巍手书W" panose="00020600040101010101" pitchFamily="18" charset="-122"/>
              <a:ea typeface="汉仪尚巍手书W" panose="00020600040101010101" pitchFamily="18" charset="-122"/>
            </a:endParaRPr>
          </a:p>
        </p:txBody>
      </p:sp>
      <p:sp>
        <p:nvSpPr>
          <p:cNvPr id="28" name="文本框 27"/>
          <p:cNvSpPr txBox="1"/>
          <p:nvPr/>
        </p:nvSpPr>
        <p:spPr>
          <a:xfrm>
            <a:off x="3809552" y="920983"/>
            <a:ext cx="1954381" cy="2215991"/>
          </a:xfrm>
          <a:prstGeom prst="rect">
            <a:avLst/>
          </a:prstGeom>
          <a:noFill/>
        </p:spPr>
        <p:txBody>
          <a:bodyPr wrap="none" rtlCol="0">
            <a:spAutoFit/>
          </a:bodyPr>
          <a:lstStyle/>
          <a:p>
            <a:r>
              <a:rPr lang="zh-CN" altLang="en-US" sz="13800" dirty="0">
                <a:latin typeface="汉仪尚巍手书W" panose="00020600040101010101" pitchFamily="18" charset="-122"/>
                <a:ea typeface="汉仪尚巍手书W" panose="00020600040101010101" pitchFamily="18" charset="-122"/>
              </a:rPr>
              <a:t>感</a:t>
            </a:r>
            <a:endParaRPr lang="zh-CN" altLang="en-US" sz="13800" dirty="0">
              <a:latin typeface="汉仪尚巍手书W" panose="00020600040101010101" pitchFamily="18" charset="-122"/>
              <a:ea typeface="汉仪尚巍手书W" panose="00020600040101010101" pitchFamily="18" charset="-122"/>
            </a:endParaRPr>
          </a:p>
        </p:txBody>
      </p:sp>
      <p:sp>
        <p:nvSpPr>
          <p:cNvPr id="29" name="文本框 28"/>
          <p:cNvSpPr txBox="1"/>
          <p:nvPr/>
        </p:nvSpPr>
        <p:spPr>
          <a:xfrm>
            <a:off x="2056130" y="4303395"/>
            <a:ext cx="6287770" cy="706755"/>
          </a:xfrm>
          <a:prstGeom prst="rect">
            <a:avLst/>
          </a:prstGeom>
          <a:noFill/>
        </p:spPr>
        <p:txBody>
          <a:bodyPr wrap="square" rtlCol="0">
            <a:spAutoFit/>
          </a:bodyPr>
          <a:lstStyle/>
          <a:p>
            <a:pPr algn="r"/>
            <a:r>
              <a:rPr lang="en-US" altLang="zh-CN" sz="4000" b="1" dirty="0">
                <a:latin typeface="Arial Unicode MS" panose="020B0604020202020204" charset="-122"/>
                <a:ea typeface="Arial Unicode MS" panose="020B0604020202020204" charset="-122"/>
              </a:rPr>
              <a:t> Thanks for watching</a:t>
            </a:r>
            <a:endParaRPr lang="zh-CN" altLang="en-US" sz="4000" b="1" dirty="0">
              <a:latin typeface="Arial Unicode MS" panose="020B0604020202020204" charset="-122"/>
              <a:ea typeface="Arial Unicode MS" panose="020B0604020202020204" charset="-122"/>
            </a:endParaRPr>
          </a:p>
        </p:txBody>
      </p:sp>
      <p:pic>
        <p:nvPicPr>
          <p:cNvPr id="32" name="图片 31"/>
          <p:cNvPicPr>
            <a:picLocks noChangeAspect="1"/>
          </p:cNvPicPr>
          <p:nvPr/>
        </p:nvPicPr>
        <p:blipFill rotWithShape="1">
          <a:blip r:embed="rId2">
            <a:extLst>
              <a:ext uri="{28A0092B-C50C-407E-A947-70E740481C1C}">
                <a14:useLocalDpi xmlns:a14="http://schemas.microsoft.com/office/drawing/2010/main" val="0"/>
              </a:ext>
            </a:extLst>
          </a:blip>
          <a:srcRect l="15130" t="57031" r="65833" b="33318"/>
          <a:stretch>
            <a:fillRect/>
          </a:stretch>
        </p:blipFill>
        <p:spPr>
          <a:xfrm>
            <a:off x="1401334" y="3784977"/>
            <a:ext cx="2320985" cy="661813"/>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4991" t="58090" r="89638" b="32451"/>
          <a:stretch>
            <a:fillRect/>
          </a:stretch>
        </p:blipFill>
        <p:spPr>
          <a:xfrm>
            <a:off x="866832" y="3733443"/>
            <a:ext cx="654773" cy="648654"/>
          </a:xfrm>
          <a:prstGeom prst="rect">
            <a:avLst/>
          </a:prstGeom>
        </p:spPr>
      </p:pic>
      <p:pic>
        <p:nvPicPr>
          <p:cNvPr id="34" name="图片 33"/>
          <p:cNvPicPr>
            <a:picLocks noChangeAspect="1"/>
          </p:cNvPicPr>
          <p:nvPr/>
        </p:nvPicPr>
        <p:blipFill rotWithShape="1">
          <a:blip r:embed="rId2">
            <a:extLst>
              <a:ext uri="{28A0092B-C50C-407E-A947-70E740481C1C}">
                <a14:useLocalDpi xmlns:a14="http://schemas.microsoft.com/office/drawing/2010/main" val="0"/>
              </a:ext>
            </a:extLst>
          </a:blip>
          <a:srcRect l="27874" t="50021" r="65833" b="40876"/>
          <a:stretch>
            <a:fillRect/>
          </a:stretch>
        </p:blipFill>
        <p:spPr>
          <a:xfrm>
            <a:off x="2889661" y="3147996"/>
            <a:ext cx="767183" cy="624211"/>
          </a:xfrm>
          <a:prstGeom prst="rect">
            <a:avLst/>
          </a:prstGeom>
        </p:spPr>
      </p:pic>
      <p:pic>
        <p:nvPicPr>
          <p:cNvPr id="35" name="图片 34"/>
          <p:cNvPicPr>
            <a:picLocks noChangeAspect="1"/>
          </p:cNvPicPr>
          <p:nvPr/>
        </p:nvPicPr>
        <p:blipFill rotWithShape="1">
          <a:blip r:embed="rId2">
            <a:extLst>
              <a:ext uri="{28A0092B-C50C-407E-A947-70E740481C1C}">
                <a14:useLocalDpi xmlns:a14="http://schemas.microsoft.com/office/drawing/2010/main" val="0"/>
              </a:ext>
            </a:extLst>
          </a:blip>
          <a:srcRect l="11131" t="47576" r="83496" b="41472"/>
          <a:stretch>
            <a:fillRect/>
          </a:stretch>
        </p:blipFill>
        <p:spPr>
          <a:xfrm>
            <a:off x="1401334" y="3084601"/>
            <a:ext cx="655036" cy="751003"/>
          </a:xfrm>
          <a:prstGeom prst="rect">
            <a:avLst/>
          </a:prstGeom>
        </p:spPr>
      </p:pic>
      <p:pic>
        <p:nvPicPr>
          <p:cNvPr id="36" name="图片 35"/>
          <p:cNvPicPr>
            <a:picLocks noChangeAspect="1"/>
          </p:cNvPicPr>
          <p:nvPr/>
        </p:nvPicPr>
        <p:blipFill rotWithShape="1">
          <a:blip r:embed="rId2">
            <a:extLst>
              <a:ext uri="{28A0092B-C50C-407E-A947-70E740481C1C}">
                <a14:useLocalDpi xmlns:a14="http://schemas.microsoft.com/office/drawing/2010/main" val="0"/>
              </a:ext>
            </a:extLst>
          </a:blip>
          <a:srcRect l="15130" t="57031" r="65833" b="33318"/>
          <a:stretch>
            <a:fillRect/>
          </a:stretch>
        </p:blipFill>
        <p:spPr>
          <a:xfrm>
            <a:off x="110204" y="2604054"/>
            <a:ext cx="2320985" cy="661813"/>
          </a:xfrm>
          <a:prstGeom prst="rect">
            <a:avLst/>
          </a:prstGeom>
        </p:spPr>
      </p:pic>
      <p:pic>
        <p:nvPicPr>
          <p:cNvPr id="37" name="图片 36"/>
          <p:cNvPicPr>
            <a:picLocks noChangeAspect="1"/>
          </p:cNvPicPr>
          <p:nvPr/>
        </p:nvPicPr>
        <p:blipFill rotWithShape="1">
          <a:blip r:embed="rId2">
            <a:extLst>
              <a:ext uri="{28A0092B-C50C-407E-A947-70E740481C1C}">
                <a14:useLocalDpi xmlns:a14="http://schemas.microsoft.com/office/drawing/2010/main" val="0"/>
              </a:ext>
            </a:extLst>
          </a:blip>
          <a:srcRect l="27874" t="50021" r="65833" b="40876"/>
          <a:stretch>
            <a:fillRect/>
          </a:stretch>
        </p:blipFill>
        <p:spPr>
          <a:xfrm>
            <a:off x="1549413" y="4385836"/>
            <a:ext cx="767183" cy="624211"/>
          </a:xfrm>
          <a:prstGeom prst="rect">
            <a:avLst/>
          </a:prstGeom>
        </p:spPr>
      </p:pic>
      <p:pic>
        <p:nvPicPr>
          <p:cNvPr id="38" name="图片 37"/>
          <p:cNvPicPr>
            <a:picLocks noChangeAspect="1"/>
          </p:cNvPicPr>
          <p:nvPr/>
        </p:nvPicPr>
        <p:blipFill rotWithShape="1">
          <a:blip r:embed="rId2">
            <a:extLst>
              <a:ext uri="{28A0092B-C50C-407E-A947-70E740481C1C}">
                <a14:useLocalDpi xmlns:a14="http://schemas.microsoft.com/office/drawing/2010/main" val="0"/>
              </a:ext>
            </a:extLst>
          </a:blip>
          <a:srcRect l="27874" t="50021" r="65833" b="40876"/>
          <a:stretch>
            <a:fillRect/>
          </a:stretch>
        </p:blipFill>
        <p:spPr>
          <a:xfrm>
            <a:off x="-225675" y="3573980"/>
            <a:ext cx="767183" cy="6242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37" presetClass="path" presetSubtype="0" accel="50000" decel="50000" fill="hold" nodeType="withEffect">
                                  <p:stCondLst>
                                    <p:cond delay="0"/>
                                  </p:stCondLst>
                                  <p:childTnLst>
                                    <p:animMotion origin="layout" path="M 3.95833E-6 1.48148E-6 L 0.0858 0.04097 C 0.10364 0.05023 0.13046 0.05532 0.15872 0.05532 C 0.19062 0.05532 0.21627 0.05023 0.23411 0.04097 L 0.32018 1.48148E-6 " pathEditMode="relative" rAng="0" ptsTypes="AAAAA">
                                      <p:cBhvr>
                                        <p:cTn id="12" dur="1250" spd="-100000" fill="hold"/>
                                        <p:tgtEl>
                                          <p:spTgt spid="3"/>
                                        </p:tgtEl>
                                        <p:attrNameLst>
                                          <p:attrName>ppt_x</p:attrName>
                                          <p:attrName>ppt_y</p:attrName>
                                        </p:attrNameLst>
                                      </p:cBhvr>
                                      <p:rCtr x="16003" y="2755"/>
                                    </p:animMotion>
                                  </p:childTnLst>
                                </p:cTn>
                              </p:par>
                              <p:par>
                                <p:cTn id="13" presetID="1" presetClass="entr" presetSubtype="0" fill="hold" nodeType="withEffect">
                                  <p:stCondLst>
                                    <p:cond delay="250"/>
                                  </p:stCondLst>
                                  <p:childTnLst>
                                    <p:set>
                                      <p:cBhvr>
                                        <p:cTn id="14" dur="1" fill="hold">
                                          <p:stCondLst>
                                            <p:cond delay="0"/>
                                          </p:stCondLst>
                                        </p:cTn>
                                        <p:tgtEl>
                                          <p:spTgt spid="18"/>
                                        </p:tgtEl>
                                        <p:attrNameLst>
                                          <p:attrName>style.visibility</p:attrName>
                                        </p:attrNameLst>
                                      </p:cBhvr>
                                      <p:to>
                                        <p:strVal val="visible"/>
                                      </p:to>
                                    </p:set>
                                  </p:childTnLst>
                                </p:cTn>
                              </p:par>
                              <p:par>
                                <p:cTn id="15" presetID="49" presetClass="path" presetSubtype="0" accel="50000" decel="50000" fill="hold" nodeType="withEffect">
                                  <p:stCondLst>
                                    <p:cond delay="250"/>
                                  </p:stCondLst>
                                  <p:childTnLst>
                                    <p:animMotion origin="layout" path="M 0 0 L 0.25 0.25 E" pathEditMode="relative" ptsTypes="">
                                      <p:cBhvr>
                                        <p:cTn id="16" dur="1250" spd="-100000" fill="hold"/>
                                        <p:tgtEl>
                                          <p:spTgt spid="18"/>
                                        </p:tgtEl>
                                        <p:attrNameLst>
                                          <p:attrName>ppt_x</p:attrName>
                                          <p:attrName>ppt_y</p:attrName>
                                        </p:attrNameLst>
                                      </p:cBhvr>
                                    </p:animMotion>
                                  </p:childTnLst>
                                </p:cTn>
                              </p:par>
                            </p:childTnLst>
                          </p:cTn>
                        </p:par>
                        <p:par>
                          <p:cTn id="17" fill="hold">
                            <p:stCondLst>
                              <p:cond delay="1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28"/>
                                        </p:tgtEl>
                                        <p:attrNameLst>
                                          <p:attrName>style.visibility</p:attrName>
                                        </p:attrNameLst>
                                      </p:cBhvr>
                                      <p:to>
                                        <p:strVal val="visible"/>
                                      </p:to>
                                    </p:set>
                                    <p:anim calcmode="lin" valueType="num">
                                      <p:cBhvr>
                                        <p:cTn id="20" dur="75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21" dur="750" fill="hold"/>
                                        <p:tgtEl>
                                          <p:spTgt spid="28"/>
                                        </p:tgtEl>
                                        <p:attrNameLst>
                                          <p:attrName>ppt_y</p:attrName>
                                        </p:attrNameLst>
                                      </p:cBhvr>
                                      <p:tavLst>
                                        <p:tav tm="0">
                                          <p:val>
                                            <p:strVal val="#ppt_y"/>
                                          </p:val>
                                        </p:tav>
                                        <p:tav tm="100000">
                                          <p:val>
                                            <p:strVal val="#ppt_y"/>
                                          </p:val>
                                        </p:tav>
                                      </p:tavLst>
                                    </p:anim>
                                    <p:anim calcmode="lin" valueType="num">
                                      <p:cBhvr>
                                        <p:cTn id="22" dur="75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23" dur="75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750" tmFilter="0,0; .5, 1; 1, 1"/>
                                        <p:tgtEl>
                                          <p:spTgt spid="28"/>
                                        </p:tgtEl>
                                      </p:cBhvr>
                                    </p:animEffect>
                                  </p:childTnLst>
                                </p:cTn>
                              </p:par>
                              <p:par>
                                <p:cTn id="25" presetID="41" presetClass="entr" presetSubtype="0" fill="hold" grpId="0" nodeType="withEffect">
                                  <p:stCondLst>
                                    <p:cond delay="250"/>
                                  </p:stCondLst>
                                  <p:iterate type="lt">
                                    <p:tmPct val="10000"/>
                                  </p:iterate>
                                  <p:childTnLst>
                                    <p:set>
                                      <p:cBhvr>
                                        <p:cTn id="26" dur="1" fill="hold">
                                          <p:stCondLst>
                                            <p:cond delay="0"/>
                                          </p:stCondLst>
                                        </p:cTn>
                                        <p:tgtEl>
                                          <p:spTgt spid="20"/>
                                        </p:tgtEl>
                                        <p:attrNameLst>
                                          <p:attrName>style.visibility</p:attrName>
                                        </p:attrNameLst>
                                      </p:cBhvr>
                                      <p:to>
                                        <p:strVal val="visible"/>
                                      </p:to>
                                    </p:set>
                                    <p:anim calcmode="lin" valueType="num">
                                      <p:cBhvr>
                                        <p:cTn id="27" dur="75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28" dur="750" fill="hold"/>
                                        <p:tgtEl>
                                          <p:spTgt spid="20"/>
                                        </p:tgtEl>
                                        <p:attrNameLst>
                                          <p:attrName>ppt_y</p:attrName>
                                        </p:attrNameLst>
                                      </p:cBhvr>
                                      <p:tavLst>
                                        <p:tav tm="0">
                                          <p:val>
                                            <p:strVal val="#ppt_y"/>
                                          </p:val>
                                        </p:tav>
                                        <p:tav tm="100000">
                                          <p:val>
                                            <p:strVal val="#ppt_y"/>
                                          </p:val>
                                        </p:tav>
                                      </p:tavLst>
                                    </p:anim>
                                    <p:anim calcmode="lin" valueType="num">
                                      <p:cBhvr>
                                        <p:cTn id="29" dur="75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30" dur="75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31" dur="750" tmFilter="0,0; .5, 1; 1, 1"/>
                                        <p:tgtEl>
                                          <p:spTgt spid="20"/>
                                        </p:tgtEl>
                                      </p:cBhvr>
                                    </p:animEffect>
                                  </p:childTnLst>
                                </p:cTn>
                              </p:par>
                              <p:par>
                                <p:cTn id="32" presetID="41" presetClass="entr" presetSubtype="0" fill="hold" grpId="0" nodeType="withEffect">
                                  <p:stCondLst>
                                    <p:cond delay="500"/>
                                  </p:stCondLst>
                                  <p:iterate type="lt">
                                    <p:tmPct val="10000"/>
                                  </p:iterate>
                                  <p:childTnLst>
                                    <p:set>
                                      <p:cBhvr>
                                        <p:cTn id="33" dur="1" fill="hold">
                                          <p:stCondLst>
                                            <p:cond delay="0"/>
                                          </p:stCondLst>
                                        </p:cTn>
                                        <p:tgtEl>
                                          <p:spTgt spid="22"/>
                                        </p:tgtEl>
                                        <p:attrNameLst>
                                          <p:attrName>style.visibility</p:attrName>
                                        </p:attrNameLst>
                                      </p:cBhvr>
                                      <p:to>
                                        <p:strVal val="visible"/>
                                      </p:to>
                                    </p:set>
                                    <p:anim calcmode="lin" valueType="num">
                                      <p:cBhvr>
                                        <p:cTn id="34" dur="75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5" dur="750" fill="hold"/>
                                        <p:tgtEl>
                                          <p:spTgt spid="22"/>
                                        </p:tgtEl>
                                        <p:attrNameLst>
                                          <p:attrName>ppt_y</p:attrName>
                                        </p:attrNameLst>
                                      </p:cBhvr>
                                      <p:tavLst>
                                        <p:tav tm="0">
                                          <p:val>
                                            <p:strVal val="#ppt_y"/>
                                          </p:val>
                                        </p:tav>
                                        <p:tav tm="100000">
                                          <p:val>
                                            <p:strVal val="#ppt_y"/>
                                          </p:val>
                                        </p:tav>
                                      </p:tavLst>
                                    </p:anim>
                                    <p:anim calcmode="lin" valueType="num">
                                      <p:cBhvr>
                                        <p:cTn id="36" dur="75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7" dur="75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8" dur="750" tmFilter="0,0; .5, 1; 1, 1"/>
                                        <p:tgtEl>
                                          <p:spTgt spid="22"/>
                                        </p:tgtEl>
                                      </p:cBhvr>
                                    </p:animEffect>
                                  </p:childTnLst>
                                </p:cTn>
                              </p:par>
                              <p:par>
                                <p:cTn id="39" presetID="41" presetClass="entr" presetSubtype="0" fill="hold" grpId="0" nodeType="withEffect">
                                  <p:stCondLst>
                                    <p:cond delay="750"/>
                                  </p:stCondLst>
                                  <p:iterate type="lt">
                                    <p:tmPct val="10000"/>
                                  </p:iterate>
                                  <p:childTnLst>
                                    <p:set>
                                      <p:cBhvr>
                                        <p:cTn id="40" dur="1" fill="hold">
                                          <p:stCondLst>
                                            <p:cond delay="0"/>
                                          </p:stCondLst>
                                        </p:cTn>
                                        <p:tgtEl>
                                          <p:spTgt spid="26"/>
                                        </p:tgtEl>
                                        <p:attrNameLst>
                                          <p:attrName>style.visibility</p:attrName>
                                        </p:attrNameLst>
                                      </p:cBhvr>
                                      <p:to>
                                        <p:strVal val="visible"/>
                                      </p:to>
                                    </p:set>
                                    <p:anim calcmode="lin" valueType="num">
                                      <p:cBhvr>
                                        <p:cTn id="41" dur="75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42" dur="750" fill="hold"/>
                                        <p:tgtEl>
                                          <p:spTgt spid="26"/>
                                        </p:tgtEl>
                                        <p:attrNameLst>
                                          <p:attrName>ppt_y</p:attrName>
                                        </p:attrNameLst>
                                      </p:cBhvr>
                                      <p:tavLst>
                                        <p:tav tm="0">
                                          <p:val>
                                            <p:strVal val="#ppt_y"/>
                                          </p:val>
                                        </p:tav>
                                        <p:tav tm="100000">
                                          <p:val>
                                            <p:strVal val="#ppt_y"/>
                                          </p:val>
                                        </p:tav>
                                      </p:tavLst>
                                    </p:anim>
                                    <p:anim calcmode="lin" valueType="num">
                                      <p:cBhvr>
                                        <p:cTn id="43" dur="75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44" dur="75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45" dur="750" tmFilter="0,0; .5, 1; 1, 1"/>
                                        <p:tgtEl>
                                          <p:spTgt spid="26"/>
                                        </p:tgtEl>
                                      </p:cBhvr>
                                    </p:animEffect>
                                  </p:childTnLst>
                                </p:cTn>
                              </p:par>
                              <p:par>
                                <p:cTn id="46" presetID="10" presetClass="entr" presetSubtype="0" fill="hold" nodeType="withEffect">
                                  <p:stCondLst>
                                    <p:cond delay="125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par>
                          <p:cTn id="49" fill="hold">
                            <p:stCondLst>
                              <p:cond delay="4000"/>
                            </p:stCondLst>
                            <p:childTnLst>
                              <p:par>
                                <p:cTn id="50" presetID="22" presetClass="entr" presetSubtype="8" fill="hold" grpId="0"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750"/>
                                        <p:tgtEl>
                                          <p:spTgt spid="29"/>
                                        </p:tgtEl>
                                      </p:cBhvr>
                                    </p:animEffect>
                                  </p:childTnLst>
                                </p:cTn>
                              </p:par>
                            </p:childTnLst>
                          </p:cTn>
                        </p:par>
                        <p:par>
                          <p:cTn id="53" fill="hold">
                            <p:stCondLst>
                              <p:cond delay="5000"/>
                            </p:stCondLst>
                            <p:childTnLst>
                              <p:par>
                                <p:cTn id="54" presetID="0" presetClass="path" presetSubtype="0" fill="hold" nodeType="afterEffect">
                                  <p:stCondLst>
                                    <p:cond delay="0"/>
                                  </p:stCondLst>
                                  <p:childTnLst>
                                    <p:animMotion origin="layout" path="M 0.00365 -0.00394 L 0.00365 -0.00394 C 0.00091 -0.00949 -0.00182 -0.01482 -0.00429 -0.02037 C -0.00599 -0.02431 -0.01002 -0.03797 -0.01354 -0.04144 C -0.01588 -0.04398 -0.01875 -0.04468 -0.02148 -0.0463 C -0.02278 -0.04699 -0.02422 -0.04722 -0.02539 -0.04861 C -0.02669 -0.05 -0.02786 -0.05209 -0.02929 -0.05324 C -0.0319 -0.05533 -0.03463 -0.05625 -0.03724 -0.05787 C -0.03854 -0.0588 -0.03997 -0.05926 -0.04114 -0.06019 C -0.04297 -0.06181 -0.04466 -0.06366 -0.04648 -0.06505 C -0.05429 -0.0706 -0.05273 -0.06852 -0.05963 -0.07199 C -0.06093 -0.07269 -0.06211 -0.07385 -0.06354 -0.07431 C -0.06614 -0.07523 -0.06875 -0.0757 -0.07148 -0.07662 C -0.07356 -0.07732 -0.07578 -0.07824 -0.07799 -0.07894 L -0.19114 -0.07662 C -0.19596 -0.07639 -0.20078 -0.07547 -0.2056 -0.07431 C -0.20703 -0.07385 -0.2082 -0.07246 -0.20963 -0.07199 C -0.21172 -0.07107 -0.21393 -0.07014 -0.21614 -0.06968 C -0.21966 -0.06875 -0.22317 -0.06806 -0.22669 -0.06736 C -0.22799 -0.06644 -0.22929 -0.06551 -0.2306 -0.06505 C -0.23281 -0.06389 -0.23515 -0.06389 -0.23724 -0.0625 C -0.23867 -0.06158 -0.23971 -0.05903 -0.24114 -0.05787 C -0.24375 -0.05579 -0.24648 -0.05486 -0.24909 -0.05324 L -0.25299 -0.05093 C -0.25429 -0.04931 -0.25534 -0.04653 -0.2569 -0.0463 C -0.26002 -0.0456 -0.26315 -0.04746 -0.26614 -0.04861 C -0.26979 -0.04977 -0.272 -0.05116 -0.27539 -0.05324 C -0.27669 -0.05486 -0.27786 -0.05672 -0.27929 -0.05787 C -0.2819 -0.05996 -0.28463 -0.06111 -0.28724 -0.0625 C -0.28854 -0.06343 -0.28984 -0.06435 -0.29114 -0.06505 C -0.31432 -0.07315 -0.29505 -0.06667 -0.31354 -0.07199 L -0.32929 -0.07662 C -0.3513 -0.07593 -0.37317 -0.07639 -0.39505 -0.07431 C -0.39791 -0.07408 -0.40039 -0.07107 -0.40299 -0.06968 L -0.4069 -0.06736 C -0.4082 -0.06644 -0.40976 -0.06621 -0.41093 -0.06505 L -0.42278 -0.05093 C -0.42409 -0.04931 -0.42552 -0.04815 -0.42669 -0.0463 C -0.4276 -0.04468 -0.42825 -0.0426 -0.42929 -0.04144 C -0.43047 -0.04028 -0.4319 -0.04005 -0.4332 -0.03912 C -0.43463 -0.03681 -0.43619 -0.03496 -0.43724 -0.03218 C -0.43802 -0.0301 -0.43724 -0.02616 -0.43854 -0.02523 C -0.44023 -0.02385 -0.44205 -0.02662 -0.44375 -0.02755 C -0.45963 -0.04167 -0.43997 -0.02361 -0.45299 -0.03681 C -0.45468 -0.03866 -0.45664 -0.03959 -0.4582 -0.04144 C -0.46692 -0.05255 -0.45768 -0.04584 -0.46614 -0.05093 C -0.47369 -0.05996 -0.4664 -0.05209 -0.47409 -0.05787 C -0.48372 -0.06528 -0.47487 -0.06065 -0.48463 -0.06505 C -0.48593 -0.06644 -0.48711 -0.06852 -0.48854 -0.06968 C -0.49153 -0.07199 -0.49909 -0.07315 -0.50169 -0.07431 C -0.50442 -0.07547 -0.5069 -0.07778 -0.50963 -0.07894 C -0.51132 -0.07986 -0.51302 -0.08079 -0.51484 -0.08125 C -0.51744 -0.08218 -0.52018 -0.08264 -0.52278 -0.08357 C -0.52409 -0.08426 -0.52526 -0.08565 -0.52669 -0.08611 C -0.53021 -0.08704 -0.53372 -0.0875 -0.53724 -0.08843 C -0.54622 -0.09375 -0.53502 -0.08727 -0.54778 -0.09306 C -0.56002 -0.09838 -0.53828 -0.0919 -0.56093 -0.09769 C -0.5681 -0.10209 -0.56276 -0.09931 -0.57409 -0.10232 C -0.57669 -0.10301 -0.57929 -0.10394 -0.5819 -0.10463 C -0.58502 -0.10556 -0.58815 -0.10602 -0.59114 -0.10718 C -0.59297 -0.10764 -0.59466 -0.10903 -0.59648 -0.10949 C -0.6151 -0.11343 -0.65169 -0.11366 -0.66354 -0.11412 C -0.66614 -0.11482 -0.66888 -0.11551 -0.67148 -0.11644 C -0.67278 -0.1169 -0.67396 -0.11875 -0.67539 -0.11875 C -0.68593 -0.11945 -0.69648 -0.11875 -0.7069 -0.11875 L -0.7082 -0.11875 " pathEditMode="relative" ptsTypes="AAAAAAAAAAAAAAAAAAAAAAAAAAAAAAAAAAAAAAAAAAAAAAAAAAAAAAAAAAAAAAAAAA">
                                      <p:cBhvr>
                                        <p:cTn id="55" dur="2000" fill="hold"/>
                                        <p:tgtEl>
                                          <p:spTgt spid="3"/>
                                        </p:tgtEl>
                                        <p:attrNameLst>
                                          <p:attrName>ppt_x</p:attrName>
                                          <p:attrName>ppt_y</p:attrName>
                                        </p:attrNameLst>
                                      </p:cBhvr>
                                    </p:animMotion>
                                  </p:childTnLst>
                                </p:cTn>
                              </p:par>
                              <p:par>
                                <p:cTn id="56" presetID="49" presetClass="path" presetSubtype="0" fill="hold" nodeType="withEffect">
                                  <p:stCondLst>
                                    <p:cond delay="0"/>
                                  </p:stCondLst>
                                  <p:childTnLst>
                                    <p:animMotion origin="layout" path="M -2.91667E-6 -2.96296E-6 L -0.11237 -0.16759 " pathEditMode="relative" rAng="0" ptsTypes="AA">
                                      <p:cBhvr>
                                        <p:cTn id="57" dur="1750" fill="hold"/>
                                        <p:tgtEl>
                                          <p:spTgt spid="18"/>
                                        </p:tgtEl>
                                        <p:attrNameLst>
                                          <p:attrName>ppt_x</p:attrName>
                                          <p:attrName>ppt_y</p:attrName>
                                        </p:attrNameLst>
                                      </p:cBhvr>
                                      <p:rCtr x="-5625" y="-8380"/>
                                    </p:animMotion>
                                  </p:childTnLst>
                                </p:cTn>
                              </p:par>
                            </p:childTnLst>
                          </p:cTn>
                        </p:par>
                        <p:par>
                          <p:cTn id="58" fill="hold">
                            <p:stCondLst>
                              <p:cond delay="7000"/>
                            </p:stCondLst>
                            <p:childTnLst>
                              <p:par>
                                <p:cTn id="59" presetID="1" presetClass="entr" presetSubtype="0" fill="hold" nodeType="after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64" presetClass="path" presetSubtype="0" fill="hold" nodeType="withEffect">
                                  <p:stCondLst>
                                    <p:cond delay="250"/>
                                  </p:stCondLst>
                                  <p:childTnLst>
                                    <p:animMotion origin="layout" path="M 3.33333E-6 3.33333E-6 L -0.04675 -0.40834 " pathEditMode="relative" rAng="0" ptsTypes="AA">
                                      <p:cBhvr>
                                        <p:cTn id="62" dur="1250" spd="-100000" fill="hold"/>
                                        <p:tgtEl>
                                          <p:spTgt spid="33"/>
                                        </p:tgtEl>
                                        <p:attrNameLst>
                                          <p:attrName>ppt_x</p:attrName>
                                          <p:attrName>ppt_y</p:attrName>
                                        </p:attrNameLst>
                                      </p:cBhvr>
                                      <p:rCtr x="-2344" y="-20417"/>
                                    </p:animMotion>
                                  </p:childTnLst>
                                </p:cTn>
                              </p:par>
                              <p:par>
                                <p:cTn id="63" presetID="1" presetClass="entr" presetSubtype="0" fill="hold" nodeType="withEffect">
                                  <p:stCondLst>
                                    <p:cond delay="500"/>
                                  </p:stCondLst>
                                  <p:childTnLst>
                                    <p:set>
                                      <p:cBhvr>
                                        <p:cTn id="64" dur="1" fill="hold">
                                          <p:stCondLst>
                                            <p:cond delay="0"/>
                                          </p:stCondLst>
                                        </p:cTn>
                                        <p:tgtEl>
                                          <p:spTgt spid="35"/>
                                        </p:tgtEl>
                                        <p:attrNameLst>
                                          <p:attrName>style.visibility</p:attrName>
                                        </p:attrNameLst>
                                      </p:cBhvr>
                                      <p:to>
                                        <p:strVal val="visible"/>
                                      </p:to>
                                    </p:set>
                                  </p:childTnLst>
                                </p:cTn>
                              </p:par>
                              <p:par>
                                <p:cTn id="65" presetID="64" presetClass="path" presetSubtype="0" fill="hold" nodeType="withEffect">
                                  <p:stCondLst>
                                    <p:cond delay="500"/>
                                  </p:stCondLst>
                                  <p:childTnLst>
                                    <p:animMotion origin="layout" path="M 3.125E-6 1.85185E-6 L -0.01107 -0.32315 " pathEditMode="relative" rAng="0" ptsTypes="AA">
                                      <p:cBhvr>
                                        <p:cTn id="66" dur="1250" spd="-100000" fill="hold"/>
                                        <p:tgtEl>
                                          <p:spTgt spid="35"/>
                                        </p:tgtEl>
                                        <p:attrNameLst>
                                          <p:attrName>ppt_x</p:attrName>
                                          <p:attrName>ppt_y</p:attrName>
                                        </p:attrNameLst>
                                      </p:cBhvr>
                                      <p:rCtr x="-560" y="-16157"/>
                                    </p:animMotion>
                                  </p:childTnLst>
                                </p:cTn>
                              </p:par>
                              <p:par>
                                <p:cTn id="67" presetID="1" presetClass="entr" presetSubtype="0" fill="hold" nodeType="withEffect">
                                  <p:stCondLst>
                                    <p:cond delay="250"/>
                                  </p:stCondLst>
                                  <p:childTnLst>
                                    <p:set>
                                      <p:cBhvr>
                                        <p:cTn id="68" dur="1" fill="hold">
                                          <p:stCondLst>
                                            <p:cond delay="0"/>
                                          </p:stCondLst>
                                        </p:cTn>
                                        <p:tgtEl>
                                          <p:spTgt spid="32"/>
                                        </p:tgtEl>
                                        <p:attrNameLst>
                                          <p:attrName>style.visibility</p:attrName>
                                        </p:attrNameLst>
                                      </p:cBhvr>
                                      <p:to>
                                        <p:strVal val="visible"/>
                                      </p:to>
                                    </p:set>
                                  </p:childTnLst>
                                </p:cTn>
                              </p:par>
                              <p:par>
                                <p:cTn id="69" presetID="64" presetClass="path" presetSubtype="0" fill="hold" nodeType="withEffect">
                                  <p:stCondLst>
                                    <p:cond delay="250"/>
                                  </p:stCondLst>
                                  <p:childTnLst>
                                    <p:animMotion origin="layout" path="M 3.75E-6 1.11022E-16 L -0.02435 -0.42685 " pathEditMode="relative" rAng="0" ptsTypes="AA">
                                      <p:cBhvr>
                                        <p:cTn id="70" dur="1250" spd="-100000" fill="hold"/>
                                        <p:tgtEl>
                                          <p:spTgt spid="32"/>
                                        </p:tgtEl>
                                        <p:attrNameLst>
                                          <p:attrName>ppt_x</p:attrName>
                                          <p:attrName>ppt_y</p:attrName>
                                        </p:attrNameLst>
                                      </p:cBhvr>
                                      <p:rCtr x="-1224" y="-21343"/>
                                    </p:animMotion>
                                  </p:childTnLst>
                                </p:cTn>
                              </p:par>
                              <p:par>
                                <p:cTn id="71" presetID="1" presetClass="entr" presetSubtype="0" fill="hold" nodeType="withEffect">
                                  <p:stCondLst>
                                    <p:cond delay="500"/>
                                  </p:stCondLst>
                                  <p:childTnLst>
                                    <p:set>
                                      <p:cBhvr>
                                        <p:cTn id="72" dur="1" fill="hold">
                                          <p:stCondLst>
                                            <p:cond delay="0"/>
                                          </p:stCondLst>
                                        </p:cTn>
                                        <p:tgtEl>
                                          <p:spTgt spid="34"/>
                                        </p:tgtEl>
                                        <p:attrNameLst>
                                          <p:attrName>style.visibility</p:attrName>
                                        </p:attrNameLst>
                                      </p:cBhvr>
                                      <p:to>
                                        <p:strVal val="visible"/>
                                      </p:to>
                                    </p:set>
                                  </p:childTnLst>
                                </p:cTn>
                              </p:par>
                              <p:par>
                                <p:cTn id="73" presetID="64" presetClass="path" presetSubtype="0" fill="hold" nodeType="withEffect">
                                  <p:stCondLst>
                                    <p:cond delay="500"/>
                                  </p:stCondLst>
                                  <p:childTnLst>
                                    <p:animMotion origin="layout" path="M 4.16667E-7 1.85185E-6 L -0.03464 -0.39699 " pathEditMode="relative" rAng="0" ptsTypes="AA">
                                      <p:cBhvr>
                                        <p:cTn id="74" dur="1250" spd="-100000" fill="hold"/>
                                        <p:tgtEl>
                                          <p:spTgt spid="34"/>
                                        </p:tgtEl>
                                        <p:attrNameLst>
                                          <p:attrName>ppt_x</p:attrName>
                                          <p:attrName>ppt_y</p:attrName>
                                        </p:attrNameLst>
                                      </p:cBhvr>
                                      <p:rCtr x="-1732" y="-19861"/>
                                    </p:animMotion>
                                  </p:childTnLst>
                                </p:cTn>
                              </p:par>
                              <p:par>
                                <p:cTn id="75" presetID="1" presetClass="entr" presetSubtype="0" fill="hold" nodeType="withEffect">
                                  <p:stCondLst>
                                    <p:cond delay="250"/>
                                  </p:stCondLst>
                                  <p:childTnLst>
                                    <p:set>
                                      <p:cBhvr>
                                        <p:cTn id="76" dur="1" fill="hold">
                                          <p:stCondLst>
                                            <p:cond delay="0"/>
                                          </p:stCondLst>
                                        </p:cTn>
                                        <p:tgtEl>
                                          <p:spTgt spid="36"/>
                                        </p:tgtEl>
                                        <p:attrNameLst>
                                          <p:attrName>style.visibility</p:attrName>
                                        </p:attrNameLst>
                                      </p:cBhvr>
                                      <p:to>
                                        <p:strVal val="visible"/>
                                      </p:to>
                                    </p:set>
                                  </p:childTnLst>
                                </p:cTn>
                              </p:par>
                              <p:par>
                                <p:cTn id="77" presetID="64" presetClass="path" presetSubtype="0" fill="hold" nodeType="withEffect">
                                  <p:stCondLst>
                                    <p:cond delay="250"/>
                                  </p:stCondLst>
                                  <p:childTnLst>
                                    <p:animMotion origin="layout" path="M 3.33333E-6 2.22222E-6 L -0.02435 -0.42685 " pathEditMode="relative" rAng="0" ptsTypes="AA">
                                      <p:cBhvr>
                                        <p:cTn id="78" dur="1250" spd="-100000" fill="hold"/>
                                        <p:tgtEl>
                                          <p:spTgt spid="36"/>
                                        </p:tgtEl>
                                        <p:attrNameLst>
                                          <p:attrName>ppt_x</p:attrName>
                                          <p:attrName>ppt_y</p:attrName>
                                        </p:attrNameLst>
                                      </p:cBhvr>
                                      <p:rCtr x="-1224" y="-21343"/>
                                    </p:animMotion>
                                  </p:childTnLst>
                                </p:cTn>
                              </p:par>
                              <p:par>
                                <p:cTn id="79" presetID="1" presetClass="entr" presetSubtype="0" fill="hold" nodeType="withEffect">
                                  <p:stCondLst>
                                    <p:cond delay="500"/>
                                  </p:stCondLst>
                                  <p:childTnLst>
                                    <p:set>
                                      <p:cBhvr>
                                        <p:cTn id="80" dur="1" fill="hold">
                                          <p:stCondLst>
                                            <p:cond delay="0"/>
                                          </p:stCondLst>
                                        </p:cTn>
                                        <p:tgtEl>
                                          <p:spTgt spid="37"/>
                                        </p:tgtEl>
                                        <p:attrNameLst>
                                          <p:attrName>style.visibility</p:attrName>
                                        </p:attrNameLst>
                                      </p:cBhvr>
                                      <p:to>
                                        <p:strVal val="visible"/>
                                      </p:to>
                                    </p:set>
                                  </p:childTnLst>
                                </p:cTn>
                              </p:par>
                              <p:par>
                                <p:cTn id="81" presetID="64" presetClass="path" presetSubtype="0" fill="hold" nodeType="withEffect">
                                  <p:stCondLst>
                                    <p:cond delay="500"/>
                                  </p:stCondLst>
                                  <p:childTnLst>
                                    <p:animMotion origin="layout" path="M -3.54167E-6 -3.7037E-6 L -0.03463 -0.39699 " pathEditMode="relative" rAng="0" ptsTypes="AA">
                                      <p:cBhvr>
                                        <p:cTn id="82" dur="1250" spd="-100000" fill="hold"/>
                                        <p:tgtEl>
                                          <p:spTgt spid="37"/>
                                        </p:tgtEl>
                                        <p:attrNameLst>
                                          <p:attrName>ppt_x</p:attrName>
                                          <p:attrName>ppt_y</p:attrName>
                                        </p:attrNameLst>
                                      </p:cBhvr>
                                      <p:rCtr x="-1732" y="-19861"/>
                                    </p:animMotion>
                                  </p:childTnLst>
                                </p:cTn>
                              </p:par>
                              <p:par>
                                <p:cTn id="83" presetID="1" presetClass="entr" presetSubtype="0" fill="hold" nodeType="withEffect">
                                  <p:stCondLst>
                                    <p:cond delay="500"/>
                                  </p:stCondLst>
                                  <p:childTnLst>
                                    <p:set>
                                      <p:cBhvr>
                                        <p:cTn id="84" dur="1" fill="hold">
                                          <p:stCondLst>
                                            <p:cond delay="0"/>
                                          </p:stCondLst>
                                        </p:cTn>
                                        <p:tgtEl>
                                          <p:spTgt spid="38"/>
                                        </p:tgtEl>
                                        <p:attrNameLst>
                                          <p:attrName>style.visibility</p:attrName>
                                        </p:attrNameLst>
                                      </p:cBhvr>
                                      <p:to>
                                        <p:strVal val="visible"/>
                                      </p:to>
                                    </p:set>
                                  </p:childTnLst>
                                </p:cTn>
                              </p:par>
                              <p:par>
                                <p:cTn id="85" presetID="64" presetClass="path" presetSubtype="0" fill="hold" nodeType="withEffect">
                                  <p:stCondLst>
                                    <p:cond delay="500"/>
                                  </p:stCondLst>
                                  <p:childTnLst>
                                    <p:animMotion origin="layout" path="M -6.25E-7 3.33333E-6 L 0.01628 -0.41922 " pathEditMode="relative" rAng="0" ptsTypes="AA">
                                      <p:cBhvr>
                                        <p:cTn id="86" dur="1250" spd="-100000" fill="hold"/>
                                        <p:tgtEl>
                                          <p:spTgt spid="38"/>
                                        </p:tgtEl>
                                        <p:attrNameLst>
                                          <p:attrName>ppt_x</p:attrName>
                                          <p:attrName>ppt_y</p:attrName>
                                        </p:attrNameLst>
                                      </p:cBhvr>
                                      <p:rCtr x="807" y="-20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6" grpId="0"/>
      <p:bldP spid="28"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a:extLst>
              <a:ext uri="{28A0092B-C50C-407E-A947-70E740481C1C}">
                <a14:useLocalDpi xmlns:a14="http://schemas.microsoft.com/office/drawing/2010/main" val="0"/>
              </a:ext>
            </a:extLst>
          </a:blip>
          <a:srcRect l="88214" t="35766" b="53439"/>
          <a:stretch>
            <a:fillRect/>
          </a:stretch>
        </p:blipFill>
        <p:spPr>
          <a:xfrm>
            <a:off x="10755086" y="2452913"/>
            <a:ext cx="1436914" cy="740229"/>
          </a:xfrm>
          <a:prstGeom prst="rect">
            <a:avLst/>
          </a:prstGeom>
        </p:spPr>
      </p:pic>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t="66669" r="89762" b="21689"/>
          <a:stretch>
            <a:fillRect/>
          </a:stretch>
        </p:blipFill>
        <p:spPr>
          <a:xfrm>
            <a:off x="0" y="4571999"/>
            <a:ext cx="1248229" cy="798287"/>
          </a:xfrm>
          <a:prstGeom prst="rect">
            <a:avLst/>
          </a:prstGeom>
        </p:spPr>
      </p:pic>
      <p:pic>
        <p:nvPicPr>
          <p:cNvPr id="19" name="图片 18"/>
          <p:cNvPicPr>
            <a:picLocks noChangeAspect="1"/>
          </p:cNvPicPr>
          <p:nvPr/>
        </p:nvPicPr>
        <p:blipFill rotWithShape="1">
          <a:blip r:embed="rId3">
            <a:extLst>
              <a:ext uri="{28A0092B-C50C-407E-A947-70E740481C1C}">
                <a14:useLocalDpi xmlns:a14="http://schemas.microsoft.com/office/drawing/2010/main" val="0"/>
              </a:ext>
            </a:extLst>
          </a:blip>
          <a:srcRect l="12606" t="9307" r="35994" b="7508"/>
          <a:stretch>
            <a:fillRect/>
          </a:stretch>
        </p:blipFill>
        <p:spPr>
          <a:xfrm>
            <a:off x="9007110" y="4024623"/>
            <a:ext cx="3211879" cy="2923552"/>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5746" y="-31190"/>
            <a:ext cx="1698220" cy="1212818"/>
          </a:xfrm>
          <a:prstGeom prst="rect">
            <a:avLst/>
          </a:prstGeom>
        </p:spPr>
      </p:pic>
      <p:pic>
        <p:nvPicPr>
          <p:cNvPr id="18"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1709" y="382330"/>
            <a:ext cx="1084514" cy="774528"/>
          </a:xfrm>
          <a:prstGeom prst="rect">
            <a:avLst/>
          </a:prstGeom>
        </p:spPr>
      </p:pic>
      <p:grpSp>
        <p:nvGrpSpPr>
          <p:cNvPr id="2" name="组合 1"/>
          <p:cNvGrpSpPr/>
          <p:nvPr/>
        </p:nvGrpSpPr>
        <p:grpSpPr>
          <a:xfrm>
            <a:off x="280501" y="157400"/>
            <a:ext cx="935641" cy="482498"/>
            <a:chOff x="280501" y="157400"/>
            <a:chExt cx="935641" cy="482498"/>
          </a:xfrm>
        </p:grpSpPr>
        <p:sp>
          <p:nvSpPr>
            <p:cNvPr id="24" name="文本框 23"/>
            <p:cNvSpPr txBox="1"/>
            <p:nvPr/>
          </p:nvSpPr>
          <p:spPr>
            <a:xfrm>
              <a:off x="906262" y="179523"/>
              <a:ext cx="309880" cy="460375"/>
            </a:xfrm>
            <a:prstGeom prst="rect">
              <a:avLst/>
            </a:prstGeom>
            <a:noFill/>
          </p:spPr>
          <p:txBody>
            <a:bodyPr wrap="none" rtlCol="0">
              <a:spAutoFit/>
            </a:bodyPr>
            <a:lstStyle/>
            <a:p>
              <a:endParaRPr lang="zh-CN" altLang="en-US" sz="2400" dirty="0">
                <a:latin typeface="汉仪尚巍手书W" panose="00020600040101010101" pitchFamily="18" charset="-122"/>
                <a:ea typeface="汉仪尚巍手书W" panose="00020600040101010101" pitchFamily="18" charset="-122"/>
              </a:endParaRPr>
            </a:p>
          </p:txBody>
        </p:sp>
        <p:pic>
          <p:nvPicPr>
            <p:cNvPr id="21" name="图片 20"/>
            <p:cNvPicPr>
              <a:picLocks noChangeAspect="1"/>
            </p:cNvPicPr>
            <p:nvPr/>
          </p:nvPicPr>
          <p:blipFill rotWithShape="1">
            <a:blip r:embed="rId6">
              <a:extLst>
                <a:ext uri="{28A0092B-C50C-407E-A947-70E740481C1C}">
                  <a14:useLocalDpi xmlns:a14="http://schemas.microsoft.com/office/drawing/2010/main" val="0"/>
                </a:ext>
              </a:extLst>
            </a:blip>
            <a:srcRect l="42066" t="20949" r="43452" b="36028"/>
            <a:stretch>
              <a:fillRect/>
            </a:stretch>
          </p:blipFill>
          <p:spPr>
            <a:xfrm>
              <a:off x="280501" y="189442"/>
              <a:ext cx="230885" cy="385777"/>
            </a:xfrm>
            <a:prstGeom prst="rect">
              <a:avLst/>
            </a:prstGeom>
          </p:spPr>
        </p:pic>
        <p:sp>
          <p:nvSpPr>
            <p:cNvPr id="28" name="文本框 27"/>
            <p:cNvSpPr txBox="1"/>
            <p:nvPr/>
          </p:nvSpPr>
          <p:spPr>
            <a:xfrm>
              <a:off x="526134" y="157400"/>
              <a:ext cx="492443" cy="461665"/>
            </a:xfrm>
            <a:prstGeom prst="rect">
              <a:avLst/>
            </a:prstGeom>
            <a:noFill/>
          </p:spPr>
          <p:txBody>
            <a:bodyPr wrap="none" rtlCol="0">
              <a:spAutoFit/>
            </a:bodyPr>
            <a:lstStyle/>
            <a:p>
              <a:r>
                <a:rPr lang="zh-CN" altLang="en-US" sz="2400" dirty="0">
                  <a:latin typeface="汉仪尚巍手书W" panose="00020600040101010101" pitchFamily="18" charset="-122"/>
                  <a:ea typeface="汉仪尚巍手书W" panose="00020600040101010101" pitchFamily="18" charset="-122"/>
                </a:rPr>
                <a:t>壹</a:t>
              </a:r>
              <a:endParaRPr lang="zh-CN" altLang="en-US" sz="2400" dirty="0">
                <a:latin typeface="汉仪尚巍手书W" panose="00020600040101010101" pitchFamily="18" charset="-122"/>
                <a:ea typeface="汉仪尚巍手书W" panose="00020600040101010101" pitchFamily="18" charset="-122"/>
              </a:endParaRPr>
            </a:p>
          </p:txBody>
        </p:sp>
      </p:grpSp>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5943" y="2452913"/>
            <a:ext cx="4706782" cy="3816424"/>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15" name="矩形 14"/>
          <p:cNvSpPr/>
          <p:nvPr/>
        </p:nvSpPr>
        <p:spPr>
          <a:xfrm>
            <a:off x="5212080" y="1433830"/>
            <a:ext cx="6783705" cy="3138170"/>
          </a:xfrm>
          <a:prstGeom prst="rect">
            <a:avLst/>
          </a:prstGeom>
        </p:spPr>
        <p:txBody>
          <a:bodyPr wrap="square">
            <a:spAutoFit/>
          </a:bodyPr>
          <a:lstStyle/>
          <a:p>
            <a:pPr>
              <a:lnSpc>
                <a:spcPct val="150000"/>
              </a:lnSpc>
            </a:pPr>
            <a:r>
              <a:rPr lang="zh-CN" altLang="en-US" sz="1300" dirty="0">
                <a:solidFill>
                  <a:prstClr val="black"/>
                </a:solidFill>
                <a:latin typeface="微软雅黑" panose="020B0503020204020204" pitchFamily="34" charset="-122"/>
                <a:ea typeface="微软雅黑" panose="020B0503020204020204" pitchFamily="34" charset="-122"/>
              </a:rPr>
              <a:t>    </a:t>
            </a:r>
            <a:r>
              <a:rPr lang="zh-CN" altLang="en-US" sz="3200" dirty="0">
                <a:solidFill>
                  <a:prstClr val="black"/>
                </a:solidFill>
                <a:latin typeface="Arial Unicode MS" panose="020B0604020202020204" charset="-122"/>
                <a:ea typeface="Arial Unicode MS" panose="020B0604020202020204" charset="-122"/>
              </a:rPr>
              <a:t> </a:t>
            </a:r>
            <a:r>
              <a:rPr lang="en-US" sz="3200" dirty="0">
                <a:solidFill>
                  <a:prstClr val="black"/>
                </a:solidFill>
                <a:latin typeface="Arial Unicode MS" panose="020B0604020202020204" charset="-122"/>
                <a:ea typeface="Arial Unicode MS" panose="020B0604020202020204" charset="-122"/>
              </a:rPr>
              <a:t>You will be given several pictures</a:t>
            </a:r>
            <a:endParaRPr lang="en-US" sz="3200" dirty="0">
              <a:solidFill>
                <a:prstClr val="black"/>
              </a:solidFill>
              <a:latin typeface="Arial Unicode MS" panose="020B0604020202020204" charset="-122"/>
              <a:ea typeface="Arial Unicode MS" panose="020B0604020202020204" charset="-122"/>
            </a:endParaRPr>
          </a:p>
          <a:p>
            <a:pPr>
              <a:lnSpc>
                <a:spcPct val="150000"/>
              </a:lnSpc>
            </a:pPr>
            <a:r>
              <a:rPr lang="en-US" sz="3200" dirty="0">
                <a:solidFill>
                  <a:prstClr val="black"/>
                </a:solidFill>
                <a:latin typeface="Arial Unicode MS" panose="020B0604020202020204" charset="-122"/>
                <a:ea typeface="Arial Unicode MS" panose="020B0604020202020204" charset="-122"/>
              </a:rPr>
              <a:t>Please recognize:</a:t>
            </a:r>
            <a:endParaRPr lang="en-US" sz="3200" dirty="0">
              <a:solidFill>
                <a:prstClr val="black"/>
              </a:solidFill>
              <a:latin typeface="Arial Unicode MS" panose="020B0604020202020204" charset="-122"/>
              <a:ea typeface="Arial Unicode MS" panose="020B0604020202020204" charset="-122"/>
            </a:endParaRPr>
          </a:p>
          <a:p>
            <a:pPr>
              <a:lnSpc>
                <a:spcPct val="150000"/>
              </a:lnSpc>
            </a:pPr>
            <a:endParaRPr lang="en-US" sz="3200" dirty="0">
              <a:solidFill>
                <a:prstClr val="black"/>
              </a:solidFill>
              <a:latin typeface="Arial Unicode MS" panose="020B0604020202020204" charset="-122"/>
              <a:ea typeface="Arial Unicode MS" panose="020B0604020202020204" charset="-122"/>
            </a:endParaRPr>
          </a:p>
          <a:p>
            <a:pPr marL="457200" indent="-457200">
              <a:lnSpc>
                <a:spcPct val="150000"/>
              </a:lnSpc>
              <a:buFont typeface="Arial" panose="020B0604020202020204" pitchFamily="34" charset="0"/>
              <a:buChar char="•"/>
            </a:pPr>
            <a:r>
              <a:rPr lang="en-US" sz="3600" dirty="0">
                <a:solidFill>
                  <a:prstClr val="black"/>
                </a:solidFill>
                <a:latin typeface="Arial Unicode MS" panose="020B0604020202020204" charset="-122"/>
                <a:ea typeface="Arial Unicode MS" panose="020B0604020202020204" charset="-122"/>
              </a:rPr>
              <a:t>  What the pictures are about?</a:t>
            </a:r>
            <a:endParaRPr lang="en-US" sz="3600" dirty="0">
              <a:solidFill>
                <a:prstClr val="black"/>
              </a:solidFill>
              <a:latin typeface="Arial Unicode MS" panose="020B0604020202020204" charset="-122"/>
              <a:ea typeface="Arial Unicode MS" panose="020B0604020202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14:ripple dir="ru"/>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a:extLst>
              <a:ext uri="{28A0092B-C50C-407E-A947-70E740481C1C}">
                <a14:useLocalDpi xmlns:a14="http://schemas.microsoft.com/office/drawing/2010/main" val="0"/>
              </a:ext>
            </a:extLst>
          </a:blip>
          <a:srcRect l="88214" t="35766" b="53439"/>
          <a:stretch>
            <a:fillRect/>
          </a:stretch>
        </p:blipFill>
        <p:spPr>
          <a:xfrm>
            <a:off x="10755086" y="2452913"/>
            <a:ext cx="1436914" cy="740229"/>
          </a:xfrm>
          <a:prstGeom prst="rect">
            <a:avLst/>
          </a:prstGeom>
        </p:spPr>
      </p:pic>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t="66669" r="89762" b="21689"/>
          <a:stretch>
            <a:fillRect/>
          </a:stretch>
        </p:blipFill>
        <p:spPr>
          <a:xfrm>
            <a:off x="0" y="4571999"/>
            <a:ext cx="1248229" cy="798287"/>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234762" cy="4732421"/>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t="53474" r="43684" b="12265"/>
          <a:stretch>
            <a:fillRect/>
          </a:stretch>
        </p:blipFill>
        <p:spPr>
          <a:xfrm>
            <a:off x="9378924" y="5552837"/>
            <a:ext cx="2860525" cy="1305163"/>
          </a:xfrm>
          <a:prstGeom prst="rect">
            <a:avLst/>
          </a:prstGeom>
        </p:spPr>
      </p:pic>
      <p:pic>
        <p:nvPicPr>
          <p:cNvPr id="2" name="图片 1"/>
          <p:cNvPicPr>
            <a:picLocks noChangeAspect="1"/>
          </p:cNvPicPr>
          <p:nvPr/>
        </p:nvPicPr>
        <p:blipFill>
          <a:blip r:embed="rId5"/>
          <a:stretch>
            <a:fillRect/>
          </a:stretch>
        </p:blipFill>
        <p:spPr>
          <a:xfrm>
            <a:off x="3559175" y="163830"/>
            <a:ext cx="6705600" cy="4978400"/>
          </a:xfrm>
          <a:prstGeom prst="rect">
            <a:avLst/>
          </a:prstGeom>
        </p:spPr>
      </p:pic>
      <p:sp>
        <p:nvSpPr>
          <p:cNvPr id="3" name="文本框 2"/>
          <p:cNvSpPr txBox="1"/>
          <p:nvPr/>
        </p:nvSpPr>
        <p:spPr>
          <a:xfrm>
            <a:off x="8886190" y="1512570"/>
            <a:ext cx="2707640" cy="583565"/>
          </a:xfrm>
          <a:prstGeom prst="rect">
            <a:avLst/>
          </a:prstGeom>
          <a:noFill/>
        </p:spPr>
        <p:txBody>
          <a:bodyPr wrap="square" rtlCol="0">
            <a:spAutoFit/>
          </a:bodyPr>
          <a:p>
            <a:r>
              <a:rPr lang="en-US" altLang="zh-CN" sz="3200">
                <a:latin typeface="Arial Unicode MS" panose="020B0604020202020204" charset="-122"/>
                <a:ea typeface="Arial Unicode MS" panose="020B0604020202020204" charset="-122"/>
              </a:rPr>
              <a:t>a dog door</a:t>
            </a:r>
            <a:endParaRPr lang="en-US" altLang="zh-CN" sz="3200">
              <a:latin typeface="Arial Unicode MS" panose="020B0604020202020204" charset="-122"/>
              <a:ea typeface="Arial Unicode MS" panose="020B0604020202020204" charset="-122"/>
            </a:endParaRPr>
          </a:p>
        </p:txBody>
      </p:sp>
      <p:sp>
        <p:nvSpPr>
          <p:cNvPr id="5" name="文本框 4"/>
          <p:cNvSpPr txBox="1"/>
          <p:nvPr/>
        </p:nvSpPr>
        <p:spPr>
          <a:xfrm>
            <a:off x="2287905" y="5370195"/>
            <a:ext cx="10235565" cy="1198880"/>
          </a:xfrm>
          <a:prstGeom prst="rect">
            <a:avLst/>
          </a:prstGeom>
          <a:noFill/>
        </p:spPr>
        <p:txBody>
          <a:bodyPr wrap="square" rtlCol="0">
            <a:spAutoFit/>
          </a:bodyPr>
          <a:p>
            <a:r>
              <a:rPr lang="zh-CN" altLang="en-US" sz="3600" b="1">
                <a:latin typeface="华文中宋" panose="02010600040101010101" charset="-122"/>
                <a:ea typeface="华文中宋" panose="02010600040101010101" charset="-122"/>
                <a:cs typeface="华文中宋" panose="02010600040101010101" charset="-122"/>
              </a:rPr>
              <a:t>晏子使楚（</a:t>
            </a:r>
            <a:r>
              <a:rPr lang="en-US" altLang="zh-CN" sz="3600" b="1">
                <a:latin typeface="华文中宋" panose="02010600040101010101" charset="-122"/>
                <a:ea typeface="华文中宋" panose="02010600040101010101" charset="-122"/>
                <a:cs typeface="华文中宋" panose="02010600040101010101" charset="-122"/>
              </a:rPr>
              <a:t>Yan Zi Shi Chu/ Yan Zi’s mission to Chu state)</a:t>
            </a:r>
            <a:endParaRPr lang="en-US" altLang="zh-CN" sz="3600" b="1">
              <a:latin typeface="华文中宋" panose="02010600040101010101" charset="-122"/>
              <a:ea typeface="华文中宋" panose="02010600040101010101" charset="-122"/>
              <a:cs typeface="华文中宋" panose="0201060004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a:extLst>
              <a:ext uri="{28A0092B-C50C-407E-A947-70E740481C1C}">
                <a14:useLocalDpi xmlns:a14="http://schemas.microsoft.com/office/drawing/2010/main" val="0"/>
              </a:ext>
            </a:extLst>
          </a:blip>
          <a:srcRect t="66669" r="89762" b="21689"/>
          <a:stretch>
            <a:fillRect/>
          </a:stretch>
        </p:blipFill>
        <p:spPr>
          <a:xfrm>
            <a:off x="0" y="4571999"/>
            <a:ext cx="1248229" cy="798287"/>
          </a:xfrm>
          <a:prstGeom prst="rect">
            <a:avLst/>
          </a:prstGeom>
        </p:spPr>
      </p:pic>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t="53474" r="43684" b="12265"/>
          <a:stretch>
            <a:fillRect/>
          </a:stretch>
        </p:blipFill>
        <p:spPr>
          <a:xfrm>
            <a:off x="9378924" y="5552837"/>
            <a:ext cx="2860525" cy="1305163"/>
          </a:xfrm>
          <a:prstGeom prst="rect">
            <a:avLst/>
          </a:prstGeom>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8214" t="35766" b="53439"/>
          <a:stretch>
            <a:fillRect/>
          </a:stretch>
        </p:blipFill>
        <p:spPr>
          <a:xfrm>
            <a:off x="10755086" y="2452913"/>
            <a:ext cx="1436914" cy="74022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94" y="-160655"/>
            <a:ext cx="5234762" cy="4732421"/>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364490" y="104775"/>
            <a:ext cx="11463655" cy="2821940"/>
          </a:xfrm>
          <a:prstGeom prst="rect">
            <a:avLst/>
          </a:prstGeom>
        </p:spPr>
      </p:pic>
      <p:sp>
        <p:nvSpPr>
          <p:cNvPr id="2" name="文本框 1"/>
          <p:cNvSpPr txBox="1"/>
          <p:nvPr/>
        </p:nvSpPr>
        <p:spPr>
          <a:xfrm>
            <a:off x="364490" y="2926715"/>
            <a:ext cx="11462385" cy="362458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oAutofit/>
          </a:bodyPr>
          <a:p>
            <a:pPr fontAlgn="auto">
              <a:lnSpc>
                <a:spcPct val="150000"/>
              </a:lnSpc>
            </a:pPr>
            <a:r>
              <a:rPr lang="en-US" altLang="zh-CN" sz="2200" b="1">
                <a:latin typeface="Arial Unicode MS" panose="020B0604020202020204" charset="-122"/>
                <a:ea typeface="Arial Unicode MS" panose="020B0604020202020204" charset="-122"/>
              </a:rPr>
              <a:t>Yan Zi was ordered to go to Chu state as an official in Qi. The king of Chu prepared to play tricks on Yan Zi to humiliate his small stature. When Yan Zi got to the gate of Chu state, a soldier only opened a small door and said, </a:t>
            </a:r>
            <a:endParaRPr lang="en-US" altLang="zh-CN" sz="2200" b="1">
              <a:latin typeface="Arial Unicode MS" panose="020B0604020202020204" charset="-122"/>
              <a:ea typeface="Arial Unicode MS" panose="020B0604020202020204" charset="-122"/>
            </a:endParaRPr>
          </a:p>
          <a:p>
            <a:pPr fontAlgn="auto">
              <a:lnSpc>
                <a:spcPct val="150000"/>
              </a:lnSpc>
            </a:pPr>
            <a:r>
              <a:rPr lang="en-US" altLang="zh-CN" sz="2200" b="1">
                <a:latin typeface="Arial Unicode MS" panose="020B0604020202020204" charset="-122"/>
                <a:ea typeface="Arial Unicode MS" panose="020B0604020202020204" charset="-122"/>
              </a:rPr>
              <a:t>“ Welcome to our state, I think it’s high enough for you to go into.”</a:t>
            </a:r>
            <a:endParaRPr lang="en-US" altLang="zh-CN" sz="2200" b="1">
              <a:latin typeface="Arial Unicode MS" panose="020B0604020202020204" charset="-122"/>
              <a:ea typeface="Arial Unicode MS" panose="020B0604020202020204" charset="-122"/>
            </a:endParaRPr>
          </a:p>
          <a:p>
            <a:pPr fontAlgn="auto">
              <a:lnSpc>
                <a:spcPct val="150000"/>
              </a:lnSpc>
            </a:pPr>
            <a:r>
              <a:rPr lang="en-US" altLang="zh-CN" sz="2200" b="1">
                <a:latin typeface="Arial Unicode MS" panose="020B0604020202020204" charset="-122"/>
                <a:ea typeface="Arial Unicode MS" panose="020B0604020202020204" charset="-122"/>
              </a:rPr>
              <a:t>Yan Zi said very calmly, “ Okay, since I visited the kingdom of dogs, it’s reasonable to get in from the dog door.”</a:t>
            </a:r>
            <a:endParaRPr lang="en-US" altLang="zh-CN" sz="2200" b="1">
              <a:latin typeface="Arial Unicode MS" panose="020B0604020202020204" charset="-122"/>
              <a:ea typeface="Arial Unicode MS" panose="020B0604020202020204" charset="-122"/>
            </a:endParaRPr>
          </a:p>
          <a:p>
            <a:pPr fontAlgn="auto">
              <a:lnSpc>
                <a:spcPct val="150000"/>
              </a:lnSpc>
            </a:pPr>
            <a:r>
              <a:rPr lang="en-US" altLang="zh-CN" sz="2200" b="1">
                <a:latin typeface="Arial Unicode MS" panose="020B0604020202020204" charset="-122"/>
                <a:ea typeface="Arial Unicode MS" panose="020B0604020202020204" charset="-122"/>
              </a:rPr>
              <a:t>The king of Chu had to ask the soldier to open the gate for him.</a:t>
            </a:r>
            <a:endParaRPr lang="en-US" altLang="zh-CN" sz="2200" b="1">
              <a:latin typeface="Arial Unicode MS" panose="020B0604020202020204" charset="-122"/>
              <a:ea typeface="Arial Unicode MS" panose="020B0604020202020204" charset="-122"/>
            </a:endParaRPr>
          </a:p>
        </p:txBody>
      </p:sp>
      <p:sp>
        <p:nvSpPr>
          <p:cNvPr id="3" name="文本框 2"/>
          <p:cNvSpPr txBox="1"/>
          <p:nvPr/>
        </p:nvSpPr>
        <p:spPr>
          <a:xfrm>
            <a:off x="2964815" y="847725"/>
            <a:ext cx="7445375" cy="52197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p>
            <a:r>
              <a:rPr lang="en-US" altLang="zh-CN" sz="2800" b="1">
                <a:solidFill>
                  <a:schemeClr val="accent2">
                    <a:lumMod val="75000"/>
                  </a:schemeClr>
                </a:solidFill>
              </a:rPr>
              <a:t>remarkable eloquence and subtle language</a:t>
            </a:r>
            <a:endParaRPr lang="en-US" altLang="zh-CN" sz="2800" b="1">
              <a:solidFill>
                <a:schemeClr val="accent2">
                  <a:lumMod val="75000"/>
                </a:schemeClr>
              </a:solidFill>
            </a:endParaRPr>
          </a:p>
        </p:txBody>
      </p:sp>
      <p:sp>
        <p:nvSpPr>
          <p:cNvPr id="8" name="文本框 7"/>
          <p:cNvSpPr txBox="1"/>
          <p:nvPr/>
        </p:nvSpPr>
        <p:spPr>
          <a:xfrm>
            <a:off x="2359660" y="200025"/>
            <a:ext cx="9098915" cy="5835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p>
            <a:r>
              <a:rPr lang="en-US" altLang="zh-CN" sz="3200" b="1">
                <a:latin typeface="Arial Unicode MS" panose="020B0604020202020204" charset="-122"/>
                <a:ea typeface="Arial Unicode MS" panose="020B0604020202020204" charset="-122"/>
              </a:rPr>
              <a:t>what did Yan Zi use to convince the king of Chu?</a:t>
            </a:r>
            <a:endParaRPr lang="en-US" altLang="zh-CN" sz="3200" b="1">
              <a:latin typeface="Arial Unicode MS" panose="020B0604020202020204" charset="-122"/>
              <a:ea typeface="Arial Unicode MS" panose="020B0604020202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a:extLst>
              <a:ext uri="{28A0092B-C50C-407E-A947-70E740481C1C}">
                <a14:useLocalDpi xmlns:a14="http://schemas.microsoft.com/office/drawing/2010/main" val="0"/>
              </a:ext>
            </a:extLst>
          </a:blip>
          <a:srcRect l="88214" t="35766" b="53439"/>
          <a:stretch>
            <a:fillRect/>
          </a:stretch>
        </p:blipFill>
        <p:spPr>
          <a:xfrm>
            <a:off x="10755086" y="2452913"/>
            <a:ext cx="1436914" cy="740229"/>
          </a:xfrm>
          <a:prstGeom prst="rect">
            <a:avLst/>
          </a:prstGeom>
        </p:spPr>
      </p:pic>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t="66669" r="89762" b="21689"/>
          <a:stretch>
            <a:fillRect/>
          </a:stretch>
        </p:blipFill>
        <p:spPr>
          <a:xfrm>
            <a:off x="0" y="4571999"/>
            <a:ext cx="1248229" cy="798287"/>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234762" cy="4732421"/>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t="53474" r="43684" b="12265"/>
          <a:stretch>
            <a:fillRect/>
          </a:stretch>
        </p:blipFill>
        <p:spPr>
          <a:xfrm>
            <a:off x="9378924" y="5552837"/>
            <a:ext cx="2860525" cy="1305163"/>
          </a:xfrm>
          <a:prstGeom prst="rect">
            <a:avLst/>
          </a:prstGeom>
        </p:spPr>
      </p:pic>
      <p:sp>
        <p:nvSpPr>
          <p:cNvPr id="3" name="椭圆形标注 2"/>
          <p:cNvSpPr/>
          <p:nvPr/>
        </p:nvSpPr>
        <p:spPr>
          <a:xfrm>
            <a:off x="7532370" y="716280"/>
            <a:ext cx="3802380" cy="1821180"/>
          </a:xfrm>
          <a:prstGeom prst="wedgeEllipse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US" altLang="zh-CN" sz="3200" b="1"/>
              <a:t>No! It’s not a horse!</a:t>
            </a:r>
            <a:endParaRPr lang="en-US" altLang="zh-CN" sz="3200" b="1"/>
          </a:p>
        </p:txBody>
      </p:sp>
      <p:sp>
        <p:nvSpPr>
          <p:cNvPr id="5" name="文本框 4"/>
          <p:cNvSpPr txBox="1"/>
          <p:nvPr/>
        </p:nvSpPr>
        <p:spPr>
          <a:xfrm>
            <a:off x="963295" y="5394325"/>
            <a:ext cx="5534025" cy="1198880"/>
          </a:xfrm>
          <a:prstGeom prst="rect">
            <a:avLst/>
          </a:prstGeom>
          <a:noFill/>
        </p:spPr>
        <p:txBody>
          <a:bodyPr wrap="square" rtlCol="0">
            <a:spAutoFit/>
          </a:bodyPr>
          <a:p>
            <a:r>
              <a:rPr lang="zh-CN" altLang="en-US" sz="3600" b="1">
                <a:latin typeface="华文中宋" panose="02010600040101010101" charset="-122"/>
                <a:ea typeface="华文中宋" panose="02010600040101010101" charset="-122"/>
                <a:cs typeface="华文中宋" panose="02010600040101010101" charset="-122"/>
              </a:rPr>
              <a:t>白马非马（White horse isn’t horse)</a:t>
            </a:r>
            <a:endParaRPr lang="en-US" altLang="zh-CN"/>
          </a:p>
        </p:txBody>
      </p:sp>
      <p:sp>
        <p:nvSpPr>
          <p:cNvPr id="6" name="流程图: 可选过程 5"/>
          <p:cNvSpPr/>
          <p:nvPr/>
        </p:nvSpPr>
        <p:spPr>
          <a:xfrm>
            <a:off x="7045325" y="5195570"/>
            <a:ext cx="4289425" cy="1032510"/>
          </a:xfrm>
          <a:prstGeom prst="flowChartAlternateProcess">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zh-CN" altLang="en-US" sz="3600" b="1">
                <a:solidFill>
                  <a:schemeClr val="tx1"/>
                </a:solidFill>
                <a:latin typeface="华文中宋" panose="02010600040101010101" charset="-122"/>
                <a:ea typeface="华文中宋" panose="02010600040101010101" charset="-122"/>
                <a:cs typeface="华文中宋" panose="02010600040101010101" charset="-122"/>
              </a:rPr>
              <a:t>公孙龙Gong-sun Long</a:t>
            </a:r>
            <a:endParaRPr lang="zh-CN" altLang="en-US" sz="3600" b="1">
              <a:solidFill>
                <a:schemeClr val="tx1"/>
              </a:solidFill>
              <a:latin typeface="华文中宋" panose="02010600040101010101" charset="-122"/>
              <a:ea typeface="华文中宋" panose="02010600040101010101" charset="-122"/>
              <a:cs typeface="华文中宋" panose="02010600040101010101" charset="-122"/>
            </a:endParaRPr>
          </a:p>
        </p:txBody>
      </p:sp>
      <p:pic>
        <p:nvPicPr>
          <p:cNvPr id="8" name="图片 7"/>
          <p:cNvPicPr>
            <a:picLocks noChangeAspect="1"/>
          </p:cNvPicPr>
          <p:nvPr/>
        </p:nvPicPr>
        <p:blipFill>
          <a:blip r:embed="rId5"/>
          <a:stretch>
            <a:fillRect/>
          </a:stretch>
        </p:blipFill>
        <p:spPr>
          <a:xfrm>
            <a:off x="2636520" y="123825"/>
            <a:ext cx="4636770" cy="471043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a:extLst>
              <a:ext uri="{28A0092B-C50C-407E-A947-70E740481C1C}">
                <a14:useLocalDpi xmlns:a14="http://schemas.microsoft.com/office/drawing/2010/main" val="0"/>
              </a:ext>
            </a:extLst>
          </a:blip>
          <a:srcRect l="88214" t="35766" b="53439"/>
          <a:stretch>
            <a:fillRect/>
          </a:stretch>
        </p:blipFill>
        <p:spPr>
          <a:xfrm>
            <a:off x="10755086" y="2452913"/>
            <a:ext cx="1436914" cy="740229"/>
          </a:xfrm>
          <a:prstGeom prst="rect">
            <a:avLst/>
          </a:prstGeom>
        </p:spPr>
      </p:pic>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t="66669" r="89762" b="21689"/>
          <a:stretch>
            <a:fillRect/>
          </a:stretch>
        </p:blipFill>
        <p:spPr>
          <a:xfrm>
            <a:off x="0" y="4571999"/>
            <a:ext cx="1248229" cy="798287"/>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234762" cy="4732421"/>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t="53474" r="43684" b="12265"/>
          <a:stretch>
            <a:fillRect/>
          </a:stretch>
        </p:blipFill>
        <p:spPr>
          <a:xfrm>
            <a:off x="9378924" y="5552837"/>
            <a:ext cx="2860525" cy="1305163"/>
          </a:xfrm>
          <a:prstGeom prst="rect">
            <a:avLst/>
          </a:prstGeom>
        </p:spPr>
      </p:pic>
      <p:pic>
        <p:nvPicPr>
          <p:cNvPr id="2" name="图片 1"/>
          <p:cNvPicPr>
            <a:picLocks noChangeAspect="1"/>
          </p:cNvPicPr>
          <p:nvPr/>
        </p:nvPicPr>
        <p:blipFill>
          <a:blip r:embed="rId5"/>
          <a:stretch>
            <a:fillRect/>
          </a:stretch>
        </p:blipFill>
        <p:spPr>
          <a:xfrm>
            <a:off x="3305175" y="186055"/>
            <a:ext cx="7219950" cy="2266950"/>
          </a:xfrm>
          <a:prstGeom prst="rect">
            <a:avLst/>
          </a:prstGeom>
        </p:spPr>
      </p:pic>
      <p:sp>
        <p:nvSpPr>
          <p:cNvPr id="3" name="文本框 2"/>
          <p:cNvSpPr txBox="1"/>
          <p:nvPr/>
        </p:nvSpPr>
        <p:spPr>
          <a:xfrm>
            <a:off x="3869055" y="2533650"/>
            <a:ext cx="5821680" cy="645160"/>
          </a:xfrm>
          <a:prstGeom prst="rect">
            <a:avLst/>
          </a:prstGeom>
          <a:noFill/>
        </p:spPr>
        <p:txBody>
          <a:bodyPr wrap="square" rtlCol="0">
            <a:spAutoFit/>
          </a:bodyPr>
          <a:p>
            <a:r>
              <a:rPr lang="en-US" altLang="zh-CN" sz="3600" b="1">
                <a:solidFill>
                  <a:schemeClr val="tx1"/>
                </a:solidFill>
                <a:latin typeface="Arial Unicode MS" panose="020B0604020202020204" charset="-122"/>
                <a:ea typeface="Arial Unicode MS" panose="020B0604020202020204" charset="-122"/>
              </a:rPr>
              <a:t>the School of Logicians</a:t>
            </a:r>
            <a:endParaRPr lang="en-US" altLang="zh-CN" sz="3600" b="1">
              <a:solidFill>
                <a:schemeClr val="tx1"/>
              </a:solidFill>
              <a:latin typeface="Arial Unicode MS" panose="020B0604020202020204" charset="-122"/>
              <a:ea typeface="Arial Unicode MS" panose="020B0604020202020204" charset="-122"/>
            </a:endParaRPr>
          </a:p>
        </p:txBody>
      </p:sp>
      <p:sp>
        <p:nvSpPr>
          <p:cNvPr id="5" name="下箭头 4"/>
          <p:cNvSpPr/>
          <p:nvPr/>
        </p:nvSpPr>
        <p:spPr>
          <a:xfrm>
            <a:off x="5971540" y="3525520"/>
            <a:ext cx="474345" cy="582295"/>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sp>
        <p:nvSpPr>
          <p:cNvPr id="6" name="文本框 5"/>
          <p:cNvSpPr txBox="1"/>
          <p:nvPr/>
        </p:nvSpPr>
        <p:spPr>
          <a:xfrm>
            <a:off x="1383665" y="4279265"/>
            <a:ext cx="9141460" cy="1383665"/>
          </a:xfrm>
          <a:prstGeom prst="rect">
            <a:avLst/>
          </a:prstGeom>
          <a:noFill/>
        </p:spPr>
        <p:txBody>
          <a:bodyPr wrap="square" rtlCol="0">
            <a:spAutoFit/>
          </a:bodyPr>
          <a:p>
            <a:r>
              <a:rPr lang="zh-CN" altLang="en-US" sz="2800">
                <a:latin typeface="Arial Unicode MS" panose="020B0604020202020204" charset="-122"/>
                <a:ea typeface="Arial Unicode MS" panose="020B0604020202020204" charset="-122"/>
                <a:cs typeface="Arial Unicode MS" panose="020B0604020202020204" charset="-122"/>
              </a:rPr>
              <a:t>辩士（</a:t>
            </a:r>
            <a:r>
              <a:rPr lang="en-US" altLang="zh-CN" sz="2800">
                <a:latin typeface="Arial Unicode MS" panose="020B0604020202020204" charset="-122"/>
                <a:ea typeface="Arial Unicode MS" panose="020B0604020202020204" charset="-122"/>
                <a:cs typeface="Arial Unicode MS" panose="020B0604020202020204" charset="-122"/>
              </a:rPr>
              <a:t>bian shi/ debaters)</a:t>
            </a:r>
            <a:endParaRPr lang="en-US" altLang="zh-CN" sz="2800">
              <a:latin typeface="Arial Unicode MS" panose="020B0604020202020204" charset="-122"/>
              <a:ea typeface="Arial Unicode MS" panose="020B0604020202020204" charset="-122"/>
              <a:cs typeface="Arial Unicode MS" panose="020B0604020202020204" charset="-122"/>
            </a:endParaRPr>
          </a:p>
          <a:p>
            <a:r>
              <a:rPr lang="en-US" altLang="zh-CN" sz="2800">
                <a:latin typeface="Arial Unicode MS" panose="020B0604020202020204" charset="-122"/>
                <a:ea typeface="Arial Unicode MS" panose="020B0604020202020204" charset="-122"/>
                <a:cs typeface="Arial Unicode MS" panose="020B0604020202020204" charset="-122"/>
              </a:rPr>
              <a:t>many debaters were born in this school to advertise their ideology, like the identify between “</a:t>
            </a:r>
            <a:r>
              <a:rPr lang="zh-CN" altLang="en-US" sz="2800">
                <a:latin typeface="Arial Unicode MS" panose="020B0604020202020204" charset="-122"/>
                <a:ea typeface="Arial Unicode MS" panose="020B0604020202020204" charset="-122"/>
                <a:cs typeface="Arial Unicode MS" panose="020B0604020202020204" charset="-122"/>
              </a:rPr>
              <a:t>名</a:t>
            </a:r>
            <a:r>
              <a:rPr lang="en-US" altLang="zh-CN" sz="2800">
                <a:latin typeface="Arial Unicode MS" panose="020B0604020202020204" charset="-122"/>
                <a:ea typeface="Arial Unicode MS" panose="020B0604020202020204" charset="-122"/>
                <a:cs typeface="Arial Unicode MS" panose="020B0604020202020204" charset="-122"/>
              </a:rPr>
              <a:t>ming” and “</a:t>
            </a:r>
            <a:r>
              <a:rPr lang="zh-CN" altLang="en-US" sz="2800">
                <a:latin typeface="Arial Unicode MS" panose="020B0604020202020204" charset="-122"/>
                <a:ea typeface="Arial Unicode MS" panose="020B0604020202020204" charset="-122"/>
                <a:cs typeface="Arial Unicode MS" panose="020B0604020202020204" charset="-122"/>
              </a:rPr>
              <a:t>实</a:t>
            </a:r>
            <a:r>
              <a:rPr lang="en-US" altLang="zh-CN" sz="2800">
                <a:latin typeface="Arial Unicode MS" panose="020B0604020202020204" charset="-122"/>
                <a:ea typeface="Arial Unicode MS" panose="020B0604020202020204" charset="-122"/>
                <a:cs typeface="Arial Unicode MS" panose="020B0604020202020204" charset="-122"/>
              </a:rPr>
              <a:t>shi”. </a:t>
            </a:r>
            <a:endParaRPr lang="en-US" altLang="zh-CN" sz="2800">
              <a:latin typeface="Arial Unicode MS" panose="020B0604020202020204" charset="-122"/>
              <a:ea typeface="Arial Unicode MS" panose="020B0604020202020204" charset="-122"/>
              <a:cs typeface="Arial Unicode MS" panose="020B0604020202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a:extLst>
              <a:ext uri="{28A0092B-C50C-407E-A947-70E740481C1C}">
                <a14:useLocalDpi xmlns:a14="http://schemas.microsoft.com/office/drawing/2010/main" val="0"/>
              </a:ext>
            </a:extLst>
          </a:blip>
          <a:srcRect l="88214" t="35766" b="53439"/>
          <a:stretch>
            <a:fillRect/>
          </a:stretch>
        </p:blipFill>
        <p:spPr>
          <a:xfrm>
            <a:off x="10755086" y="2452913"/>
            <a:ext cx="1436914" cy="740229"/>
          </a:xfrm>
          <a:prstGeom prst="rect">
            <a:avLst/>
          </a:prstGeom>
        </p:spPr>
      </p:pic>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t="66669" r="89762" b="21689"/>
          <a:stretch>
            <a:fillRect/>
          </a:stretch>
        </p:blipFill>
        <p:spPr>
          <a:xfrm>
            <a:off x="0" y="4571999"/>
            <a:ext cx="1248229" cy="798287"/>
          </a:xfrm>
          <a:prstGeom prst="rect">
            <a:avLst/>
          </a:prstGeom>
        </p:spPr>
      </p:pic>
      <p:pic>
        <p:nvPicPr>
          <p:cNvPr id="19" name="图片 18"/>
          <p:cNvPicPr>
            <a:picLocks noChangeAspect="1"/>
          </p:cNvPicPr>
          <p:nvPr/>
        </p:nvPicPr>
        <p:blipFill rotWithShape="1">
          <a:blip r:embed="rId3">
            <a:extLst>
              <a:ext uri="{28A0092B-C50C-407E-A947-70E740481C1C}">
                <a14:useLocalDpi xmlns:a14="http://schemas.microsoft.com/office/drawing/2010/main" val="0"/>
              </a:ext>
            </a:extLst>
          </a:blip>
          <a:srcRect l="12606" t="9307" r="35994" b="7508"/>
          <a:stretch>
            <a:fillRect/>
          </a:stretch>
        </p:blipFill>
        <p:spPr>
          <a:xfrm>
            <a:off x="9007110" y="4024623"/>
            <a:ext cx="3211879" cy="2923552"/>
          </a:xfrm>
          <a:prstGeom prst="rect">
            <a:avLst/>
          </a:prstGeom>
        </p:spPr>
      </p:pic>
      <p:grpSp>
        <p:nvGrpSpPr>
          <p:cNvPr id="2" name="组合 1"/>
          <p:cNvGrpSpPr/>
          <p:nvPr/>
        </p:nvGrpSpPr>
        <p:grpSpPr>
          <a:xfrm>
            <a:off x="280501" y="157400"/>
            <a:ext cx="935641" cy="482498"/>
            <a:chOff x="280501" y="157400"/>
            <a:chExt cx="935641" cy="482498"/>
          </a:xfrm>
        </p:grpSpPr>
        <p:sp>
          <p:nvSpPr>
            <p:cNvPr id="24" name="文本框 23"/>
            <p:cNvSpPr txBox="1"/>
            <p:nvPr/>
          </p:nvSpPr>
          <p:spPr>
            <a:xfrm>
              <a:off x="906262" y="179523"/>
              <a:ext cx="309880" cy="460375"/>
            </a:xfrm>
            <a:prstGeom prst="rect">
              <a:avLst/>
            </a:prstGeom>
            <a:noFill/>
          </p:spPr>
          <p:txBody>
            <a:bodyPr wrap="none" rtlCol="0">
              <a:spAutoFit/>
            </a:bodyPr>
            <a:lstStyle/>
            <a:p>
              <a:endParaRPr lang="zh-CN" altLang="en-US" sz="2400" dirty="0">
                <a:latin typeface="汉仪尚巍手书W" panose="00020600040101010101" pitchFamily="18" charset="-122"/>
                <a:ea typeface="汉仪尚巍手书W" panose="00020600040101010101" pitchFamily="18" charset="-122"/>
              </a:endParaRPr>
            </a:p>
          </p:txBody>
        </p:sp>
        <p:pic>
          <p:nvPicPr>
            <p:cNvPr id="21" name="图片 20"/>
            <p:cNvPicPr>
              <a:picLocks noChangeAspect="1"/>
            </p:cNvPicPr>
            <p:nvPr/>
          </p:nvPicPr>
          <p:blipFill rotWithShape="1">
            <a:blip r:embed="rId4">
              <a:extLst>
                <a:ext uri="{28A0092B-C50C-407E-A947-70E740481C1C}">
                  <a14:useLocalDpi xmlns:a14="http://schemas.microsoft.com/office/drawing/2010/main" val="0"/>
                </a:ext>
              </a:extLst>
            </a:blip>
            <a:srcRect l="42066" t="20949" r="43452" b="36028"/>
            <a:stretch>
              <a:fillRect/>
            </a:stretch>
          </p:blipFill>
          <p:spPr>
            <a:xfrm>
              <a:off x="280501" y="189442"/>
              <a:ext cx="230885" cy="385777"/>
            </a:xfrm>
            <a:prstGeom prst="rect">
              <a:avLst/>
            </a:prstGeom>
          </p:spPr>
        </p:pic>
        <p:sp>
          <p:nvSpPr>
            <p:cNvPr id="28" name="文本框 27"/>
            <p:cNvSpPr txBox="1"/>
            <p:nvPr/>
          </p:nvSpPr>
          <p:spPr>
            <a:xfrm>
              <a:off x="526134" y="157400"/>
              <a:ext cx="492443" cy="461665"/>
            </a:xfrm>
            <a:prstGeom prst="rect">
              <a:avLst/>
            </a:prstGeom>
            <a:noFill/>
          </p:spPr>
          <p:txBody>
            <a:bodyPr wrap="none" rtlCol="0">
              <a:spAutoFit/>
            </a:bodyPr>
            <a:lstStyle/>
            <a:p>
              <a:r>
                <a:rPr lang="zh-CN" altLang="en-US" sz="2400" dirty="0">
                  <a:latin typeface="汉仪尚巍手书W" panose="00020600040101010101" pitchFamily="18" charset="-122"/>
                  <a:ea typeface="汉仪尚巍手书W" panose="00020600040101010101" pitchFamily="18" charset="-122"/>
                </a:rPr>
                <a:t>壹</a:t>
              </a:r>
              <a:endParaRPr lang="zh-CN" altLang="en-US" sz="2400" dirty="0">
                <a:latin typeface="汉仪尚巍手书W" panose="00020600040101010101" pitchFamily="18" charset="-122"/>
                <a:ea typeface="汉仪尚巍手书W" panose="00020600040101010101" pitchFamily="18" charset="-122"/>
              </a:endParaRPr>
            </a:p>
          </p:txBody>
        </p:sp>
      </p:grpSp>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373" y="2627363"/>
            <a:ext cx="5411621" cy="4153419"/>
          </a:xfrm>
          <a:prstGeom prst="rect">
            <a:avLst/>
          </a:prstGeom>
          <a:effectLst>
            <a:softEdge rad="635000"/>
          </a:effectLst>
        </p:spPr>
      </p:pic>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7664" y="34779"/>
            <a:ext cx="1698220" cy="1212818"/>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26985" y="635544"/>
            <a:ext cx="1084514" cy="774528"/>
          </a:xfrm>
          <a:prstGeom prst="rect">
            <a:avLst/>
          </a:prstGeom>
        </p:spPr>
      </p:pic>
      <p:sp>
        <p:nvSpPr>
          <p:cNvPr id="26" name="文本框 25"/>
          <p:cNvSpPr txBox="1"/>
          <p:nvPr/>
        </p:nvSpPr>
        <p:spPr>
          <a:xfrm>
            <a:off x="2592070" y="1504950"/>
            <a:ext cx="6195060" cy="60769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noAutofit/>
          </a:bodyPr>
          <a:p>
            <a:r>
              <a:rPr lang="en-US" altLang="zh-CN" sz="4000" b="1" dirty="0">
                <a:latin typeface="汉仪尚巍手书W" panose="00020600040101010101" pitchFamily="18" charset="-122"/>
                <a:ea typeface="汉仪尚巍手书W" panose="00020600040101010101" pitchFamily="18" charset="-122"/>
              </a:rPr>
              <a:t>Rhetoric and Propaganda</a:t>
            </a:r>
            <a:endParaRPr lang="en-US" altLang="zh-CN" sz="4000" b="1" dirty="0">
              <a:latin typeface="汉仪尚巍手书W" panose="00020600040101010101" pitchFamily="18" charset="-122"/>
              <a:ea typeface="汉仪尚巍手书W" panose="00020600040101010101" pitchFamily="18" charset="-122"/>
            </a:endParaRPr>
          </a:p>
          <a:p>
            <a:endParaRPr lang="en-US" altLang="zh-CN" sz="4000" b="1" dirty="0">
              <a:latin typeface="汉仪尚巍手书W" panose="00020600040101010101" pitchFamily="18" charset="-122"/>
              <a:ea typeface="汉仪尚巍手书W" panose="00020600040101010101" pitchFamily="18" charset="-122"/>
            </a:endParaRPr>
          </a:p>
        </p:txBody>
      </p:sp>
      <p:sp>
        <p:nvSpPr>
          <p:cNvPr id="6" name="文本框 5"/>
          <p:cNvSpPr txBox="1"/>
          <p:nvPr/>
        </p:nvSpPr>
        <p:spPr>
          <a:xfrm>
            <a:off x="6036310" y="3314700"/>
            <a:ext cx="5389880" cy="2061210"/>
          </a:xfrm>
          <a:prstGeom prst="rect">
            <a:avLst/>
          </a:prstGeom>
          <a:noFill/>
        </p:spPr>
        <p:txBody>
          <a:bodyPr wrap="square" rtlCol="0">
            <a:spAutoFit/>
          </a:bodyPr>
          <a:p>
            <a:r>
              <a:rPr lang="en-US" altLang="zh-CN" sz="3200">
                <a:latin typeface="Arial Unicode MS" panose="020B0604020202020204" charset="-122"/>
                <a:ea typeface="Arial Unicode MS" panose="020B0604020202020204" charset="-122"/>
              </a:rPr>
              <a:t>Both are very old discipines, they have established a set of tools to reach the goal to persuade people.</a:t>
            </a:r>
            <a:endParaRPr lang="en-US" altLang="zh-CN" sz="3200">
              <a:latin typeface="Arial Unicode MS" panose="020B0604020202020204" charset="-122"/>
              <a:ea typeface="Arial Unicode MS" panose="020B0604020202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14:ripple dir="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25" name=""/>
        <p:cNvGrpSpPr/>
        <p:nvPr/>
      </p:nvGrpSpPr>
      <p:grpSpPr>
        <a:xfrm>
          <a:off x="0" y="0"/>
          <a:ext cx="0" cy="0"/>
          <a:chOff x="0" y="0"/>
          <a:chExt cx="0" cy="0"/>
        </a:xfrm>
      </p:grpSpPr>
      <p:pic>
        <p:nvPicPr>
          <p:cNvPr id="2097165" name="图片 21"/>
          <p:cNvPicPr>
            <a:picLocks noChangeAspect="1"/>
          </p:cNvPicPr>
          <p:nvPr/>
        </p:nvPicPr>
        <p:blipFill rotWithShape="1">
          <a:blip r:embed="rId1"/>
          <a:srcRect r="65833" b="49547"/>
          <a:stretch>
            <a:fillRect/>
          </a:stretch>
        </p:blipFill>
        <p:spPr>
          <a:xfrm>
            <a:off x="0" y="403"/>
            <a:ext cx="4165600" cy="3459700"/>
          </a:xfrm>
          <a:prstGeom prst="rect">
            <a:avLst/>
          </a:prstGeom>
        </p:spPr>
      </p:pic>
      <p:pic>
        <p:nvPicPr>
          <p:cNvPr id="2097166" name="图片 8"/>
          <p:cNvPicPr>
            <a:picLocks noChangeAspect="1"/>
          </p:cNvPicPr>
          <p:nvPr/>
        </p:nvPicPr>
        <p:blipFill>
          <a:blip r:embed="rId2"/>
          <a:stretch>
            <a:fillRect/>
          </a:stretch>
        </p:blipFill>
        <p:spPr>
          <a:xfrm>
            <a:off x="92624" y="1340819"/>
            <a:ext cx="4516372" cy="3387279"/>
          </a:xfrm>
          <a:prstGeom prst="rect">
            <a:avLst/>
          </a:prstGeom>
        </p:spPr>
      </p:pic>
      <p:pic>
        <p:nvPicPr>
          <p:cNvPr id="2097167" name="图片 10"/>
          <p:cNvPicPr>
            <a:picLocks noChangeAspect="1"/>
          </p:cNvPicPr>
          <p:nvPr/>
        </p:nvPicPr>
        <p:blipFill rotWithShape="1">
          <a:blip r:embed="rId3"/>
          <a:srcRect l="88214" t="35766" b="53439"/>
          <a:stretch>
            <a:fillRect/>
          </a:stretch>
        </p:blipFill>
        <p:spPr>
          <a:xfrm>
            <a:off x="10755086" y="2452913"/>
            <a:ext cx="1436914" cy="740229"/>
          </a:xfrm>
          <a:prstGeom prst="rect">
            <a:avLst/>
          </a:prstGeom>
        </p:spPr>
      </p:pic>
      <p:pic>
        <p:nvPicPr>
          <p:cNvPr id="2097168" name="图片 12"/>
          <p:cNvPicPr>
            <a:picLocks noChangeAspect="1"/>
          </p:cNvPicPr>
          <p:nvPr/>
        </p:nvPicPr>
        <p:blipFill rotWithShape="1">
          <a:blip r:embed="rId4"/>
          <a:srcRect t="66669" r="89762" b="21689"/>
          <a:stretch>
            <a:fillRect/>
          </a:stretch>
        </p:blipFill>
        <p:spPr>
          <a:xfrm>
            <a:off x="0" y="4571999"/>
            <a:ext cx="1248229" cy="798287"/>
          </a:xfrm>
          <a:prstGeom prst="rect">
            <a:avLst/>
          </a:prstGeom>
        </p:spPr>
      </p:pic>
      <p:pic>
        <p:nvPicPr>
          <p:cNvPr id="2097169" name="图片 18"/>
          <p:cNvPicPr>
            <a:picLocks noChangeAspect="1"/>
          </p:cNvPicPr>
          <p:nvPr/>
        </p:nvPicPr>
        <p:blipFill rotWithShape="1">
          <a:blip r:embed="rId5"/>
          <a:srcRect l="12606" t="9307" r="35994" b="7508"/>
          <a:stretch>
            <a:fillRect/>
          </a:stretch>
        </p:blipFill>
        <p:spPr>
          <a:xfrm>
            <a:off x="9007110" y="4024623"/>
            <a:ext cx="3211879" cy="2923552"/>
          </a:xfrm>
          <a:prstGeom prst="rect">
            <a:avLst/>
          </a:prstGeom>
        </p:spPr>
      </p:pic>
      <p:pic>
        <p:nvPicPr>
          <p:cNvPr id="2097170" name="图片 2"/>
          <p:cNvPicPr>
            <a:picLocks noChangeAspect="1"/>
          </p:cNvPicPr>
          <p:nvPr/>
        </p:nvPicPr>
        <p:blipFill>
          <a:blip r:embed="rId6"/>
          <a:stretch>
            <a:fillRect/>
          </a:stretch>
        </p:blipFill>
        <p:spPr>
          <a:xfrm>
            <a:off x="8754266" y="706895"/>
            <a:ext cx="1698220" cy="1212818"/>
          </a:xfrm>
          <a:prstGeom prst="rect">
            <a:avLst/>
          </a:prstGeom>
        </p:spPr>
      </p:pic>
      <p:pic>
        <p:nvPicPr>
          <p:cNvPr id="2097171" name="图片 17"/>
          <p:cNvPicPr>
            <a:picLocks noChangeAspect="1"/>
          </p:cNvPicPr>
          <p:nvPr/>
        </p:nvPicPr>
        <p:blipFill>
          <a:blip r:embed="rId7"/>
          <a:stretch>
            <a:fillRect/>
          </a:stretch>
        </p:blipFill>
        <p:spPr>
          <a:xfrm>
            <a:off x="10203587" y="1307660"/>
            <a:ext cx="1084514" cy="774528"/>
          </a:xfrm>
          <a:prstGeom prst="rect">
            <a:avLst/>
          </a:prstGeom>
        </p:spPr>
      </p:pic>
      <p:pic>
        <p:nvPicPr>
          <p:cNvPr id="2097172" name="图片 20"/>
          <p:cNvPicPr>
            <a:picLocks noChangeAspect="1"/>
          </p:cNvPicPr>
          <p:nvPr/>
        </p:nvPicPr>
        <p:blipFill rotWithShape="1">
          <a:blip r:embed="rId8"/>
          <a:srcRect l="42066" t="20949" r="43452" b="36028"/>
          <a:stretch>
            <a:fillRect/>
          </a:stretch>
        </p:blipFill>
        <p:spPr>
          <a:xfrm>
            <a:off x="1827942" y="4203761"/>
            <a:ext cx="407237" cy="680436"/>
          </a:xfrm>
          <a:prstGeom prst="rect">
            <a:avLst/>
          </a:prstGeom>
        </p:spPr>
      </p:pic>
      <p:pic>
        <p:nvPicPr>
          <p:cNvPr id="2097173" name="图片 23"/>
          <p:cNvPicPr>
            <a:picLocks noChangeAspect="1"/>
          </p:cNvPicPr>
          <p:nvPr/>
        </p:nvPicPr>
        <p:blipFill rotWithShape="1">
          <a:blip r:embed="rId1"/>
          <a:srcRect l="27874" t="50021" r="65833" b="40876"/>
          <a:stretch>
            <a:fillRect/>
          </a:stretch>
        </p:blipFill>
        <p:spPr>
          <a:xfrm>
            <a:off x="380327" y="3982072"/>
            <a:ext cx="767183" cy="624211"/>
          </a:xfrm>
          <a:prstGeom prst="rect">
            <a:avLst/>
          </a:prstGeom>
        </p:spPr>
      </p:pic>
      <p:pic>
        <p:nvPicPr>
          <p:cNvPr id="2097174" name="图片 24"/>
          <p:cNvPicPr>
            <a:picLocks noChangeAspect="1"/>
          </p:cNvPicPr>
          <p:nvPr/>
        </p:nvPicPr>
        <p:blipFill rotWithShape="1">
          <a:blip r:embed="rId1"/>
          <a:srcRect l="11131" t="47576" r="83496" b="41472"/>
          <a:stretch>
            <a:fillRect/>
          </a:stretch>
        </p:blipFill>
        <p:spPr>
          <a:xfrm>
            <a:off x="1401334" y="3084601"/>
            <a:ext cx="655036" cy="751003"/>
          </a:xfrm>
          <a:prstGeom prst="rect">
            <a:avLst/>
          </a:prstGeom>
        </p:spPr>
      </p:pic>
      <p:pic>
        <p:nvPicPr>
          <p:cNvPr id="2097175" name="图片 25"/>
          <p:cNvPicPr>
            <a:picLocks noChangeAspect="1"/>
          </p:cNvPicPr>
          <p:nvPr/>
        </p:nvPicPr>
        <p:blipFill rotWithShape="1">
          <a:blip r:embed="rId1"/>
          <a:srcRect l="15130" t="57031" r="65833" b="33318"/>
          <a:stretch>
            <a:fillRect/>
          </a:stretch>
        </p:blipFill>
        <p:spPr>
          <a:xfrm>
            <a:off x="47390" y="3328898"/>
            <a:ext cx="2320985" cy="661813"/>
          </a:xfrm>
          <a:prstGeom prst="rect">
            <a:avLst/>
          </a:prstGeom>
        </p:spPr>
      </p:pic>
      <p:pic>
        <p:nvPicPr>
          <p:cNvPr id="2097176" name="图片 28"/>
          <p:cNvPicPr>
            <a:picLocks noChangeAspect="1"/>
          </p:cNvPicPr>
          <p:nvPr/>
        </p:nvPicPr>
        <p:blipFill rotWithShape="1">
          <a:blip r:embed="rId1"/>
          <a:srcRect l="15130" t="57031" r="65833" b="33318"/>
          <a:stretch>
            <a:fillRect/>
          </a:stretch>
        </p:blipFill>
        <p:spPr>
          <a:xfrm>
            <a:off x="-934949" y="2747610"/>
            <a:ext cx="2320985" cy="661813"/>
          </a:xfrm>
          <a:prstGeom prst="rect">
            <a:avLst/>
          </a:prstGeom>
        </p:spPr>
      </p:pic>
      <p:sp>
        <p:nvSpPr>
          <p:cNvPr id="1048586" name="文本框 1048585"/>
          <p:cNvSpPr txBox="1"/>
          <p:nvPr/>
        </p:nvSpPr>
        <p:spPr>
          <a:xfrm>
            <a:off x="1147510" y="2675738"/>
            <a:ext cx="2699040" cy="561340"/>
          </a:xfrm>
          <a:prstGeom prst="rect">
            <a:avLst/>
          </a:prstGeom>
        </p:spPr>
        <p:txBody>
          <a:bodyPr wrap="square" rtlCol="0">
            <a:spAutoFit/>
          </a:bodyPr>
          <a:p>
            <a:r>
              <a:rPr lang="en-US" altLang="zh-CN" sz="3600" b="1">
                <a:solidFill>
                  <a:srgbClr val="000000"/>
                </a:solidFill>
              </a:rPr>
              <a:t>C</a:t>
            </a:r>
            <a:r>
              <a:rPr lang="en-US" altLang="zh-CN" sz="3600" b="1">
                <a:solidFill>
                  <a:srgbClr val="000000"/>
                </a:solidFill>
              </a:rPr>
              <a:t>o</a:t>
            </a:r>
            <a:r>
              <a:rPr lang="en-US" altLang="zh-CN" sz="3600" b="1">
                <a:solidFill>
                  <a:srgbClr val="000000"/>
                </a:solidFill>
              </a:rPr>
              <a:t>n</a:t>
            </a:r>
            <a:r>
              <a:rPr lang="en-US" altLang="zh-CN" sz="3600" b="1">
                <a:solidFill>
                  <a:srgbClr val="000000"/>
                </a:solidFill>
              </a:rPr>
              <a:t>t</a:t>
            </a:r>
            <a:r>
              <a:rPr lang="en-US" altLang="zh-CN" sz="3600" b="1">
                <a:solidFill>
                  <a:srgbClr val="000000"/>
                </a:solidFill>
              </a:rPr>
              <a:t>e</a:t>
            </a:r>
            <a:r>
              <a:rPr lang="en-US" altLang="zh-CN" sz="3600" b="1">
                <a:solidFill>
                  <a:srgbClr val="000000"/>
                </a:solidFill>
              </a:rPr>
              <a:t>nt</a:t>
            </a:r>
            <a:endParaRPr lang="zh-CN" sz="3600" b="1">
              <a:solidFill>
                <a:srgbClr val="000000"/>
              </a:solidFill>
            </a:endParaRPr>
          </a:p>
        </p:txBody>
      </p:sp>
      <p:sp>
        <p:nvSpPr>
          <p:cNvPr id="1048587" name="文本框 1048586"/>
          <p:cNvSpPr txBox="1"/>
          <p:nvPr/>
        </p:nvSpPr>
        <p:spPr>
          <a:xfrm>
            <a:off x="4000824" y="1011645"/>
            <a:ext cx="8690460" cy="3825240"/>
          </a:xfrm>
          <a:prstGeom prst="rect">
            <a:avLst/>
          </a:prstGeom>
        </p:spPr>
        <p:txBody>
          <a:bodyPr wrap="square" rtlCol="0">
            <a:spAutoFit/>
          </a:bodyPr>
          <a:p>
            <a:pPr>
              <a:lnSpc>
                <a:spcPct val="150000"/>
              </a:lnSpc>
            </a:pPr>
            <a:r>
              <a:rPr lang="en-US" altLang="zh-CN" sz="2800" b="1">
                <a:solidFill>
                  <a:srgbClr val="000000"/>
                </a:solidFill>
              </a:rPr>
              <a:t>1</a:t>
            </a:r>
            <a:r>
              <a:rPr lang="en-US" altLang="zh-CN" sz="2800" b="1">
                <a:solidFill>
                  <a:srgbClr val="000000"/>
                </a:solidFill>
              </a:rPr>
              <a:t>.</a:t>
            </a:r>
            <a:r>
              <a:rPr lang="en-US" altLang="zh-CN" sz="2800" b="1">
                <a:solidFill>
                  <a:srgbClr val="000000"/>
                </a:solidFill>
              </a:rPr>
              <a:t> </a:t>
            </a:r>
            <a:r>
              <a:rPr lang="en-US" altLang="zh-CN" sz="2800" b="1">
                <a:solidFill>
                  <a:srgbClr val="000000"/>
                </a:solidFill>
              </a:rPr>
              <a:t>R</a:t>
            </a:r>
            <a:r>
              <a:rPr lang="en-US" altLang="zh-CN" sz="2800" b="1">
                <a:solidFill>
                  <a:srgbClr val="000000"/>
                </a:solidFill>
              </a:rPr>
              <a:t>h</a:t>
            </a:r>
            <a:r>
              <a:rPr lang="en-US" altLang="zh-CN" sz="2800" b="1">
                <a:solidFill>
                  <a:srgbClr val="000000"/>
                </a:solidFill>
              </a:rPr>
              <a:t>e</a:t>
            </a:r>
            <a:r>
              <a:rPr lang="en-US" altLang="zh-CN" sz="2800" b="1">
                <a:solidFill>
                  <a:srgbClr val="000000"/>
                </a:solidFill>
              </a:rPr>
              <a:t>toric</a:t>
            </a:r>
            <a:r>
              <a:rPr lang="en-US" altLang="zh-CN" sz="2800">
                <a:solidFill>
                  <a:srgbClr val="000000"/>
                </a:solidFill>
              </a:rPr>
              <a:t> </a:t>
            </a:r>
            <a:endParaRPr lang="zh-CN" sz="2800">
              <a:solidFill>
                <a:srgbClr val="000000"/>
              </a:solidFill>
            </a:endParaRPr>
          </a:p>
          <a:p>
            <a:pPr>
              <a:lnSpc>
                <a:spcPct val="150000"/>
              </a:lnSpc>
            </a:pPr>
            <a:r>
              <a:rPr lang="en-US" altLang="zh-CN" sz="2800">
                <a:solidFill>
                  <a:srgbClr val="000000"/>
                </a:solidFill>
              </a:rPr>
              <a:t>1</a:t>
            </a:r>
            <a:r>
              <a:rPr lang="en-US" altLang="zh-CN" sz="2800">
                <a:solidFill>
                  <a:srgbClr val="000000"/>
                </a:solidFill>
              </a:rPr>
              <a:t>.</a:t>
            </a:r>
            <a:r>
              <a:rPr lang="en-US" altLang="zh-CN" sz="2800">
                <a:solidFill>
                  <a:srgbClr val="000000"/>
                </a:solidFill>
              </a:rPr>
              <a:t>1</a:t>
            </a:r>
            <a:r>
              <a:rPr lang="en-US" altLang="zh-CN" sz="2800">
                <a:solidFill>
                  <a:srgbClr val="000000"/>
                </a:solidFill>
              </a:rPr>
              <a:t> </a:t>
            </a:r>
            <a:r>
              <a:rPr lang="en-US" altLang="zh-CN" sz="2800">
                <a:solidFill>
                  <a:srgbClr val="000000"/>
                </a:solidFill>
              </a:rPr>
              <a:t>D</a:t>
            </a:r>
            <a:r>
              <a:rPr lang="en-US" altLang="zh-CN" sz="2800">
                <a:solidFill>
                  <a:srgbClr val="000000"/>
                </a:solidFill>
              </a:rPr>
              <a:t>e</a:t>
            </a:r>
            <a:r>
              <a:rPr lang="en-US" altLang="zh-CN" sz="2800">
                <a:solidFill>
                  <a:srgbClr val="000000"/>
                </a:solidFill>
              </a:rPr>
              <a:t>f</a:t>
            </a:r>
            <a:r>
              <a:rPr lang="en-US" altLang="zh-CN" sz="2800">
                <a:solidFill>
                  <a:srgbClr val="000000"/>
                </a:solidFill>
              </a:rPr>
              <a:t>i</a:t>
            </a:r>
            <a:r>
              <a:rPr lang="en-US" altLang="zh-CN" sz="2800">
                <a:solidFill>
                  <a:srgbClr val="000000"/>
                </a:solidFill>
              </a:rPr>
              <a:t>n</a:t>
            </a:r>
            <a:r>
              <a:rPr lang="en-US" altLang="zh-CN" sz="2800">
                <a:solidFill>
                  <a:srgbClr val="000000"/>
                </a:solidFill>
              </a:rPr>
              <a:t>i</a:t>
            </a:r>
            <a:r>
              <a:rPr lang="en-US" altLang="zh-CN" sz="2800">
                <a:solidFill>
                  <a:srgbClr val="000000"/>
                </a:solidFill>
              </a:rPr>
              <a:t>tion</a:t>
            </a:r>
            <a:endParaRPr lang="zh-CN" sz="2800">
              <a:solidFill>
                <a:srgbClr val="000000"/>
              </a:solidFill>
            </a:endParaRPr>
          </a:p>
          <a:p>
            <a:pPr>
              <a:lnSpc>
                <a:spcPct val="150000"/>
              </a:lnSpc>
            </a:pPr>
            <a:r>
              <a:rPr lang="en-US" altLang="zh-CN" sz="2800">
                <a:solidFill>
                  <a:srgbClr val="000000"/>
                </a:solidFill>
              </a:rPr>
              <a:t>1</a:t>
            </a:r>
            <a:r>
              <a:rPr lang="en-US" altLang="zh-CN" sz="2800">
                <a:solidFill>
                  <a:srgbClr val="000000"/>
                </a:solidFill>
              </a:rPr>
              <a:t>.</a:t>
            </a:r>
            <a:r>
              <a:rPr lang="en-US" altLang="zh-CN" sz="2800">
                <a:solidFill>
                  <a:srgbClr val="000000"/>
                </a:solidFill>
              </a:rPr>
              <a:t>2</a:t>
            </a:r>
            <a:r>
              <a:rPr lang="en-US" altLang="zh-CN" sz="2800">
                <a:solidFill>
                  <a:srgbClr val="000000"/>
                </a:solidFill>
              </a:rPr>
              <a:t> </a:t>
            </a:r>
            <a:r>
              <a:rPr lang="en-US" altLang="zh-CN" sz="2800">
                <a:solidFill>
                  <a:srgbClr val="000000"/>
                </a:solidFill>
              </a:rPr>
              <a:t>C</a:t>
            </a:r>
            <a:r>
              <a:rPr lang="en-US" altLang="zh-CN" sz="2800">
                <a:solidFill>
                  <a:srgbClr val="000000"/>
                </a:solidFill>
              </a:rPr>
              <a:t>o</a:t>
            </a:r>
            <a:r>
              <a:rPr lang="en-US" altLang="zh-CN" sz="2800">
                <a:solidFill>
                  <a:srgbClr val="000000"/>
                </a:solidFill>
              </a:rPr>
              <a:t>m</a:t>
            </a:r>
            <a:r>
              <a:rPr lang="en-US" altLang="zh-CN" sz="2800">
                <a:solidFill>
                  <a:srgbClr val="000000"/>
                </a:solidFill>
              </a:rPr>
              <a:t>p</a:t>
            </a:r>
            <a:r>
              <a:rPr lang="en-US" altLang="zh-CN" sz="2800">
                <a:solidFill>
                  <a:srgbClr val="000000"/>
                </a:solidFill>
              </a:rPr>
              <a:t>a</a:t>
            </a:r>
            <a:r>
              <a:rPr lang="en-US" altLang="zh-CN" sz="2800">
                <a:solidFill>
                  <a:srgbClr val="000000"/>
                </a:solidFill>
              </a:rPr>
              <a:t>rison</a:t>
            </a:r>
            <a:r>
              <a:rPr lang="en-US" altLang="zh-CN" sz="2800">
                <a:solidFill>
                  <a:srgbClr val="000000"/>
                </a:solidFill>
              </a:rPr>
              <a:t> </a:t>
            </a:r>
            <a:r>
              <a:rPr lang="en-US" altLang="zh-CN" sz="2800">
                <a:solidFill>
                  <a:srgbClr val="000000"/>
                </a:solidFill>
              </a:rPr>
              <a:t>B</a:t>
            </a:r>
            <a:r>
              <a:rPr lang="en-US" altLang="zh-CN" sz="2800">
                <a:solidFill>
                  <a:srgbClr val="000000"/>
                </a:solidFill>
              </a:rPr>
              <a:t>e</a:t>
            </a:r>
            <a:r>
              <a:rPr lang="en-US" altLang="zh-CN" sz="2800">
                <a:solidFill>
                  <a:srgbClr val="000000"/>
                </a:solidFill>
              </a:rPr>
              <a:t>tween</a:t>
            </a:r>
            <a:r>
              <a:rPr lang="en-US" altLang="zh-CN" sz="2800">
                <a:solidFill>
                  <a:srgbClr val="000000"/>
                </a:solidFill>
              </a:rPr>
              <a:t> </a:t>
            </a:r>
            <a:r>
              <a:rPr lang="en-US" altLang="zh-CN" sz="2800">
                <a:solidFill>
                  <a:srgbClr val="000000"/>
                </a:solidFill>
              </a:rPr>
              <a:t>C</a:t>
            </a:r>
            <a:r>
              <a:rPr lang="en-US" altLang="zh-CN" sz="2800">
                <a:solidFill>
                  <a:srgbClr val="000000"/>
                </a:solidFill>
              </a:rPr>
              <a:t>h</a:t>
            </a:r>
            <a:r>
              <a:rPr lang="en-US" altLang="zh-CN" sz="2800">
                <a:solidFill>
                  <a:srgbClr val="000000"/>
                </a:solidFill>
              </a:rPr>
              <a:t>i</a:t>
            </a:r>
            <a:r>
              <a:rPr lang="en-US" altLang="zh-CN" sz="2800">
                <a:solidFill>
                  <a:srgbClr val="000000"/>
                </a:solidFill>
              </a:rPr>
              <a:t>n</a:t>
            </a:r>
            <a:r>
              <a:rPr lang="en-US" altLang="zh-CN" sz="2800">
                <a:solidFill>
                  <a:srgbClr val="000000"/>
                </a:solidFill>
              </a:rPr>
              <a:t>a</a:t>
            </a:r>
            <a:r>
              <a:rPr lang="en-US" altLang="zh-CN" sz="2800">
                <a:solidFill>
                  <a:srgbClr val="000000"/>
                </a:solidFill>
              </a:rPr>
              <a:t> </a:t>
            </a:r>
            <a:r>
              <a:rPr lang="en-US" altLang="zh-CN" sz="2800">
                <a:solidFill>
                  <a:srgbClr val="000000"/>
                </a:solidFill>
              </a:rPr>
              <a:t>a</a:t>
            </a:r>
            <a:r>
              <a:rPr lang="en-US" altLang="zh-CN" sz="2800">
                <a:solidFill>
                  <a:srgbClr val="000000"/>
                </a:solidFill>
              </a:rPr>
              <a:t>n</a:t>
            </a:r>
            <a:r>
              <a:rPr lang="en-US" altLang="zh-CN" sz="2800">
                <a:solidFill>
                  <a:srgbClr val="000000"/>
                </a:solidFill>
              </a:rPr>
              <a:t>d</a:t>
            </a:r>
            <a:r>
              <a:rPr lang="en-US" altLang="zh-CN" sz="2800">
                <a:solidFill>
                  <a:srgbClr val="000000"/>
                </a:solidFill>
              </a:rPr>
              <a:t> </a:t>
            </a:r>
            <a:r>
              <a:rPr lang="en-US" altLang="zh-CN" sz="2800">
                <a:solidFill>
                  <a:srgbClr val="000000"/>
                </a:solidFill>
              </a:rPr>
              <a:t>G</a:t>
            </a:r>
            <a:r>
              <a:rPr lang="en-US" altLang="zh-CN" sz="2800">
                <a:solidFill>
                  <a:srgbClr val="000000"/>
                </a:solidFill>
              </a:rPr>
              <a:t>r</a:t>
            </a:r>
            <a:r>
              <a:rPr lang="en-US" altLang="zh-CN" sz="2800">
                <a:solidFill>
                  <a:srgbClr val="000000"/>
                </a:solidFill>
              </a:rPr>
              <a:t>e</a:t>
            </a:r>
            <a:r>
              <a:rPr lang="en-US" altLang="zh-CN" sz="2800">
                <a:solidFill>
                  <a:srgbClr val="000000"/>
                </a:solidFill>
              </a:rPr>
              <a:t>e</a:t>
            </a:r>
            <a:r>
              <a:rPr lang="en-US" altLang="zh-CN" sz="2800">
                <a:solidFill>
                  <a:srgbClr val="000000"/>
                </a:solidFill>
              </a:rPr>
              <a:t>k</a:t>
            </a:r>
            <a:endParaRPr lang="zh-CN" sz="2800">
              <a:solidFill>
                <a:srgbClr val="000000"/>
              </a:solidFill>
            </a:endParaRPr>
          </a:p>
          <a:p>
            <a:pPr>
              <a:lnSpc>
                <a:spcPct val="150000"/>
              </a:lnSpc>
            </a:pPr>
            <a:r>
              <a:rPr lang="en-US" altLang="zh-CN" sz="2800" b="1">
                <a:solidFill>
                  <a:srgbClr val="000000"/>
                </a:solidFill>
              </a:rPr>
              <a:t>2</a:t>
            </a:r>
            <a:r>
              <a:rPr lang="en-US" altLang="zh-CN" sz="2800" b="1">
                <a:solidFill>
                  <a:srgbClr val="000000"/>
                </a:solidFill>
              </a:rPr>
              <a:t>.</a:t>
            </a:r>
            <a:r>
              <a:rPr lang="en-US" altLang="zh-CN" sz="2800" b="1">
                <a:solidFill>
                  <a:srgbClr val="000000"/>
                </a:solidFill>
              </a:rPr>
              <a:t>P</a:t>
            </a:r>
            <a:r>
              <a:rPr lang="en-US" altLang="zh-CN" sz="2800" b="1">
                <a:solidFill>
                  <a:srgbClr val="000000"/>
                </a:solidFill>
              </a:rPr>
              <a:t>r</a:t>
            </a:r>
            <a:r>
              <a:rPr lang="en-US" altLang="zh-CN" sz="2800" b="1">
                <a:solidFill>
                  <a:srgbClr val="000000"/>
                </a:solidFill>
              </a:rPr>
              <a:t>o</a:t>
            </a:r>
            <a:r>
              <a:rPr lang="en-US" altLang="zh-CN" sz="2800" b="1">
                <a:solidFill>
                  <a:srgbClr val="000000"/>
                </a:solidFill>
              </a:rPr>
              <a:t>p</a:t>
            </a:r>
            <a:r>
              <a:rPr lang="en-US" altLang="zh-CN" sz="2800" b="1">
                <a:solidFill>
                  <a:srgbClr val="000000"/>
                </a:solidFill>
              </a:rPr>
              <a:t>o</a:t>
            </a:r>
            <a:r>
              <a:rPr lang="en-US" altLang="zh-CN" sz="2800" b="1">
                <a:solidFill>
                  <a:srgbClr val="000000"/>
                </a:solidFill>
              </a:rPr>
              <a:t>ganda</a:t>
            </a:r>
            <a:r>
              <a:rPr lang="en-US" altLang="zh-CN" sz="2800">
                <a:solidFill>
                  <a:srgbClr val="000000"/>
                </a:solidFill>
              </a:rPr>
              <a:t> </a:t>
            </a:r>
            <a:endParaRPr lang="zh-CN" sz="2800">
              <a:solidFill>
                <a:srgbClr val="000000"/>
              </a:solidFill>
            </a:endParaRPr>
          </a:p>
          <a:p>
            <a:pPr>
              <a:lnSpc>
                <a:spcPct val="150000"/>
              </a:lnSpc>
            </a:pPr>
            <a:r>
              <a:rPr lang="en-US" altLang="zh-CN" sz="2800">
                <a:solidFill>
                  <a:srgbClr val="000000"/>
                </a:solidFill>
              </a:rPr>
              <a:t>1</a:t>
            </a:r>
            <a:r>
              <a:rPr lang="en-US" altLang="zh-CN" sz="2800">
                <a:solidFill>
                  <a:srgbClr val="000000"/>
                </a:solidFill>
              </a:rPr>
              <a:t>.</a:t>
            </a:r>
            <a:r>
              <a:rPr lang="en-US" altLang="zh-CN" sz="2800">
                <a:solidFill>
                  <a:srgbClr val="000000"/>
                </a:solidFill>
              </a:rPr>
              <a:t>1</a:t>
            </a:r>
            <a:r>
              <a:rPr lang="en-US" altLang="zh-CN" sz="2800">
                <a:solidFill>
                  <a:srgbClr val="000000"/>
                </a:solidFill>
              </a:rPr>
              <a:t> </a:t>
            </a:r>
            <a:r>
              <a:rPr lang="en-US" altLang="zh-CN" sz="2800">
                <a:solidFill>
                  <a:srgbClr val="000000"/>
                </a:solidFill>
              </a:rPr>
              <a:t>D</a:t>
            </a:r>
            <a:r>
              <a:rPr lang="en-US" altLang="zh-CN" sz="2800">
                <a:solidFill>
                  <a:srgbClr val="000000"/>
                </a:solidFill>
              </a:rPr>
              <a:t>e</a:t>
            </a:r>
            <a:r>
              <a:rPr lang="en-US" altLang="zh-CN" sz="2800">
                <a:solidFill>
                  <a:srgbClr val="000000"/>
                </a:solidFill>
              </a:rPr>
              <a:t>f</a:t>
            </a:r>
            <a:r>
              <a:rPr lang="en-US" altLang="zh-CN" sz="2800">
                <a:solidFill>
                  <a:srgbClr val="000000"/>
                </a:solidFill>
              </a:rPr>
              <a:t>i</a:t>
            </a:r>
            <a:r>
              <a:rPr lang="en-US" altLang="zh-CN" sz="2800">
                <a:solidFill>
                  <a:srgbClr val="000000"/>
                </a:solidFill>
              </a:rPr>
              <a:t>n</a:t>
            </a:r>
            <a:r>
              <a:rPr lang="en-US" altLang="zh-CN" sz="2800">
                <a:solidFill>
                  <a:srgbClr val="000000"/>
                </a:solidFill>
              </a:rPr>
              <a:t>i</a:t>
            </a:r>
            <a:r>
              <a:rPr lang="en-US" altLang="zh-CN" sz="2800">
                <a:solidFill>
                  <a:srgbClr val="000000"/>
                </a:solidFill>
              </a:rPr>
              <a:t>tion</a:t>
            </a:r>
            <a:endParaRPr lang="zh-CN" sz="2800">
              <a:solidFill>
                <a:srgbClr val="000000"/>
              </a:solidFill>
            </a:endParaRPr>
          </a:p>
          <a:p>
            <a:pPr>
              <a:lnSpc>
                <a:spcPct val="150000"/>
              </a:lnSpc>
            </a:pPr>
            <a:r>
              <a:rPr lang="en-US" altLang="zh-CN" sz="2800">
                <a:solidFill>
                  <a:srgbClr val="000000"/>
                </a:solidFill>
              </a:rPr>
              <a:t>1</a:t>
            </a:r>
            <a:r>
              <a:rPr lang="en-US" altLang="zh-CN" sz="2800">
                <a:solidFill>
                  <a:srgbClr val="000000"/>
                </a:solidFill>
              </a:rPr>
              <a:t>.</a:t>
            </a:r>
            <a:r>
              <a:rPr lang="en-US" altLang="zh-CN" sz="2800">
                <a:solidFill>
                  <a:srgbClr val="000000"/>
                </a:solidFill>
              </a:rPr>
              <a:t>2</a:t>
            </a:r>
            <a:r>
              <a:rPr lang="en-US" altLang="zh-CN" sz="2800">
                <a:solidFill>
                  <a:srgbClr val="000000"/>
                </a:solidFill>
              </a:rPr>
              <a:t> </a:t>
            </a:r>
            <a:r>
              <a:rPr lang="en-US" altLang="zh-CN" sz="2800">
                <a:solidFill>
                  <a:srgbClr val="000000"/>
                </a:solidFill>
              </a:rPr>
              <a:t>C</a:t>
            </a:r>
            <a:r>
              <a:rPr lang="en-US" altLang="zh-CN" sz="2800">
                <a:solidFill>
                  <a:srgbClr val="000000"/>
                </a:solidFill>
              </a:rPr>
              <a:t>o</a:t>
            </a:r>
            <a:r>
              <a:rPr lang="en-US" altLang="zh-CN" sz="2800">
                <a:solidFill>
                  <a:srgbClr val="000000"/>
                </a:solidFill>
              </a:rPr>
              <a:t>m</a:t>
            </a:r>
            <a:r>
              <a:rPr lang="en-US" altLang="zh-CN" sz="2800">
                <a:solidFill>
                  <a:srgbClr val="000000"/>
                </a:solidFill>
              </a:rPr>
              <a:t>p</a:t>
            </a:r>
            <a:r>
              <a:rPr lang="en-US" altLang="zh-CN" sz="2800">
                <a:solidFill>
                  <a:srgbClr val="000000"/>
                </a:solidFill>
              </a:rPr>
              <a:t>arison</a:t>
            </a:r>
            <a:r>
              <a:rPr lang="en-US" altLang="zh-CN" sz="2800">
                <a:solidFill>
                  <a:srgbClr val="000000"/>
                </a:solidFill>
              </a:rPr>
              <a:t> </a:t>
            </a:r>
            <a:r>
              <a:rPr lang="en-US" altLang="zh-CN" sz="2800">
                <a:solidFill>
                  <a:srgbClr val="000000"/>
                </a:solidFill>
              </a:rPr>
              <a:t>B</a:t>
            </a:r>
            <a:r>
              <a:rPr lang="en-US" altLang="zh-CN" sz="2800">
                <a:solidFill>
                  <a:srgbClr val="000000"/>
                </a:solidFill>
              </a:rPr>
              <a:t>e</a:t>
            </a:r>
            <a:r>
              <a:rPr lang="en-US" altLang="zh-CN" sz="2800">
                <a:solidFill>
                  <a:srgbClr val="000000"/>
                </a:solidFill>
              </a:rPr>
              <a:t>tween</a:t>
            </a:r>
            <a:r>
              <a:rPr lang="en-US" altLang="zh-CN" sz="2800">
                <a:solidFill>
                  <a:srgbClr val="000000"/>
                </a:solidFill>
              </a:rPr>
              <a:t> </a:t>
            </a:r>
            <a:r>
              <a:rPr lang="en-US" altLang="zh-CN" sz="2800">
                <a:solidFill>
                  <a:srgbClr val="000000"/>
                </a:solidFill>
              </a:rPr>
              <a:t>C</a:t>
            </a:r>
            <a:r>
              <a:rPr lang="en-US" altLang="zh-CN" sz="2800">
                <a:solidFill>
                  <a:srgbClr val="000000"/>
                </a:solidFill>
              </a:rPr>
              <a:t>h</a:t>
            </a:r>
            <a:r>
              <a:rPr lang="en-US" altLang="zh-CN" sz="2800">
                <a:solidFill>
                  <a:srgbClr val="000000"/>
                </a:solidFill>
              </a:rPr>
              <a:t>i</a:t>
            </a:r>
            <a:r>
              <a:rPr lang="en-US" altLang="zh-CN" sz="2800">
                <a:solidFill>
                  <a:srgbClr val="000000"/>
                </a:solidFill>
              </a:rPr>
              <a:t>n</a:t>
            </a:r>
            <a:r>
              <a:rPr lang="en-US" altLang="zh-CN" sz="2800">
                <a:solidFill>
                  <a:srgbClr val="000000"/>
                </a:solidFill>
              </a:rPr>
              <a:t>a</a:t>
            </a:r>
            <a:r>
              <a:rPr lang="en-US" altLang="zh-CN" sz="2800">
                <a:solidFill>
                  <a:srgbClr val="000000"/>
                </a:solidFill>
              </a:rPr>
              <a:t> </a:t>
            </a:r>
            <a:r>
              <a:rPr lang="en-US" altLang="zh-CN" sz="2800">
                <a:solidFill>
                  <a:srgbClr val="000000"/>
                </a:solidFill>
              </a:rPr>
              <a:t>a</a:t>
            </a:r>
            <a:r>
              <a:rPr lang="en-US" altLang="zh-CN" sz="2800">
                <a:solidFill>
                  <a:srgbClr val="000000"/>
                </a:solidFill>
              </a:rPr>
              <a:t>n</a:t>
            </a:r>
            <a:r>
              <a:rPr lang="en-US" altLang="zh-CN" sz="2800">
                <a:solidFill>
                  <a:srgbClr val="000000"/>
                </a:solidFill>
              </a:rPr>
              <a:t>d</a:t>
            </a:r>
            <a:r>
              <a:rPr lang="en-US" altLang="zh-CN" sz="2800">
                <a:solidFill>
                  <a:srgbClr val="000000"/>
                </a:solidFill>
              </a:rPr>
              <a:t> </a:t>
            </a:r>
            <a:r>
              <a:rPr lang="en-US" altLang="zh-CN" sz="2800">
                <a:solidFill>
                  <a:srgbClr val="000000"/>
                </a:solidFill>
              </a:rPr>
              <a:t>t</a:t>
            </a:r>
            <a:r>
              <a:rPr lang="en-US" altLang="zh-CN" sz="2800">
                <a:solidFill>
                  <a:srgbClr val="000000"/>
                </a:solidFill>
              </a:rPr>
              <a:t>h</a:t>
            </a:r>
            <a:r>
              <a:rPr lang="en-US" altLang="zh-CN" sz="2800">
                <a:solidFill>
                  <a:srgbClr val="000000"/>
                </a:solidFill>
              </a:rPr>
              <a:t>e</a:t>
            </a:r>
            <a:r>
              <a:rPr lang="en-US" altLang="zh-CN" sz="2800">
                <a:solidFill>
                  <a:srgbClr val="000000"/>
                </a:solidFill>
              </a:rPr>
              <a:t> </a:t>
            </a:r>
            <a:r>
              <a:rPr lang="en-US" altLang="zh-CN" sz="2800">
                <a:solidFill>
                  <a:srgbClr val="000000"/>
                </a:solidFill>
              </a:rPr>
              <a:t>W</a:t>
            </a:r>
            <a:r>
              <a:rPr lang="en-US" altLang="zh-CN" sz="2800">
                <a:solidFill>
                  <a:srgbClr val="000000"/>
                </a:solidFill>
              </a:rPr>
              <a:t>e</a:t>
            </a:r>
            <a:r>
              <a:rPr lang="en-US" altLang="zh-CN" sz="2800">
                <a:solidFill>
                  <a:srgbClr val="000000"/>
                </a:solidFill>
              </a:rPr>
              <a:t>s</a:t>
            </a:r>
            <a:r>
              <a:rPr lang="en-US" altLang="zh-CN" sz="2800">
                <a:solidFill>
                  <a:srgbClr val="000000"/>
                </a:solidFill>
              </a:rPr>
              <a:t>tern</a:t>
            </a:r>
            <a:r>
              <a:rPr lang="en-US" altLang="zh-CN" sz="2800">
                <a:solidFill>
                  <a:srgbClr val="000000"/>
                </a:solidFill>
              </a:rPr>
              <a:t> </a:t>
            </a:r>
            <a:endParaRPr lang="zh-CN" sz="2800">
              <a:solidFill>
                <a:srgbClr val="000000"/>
              </a:solidFill>
            </a:endParaRPr>
          </a:p>
          <a:p>
            <a:pPr>
              <a:lnSpc>
                <a:spcPct val="150000"/>
              </a:lnSpc>
            </a:pPr>
            <a:r>
              <a:rPr lang="en-US" altLang="zh-CN" sz="2800" b="1">
                <a:solidFill>
                  <a:srgbClr val="000000"/>
                </a:solidFill>
              </a:rPr>
              <a:t>3</a:t>
            </a:r>
            <a:r>
              <a:rPr lang="en-US" altLang="zh-CN" sz="2800" b="1">
                <a:solidFill>
                  <a:srgbClr val="000000"/>
                </a:solidFill>
              </a:rPr>
              <a:t>.</a:t>
            </a:r>
            <a:r>
              <a:rPr lang="en-US" altLang="zh-CN" sz="2800" b="1">
                <a:solidFill>
                  <a:srgbClr val="000000"/>
                </a:solidFill>
              </a:rPr>
              <a:t>C</a:t>
            </a:r>
            <a:r>
              <a:rPr lang="en-US" altLang="zh-CN" sz="2800" b="1">
                <a:solidFill>
                  <a:srgbClr val="000000"/>
                </a:solidFill>
              </a:rPr>
              <a:t>o</a:t>
            </a:r>
            <a:r>
              <a:rPr lang="en-US" altLang="zh-CN" sz="2800" b="1">
                <a:solidFill>
                  <a:srgbClr val="000000"/>
                </a:solidFill>
              </a:rPr>
              <a:t>n</a:t>
            </a:r>
            <a:r>
              <a:rPr lang="en-US" altLang="zh-CN" sz="2800" b="1">
                <a:solidFill>
                  <a:srgbClr val="000000"/>
                </a:solidFill>
              </a:rPr>
              <a:t>c</a:t>
            </a:r>
            <a:r>
              <a:rPr lang="en-US" altLang="zh-CN" sz="2800" b="1">
                <a:solidFill>
                  <a:srgbClr val="000000"/>
                </a:solidFill>
              </a:rPr>
              <a:t>l</a:t>
            </a:r>
            <a:r>
              <a:rPr lang="en-US" altLang="zh-CN" sz="2800" b="1">
                <a:solidFill>
                  <a:srgbClr val="000000"/>
                </a:solidFill>
              </a:rPr>
              <a:t>u</a:t>
            </a:r>
            <a:r>
              <a:rPr lang="en-US" altLang="zh-CN" sz="2800" b="1">
                <a:solidFill>
                  <a:srgbClr val="000000"/>
                </a:solidFill>
              </a:rPr>
              <a:t>s</a:t>
            </a:r>
            <a:r>
              <a:rPr lang="en-US" altLang="zh-CN" sz="2800" b="1">
                <a:solidFill>
                  <a:srgbClr val="000000"/>
                </a:solidFill>
              </a:rPr>
              <a:t>i</a:t>
            </a:r>
            <a:r>
              <a:rPr lang="en-US" altLang="zh-CN" sz="2800" b="1">
                <a:solidFill>
                  <a:srgbClr val="000000"/>
                </a:solidFill>
              </a:rPr>
              <a:t>o</a:t>
            </a:r>
            <a:r>
              <a:rPr lang="en-US" altLang="zh-CN" sz="2800" b="1">
                <a:solidFill>
                  <a:srgbClr val="000000"/>
                </a:solidFill>
              </a:rPr>
              <a:t>n</a:t>
            </a:r>
            <a:endParaRPr lang="zh-CN" sz="2800" b="1">
              <a:solidFill>
                <a:srgbClr val="000000"/>
              </a:solidFill>
            </a:endParaRPr>
          </a:p>
        </p:txBody>
      </p:sp>
      <p:grpSp>
        <p:nvGrpSpPr>
          <p:cNvPr id="2" name="组合 1"/>
          <p:cNvGrpSpPr/>
          <p:nvPr/>
        </p:nvGrpSpPr>
        <p:grpSpPr>
          <a:xfrm>
            <a:off x="10754826" y="224075"/>
            <a:ext cx="935641" cy="482498"/>
            <a:chOff x="280501" y="157400"/>
            <a:chExt cx="935641" cy="482498"/>
          </a:xfrm>
        </p:grpSpPr>
        <p:sp>
          <p:nvSpPr>
            <p:cNvPr id="24" name="文本框 23"/>
            <p:cNvSpPr txBox="1"/>
            <p:nvPr/>
          </p:nvSpPr>
          <p:spPr>
            <a:xfrm>
              <a:off x="906262" y="179523"/>
              <a:ext cx="309880" cy="460375"/>
            </a:xfrm>
            <a:prstGeom prst="rect">
              <a:avLst/>
            </a:prstGeom>
            <a:noFill/>
          </p:spPr>
          <p:txBody>
            <a:bodyPr wrap="none" rtlCol="0">
              <a:spAutoFit/>
            </a:bodyPr>
            <a:p>
              <a:endParaRPr lang="zh-CN" altLang="en-US" sz="2400" dirty="0">
                <a:latin typeface="汉仪尚巍手书W" panose="00020600040101010101" pitchFamily="18" charset="-122"/>
                <a:ea typeface="汉仪尚巍手书W" panose="00020600040101010101" pitchFamily="18" charset="-122"/>
              </a:endParaRPr>
            </a:p>
          </p:txBody>
        </p:sp>
        <p:pic>
          <p:nvPicPr>
            <p:cNvPr id="21" name="图片 20"/>
            <p:cNvPicPr>
              <a:picLocks noChangeAspect="1"/>
            </p:cNvPicPr>
            <p:nvPr/>
          </p:nvPicPr>
          <p:blipFill rotWithShape="1">
            <a:blip r:embed="rId8">
              <a:extLst>
                <a:ext uri="{28A0092B-C50C-407E-A947-70E740481C1C}">
                  <a14:useLocalDpi xmlns:a14="http://schemas.microsoft.com/office/drawing/2010/main" val="0"/>
                </a:ext>
              </a:extLst>
            </a:blip>
            <a:srcRect l="42066" t="20949" r="43452" b="36028"/>
            <a:stretch>
              <a:fillRect/>
            </a:stretch>
          </p:blipFill>
          <p:spPr>
            <a:xfrm>
              <a:off x="280501" y="189442"/>
              <a:ext cx="230885" cy="385777"/>
            </a:xfrm>
            <a:prstGeom prst="rect">
              <a:avLst/>
            </a:prstGeom>
          </p:spPr>
        </p:pic>
        <p:sp>
          <p:nvSpPr>
            <p:cNvPr id="28" name="文本框 27"/>
            <p:cNvSpPr txBox="1"/>
            <p:nvPr/>
          </p:nvSpPr>
          <p:spPr>
            <a:xfrm>
              <a:off x="526134" y="157400"/>
              <a:ext cx="487680" cy="460375"/>
            </a:xfrm>
            <a:prstGeom prst="rect">
              <a:avLst/>
            </a:prstGeom>
            <a:noFill/>
          </p:spPr>
          <p:txBody>
            <a:bodyPr wrap="none" rtlCol="0">
              <a:spAutoFit/>
            </a:bodyPr>
            <a:p>
              <a:r>
                <a:rPr lang="zh-CN" altLang="en-US" sz="2400" dirty="0">
                  <a:latin typeface="汉仪尚巍手书W" panose="00020600040101010101" pitchFamily="18" charset="-122"/>
                  <a:ea typeface="汉仪尚巍手书W" panose="00020600040101010101" pitchFamily="18" charset="-122"/>
                </a:rPr>
                <a:t>贰</a:t>
              </a:r>
              <a:endParaRPr lang="zh-CN" altLang="en-US" sz="2400" dirty="0">
                <a:latin typeface="汉仪尚巍手书W" panose="00020600040101010101" pitchFamily="18" charset="-122"/>
                <a:ea typeface="汉仪尚巍手书W" panose="00020600040101010101"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23" name=""/>
        <p:cNvGrpSpPr/>
        <p:nvPr/>
      </p:nvGrpSpPr>
      <p:grpSpPr>
        <a:xfrm>
          <a:off x="0" y="0"/>
          <a:ext cx="0" cy="0"/>
          <a:chOff x="0" y="0"/>
          <a:chExt cx="0" cy="0"/>
        </a:xfrm>
      </p:grpSpPr>
      <p:pic>
        <p:nvPicPr>
          <p:cNvPr id="2097153" name="图片 10"/>
          <p:cNvPicPr>
            <a:picLocks noChangeAspect="1"/>
          </p:cNvPicPr>
          <p:nvPr/>
        </p:nvPicPr>
        <p:blipFill rotWithShape="1">
          <a:blip r:embed="rId1"/>
          <a:srcRect l="88214" t="35766" b="53439"/>
          <a:stretch>
            <a:fillRect/>
          </a:stretch>
        </p:blipFill>
        <p:spPr>
          <a:xfrm>
            <a:off x="10755086" y="2452913"/>
            <a:ext cx="1436914" cy="740229"/>
          </a:xfrm>
          <a:prstGeom prst="rect">
            <a:avLst/>
          </a:prstGeom>
        </p:spPr>
      </p:pic>
      <p:pic>
        <p:nvPicPr>
          <p:cNvPr id="2097154" name="图片 12"/>
          <p:cNvPicPr>
            <a:picLocks noChangeAspect="1"/>
          </p:cNvPicPr>
          <p:nvPr/>
        </p:nvPicPr>
        <p:blipFill rotWithShape="1">
          <a:blip r:embed="rId2"/>
          <a:srcRect t="66669" r="89762" b="21689"/>
          <a:stretch>
            <a:fillRect/>
          </a:stretch>
        </p:blipFill>
        <p:spPr>
          <a:xfrm>
            <a:off x="0" y="4571999"/>
            <a:ext cx="1248229" cy="798287"/>
          </a:xfrm>
          <a:prstGeom prst="rect">
            <a:avLst/>
          </a:prstGeom>
        </p:spPr>
      </p:pic>
      <p:pic>
        <p:nvPicPr>
          <p:cNvPr id="2097155" name="图片 18"/>
          <p:cNvPicPr>
            <a:picLocks noChangeAspect="1"/>
          </p:cNvPicPr>
          <p:nvPr/>
        </p:nvPicPr>
        <p:blipFill rotWithShape="1">
          <a:blip r:embed="rId3"/>
          <a:srcRect l="12606" t="9307" r="35994" b="7508"/>
          <a:stretch>
            <a:fillRect/>
          </a:stretch>
        </p:blipFill>
        <p:spPr>
          <a:xfrm>
            <a:off x="9007110" y="4024623"/>
            <a:ext cx="3211879" cy="2923552"/>
          </a:xfrm>
          <a:prstGeom prst="rect">
            <a:avLst/>
          </a:prstGeom>
        </p:spPr>
      </p:pic>
      <p:pic>
        <p:nvPicPr>
          <p:cNvPr id="2097156" name="图片 21"/>
          <p:cNvPicPr>
            <a:picLocks noChangeAspect="1"/>
          </p:cNvPicPr>
          <p:nvPr/>
        </p:nvPicPr>
        <p:blipFill>
          <a:blip r:embed="rId4"/>
          <a:stretch>
            <a:fillRect/>
          </a:stretch>
        </p:blipFill>
        <p:spPr>
          <a:xfrm flipH="1">
            <a:off x="531482" y="1073559"/>
            <a:ext cx="1698219" cy="1212818"/>
          </a:xfrm>
          <a:prstGeom prst="rect">
            <a:avLst/>
          </a:prstGeom>
        </p:spPr>
      </p:pic>
      <p:pic>
        <p:nvPicPr>
          <p:cNvPr id="2097157" name="图片 16"/>
          <p:cNvPicPr>
            <a:picLocks noChangeAspect="1"/>
          </p:cNvPicPr>
          <p:nvPr/>
        </p:nvPicPr>
        <p:blipFill>
          <a:blip r:embed="rId5"/>
          <a:stretch>
            <a:fillRect/>
          </a:stretch>
        </p:blipFill>
        <p:spPr>
          <a:xfrm>
            <a:off x="9043910" y="193085"/>
            <a:ext cx="1698220" cy="1212818"/>
          </a:xfrm>
          <a:prstGeom prst="rect">
            <a:avLst/>
          </a:prstGeom>
        </p:spPr>
      </p:pic>
      <p:pic>
        <p:nvPicPr>
          <p:cNvPr id="2097158" name="图片 19"/>
          <p:cNvPicPr>
            <a:picLocks noChangeAspect="1"/>
          </p:cNvPicPr>
          <p:nvPr/>
        </p:nvPicPr>
        <p:blipFill>
          <a:blip r:embed="rId4"/>
          <a:stretch>
            <a:fillRect/>
          </a:stretch>
        </p:blipFill>
        <p:spPr>
          <a:xfrm>
            <a:off x="10203587" y="1307660"/>
            <a:ext cx="1084514" cy="774528"/>
          </a:xfrm>
          <a:prstGeom prst="rect">
            <a:avLst/>
          </a:prstGeom>
        </p:spPr>
      </p:pic>
      <p:sp>
        <p:nvSpPr>
          <p:cNvPr id="1048581" name="文本框 1048580"/>
          <p:cNvSpPr txBox="1"/>
          <p:nvPr/>
        </p:nvSpPr>
        <p:spPr>
          <a:xfrm>
            <a:off x="4067375" y="124020"/>
            <a:ext cx="3652075" cy="1183640"/>
          </a:xfrm>
          <a:prstGeom prst="rect">
            <a:avLst/>
          </a:prstGeom>
        </p:spPr>
        <p:txBody>
          <a:bodyPr wrap="square" rtlCol="0">
            <a:spAutoFit/>
          </a:bodyPr>
          <a:p>
            <a:pPr algn="ctr"/>
            <a:r>
              <a:rPr lang="en-US" altLang="zh-CN" sz="4800" b="1">
                <a:solidFill>
                  <a:srgbClr val="000000"/>
                </a:solidFill>
              </a:rPr>
              <a:t>R</a:t>
            </a:r>
            <a:r>
              <a:rPr lang="en-US" altLang="zh-CN" sz="4800" b="1">
                <a:solidFill>
                  <a:srgbClr val="000000"/>
                </a:solidFill>
              </a:rPr>
              <a:t>h</a:t>
            </a:r>
            <a:r>
              <a:rPr lang="en-US" altLang="zh-CN" sz="4800" b="1">
                <a:solidFill>
                  <a:srgbClr val="000000"/>
                </a:solidFill>
              </a:rPr>
              <a:t>e</a:t>
            </a:r>
            <a:r>
              <a:rPr lang="en-US" altLang="zh-CN" sz="4800" b="1">
                <a:solidFill>
                  <a:srgbClr val="000000"/>
                </a:solidFill>
              </a:rPr>
              <a:t>toric</a:t>
            </a:r>
            <a:endParaRPr lang="zh-CN" sz="4800" b="1">
              <a:solidFill>
                <a:srgbClr val="000000"/>
              </a:solidFill>
            </a:endParaRPr>
          </a:p>
          <a:p>
            <a:pPr algn="ctr"/>
            <a:r>
              <a:rPr lang="en-US" altLang="zh-CN" sz="3600" b="0">
                <a:solidFill>
                  <a:srgbClr val="000000"/>
                </a:solidFill>
              </a:rPr>
              <a:t>-</a:t>
            </a:r>
            <a:r>
              <a:rPr lang="en-US" altLang="zh-CN" sz="3600" b="0">
                <a:solidFill>
                  <a:srgbClr val="000000"/>
                </a:solidFill>
              </a:rPr>
              <a:t>-</a:t>
            </a:r>
            <a:r>
              <a:rPr lang="en-US" altLang="zh-CN" sz="3600" b="0">
                <a:solidFill>
                  <a:srgbClr val="000000"/>
                </a:solidFill>
              </a:rPr>
              <a:t>D</a:t>
            </a:r>
            <a:r>
              <a:rPr lang="en-US" altLang="zh-CN" sz="3600" b="0">
                <a:solidFill>
                  <a:srgbClr val="000000"/>
                </a:solidFill>
              </a:rPr>
              <a:t>e</a:t>
            </a:r>
            <a:r>
              <a:rPr lang="en-US" altLang="zh-CN" sz="3600" b="0">
                <a:solidFill>
                  <a:srgbClr val="000000"/>
                </a:solidFill>
              </a:rPr>
              <a:t>finition</a:t>
            </a:r>
            <a:endParaRPr lang="zh-CN" sz="3600" b="0">
              <a:solidFill>
                <a:srgbClr val="000000"/>
              </a:solidFill>
            </a:endParaRPr>
          </a:p>
        </p:txBody>
      </p:sp>
      <p:sp>
        <p:nvSpPr>
          <p:cNvPr id="1048582" name="文本框 1048581"/>
          <p:cNvSpPr txBox="1"/>
          <p:nvPr/>
        </p:nvSpPr>
        <p:spPr>
          <a:xfrm>
            <a:off x="2397133" y="1327507"/>
            <a:ext cx="7659918" cy="3784600"/>
          </a:xfrm>
          <a:prstGeom prst="rect">
            <a:avLst/>
          </a:prstGeom>
        </p:spPr>
        <p:txBody>
          <a:bodyPr wrap="square" rtlCol="0">
            <a:spAutoFit/>
          </a:bodyPr>
          <a:p>
            <a:pPr>
              <a:lnSpc>
                <a:spcPct val="150000"/>
              </a:lnSpc>
            </a:pPr>
            <a:r>
              <a:rPr lang="zh-CN" sz="3200">
                <a:solidFill>
                  <a:srgbClr val="000000"/>
                </a:solidFill>
              </a:rPr>
              <a:t>In ancient Greece, a rhétōr was a ‘public speaker’, </a:t>
            </a:r>
            <a:r>
              <a:rPr lang="en-US" altLang="zh-CN" sz="3200">
                <a:solidFill>
                  <a:srgbClr val="000000"/>
                </a:solidFill>
              </a:rPr>
              <a:t>or </a:t>
            </a:r>
            <a:r>
              <a:rPr lang="zh-CN" sz="3200">
                <a:solidFill>
                  <a:srgbClr val="000000"/>
                </a:solidFill>
              </a:rPr>
              <a:t>an ‘orator’. </a:t>
            </a:r>
            <a:r>
              <a:rPr lang="en-US" altLang="zh-CN" sz="3200">
                <a:solidFill>
                  <a:srgbClr val="000000"/>
                </a:solidFill>
              </a:rPr>
              <a:t> </a:t>
            </a:r>
            <a:r>
              <a:rPr lang="zh-CN" sz="3200">
                <a:solidFill>
                  <a:srgbClr val="000000"/>
                </a:solidFill>
              </a:rPr>
              <a:t>So, rhetoric means</a:t>
            </a:r>
            <a:r>
              <a:rPr lang="en-US" altLang="zh-CN" sz="3200">
                <a:solidFill>
                  <a:srgbClr val="000000"/>
                </a:solidFill>
              </a:rPr>
              <a:t> </a:t>
            </a:r>
            <a:r>
              <a:rPr lang="zh-CN" sz="3200">
                <a:solidFill>
                  <a:srgbClr val="BF0000"/>
                </a:solidFill>
              </a:rPr>
              <a:t>the technique and rules for using language effectively </a:t>
            </a:r>
            <a:r>
              <a:rPr lang="zh-CN" sz="3200">
                <a:solidFill>
                  <a:srgbClr val="000000"/>
                </a:solidFill>
              </a:rPr>
              <a:t>(especially in public speaking).</a:t>
            </a:r>
            <a:endParaRPr lang="zh-CN" sz="3200">
              <a:solidFill>
                <a:srgbClr val="000000"/>
              </a:solidFill>
            </a:endParaRPr>
          </a:p>
        </p:txBody>
      </p:sp>
      <p:sp>
        <p:nvSpPr>
          <p:cNvPr id="1048583" name="文本框 1048582"/>
          <p:cNvSpPr txBox="1"/>
          <p:nvPr/>
        </p:nvSpPr>
        <p:spPr>
          <a:xfrm>
            <a:off x="2397133" y="5370286"/>
            <a:ext cx="8006394" cy="1310640"/>
          </a:xfrm>
          <a:prstGeom prst="rect">
            <a:avLst/>
          </a:prstGeom>
        </p:spPr>
        <p:txBody>
          <a:bodyPr wrap="square" rtlCol="0">
            <a:spAutoFit/>
          </a:bodyPr>
          <a:p>
            <a:pPr>
              <a:lnSpc>
                <a:spcPct val="150000"/>
              </a:lnSpc>
            </a:pPr>
            <a:r>
              <a:rPr lang="en-US" altLang="zh-CN" sz="3200">
                <a:solidFill>
                  <a:srgbClr val="000000"/>
                </a:solidFill>
              </a:rPr>
              <a:t>W</a:t>
            </a:r>
            <a:r>
              <a:rPr lang="en-US" altLang="zh-CN" sz="3200">
                <a:solidFill>
                  <a:srgbClr val="000000"/>
                </a:solidFill>
              </a:rPr>
              <a:t>e</a:t>
            </a:r>
            <a:r>
              <a:rPr lang="en-US" altLang="zh-CN" sz="3200">
                <a:solidFill>
                  <a:srgbClr val="000000"/>
                </a:solidFill>
              </a:rPr>
              <a:t> </a:t>
            </a:r>
            <a:r>
              <a:rPr lang="en-US" altLang="zh-CN" sz="3200">
                <a:solidFill>
                  <a:srgbClr val="000000"/>
                </a:solidFill>
              </a:rPr>
              <a:t>o</a:t>
            </a:r>
            <a:r>
              <a:rPr lang="en-US" altLang="zh-CN" sz="3200">
                <a:solidFill>
                  <a:srgbClr val="000000"/>
                </a:solidFill>
              </a:rPr>
              <a:t>f</a:t>
            </a:r>
            <a:r>
              <a:rPr lang="en-US" altLang="zh-CN" sz="3200">
                <a:solidFill>
                  <a:srgbClr val="000000"/>
                </a:solidFill>
              </a:rPr>
              <a:t>ten</a:t>
            </a:r>
            <a:r>
              <a:rPr lang="en-US" altLang="zh-CN" sz="3200">
                <a:solidFill>
                  <a:srgbClr val="000000"/>
                </a:solidFill>
              </a:rPr>
              <a:t> </a:t>
            </a:r>
            <a:r>
              <a:rPr lang="en-US" altLang="zh-CN" sz="3200">
                <a:solidFill>
                  <a:srgbClr val="000000"/>
                </a:solidFill>
              </a:rPr>
              <a:t>u</a:t>
            </a:r>
            <a:r>
              <a:rPr lang="en-US" altLang="zh-CN" sz="3200">
                <a:solidFill>
                  <a:srgbClr val="000000"/>
                </a:solidFill>
              </a:rPr>
              <a:t>s</a:t>
            </a:r>
            <a:r>
              <a:rPr lang="en-US" altLang="zh-CN" sz="3200">
                <a:solidFill>
                  <a:srgbClr val="000000"/>
                </a:solidFill>
              </a:rPr>
              <a:t>e</a:t>
            </a:r>
            <a:r>
              <a:rPr lang="en-US" altLang="zh-CN" sz="3200">
                <a:solidFill>
                  <a:srgbClr val="000000"/>
                </a:solidFill>
              </a:rPr>
              <a:t> </a:t>
            </a:r>
            <a:r>
              <a:rPr lang="en-US" altLang="zh-CN" sz="3200">
                <a:solidFill>
                  <a:srgbClr val="000000"/>
                </a:solidFill>
              </a:rPr>
              <a:t>i</a:t>
            </a:r>
            <a:r>
              <a:rPr lang="en-US" altLang="zh-CN" sz="3200">
                <a:solidFill>
                  <a:srgbClr val="000000"/>
                </a:solidFill>
              </a:rPr>
              <a:t>t</a:t>
            </a:r>
            <a:r>
              <a:rPr lang="en-US" altLang="zh-CN" sz="3200">
                <a:solidFill>
                  <a:srgbClr val="000000"/>
                </a:solidFill>
              </a:rPr>
              <a:t> </a:t>
            </a:r>
            <a:r>
              <a:rPr lang="en-US" altLang="zh-CN" sz="3200">
                <a:solidFill>
                  <a:srgbClr val="000000"/>
                </a:solidFill>
              </a:rPr>
              <a:t>t</a:t>
            </a:r>
            <a:r>
              <a:rPr lang="en-US" altLang="zh-CN" sz="3200">
                <a:solidFill>
                  <a:srgbClr val="000000"/>
                </a:solidFill>
              </a:rPr>
              <a:t>o</a:t>
            </a:r>
            <a:r>
              <a:rPr lang="en-US" altLang="zh-CN" sz="3200">
                <a:solidFill>
                  <a:srgbClr val="000000"/>
                </a:solidFill>
              </a:rPr>
              <a:t> </a:t>
            </a:r>
            <a:r>
              <a:rPr lang="en-US" altLang="zh-CN" sz="3200">
                <a:solidFill>
                  <a:srgbClr val="000000"/>
                </a:solidFill>
              </a:rPr>
              <a:t>c</a:t>
            </a:r>
            <a:r>
              <a:rPr lang="en-US" altLang="zh-CN" sz="3200">
                <a:solidFill>
                  <a:srgbClr val="000000"/>
                </a:solidFill>
              </a:rPr>
              <a:t>h</a:t>
            </a:r>
            <a:r>
              <a:rPr lang="en-US" altLang="zh-CN" sz="3200">
                <a:solidFill>
                  <a:srgbClr val="000000"/>
                </a:solidFill>
              </a:rPr>
              <a:t>a</a:t>
            </a:r>
            <a:r>
              <a:rPr lang="en-US" altLang="zh-CN" sz="3200">
                <a:solidFill>
                  <a:srgbClr val="000000"/>
                </a:solidFill>
              </a:rPr>
              <a:t>n</a:t>
            </a:r>
            <a:r>
              <a:rPr lang="en-US" altLang="zh-CN" sz="3200">
                <a:solidFill>
                  <a:srgbClr val="000000"/>
                </a:solidFill>
              </a:rPr>
              <a:t>g</a:t>
            </a:r>
            <a:r>
              <a:rPr lang="en-US" altLang="zh-CN" sz="3200">
                <a:solidFill>
                  <a:srgbClr val="000000"/>
                </a:solidFill>
              </a:rPr>
              <a:t>e</a:t>
            </a:r>
            <a:r>
              <a:rPr lang="en-US" altLang="zh-CN" sz="3200">
                <a:solidFill>
                  <a:srgbClr val="000000"/>
                </a:solidFill>
              </a:rPr>
              <a:t> </a:t>
            </a:r>
            <a:r>
              <a:rPr lang="en-US" altLang="zh-CN" sz="3200">
                <a:solidFill>
                  <a:srgbClr val="000000"/>
                </a:solidFill>
              </a:rPr>
              <a:t>o</a:t>
            </a:r>
            <a:r>
              <a:rPr lang="en-US" altLang="zh-CN" sz="3200">
                <a:solidFill>
                  <a:srgbClr val="000000"/>
                </a:solidFill>
              </a:rPr>
              <a:t>t</a:t>
            </a:r>
            <a:r>
              <a:rPr lang="en-US" altLang="zh-CN" sz="3200">
                <a:solidFill>
                  <a:srgbClr val="000000"/>
                </a:solidFill>
              </a:rPr>
              <a:t>h</a:t>
            </a:r>
            <a:r>
              <a:rPr lang="en-US" altLang="zh-CN" sz="3200">
                <a:solidFill>
                  <a:srgbClr val="000000"/>
                </a:solidFill>
              </a:rPr>
              <a:t>e</a:t>
            </a:r>
            <a:r>
              <a:rPr lang="en-US" altLang="zh-CN" sz="3200">
                <a:solidFill>
                  <a:srgbClr val="000000"/>
                </a:solidFill>
              </a:rPr>
              <a:t>r</a:t>
            </a:r>
            <a:r>
              <a:rPr lang="en-US" altLang="zh-CN" sz="3200">
                <a:solidFill>
                  <a:srgbClr val="000000"/>
                </a:solidFill>
              </a:rPr>
              <a:t>s</a:t>
            </a:r>
            <a:r>
              <a:rPr lang="en-US" altLang="zh-CN" sz="3200">
                <a:solidFill>
                  <a:srgbClr val="000000"/>
                </a:solidFill>
              </a:rPr>
              <a:t>'</a:t>
            </a:r>
            <a:r>
              <a:rPr lang="en-US" altLang="zh-CN" sz="3200">
                <a:solidFill>
                  <a:srgbClr val="000000"/>
                </a:solidFill>
              </a:rPr>
              <a:t> </a:t>
            </a:r>
            <a:r>
              <a:rPr lang="en-US" altLang="zh-CN" sz="3200">
                <a:solidFill>
                  <a:srgbClr val="000000"/>
                </a:solidFill>
              </a:rPr>
              <a:t>t</a:t>
            </a:r>
            <a:r>
              <a:rPr lang="en-US" altLang="zh-CN" sz="3200">
                <a:solidFill>
                  <a:srgbClr val="000000"/>
                </a:solidFill>
              </a:rPr>
              <a:t>h</a:t>
            </a:r>
            <a:r>
              <a:rPr lang="en-US" altLang="zh-CN" sz="3200">
                <a:solidFill>
                  <a:srgbClr val="000000"/>
                </a:solidFill>
              </a:rPr>
              <a:t>o</a:t>
            </a:r>
            <a:r>
              <a:rPr lang="en-US" altLang="zh-CN" sz="3200">
                <a:solidFill>
                  <a:srgbClr val="000000"/>
                </a:solidFill>
              </a:rPr>
              <a:t>u</a:t>
            </a:r>
            <a:r>
              <a:rPr lang="en-US" altLang="zh-CN" sz="3200">
                <a:solidFill>
                  <a:srgbClr val="000000"/>
                </a:solidFill>
              </a:rPr>
              <a:t>g</a:t>
            </a:r>
            <a:r>
              <a:rPr lang="en-US" altLang="zh-CN" sz="3200">
                <a:solidFill>
                  <a:srgbClr val="000000"/>
                </a:solidFill>
              </a:rPr>
              <a:t>h</a:t>
            </a:r>
            <a:r>
              <a:rPr lang="en-US" altLang="zh-CN" sz="3200">
                <a:solidFill>
                  <a:srgbClr val="000000"/>
                </a:solidFill>
              </a:rPr>
              <a:t>t</a:t>
            </a:r>
            <a:r>
              <a:rPr lang="en-US" altLang="zh-CN" sz="3200">
                <a:solidFill>
                  <a:srgbClr val="000000"/>
                </a:solidFill>
              </a:rPr>
              <a:t>s</a:t>
            </a:r>
            <a:r>
              <a:rPr lang="en-US" altLang="zh-CN" sz="3200">
                <a:solidFill>
                  <a:srgbClr val="000000"/>
                </a:solidFill>
              </a:rPr>
              <a:t> </a:t>
            </a:r>
            <a:r>
              <a:rPr lang="en-US" altLang="zh-CN" sz="3200">
                <a:solidFill>
                  <a:srgbClr val="000000"/>
                </a:solidFill>
              </a:rPr>
              <a:t>o</a:t>
            </a:r>
            <a:r>
              <a:rPr lang="en-US" altLang="zh-CN" sz="3200">
                <a:solidFill>
                  <a:srgbClr val="000000"/>
                </a:solidFill>
              </a:rPr>
              <a:t>r</a:t>
            </a:r>
            <a:r>
              <a:rPr lang="en-US" altLang="zh-CN" sz="3200">
                <a:solidFill>
                  <a:srgbClr val="000000"/>
                </a:solidFill>
              </a:rPr>
              <a:t> </a:t>
            </a:r>
            <a:r>
              <a:rPr lang="en-US" altLang="zh-CN" sz="3200">
                <a:solidFill>
                  <a:srgbClr val="000000"/>
                </a:solidFill>
              </a:rPr>
              <a:t>i</a:t>
            </a:r>
            <a:r>
              <a:rPr lang="en-US" altLang="zh-CN" sz="3200">
                <a:solidFill>
                  <a:srgbClr val="000000"/>
                </a:solidFill>
              </a:rPr>
              <a:t>d</a:t>
            </a:r>
            <a:r>
              <a:rPr lang="en-US" altLang="zh-CN" sz="3200">
                <a:solidFill>
                  <a:srgbClr val="000000"/>
                </a:solidFill>
              </a:rPr>
              <a:t>e</a:t>
            </a:r>
            <a:r>
              <a:rPr lang="en-US" altLang="zh-CN" sz="3200">
                <a:solidFill>
                  <a:srgbClr val="000000"/>
                </a:solidFill>
              </a:rPr>
              <a:t>a</a:t>
            </a:r>
            <a:r>
              <a:rPr lang="en-US" altLang="zh-CN" sz="3200">
                <a:solidFill>
                  <a:srgbClr val="000000"/>
                </a:solidFill>
              </a:rPr>
              <a:t>s</a:t>
            </a:r>
            <a:r>
              <a:rPr lang="en-US" altLang="zh-CN" sz="3200">
                <a:solidFill>
                  <a:srgbClr val="000000"/>
                </a:solidFill>
              </a:rPr>
              <a:t>,</a:t>
            </a:r>
            <a:r>
              <a:rPr lang="en-US" altLang="zh-CN" sz="3200">
                <a:solidFill>
                  <a:srgbClr val="000000"/>
                </a:solidFill>
              </a:rPr>
              <a:t> </a:t>
            </a:r>
            <a:r>
              <a:rPr lang="en-US" altLang="zh-CN" sz="3200">
                <a:solidFill>
                  <a:srgbClr val="000000"/>
                </a:solidFill>
              </a:rPr>
              <a:t>s</a:t>
            </a:r>
            <a:r>
              <a:rPr lang="en-US" altLang="zh-CN" sz="3200">
                <a:solidFill>
                  <a:srgbClr val="000000"/>
                </a:solidFill>
              </a:rPr>
              <a:t>o</a:t>
            </a:r>
            <a:r>
              <a:rPr lang="en-US" altLang="zh-CN" sz="3200">
                <a:solidFill>
                  <a:srgbClr val="000000"/>
                </a:solidFill>
              </a:rPr>
              <a:t> </a:t>
            </a:r>
            <a:r>
              <a:rPr lang="en-US" altLang="zh-CN" sz="3200">
                <a:solidFill>
                  <a:srgbClr val="000000"/>
                </a:solidFill>
              </a:rPr>
              <a:t>a</a:t>
            </a:r>
            <a:r>
              <a:rPr lang="en-US" altLang="zh-CN" sz="3200">
                <a:solidFill>
                  <a:srgbClr val="000000"/>
                </a:solidFill>
              </a:rPr>
              <a:t>s</a:t>
            </a:r>
            <a:r>
              <a:rPr lang="en-US" altLang="zh-CN" sz="3200">
                <a:solidFill>
                  <a:srgbClr val="000000"/>
                </a:solidFill>
              </a:rPr>
              <a:t> </a:t>
            </a:r>
            <a:r>
              <a:rPr lang="en-US" altLang="zh-CN" sz="3200">
                <a:solidFill>
                  <a:srgbClr val="000000"/>
                </a:solidFill>
              </a:rPr>
              <a:t>t</a:t>
            </a:r>
            <a:r>
              <a:rPr lang="en-US" altLang="zh-CN" sz="3200">
                <a:solidFill>
                  <a:srgbClr val="000000"/>
                </a:solidFill>
              </a:rPr>
              <a:t>o</a:t>
            </a:r>
            <a:r>
              <a:rPr lang="en-US" altLang="zh-CN" sz="3200">
                <a:solidFill>
                  <a:srgbClr val="000000"/>
                </a:solidFill>
              </a:rPr>
              <a:t> </a:t>
            </a:r>
            <a:r>
              <a:rPr lang="en-US" altLang="zh-CN" sz="3200">
                <a:solidFill>
                  <a:srgbClr val="000000"/>
                </a:solidFill>
              </a:rPr>
              <a:t>p</a:t>
            </a:r>
            <a:r>
              <a:rPr lang="en-US" altLang="zh-CN" sz="3200">
                <a:solidFill>
                  <a:srgbClr val="000000"/>
                </a:solidFill>
              </a:rPr>
              <a:t>e</a:t>
            </a:r>
            <a:r>
              <a:rPr lang="en-US" altLang="zh-CN" sz="3200">
                <a:solidFill>
                  <a:srgbClr val="000000"/>
                </a:solidFill>
              </a:rPr>
              <a:t>r</a:t>
            </a:r>
            <a:r>
              <a:rPr lang="en-US" altLang="zh-CN" sz="3200">
                <a:solidFill>
                  <a:srgbClr val="000000"/>
                </a:solidFill>
              </a:rPr>
              <a:t>s</a:t>
            </a:r>
            <a:r>
              <a:rPr lang="en-US" altLang="zh-CN" sz="3200">
                <a:solidFill>
                  <a:srgbClr val="000000"/>
                </a:solidFill>
              </a:rPr>
              <a:t>uade</a:t>
            </a:r>
            <a:r>
              <a:rPr lang="en-US" altLang="zh-CN" sz="3200">
                <a:solidFill>
                  <a:srgbClr val="000000"/>
                </a:solidFill>
              </a:rPr>
              <a:t> </a:t>
            </a:r>
            <a:r>
              <a:rPr lang="en-US" altLang="zh-CN" sz="3200">
                <a:solidFill>
                  <a:srgbClr val="000000"/>
                </a:solidFill>
              </a:rPr>
              <a:t>o</a:t>
            </a:r>
            <a:r>
              <a:rPr lang="en-US" altLang="zh-CN" sz="3200">
                <a:solidFill>
                  <a:srgbClr val="000000"/>
                </a:solidFill>
              </a:rPr>
              <a:t>t</a:t>
            </a:r>
            <a:r>
              <a:rPr lang="en-US" altLang="zh-CN" sz="3200">
                <a:solidFill>
                  <a:srgbClr val="000000"/>
                </a:solidFill>
              </a:rPr>
              <a:t>h</a:t>
            </a:r>
            <a:r>
              <a:rPr lang="en-US" altLang="zh-CN" sz="3200">
                <a:solidFill>
                  <a:srgbClr val="000000"/>
                </a:solidFill>
              </a:rPr>
              <a:t>e</a:t>
            </a:r>
            <a:r>
              <a:rPr lang="en-US" altLang="zh-CN" sz="3200">
                <a:solidFill>
                  <a:srgbClr val="000000"/>
                </a:solidFill>
              </a:rPr>
              <a:t>r</a:t>
            </a:r>
            <a:r>
              <a:rPr lang="en-US" altLang="zh-CN" sz="3200">
                <a:solidFill>
                  <a:srgbClr val="000000"/>
                </a:solidFill>
              </a:rPr>
              <a:t>s</a:t>
            </a:r>
            <a:r>
              <a:rPr lang="en-US" altLang="zh-CN" sz="3200">
                <a:solidFill>
                  <a:srgbClr val="000000"/>
                </a:solidFill>
              </a:rPr>
              <a:t>.</a:t>
            </a:r>
            <a:endParaRPr lang="zh-CN" sz="3200">
              <a:solidFill>
                <a:srgbClr val="000000"/>
              </a:solidFill>
            </a:endParaRPr>
          </a:p>
        </p:txBody>
      </p:sp>
      <p:sp>
        <p:nvSpPr>
          <p:cNvPr id="1048584" name="左弧形箭头 1048583"/>
          <p:cNvSpPr/>
          <p:nvPr/>
        </p:nvSpPr>
        <p:spPr>
          <a:xfrm>
            <a:off x="5612765" y="4304665"/>
            <a:ext cx="614045" cy="1365885"/>
          </a:xfrm>
          <a:prstGeom prst="curvedRightArrow">
            <a:avLst/>
          </a:prstGeom>
          <a:solidFill>
            <a:srgbClr val="FFFFFF"/>
          </a:solidFill>
          <a:ln w="25400">
            <a:solidFill>
              <a:srgbClr val="666666"/>
            </a:solidFill>
          </a:ln>
        </p:spPr>
        <p:txBody>
          <a:bodyPr anchor="ctr"/>
          <a:p>
            <a:pPr algn="ctr"/>
            <a:endParaRPr lang="zh-CN"/>
          </a:p>
        </p:txBody>
      </p:sp>
    </p:spTree>
  </p:cSld>
  <p:clrMapOvr>
    <a:masterClrMapping/>
  </p:clrMapOvr>
  <mc:AlternateContent xmlns:mc="http://schemas.openxmlformats.org/markup-compatibility/2006">
    <mc:Choice xmlns:p14="http://schemas.microsoft.com/office/powerpoint/2010/main" Requires="p14">
      <p:transition spd="slow" p14:dur="1500">
        <p14:ripple dir="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8584"/>
                                        </p:tgtEl>
                                        <p:attrNameLst>
                                          <p:attrName>style.visibility</p:attrName>
                                        </p:attrNameLst>
                                      </p:cBhvr>
                                      <p:to>
                                        <p:strVal val="visible"/>
                                      </p:to>
                                    </p:set>
                                    <p:anim calcmode="lin" valueType="num">
                                      <p:cBhvr additive="base">
                                        <p:cTn id="7" dur="500" fill="hold"/>
                                        <p:tgtEl>
                                          <p:spTgt spid="1048584"/>
                                        </p:tgtEl>
                                        <p:attrNameLst>
                                          <p:attrName>ppt_x</p:attrName>
                                        </p:attrNameLst>
                                      </p:cBhvr>
                                      <p:tavLst>
                                        <p:tav tm="0">
                                          <p:val>
                                            <p:strVal val="#ppt_x"/>
                                          </p:val>
                                        </p:tav>
                                        <p:tav tm="100000">
                                          <p:val>
                                            <p:strVal val="#ppt_x"/>
                                          </p:val>
                                        </p:tav>
                                      </p:tavLst>
                                    </p:anim>
                                    <p:anim calcmode="lin" valueType="num">
                                      <p:cBhvr additive="base">
                                        <p:cTn id="8" dur="500" fill="hold"/>
                                        <p:tgtEl>
                                          <p:spTgt spid="104858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48583"/>
                                        </p:tgtEl>
                                        <p:attrNameLst>
                                          <p:attrName>style.visibility</p:attrName>
                                        </p:attrNameLst>
                                      </p:cBhvr>
                                      <p:to>
                                        <p:strVal val="visible"/>
                                      </p:to>
                                    </p:set>
                                    <p:anim calcmode="lin" valueType="num">
                                      <p:cBhvr additive="base">
                                        <p:cTn id="11" dur="500" fill="hold"/>
                                        <p:tgtEl>
                                          <p:spTgt spid="1048583"/>
                                        </p:tgtEl>
                                        <p:attrNameLst>
                                          <p:attrName>ppt_x</p:attrName>
                                        </p:attrNameLst>
                                      </p:cBhvr>
                                      <p:tavLst>
                                        <p:tav tm="0">
                                          <p:val>
                                            <p:strVal val="#ppt_x"/>
                                          </p:val>
                                        </p:tav>
                                        <p:tav tm="100000">
                                          <p:val>
                                            <p:strVal val="#ppt_x"/>
                                          </p:val>
                                        </p:tav>
                                      </p:tavLst>
                                    </p:anim>
                                    <p:anim calcmode="lin" valueType="num">
                                      <p:cBhvr additive="base">
                                        <p:cTn id="12" dur="500" fill="hold"/>
                                        <p:tgtEl>
                                          <p:spTgt spid="10485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84" grpId="0" animBg="1"/>
      <p:bldP spid="1048583" grpId="0"/>
    </p:bldLst>
  </p:timing>
</p:sld>
</file>

<file path=ppt/tags/tag1.xml><?xml version="1.0" encoding="utf-8"?>
<p:tagLst xmlns:p="http://schemas.openxmlformats.org/presentationml/2006/main">
  <p:tag name="KSO_WM_UNIT_PLACING_PICTURE_USER_VIEWPORT" val="{&quot;height&quot;:1071.5527559055117,&quot;width&quot;:641.3181102362205}"/>
</p:tagLst>
</file>

<file path=ppt/tags/tag2.xml><?xml version="1.0" encoding="utf-8"?>
<p:tagLst xmlns:p="http://schemas.openxmlformats.org/presentationml/2006/main">
  <p:tag name="KSO_WM_UNIT_PLACING_PICTURE_USER_VIEWPORT" val="{&quot;height&quot;:4444,&quot;width&quot;:18053}"/>
</p:tagLst>
</file>

<file path=ppt/tags/tag3.xml><?xml version="1.0" encoding="utf-8"?>
<p:tagLst xmlns:p="http://schemas.openxmlformats.org/presentationml/2006/main">
  <p:tag name="KSO_WPP_MARK_KEY" val="b24848d7-982c-48cf-9e61-013ad98c8b70"/>
  <p:tag name="COMMONDATA" val="eyJoZGlkIjoiNzYxMDI3OWRjZDg4ZjFiMDI3MTc3ZTIzNWQzY2RmNWI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2541</Words>
  <Application>WPS 演示</Application>
  <PresentationFormat>宽屏</PresentationFormat>
  <Paragraphs>99</Paragraphs>
  <Slides>15</Slides>
  <Notes>0</Notes>
  <HiddenSlides>0</HiddenSlides>
  <MMClips>1</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15</vt:i4>
      </vt:variant>
    </vt:vector>
  </HeadingPairs>
  <TitlesOfParts>
    <vt:vector size="27" baseType="lpstr">
      <vt:lpstr>Arial</vt:lpstr>
      <vt:lpstr>宋体</vt:lpstr>
      <vt:lpstr>Wingdings</vt:lpstr>
      <vt:lpstr>微软雅黑</vt:lpstr>
      <vt:lpstr>汉仪尚巍手书W</vt:lpstr>
      <vt:lpstr>Arial Unicode MS</vt:lpstr>
      <vt:lpstr>华文中宋</vt:lpstr>
      <vt:lpstr>等线</vt:lpstr>
      <vt:lpstr>等线 Light</vt:lpstr>
      <vt:lpstr>Calibri</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后青春 孙纬玲</dc:creator>
  <cp:lastModifiedBy>啵啵baek ni</cp:lastModifiedBy>
  <cp:revision>70</cp:revision>
  <dcterms:created xsi:type="dcterms:W3CDTF">2019-03-11T06:19:00Z</dcterms:created>
  <dcterms:modified xsi:type="dcterms:W3CDTF">2022-11-18T09:02:56Z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9A9C5D5A67A64C96A75941991FE4EEA9</vt:lpwstr>
  </property>
  <property fmtid="{D5CDD505-2E9C-101B-9397-08002B2CF9AE}" pid="3" name="KSOProductBuildVer">
    <vt:lpwstr>2052-11.1.0.12763</vt:lpwstr>
  </property>
</Properties>
</file>