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62" r:id="rId3"/>
    <p:sldId id="276" r:id="rId4"/>
    <p:sldId id="259" r:id="rId5"/>
    <p:sldId id="268" r:id="rId6"/>
    <p:sldId id="263" r:id="rId7"/>
    <p:sldId id="264" r:id="rId8"/>
    <p:sldId id="257" r:id="rId9"/>
    <p:sldId id="258" r:id="rId10"/>
    <p:sldId id="272" r:id="rId11"/>
    <p:sldId id="269" r:id="rId12"/>
    <p:sldId id="270" r:id="rId13"/>
    <p:sldId id="271" r:id="rId14"/>
    <p:sldId id="260" r:id="rId15"/>
    <p:sldId id="273" r:id="rId16"/>
    <p:sldId id="274" r:id="rId17"/>
    <p:sldId id="266" r:id="rId18"/>
    <p:sldId id="267" r:id="rId19"/>
    <p:sldId id="275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195C-3C4A-44E6-8A4A-12AFB7310606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C4FD5-378F-40F0-A050-D6F00279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C4FD5-378F-40F0-A050-D6F0027937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B00048-3AB6-4012-BA34-D208B086328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259685-3DD0-46AC-95AA-6319519E45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Empresses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86496"/>
            <a:ext cx="7772400" cy="11997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 err="1" smtClean="0"/>
              <a:t>Lü</a:t>
            </a:r>
            <a:r>
              <a:rPr lang="en-US" sz="8000" dirty="0" smtClean="0"/>
              <a:t> of Han</a:t>
            </a:r>
          </a:p>
          <a:p>
            <a:pPr algn="ctr"/>
            <a:r>
              <a:rPr lang="en-US" sz="8000" dirty="0" smtClean="0"/>
              <a:t>Wu </a:t>
            </a:r>
            <a:r>
              <a:rPr lang="en-US" sz="8000" dirty="0" err="1" smtClean="0"/>
              <a:t>Zetian</a:t>
            </a:r>
            <a:r>
              <a:rPr lang="en-US" sz="8000" dirty="0" smtClean="0"/>
              <a:t> of Tang</a:t>
            </a:r>
          </a:p>
          <a:p>
            <a:pPr algn="ctr"/>
            <a:r>
              <a:rPr lang="en-US" sz="8000" dirty="0" err="1" smtClean="0"/>
              <a:t>Cixi</a:t>
            </a:r>
            <a:r>
              <a:rPr lang="en-US" sz="8000" dirty="0" smtClean="0"/>
              <a:t> of </a:t>
            </a:r>
            <a:r>
              <a:rPr lang="en-US" sz="8000" dirty="0" smtClean="0"/>
              <a:t>Qing</a:t>
            </a: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By: Mallory </a:t>
            </a:r>
            <a:r>
              <a:rPr lang="en-US" sz="8000" dirty="0" err="1" smtClean="0"/>
              <a:t>Wilsted</a:t>
            </a:r>
            <a:endParaRPr lang="en-US" sz="80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6" y="1207674"/>
            <a:ext cx="6858000" cy="481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9592" y="457200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Tang Dynasty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073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idealized the early Zhou Dynasty</a:t>
            </a:r>
          </a:p>
          <a:p>
            <a:r>
              <a:rPr lang="en-US" dirty="0" smtClean="0"/>
              <a:t>In 688 a stone was found with a prophecy</a:t>
            </a:r>
          </a:p>
          <a:p>
            <a:pPr lvl="1"/>
            <a:r>
              <a:rPr lang="en-US" dirty="0"/>
              <a:t>"A Sage Mother shall come to rule mankind; her rule shall bring eternal </a:t>
            </a:r>
            <a:r>
              <a:rPr lang="en-US" dirty="0" smtClean="0"/>
              <a:t>prosperity“</a:t>
            </a:r>
          </a:p>
          <a:p>
            <a:r>
              <a:rPr lang="en-US" dirty="0" smtClean="0"/>
              <a:t>In 690, I assumed full imperial power and started a new dynasty</a:t>
            </a:r>
          </a:p>
          <a:p>
            <a:pPr lvl="1"/>
            <a:r>
              <a:rPr lang="en-US" dirty="0" smtClean="0"/>
              <a:t>I named it Zhou</a:t>
            </a:r>
          </a:p>
          <a:p>
            <a:r>
              <a:rPr lang="en-US" dirty="0" smtClean="0"/>
              <a:t>During this time there was a rise in Buddhism, and traditional ruling was entangled with Buddhist prophecies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3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these prophecies of a </a:t>
            </a:r>
            <a:r>
              <a:rPr lang="en-US" dirty="0"/>
              <a:t>bodhisattva called </a:t>
            </a:r>
            <a:r>
              <a:rPr lang="en-US" dirty="0" err="1" smtClean="0"/>
              <a:t>Maitreya</a:t>
            </a:r>
            <a:r>
              <a:rPr lang="en-US" dirty="0" smtClean="0"/>
              <a:t>-</a:t>
            </a:r>
          </a:p>
          <a:p>
            <a:pPr lvl="1"/>
            <a:r>
              <a:rPr lang="en-US" dirty="0"/>
              <a:t>"who would come to save the cosmos and its people from apocalyptic disaster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My lover </a:t>
            </a:r>
            <a:r>
              <a:rPr lang="en-US" dirty="0" err="1" smtClean="0"/>
              <a:t>Xue</a:t>
            </a:r>
            <a:r>
              <a:rPr lang="en-US" dirty="0"/>
              <a:t>  </a:t>
            </a:r>
            <a:r>
              <a:rPr lang="en-US" dirty="0" err="1" smtClean="0"/>
              <a:t>Huaiyi</a:t>
            </a:r>
            <a:r>
              <a:rPr lang="en-US" dirty="0" smtClean="0"/>
              <a:t> had a commentary on a text, the </a:t>
            </a:r>
            <a:r>
              <a:rPr lang="en-US" i="1" dirty="0" smtClean="0"/>
              <a:t>Great Cloud</a:t>
            </a:r>
            <a:r>
              <a:rPr lang="en-US" dirty="0" smtClean="0"/>
              <a:t>, and said </a:t>
            </a:r>
            <a:r>
              <a:rPr lang="en-US" dirty="0" err="1" smtClean="0"/>
              <a:t>Maitreya</a:t>
            </a:r>
            <a:r>
              <a:rPr lang="en-US" dirty="0" smtClean="0"/>
              <a:t> would come as a female</a:t>
            </a:r>
          </a:p>
          <a:p>
            <a:pPr lvl="1"/>
            <a:r>
              <a:rPr lang="en-US" dirty="0" smtClean="0"/>
              <a:t>He argued I was </a:t>
            </a:r>
            <a:r>
              <a:rPr lang="en-US" dirty="0" err="1" smtClean="0"/>
              <a:t>Maitreya</a:t>
            </a:r>
            <a:endParaRPr lang="en-US" dirty="0" smtClean="0"/>
          </a:p>
          <a:p>
            <a:r>
              <a:rPr lang="en-US" dirty="0"/>
              <a:t>I added </a:t>
            </a:r>
            <a:r>
              <a:rPr lang="en-US" dirty="0" err="1"/>
              <a:t>Maitreya</a:t>
            </a:r>
            <a:r>
              <a:rPr lang="en-US" dirty="0"/>
              <a:t> to my title in 694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 of Zhou</a:t>
            </a:r>
          </a:p>
        </p:txBody>
      </p:sp>
    </p:spTree>
    <p:extLst>
      <p:ext uri="{BB962C8B-B14F-4D97-AF65-F5344CB8AC3E}">
        <p14:creationId xmlns:p14="http://schemas.microsoft.com/office/powerpoint/2010/main" val="37057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685" y="1371600"/>
            <a:ext cx="4900115" cy="5715000"/>
          </a:xfrm>
        </p:spPr>
        <p:txBody>
          <a:bodyPr/>
          <a:lstStyle/>
          <a:p>
            <a:r>
              <a:rPr lang="en-US" dirty="0" smtClean="0"/>
              <a:t>In 695, after some uprising and the death of </a:t>
            </a:r>
            <a:r>
              <a:rPr lang="en-US" dirty="0" err="1" smtClean="0"/>
              <a:t>Zue</a:t>
            </a:r>
            <a:r>
              <a:rPr lang="en-US" dirty="0" smtClean="0"/>
              <a:t>, I gave up that title</a:t>
            </a:r>
          </a:p>
          <a:p>
            <a:r>
              <a:rPr lang="en-US" dirty="0" smtClean="0"/>
              <a:t>I brought </a:t>
            </a:r>
            <a:r>
              <a:rPr lang="en-US" dirty="0" err="1" smtClean="0"/>
              <a:t>Zhongzong</a:t>
            </a:r>
            <a:r>
              <a:rPr lang="en-US" dirty="0" smtClean="0"/>
              <a:t> out of exile</a:t>
            </a:r>
          </a:p>
          <a:p>
            <a:r>
              <a:rPr lang="en-US" dirty="0" smtClean="0"/>
              <a:t>In 705 I was forced to abdicate and by the end of the year I was dead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 of Zhou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130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614672"/>
          </a:xfrm>
        </p:spPr>
        <p:txBody>
          <a:bodyPr/>
          <a:lstStyle/>
          <a:p>
            <a:r>
              <a:rPr lang="en-US" dirty="0" smtClean="0"/>
              <a:t>1835-1908</a:t>
            </a:r>
          </a:p>
          <a:p>
            <a:r>
              <a:rPr lang="en-US" dirty="0" smtClean="0"/>
              <a:t>I was a concubine of </a:t>
            </a:r>
            <a:r>
              <a:rPr lang="en-US" dirty="0" smtClean="0"/>
              <a:t> </a:t>
            </a:r>
            <a:r>
              <a:rPr lang="en-US" dirty="0" err="1" smtClean="0"/>
              <a:t>Xianfeng</a:t>
            </a:r>
            <a:endParaRPr lang="en-US" dirty="0" smtClean="0"/>
          </a:p>
          <a:p>
            <a:pPr lvl="1"/>
            <a:r>
              <a:rPr lang="en-US" dirty="0" smtClean="0"/>
              <a:t>I had his only son</a:t>
            </a:r>
          </a:p>
          <a:p>
            <a:r>
              <a:rPr lang="en-US" dirty="0" err="1" smtClean="0"/>
              <a:t>Xianfeng</a:t>
            </a:r>
            <a:r>
              <a:rPr lang="en-US" dirty="0" smtClean="0"/>
              <a:t> died in 1861</a:t>
            </a:r>
          </a:p>
          <a:p>
            <a:r>
              <a:rPr lang="en-US" dirty="0" smtClean="0"/>
              <a:t>My 5 year old son was made emperor</a:t>
            </a:r>
          </a:p>
          <a:p>
            <a:pPr lvl="1"/>
            <a:r>
              <a:rPr lang="en-US" dirty="0" err="1" smtClean="0"/>
              <a:t>Tongzhi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71677"/>
            <a:ext cx="3548359" cy="540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9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staged a coup d'état with the help of Prince Gong</a:t>
            </a:r>
            <a:r>
              <a:rPr lang="en-US" dirty="0"/>
              <a:t> </a:t>
            </a:r>
            <a:r>
              <a:rPr lang="en-US" dirty="0" smtClean="0"/>
              <a:t>and was coregent with the Empress </a:t>
            </a:r>
            <a:r>
              <a:rPr lang="en-US" dirty="0" err="1" smtClean="0"/>
              <a:t>Ci’an</a:t>
            </a:r>
            <a:endParaRPr lang="en-US" dirty="0" smtClean="0"/>
          </a:p>
          <a:p>
            <a:r>
              <a:rPr lang="en-US" dirty="0" smtClean="0"/>
              <a:t>My son died in 1875, and my three year old nephew was made Emperor</a:t>
            </a:r>
          </a:p>
          <a:p>
            <a:r>
              <a:rPr lang="en-US" dirty="0" smtClean="0"/>
              <a:t>In 1898, </a:t>
            </a:r>
            <a:r>
              <a:rPr lang="en-US" dirty="0" err="1" smtClean="0"/>
              <a:t>Guangxu</a:t>
            </a:r>
            <a:r>
              <a:rPr lang="en-US" dirty="0" smtClean="0"/>
              <a:t> was mature enough to rule on his own.</a:t>
            </a:r>
          </a:p>
          <a:p>
            <a:pPr lvl="1"/>
            <a:r>
              <a:rPr lang="en-US" dirty="0" smtClean="0"/>
              <a:t>I moved to the summer palace, but I was kept informed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5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0625"/>
            <a:ext cx="6781800" cy="480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902" y="435114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Qing Dynasty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435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843272"/>
          </a:xfrm>
        </p:spPr>
        <p:txBody>
          <a:bodyPr>
            <a:normAutofit/>
          </a:bodyPr>
          <a:lstStyle/>
          <a:p>
            <a:r>
              <a:rPr lang="en-US" dirty="0" smtClean="0"/>
              <a:t>There was a push for reform</a:t>
            </a:r>
            <a:endParaRPr lang="en-US" dirty="0" smtClean="0"/>
          </a:p>
          <a:p>
            <a:r>
              <a:rPr lang="en-US" dirty="0" err="1" smtClean="0"/>
              <a:t>Guangxu</a:t>
            </a:r>
            <a:r>
              <a:rPr lang="en-US" dirty="0" smtClean="0"/>
              <a:t> called on Kang </a:t>
            </a:r>
            <a:r>
              <a:rPr lang="en-US" dirty="0" err="1" smtClean="0"/>
              <a:t>Youwei</a:t>
            </a:r>
            <a:r>
              <a:rPr lang="en-US" dirty="0" smtClean="0"/>
              <a:t>  to help with reform</a:t>
            </a:r>
          </a:p>
          <a:p>
            <a:pPr lvl="1"/>
            <a:r>
              <a:rPr lang="en-US" dirty="0" smtClean="0"/>
              <a:t>Kang was a leader of a group urging for modernizing and presented Confucius as an “institutional innovator and proponent of change.”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on Reform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48" y="1397232"/>
            <a:ext cx="3193152" cy="425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5146" y="56388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Guangxu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919472"/>
          </a:xfrm>
        </p:spPr>
        <p:txBody>
          <a:bodyPr/>
          <a:lstStyle/>
          <a:p>
            <a:r>
              <a:rPr lang="en-US" dirty="0"/>
              <a:t>With Kang’s help, </a:t>
            </a:r>
            <a:r>
              <a:rPr lang="en-US" dirty="0" err="1"/>
              <a:t>Guangxu</a:t>
            </a:r>
            <a:r>
              <a:rPr lang="en-US" dirty="0"/>
              <a:t> passed many edicts for reform in education, </a:t>
            </a:r>
            <a:r>
              <a:rPr lang="en-US" dirty="0" smtClean="0"/>
              <a:t>government, </a:t>
            </a:r>
            <a:r>
              <a:rPr lang="en-US" dirty="0"/>
              <a:t>and </a:t>
            </a:r>
            <a:r>
              <a:rPr lang="en-US" dirty="0" smtClean="0"/>
              <a:t>commerce</a:t>
            </a:r>
          </a:p>
          <a:p>
            <a:r>
              <a:rPr lang="en-US" dirty="0" smtClean="0"/>
              <a:t>After 3 months, I locked up </a:t>
            </a:r>
            <a:r>
              <a:rPr lang="en-US" dirty="0" err="1" smtClean="0"/>
              <a:t>Guangxu</a:t>
            </a:r>
            <a:r>
              <a:rPr lang="en-US" dirty="0" smtClean="0"/>
              <a:t> and executed all of the reformers I could find</a:t>
            </a:r>
          </a:p>
          <a:p>
            <a:pPr lvl="1"/>
            <a:r>
              <a:rPr lang="en-US" dirty="0" smtClean="0"/>
              <a:t>Kang managed to escape to Japan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on reform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42" y="1204938"/>
            <a:ext cx="2661558" cy="420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9738" y="542834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</a:t>
            </a:r>
            <a:r>
              <a:rPr lang="en-US" dirty="0" err="1" smtClean="0"/>
              <a:t>Youwei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5529072"/>
          </a:xfrm>
        </p:spPr>
        <p:txBody>
          <a:bodyPr/>
          <a:lstStyle/>
          <a:p>
            <a:r>
              <a:rPr lang="en-US" dirty="0" smtClean="0"/>
              <a:t>After the Boxer Rebellion, I implemented a few reforms</a:t>
            </a:r>
          </a:p>
          <a:p>
            <a:pPr lvl="1"/>
            <a:r>
              <a:rPr lang="en-US" dirty="0" smtClean="0"/>
              <a:t>It wasn’t enough to stop the 1911 Revolution</a:t>
            </a:r>
          </a:p>
          <a:p>
            <a:r>
              <a:rPr lang="en-US" dirty="0" smtClean="0"/>
              <a:t>My nephew died on November 14, 1908</a:t>
            </a:r>
          </a:p>
          <a:p>
            <a:pPr lvl="1"/>
            <a:r>
              <a:rPr lang="en-US" dirty="0" smtClean="0"/>
              <a:t>I named </a:t>
            </a:r>
            <a:r>
              <a:rPr lang="en-US" dirty="0" err="1" smtClean="0"/>
              <a:t>Puyi</a:t>
            </a:r>
            <a:r>
              <a:rPr lang="en-US" dirty="0" smtClean="0"/>
              <a:t> emperor</a:t>
            </a:r>
          </a:p>
          <a:p>
            <a:r>
              <a:rPr lang="en-US" dirty="0" smtClean="0"/>
              <a:t>I died on November 15, 1908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Cixi</a:t>
            </a:r>
            <a:r>
              <a:rPr lang="en-US" dirty="0" smtClean="0"/>
              <a:t> of Qing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97" y="1371600"/>
            <a:ext cx="345620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empresses gained power after the death of their husband</a:t>
            </a:r>
          </a:p>
          <a:p>
            <a:r>
              <a:rPr lang="en-US" dirty="0" smtClean="0"/>
              <a:t>They were then given the title “Dowager Empress”</a:t>
            </a:r>
          </a:p>
          <a:p>
            <a:r>
              <a:rPr lang="en-US" dirty="0" smtClean="0"/>
              <a:t>Most of the time, Empresses would act as regent for child emperors or emperors who were incapable of ruling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empresses gain power?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Ebrey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Patricia Buckley.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Cambridge Illustrated History of China.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New 	York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Cambridge University Press,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2010. 2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ed. </a:t>
            </a:r>
          </a:p>
          <a:p>
            <a:pPr marL="10972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Cambridge History of China, vol.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New York: Cambridge University 	 Press,1986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The Oxford Encyclopedia of Women in World History.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Oxford University Press, Online Version, 2012.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empresses started as concubines</a:t>
            </a:r>
          </a:p>
          <a:p>
            <a:r>
              <a:rPr lang="en-US" dirty="0" smtClean="0"/>
              <a:t>Chinese term for concubine is </a:t>
            </a:r>
            <a:r>
              <a:rPr lang="en-US" i="1" dirty="0" err="1" smtClean="0"/>
              <a:t>qie</a:t>
            </a:r>
            <a:endParaRPr lang="en-US" i="1" dirty="0" smtClean="0"/>
          </a:p>
          <a:p>
            <a:pPr lvl="1"/>
            <a:r>
              <a:rPr lang="en-US" dirty="0" smtClean="0"/>
              <a:t>A woman who lives with a man and his legal wife</a:t>
            </a:r>
          </a:p>
          <a:p>
            <a:r>
              <a:rPr lang="en-US" dirty="0" smtClean="0"/>
              <a:t>Concubines were ranked between paid servants and the legal wife</a:t>
            </a:r>
          </a:p>
          <a:p>
            <a:r>
              <a:rPr lang="en-US" dirty="0" smtClean="0"/>
              <a:t>Were able to raise their rank if they bore sons</a:t>
            </a:r>
          </a:p>
          <a:p>
            <a:r>
              <a:rPr lang="en-US" dirty="0" smtClean="0"/>
              <a:t>After gaining power in the household, some concubines could gain political power if they were the concubines of the emperor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3962399" cy="5833872"/>
          </a:xfrm>
        </p:spPr>
        <p:txBody>
          <a:bodyPr>
            <a:normAutofit/>
          </a:bodyPr>
          <a:lstStyle/>
          <a:p>
            <a:r>
              <a:rPr lang="en-US" dirty="0" smtClean="0"/>
              <a:t>I was the wife of Kao-</a:t>
            </a:r>
            <a:r>
              <a:rPr lang="en-US" dirty="0" err="1" smtClean="0"/>
              <a:t>ti</a:t>
            </a:r>
            <a:r>
              <a:rPr lang="en-US" dirty="0" smtClean="0"/>
              <a:t>, who was the founder of the Han dynasty</a:t>
            </a:r>
          </a:p>
          <a:p>
            <a:pPr lvl="1"/>
            <a:r>
              <a:rPr lang="en-US" dirty="0" smtClean="0"/>
              <a:t>He was also known as Liu Bang</a:t>
            </a:r>
          </a:p>
          <a:p>
            <a:r>
              <a:rPr lang="en-US" dirty="0" smtClean="0"/>
              <a:t>My son, </a:t>
            </a:r>
            <a:r>
              <a:rPr lang="en-US" dirty="0" err="1" smtClean="0"/>
              <a:t>Hui-ti</a:t>
            </a:r>
            <a:r>
              <a:rPr lang="en-US" dirty="0" smtClean="0"/>
              <a:t>, became the second Emperor, but he died in 188 B.C.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Lü</a:t>
            </a:r>
            <a:r>
              <a:rPr lang="en-US" dirty="0" smtClean="0"/>
              <a:t> of Han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01" y="1981200"/>
            <a:ext cx="468023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son of his consort was made emperor, Shao-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smtClean="0"/>
              <a:t>Kung</a:t>
            </a:r>
          </a:p>
          <a:p>
            <a:r>
              <a:rPr lang="en-US" dirty="0" smtClean="0"/>
              <a:t>After 3 years, he was replaced by Shao-</a:t>
            </a:r>
            <a:r>
              <a:rPr lang="en-US" dirty="0" err="1" smtClean="0"/>
              <a:t>ti</a:t>
            </a:r>
            <a:r>
              <a:rPr lang="en-US" dirty="0" smtClean="0"/>
              <a:t> Hung. Another child</a:t>
            </a:r>
          </a:p>
          <a:p>
            <a:r>
              <a:rPr lang="en-US" dirty="0" smtClean="0"/>
              <a:t>I was given the title “Grand Empress Dowager”</a:t>
            </a:r>
          </a:p>
          <a:p>
            <a:r>
              <a:rPr lang="en-US" dirty="0"/>
              <a:t>I never claimed title as Empress of my 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</p:spTree>
    <p:extLst>
      <p:ext uri="{BB962C8B-B14F-4D97-AF65-F5344CB8AC3E}">
        <p14:creationId xmlns:p14="http://schemas.microsoft.com/office/powerpoint/2010/main" val="22578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 ignored an oath signed by Kao-</a:t>
            </a:r>
            <a:r>
              <a:rPr lang="en-US" dirty="0" err="1" smtClean="0"/>
              <a:t>ti</a:t>
            </a:r>
            <a:r>
              <a:rPr lang="en-US" dirty="0" smtClean="0"/>
              <a:t> and his followers</a:t>
            </a:r>
          </a:p>
          <a:p>
            <a:pPr lvl="1"/>
            <a:r>
              <a:rPr lang="en-US" dirty="0" smtClean="0"/>
              <a:t>I nominated 4 of my family members as kings</a:t>
            </a:r>
          </a:p>
          <a:p>
            <a:pPr lvl="1"/>
            <a:r>
              <a:rPr lang="en-US" dirty="0" smtClean="0"/>
              <a:t>I elevated 6 others to marquis</a:t>
            </a:r>
          </a:p>
          <a:p>
            <a:pPr lvl="1"/>
            <a:r>
              <a:rPr lang="en-US" dirty="0" smtClean="0"/>
              <a:t>I posted other family members as generals </a:t>
            </a:r>
          </a:p>
          <a:p>
            <a:r>
              <a:rPr lang="en-US" dirty="0" smtClean="0"/>
              <a:t>By appointing family members, I was able to command forces that were encamped in </a:t>
            </a:r>
            <a:r>
              <a:rPr lang="en-US" dirty="0" err="1" smtClean="0"/>
              <a:t>Ch’ang</a:t>
            </a:r>
            <a:r>
              <a:rPr lang="en-US" dirty="0" smtClean="0"/>
              <a:t>-an,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19" y="1905000"/>
            <a:ext cx="366206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Lü</a:t>
            </a:r>
            <a:r>
              <a:rPr lang="en-US" dirty="0"/>
              <a:t> of Han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died in 180 B.C.</a:t>
            </a:r>
          </a:p>
          <a:p>
            <a:r>
              <a:rPr lang="en-US" dirty="0" smtClean="0"/>
              <a:t>Before I died, I had appointed family members as Chancellor of State and General of the Army</a:t>
            </a:r>
          </a:p>
          <a:p>
            <a:pPr lvl="1"/>
            <a:r>
              <a:rPr lang="en-US" dirty="0" smtClean="0"/>
              <a:t>The 2 most senior posts</a:t>
            </a:r>
          </a:p>
          <a:p>
            <a:r>
              <a:rPr lang="en-US" dirty="0" smtClean="0"/>
              <a:t>My family wanted to eliminate the imperial house of Liu, but the 3 descendants of Kao-</a:t>
            </a:r>
            <a:r>
              <a:rPr lang="en-US" dirty="0" err="1" smtClean="0"/>
              <a:t>ti</a:t>
            </a:r>
            <a:r>
              <a:rPr lang="en-US" dirty="0" smtClean="0"/>
              <a:t> still had kingdoms</a:t>
            </a:r>
          </a:p>
          <a:p>
            <a:pPr lvl="1"/>
            <a:r>
              <a:rPr lang="en-US" dirty="0" err="1" smtClean="0"/>
              <a:t>Ch’u</a:t>
            </a:r>
            <a:r>
              <a:rPr lang="en-US" dirty="0" smtClean="0"/>
              <a:t>, </a:t>
            </a:r>
            <a:r>
              <a:rPr lang="en-US" dirty="0" err="1" smtClean="0"/>
              <a:t>Huai</a:t>
            </a:r>
            <a:r>
              <a:rPr lang="en-US" dirty="0" smtClean="0"/>
              <a:t>-nan, and Tai</a:t>
            </a:r>
          </a:p>
          <a:p>
            <a:r>
              <a:rPr lang="en-US" dirty="0" smtClean="0"/>
              <a:t>They eliminated my family</a:t>
            </a:r>
          </a:p>
        </p:txBody>
      </p:sp>
    </p:spTree>
    <p:extLst>
      <p:ext uri="{BB962C8B-B14F-4D97-AF65-F5344CB8AC3E}">
        <p14:creationId xmlns:p14="http://schemas.microsoft.com/office/powerpoint/2010/main" val="26157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5376672"/>
          </a:xfrm>
        </p:spPr>
        <p:txBody>
          <a:bodyPr/>
          <a:lstStyle/>
          <a:p>
            <a:r>
              <a:rPr lang="en-US" dirty="0"/>
              <a:t>627-705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was </a:t>
            </a:r>
            <a:r>
              <a:rPr lang="en-US" dirty="0" err="1" smtClean="0"/>
              <a:t>Gaozong’s</a:t>
            </a:r>
            <a:r>
              <a:rPr lang="en-US" dirty="0" smtClean="0"/>
              <a:t> concubine</a:t>
            </a:r>
          </a:p>
          <a:p>
            <a:r>
              <a:rPr lang="en-US" dirty="0" smtClean="0"/>
              <a:t>Influenced him so much I replaced his previous empress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Gaozong</a:t>
            </a:r>
            <a:r>
              <a:rPr lang="en-US" dirty="0" smtClean="0"/>
              <a:t> suffered from a stroke in 660, I took control of the Empire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</a:t>
            </a:r>
            <a:r>
              <a:rPr lang="en-US" dirty="0" smtClean="0"/>
              <a:t>Tang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0021"/>
            <a:ext cx="3289697" cy="407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2 sons and many people thought they should rule while their father was ill</a:t>
            </a:r>
          </a:p>
          <a:p>
            <a:pPr lvl="2"/>
            <a:r>
              <a:rPr lang="en-US" dirty="0" smtClean="0"/>
              <a:t>Unfortunately both died, one from suicide</a:t>
            </a:r>
          </a:p>
          <a:p>
            <a:r>
              <a:rPr lang="en-US" dirty="0" err="1" smtClean="0"/>
              <a:t>Gaozong</a:t>
            </a:r>
            <a:r>
              <a:rPr lang="en-US" dirty="0" smtClean="0"/>
              <a:t> died in 683</a:t>
            </a:r>
          </a:p>
          <a:p>
            <a:r>
              <a:rPr lang="en-US" dirty="0" smtClean="0"/>
              <a:t>His heir, </a:t>
            </a:r>
            <a:r>
              <a:rPr lang="en-US" dirty="0" err="1" smtClean="0"/>
              <a:t>Zhongzong</a:t>
            </a:r>
            <a:r>
              <a:rPr lang="en-US" dirty="0" smtClean="0"/>
              <a:t>, wanted to put his father-in-law in power.</a:t>
            </a:r>
          </a:p>
          <a:p>
            <a:pPr lvl="1"/>
            <a:r>
              <a:rPr lang="en-US" dirty="0" smtClean="0"/>
              <a:t>I stepped in to prevent this from happening</a:t>
            </a:r>
          </a:p>
          <a:p>
            <a:pPr lvl="1"/>
            <a:r>
              <a:rPr lang="en-US" dirty="0" smtClean="0"/>
              <a:t>I exiled </a:t>
            </a:r>
            <a:r>
              <a:rPr lang="en-US" dirty="0" err="1" smtClean="0"/>
              <a:t>Zhongzong</a:t>
            </a:r>
            <a:r>
              <a:rPr lang="en-US" dirty="0" smtClean="0"/>
              <a:t> and made </a:t>
            </a:r>
            <a:r>
              <a:rPr lang="en-US" dirty="0" err="1" smtClean="0"/>
              <a:t>Ruizong</a:t>
            </a:r>
            <a:r>
              <a:rPr lang="en-US" dirty="0" smtClean="0"/>
              <a:t>, another son of </a:t>
            </a:r>
            <a:r>
              <a:rPr lang="en-US" dirty="0" err="1" smtClean="0"/>
              <a:t>Gaozong</a:t>
            </a:r>
            <a:r>
              <a:rPr lang="en-US" dirty="0" smtClean="0"/>
              <a:t> emperor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</a:t>
            </a:r>
            <a:r>
              <a:rPr lang="en-US" dirty="0" err="1" smtClean="0"/>
              <a:t>Zetian</a:t>
            </a:r>
            <a:r>
              <a:rPr lang="en-US" dirty="0" smtClean="0"/>
              <a:t> of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15724</TotalTime>
  <Words>839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Empresses of China</vt:lpstr>
      <vt:lpstr>How did empresses gain power?</vt:lpstr>
      <vt:lpstr>Concubines</vt:lpstr>
      <vt:lpstr>Lü of Han </vt:lpstr>
      <vt:lpstr>Lü of Han </vt:lpstr>
      <vt:lpstr>Lü of Han </vt:lpstr>
      <vt:lpstr>Lü of Han </vt:lpstr>
      <vt:lpstr>Wu Zetian of Tang</vt:lpstr>
      <vt:lpstr>Wu Zetian of Tang</vt:lpstr>
      <vt:lpstr>PowerPoint Presentation</vt:lpstr>
      <vt:lpstr>Wu Zetian of Zhou</vt:lpstr>
      <vt:lpstr>Wu Zetian of Zhou</vt:lpstr>
      <vt:lpstr>Wu Zetian of Zhou</vt:lpstr>
      <vt:lpstr>Cixi of Qing</vt:lpstr>
      <vt:lpstr>Cixi of Qing</vt:lpstr>
      <vt:lpstr>PowerPoint Presentation</vt:lpstr>
      <vt:lpstr>Cixi on Reform</vt:lpstr>
      <vt:lpstr>Cixi on reform</vt:lpstr>
      <vt:lpstr>Cixi of Qing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Empresses of China</dc:title>
  <dc:creator>Owner</dc:creator>
  <cp:lastModifiedBy>Owner</cp:lastModifiedBy>
  <cp:revision>43</cp:revision>
  <dcterms:created xsi:type="dcterms:W3CDTF">2013-01-28T19:11:06Z</dcterms:created>
  <dcterms:modified xsi:type="dcterms:W3CDTF">2013-02-26T01:57:04Z</dcterms:modified>
</cp:coreProperties>
</file>