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60" r:id="rId3"/>
    <p:sldMasterId id="2147483672" r:id="rId4"/>
  </p:sldMasterIdLst>
  <p:notesMasterIdLst>
    <p:notesMasterId r:id="rId27"/>
  </p:notesMasterIdLst>
  <p:sldIdLst>
    <p:sldId id="257" r:id="rId5"/>
    <p:sldId id="258" r:id="rId6"/>
    <p:sldId id="259" r:id="rId7"/>
    <p:sldId id="260" r:id="rId8"/>
    <p:sldId id="261" r:id="rId9"/>
    <p:sldId id="262" r:id="rId10"/>
    <p:sldId id="281" r:id="rId11"/>
    <p:sldId id="282" r:id="rId12"/>
    <p:sldId id="264" r:id="rId13"/>
    <p:sldId id="265" r:id="rId14"/>
    <p:sldId id="297" r:id="rId15"/>
    <p:sldId id="266" r:id="rId16"/>
    <p:sldId id="298" r:id="rId17"/>
    <p:sldId id="289" r:id="rId18"/>
    <p:sldId id="286" r:id="rId19"/>
    <p:sldId id="299" r:id="rId20"/>
    <p:sldId id="300" r:id="rId21"/>
    <p:sldId id="268" r:id="rId22"/>
    <p:sldId id="269" r:id="rId23"/>
    <p:sldId id="274" r:id="rId24"/>
    <p:sldId id="273" r:id="rId25"/>
    <p:sldId id="276" r:id="rId26"/>
  </p:sldIdLst>
  <p:sldSz cx="12188825" cy="6858000"/>
  <p:notesSz cx="6858000" cy="9144000"/>
  <p:defaultTextStyle>
    <a:defPPr>
      <a:defRPr lang="zh-CN"/>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970A5"/>
    <a:srgbClr val="C7B283"/>
    <a:srgbClr val="F1EAE9"/>
    <a:srgbClr val="E1BC6C"/>
    <a:srgbClr val="2A4979"/>
    <a:srgbClr val="001B3E"/>
    <a:srgbClr val="E2C980"/>
    <a:srgbClr val="FECE6B"/>
    <a:srgbClr val="FFDC55"/>
    <a:srgbClr val="F368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747" autoAdjust="0"/>
    <p:restoredTop sz="94159" autoAdjust="0"/>
  </p:normalViewPr>
  <p:slideViewPr>
    <p:cSldViewPr snapToGrid="0" snapToObjects="1">
      <p:cViewPr varScale="1">
        <p:scale>
          <a:sx n="141" d="100"/>
          <a:sy n="141" d="100"/>
        </p:scale>
        <p:origin x="1680" y="192"/>
      </p:cViewPr>
      <p:guideLst>
        <p:guide orient="horz" pos="2160"/>
        <p:guide pos="3839"/>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slide" Target="slides/slide1.xml"/><Relationship Id="rId4" Type="http://schemas.openxmlformats.org/officeDocument/2006/relationships/slideMaster" Target="slideMasters/slideMaster3.xml"/><Relationship Id="rId30" Type="http://schemas.openxmlformats.org/officeDocument/2006/relationships/tableStyles" Target="tableStyles.xml"/><Relationship Id="rId3" Type="http://schemas.openxmlformats.org/officeDocument/2006/relationships/slideMaster" Target="slideMasters/slideMaster2.xml"/><Relationship Id="rId29" Type="http://schemas.openxmlformats.org/officeDocument/2006/relationships/viewProps" Target="viewProps.xml"/><Relationship Id="rId28" Type="http://schemas.openxmlformats.org/officeDocument/2006/relationships/presProps" Target="presProps.xml"/><Relationship Id="rId27" Type="http://schemas.openxmlformats.org/officeDocument/2006/relationships/notesMaster" Target="notesMasters/notesMaster1.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13" name=""/>
        <p:cNvGrpSpPr/>
        <p:nvPr/>
      </p:nvGrpSpPr>
      <p:grpSpPr>
        <a:xfrm>
          <a:off x="0" y="0"/>
          <a:ext cx="0" cy="0"/>
          <a:chOff x="0" y="0"/>
          <a:chExt cx="0" cy="0"/>
        </a:xfrm>
      </p:grpSpPr>
      <p:sp>
        <p:nvSpPr>
          <p:cNvPr id="1048834"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zh-CN" altLang="en-US"/>
          </a:p>
        </p:txBody>
      </p:sp>
      <p:sp>
        <p:nvSpPr>
          <p:cNvPr id="1048835"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E71ADCA-2017-1D4F-BF7B-716326A5D2C6}" type="datetimeFigureOut">
              <a:rPr kumimoji="1" lang="zh-CN" altLang="en-US" smtClean="0"/>
            </a:fld>
            <a:endParaRPr kumimoji="1" lang="zh-CN" altLang="en-US"/>
          </a:p>
        </p:txBody>
      </p:sp>
      <p:sp>
        <p:nvSpPr>
          <p:cNvPr id="1048836" name="幻灯片图像占位符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p>
            <a:endParaRPr lang="zh-CN" altLang="en-US"/>
          </a:p>
        </p:txBody>
      </p:sp>
      <p:sp>
        <p:nvSpPr>
          <p:cNvPr id="1048837"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p>
            <a:pPr lvl="0"/>
            <a:r>
              <a:rPr kumimoji="1" lang="zh-CN" altLang="en-US"/>
              <a:t>单击此处编辑母版文本样式</a:t>
            </a:r>
            <a:endParaRPr kumimoji="1" lang="zh-CN" altLang="en-US"/>
          </a:p>
          <a:p>
            <a:pPr lvl="1"/>
            <a:r>
              <a:rPr kumimoji="1" lang="zh-CN" altLang="en-US"/>
              <a:t>二级</a:t>
            </a:r>
            <a:endParaRPr kumimoji="1" lang="zh-CN" altLang="en-US"/>
          </a:p>
          <a:p>
            <a:pPr lvl="2"/>
            <a:r>
              <a:rPr kumimoji="1" lang="zh-CN" altLang="en-US"/>
              <a:t>三级</a:t>
            </a:r>
            <a:endParaRPr kumimoji="1" lang="zh-CN" altLang="en-US"/>
          </a:p>
          <a:p>
            <a:pPr lvl="3"/>
            <a:r>
              <a:rPr kumimoji="1" lang="zh-CN" altLang="en-US"/>
              <a:t>四级</a:t>
            </a:r>
            <a:endParaRPr kumimoji="1" lang="zh-CN" altLang="en-US"/>
          </a:p>
          <a:p>
            <a:pPr lvl="4"/>
            <a:r>
              <a:rPr kumimoji="1" lang="zh-CN" altLang="en-US"/>
              <a:t>五级</a:t>
            </a:r>
            <a:endParaRPr kumimoji="1" lang="zh-CN" altLang="en-US"/>
          </a:p>
        </p:txBody>
      </p:sp>
      <p:sp>
        <p:nvSpPr>
          <p:cNvPr id="1048838"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zh-CN" altLang="en-US"/>
          </a:p>
        </p:txBody>
      </p:sp>
      <p:sp>
        <p:nvSpPr>
          <p:cNvPr id="1048839" name="幻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F91D4CB-9D9B-5145-8EC7-FEB752E0A981}" type="slidenum">
              <a:rPr kumimoji="1" lang="zh-CN" altLang="en-US" smtClean="0"/>
            </a:fld>
            <a:endParaRPr kumimoji="1" lang="zh-CN" alt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57" name=""/>
        <p:cNvGrpSpPr/>
        <p:nvPr/>
      </p:nvGrpSpPr>
      <p:grpSpPr>
        <a:xfrm>
          <a:off x="0" y="0"/>
          <a:ext cx="0" cy="0"/>
          <a:chOff x="0" y="0"/>
          <a:chExt cx="0" cy="0"/>
        </a:xfrm>
      </p:grpSpPr>
      <p:sp>
        <p:nvSpPr>
          <p:cNvPr id="1048623" name="标题 1"/>
          <p:cNvSpPr>
            <a:spLocks noGrp="1"/>
          </p:cNvSpPr>
          <p:nvPr>
            <p:ph type="ctrTitle"/>
          </p:nvPr>
        </p:nvSpPr>
        <p:spPr>
          <a:xfrm>
            <a:off x="914162" y="2130426"/>
            <a:ext cx="10360501" cy="1470025"/>
          </a:xfrm>
        </p:spPr>
        <p:txBody>
          <a:bodyPr/>
          <a:p>
            <a:r>
              <a:rPr kumimoji="1" lang="zh-CN" altLang="en-US"/>
              <a:t>单击此处编辑母版标题样式</a:t>
            </a:r>
            <a:endParaRPr kumimoji="1" lang="zh-CN" altLang="en-US"/>
          </a:p>
        </p:txBody>
      </p:sp>
      <p:sp>
        <p:nvSpPr>
          <p:cNvPr id="1048624" name="副标题 2"/>
          <p:cNvSpPr>
            <a:spLocks noGrp="1"/>
          </p:cNvSpPr>
          <p:nvPr>
            <p:ph type="subTitle" idx="1"/>
          </p:nvPr>
        </p:nvSpPr>
        <p:spPr>
          <a:xfrm>
            <a:off x="1828324" y="3886200"/>
            <a:ext cx="8532178"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zh-CN" altLang="en-US"/>
              <a:t>单击此处编辑母版副标题样式</a:t>
            </a:r>
            <a:endParaRPr kumimoji="1" lang="zh-CN" altLang="en-US"/>
          </a:p>
        </p:txBody>
      </p:sp>
      <p:sp>
        <p:nvSpPr>
          <p:cNvPr id="1048625" name="日期占位符 3"/>
          <p:cNvSpPr>
            <a:spLocks noGrp="1"/>
          </p:cNvSpPr>
          <p:nvPr>
            <p:ph type="dt" sz="half" idx="10"/>
          </p:nvPr>
        </p:nvSpPr>
        <p:spPr/>
        <p:txBody>
          <a:bodyPr/>
          <a:p>
            <a:fld id="{0781DB9E-266B-364C-B7A0-CFFBA7E74FCC}" type="datetimeFigureOut">
              <a:rPr kumimoji="1" lang="zh-CN" altLang="en-US" smtClean="0"/>
            </a:fld>
            <a:endParaRPr kumimoji="1" lang="zh-CN" altLang="en-US"/>
          </a:p>
        </p:txBody>
      </p:sp>
      <p:sp>
        <p:nvSpPr>
          <p:cNvPr id="1048626" name="页脚占位符 4"/>
          <p:cNvSpPr>
            <a:spLocks noGrp="1"/>
          </p:cNvSpPr>
          <p:nvPr>
            <p:ph type="ftr" sz="quarter" idx="11"/>
          </p:nvPr>
        </p:nvSpPr>
        <p:spPr/>
        <p:txBody>
          <a:bodyPr/>
          <a:p>
            <a:endParaRPr kumimoji="1" lang="zh-CN" altLang="en-US"/>
          </a:p>
        </p:txBody>
      </p:sp>
      <p:sp>
        <p:nvSpPr>
          <p:cNvPr id="1048627" name="幻灯片编号占位符 5"/>
          <p:cNvSpPr>
            <a:spLocks noGrp="1"/>
          </p:cNvSpPr>
          <p:nvPr>
            <p:ph type="sldNum" sz="quarter" idx="12"/>
          </p:nvPr>
        </p:nvSpPr>
        <p:spPr/>
        <p:txBody>
          <a:bodyPr/>
          <a:p>
            <a:fld id="{DFD5D161-2C3B-2643-8954-81D73F978955}" type="slidenum">
              <a:rPr kumimoji="1" lang="zh-CN" altLang="en-US" smtClean="0"/>
            </a:fld>
            <a:endParaRPr kumimoji="1"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本">
    <p:spTree>
      <p:nvGrpSpPr>
        <p:cNvPr id="97" name=""/>
        <p:cNvGrpSpPr/>
        <p:nvPr/>
      </p:nvGrpSpPr>
      <p:grpSpPr>
        <a:xfrm>
          <a:off x="0" y="0"/>
          <a:ext cx="0" cy="0"/>
          <a:chOff x="0" y="0"/>
          <a:chExt cx="0" cy="0"/>
        </a:xfrm>
      </p:grpSpPr>
      <p:sp>
        <p:nvSpPr>
          <p:cNvPr id="1048748" name="标题 1"/>
          <p:cNvSpPr>
            <a:spLocks noGrp="1"/>
          </p:cNvSpPr>
          <p:nvPr>
            <p:ph type="title"/>
          </p:nvPr>
        </p:nvSpPr>
        <p:spPr/>
        <p:txBody>
          <a:bodyPr/>
          <a:p>
            <a:r>
              <a:rPr kumimoji="1" lang="zh-CN" altLang="en-US"/>
              <a:t>单击此处编辑母版标题样式</a:t>
            </a:r>
            <a:endParaRPr kumimoji="1" lang="zh-CN" altLang="en-US"/>
          </a:p>
        </p:txBody>
      </p:sp>
      <p:sp>
        <p:nvSpPr>
          <p:cNvPr id="1048749" name="竖排文本占位符 2"/>
          <p:cNvSpPr>
            <a:spLocks noGrp="1"/>
          </p:cNvSpPr>
          <p:nvPr>
            <p:ph type="body" orient="vert" idx="1"/>
          </p:nvPr>
        </p:nvSpPr>
        <p:spPr/>
        <p:txBody>
          <a:bodyPr vert="eaVert"/>
          <a:p>
            <a:pPr lvl="0"/>
            <a:r>
              <a:rPr kumimoji="1" lang="zh-CN" altLang="en-US"/>
              <a:t>单击此处编辑母版文本样式</a:t>
            </a:r>
            <a:endParaRPr kumimoji="1" lang="zh-CN" altLang="en-US"/>
          </a:p>
          <a:p>
            <a:pPr lvl="1"/>
            <a:r>
              <a:rPr kumimoji="1" lang="zh-CN" altLang="en-US"/>
              <a:t>二级</a:t>
            </a:r>
            <a:endParaRPr kumimoji="1" lang="zh-CN" altLang="en-US"/>
          </a:p>
          <a:p>
            <a:pPr lvl="2"/>
            <a:r>
              <a:rPr kumimoji="1" lang="zh-CN" altLang="en-US"/>
              <a:t>三级</a:t>
            </a:r>
            <a:endParaRPr kumimoji="1" lang="zh-CN" altLang="en-US"/>
          </a:p>
          <a:p>
            <a:pPr lvl="3"/>
            <a:r>
              <a:rPr kumimoji="1" lang="zh-CN" altLang="en-US"/>
              <a:t>四级</a:t>
            </a:r>
            <a:endParaRPr kumimoji="1" lang="zh-CN" altLang="en-US"/>
          </a:p>
          <a:p>
            <a:pPr lvl="4"/>
            <a:r>
              <a:rPr kumimoji="1" lang="zh-CN" altLang="en-US"/>
              <a:t>五级</a:t>
            </a:r>
            <a:endParaRPr kumimoji="1" lang="zh-CN" altLang="en-US"/>
          </a:p>
        </p:txBody>
      </p:sp>
      <p:sp>
        <p:nvSpPr>
          <p:cNvPr id="1048750" name="日期占位符 3"/>
          <p:cNvSpPr>
            <a:spLocks noGrp="1"/>
          </p:cNvSpPr>
          <p:nvPr>
            <p:ph type="dt" sz="half" idx="10"/>
          </p:nvPr>
        </p:nvSpPr>
        <p:spPr/>
        <p:txBody>
          <a:bodyPr/>
          <a:p>
            <a:fld id="{0781DB9E-266B-364C-B7A0-CFFBA7E74FCC}" type="datetimeFigureOut">
              <a:rPr kumimoji="1" lang="zh-CN" altLang="en-US" smtClean="0"/>
            </a:fld>
            <a:endParaRPr kumimoji="1" lang="zh-CN" altLang="en-US"/>
          </a:p>
        </p:txBody>
      </p:sp>
      <p:sp>
        <p:nvSpPr>
          <p:cNvPr id="1048751" name="页脚占位符 4"/>
          <p:cNvSpPr>
            <a:spLocks noGrp="1"/>
          </p:cNvSpPr>
          <p:nvPr>
            <p:ph type="ftr" sz="quarter" idx="11"/>
          </p:nvPr>
        </p:nvSpPr>
        <p:spPr/>
        <p:txBody>
          <a:bodyPr/>
          <a:p>
            <a:endParaRPr kumimoji="1" lang="zh-CN" altLang="en-US"/>
          </a:p>
        </p:txBody>
      </p:sp>
      <p:sp>
        <p:nvSpPr>
          <p:cNvPr id="1048752" name="幻灯片编号占位符 5"/>
          <p:cNvSpPr>
            <a:spLocks noGrp="1"/>
          </p:cNvSpPr>
          <p:nvPr>
            <p:ph type="sldNum" sz="quarter" idx="12"/>
          </p:nvPr>
        </p:nvSpPr>
        <p:spPr/>
        <p:txBody>
          <a:bodyPr/>
          <a:p>
            <a:fld id="{DFD5D161-2C3B-2643-8954-81D73F978955}" type="slidenum">
              <a:rPr kumimoji="1" lang="zh-CN" altLang="en-US" smtClean="0"/>
            </a:fld>
            <a:endParaRPr kumimoji="1"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和文本">
    <p:spTree>
      <p:nvGrpSpPr>
        <p:cNvPr id="95" name=""/>
        <p:cNvGrpSpPr/>
        <p:nvPr/>
      </p:nvGrpSpPr>
      <p:grpSpPr>
        <a:xfrm>
          <a:off x="0" y="0"/>
          <a:ext cx="0" cy="0"/>
          <a:chOff x="0" y="0"/>
          <a:chExt cx="0" cy="0"/>
        </a:xfrm>
      </p:grpSpPr>
      <p:sp>
        <p:nvSpPr>
          <p:cNvPr id="1048737" name="竖排标题 1"/>
          <p:cNvSpPr>
            <a:spLocks noGrp="1"/>
          </p:cNvSpPr>
          <p:nvPr>
            <p:ph type="title" orient="vert"/>
          </p:nvPr>
        </p:nvSpPr>
        <p:spPr>
          <a:xfrm>
            <a:off x="11780415" y="274639"/>
            <a:ext cx="3654531" cy="5851525"/>
          </a:xfrm>
        </p:spPr>
        <p:txBody>
          <a:bodyPr vert="eaVert"/>
          <a:p>
            <a:r>
              <a:rPr kumimoji="1" lang="zh-CN" altLang="en-US"/>
              <a:t>单击此处编辑母版标题样式</a:t>
            </a:r>
            <a:endParaRPr kumimoji="1" lang="zh-CN" altLang="en-US"/>
          </a:p>
        </p:txBody>
      </p:sp>
      <p:sp>
        <p:nvSpPr>
          <p:cNvPr id="1048738" name="竖排文本占位符 2"/>
          <p:cNvSpPr>
            <a:spLocks noGrp="1"/>
          </p:cNvSpPr>
          <p:nvPr>
            <p:ph type="body" orient="vert" idx="1"/>
          </p:nvPr>
        </p:nvSpPr>
        <p:spPr>
          <a:xfrm>
            <a:off x="812589" y="274639"/>
            <a:ext cx="10764680" cy="5851525"/>
          </a:xfrm>
        </p:spPr>
        <p:txBody>
          <a:bodyPr vert="eaVert"/>
          <a:p>
            <a:pPr lvl="0"/>
            <a:r>
              <a:rPr kumimoji="1" lang="zh-CN" altLang="en-US"/>
              <a:t>单击此处编辑母版文本样式</a:t>
            </a:r>
            <a:endParaRPr kumimoji="1" lang="zh-CN" altLang="en-US"/>
          </a:p>
          <a:p>
            <a:pPr lvl="1"/>
            <a:r>
              <a:rPr kumimoji="1" lang="zh-CN" altLang="en-US"/>
              <a:t>二级</a:t>
            </a:r>
            <a:endParaRPr kumimoji="1" lang="zh-CN" altLang="en-US"/>
          </a:p>
          <a:p>
            <a:pPr lvl="2"/>
            <a:r>
              <a:rPr kumimoji="1" lang="zh-CN" altLang="en-US"/>
              <a:t>三级</a:t>
            </a:r>
            <a:endParaRPr kumimoji="1" lang="zh-CN" altLang="en-US"/>
          </a:p>
          <a:p>
            <a:pPr lvl="3"/>
            <a:r>
              <a:rPr kumimoji="1" lang="zh-CN" altLang="en-US"/>
              <a:t>四级</a:t>
            </a:r>
            <a:endParaRPr kumimoji="1" lang="zh-CN" altLang="en-US"/>
          </a:p>
          <a:p>
            <a:pPr lvl="4"/>
            <a:r>
              <a:rPr kumimoji="1" lang="zh-CN" altLang="en-US"/>
              <a:t>五级</a:t>
            </a:r>
            <a:endParaRPr kumimoji="1" lang="zh-CN" altLang="en-US"/>
          </a:p>
        </p:txBody>
      </p:sp>
      <p:sp>
        <p:nvSpPr>
          <p:cNvPr id="1048739" name="日期占位符 3"/>
          <p:cNvSpPr>
            <a:spLocks noGrp="1"/>
          </p:cNvSpPr>
          <p:nvPr>
            <p:ph type="dt" sz="half" idx="10"/>
          </p:nvPr>
        </p:nvSpPr>
        <p:spPr/>
        <p:txBody>
          <a:bodyPr/>
          <a:p>
            <a:fld id="{0781DB9E-266B-364C-B7A0-CFFBA7E74FCC}" type="datetimeFigureOut">
              <a:rPr kumimoji="1" lang="zh-CN" altLang="en-US" smtClean="0"/>
            </a:fld>
            <a:endParaRPr kumimoji="1" lang="zh-CN" altLang="en-US"/>
          </a:p>
        </p:txBody>
      </p:sp>
      <p:sp>
        <p:nvSpPr>
          <p:cNvPr id="1048740" name="页脚占位符 4"/>
          <p:cNvSpPr>
            <a:spLocks noGrp="1"/>
          </p:cNvSpPr>
          <p:nvPr>
            <p:ph type="ftr" sz="quarter" idx="11"/>
          </p:nvPr>
        </p:nvSpPr>
        <p:spPr/>
        <p:txBody>
          <a:bodyPr/>
          <a:p>
            <a:endParaRPr kumimoji="1" lang="zh-CN" altLang="en-US"/>
          </a:p>
        </p:txBody>
      </p:sp>
      <p:sp>
        <p:nvSpPr>
          <p:cNvPr id="1048741" name="幻灯片编号占位符 5"/>
          <p:cNvSpPr>
            <a:spLocks noGrp="1"/>
          </p:cNvSpPr>
          <p:nvPr>
            <p:ph type="sldNum" sz="quarter" idx="12"/>
          </p:nvPr>
        </p:nvSpPr>
        <p:spPr/>
        <p:txBody>
          <a:bodyPr/>
          <a:p>
            <a:fld id="{DFD5D161-2C3B-2643-8954-81D73F978955}" type="slidenum">
              <a:rPr kumimoji="1" lang="zh-CN" altLang="en-US" smtClean="0"/>
            </a:fld>
            <a:endParaRPr kumimoji="1"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85" name=""/>
        <p:cNvGrpSpPr/>
        <p:nvPr/>
      </p:nvGrpSpPr>
      <p:grpSpPr>
        <a:xfrm>
          <a:off x="0" y="0"/>
          <a:ext cx="0" cy="0"/>
          <a:chOff x="0" y="0"/>
          <a:chExt cx="0" cy="0"/>
        </a:xfrm>
      </p:grpSpPr>
      <p:sp>
        <p:nvSpPr>
          <p:cNvPr id="1048683" name="标题 1"/>
          <p:cNvSpPr>
            <a:spLocks noGrp="1"/>
          </p:cNvSpPr>
          <p:nvPr>
            <p:ph type="ctrTitle"/>
          </p:nvPr>
        </p:nvSpPr>
        <p:spPr>
          <a:xfrm>
            <a:off x="914162" y="2130426"/>
            <a:ext cx="10360501" cy="1470025"/>
          </a:xfrm>
        </p:spPr>
        <p:txBody>
          <a:bodyPr/>
          <a:p>
            <a:r>
              <a:rPr kumimoji="1" lang="zh-CN" altLang="en-US"/>
              <a:t>单击此处编辑母版标题样式</a:t>
            </a:r>
            <a:endParaRPr kumimoji="1" lang="zh-CN" altLang="en-US"/>
          </a:p>
        </p:txBody>
      </p:sp>
      <p:sp>
        <p:nvSpPr>
          <p:cNvPr id="1048684" name="副标题 2"/>
          <p:cNvSpPr>
            <a:spLocks noGrp="1"/>
          </p:cNvSpPr>
          <p:nvPr>
            <p:ph type="subTitle" idx="1"/>
          </p:nvPr>
        </p:nvSpPr>
        <p:spPr>
          <a:xfrm>
            <a:off x="1828324" y="3886200"/>
            <a:ext cx="8532178"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zh-CN" altLang="en-US"/>
              <a:t>单击此处编辑母版副标题样式</a:t>
            </a:r>
            <a:endParaRPr kumimoji="1" lang="zh-CN" altLang="en-US"/>
          </a:p>
        </p:txBody>
      </p:sp>
      <p:sp>
        <p:nvSpPr>
          <p:cNvPr id="1048685" name="日期占位符 3"/>
          <p:cNvSpPr>
            <a:spLocks noGrp="1"/>
          </p:cNvSpPr>
          <p:nvPr>
            <p:ph type="dt" sz="half" idx="10"/>
          </p:nvPr>
        </p:nvSpPr>
        <p:spPr/>
        <p:txBody>
          <a:bodyPr/>
          <a:p>
            <a:fld id="{0781DB9E-266B-364C-B7A0-CFFBA7E74FCC}" type="datetimeFigureOut">
              <a:rPr kumimoji="1" lang="zh-CN" altLang="en-US" smtClean="0"/>
            </a:fld>
            <a:endParaRPr kumimoji="1" lang="zh-CN" altLang="en-US"/>
          </a:p>
        </p:txBody>
      </p:sp>
      <p:sp>
        <p:nvSpPr>
          <p:cNvPr id="1048686" name="页脚占位符 4"/>
          <p:cNvSpPr>
            <a:spLocks noGrp="1"/>
          </p:cNvSpPr>
          <p:nvPr>
            <p:ph type="ftr" sz="quarter" idx="11"/>
          </p:nvPr>
        </p:nvSpPr>
        <p:spPr/>
        <p:txBody>
          <a:bodyPr/>
          <a:p>
            <a:endParaRPr kumimoji="1" lang="zh-CN" altLang="en-US"/>
          </a:p>
        </p:txBody>
      </p:sp>
      <p:sp>
        <p:nvSpPr>
          <p:cNvPr id="1048687" name="幻灯片编号占位符 5"/>
          <p:cNvSpPr>
            <a:spLocks noGrp="1"/>
          </p:cNvSpPr>
          <p:nvPr>
            <p:ph type="sldNum" sz="quarter" idx="12"/>
          </p:nvPr>
        </p:nvSpPr>
        <p:spPr/>
        <p:txBody>
          <a:bodyPr/>
          <a:p>
            <a:fld id="{DFD5D161-2C3B-2643-8954-81D73F978955}" type="slidenum">
              <a:rPr kumimoji="1" lang="zh-CN" altLang="en-US" smtClean="0"/>
            </a:fld>
            <a:endParaRPr kumimoji="1"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76" name=""/>
        <p:cNvGrpSpPr/>
        <p:nvPr/>
      </p:nvGrpSpPr>
      <p:grpSpPr>
        <a:xfrm>
          <a:off x="0" y="0"/>
          <a:ext cx="0" cy="0"/>
          <a:chOff x="0" y="0"/>
          <a:chExt cx="0" cy="0"/>
        </a:xfrm>
      </p:grpSpPr>
      <p:sp>
        <p:nvSpPr>
          <p:cNvPr id="1048654" name="标题 1"/>
          <p:cNvSpPr>
            <a:spLocks noGrp="1"/>
          </p:cNvSpPr>
          <p:nvPr>
            <p:ph type="title"/>
          </p:nvPr>
        </p:nvSpPr>
        <p:spPr/>
        <p:txBody>
          <a:bodyPr/>
          <a:p>
            <a:r>
              <a:rPr kumimoji="1" lang="zh-CN" altLang="en-US"/>
              <a:t>单击此处编辑母版标题样式</a:t>
            </a:r>
            <a:endParaRPr kumimoji="1" lang="zh-CN" altLang="en-US"/>
          </a:p>
        </p:txBody>
      </p:sp>
      <p:sp>
        <p:nvSpPr>
          <p:cNvPr id="1048655" name="内容占位符 2"/>
          <p:cNvSpPr>
            <a:spLocks noGrp="1"/>
          </p:cNvSpPr>
          <p:nvPr>
            <p:ph idx="1"/>
          </p:nvPr>
        </p:nvSpPr>
        <p:spPr/>
        <p:txBody>
          <a:bodyPr/>
          <a:p>
            <a:pPr lvl="0"/>
            <a:r>
              <a:rPr kumimoji="1" lang="zh-CN" altLang="en-US"/>
              <a:t>单击此处编辑母版文本样式</a:t>
            </a:r>
            <a:endParaRPr kumimoji="1" lang="zh-CN" altLang="en-US"/>
          </a:p>
          <a:p>
            <a:pPr lvl="1"/>
            <a:r>
              <a:rPr kumimoji="1" lang="zh-CN" altLang="en-US"/>
              <a:t>二级</a:t>
            </a:r>
            <a:endParaRPr kumimoji="1" lang="zh-CN" altLang="en-US"/>
          </a:p>
          <a:p>
            <a:pPr lvl="2"/>
            <a:r>
              <a:rPr kumimoji="1" lang="zh-CN" altLang="en-US"/>
              <a:t>三级</a:t>
            </a:r>
            <a:endParaRPr kumimoji="1" lang="zh-CN" altLang="en-US"/>
          </a:p>
          <a:p>
            <a:pPr lvl="3"/>
            <a:r>
              <a:rPr kumimoji="1" lang="zh-CN" altLang="en-US"/>
              <a:t>四级</a:t>
            </a:r>
            <a:endParaRPr kumimoji="1" lang="zh-CN" altLang="en-US"/>
          </a:p>
          <a:p>
            <a:pPr lvl="4"/>
            <a:r>
              <a:rPr kumimoji="1" lang="zh-CN" altLang="en-US"/>
              <a:t>五级</a:t>
            </a:r>
            <a:endParaRPr kumimoji="1" lang="zh-CN" altLang="en-US"/>
          </a:p>
        </p:txBody>
      </p:sp>
      <p:sp>
        <p:nvSpPr>
          <p:cNvPr id="1048656" name="日期占位符 3"/>
          <p:cNvSpPr>
            <a:spLocks noGrp="1"/>
          </p:cNvSpPr>
          <p:nvPr>
            <p:ph type="dt" sz="half" idx="10"/>
          </p:nvPr>
        </p:nvSpPr>
        <p:spPr/>
        <p:txBody>
          <a:bodyPr/>
          <a:p>
            <a:fld id="{0781DB9E-266B-364C-B7A0-CFFBA7E74FCC}" type="datetimeFigureOut">
              <a:rPr kumimoji="1" lang="zh-CN" altLang="en-US" smtClean="0"/>
            </a:fld>
            <a:endParaRPr kumimoji="1" lang="zh-CN" altLang="en-US"/>
          </a:p>
        </p:txBody>
      </p:sp>
      <p:sp>
        <p:nvSpPr>
          <p:cNvPr id="1048657" name="页脚占位符 4"/>
          <p:cNvSpPr>
            <a:spLocks noGrp="1"/>
          </p:cNvSpPr>
          <p:nvPr>
            <p:ph type="ftr" sz="quarter" idx="11"/>
          </p:nvPr>
        </p:nvSpPr>
        <p:spPr/>
        <p:txBody>
          <a:bodyPr/>
          <a:p>
            <a:endParaRPr kumimoji="1" lang="zh-CN" altLang="en-US"/>
          </a:p>
        </p:txBody>
      </p:sp>
      <p:sp>
        <p:nvSpPr>
          <p:cNvPr id="1048658" name="幻灯片编号占位符 5"/>
          <p:cNvSpPr>
            <a:spLocks noGrp="1"/>
          </p:cNvSpPr>
          <p:nvPr>
            <p:ph type="sldNum" sz="quarter" idx="12"/>
          </p:nvPr>
        </p:nvSpPr>
        <p:spPr/>
        <p:txBody>
          <a:bodyPr/>
          <a:p>
            <a:fld id="{DFD5D161-2C3B-2643-8954-81D73F978955}" type="slidenum">
              <a:rPr kumimoji="1" lang="zh-CN" altLang="en-US" smtClean="0"/>
            </a:fld>
            <a:endParaRPr kumimoji="1"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90" name=""/>
        <p:cNvGrpSpPr/>
        <p:nvPr/>
      </p:nvGrpSpPr>
      <p:grpSpPr>
        <a:xfrm>
          <a:off x="0" y="0"/>
          <a:ext cx="0" cy="0"/>
          <a:chOff x="0" y="0"/>
          <a:chExt cx="0" cy="0"/>
        </a:xfrm>
      </p:grpSpPr>
      <p:sp>
        <p:nvSpPr>
          <p:cNvPr id="1048710" name="标题 1"/>
          <p:cNvSpPr>
            <a:spLocks noGrp="1"/>
          </p:cNvSpPr>
          <p:nvPr>
            <p:ph type="title"/>
          </p:nvPr>
        </p:nvSpPr>
        <p:spPr>
          <a:xfrm>
            <a:off x="962833" y="4406901"/>
            <a:ext cx="10360501" cy="1362075"/>
          </a:xfrm>
        </p:spPr>
        <p:txBody>
          <a:bodyPr anchor="t"/>
          <a:lstStyle>
            <a:lvl1pPr algn="l">
              <a:defRPr sz="4000" b="1" cap="all"/>
            </a:lvl1pPr>
          </a:lstStyle>
          <a:p>
            <a:r>
              <a:rPr kumimoji="1" lang="zh-CN" altLang="en-US"/>
              <a:t>单击此处编辑母版标题样式</a:t>
            </a:r>
            <a:endParaRPr kumimoji="1" lang="zh-CN" altLang="en-US"/>
          </a:p>
        </p:txBody>
      </p:sp>
      <p:sp>
        <p:nvSpPr>
          <p:cNvPr id="1048711" name="文本占位符 2"/>
          <p:cNvSpPr>
            <a:spLocks noGrp="1"/>
          </p:cNvSpPr>
          <p:nvPr>
            <p:ph type="body" idx="1"/>
          </p:nvPr>
        </p:nvSpPr>
        <p:spPr>
          <a:xfrm>
            <a:off x="962833" y="2906713"/>
            <a:ext cx="10360501"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zh-CN" altLang="en-US"/>
              <a:t>单击此处编辑母版文本样式</a:t>
            </a:r>
            <a:endParaRPr kumimoji="1" lang="zh-CN" altLang="en-US"/>
          </a:p>
        </p:txBody>
      </p:sp>
      <p:sp>
        <p:nvSpPr>
          <p:cNvPr id="1048712" name="日期占位符 3"/>
          <p:cNvSpPr>
            <a:spLocks noGrp="1"/>
          </p:cNvSpPr>
          <p:nvPr>
            <p:ph type="dt" sz="half" idx="10"/>
          </p:nvPr>
        </p:nvSpPr>
        <p:spPr/>
        <p:txBody>
          <a:bodyPr/>
          <a:p>
            <a:fld id="{0781DB9E-266B-364C-B7A0-CFFBA7E74FCC}" type="datetimeFigureOut">
              <a:rPr kumimoji="1" lang="zh-CN" altLang="en-US" smtClean="0"/>
            </a:fld>
            <a:endParaRPr kumimoji="1" lang="zh-CN" altLang="en-US"/>
          </a:p>
        </p:txBody>
      </p:sp>
      <p:sp>
        <p:nvSpPr>
          <p:cNvPr id="1048713" name="页脚占位符 4"/>
          <p:cNvSpPr>
            <a:spLocks noGrp="1"/>
          </p:cNvSpPr>
          <p:nvPr>
            <p:ph type="ftr" sz="quarter" idx="11"/>
          </p:nvPr>
        </p:nvSpPr>
        <p:spPr/>
        <p:txBody>
          <a:bodyPr/>
          <a:p>
            <a:endParaRPr kumimoji="1" lang="zh-CN" altLang="en-US"/>
          </a:p>
        </p:txBody>
      </p:sp>
      <p:sp>
        <p:nvSpPr>
          <p:cNvPr id="1048714" name="幻灯片编号占位符 5"/>
          <p:cNvSpPr>
            <a:spLocks noGrp="1"/>
          </p:cNvSpPr>
          <p:nvPr>
            <p:ph type="sldNum" sz="quarter" idx="12"/>
          </p:nvPr>
        </p:nvSpPr>
        <p:spPr/>
        <p:txBody>
          <a:bodyPr/>
          <a:p>
            <a:fld id="{DFD5D161-2C3B-2643-8954-81D73F978955}" type="slidenum">
              <a:rPr kumimoji="1" lang="zh-CN" altLang="en-US" smtClean="0"/>
            </a:fld>
            <a:endParaRPr kumimoji="1"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项内容">
    <p:spTree>
      <p:nvGrpSpPr>
        <p:cNvPr id="89" name=""/>
        <p:cNvGrpSpPr/>
        <p:nvPr/>
      </p:nvGrpSpPr>
      <p:grpSpPr>
        <a:xfrm>
          <a:off x="0" y="0"/>
          <a:ext cx="0" cy="0"/>
          <a:chOff x="0" y="0"/>
          <a:chExt cx="0" cy="0"/>
        </a:xfrm>
      </p:grpSpPr>
      <p:sp>
        <p:nvSpPr>
          <p:cNvPr id="1048704" name="标题 1"/>
          <p:cNvSpPr>
            <a:spLocks noGrp="1"/>
          </p:cNvSpPr>
          <p:nvPr>
            <p:ph type="title"/>
          </p:nvPr>
        </p:nvSpPr>
        <p:spPr/>
        <p:txBody>
          <a:bodyPr/>
          <a:p>
            <a:r>
              <a:rPr kumimoji="1" lang="zh-CN" altLang="en-US"/>
              <a:t>单击此处编辑母版标题样式</a:t>
            </a:r>
            <a:endParaRPr kumimoji="1" lang="zh-CN" altLang="en-US"/>
          </a:p>
        </p:txBody>
      </p:sp>
      <p:sp>
        <p:nvSpPr>
          <p:cNvPr id="1048705" name="内容占位符 2"/>
          <p:cNvSpPr>
            <a:spLocks noGrp="1"/>
          </p:cNvSpPr>
          <p:nvPr>
            <p:ph sz="half" idx="1"/>
          </p:nvPr>
        </p:nvSpPr>
        <p:spPr>
          <a:xfrm>
            <a:off x="812589" y="1600201"/>
            <a:ext cx="7209606"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zh-CN" altLang="en-US"/>
              <a:t>单击此处编辑母版文本样式</a:t>
            </a:r>
            <a:endParaRPr kumimoji="1" lang="zh-CN" altLang="en-US"/>
          </a:p>
          <a:p>
            <a:pPr lvl="1"/>
            <a:r>
              <a:rPr kumimoji="1" lang="zh-CN" altLang="en-US"/>
              <a:t>二级</a:t>
            </a:r>
            <a:endParaRPr kumimoji="1" lang="zh-CN" altLang="en-US"/>
          </a:p>
          <a:p>
            <a:pPr lvl="2"/>
            <a:r>
              <a:rPr kumimoji="1" lang="zh-CN" altLang="en-US"/>
              <a:t>三级</a:t>
            </a:r>
            <a:endParaRPr kumimoji="1" lang="zh-CN" altLang="en-US"/>
          </a:p>
          <a:p>
            <a:pPr lvl="3"/>
            <a:r>
              <a:rPr kumimoji="1" lang="zh-CN" altLang="en-US"/>
              <a:t>四级</a:t>
            </a:r>
            <a:endParaRPr kumimoji="1" lang="zh-CN" altLang="en-US"/>
          </a:p>
          <a:p>
            <a:pPr lvl="4"/>
            <a:r>
              <a:rPr kumimoji="1" lang="zh-CN" altLang="en-US"/>
              <a:t>五级</a:t>
            </a:r>
            <a:endParaRPr kumimoji="1" lang="zh-CN" altLang="en-US"/>
          </a:p>
        </p:txBody>
      </p:sp>
      <p:sp>
        <p:nvSpPr>
          <p:cNvPr id="1048706" name="内容占位符 3"/>
          <p:cNvSpPr>
            <a:spLocks noGrp="1"/>
          </p:cNvSpPr>
          <p:nvPr>
            <p:ph sz="half" idx="2"/>
          </p:nvPr>
        </p:nvSpPr>
        <p:spPr>
          <a:xfrm>
            <a:off x="8225341" y="1600201"/>
            <a:ext cx="720960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zh-CN" altLang="en-US"/>
              <a:t>单击此处编辑母版文本样式</a:t>
            </a:r>
            <a:endParaRPr kumimoji="1" lang="zh-CN" altLang="en-US"/>
          </a:p>
          <a:p>
            <a:pPr lvl="1"/>
            <a:r>
              <a:rPr kumimoji="1" lang="zh-CN" altLang="en-US"/>
              <a:t>二级</a:t>
            </a:r>
            <a:endParaRPr kumimoji="1" lang="zh-CN" altLang="en-US"/>
          </a:p>
          <a:p>
            <a:pPr lvl="2"/>
            <a:r>
              <a:rPr kumimoji="1" lang="zh-CN" altLang="en-US"/>
              <a:t>三级</a:t>
            </a:r>
            <a:endParaRPr kumimoji="1" lang="zh-CN" altLang="en-US"/>
          </a:p>
          <a:p>
            <a:pPr lvl="3"/>
            <a:r>
              <a:rPr kumimoji="1" lang="zh-CN" altLang="en-US"/>
              <a:t>四级</a:t>
            </a:r>
            <a:endParaRPr kumimoji="1" lang="zh-CN" altLang="en-US"/>
          </a:p>
          <a:p>
            <a:pPr lvl="4"/>
            <a:r>
              <a:rPr kumimoji="1" lang="zh-CN" altLang="en-US"/>
              <a:t>五级</a:t>
            </a:r>
            <a:endParaRPr kumimoji="1" lang="zh-CN" altLang="en-US"/>
          </a:p>
        </p:txBody>
      </p:sp>
      <p:sp>
        <p:nvSpPr>
          <p:cNvPr id="1048707" name="日期占位符 4"/>
          <p:cNvSpPr>
            <a:spLocks noGrp="1"/>
          </p:cNvSpPr>
          <p:nvPr>
            <p:ph type="dt" sz="half" idx="10"/>
          </p:nvPr>
        </p:nvSpPr>
        <p:spPr/>
        <p:txBody>
          <a:bodyPr/>
          <a:p>
            <a:fld id="{0781DB9E-266B-364C-B7A0-CFFBA7E74FCC}" type="datetimeFigureOut">
              <a:rPr kumimoji="1" lang="zh-CN" altLang="en-US" smtClean="0"/>
            </a:fld>
            <a:endParaRPr kumimoji="1" lang="zh-CN" altLang="en-US"/>
          </a:p>
        </p:txBody>
      </p:sp>
      <p:sp>
        <p:nvSpPr>
          <p:cNvPr id="1048708" name="页脚占位符 5"/>
          <p:cNvSpPr>
            <a:spLocks noGrp="1"/>
          </p:cNvSpPr>
          <p:nvPr>
            <p:ph type="ftr" sz="quarter" idx="11"/>
          </p:nvPr>
        </p:nvSpPr>
        <p:spPr/>
        <p:txBody>
          <a:bodyPr/>
          <a:p>
            <a:endParaRPr kumimoji="1" lang="zh-CN" altLang="en-US"/>
          </a:p>
        </p:txBody>
      </p:sp>
      <p:sp>
        <p:nvSpPr>
          <p:cNvPr id="1048709" name="幻灯片编号占位符 6"/>
          <p:cNvSpPr>
            <a:spLocks noGrp="1"/>
          </p:cNvSpPr>
          <p:nvPr>
            <p:ph type="sldNum" sz="quarter" idx="12"/>
          </p:nvPr>
        </p:nvSpPr>
        <p:spPr/>
        <p:txBody>
          <a:bodyPr/>
          <a:p>
            <a:fld id="{DFD5D161-2C3B-2643-8954-81D73F978955}" type="slidenum">
              <a:rPr kumimoji="1" lang="zh-CN" altLang="en-US" smtClean="0"/>
            </a:fld>
            <a:endParaRPr kumimoji="1"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93" name=""/>
        <p:cNvGrpSpPr/>
        <p:nvPr/>
      </p:nvGrpSpPr>
      <p:grpSpPr>
        <a:xfrm>
          <a:off x="0" y="0"/>
          <a:ext cx="0" cy="0"/>
          <a:chOff x="0" y="0"/>
          <a:chExt cx="0" cy="0"/>
        </a:xfrm>
      </p:grpSpPr>
      <p:sp>
        <p:nvSpPr>
          <p:cNvPr id="1048725" name="标题 1"/>
          <p:cNvSpPr>
            <a:spLocks noGrp="1"/>
          </p:cNvSpPr>
          <p:nvPr>
            <p:ph type="title"/>
          </p:nvPr>
        </p:nvSpPr>
        <p:spPr>
          <a:xfrm>
            <a:off x="609441" y="274638"/>
            <a:ext cx="10969943" cy="1143000"/>
          </a:xfrm>
        </p:spPr>
        <p:txBody>
          <a:bodyPr/>
          <a:p>
            <a:r>
              <a:rPr kumimoji="1" lang="zh-CN" altLang="en-US"/>
              <a:t>单击此处编辑母版标题样式</a:t>
            </a:r>
            <a:endParaRPr kumimoji="1" lang="zh-CN" altLang="en-US"/>
          </a:p>
        </p:txBody>
      </p:sp>
      <p:sp>
        <p:nvSpPr>
          <p:cNvPr id="1048726" name="文本占位符 2"/>
          <p:cNvSpPr>
            <a:spLocks noGrp="1"/>
          </p:cNvSpPr>
          <p:nvPr>
            <p:ph type="body" idx="1"/>
          </p:nvPr>
        </p:nvSpPr>
        <p:spPr>
          <a:xfrm>
            <a:off x="609441" y="1535113"/>
            <a:ext cx="538551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a:t>单击此处编辑母版文本样式</a:t>
            </a:r>
            <a:endParaRPr kumimoji="1" lang="zh-CN" altLang="en-US"/>
          </a:p>
        </p:txBody>
      </p:sp>
      <p:sp>
        <p:nvSpPr>
          <p:cNvPr id="1048727" name="内容占位符 3"/>
          <p:cNvSpPr>
            <a:spLocks noGrp="1"/>
          </p:cNvSpPr>
          <p:nvPr>
            <p:ph sz="half" idx="2"/>
          </p:nvPr>
        </p:nvSpPr>
        <p:spPr>
          <a:xfrm>
            <a:off x="609441" y="2174875"/>
            <a:ext cx="538551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zh-CN" altLang="en-US"/>
              <a:t>单击此处编辑母版文本样式</a:t>
            </a:r>
            <a:endParaRPr kumimoji="1" lang="zh-CN" altLang="en-US"/>
          </a:p>
          <a:p>
            <a:pPr lvl="1"/>
            <a:r>
              <a:rPr kumimoji="1" lang="zh-CN" altLang="en-US"/>
              <a:t>二级</a:t>
            </a:r>
            <a:endParaRPr kumimoji="1" lang="zh-CN" altLang="en-US"/>
          </a:p>
          <a:p>
            <a:pPr lvl="2"/>
            <a:r>
              <a:rPr kumimoji="1" lang="zh-CN" altLang="en-US"/>
              <a:t>三级</a:t>
            </a:r>
            <a:endParaRPr kumimoji="1" lang="zh-CN" altLang="en-US"/>
          </a:p>
          <a:p>
            <a:pPr lvl="3"/>
            <a:r>
              <a:rPr kumimoji="1" lang="zh-CN" altLang="en-US"/>
              <a:t>四级</a:t>
            </a:r>
            <a:endParaRPr kumimoji="1" lang="zh-CN" altLang="en-US"/>
          </a:p>
          <a:p>
            <a:pPr lvl="4"/>
            <a:r>
              <a:rPr kumimoji="1" lang="zh-CN" altLang="en-US"/>
              <a:t>五级</a:t>
            </a:r>
            <a:endParaRPr kumimoji="1" lang="zh-CN" altLang="en-US"/>
          </a:p>
        </p:txBody>
      </p:sp>
      <p:sp>
        <p:nvSpPr>
          <p:cNvPr id="1048728" name="文本占位符 4"/>
          <p:cNvSpPr>
            <a:spLocks noGrp="1"/>
          </p:cNvSpPr>
          <p:nvPr>
            <p:ph type="body" sz="quarter" idx="3"/>
          </p:nvPr>
        </p:nvSpPr>
        <p:spPr>
          <a:xfrm>
            <a:off x="6191754" y="1535113"/>
            <a:ext cx="538763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a:t>单击此处编辑母版文本样式</a:t>
            </a:r>
            <a:endParaRPr kumimoji="1" lang="zh-CN" altLang="en-US"/>
          </a:p>
        </p:txBody>
      </p:sp>
      <p:sp>
        <p:nvSpPr>
          <p:cNvPr id="1048729" name="内容占位符 5"/>
          <p:cNvSpPr>
            <a:spLocks noGrp="1"/>
          </p:cNvSpPr>
          <p:nvPr>
            <p:ph sz="quarter" idx="4"/>
          </p:nvPr>
        </p:nvSpPr>
        <p:spPr>
          <a:xfrm>
            <a:off x="6191754" y="2174875"/>
            <a:ext cx="538763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zh-CN" altLang="en-US"/>
              <a:t>单击此处编辑母版文本样式</a:t>
            </a:r>
            <a:endParaRPr kumimoji="1" lang="zh-CN" altLang="en-US"/>
          </a:p>
          <a:p>
            <a:pPr lvl="1"/>
            <a:r>
              <a:rPr kumimoji="1" lang="zh-CN" altLang="en-US"/>
              <a:t>二级</a:t>
            </a:r>
            <a:endParaRPr kumimoji="1" lang="zh-CN" altLang="en-US"/>
          </a:p>
          <a:p>
            <a:pPr lvl="2"/>
            <a:r>
              <a:rPr kumimoji="1" lang="zh-CN" altLang="en-US"/>
              <a:t>三级</a:t>
            </a:r>
            <a:endParaRPr kumimoji="1" lang="zh-CN" altLang="en-US"/>
          </a:p>
          <a:p>
            <a:pPr lvl="3"/>
            <a:r>
              <a:rPr kumimoji="1" lang="zh-CN" altLang="en-US"/>
              <a:t>四级</a:t>
            </a:r>
            <a:endParaRPr kumimoji="1" lang="zh-CN" altLang="en-US"/>
          </a:p>
          <a:p>
            <a:pPr lvl="4"/>
            <a:r>
              <a:rPr kumimoji="1" lang="zh-CN" altLang="en-US"/>
              <a:t>五级</a:t>
            </a:r>
            <a:endParaRPr kumimoji="1" lang="zh-CN" altLang="en-US"/>
          </a:p>
        </p:txBody>
      </p:sp>
      <p:sp>
        <p:nvSpPr>
          <p:cNvPr id="1048730" name="日期占位符 6"/>
          <p:cNvSpPr>
            <a:spLocks noGrp="1"/>
          </p:cNvSpPr>
          <p:nvPr>
            <p:ph type="dt" sz="half" idx="10"/>
          </p:nvPr>
        </p:nvSpPr>
        <p:spPr/>
        <p:txBody>
          <a:bodyPr/>
          <a:p>
            <a:fld id="{0781DB9E-266B-364C-B7A0-CFFBA7E74FCC}" type="datetimeFigureOut">
              <a:rPr kumimoji="1" lang="zh-CN" altLang="en-US" smtClean="0"/>
            </a:fld>
            <a:endParaRPr kumimoji="1" lang="zh-CN" altLang="en-US"/>
          </a:p>
        </p:txBody>
      </p:sp>
      <p:sp>
        <p:nvSpPr>
          <p:cNvPr id="1048731" name="页脚占位符 7"/>
          <p:cNvSpPr>
            <a:spLocks noGrp="1"/>
          </p:cNvSpPr>
          <p:nvPr>
            <p:ph type="ftr" sz="quarter" idx="11"/>
          </p:nvPr>
        </p:nvSpPr>
        <p:spPr/>
        <p:txBody>
          <a:bodyPr/>
          <a:p>
            <a:endParaRPr kumimoji="1" lang="zh-CN" altLang="en-US"/>
          </a:p>
        </p:txBody>
      </p:sp>
      <p:sp>
        <p:nvSpPr>
          <p:cNvPr id="1048732" name="幻灯片编号占位符 8"/>
          <p:cNvSpPr>
            <a:spLocks noGrp="1"/>
          </p:cNvSpPr>
          <p:nvPr>
            <p:ph type="sldNum" sz="quarter" idx="12"/>
          </p:nvPr>
        </p:nvSpPr>
        <p:spPr/>
        <p:txBody>
          <a:bodyPr/>
          <a:p>
            <a:fld id="{DFD5D161-2C3B-2643-8954-81D73F978955}" type="slidenum">
              <a:rPr kumimoji="1" lang="zh-CN" altLang="en-US" smtClean="0"/>
            </a:fld>
            <a:endParaRPr kumimoji="1"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92" name=""/>
        <p:cNvGrpSpPr/>
        <p:nvPr/>
      </p:nvGrpSpPr>
      <p:grpSpPr>
        <a:xfrm>
          <a:off x="0" y="0"/>
          <a:ext cx="0" cy="0"/>
          <a:chOff x="0" y="0"/>
          <a:chExt cx="0" cy="0"/>
        </a:xfrm>
      </p:grpSpPr>
      <p:sp>
        <p:nvSpPr>
          <p:cNvPr id="1048721" name="标题 1"/>
          <p:cNvSpPr>
            <a:spLocks noGrp="1"/>
          </p:cNvSpPr>
          <p:nvPr>
            <p:ph type="title"/>
          </p:nvPr>
        </p:nvSpPr>
        <p:spPr/>
        <p:txBody>
          <a:bodyPr/>
          <a:p>
            <a:r>
              <a:rPr kumimoji="1" lang="zh-CN" altLang="en-US"/>
              <a:t>单击此处编辑母版标题样式</a:t>
            </a:r>
            <a:endParaRPr kumimoji="1" lang="zh-CN" altLang="en-US"/>
          </a:p>
        </p:txBody>
      </p:sp>
      <p:sp>
        <p:nvSpPr>
          <p:cNvPr id="1048722" name="日期占位符 2"/>
          <p:cNvSpPr>
            <a:spLocks noGrp="1"/>
          </p:cNvSpPr>
          <p:nvPr>
            <p:ph type="dt" sz="half" idx="10"/>
          </p:nvPr>
        </p:nvSpPr>
        <p:spPr/>
        <p:txBody>
          <a:bodyPr/>
          <a:p>
            <a:fld id="{0781DB9E-266B-364C-B7A0-CFFBA7E74FCC}" type="datetimeFigureOut">
              <a:rPr kumimoji="1" lang="zh-CN" altLang="en-US" smtClean="0"/>
            </a:fld>
            <a:endParaRPr kumimoji="1" lang="zh-CN" altLang="en-US"/>
          </a:p>
        </p:txBody>
      </p:sp>
      <p:sp>
        <p:nvSpPr>
          <p:cNvPr id="1048723" name="页脚占位符 3"/>
          <p:cNvSpPr>
            <a:spLocks noGrp="1"/>
          </p:cNvSpPr>
          <p:nvPr>
            <p:ph type="ftr" sz="quarter" idx="11"/>
          </p:nvPr>
        </p:nvSpPr>
        <p:spPr/>
        <p:txBody>
          <a:bodyPr/>
          <a:p>
            <a:endParaRPr kumimoji="1" lang="zh-CN" altLang="en-US"/>
          </a:p>
        </p:txBody>
      </p:sp>
      <p:sp>
        <p:nvSpPr>
          <p:cNvPr id="1048724" name="幻灯片编号占位符 4"/>
          <p:cNvSpPr>
            <a:spLocks noGrp="1"/>
          </p:cNvSpPr>
          <p:nvPr>
            <p:ph type="sldNum" sz="quarter" idx="12"/>
          </p:nvPr>
        </p:nvSpPr>
        <p:spPr/>
        <p:txBody>
          <a:bodyPr/>
          <a:p>
            <a:fld id="{DFD5D161-2C3B-2643-8954-81D73F978955}" type="slidenum">
              <a:rPr kumimoji="1" lang="zh-CN" altLang="en-US" smtClean="0"/>
            </a:fld>
            <a:endParaRPr kumimoji="1"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84" name=""/>
        <p:cNvGrpSpPr/>
        <p:nvPr/>
      </p:nvGrpSpPr>
      <p:grpSpPr>
        <a:xfrm>
          <a:off x="0" y="0"/>
          <a:ext cx="0" cy="0"/>
          <a:chOff x="0" y="0"/>
          <a:chExt cx="0" cy="0"/>
        </a:xfrm>
      </p:grpSpPr>
      <p:sp>
        <p:nvSpPr>
          <p:cNvPr id="1048680" name="日期占位符 1"/>
          <p:cNvSpPr>
            <a:spLocks noGrp="1"/>
          </p:cNvSpPr>
          <p:nvPr>
            <p:ph type="dt" sz="half" idx="10"/>
          </p:nvPr>
        </p:nvSpPr>
        <p:spPr/>
        <p:txBody>
          <a:bodyPr/>
          <a:p>
            <a:fld id="{0781DB9E-266B-364C-B7A0-CFFBA7E74FCC}" type="datetimeFigureOut">
              <a:rPr kumimoji="1" lang="zh-CN" altLang="en-US" smtClean="0"/>
            </a:fld>
            <a:endParaRPr kumimoji="1" lang="zh-CN" altLang="en-US"/>
          </a:p>
        </p:txBody>
      </p:sp>
      <p:sp>
        <p:nvSpPr>
          <p:cNvPr id="1048681" name="页脚占位符 2"/>
          <p:cNvSpPr>
            <a:spLocks noGrp="1"/>
          </p:cNvSpPr>
          <p:nvPr>
            <p:ph type="ftr" sz="quarter" idx="11"/>
          </p:nvPr>
        </p:nvSpPr>
        <p:spPr/>
        <p:txBody>
          <a:bodyPr/>
          <a:p>
            <a:endParaRPr kumimoji="1" lang="zh-CN" altLang="en-US"/>
          </a:p>
        </p:txBody>
      </p:sp>
      <p:sp>
        <p:nvSpPr>
          <p:cNvPr id="1048682" name="幻灯片编号占位符 3"/>
          <p:cNvSpPr>
            <a:spLocks noGrp="1"/>
          </p:cNvSpPr>
          <p:nvPr>
            <p:ph type="sldNum" sz="quarter" idx="12"/>
          </p:nvPr>
        </p:nvSpPr>
        <p:spPr/>
        <p:txBody>
          <a:bodyPr/>
          <a:p>
            <a:fld id="{DFD5D161-2C3B-2643-8954-81D73F978955}" type="slidenum">
              <a:rPr kumimoji="1" lang="zh-CN" altLang="en-US" smtClean="0"/>
            </a:fld>
            <a:endParaRPr kumimoji="1"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91" name=""/>
        <p:cNvGrpSpPr/>
        <p:nvPr/>
      </p:nvGrpSpPr>
      <p:grpSpPr>
        <a:xfrm>
          <a:off x="0" y="0"/>
          <a:ext cx="0" cy="0"/>
          <a:chOff x="0" y="0"/>
          <a:chExt cx="0" cy="0"/>
        </a:xfrm>
      </p:grpSpPr>
      <p:sp>
        <p:nvSpPr>
          <p:cNvPr id="1048715" name="标题 1"/>
          <p:cNvSpPr>
            <a:spLocks noGrp="1"/>
          </p:cNvSpPr>
          <p:nvPr>
            <p:ph type="title"/>
          </p:nvPr>
        </p:nvSpPr>
        <p:spPr>
          <a:xfrm>
            <a:off x="609442" y="273050"/>
            <a:ext cx="4010039" cy="1162050"/>
          </a:xfrm>
        </p:spPr>
        <p:txBody>
          <a:bodyPr anchor="b"/>
          <a:lstStyle>
            <a:lvl1pPr algn="l">
              <a:defRPr sz="2000" b="1"/>
            </a:lvl1pPr>
          </a:lstStyle>
          <a:p>
            <a:r>
              <a:rPr kumimoji="1" lang="zh-CN" altLang="en-US"/>
              <a:t>单击此处编辑母版标题样式</a:t>
            </a:r>
            <a:endParaRPr kumimoji="1" lang="zh-CN" altLang="en-US"/>
          </a:p>
        </p:txBody>
      </p:sp>
      <p:sp>
        <p:nvSpPr>
          <p:cNvPr id="1048716" name="内容占位符 2"/>
          <p:cNvSpPr>
            <a:spLocks noGrp="1"/>
          </p:cNvSpPr>
          <p:nvPr>
            <p:ph idx="1"/>
          </p:nvPr>
        </p:nvSpPr>
        <p:spPr>
          <a:xfrm>
            <a:off x="4765492" y="273051"/>
            <a:ext cx="681389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zh-CN" altLang="en-US"/>
              <a:t>单击此处编辑母版文本样式</a:t>
            </a:r>
            <a:endParaRPr kumimoji="1" lang="zh-CN" altLang="en-US"/>
          </a:p>
          <a:p>
            <a:pPr lvl="1"/>
            <a:r>
              <a:rPr kumimoji="1" lang="zh-CN" altLang="en-US"/>
              <a:t>二级</a:t>
            </a:r>
            <a:endParaRPr kumimoji="1" lang="zh-CN" altLang="en-US"/>
          </a:p>
          <a:p>
            <a:pPr lvl="2"/>
            <a:r>
              <a:rPr kumimoji="1" lang="zh-CN" altLang="en-US"/>
              <a:t>三级</a:t>
            </a:r>
            <a:endParaRPr kumimoji="1" lang="zh-CN" altLang="en-US"/>
          </a:p>
          <a:p>
            <a:pPr lvl="3"/>
            <a:r>
              <a:rPr kumimoji="1" lang="zh-CN" altLang="en-US"/>
              <a:t>四级</a:t>
            </a:r>
            <a:endParaRPr kumimoji="1" lang="zh-CN" altLang="en-US"/>
          </a:p>
          <a:p>
            <a:pPr lvl="4"/>
            <a:r>
              <a:rPr kumimoji="1" lang="zh-CN" altLang="en-US"/>
              <a:t>五级</a:t>
            </a:r>
            <a:endParaRPr kumimoji="1" lang="zh-CN" altLang="en-US"/>
          </a:p>
        </p:txBody>
      </p:sp>
      <p:sp>
        <p:nvSpPr>
          <p:cNvPr id="1048717" name="文本占位符 3"/>
          <p:cNvSpPr>
            <a:spLocks noGrp="1"/>
          </p:cNvSpPr>
          <p:nvPr>
            <p:ph type="body" sz="half" idx="2"/>
          </p:nvPr>
        </p:nvSpPr>
        <p:spPr>
          <a:xfrm>
            <a:off x="609442" y="1435101"/>
            <a:ext cx="401003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zh-CN" altLang="en-US"/>
              <a:t>单击此处编辑母版文本样式</a:t>
            </a:r>
            <a:endParaRPr kumimoji="1" lang="zh-CN" altLang="en-US"/>
          </a:p>
        </p:txBody>
      </p:sp>
      <p:sp>
        <p:nvSpPr>
          <p:cNvPr id="1048718" name="日期占位符 4"/>
          <p:cNvSpPr>
            <a:spLocks noGrp="1"/>
          </p:cNvSpPr>
          <p:nvPr>
            <p:ph type="dt" sz="half" idx="10"/>
          </p:nvPr>
        </p:nvSpPr>
        <p:spPr/>
        <p:txBody>
          <a:bodyPr/>
          <a:p>
            <a:fld id="{0781DB9E-266B-364C-B7A0-CFFBA7E74FCC}" type="datetimeFigureOut">
              <a:rPr kumimoji="1" lang="zh-CN" altLang="en-US" smtClean="0"/>
            </a:fld>
            <a:endParaRPr kumimoji="1" lang="zh-CN" altLang="en-US"/>
          </a:p>
        </p:txBody>
      </p:sp>
      <p:sp>
        <p:nvSpPr>
          <p:cNvPr id="1048719" name="页脚占位符 5"/>
          <p:cNvSpPr>
            <a:spLocks noGrp="1"/>
          </p:cNvSpPr>
          <p:nvPr>
            <p:ph type="ftr" sz="quarter" idx="11"/>
          </p:nvPr>
        </p:nvSpPr>
        <p:spPr/>
        <p:txBody>
          <a:bodyPr/>
          <a:p>
            <a:endParaRPr kumimoji="1" lang="zh-CN" altLang="en-US"/>
          </a:p>
        </p:txBody>
      </p:sp>
      <p:sp>
        <p:nvSpPr>
          <p:cNvPr id="1048720" name="幻灯片编号占位符 6"/>
          <p:cNvSpPr>
            <a:spLocks noGrp="1"/>
          </p:cNvSpPr>
          <p:nvPr>
            <p:ph type="sldNum" sz="quarter" idx="12"/>
          </p:nvPr>
        </p:nvSpPr>
        <p:spPr/>
        <p:txBody>
          <a:bodyPr/>
          <a:p>
            <a:fld id="{DFD5D161-2C3B-2643-8954-81D73F978955}" type="slidenum">
              <a:rPr kumimoji="1" lang="zh-CN" altLang="en-US" smtClean="0"/>
            </a:fld>
            <a:endParaRPr kumimoji="1"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26" name=""/>
        <p:cNvGrpSpPr/>
        <p:nvPr/>
      </p:nvGrpSpPr>
      <p:grpSpPr>
        <a:xfrm>
          <a:off x="0" y="0"/>
          <a:ext cx="0" cy="0"/>
          <a:chOff x="0" y="0"/>
          <a:chExt cx="0" cy="0"/>
        </a:xfrm>
      </p:grpSpPr>
      <p:sp>
        <p:nvSpPr>
          <p:cNvPr id="1048581" name="标题 1"/>
          <p:cNvSpPr>
            <a:spLocks noGrp="1"/>
          </p:cNvSpPr>
          <p:nvPr>
            <p:ph type="title"/>
          </p:nvPr>
        </p:nvSpPr>
        <p:spPr/>
        <p:txBody>
          <a:bodyPr/>
          <a:p>
            <a:r>
              <a:rPr kumimoji="1" lang="zh-CN" altLang="en-US"/>
              <a:t>单击此处编辑母版标题样式</a:t>
            </a:r>
            <a:endParaRPr kumimoji="1" lang="zh-CN" altLang="en-US"/>
          </a:p>
        </p:txBody>
      </p:sp>
      <p:sp>
        <p:nvSpPr>
          <p:cNvPr id="1048582" name="内容占位符 2"/>
          <p:cNvSpPr>
            <a:spLocks noGrp="1"/>
          </p:cNvSpPr>
          <p:nvPr>
            <p:ph idx="1"/>
          </p:nvPr>
        </p:nvSpPr>
        <p:spPr/>
        <p:txBody>
          <a:bodyPr/>
          <a:p>
            <a:pPr lvl="0"/>
            <a:r>
              <a:rPr kumimoji="1" lang="zh-CN" altLang="en-US"/>
              <a:t>单击此处编辑母版文本样式</a:t>
            </a:r>
            <a:endParaRPr kumimoji="1" lang="zh-CN" altLang="en-US"/>
          </a:p>
          <a:p>
            <a:pPr lvl="1"/>
            <a:r>
              <a:rPr kumimoji="1" lang="zh-CN" altLang="en-US"/>
              <a:t>二级</a:t>
            </a:r>
            <a:endParaRPr kumimoji="1" lang="zh-CN" altLang="en-US"/>
          </a:p>
          <a:p>
            <a:pPr lvl="2"/>
            <a:r>
              <a:rPr kumimoji="1" lang="zh-CN" altLang="en-US"/>
              <a:t>三级</a:t>
            </a:r>
            <a:endParaRPr kumimoji="1" lang="zh-CN" altLang="en-US"/>
          </a:p>
          <a:p>
            <a:pPr lvl="3"/>
            <a:r>
              <a:rPr kumimoji="1" lang="zh-CN" altLang="en-US"/>
              <a:t>四级</a:t>
            </a:r>
            <a:endParaRPr kumimoji="1" lang="zh-CN" altLang="en-US"/>
          </a:p>
          <a:p>
            <a:pPr lvl="4"/>
            <a:r>
              <a:rPr kumimoji="1" lang="zh-CN" altLang="en-US"/>
              <a:t>五级</a:t>
            </a:r>
            <a:endParaRPr kumimoji="1" lang="zh-CN" altLang="en-US"/>
          </a:p>
        </p:txBody>
      </p:sp>
      <p:sp>
        <p:nvSpPr>
          <p:cNvPr id="1048583" name="日期占位符 3"/>
          <p:cNvSpPr>
            <a:spLocks noGrp="1"/>
          </p:cNvSpPr>
          <p:nvPr>
            <p:ph type="dt" sz="half" idx="10"/>
          </p:nvPr>
        </p:nvSpPr>
        <p:spPr/>
        <p:txBody>
          <a:bodyPr/>
          <a:p>
            <a:fld id="{0781DB9E-266B-364C-B7A0-CFFBA7E74FCC}" type="datetimeFigureOut">
              <a:rPr kumimoji="1" lang="zh-CN" altLang="en-US" smtClean="0"/>
            </a:fld>
            <a:endParaRPr kumimoji="1" lang="zh-CN" altLang="en-US"/>
          </a:p>
        </p:txBody>
      </p:sp>
      <p:sp>
        <p:nvSpPr>
          <p:cNvPr id="1048584" name="页脚占位符 4"/>
          <p:cNvSpPr>
            <a:spLocks noGrp="1"/>
          </p:cNvSpPr>
          <p:nvPr>
            <p:ph type="ftr" sz="quarter" idx="11"/>
          </p:nvPr>
        </p:nvSpPr>
        <p:spPr/>
        <p:txBody>
          <a:bodyPr/>
          <a:p>
            <a:endParaRPr kumimoji="1" lang="zh-CN" altLang="en-US"/>
          </a:p>
        </p:txBody>
      </p:sp>
      <p:sp>
        <p:nvSpPr>
          <p:cNvPr id="1048585" name="幻灯片编号占位符 5"/>
          <p:cNvSpPr>
            <a:spLocks noGrp="1"/>
          </p:cNvSpPr>
          <p:nvPr>
            <p:ph type="sldNum" sz="quarter" idx="12"/>
          </p:nvPr>
        </p:nvSpPr>
        <p:spPr/>
        <p:txBody>
          <a:bodyPr/>
          <a:p>
            <a:fld id="{DFD5D161-2C3B-2643-8954-81D73F978955}" type="slidenum">
              <a:rPr kumimoji="1" lang="zh-CN" altLang="en-US" smtClean="0"/>
            </a:fld>
            <a:endParaRPr kumimoji="1"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86" name=""/>
        <p:cNvGrpSpPr/>
        <p:nvPr/>
      </p:nvGrpSpPr>
      <p:grpSpPr>
        <a:xfrm>
          <a:off x="0" y="0"/>
          <a:ext cx="0" cy="0"/>
          <a:chOff x="0" y="0"/>
          <a:chExt cx="0" cy="0"/>
        </a:xfrm>
      </p:grpSpPr>
      <p:sp>
        <p:nvSpPr>
          <p:cNvPr id="1048688" name="标题 1"/>
          <p:cNvSpPr>
            <a:spLocks noGrp="1"/>
          </p:cNvSpPr>
          <p:nvPr>
            <p:ph type="title"/>
          </p:nvPr>
        </p:nvSpPr>
        <p:spPr>
          <a:xfrm>
            <a:off x="2389095" y="4800600"/>
            <a:ext cx="7313295" cy="566738"/>
          </a:xfrm>
        </p:spPr>
        <p:txBody>
          <a:bodyPr anchor="b"/>
          <a:lstStyle>
            <a:lvl1pPr algn="l">
              <a:defRPr sz="2000" b="1"/>
            </a:lvl1pPr>
          </a:lstStyle>
          <a:p>
            <a:r>
              <a:rPr kumimoji="1" lang="zh-CN" altLang="en-US"/>
              <a:t>单击此处编辑母版标题样式</a:t>
            </a:r>
            <a:endParaRPr kumimoji="1" lang="zh-CN" altLang="en-US"/>
          </a:p>
        </p:txBody>
      </p:sp>
      <p:sp>
        <p:nvSpPr>
          <p:cNvPr id="1048689" name="图片占位符 2"/>
          <p:cNvSpPr>
            <a:spLocks noGrp="1"/>
          </p:cNvSpPr>
          <p:nvPr>
            <p:ph type="pic" idx="1"/>
          </p:nvPr>
        </p:nvSpPr>
        <p:spPr>
          <a:xfrm>
            <a:off x="2389095" y="612775"/>
            <a:ext cx="731329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zh-CN" altLang="en-US"/>
          </a:p>
        </p:txBody>
      </p:sp>
      <p:sp>
        <p:nvSpPr>
          <p:cNvPr id="1048690" name="文本占位符 3"/>
          <p:cNvSpPr>
            <a:spLocks noGrp="1"/>
          </p:cNvSpPr>
          <p:nvPr>
            <p:ph type="body" sz="half" idx="2"/>
          </p:nvPr>
        </p:nvSpPr>
        <p:spPr>
          <a:xfrm>
            <a:off x="2389095" y="5367338"/>
            <a:ext cx="731329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zh-CN" altLang="en-US"/>
              <a:t>单击此处编辑母版文本样式</a:t>
            </a:r>
            <a:endParaRPr kumimoji="1" lang="zh-CN" altLang="en-US"/>
          </a:p>
        </p:txBody>
      </p:sp>
      <p:sp>
        <p:nvSpPr>
          <p:cNvPr id="1048691" name="日期占位符 4"/>
          <p:cNvSpPr>
            <a:spLocks noGrp="1"/>
          </p:cNvSpPr>
          <p:nvPr>
            <p:ph type="dt" sz="half" idx="10"/>
          </p:nvPr>
        </p:nvSpPr>
        <p:spPr/>
        <p:txBody>
          <a:bodyPr/>
          <a:p>
            <a:fld id="{0781DB9E-266B-364C-B7A0-CFFBA7E74FCC}" type="datetimeFigureOut">
              <a:rPr kumimoji="1" lang="zh-CN" altLang="en-US" smtClean="0"/>
            </a:fld>
            <a:endParaRPr kumimoji="1" lang="zh-CN" altLang="en-US"/>
          </a:p>
        </p:txBody>
      </p:sp>
      <p:sp>
        <p:nvSpPr>
          <p:cNvPr id="1048692" name="页脚占位符 5"/>
          <p:cNvSpPr>
            <a:spLocks noGrp="1"/>
          </p:cNvSpPr>
          <p:nvPr>
            <p:ph type="ftr" sz="quarter" idx="11"/>
          </p:nvPr>
        </p:nvSpPr>
        <p:spPr/>
        <p:txBody>
          <a:bodyPr/>
          <a:p>
            <a:endParaRPr kumimoji="1" lang="zh-CN" altLang="en-US"/>
          </a:p>
        </p:txBody>
      </p:sp>
      <p:sp>
        <p:nvSpPr>
          <p:cNvPr id="1048693" name="幻灯片编号占位符 6"/>
          <p:cNvSpPr>
            <a:spLocks noGrp="1"/>
          </p:cNvSpPr>
          <p:nvPr>
            <p:ph type="sldNum" sz="quarter" idx="12"/>
          </p:nvPr>
        </p:nvSpPr>
        <p:spPr/>
        <p:txBody>
          <a:bodyPr/>
          <a:p>
            <a:fld id="{DFD5D161-2C3B-2643-8954-81D73F978955}" type="slidenum">
              <a:rPr kumimoji="1" lang="zh-CN" altLang="en-US" smtClean="0"/>
            </a:fld>
            <a:endParaRPr kumimoji="1"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本">
    <p:spTree>
      <p:nvGrpSpPr>
        <p:cNvPr id="87" name=""/>
        <p:cNvGrpSpPr/>
        <p:nvPr/>
      </p:nvGrpSpPr>
      <p:grpSpPr>
        <a:xfrm>
          <a:off x="0" y="0"/>
          <a:ext cx="0" cy="0"/>
          <a:chOff x="0" y="0"/>
          <a:chExt cx="0" cy="0"/>
        </a:xfrm>
      </p:grpSpPr>
      <p:sp>
        <p:nvSpPr>
          <p:cNvPr id="1048694" name="标题 1"/>
          <p:cNvSpPr>
            <a:spLocks noGrp="1"/>
          </p:cNvSpPr>
          <p:nvPr>
            <p:ph type="title"/>
          </p:nvPr>
        </p:nvSpPr>
        <p:spPr/>
        <p:txBody>
          <a:bodyPr/>
          <a:p>
            <a:r>
              <a:rPr kumimoji="1" lang="zh-CN" altLang="en-US"/>
              <a:t>单击此处编辑母版标题样式</a:t>
            </a:r>
            <a:endParaRPr kumimoji="1" lang="zh-CN" altLang="en-US"/>
          </a:p>
        </p:txBody>
      </p:sp>
      <p:sp>
        <p:nvSpPr>
          <p:cNvPr id="1048695" name="竖排文本占位符 2"/>
          <p:cNvSpPr>
            <a:spLocks noGrp="1"/>
          </p:cNvSpPr>
          <p:nvPr>
            <p:ph type="body" orient="vert" idx="1"/>
          </p:nvPr>
        </p:nvSpPr>
        <p:spPr/>
        <p:txBody>
          <a:bodyPr vert="eaVert"/>
          <a:p>
            <a:pPr lvl="0"/>
            <a:r>
              <a:rPr kumimoji="1" lang="zh-CN" altLang="en-US"/>
              <a:t>单击此处编辑母版文本样式</a:t>
            </a:r>
            <a:endParaRPr kumimoji="1" lang="zh-CN" altLang="en-US"/>
          </a:p>
          <a:p>
            <a:pPr lvl="1"/>
            <a:r>
              <a:rPr kumimoji="1" lang="zh-CN" altLang="en-US"/>
              <a:t>二级</a:t>
            </a:r>
            <a:endParaRPr kumimoji="1" lang="zh-CN" altLang="en-US"/>
          </a:p>
          <a:p>
            <a:pPr lvl="2"/>
            <a:r>
              <a:rPr kumimoji="1" lang="zh-CN" altLang="en-US"/>
              <a:t>三级</a:t>
            </a:r>
            <a:endParaRPr kumimoji="1" lang="zh-CN" altLang="en-US"/>
          </a:p>
          <a:p>
            <a:pPr lvl="3"/>
            <a:r>
              <a:rPr kumimoji="1" lang="zh-CN" altLang="en-US"/>
              <a:t>四级</a:t>
            </a:r>
            <a:endParaRPr kumimoji="1" lang="zh-CN" altLang="en-US"/>
          </a:p>
          <a:p>
            <a:pPr lvl="4"/>
            <a:r>
              <a:rPr kumimoji="1" lang="zh-CN" altLang="en-US"/>
              <a:t>五级</a:t>
            </a:r>
            <a:endParaRPr kumimoji="1" lang="zh-CN" altLang="en-US"/>
          </a:p>
        </p:txBody>
      </p:sp>
      <p:sp>
        <p:nvSpPr>
          <p:cNvPr id="1048696" name="日期占位符 3"/>
          <p:cNvSpPr>
            <a:spLocks noGrp="1"/>
          </p:cNvSpPr>
          <p:nvPr>
            <p:ph type="dt" sz="half" idx="10"/>
          </p:nvPr>
        </p:nvSpPr>
        <p:spPr/>
        <p:txBody>
          <a:bodyPr/>
          <a:p>
            <a:fld id="{0781DB9E-266B-364C-B7A0-CFFBA7E74FCC}" type="datetimeFigureOut">
              <a:rPr kumimoji="1" lang="zh-CN" altLang="en-US" smtClean="0"/>
            </a:fld>
            <a:endParaRPr kumimoji="1" lang="zh-CN" altLang="en-US"/>
          </a:p>
        </p:txBody>
      </p:sp>
      <p:sp>
        <p:nvSpPr>
          <p:cNvPr id="1048697" name="页脚占位符 4"/>
          <p:cNvSpPr>
            <a:spLocks noGrp="1"/>
          </p:cNvSpPr>
          <p:nvPr>
            <p:ph type="ftr" sz="quarter" idx="11"/>
          </p:nvPr>
        </p:nvSpPr>
        <p:spPr/>
        <p:txBody>
          <a:bodyPr/>
          <a:p>
            <a:endParaRPr kumimoji="1" lang="zh-CN" altLang="en-US"/>
          </a:p>
        </p:txBody>
      </p:sp>
      <p:sp>
        <p:nvSpPr>
          <p:cNvPr id="1048698" name="幻灯片编号占位符 5"/>
          <p:cNvSpPr>
            <a:spLocks noGrp="1"/>
          </p:cNvSpPr>
          <p:nvPr>
            <p:ph type="sldNum" sz="quarter" idx="12"/>
          </p:nvPr>
        </p:nvSpPr>
        <p:spPr/>
        <p:txBody>
          <a:bodyPr/>
          <a:p>
            <a:fld id="{DFD5D161-2C3B-2643-8954-81D73F978955}" type="slidenum">
              <a:rPr kumimoji="1" lang="zh-CN" altLang="en-US" smtClean="0"/>
            </a:fld>
            <a:endParaRPr kumimoji="1"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和文本">
    <p:spTree>
      <p:nvGrpSpPr>
        <p:cNvPr id="88" name=""/>
        <p:cNvGrpSpPr/>
        <p:nvPr/>
      </p:nvGrpSpPr>
      <p:grpSpPr>
        <a:xfrm>
          <a:off x="0" y="0"/>
          <a:ext cx="0" cy="0"/>
          <a:chOff x="0" y="0"/>
          <a:chExt cx="0" cy="0"/>
        </a:xfrm>
      </p:grpSpPr>
      <p:sp>
        <p:nvSpPr>
          <p:cNvPr id="1048699" name="竖排标题 1"/>
          <p:cNvSpPr>
            <a:spLocks noGrp="1"/>
          </p:cNvSpPr>
          <p:nvPr>
            <p:ph type="title" orient="vert"/>
          </p:nvPr>
        </p:nvSpPr>
        <p:spPr>
          <a:xfrm>
            <a:off x="11780415" y="274639"/>
            <a:ext cx="3654531" cy="5851525"/>
          </a:xfrm>
        </p:spPr>
        <p:txBody>
          <a:bodyPr vert="eaVert"/>
          <a:p>
            <a:r>
              <a:rPr kumimoji="1" lang="zh-CN" altLang="en-US"/>
              <a:t>单击此处编辑母版标题样式</a:t>
            </a:r>
            <a:endParaRPr kumimoji="1" lang="zh-CN" altLang="en-US"/>
          </a:p>
        </p:txBody>
      </p:sp>
      <p:sp>
        <p:nvSpPr>
          <p:cNvPr id="1048700" name="竖排文本占位符 2"/>
          <p:cNvSpPr>
            <a:spLocks noGrp="1"/>
          </p:cNvSpPr>
          <p:nvPr>
            <p:ph type="body" orient="vert" idx="1"/>
          </p:nvPr>
        </p:nvSpPr>
        <p:spPr>
          <a:xfrm>
            <a:off x="812589" y="274639"/>
            <a:ext cx="10764680" cy="5851525"/>
          </a:xfrm>
        </p:spPr>
        <p:txBody>
          <a:bodyPr vert="eaVert"/>
          <a:p>
            <a:pPr lvl="0"/>
            <a:r>
              <a:rPr kumimoji="1" lang="zh-CN" altLang="en-US"/>
              <a:t>单击此处编辑母版文本样式</a:t>
            </a:r>
            <a:endParaRPr kumimoji="1" lang="zh-CN" altLang="en-US"/>
          </a:p>
          <a:p>
            <a:pPr lvl="1"/>
            <a:r>
              <a:rPr kumimoji="1" lang="zh-CN" altLang="en-US"/>
              <a:t>二级</a:t>
            </a:r>
            <a:endParaRPr kumimoji="1" lang="zh-CN" altLang="en-US"/>
          </a:p>
          <a:p>
            <a:pPr lvl="2"/>
            <a:r>
              <a:rPr kumimoji="1" lang="zh-CN" altLang="en-US"/>
              <a:t>三级</a:t>
            </a:r>
            <a:endParaRPr kumimoji="1" lang="zh-CN" altLang="en-US"/>
          </a:p>
          <a:p>
            <a:pPr lvl="3"/>
            <a:r>
              <a:rPr kumimoji="1" lang="zh-CN" altLang="en-US"/>
              <a:t>四级</a:t>
            </a:r>
            <a:endParaRPr kumimoji="1" lang="zh-CN" altLang="en-US"/>
          </a:p>
          <a:p>
            <a:pPr lvl="4"/>
            <a:r>
              <a:rPr kumimoji="1" lang="zh-CN" altLang="en-US"/>
              <a:t>五级</a:t>
            </a:r>
            <a:endParaRPr kumimoji="1" lang="zh-CN" altLang="en-US"/>
          </a:p>
        </p:txBody>
      </p:sp>
      <p:sp>
        <p:nvSpPr>
          <p:cNvPr id="1048701" name="日期占位符 3"/>
          <p:cNvSpPr>
            <a:spLocks noGrp="1"/>
          </p:cNvSpPr>
          <p:nvPr>
            <p:ph type="dt" sz="half" idx="10"/>
          </p:nvPr>
        </p:nvSpPr>
        <p:spPr/>
        <p:txBody>
          <a:bodyPr/>
          <a:p>
            <a:fld id="{0781DB9E-266B-364C-B7A0-CFFBA7E74FCC}" type="datetimeFigureOut">
              <a:rPr kumimoji="1" lang="zh-CN" altLang="en-US" smtClean="0"/>
            </a:fld>
            <a:endParaRPr kumimoji="1" lang="zh-CN" altLang="en-US"/>
          </a:p>
        </p:txBody>
      </p:sp>
      <p:sp>
        <p:nvSpPr>
          <p:cNvPr id="1048702" name="页脚占位符 4"/>
          <p:cNvSpPr>
            <a:spLocks noGrp="1"/>
          </p:cNvSpPr>
          <p:nvPr>
            <p:ph type="ftr" sz="quarter" idx="11"/>
          </p:nvPr>
        </p:nvSpPr>
        <p:spPr/>
        <p:txBody>
          <a:bodyPr/>
          <a:p>
            <a:endParaRPr kumimoji="1" lang="zh-CN" altLang="en-US"/>
          </a:p>
        </p:txBody>
      </p:sp>
      <p:sp>
        <p:nvSpPr>
          <p:cNvPr id="1048703" name="幻灯片编号占位符 5"/>
          <p:cNvSpPr>
            <a:spLocks noGrp="1"/>
          </p:cNvSpPr>
          <p:nvPr>
            <p:ph type="sldNum" sz="quarter" idx="12"/>
          </p:nvPr>
        </p:nvSpPr>
        <p:spPr/>
        <p:txBody>
          <a:bodyPr/>
          <a:p>
            <a:fld id="{DFD5D161-2C3B-2643-8954-81D73F978955}" type="slidenum">
              <a:rPr kumimoji="1" lang="zh-CN" altLang="en-US" smtClean="0"/>
            </a:fld>
            <a:endParaRPr kumimoji="1"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06" name=""/>
        <p:cNvGrpSpPr/>
        <p:nvPr/>
      </p:nvGrpSpPr>
      <p:grpSpPr>
        <a:xfrm>
          <a:off x="0" y="0"/>
          <a:ext cx="0" cy="0"/>
          <a:chOff x="0" y="0"/>
          <a:chExt cx="0" cy="0"/>
        </a:xfrm>
      </p:grpSpPr>
      <p:sp>
        <p:nvSpPr>
          <p:cNvPr id="1048797" name="标题 1"/>
          <p:cNvSpPr>
            <a:spLocks noGrp="1"/>
          </p:cNvSpPr>
          <p:nvPr>
            <p:ph type="ctrTitle"/>
          </p:nvPr>
        </p:nvSpPr>
        <p:spPr>
          <a:xfrm>
            <a:off x="914162" y="2130426"/>
            <a:ext cx="10360501" cy="1470025"/>
          </a:xfrm>
        </p:spPr>
        <p:txBody>
          <a:bodyPr/>
          <a:p>
            <a:r>
              <a:rPr kumimoji="1" lang="zh-CN" altLang="en-US"/>
              <a:t>单击此处编辑母版标题样式</a:t>
            </a:r>
            <a:endParaRPr kumimoji="1" lang="zh-CN" altLang="en-US"/>
          </a:p>
        </p:txBody>
      </p:sp>
      <p:sp>
        <p:nvSpPr>
          <p:cNvPr id="1048798" name="副标题 2"/>
          <p:cNvSpPr>
            <a:spLocks noGrp="1"/>
          </p:cNvSpPr>
          <p:nvPr>
            <p:ph type="subTitle" idx="1"/>
          </p:nvPr>
        </p:nvSpPr>
        <p:spPr>
          <a:xfrm>
            <a:off x="1828324" y="3886200"/>
            <a:ext cx="8532178"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zh-CN" altLang="en-US"/>
              <a:t>单击此处编辑母版副标题样式</a:t>
            </a:r>
            <a:endParaRPr kumimoji="1" lang="zh-CN" altLang="en-US"/>
          </a:p>
        </p:txBody>
      </p:sp>
      <p:sp>
        <p:nvSpPr>
          <p:cNvPr id="1048799" name="日期占位符 3"/>
          <p:cNvSpPr>
            <a:spLocks noGrp="1"/>
          </p:cNvSpPr>
          <p:nvPr>
            <p:ph type="dt" sz="half" idx="10"/>
          </p:nvPr>
        </p:nvSpPr>
        <p:spPr/>
        <p:txBody>
          <a:bodyPr/>
          <a:p>
            <a:fld id="{0781DB9E-266B-364C-B7A0-CFFBA7E74FCC}" type="datetimeFigureOut">
              <a:rPr kumimoji="1" lang="zh-CN" altLang="en-US" smtClean="0"/>
            </a:fld>
            <a:endParaRPr kumimoji="1" lang="zh-CN" altLang="en-US"/>
          </a:p>
        </p:txBody>
      </p:sp>
      <p:sp>
        <p:nvSpPr>
          <p:cNvPr id="1048800" name="页脚占位符 4"/>
          <p:cNvSpPr>
            <a:spLocks noGrp="1"/>
          </p:cNvSpPr>
          <p:nvPr>
            <p:ph type="ftr" sz="quarter" idx="11"/>
          </p:nvPr>
        </p:nvSpPr>
        <p:spPr/>
        <p:txBody>
          <a:bodyPr/>
          <a:p>
            <a:endParaRPr kumimoji="1" lang="zh-CN" altLang="en-US"/>
          </a:p>
        </p:txBody>
      </p:sp>
      <p:sp>
        <p:nvSpPr>
          <p:cNvPr id="1048801" name="幻灯片编号占位符 5"/>
          <p:cNvSpPr>
            <a:spLocks noGrp="1"/>
          </p:cNvSpPr>
          <p:nvPr>
            <p:ph type="sldNum" sz="quarter" idx="12"/>
          </p:nvPr>
        </p:nvSpPr>
        <p:spPr/>
        <p:txBody>
          <a:bodyPr/>
          <a:p>
            <a:fld id="{DFD5D161-2C3B-2643-8954-81D73F978955}" type="slidenum">
              <a:rPr kumimoji="1" lang="zh-CN" altLang="en-US" smtClean="0"/>
            </a:fld>
            <a:endParaRPr kumimoji="1" lang="zh-CN"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50" name=""/>
        <p:cNvGrpSpPr/>
        <p:nvPr/>
      </p:nvGrpSpPr>
      <p:grpSpPr>
        <a:xfrm>
          <a:off x="0" y="0"/>
          <a:ext cx="0" cy="0"/>
          <a:chOff x="0" y="0"/>
          <a:chExt cx="0" cy="0"/>
        </a:xfrm>
      </p:grpSpPr>
      <p:sp>
        <p:nvSpPr>
          <p:cNvPr id="1048595" name="标题 1"/>
          <p:cNvSpPr>
            <a:spLocks noGrp="1"/>
          </p:cNvSpPr>
          <p:nvPr>
            <p:ph type="title"/>
          </p:nvPr>
        </p:nvSpPr>
        <p:spPr/>
        <p:txBody>
          <a:bodyPr/>
          <a:p>
            <a:r>
              <a:rPr kumimoji="1" lang="zh-CN" altLang="en-US"/>
              <a:t>单击此处编辑母版标题样式</a:t>
            </a:r>
            <a:endParaRPr kumimoji="1" lang="zh-CN" altLang="en-US"/>
          </a:p>
        </p:txBody>
      </p:sp>
      <p:sp>
        <p:nvSpPr>
          <p:cNvPr id="1048596" name="内容占位符 2"/>
          <p:cNvSpPr>
            <a:spLocks noGrp="1"/>
          </p:cNvSpPr>
          <p:nvPr>
            <p:ph idx="1"/>
          </p:nvPr>
        </p:nvSpPr>
        <p:spPr/>
        <p:txBody>
          <a:bodyPr/>
          <a:p>
            <a:pPr lvl="0"/>
            <a:r>
              <a:rPr kumimoji="1" lang="zh-CN" altLang="en-US"/>
              <a:t>单击此处编辑母版文本样式</a:t>
            </a:r>
            <a:endParaRPr kumimoji="1" lang="zh-CN" altLang="en-US"/>
          </a:p>
          <a:p>
            <a:pPr lvl="1"/>
            <a:r>
              <a:rPr kumimoji="1" lang="zh-CN" altLang="en-US"/>
              <a:t>二级</a:t>
            </a:r>
            <a:endParaRPr kumimoji="1" lang="zh-CN" altLang="en-US"/>
          </a:p>
          <a:p>
            <a:pPr lvl="2"/>
            <a:r>
              <a:rPr kumimoji="1" lang="zh-CN" altLang="en-US"/>
              <a:t>三级</a:t>
            </a:r>
            <a:endParaRPr kumimoji="1" lang="zh-CN" altLang="en-US"/>
          </a:p>
          <a:p>
            <a:pPr lvl="3"/>
            <a:r>
              <a:rPr kumimoji="1" lang="zh-CN" altLang="en-US"/>
              <a:t>四级</a:t>
            </a:r>
            <a:endParaRPr kumimoji="1" lang="zh-CN" altLang="en-US"/>
          </a:p>
          <a:p>
            <a:pPr lvl="4"/>
            <a:r>
              <a:rPr kumimoji="1" lang="zh-CN" altLang="en-US"/>
              <a:t>五级</a:t>
            </a:r>
            <a:endParaRPr kumimoji="1" lang="zh-CN" altLang="en-US"/>
          </a:p>
        </p:txBody>
      </p:sp>
      <p:sp>
        <p:nvSpPr>
          <p:cNvPr id="1048597" name="日期占位符 3"/>
          <p:cNvSpPr>
            <a:spLocks noGrp="1"/>
          </p:cNvSpPr>
          <p:nvPr>
            <p:ph type="dt" sz="half" idx="10"/>
          </p:nvPr>
        </p:nvSpPr>
        <p:spPr/>
        <p:txBody>
          <a:bodyPr/>
          <a:p>
            <a:fld id="{0781DB9E-266B-364C-B7A0-CFFBA7E74FCC}" type="datetimeFigureOut">
              <a:rPr kumimoji="1" lang="zh-CN" altLang="en-US" smtClean="0"/>
            </a:fld>
            <a:endParaRPr kumimoji="1" lang="zh-CN" altLang="en-US"/>
          </a:p>
        </p:txBody>
      </p:sp>
      <p:sp>
        <p:nvSpPr>
          <p:cNvPr id="1048598" name="页脚占位符 4"/>
          <p:cNvSpPr>
            <a:spLocks noGrp="1"/>
          </p:cNvSpPr>
          <p:nvPr>
            <p:ph type="ftr" sz="quarter" idx="11"/>
          </p:nvPr>
        </p:nvSpPr>
        <p:spPr/>
        <p:txBody>
          <a:bodyPr/>
          <a:p>
            <a:endParaRPr kumimoji="1" lang="zh-CN" altLang="en-US"/>
          </a:p>
        </p:txBody>
      </p:sp>
      <p:sp>
        <p:nvSpPr>
          <p:cNvPr id="1048599" name="幻灯片编号占位符 5"/>
          <p:cNvSpPr>
            <a:spLocks noGrp="1"/>
          </p:cNvSpPr>
          <p:nvPr>
            <p:ph type="sldNum" sz="quarter" idx="12"/>
          </p:nvPr>
        </p:nvSpPr>
        <p:spPr/>
        <p:txBody>
          <a:bodyPr/>
          <a:p>
            <a:fld id="{DFD5D161-2C3B-2643-8954-81D73F978955}" type="slidenum">
              <a:rPr kumimoji="1" lang="zh-CN" altLang="en-US" smtClean="0"/>
            </a:fld>
            <a:endParaRPr kumimoji="1" lang="zh-CN"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04" name=""/>
        <p:cNvGrpSpPr/>
        <p:nvPr/>
      </p:nvGrpSpPr>
      <p:grpSpPr>
        <a:xfrm>
          <a:off x="0" y="0"/>
          <a:ext cx="0" cy="0"/>
          <a:chOff x="0" y="0"/>
          <a:chExt cx="0" cy="0"/>
        </a:xfrm>
      </p:grpSpPr>
      <p:sp>
        <p:nvSpPr>
          <p:cNvPr id="1048787" name="标题 1"/>
          <p:cNvSpPr>
            <a:spLocks noGrp="1"/>
          </p:cNvSpPr>
          <p:nvPr>
            <p:ph type="title"/>
          </p:nvPr>
        </p:nvSpPr>
        <p:spPr>
          <a:xfrm>
            <a:off x="962833" y="4406901"/>
            <a:ext cx="10360501" cy="1362075"/>
          </a:xfrm>
        </p:spPr>
        <p:txBody>
          <a:bodyPr anchor="t"/>
          <a:lstStyle>
            <a:lvl1pPr algn="l">
              <a:defRPr sz="4000" b="1" cap="all"/>
            </a:lvl1pPr>
          </a:lstStyle>
          <a:p>
            <a:r>
              <a:rPr kumimoji="1" lang="zh-CN" altLang="en-US"/>
              <a:t>单击此处编辑母版标题样式</a:t>
            </a:r>
            <a:endParaRPr kumimoji="1" lang="zh-CN" altLang="en-US"/>
          </a:p>
        </p:txBody>
      </p:sp>
      <p:sp>
        <p:nvSpPr>
          <p:cNvPr id="1048788" name="文本占位符 2"/>
          <p:cNvSpPr>
            <a:spLocks noGrp="1"/>
          </p:cNvSpPr>
          <p:nvPr>
            <p:ph type="body" idx="1"/>
          </p:nvPr>
        </p:nvSpPr>
        <p:spPr>
          <a:xfrm>
            <a:off x="962833" y="2906713"/>
            <a:ext cx="10360501"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zh-CN" altLang="en-US"/>
              <a:t>单击此处编辑母版文本样式</a:t>
            </a:r>
            <a:endParaRPr kumimoji="1" lang="zh-CN" altLang="en-US"/>
          </a:p>
        </p:txBody>
      </p:sp>
      <p:sp>
        <p:nvSpPr>
          <p:cNvPr id="1048789" name="日期占位符 3"/>
          <p:cNvSpPr>
            <a:spLocks noGrp="1"/>
          </p:cNvSpPr>
          <p:nvPr>
            <p:ph type="dt" sz="half" idx="10"/>
          </p:nvPr>
        </p:nvSpPr>
        <p:spPr/>
        <p:txBody>
          <a:bodyPr/>
          <a:p>
            <a:fld id="{0781DB9E-266B-364C-B7A0-CFFBA7E74FCC}" type="datetimeFigureOut">
              <a:rPr kumimoji="1" lang="zh-CN" altLang="en-US" smtClean="0"/>
            </a:fld>
            <a:endParaRPr kumimoji="1" lang="zh-CN" altLang="en-US"/>
          </a:p>
        </p:txBody>
      </p:sp>
      <p:sp>
        <p:nvSpPr>
          <p:cNvPr id="1048790" name="页脚占位符 4"/>
          <p:cNvSpPr>
            <a:spLocks noGrp="1"/>
          </p:cNvSpPr>
          <p:nvPr>
            <p:ph type="ftr" sz="quarter" idx="11"/>
          </p:nvPr>
        </p:nvSpPr>
        <p:spPr/>
        <p:txBody>
          <a:bodyPr/>
          <a:p>
            <a:endParaRPr kumimoji="1" lang="zh-CN" altLang="en-US"/>
          </a:p>
        </p:txBody>
      </p:sp>
      <p:sp>
        <p:nvSpPr>
          <p:cNvPr id="1048791" name="幻灯片编号占位符 5"/>
          <p:cNvSpPr>
            <a:spLocks noGrp="1"/>
          </p:cNvSpPr>
          <p:nvPr>
            <p:ph type="sldNum" sz="quarter" idx="12"/>
          </p:nvPr>
        </p:nvSpPr>
        <p:spPr/>
        <p:txBody>
          <a:bodyPr/>
          <a:p>
            <a:fld id="{DFD5D161-2C3B-2643-8954-81D73F978955}" type="slidenum">
              <a:rPr kumimoji="1" lang="zh-CN" altLang="en-US" smtClean="0"/>
            </a:fld>
            <a:endParaRPr kumimoji="1" lang="zh-CN" alt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项内容">
    <p:spTree>
      <p:nvGrpSpPr>
        <p:cNvPr id="109" name=""/>
        <p:cNvGrpSpPr/>
        <p:nvPr/>
      </p:nvGrpSpPr>
      <p:grpSpPr>
        <a:xfrm>
          <a:off x="0" y="0"/>
          <a:ext cx="0" cy="0"/>
          <a:chOff x="0" y="0"/>
          <a:chExt cx="0" cy="0"/>
        </a:xfrm>
      </p:grpSpPr>
      <p:sp>
        <p:nvSpPr>
          <p:cNvPr id="1048815" name="标题 1"/>
          <p:cNvSpPr>
            <a:spLocks noGrp="1"/>
          </p:cNvSpPr>
          <p:nvPr>
            <p:ph type="title"/>
          </p:nvPr>
        </p:nvSpPr>
        <p:spPr/>
        <p:txBody>
          <a:bodyPr/>
          <a:p>
            <a:r>
              <a:rPr kumimoji="1" lang="zh-CN" altLang="en-US"/>
              <a:t>单击此处编辑母版标题样式</a:t>
            </a:r>
            <a:endParaRPr kumimoji="1" lang="zh-CN" altLang="en-US"/>
          </a:p>
        </p:txBody>
      </p:sp>
      <p:sp>
        <p:nvSpPr>
          <p:cNvPr id="1048816" name="内容占位符 2"/>
          <p:cNvSpPr>
            <a:spLocks noGrp="1"/>
          </p:cNvSpPr>
          <p:nvPr>
            <p:ph sz="half" idx="1"/>
          </p:nvPr>
        </p:nvSpPr>
        <p:spPr>
          <a:xfrm>
            <a:off x="812589" y="1600201"/>
            <a:ext cx="7209606"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zh-CN" altLang="en-US"/>
              <a:t>单击此处编辑母版文本样式</a:t>
            </a:r>
            <a:endParaRPr kumimoji="1" lang="zh-CN" altLang="en-US"/>
          </a:p>
          <a:p>
            <a:pPr lvl="1"/>
            <a:r>
              <a:rPr kumimoji="1" lang="zh-CN" altLang="en-US"/>
              <a:t>二级</a:t>
            </a:r>
            <a:endParaRPr kumimoji="1" lang="zh-CN" altLang="en-US"/>
          </a:p>
          <a:p>
            <a:pPr lvl="2"/>
            <a:r>
              <a:rPr kumimoji="1" lang="zh-CN" altLang="en-US"/>
              <a:t>三级</a:t>
            </a:r>
            <a:endParaRPr kumimoji="1" lang="zh-CN" altLang="en-US"/>
          </a:p>
          <a:p>
            <a:pPr lvl="3"/>
            <a:r>
              <a:rPr kumimoji="1" lang="zh-CN" altLang="en-US"/>
              <a:t>四级</a:t>
            </a:r>
            <a:endParaRPr kumimoji="1" lang="zh-CN" altLang="en-US"/>
          </a:p>
          <a:p>
            <a:pPr lvl="4"/>
            <a:r>
              <a:rPr kumimoji="1" lang="zh-CN" altLang="en-US"/>
              <a:t>五级</a:t>
            </a:r>
            <a:endParaRPr kumimoji="1" lang="zh-CN" altLang="en-US"/>
          </a:p>
        </p:txBody>
      </p:sp>
      <p:sp>
        <p:nvSpPr>
          <p:cNvPr id="1048817" name="内容占位符 3"/>
          <p:cNvSpPr>
            <a:spLocks noGrp="1"/>
          </p:cNvSpPr>
          <p:nvPr>
            <p:ph sz="half" idx="2"/>
          </p:nvPr>
        </p:nvSpPr>
        <p:spPr>
          <a:xfrm>
            <a:off x="8225341" y="1600201"/>
            <a:ext cx="720960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zh-CN" altLang="en-US"/>
              <a:t>单击此处编辑母版文本样式</a:t>
            </a:r>
            <a:endParaRPr kumimoji="1" lang="zh-CN" altLang="en-US"/>
          </a:p>
          <a:p>
            <a:pPr lvl="1"/>
            <a:r>
              <a:rPr kumimoji="1" lang="zh-CN" altLang="en-US"/>
              <a:t>二级</a:t>
            </a:r>
            <a:endParaRPr kumimoji="1" lang="zh-CN" altLang="en-US"/>
          </a:p>
          <a:p>
            <a:pPr lvl="2"/>
            <a:r>
              <a:rPr kumimoji="1" lang="zh-CN" altLang="en-US"/>
              <a:t>三级</a:t>
            </a:r>
            <a:endParaRPr kumimoji="1" lang="zh-CN" altLang="en-US"/>
          </a:p>
          <a:p>
            <a:pPr lvl="3"/>
            <a:r>
              <a:rPr kumimoji="1" lang="zh-CN" altLang="en-US"/>
              <a:t>四级</a:t>
            </a:r>
            <a:endParaRPr kumimoji="1" lang="zh-CN" altLang="en-US"/>
          </a:p>
          <a:p>
            <a:pPr lvl="4"/>
            <a:r>
              <a:rPr kumimoji="1" lang="zh-CN" altLang="en-US"/>
              <a:t>五级</a:t>
            </a:r>
            <a:endParaRPr kumimoji="1" lang="zh-CN" altLang="en-US"/>
          </a:p>
        </p:txBody>
      </p:sp>
      <p:sp>
        <p:nvSpPr>
          <p:cNvPr id="1048818" name="日期占位符 4"/>
          <p:cNvSpPr>
            <a:spLocks noGrp="1"/>
          </p:cNvSpPr>
          <p:nvPr>
            <p:ph type="dt" sz="half" idx="10"/>
          </p:nvPr>
        </p:nvSpPr>
        <p:spPr/>
        <p:txBody>
          <a:bodyPr/>
          <a:p>
            <a:fld id="{0781DB9E-266B-364C-B7A0-CFFBA7E74FCC}" type="datetimeFigureOut">
              <a:rPr kumimoji="1" lang="zh-CN" altLang="en-US" smtClean="0"/>
            </a:fld>
            <a:endParaRPr kumimoji="1" lang="zh-CN" altLang="en-US"/>
          </a:p>
        </p:txBody>
      </p:sp>
      <p:sp>
        <p:nvSpPr>
          <p:cNvPr id="1048819" name="页脚占位符 5"/>
          <p:cNvSpPr>
            <a:spLocks noGrp="1"/>
          </p:cNvSpPr>
          <p:nvPr>
            <p:ph type="ftr" sz="quarter" idx="11"/>
          </p:nvPr>
        </p:nvSpPr>
        <p:spPr/>
        <p:txBody>
          <a:bodyPr/>
          <a:p>
            <a:endParaRPr kumimoji="1" lang="zh-CN" altLang="en-US"/>
          </a:p>
        </p:txBody>
      </p:sp>
      <p:sp>
        <p:nvSpPr>
          <p:cNvPr id="1048820" name="幻灯片编号占位符 6"/>
          <p:cNvSpPr>
            <a:spLocks noGrp="1"/>
          </p:cNvSpPr>
          <p:nvPr>
            <p:ph type="sldNum" sz="quarter" idx="12"/>
          </p:nvPr>
        </p:nvSpPr>
        <p:spPr/>
        <p:txBody>
          <a:bodyPr/>
          <a:p>
            <a:fld id="{DFD5D161-2C3B-2643-8954-81D73F978955}" type="slidenum">
              <a:rPr kumimoji="1" lang="zh-CN" altLang="en-US" smtClean="0"/>
            </a:fld>
            <a:endParaRPr kumimoji="1" lang="zh-CN"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07" name=""/>
        <p:cNvGrpSpPr/>
        <p:nvPr/>
      </p:nvGrpSpPr>
      <p:grpSpPr>
        <a:xfrm>
          <a:off x="0" y="0"/>
          <a:ext cx="0" cy="0"/>
          <a:chOff x="0" y="0"/>
          <a:chExt cx="0" cy="0"/>
        </a:xfrm>
      </p:grpSpPr>
      <p:sp>
        <p:nvSpPr>
          <p:cNvPr id="1048802" name="标题 1"/>
          <p:cNvSpPr>
            <a:spLocks noGrp="1"/>
          </p:cNvSpPr>
          <p:nvPr>
            <p:ph type="title"/>
          </p:nvPr>
        </p:nvSpPr>
        <p:spPr>
          <a:xfrm>
            <a:off x="609441" y="274638"/>
            <a:ext cx="10969943" cy="1143000"/>
          </a:xfrm>
        </p:spPr>
        <p:txBody>
          <a:bodyPr/>
          <a:p>
            <a:r>
              <a:rPr kumimoji="1" lang="zh-CN" altLang="en-US"/>
              <a:t>单击此处编辑母版标题样式</a:t>
            </a:r>
            <a:endParaRPr kumimoji="1" lang="zh-CN" altLang="en-US"/>
          </a:p>
        </p:txBody>
      </p:sp>
      <p:sp>
        <p:nvSpPr>
          <p:cNvPr id="1048803" name="文本占位符 2"/>
          <p:cNvSpPr>
            <a:spLocks noGrp="1"/>
          </p:cNvSpPr>
          <p:nvPr>
            <p:ph type="body" idx="1"/>
          </p:nvPr>
        </p:nvSpPr>
        <p:spPr>
          <a:xfrm>
            <a:off x="609441" y="1535113"/>
            <a:ext cx="538551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a:t>单击此处编辑母版文本样式</a:t>
            </a:r>
            <a:endParaRPr kumimoji="1" lang="zh-CN" altLang="en-US"/>
          </a:p>
        </p:txBody>
      </p:sp>
      <p:sp>
        <p:nvSpPr>
          <p:cNvPr id="1048804" name="内容占位符 3"/>
          <p:cNvSpPr>
            <a:spLocks noGrp="1"/>
          </p:cNvSpPr>
          <p:nvPr>
            <p:ph sz="half" idx="2"/>
          </p:nvPr>
        </p:nvSpPr>
        <p:spPr>
          <a:xfrm>
            <a:off x="609441" y="2174875"/>
            <a:ext cx="538551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zh-CN" altLang="en-US"/>
              <a:t>单击此处编辑母版文本样式</a:t>
            </a:r>
            <a:endParaRPr kumimoji="1" lang="zh-CN" altLang="en-US"/>
          </a:p>
          <a:p>
            <a:pPr lvl="1"/>
            <a:r>
              <a:rPr kumimoji="1" lang="zh-CN" altLang="en-US"/>
              <a:t>二级</a:t>
            </a:r>
            <a:endParaRPr kumimoji="1" lang="zh-CN" altLang="en-US"/>
          </a:p>
          <a:p>
            <a:pPr lvl="2"/>
            <a:r>
              <a:rPr kumimoji="1" lang="zh-CN" altLang="en-US"/>
              <a:t>三级</a:t>
            </a:r>
            <a:endParaRPr kumimoji="1" lang="zh-CN" altLang="en-US"/>
          </a:p>
          <a:p>
            <a:pPr lvl="3"/>
            <a:r>
              <a:rPr kumimoji="1" lang="zh-CN" altLang="en-US"/>
              <a:t>四级</a:t>
            </a:r>
            <a:endParaRPr kumimoji="1" lang="zh-CN" altLang="en-US"/>
          </a:p>
          <a:p>
            <a:pPr lvl="4"/>
            <a:r>
              <a:rPr kumimoji="1" lang="zh-CN" altLang="en-US"/>
              <a:t>五级</a:t>
            </a:r>
            <a:endParaRPr kumimoji="1" lang="zh-CN" altLang="en-US"/>
          </a:p>
        </p:txBody>
      </p:sp>
      <p:sp>
        <p:nvSpPr>
          <p:cNvPr id="1048805" name="文本占位符 4"/>
          <p:cNvSpPr>
            <a:spLocks noGrp="1"/>
          </p:cNvSpPr>
          <p:nvPr>
            <p:ph type="body" sz="quarter" idx="3"/>
          </p:nvPr>
        </p:nvSpPr>
        <p:spPr>
          <a:xfrm>
            <a:off x="6191754" y="1535113"/>
            <a:ext cx="538763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a:t>单击此处编辑母版文本样式</a:t>
            </a:r>
            <a:endParaRPr kumimoji="1" lang="zh-CN" altLang="en-US"/>
          </a:p>
        </p:txBody>
      </p:sp>
      <p:sp>
        <p:nvSpPr>
          <p:cNvPr id="1048806" name="内容占位符 5"/>
          <p:cNvSpPr>
            <a:spLocks noGrp="1"/>
          </p:cNvSpPr>
          <p:nvPr>
            <p:ph sz="quarter" idx="4"/>
          </p:nvPr>
        </p:nvSpPr>
        <p:spPr>
          <a:xfrm>
            <a:off x="6191754" y="2174875"/>
            <a:ext cx="538763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zh-CN" altLang="en-US"/>
              <a:t>单击此处编辑母版文本样式</a:t>
            </a:r>
            <a:endParaRPr kumimoji="1" lang="zh-CN" altLang="en-US"/>
          </a:p>
          <a:p>
            <a:pPr lvl="1"/>
            <a:r>
              <a:rPr kumimoji="1" lang="zh-CN" altLang="en-US"/>
              <a:t>二级</a:t>
            </a:r>
            <a:endParaRPr kumimoji="1" lang="zh-CN" altLang="en-US"/>
          </a:p>
          <a:p>
            <a:pPr lvl="2"/>
            <a:r>
              <a:rPr kumimoji="1" lang="zh-CN" altLang="en-US"/>
              <a:t>三级</a:t>
            </a:r>
            <a:endParaRPr kumimoji="1" lang="zh-CN" altLang="en-US"/>
          </a:p>
          <a:p>
            <a:pPr lvl="3"/>
            <a:r>
              <a:rPr kumimoji="1" lang="zh-CN" altLang="en-US"/>
              <a:t>四级</a:t>
            </a:r>
            <a:endParaRPr kumimoji="1" lang="zh-CN" altLang="en-US"/>
          </a:p>
          <a:p>
            <a:pPr lvl="4"/>
            <a:r>
              <a:rPr kumimoji="1" lang="zh-CN" altLang="en-US"/>
              <a:t>五级</a:t>
            </a:r>
            <a:endParaRPr kumimoji="1" lang="zh-CN" altLang="en-US"/>
          </a:p>
        </p:txBody>
      </p:sp>
      <p:sp>
        <p:nvSpPr>
          <p:cNvPr id="1048807" name="日期占位符 6"/>
          <p:cNvSpPr>
            <a:spLocks noGrp="1"/>
          </p:cNvSpPr>
          <p:nvPr>
            <p:ph type="dt" sz="half" idx="10"/>
          </p:nvPr>
        </p:nvSpPr>
        <p:spPr/>
        <p:txBody>
          <a:bodyPr/>
          <a:p>
            <a:fld id="{0781DB9E-266B-364C-B7A0-CFFBA7E74FCC}" type="datetimeFigureOut">
              <a:rPr kumimoji="1" lang="zh-CN" altLang="en-US" smtClean="0"/>
            </a:fld>
            <a:endParaRPr kumimoji="1" lang="zh-CN" altLang="en-US"/>
          </a:p>
        </p:txBody>
      </p:sp>
      <p:sp>
        <p:nvSpPr>
          <p:cNvPr id="1048808" name="页脚占位符 7"/>
          <p:cNvSpPr>
            <a:spLocks noGrp="1"/>
          </p:cNvSpPr>
          <p:nvPr>
            <p:ph type="ftr" sz="quarter" idx="11"/>
          </p:nvPr>
        </p:nvSpPr>
        <p:spPr/>
        <p:txBody>
          <a:bodyPr/>
          <a:p>
            <a:endParaRPr kumimoji="1" lang="zh-CN" altLang="en-US"/>
          </a:p>
        </p:txBody>
      </p:sp>
      <p:sp>
        <p:nvSpPr>
          <p:cNvPr id="1048809" name="幻灯片编号占位符 8"/>
          <p:cNvSpPr>
            <a:spLocks noGrp="1"/>
          </p:cNvSpPr>
          <p:nvPr>
            <p:ph type="sldNum" sz="quarter" idx="12"/>
          </p:nvPr>
        </p:nvSpPr>
        <p:spPr/>
        <p:txBody>
          <a:bodyPr/>
          <a:p>
            <a:fld id="{DFD5D161-2C3B-2643-8954-81D73F978955}" type="slidenum">
              <a:rPr kumimoji="1" lang="zh-CN" altLang="en-US" smtClean="0"/>
            </a:fld>
            <a:endParaRPr kumimoji="1" lang="zh-CN"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10" name=""/>
        <p:cNvGrpSpPr/>
        <p:nvPr/>
      </p:nvGrpSpPr>
      <p:grpSpPr>
        <a:xfrm>
          <a:off x="0" y="0"/>
          <a:ext cx="0" cy="0"/>
          <a:chOff x="0" y="0"/>
          <a:chExt cx="0" cy="0"/>
        </a:xfrm>
      </p:grpSpPr>
      <p:sp>
        <p:nvSpPr>
          <p:cNvPr id="1048821" name="标题 1"/>
          <p:cNvSpPr>
            <a:spLocks noGrp="1"/>
          </p:cNvSpPr>
          <p:nvPr>
            <p:ph type="title"/>
          </p:nvPr>
        </p:nvSpPr>
        <p:spPr/>
        <p:txBody>
          <a:bodyPr/>
          <a:p>
            <a:r>
              <a:rPr kumimoji="1" lang="zh-CN" altLang="en-US"/>
              <a:t>单击此处编辑母版标题样式</a:t>
            </a:r>
            <a:endParaRPr kumimoji="1" lang="zh-CN" altLang="en-US"/>
          </a:p>
        </p:txBody>
      </p:sp>
      <p:sp>
        <p:nvSpPr>
          <p:cNvPr id="1048822" name="日期占位符 2"/>
          <p:cNvSpPr>
            <a:spLocks noGrp="1"/>
          </p:cNvSpPr>
          <p:nvPr>
            <p:ph type="dt" sz="half" idx="10"/>
          </p:nvPr>
        </p:nvSpPr>
        <p:spPr/>
        <p:txBody>
          <a:bodyPr/>
          <a:p>
            <a:fld id="{0781DB9E-266B-364C-B7A0-CFFBA7E74FCC}" type="datetimeFigureOut">
              <a:rPr kumimoji="1" lang="zh-CN" altLang="en-US" smtClean="0"/>
            </a:fld>
            <a:endParaRPr kumimoji="1" lang="zh-CN" altLang="en-US"/>
          </a:p>
        </p:txBody>
      </p:sp>
      <p:sp>
        <p:nvSpPr>
          <p:cNvPr id="1048823" name="页脚占位符 3"/>
          <p:cNvSpPr>
            <a:spLocks noGrp="1"/>
          </p:cNvSpPr>
          <p:nvPr>
            <p:ph type="ftr" sz="quarter" idx="11"/>
          </p:nvPr>
        </p:nvSpPr>
        <p:spPr/>
        <p:txBody>
          <a:bodyPr/>
          <a:p>
            <a:endParaRPr kumimoji="1" lang="zh-CN" altLang="en-US"/>
          </a:p>
        </p:txBody>
      </p:sp>
      <p:sp>
        <p:nvSpPr>
          <p:cNvPr id="1048824" name="幻灯片编号占位符 4"/>
          <p:cNvSpPr>
            <a:spLocks noGrp="1"/>
          </p:cNvSpPr>
          <p:nvPr>
            <p:ph type="sldNum" sz="quarter" idx="12"/>
          </p:nvPr>
        </p:nvSpPr>
        <p:spPr/>
        <p:txBody>
          <a:bodyPr/>
          <a:p>
            <a:fld id="{DFD5D161-2C3B-2643-8954-81D73F978955}" type="slidenum">
              <a:rPr kumimoji="1" lang="zh-CN" altLang="en-US" smtClean="0"/>
            </a:fld>
            <a:endParaRPr kumimoji="1" lang="zh-CN"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11" name=""/>
        <p:cNvGrpSpPr/>
        <p:nvPr/>
      </p:nvGrpSpPr>
      <p:grpSpPr>
        <a:xfrm>
          <a:off x="0" y="0"/>
          <a:ext cx="0" cy="0"/>
          <a:chOff x="0" y="0"/>
          <a:chExt cx="0" cy="0"/>
        </a:xfrm>
      </p:grpSpPr>
      <p:sp>
        <p:nvSpPr>
          <p:cNvPr id="1048825" name="日期占位符 1"/>
          <p:cNvSpPr>
            <a:spLocks noGrp="1"/>
          </p:cNvSpPr>
          <p:nvPr>
            <p:ph type="dt" sz="half" idx="10"/>
          </p:nvPr>
        </p:nvSpPr>
        <p:spPr/>
        <p:txBody>
          <a:bodyPr/>
          <a:p>
            <a:fld id="{0781DB9E-266B-364C-B7A0-CFFBA7E74FCC}" type="datetimeFigureOut">
              <a:rPr kumimoji="1" lang="zh-CN" altLang="en-US" smtClean="0"/>
            </a:fld>
            <a:endParaRPr kumimoji="1" lang="zh-CN" altLang="en-US"/>
          </a:p>
        </p:txBody>
      </p:sp>
      <p:sp>
        <p:nvSpPr>
          <p:cNvPr id="1048826" name="页脚占位符 2"/>
          <p:cNvSpPr>
            <a:spLocks noGrp="1"/>
          </p:cNvSpPr>
          <p:nvPr>
            <p:ph type="ftr" sz="quarter" idx="11"/>
          </p:nvPr>
        </p:nvSpPr>
        <p:spPr/>
        <p:txBody>
          <a:bodyPr/>
          <a:p>
            <a:endParaRPr kumimoji="1" lang="zh-CN" altLang="en-US"/>
          </a:p>
        </p:txBody>
      </p:sp>
      <p:sp>
        <p:nvSpPr>
          <p:cNvPr id="1048827" name="幻灯片编号占位符 3"/>
          <p:cNvSpPr>
            <a:spLocks noGrp="1"/>
          </p:cNvSpPr>
          <p:nvPr>
            <p:ph type="sldNum" sz="quarter" idx="12"/>
          </p:nvPr>
        </p:nvSpPr>
        <p:spPr/>
        <p:txBody>
          <a:bodyPr/>
          <a:p>
            <a:fld id="{DFD5D161-2C3B-2643-8954-81D73F978955}" type="slidenum">
              <a:rPr kumimoji="1" lang="zh-CN" altLang="en-US" smtClean="0"/>
            </a:fld>
            <a:endParaRPr kumimoji="1"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98" name=""/>
        <p:cNvGrpSpPr/>
        <p:nvPr/>
      </p:nvGrpSpPr>
      <p:grpSpPr>
        <a:xfrm>
          <a:off x="0" y="0"/>
          <a:ext cx="0" cy="0"/>
          <a:chOff x="0" y="0"/>
          <a:chExt cx="0" cy="0"/>
        </a:xfrm>
      </p:grpSpPr>
      <p:sp>
        <p:nvSpPr>
          <p:cNvPr id="1048753" name="标题 1"/>
          <p:cNvSpPr>
            <a:spLocks noGrp="1"/>
          </p:cNvSpPr>
          <p:nvPr>
            <p:ph type="title"/>
          </p:nvPr>
        </p:nvSpPr>
        <p:spPr>
          <a:xfrm>
            <a:off x="962833" y="4406901"/>
            <a:ext cx="10360501" cy="1362075"/>
          </a:xfrm>
        </p:spPr>
        <p:txBody>
          <a:bodyPr anchor="t"/>
          <a:lstStyle>
            <a:lvl1pPr algn="l">
              <a:defRPr sz="4000" b="1" cap="all"/>
            </a:lvl1pPr>
          </a:lstStyle>
          <a:p>
            <a:r>
              <a:rPr kumimoji="1" lang="zh-CN" altLang="en-US"/>
              <a:t>单击此处编辑母版标题样式</a:t>
            </a:r>
            <a:endParaRPr kumimoji="1" lang="zh-CN" altLang="en-US"/>
          </a:p>
        </p:txBody>
      </p:sp>
      <p:sp>
        <p:nvSpPr>
          <p:cNvPr id="1048754" name="文本占位符 2"/>
          <p:cNvSpPr>
            <a:spLocks noGrp="1"/>
          </p:cNvSpPr>
          <p:nvPr>
            <p:ph type="body" idx="1"/>
          </p:nvPr>
        </p:nvSpPr>
        <p:spPr>
          <a:xfrm>
            <a:off x="962833" y="2906713"/>
            <a:ext cx="10360501"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zh-CN" altLang="en-US"/>
              <a:t>单击此处编辑母版文本样式</a:t>
            </a:r>
            <a:endParaRPr kumimoji="1" lang="zh-CN" altLang="en-US"/>
          </a:p>
        </p:txBody>
      </p:sp>
      <p:sp>
        <p:nvSpPr>
          <p:cNvPr id="1048755" name="日期占位符 3"/>
          <p:cNvSpPr>
            <a:spLocks noGrp="1"/>
          </p:cNvSpPr>
          <p:nvPr>
            <p:ph type="dt" sz="half" idx="10"/>
          </p:nvPr>
        </p:nvSpPr>
        <p:spPr/>
        <p:txBody>
          <a:bodyPr/>
          <a:p>
            <a:fld id="{0781DB9E-266B-364C-B7A0-CFFBA7E74FCC}" type="datetimeFigureOut">
              <a:rPr kumimoji="1" lang="zh-CN" altLang="en-US" smtClean="0"/>
            </a:fld>
            <a:endParaRPr kumimoji="1" lang="zh-CN" altLang="en-US"/>
          </a:p>
        </p:txBody>
      </p:sp>
      <p:sp>
        <p:nvSpPr>
          <p:cNvPr id="1048756" name="页脚占位符 4"/>
          <p:cNvSpPr>
            <a:spLocks noGrp="1"/>
          </p:cNvSpPr>
          <p:nvPr>
            <p:ph type="ftr" sz="quarter" idx="11"/>
          </p:nvPr>
        </p:nvSpPr>
        <p:spPr/>
        <p:txBody>
          <a:bodyPr/>
          <a:p>
            <a:endParaRPr kumimoji="1" lang="zh-CN" altLang="en-US"/>
          </a:p>
        </p:txBody>
      </p:sp>
      <p:sp>
        <p:nvSpPr>
          <p:cNvPr id="1048757" name="幻灯片编号占位符 5"/>
          <p:cNvSpPr>
            <a:spLocks noGrp="1"/>
          </p:cNvSpPr>
          <p:nvPr>
            <p:ph type="sldNum" sz="quarter" idx="12"/>
          </p:nvPr>
        </p:nvSpPr>
        <p:spPr/>
        <p:txBody>
          <a:bodyPr/>
          <a:p>
            <a:fld id="{DFD5D161-2C3B-2643-8954-81D73F978955}" type="slidenum">
              <a:rPr kumimoji="1" lang="zh-CN" altLang="en-US" smtClean="0"/>
            </a:fld>
            <a:endParaRPr kumimoji="1"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12" name=""/>
        <p:cNvGrpSpPr/>
        <p:nvPr/>
      </p:nvGrpSpPr>
      <p:grpSpPr>
        <a:xfrm>
          <a:off x="0" y="0"/>
          <a:ext cx="0" cy="0"/>
          <a:chOff x="0" y="0"/>
          <a:chExt cx="0" cy="0"/>
        </a:xfrm>
      </p:grpSpPr>
      <p:sp>
        <p:nvSpPr>
          <p:cNvPr id="1048828" name="标题 1"/>
          <p:cNvSpPr>
            <a:spLocks noGrp="1"/>
          </p:cNvSpPr>
          <p:nvPr>
            <p:ph type="title"/>
          </p:nvPr>
        </p:nvSpPr>
        <p:spPr>
          <a:xfrm>
            <a:off x="609442" y="273050"/>
            <a:ext cx="4010039" cy="1162050"/>
          </a:xfrm>
        </p:spPr>
        <p:txBody>
          <a:bodyPr anchor="b"/>
          <a:lstStyle>
            <a:lvl1pPr algn="l">
              <a:defRPr sz="2000" b="1"/>
            </a:lvl1pPr>
          </a:lstStyle>
          <a:p>
            <a:r>
              <a:rPr kumimoji="1" lang="zh-CN" altLang="en-US"/>
              <a:t>单击此处编辑母版标题样式</a:t>
            </a:r>
            <a:endParaRPr kumimoji="1" lang="zh-CN" altLang="en-US"/>
          </a:p>
        </p:txBody>
      </p:sp>
      <p:sp>
        <p:nvSpPr>
          <p:cNvPr id="1048829" name="内容占位符 2"/>
          <p:cNvSpPr>
            <a:spLocks noGrp="1"/>
          </p:cNvSpPr>
          <p:nvPr>
            <p:ph idx="1"/>
          </p:nvPr>
        </p:nvSpPr>
        <p:spPr>
          <a:xfrm>
            <a:off x="4765492" y="273051"/>
            <a:ext cx="681389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zh-CN" altLang="en-US"/>
              <a:t>单击此处编辑母版文本样式</a:t>
            </a:r>
            <a:endParaRPr kumimoji="1" lang="zh-CN" altLang="en-US"/>
          </a:p>
          <a:p>
            <a:pPr lvl="1"/>
            <a:r>
              <a:rPr kumimoji="1" lang="zh-CN" altLang="en-US"/>
              <a:t>二级</a:t>
            </a:r>
            <a:endParaRPr kumimoji="1" lang="zh-CN" altLang="en-US"/>
          </a:p>
          <a:p>
            <a:pPr lvl="2"/>
            <a:r>
              <a:rPr kumimoji="1" lang="zh-CN" altLang="en-US"/>
              <a:t>三级</a:t>
            </a:r>
            <a:endParaRPr kumimoji="1" lang="zh-CN" altLang="en-US"/>
          </a:p>
          <a:p>
            <a:pPr lvl="3"/>
            <a:r>
              <a:rPr kumimoji="1" lang="zh-CN" altLang="en-US"/>
              <a:t>四级</a:t>
            </a:r>
            <a:endParaRPr kumimoji="1" lang="zh-CN" altLang="en-US"/>
          </a:p>
          <a:p>
            <a:pPr lvl="4"/>
            <a:r>
              <a:rPr kumimoji="1" lang="zh-CN" altLang="en-US"/>
              <a:t>五级</a:t>
            </a:r>
            <a:endParaRPr kumimoji="1" lang="zh-CN" altLang="en-US"/>
          </a:p>
        </p:txBody>
      </p:sp>
      <p:sp>
        <p:nvSpPr>
          <p:cNvPr id="1048830" name="文本占位符 3"/>
          <p:cNvSpPr>
            <a:spLocks noGrp="1"/>
          </p:cNvSpPr>
          <p:nvPr>
            <p:ph type="body" sz="half" idx="2"/>
          </p:nvPr>
        </p:nvSpPr>
        <p:spPr>
          <a:xfrm>
            <a:off x="609442" y="1435101"/>
            <a:ext cx="401003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zh-CN" altLang="en-US"/>
              <a:t>单击此处编辑母版文本样式</a:t>
            </a:r>
            <a:endParaRPr kumimoji="1" lang="zh-CN" altLang="en-US"/>
          </a:p>
        </p:txBody>
      </p:sp>
      <p:sp>
        <p:nvSpPr>
          <p:cNvPr id="1048831" name="日期占位符 4"/>
          <p:cNvSpPr>
            <a:spLocks noGrp="1"/>
          </p:cNvSpPr>
          <p:nvPr>
            <p:ph type="dt" sz="half" idx="10"/>
          </p:nvPr>
        </p:nvSpPr>
        <p:spPr/>
        <p:txBody>
          <a:bodyPr/>
          <a:p>
            <a:fld id="{0781DB9E-266B-364C-B7A0-CFFBA7E74FCC}" type="datetimeFigureOut">
              <a:rPr kumimoji="1" lang="zh-CN" altLang="en-US" smtClean="0"/>
            </a:fld>
            <a:endParaRPr kumimoji="1" lang="zh-CN" altLang="en-US"/>
          </a:p>
        </p:txBody>
      </p:sp>
      <p:sp>
        <p:nvSpPr>
          <p:cNvPr id="1048832" name="页脚占位符 5"/>
          <p:cNvSpPr>
            <a:spLocks noGrp="1"/>
          </p:cNvSpPr>
          <p:nvPr>
            <p:ph type="ftr" sz="quarter" idx="11"/>
          </p:nvPr>
        </p:nvSpPr>
        <p:spPr/>
        <p:txBody>
          <a:bodyPr/>
          <a:p>
            <a:endParaRPr kumimoji="1" lang="zh-CN" altLang="en-US"/>
          </a:p>
        </p:txBody>
      </p:sp>
      <p:sp>
        <p:nvSpPr>
          <p:cNvPr id="1048833" name="幻灯片编号占位符 6"/>
          <p:cNvSpPr>
            <a:spLocks noGrp="1"/>
          </p:cNvSpPr>
          <p:nvPr>
            <p:ph type="sldNum" sz="quarter" idx="12"/>
          </p:nvPr>
        </p:nvSpPr>
        <p:spPr/>
        <p:txBody>
          <a:bodyPr/>
          <a:p>
            <a:fld id="{DFD5D161-2C3B-2643-8954-81D73F978955}" type="slidenum">
              <a:rPr kumimoji="1" lang="zh-CN" altLang="en-US" smtClean="0"/>
            </a:fld>
            <a:endParaRPr kumimoji="1" lang="zh-CN" alt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03" name=""/>
        <p:cNvGrpSpPr/>
        <p:nvPr/>
      </p:nvGrpSpPr>
      <p:grpSpPr>
        <a:xfrm>
          <a:off x="0" y="0"/>
          <a:ext cx="0" cy="0"/>
          <a:chOff x="0" y="0"/>
          <a:chExt cx="0" cy="0"/>
        </a:xfrm>
      </p:grpSpPr>
      <p:sp>
        <p:nvSpPr>
          <p:cNvPr id="1048781" name="标题 1"/>
          <p:cNvSpPr>
            <a:spLocks noGrp="1"/>
          </p:cNvSpPr>
          <p:nvPr>
            <p:ph type="title"/>
          </p:nvPr>
        </p:nvSpPr>
        <p:spPr>
          <a:xfrm>
            <a:off x="2389095" y="4800600"/>
            <a:ext cx="7313295" cy="566738"/>
          </a:xfrm>
        </p:spPr>
        <p:txBody>
          <a:bodyPr anchor="b"/>
          <a:lstStyle>
            <a:lvl1pPr algn="l">
              <a:defRPr sz="2000" b="1"/>
            </a:lvl1pPr>
          </a:lstStyle>
          <a:p>
            <a:r>
              <a:rPr kumimoji="1" lang="zh-CN" altLang="en-US"/>
              <a:t>单击此处编辑母版标题样式</a:t>
            </a:r>
            <a:endParaRPr kumimoji="1" lang="zh-CN" altLang="en-US"/>
          </a:p>
        </p:txBody>
      </p:sp>
      <p:sp>
        <p:nvSpPr>
          <p:cNvPr id="1048782" name="图片占位符 2"/>
          <p:cNvSpPr>
            <a:spLocks noGrp="1"/>
          </p:cNvSpPr>
          <p:nvPr>
            <p:ph type="pic" idx="1"/>
          </p:nvPr>
        </p:nvSpPr>
        <p:spPr>
          <a:xfrm>
            <a:off x="2389095" y="612775"/>
            <a:ext cx="731329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zh-CN" altLang="en-US"/>
          </a:p>
        </p:txBody>
      </p:sp>
      <p:sp>
        <p:nvSpPr>
          <p:cNvPr id="1048783" name="文本占位符 3"/>
          <p:cNvSpPr>
            <a:spLocks noGrp="1"/>
          </p:cNvSpPr>
          <p:nvPr>
            <p:ph type="body" sz="half" idx="2"/>
          </p:nvPr>
        </p:nvSpPr>
        <p:spPr>
          <a:xfrm>
            <a:off x="2389095" y="5367338"/>
            <a:ext cx="731329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zh-CN" altLang="en-US"/>
              <a:t>单击此处编辑母版文本样式</a:t>
            </a:r>
            <a:endParaRPr kumimoji="1" lang="zh-CN" altLang="en-US"/>
          </a:p>
        </p:txBody>
      </p:sp>
      <p:sp>
        <p:nvSpPr>
          <p:cNvPr id="1048784" name="日期占位符 4"/>
          <p:cNvSpPr>
            <a:spLocks noGrp="1"/>
          </p:cNvSpPr>
          <p:nvPr>
            <p:ph type="dt" sz="half" idx="10"/>
          </p:nvPr>
        </p:nvSpPr>
        <p:spPr/>
        <p:txBody>
          <a:bodyPr/>
          <a:p>
            <a:fld id="{0781DB9E-266B-364C-B7A0-CFFBA7E74FCC}" type="datetimeFigureOut">
              <a:rPr kumimoji="1" lang="zh-CN" altLang="en-US" smtClean="0"/>
            </a:fld>
            <a:endParaRPr kumimoji="1" lang="zh-CN" altLang="en-US"/>
          </a:p>
        </p:txBody>
      </p:sp>
      <p:sp>
        <p:nvSpPr>
          <p:cNvPr id="1048785" name="页脚占位符 5"/>
          <p:cNvSpPr>
            <a:spLocks noGrp="1"/>
          </p:cNvSpPr>
          <p:nvPr>
            <p:ph type="ftr" sz="quarter" idx="11"/>
          </p:nvPr>
        </p:nvSpPr>
        <p:spPr/>
        <p:txBody>
          <a:bodyPr/>
          <a:p>
            <a:endParaRPr kumimoji="1" lang="zh-CN" altLang="en-US"/>
          </a:p>
        </p:txBody>
      </p:sp>
      <p:sp>
        <p:nvSpPr>
          <p:cNvPr id="1048786" name="幻灯片编号占位符 6"/>
          <p:cNvSpPr>
            <a:spLocks noGrp="1"/>
          </p:cNvSpPr>
          <p:nvPr>
            <p:ph type="sldNum" sz="quarter" idx="12"/>
          </p:nvPr>
        </p:nvSpPr>
        <p:spPr/>
        <p:txBody>
          <a:bodyPr/>
          <a:p>
            <a:fld id="{DFD5D161-2C3B-2643-8954-81D73F978955}" type="slidenum">
              <a:rPr kumimoji="1" lang="zh-CN" altLang="en-US" smtClean="0"/>
            </a:fld>
            <a:endParaRPr kumimoji="1" lang="zh-CN" alt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本">
    <p:spTree>
      <p:nvGrpSpPr>
        <p:cNvPr id="105" name=""/>
        <p:cNvGrpSpPr/>
        <p:nvPr/>
      </p:nvGrpSpPr>
      <p:grpSpPr>
        <a:xfrm>
          <a:off x="0" y="0"/>
          <a:ext cx="0" cy="0"/>
          <a:chOff x="0" y="0"/>
          <a:chExt cx="0" cy="0"/>
        </a:xfrm>
      </p:grpSpPr>
      <p:sp>
        <p:nvSpPr>
          <p:cNvPr id="1048792" name="标题 1"/>
          <p:cNvSpPr>
            <a:spLocks noGrp="1"/>
          </p:cNvSpPr>
          <p:nvPr>
            <p:ph type="title"/>
          </p:nvPr>
        </p:nvSpPr>
        <p:spPr/>
        <p:txBody>
          <a:bodyPr/>
          <a:p>
            <a:r>
              <a:rPr kumimoji="1" lang="zh-CN" altLang="en-US"/>
              <a:t>单击此处编辑母版标题样式</a:t>
            </a:r>
            <a:endParaRPr kumimoji="1" lang="zh-CN" altLang="en-US"/>
          </a:p>
        </p:txBody>
      </p:sp>
      <p:sp>
        <p:nvSpPr>
          <p:cNvPr id="1048793" name="竖排文本占位符 2"/>
          <p:cNvSpPr>
            <a:spLocks noGrp="1"/>
          </p:cNvSpPr>
          <p:nvPr>
            <p:ph type="body" orient="vert" idx="1"/>
          </p:nvPr>
        </p:nvSpPr>
        <p:spPr/>
        <p:txBody>
          <a:bodyPr vert="eaVert"/>
          <a:p>
            <a:pPr lvl="0"/>
            <a:r>
              <a:rPr kumimoji="1" lang="zh-CN" altLang="en-US"/>
              <a:t>单击此处编辑母版文本样式</a:t>
            </a:r>
            <a:endParaRPr kumimoji="1" lang="zh-CN" altLang="en-US"/>
          </a:p>
          <a:p>
            <a:pPr lvl="1"/>
            <a:r>
              <a:rPr kumimoji="1" lang="zh-CN" altLang="en-US"/>
              <a:t>二级</a:t>
            </a:r>
            <a:endParaRPr kumimoji="1" lang="zh-CN" altLang="en-US"/>
          </a:p>
          <a:p>
            <a:pPr lvl="2"/>
            <a:r>
              <a:rPr kumimoji="1" lang="zh-CN" altLang="en-US"/>
              <a:t>三级</a:t>
            </a:r>
            <a:endParaRPr kumimoji="1" lang="zh-CN" altLang="en-US"/>
          </a:p>
          <a:p>
            <a:pPr lvl="3"/>
            <a:r>
              <a:rPr kumimoji="1" lang="zh-CN" altLang="en-US"/>
              <a:t>四级</a:t>
            </a:r>
            <a:endParaRPr kumimoji="1" lang="zh-CN" altLang="en-US"/>
          </a:p>
          <a:p>
            <a:pPr lvl="4"/>
            <a:r>
              <a:rPr kumimoji="1" lang="zh-CN" altLang="en-US"/>
              <a:t>五级</a:t>
            </a:r>
            <a:endParaRPr kumimoji="1" lang="zh-CN" altLang="en-US"/>
          </a:p>
        </p:txBody>
      </p:sp>
      <p:sp>
        <p:nvSpPr>
          <p:cNvPr id="1048794" name="日期占位符 3"/>
          <p:cNvSpPr>
            <a:spLocks noGrp="1"/>
          </p:cNvSpPr>
          <p:nvPr>
            <p:ph type="dt" sz="half" idx="10"/>
          </p:nvPr>
        </p:nvSpPr>
        <p:spPr/>
        <p:txBody>
          <a:bodyPr/>
          <a:p>
            <a:fld id="{0781DB9E-266B-364C-B7A0-CFFBA7E74FCC}" type="datetimeFigureOut">
              <a:rPr kumimoji="1" lang="zh-CN" altLang="en-US" smtClean="0"/>
            </a:fld>
            <a:endParaRPr kumimoji="1" lang="zh-CN" altLang="en-US"/>
          </a:p>
        </p:txBody>
      </p:sp>
      <p:sp>
        <p:nvSpPr>
          <p:cNvPr id="1048795" name="页脚占位符 4"/>
          <p:cNvSpPr>
            <a:spLocks noGrp="1"/>
          </p:cNvSpPr>
          <p:nvPr>
            <p:ph type="ftr" sz="quarter" idx="11"/>
          </p:nvPr>
        </p:nvSpPr>
        <p:spPr/>
        <p:txBody>
          <a:bodyPr/>
          <a:p>
            <a:endParaRPr kumimoji="1" lang="zh-CN" altLang="en-US"/>
          </a:p>
        </p:txBody>
      </p:sp>
      <p:sp>
        <p:nvSpPr>
          <p:cNvPr id="1048796" name="幻灯片编号占位符 5"/>
          <p:cNvSpPr>
            <a:spLocks noGrp="1"/>
          </p:cNvSpPr>
          <p:nvPr>
            <p:ph type="sldNum" sz="quarter" idx="12"/>
          </p:nvPr>
        </p:nvSpPr>
        <p:spPr/>
        <p:txBody>
          <a:bodyPr/>
          <a:p>
            <a:fld id="{DFD5D161-2C3B-2643-8954-81D73F978955}" type="slidenum">
              <a:rPr kumimoji="1" lang="zh-CN" altLang="en-US" smtClean="0"/>
            </a:fld>
            <a:endParaRPr kumimoji="1" lang="zh-CN" alt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竖排标题和文本">
    <p:spTree>
      <p:nvGrpSpPr>
        <p:cNvPr id="108" name=""/>
        <p:cNvGrpSpPr/>
        <p:nvPr/>
      </p:nvGrpSpPr>
      <p:grpSpPr>
        <a:xfrm>
          <a:off x="0" y="0"/>
          <a:ext cx="0" cy="0"/>
          <a:chOff x="0" y="0"/>
          <a:chExt cx="0" cy="0"/>
        </a:xfrm>
      </p:grpSpPr>
      <p:sp>
        <p:nvSpPr>
          <p:cNvPr id="1048810" name="竖排标题 1"/>
          <p:cNvSpPr>
            <a:spLocks noGrp="1"/>
          </p:cNvSpPr>
          <p:nvPr>
            <p:ph type="title" orient="vert"/>
          </p:nvPr>
        </p:nvSpPr>
        <p:spPr>
          <a:xfrm>
            <a:off x="11780415" y="274639"/>
            <a:ext cx="3654531" cy="5851525"/>
          </a:xfrm>
        </p:spPr>
        <p:txBody>
          <a:bodyPr vert="eaVert"/>
          <a:p>
            <a:r>
              <a:rPr kumimoji="1" lang="zh-CN" altLang="en-US"/>
              <a:t>单击此处编辑母版标题样式</a:t>
            </a:r>
            <a:endParaRPr kumimoji="1" lang="zh-CN" altLang="en-US"/>
          </a:p>
        </p:txBody>
      </p:sp>
      <p:sp>
        <p:nvSpPr>
          <p:cNvPr id="1048811" name="竖排文本占位符 2"/>
          <p:cNvSpPr>
            <a:spLocks noGrp="1"/>
          </p:cNvSpPr>
          <p:nvPr>
            <p:ph type="body" orient="vert" idx="1"/>
          </p:nvPr>
        </p:nvSpPr>
        <p:spPr>
          <a:xfrm>
            <a:off x="812589" y="274639"/>
            <a:ext cx="10764680" cy="5851525"/>
          </a:xfrm>
        </p:spPr>
        <p:txBody>
          <a:bodyPr vert="eaVert"/>
          <a:p>
            <a:pPr lvl="0"/>
            <a:r>
              <a:rPr kumimoji="1" lang="zh-CN" altLang="en-US"/>
              <a:t>单击此处编辑母版文本样式</a:t>
            </a:r>
            <a:endParaRPr kumimoji="1" lang="zh-CN" altLang="en-US"/>
          </a:p>
          <a:p>
            <a:pPr lvl="1"/>
            <a:r>
              <a:rPr kumimoji="1" lang="zh-CN" altLang="en-US"/>
              <a:t>二级</a:t>
            </a:r>
            <a:endParaRPr kumimoji="1" lang="zh-CN" altLang="en-US"/>
          </a:p>
          <a:p>
            <a:pPr lvl="2"/>
            <a:r>
              <a:rPr kumimoji="1" lang="zh-CN" altLang="en-US"/>
              <a:t>三级</a:t>
            </a:r>
            <a:endParaRPr kumimoji="1" lang="zh-CN" altLang="en-US"/>
          </a:p>
          <a:p>
            <a:pPr lvl="3"/>
            <a:r>
              <a:rPr kumimoji="1" lang="zh-CN" altLang="en-US"/>
              <a:t>四级</a:t>
            </a:r>
            <a:endParaRPr kumimoji="1" lang="zh-CN" altLang="en-US"/>
          </a:p>
          <a:p>
            <a:pPr lvl="4"/>
            <a:r>
              <a:rPr kumimoji="1" lang="zh-CN" altLang="en-US"/>
              <a:t>五级</a:t>
            </a:r>
            <a:endParaRPr kumimoji="1" lang="zh-CN" altLang="en-US"/>
          </a:p>
        </p:txBody>
      </p:sp>
      <p:sp>
        <p:nvSpPr>
          <p:cNvPr id="1048812" name="日期占位符 3"/>
          <p:cNvSpPr>
            <a:spLocks noGrp="1"/>
          </p:cNvSpPr>
          <p:nvPr>
            <p:ph type="dt" sz="half" idx="10"/>
          </p:nvPr>
        </p:nvSpPr>
        <p:spPr/>
        <p:txBody>
          <a:bodyPr/>
          <a:p>
            <a:fld id="{0781DB9E-266B-364C-B7A0-CFFBA7E74FCC}" type="datetimeFigureOut">
              <a:rPr kumimoji="1" lang="zh-CN" altLang="en-US" smtClean="0"/>
            </a:fld>
            <a:endParaRPr kumimoji="1" lang="zh-CN" altLang="en-US"/>
          </a:p>
        </p:txBody>
      </p:sp>
      <p:sp>
        <p:nvSpPr>
          <p:cNvPr id="1048813" name="页脚占位符 4"/>
          <p:cNvSpPr>
            <a:spLocks noGrp="1"/>
          </p:cNvSpPr>
          <p:nvPr>
            <p:ph type="ftr" sz="quarter" idx="11"/>
          </p:nvPr>
        </p:nvSpPr>
        <p:spPr/>
        <p:txBody>
          <a:bodyPr/>
          <a:p>
            <a:endParaRPr kumimoji="1" lang="zh-CN" altLang="en-US"/>
          </a:p>
        </p:txBody>
      </p:sp>
      <p:sp>
        <p:nvSpPr>
          <p:cNvPr id="1048814" name="幻灯片编号占位符 5"/>
          <p:cNvSpPr>
            <a:spLocks noGrp="1"/>
          </p:cNvSpPr>
          <p:nvPr>
            <p:ph type="sldNum" sz="quarter" idx="12"/>
          </p:nvPr>
        </p:nvSpPr>
        <p:spPr/>
        <p:txBody>
          <a:bodyPr/>
          <a:p>
            <a:fld id="{DFD5D161-2C3B-2643-8954-81D73F978955}" type="slidenum">
              <a:rPr kumimoji="1" lang="zh-CN" altLang="en-US" smtClean="0"/>
            </a:fld>
            <a:endParaRPr kumimoji="1"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项内容">
    <p:spTree>
      <p:nvGrpSpPr>
        <p:cNvPr id="99" name=""/>
        <p:cNvGrpSpPr/>
        <p:nvPr/>
      </p:nvGrpSpPr>
      <p:grpSpPr>
        <a:xfrm>
          <a:off x="0" y="0"/>
          <a:ext cx="0" cy="0"/>
          <a:chOff x="0" y="0"/>
          <a:chExt cx="0" cy="0"/>
        </a:xfrm>
      </p:grpSpPr>
      <p:sp>
        <p:nvSpPr>
          <p:cNvPr id="1048758" name="标题 1"/>
          <p:cNvSpPr>
            <a:spLocks noGrp="1"/>
          </p:cNvSpPr>
          <p:nvPr>
            <p:ph type="title"/>
          </p:nvPr>
        </p:nvSpPr>
        <p:spPr/>
        <p:txBody>
          <a:bodyPr/>
          <a:p>
            <a:r>
              <a:rPr kumimoji="1" lang="zh-CN" altLang="en-US"/>
              <a:t>单击此处编辑母版标题样式</a:t>
            </a:r>
            <a:endParaRPr kumimoji="1" lang="zh-CN" altLang="en-US"/>
          </a:p>
        </p:txBody>
      </p:sp>
      <p:sp>
        <p:nvSpPr>
          <p:cNvPr id="1048759" name="内容占位符 2"/>
          <p:cNvSpPr>
            <a:spLocks noGrp="1"/>
          </p:cNvSpPr>
          <p:nvPr>
            <p:ph sz="half" idx="1"/>
          </p:nvPr>
        </p:nvSpPr>
        <p:spPr>
          <a:xfrm>
            <a:off x="812589" y="1600201"/>
            <a:ext cx="7209606"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zh-CN" altLang="en-US"/>
              <a:t>单击此处编辑母版文本样式</a:t>
            </a:r>
            <a:endParaRPr kumimoji="1" lang="zh-CN" altLang="en-US"/>
          </a:p>
          <a:p>
            <a:pPr lvl="1"/>
            <a:r>
              <a:rPr kumimoji="1" lang="zh-CN" altLang="en-US"/>
              <a:t>二级</a:t>
            </a:r>
            <a:endParaRPr kumimoji="1" lang="zh-CN" altLang="en-US"/>
          </a:p>
          <a:p>
            <a:pPr lvl="2"/>
            <a:r>
              <a:rPr kumimoji="1" lang="zh-CN" altLang="en-US"/>
              <a:t>三级</a:t>
            </a:r>
            <a:endParaRPr kumimoji="1" lang="zh-CN" altLang="en-US"/>
          </a:p>
          <a:p>
            <a:pPr lvl="3"/>
            <a:r>
              <a:rPr kumimoji="1" lang="zh-CN" altLang="en-US"/>
              <a:t>四级</a:t>
            </a:r>
            <a:endParaRPr kumimoji="1" lang="zh-CN" altLang="en-US"/>
          </a:p>
          <a:p>
            <a:pPr lvl="4"/>
            <a:r>
              <a:rPr kumimoji="1" lang="zh-CN" altLang="en-US"/>
              <a:t>五级</a:t>
            </a:r>
            <a:endParaRPr kumimoji="1" lang="zh-CN" altLang="en-US"/>
          </a:p>
        </p:txBody>
      </p:sp>
      <p:sp>
        <p:nvSpPr>
          <p:cNvPr id="1048760" name="内容占位符 3"/>
          <p:cNvSpPr>
            <a:spLocks noGrp="1"/>
          </p:cNvSpPr>
          <p:nvPr>
            <p:ph sz="half" idx="2"/>
          </p:nvPr>
        </p:nvSpPr>
        <p:spPr>
          <a:xfrm>
            <a:off x="8225341" y="1600201"/>
            <a:ext cx="720960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zh-CN" altLang="en-US"/>
              <a:t>单击此处编辑母版文本样式</a:t>
            </a:r>
            <a:endParaRPr kumimoji="1" lang="zh-CN" altLang="en-US"/>
          </a:p>
          <a:p>
            <a:pPr lvl="1"/>
            <a:r>
              <a:rPr kumimoji="1" lang="zh-CN" altLang="en-US"/>
              <a:t>二级</a:t>
            </a:r>
            <a:endParaRPr kumimoji="1" lang="zh-CN" altLang="en-US"/>
          </a:p>
          <a:p>
            <a:pPr lvl="2"/>
            <a:r>
              <a:rPr kumimoji="1" lang="zh-CN" altLang="en-US"/>
              <a:t>三级</a:t>
            </a:r>
            <a:endParaRPr kumimoji="1" lang="zh-CN" altLang="en-US"/>
          </a:p>
          <a:p>
            <a:pPr lvl="3"/>
            <a:r>
              <a:rPr kumimoji="1" lang="zh-CN" altLang="en-US"/>
              <a:t>四级</a:t>
            </a:r>
            <a:endParaRPr kumimoji="1" lang="zh-CN" altLang="en-US"/>
          </a:p>
          <a:p>
            <a:pPr lvl="4"/>
            <a:r>
              <a:rPr kumimoji="1" lang="zh-CN" altLang="en-US"/>
              <a:t>五级</a:t>
            </a:r>
            <a:endParaRPr kumimoji="1" lang="zh-CN" altLang="en-US"/>
          </a:p>
        </p:txBody>
      </p:sp>
      <p:sp>
        <p:nvSpPr>
          <p:cNvPr id="1048761" name="日期占位符 4"/>
          <p:cNvSpPr>
            <a:spLocks noGrp="1"/>
          </p:cNvSpPr>
          <p:nvPr>
            <p:ph type="dt" sz="half" idx="10"/>
          </p:nvPr>
        </p:nvSpPr>
        <p:spPr/>
        <p:txBody>
          <a:bodyPr/>
          <a:p>
            <a:fld id="{0781DB9E-266B-364C-B7A0-CFFBA7E74FCC}" type="datetimeFigureOut">
              <a:rPr kumimoji="1" lang="zh-CN" altLang="en-US" smtClean="0"/>
            </a:fld>
            <a:endParaRPr kumimoji="1" lang="zh-CN" altLang="en-US"/>
          </a:p>
        </p:txBody>
      </p:sp>
      <p:sp>
        <p:nvSpPr>
          <p:cNvPr id="1048762" name="页脚占位符 5"/>
          <p:cNvSpPr>
            <a:spLocks noGrp="1"/>
          </p:cNvSpPr>
          <p:nvPr>
            <p:ph type="ftr" sz="quarter" idx="11"/>
          </p:nvPr>
        </p:nvSpPr>
        <p:spPr/>
        <p:txBody>
          <a:bodyPr/>
          <a:p>
            <a:endParaRPr kumimoji="1" lang="zh-CN" altLang="en-US"/>
          </a:p>
        </p:txBody>
      </p:sp>
      <p:sp>
        <p:nvSpPr>
          <p:cNvPr id="1048763" name="幻灯片编号占位符 6"/>
          <p:cNvSpPr>
            <a:spLocks noGrp="1"/>
          </p:cNvSpPr>
          <p:nvPr>
            <p:ph type="sldNum" sz="quarter" idx="12"/>
          </p:nvPr>
        </p:nvSpPr>
        <p:spPr/>
        <p:txBody>
          <a:bodyPr/>
          <a:p>
            <a:fld id="{DFD5D161-2C3B-2643-8954-81D73F978955}" type="slidenum">
              <a:rPr kumimoji="1" lang="zh-CN" altLang="en-US" smtClean="0"/>
            </a:fld>
            <a:endParaRPr kumimoji="1"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00" name=""/>
        <p:cNvGrpSpPr/>
        <p:nvPr/>
      </p:nvGrpSpPr>
      <p:grpSpPr>
        <a:xfrm>
          <a:off x="0" y="0"/>
          <a:ext cx="0" cy="0"/>
          <a:chOff x="0" y="0"/>
          <a:chExt cx="0" cy="0"/>
        </a:xfrm>
      </p:grpSpPr>
      <p:sp>
        <p:nvSpPr>
          <p:cNvPr id="1048764" name="标题 1"/>
          <p:cNvSpPr>
            <a:spLocks noGrp="1"/>
          </p:cNvSpPr>
          <p:nvPr>
            <p:ph type="title"/>
          </p:nvPr>
        </p:nvSpPr>
        <p:spPr>
          <a:xfrm>
            <a:off x="609441" y="274638"/>
            <a:ext cx="10969943" cy="1143000"/>
          </a:xfrm>
        </p:spPr>
        <p:txBody>
          <a:bodyPr/>
          <a:p>
            <a:r>
              <a:rPr kumimoji="1" lang="zh-CN" altLang="en-US"/>
              <a:t>单击此处编辑母版标题样式</a:t>
            </a:r>
            <a:endParaRPr kumimoji="1" lang="zh-CN" altLang="en-US"/>
          </a:p>
        </p:txBody>
      </p:sp>
      <p:sp>
        <p:nvSpPr>
          <p:cNvPr id="1048765" name="文本占位符 2"/>
          <p:cNvSpPr>
            <a:spLocks noGrp="1"/>
          </p:cNvSpPr>
          <p:nvPr>
            <p:ph type="body" idx="1"/>
          </p:nvPr>
        </p:nvSpPr>
        <p:spPr>
          <a:xfrm>
            <a:off x="609441" y="1535113"/>
            <a:ext cx="538551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a:t>单击此处编辑母版文本样式</a:t>
            </a:r>
            <a:endParaRPr kumimoji="1" lang="zh-CN" altLang="en-US"/>
          </a:p>
        </p:txBody>
      </p:sp>
      <p:sp>
        <p:nvSpPr>
          <p:cNvPr id="1048766" name="内容占位符 3"/>
          <p:cNvSpPr>
            <a:spLocks noGrp="1"/>
          </p:cNvSpPr>
          <p:nvPr>
            <p:ph sz="half" idx="2"/>
          </p:nvPr>
        </p:nvSpPr>
        <p:spPr>
          <a:xfrm>
            <a:off x="609441" y="2174875"/>
            <a:ext cx="538551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zh-CN" altLang="en-US"/>
              <a:t>单击此处编辑母版文本样式</a:t>
            </a:r>
            <a:endParaRPr kumimoji="1" lang="zh-CN" altLang="en-US"/>
          </a:p>
          <a:p>
            <a:pPr lvl="1"/>
            <a:r>
              <a:rPr kumimoji="1" lang="zh-CN" altLang="en-US"/>
              <a:t>二级</a:t>
            </a:r>
            <a:endParaRPr kumimoji="1" lang="zh-CN" altLang="en-US"/>
          </a:p>
          <a:p>
            <a:pPr lvl="2"/>
            <a:r>
              <a:rPr kumimoji="1" lang="zh-CN" altLang="en-US"/>
              <a:t>三级</a:t>
            </a:r>
            <a:endParaRPr kumimoji="1" lang="zh-CN" altLang="en-US"/>
          </a:p>
          <a:p>
            <a:pPr lvl="3"/>
            <a:r>
              <a:rPr kumimoji="1" lang="zh-CN" altLang="en-US"/>
              <a:t>四级</a:t>
            </a:r>
            <a:endParaRPr kumimoji="1" lang="zh-CN" altLang="en-US"/>
          </a:p>
          <a:p>
            <a:pPr lvl="4"/>
            <a:r>
              <a:rPr kumimoji="1" lang="zh-CN" altLang="en-US"/>
              <a:t>五级</a:t>
            </a:r>
            <a:endParaRPr kumimoji="1" lang="zh-CN" altLang="en-US"/>
          </a:p>
        </p:txBody>
      </p:sp>
      <p:sp>
        <p:nvSpPr>
          <p:cNvPr id="1048767" name="文本占位符 4"/>
          <p:cNvSpPr>
            <a:spLocks noGrp="1"/>
          </p:cNvSpPr>
          <p:nvPr>
            <p:ph type="body" sz="quarter" idx="3"/>
          </p:nvPr>
        </p:nvSpPr>
        <p:spPr>
          <a:xfrm>
            <a:off x="6191754" y="1535113"/>
            <a:ext cx="538763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a:t>单击此处编辑母版文本样式</a:t>
            </a:r>
            <a:endParaRPr kumimoji="1" lang="zh-CN" altLang="en-US"/>
          </a:p>
        </p:txBody>
      </p:sp>
      <p:sp>
        <p:nvSpPr>
          <p:cNvPr id="1048768" name="内容占位符 5"/>
          <p:cNvSpPr>
            <a:spLocks noGrp="1"/>
          </p:cNvSpPr>
          <p:nvPr>
            <p:ph sz="quarter" idx="4"/>
          </p:nvPr>
        </p:nvSpPr>
        <p:spPr>
          <a:xfrm>
            <a:off x="6191754" y="2174875"/>
            <a:ext cx="538763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zh-CN" altLang="en-US"/>
              <a:t>单击此处编辑母版文本样式</a:t>
            </a:r>
            <a:endParaRPr kumimoji="1" lang="zh-CN" altLang="en-US"/>
          </a:p>
          <a:p>
            <a:pPr lvl="1"/>
            <a:r>
              <a:rPr kumimoji="1" lang="zh-CN" altLang="en-US"/>
              <a:t>二级</a:t>
            </a:r>
            <a:endParaRPr kumimoji="1" lang="zh-CN" altLang="en-US"/>
          </a:p>
          <a:p>
            <a:pPr lvl="2"/>
            <a:r>
              <a:rPr kumimoji="1" lang="zh-CN" altLang="en-US"/>
              <a:t>三级</a:t>
            </a:r>
            <a:endParaRPr kumimoji="1" lang="zh-CN" altLang="en-US"/>
          </a:p>
          <a:p>
            <a:pPr lvl="3"/>
            <a:r>
              <a:rPr kumimoji="1" lang="zh-CN" altLang="en-US"/>
              <a:t>四级</a:t>
            </a:r>
            <a:endParaRPr kumimoji="1" lang="zh-CN" altLang="en-US"/>
          </a:p>
          <a:p>
            <a:pPr lvl="4"/>
            <a:r>
              <a:rPr kumimoji="1" lang="zh-CN" altLang="en-US"/>
              <a:t>五级</a:t>
            </a:r>
            <a:endParaRPr kumimoji="1" lang="zh-CN" altLang="en-US"/>
          </a:p>
        </p:txBody>
      </p:sp>
      <p:sp>
        <p:nvSpPr>
          <p:cNvPr id="1048769" name="日期占位符 6"/>
          <p:cNvSpPr>
            <a:spLocks noGrp="1"/>
          </p:cNvSpPr>
          <p:nvPr>
            <p:ph type="dt" sz="half" idx="10"/>
          </p:nvPr>
        </p:nvSpPr>
        <p:spPr/>
        <p:txBody>
          <a:bodyPr/>
          <a:p>
            <a:fld id="{0781DB9E-266B-364C-B7A0-CFFBA7E74FCC}" type="datetimeFigureOut">
              <a:rPr kumimoji="1" lang="zh-CN" altLang="en-US" smtClean="0"/>
            </a:fld>
            <a:endParaRPr kumimoji="1" lang="zh-CN" altLang="en-US"/>
          </a:p>
        </p:txBody>
      </p:sp>
      <p:sp>
        <p:nvSpPr>
          <p:cNvPr id="1048770" name="页脚占位符 7"/>
          <p:cNvSpPr>
            <a:spLocks noGrp="1"/>
          </p:cNvSpPr>
          <p:nvPr>
            <p:ph type="ftr" sz="quarter" idx="11"/>
          </p:nvPr>
        </p:nvSpPr>
        <p:spPr/>
        <p:txBody>
          <a:bodyPr/>
          <a:p>
            <a:endParaRPr kumimoji="1" lang="zh-CN" altLang="en-US"/>
          </a:p>
        </p:txBody>
      </p:sp>
      <p:sp>
        <p:nvSpPr>
          <p:cNvPr id="1048771" name="幻灯片编号占位符 8"/>
          <p:cNvSpPr>
            <a:spLocks noGrp="1"/>
          </p:cNvSpPr>
          <p:nvPr>
            <p:ph type="sldNum" sz="quarter" idx="12"/>
          </p:nvPr>
        </p:nvSpPr>
        <p:spPr/>
        <p:txBody>
          <a:bodyPr/>
          <a:p>
            <a:fld id="{DFD5D161-2C3B-2643-8954-81D73F978955}" type="slidenum">
              <a:rPr kumimoji="1" lang="zh-CN" altLang="en-US" smtClean="0"/>
            </a:fld>
            <a:endParaRPr kumimoji="1"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94" name=""/>
        <p:cNvGrpSpPr/>
        <p:nvPr/>
      </p:nvGrpSpPr>
      <p:grpSpPr>
        <a:xfrm>
          <a:off x="0" y="0"/>
          <a:ext cx="0" cy="0"/>
          <a:chOff x="0" y="0"/>
          <a:chExt cx="0" cy="0"/>
        </a:xfrm>
      </p:grpSpPr>
      <p:sp>
        <p:nvSpPr>
          <p:cNvPr id="1048733" name="标题 1"/>
          <p:cNvSpPr>
            <a:spLocks noGrp="1"/>
          </p:cNvSpPr>
          <p:nvPr>
            <p:ph type="title"/>
          </p:nvPr>
        </p:nvSpPr>
        <p:spPr/>
        <p:txBody>
          <a:bodyPr/>
          <a:p>
            <a:r>
              <a:rPr kumimoji="1" lang="zh-CN" altLang="en-US"/>
              <a:t>单击此处编辑母版标题样式</a:t>
            </a:r>
            <a:endParaRPr kumimoji="1" lang="zh-CN" altLang="en-US"/>
          </a:p>
        </p:txBody>
      </p:sp>
      <p:sp>
        <p:nvSpPr>
          <p:cNvPr id="1048734" name="日期占位符 2"/>
          <p:cNvSpPr>
            <a:spLocks noGrp="1"/>
          </p:cNvSpPr>
          <p:nvPr>
            <p:ph type="dt" sz="half" idx="10"/>
          </p:nvPr>
        </p:nvSpPr>
        <p:spPr/>
        <p:txBody>
          <a:bodyPr/>
          <a:p>
            <a:fld id="{0781DB9E-266B-364C-B7A0-CFFBA7E74FCC}" type="datetimeFigureOut">
              <a:rPr kumimoji="1" lang="zh-CN" altLang="en-US" smtClean="0"/>
            </a:fld>
            <a:endParaRPr kumimoji="1" lang="zh-CN" altLang="en-US"/>
          </a:p>
        </p:txBody>
      </p:sp>
      <p:sp>
        <p:nvSpPr>
          <p:cNvPr id="1048735" name="页脚占位符 3"/>
          <p:cNvSpPr>
            <a:spLocks noGrp="1"/>
          </p:cNvSpPr>
          <p:nvPr>
            <p:ph type="ftr" sz="quarter" idx="11"/>
          </p:nvPr>
        </p:nvSpPr>
        <p:spPr/>
        <p:txBody>
          <a:bodyPr/>
          <a:p>
            <a:endParaRPr kumimoji="1" lang="zh-CN" altLang="en-US"/>
          </a:p>
        </p:txBody>
      </p:sp>
      <p:sp>
        <p:nvSpPr>
          <p:cNvPr id="1048736" name="幻灯片编号占位符 4"/>
          <p:cNvSpPr>
            <a:spLocks noGrp="1"/>
          </p:cNvSpPr>
          <p:nvPr>
            <p:ph type="sldNum" sz="quarter" idx="12"/>
          </p:nvPr>
        </p:nvSpPr>
        <p:spPr/>
        <p:txBody>
          <a:bodyPr/>
          <a:p>
            <a:fld id="{DFD5D161-2C3B-2643-8954-81D73F978955}" type="slidenum">
              <a:rPr kumimoji="1" lang="zh-CN" altLang="en-US" smtClean="0"/>
            </a:fld>
            <a:endParaRPr kumimoji="1"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01" name=""/>
        <p:cNvGrpSpPr/>
        <p:nvPr/>
      </p:nvGrpSpPr>
      <p:grpSpPr>
        <a:xfrm>
          <a:off x="0" y="0"/>
          <a:ext cx="0" cy="0"/>
          <a:chOff x="0" y="0"/>
          <a:chExt cx="0" cy="0"/>
        </a:xfrm>
      </p:grpSpPr>
      <p:sp>
        <p:nvSpPr>
          <p:cNvPr id="1048772" name="日期占位符 1"/>
          <p:cNvSpPr>
            <a:spLocks noGrp="1"/>
          </p:cNvSpPr>
          <p:nvPr>
            <p:ph type="dt" sz="half" idx="10"/>
          </p:nvPr>
        </p:nvSpPr>
        <p:spPr/>
        <p:txBody>
          <a:bodyPr/>
          <a:p>
            <a:fld id="{0781DB9E-266B-364C-B7A0-CFFBA7E74FCC}" type="datetimeFigureOut">
              <a:rPr kumimoji="1" lang="zh-CN" altLang="en-US" smtClean="0"/>
            </a:fld>
            <a:endParaRPr kumimoji="1" lang="zh-CN" altLang="en-US"/>
          </a:p>
        </p:txBody>
      </p:sp>
      <p:sp>
        <p:nvSpPr>
          <p:cNvPr id="1048773" name="页脚占位符 2"/>
          <p:cNvSpPr>
            <a:spLocks noGrp="1"/>
          </p:cNvSpPr>
          <p:nvPr>
            <p:ph type="ftr" sz="quarter" idx="11"/>
          </p:nvPr>
        </p:nvSpPr>
        <p:spPr/>
        <p:txBody>
          <a:bodyPr/>
          <a:p>
            <a:endParaRPr kumimoji="1" lang="zh-CN" altLang="en-US"/>
          </a:p>
        </p:txBody>
      </p:sp>
      <p:sp>
        <p:nvSpPr>
          <p:cNvPr id="1048774" name="幻灯片编号占位符 3"/>
          <p:cNvSpPr>
            <a:spLocks noGrp="1"/>
          </p:cNvSpPr>
          <p:nvPr>
            <p:ph type="sldNum" sz="quarter" idx="12"/>
          </p:nvPr>
        </p:nvSpPr>
        <p:spPr/>
        <p:txBody>
          <a:bodyPr/>
          <a:p>
            <a:fld id="{DFD5D161-2C3B-2643-8954-81D73F978955}" type="slidenum">
              <a:rPr kumimoji="1" lang="zh-CN" altLang="en-US" smtClean="0"/>
            </a:fld>
            <a:endParaRPr kumimoji="1"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02" name=""/>
        <p:cNvGrpSpPr/>
        <p:nvPr/>
      </p:nvGrpSpPr>
      <p:grpSpPr>
        <a:xfrm>
          <a:off x="0" y="0"/>
          <a:ext cx="0" cy="0"/>
          <a:chOff x="0" y="0"/>
          <a:chExt cx="0" cy="0"/>
        </a:xfrm>
      </p:grpSpPr>
      <p:sp>
        <p:nvSpPr>
          <p:cNvPr id="1048775" name="标题 1"/>
          <p:cNvSpPr>
            <a:spLocks noGrp="1"/>
          </p:cNvSpPr>
          <p:nvPr>
            <p:ph type="title"/>
          </p:nvPr>
        </p:nvSpPr>
        <p:spPr>
          <a:xfrm>
            <a:off x="609442" y="273050"/>
            <a:ext cx="4010039" cy="1162050"/>
          </a:xfrm>
        </p:spPr>
        <p:txBody>
          <a:bodyPr anchor="b"/>
          <a:lstStyle>
            <a:lvl1pPr algn="l">
              <a:defRPr sz="2000" b="1"/>
            </a:lvl1pPr>
          </a:lstStyle>
          <a:p>
            <a:r>
              <a:rPr kumimoji="1" lang="zh-CN" altLang="en-US"/>
              <a:t>单击此处编辑母版标题样式</a:t>
            </a:r>
            <a:endParaRPr kumimoji="1" lang="zh-CN" altLang="en-US"/>
          </a:p>
        </p:txBody>
      </p:sp>
      <p:sp>
        <p:nvSpPr>
          <p:cNvPr id="1048776" name="内容占位符 2"/>
          <p:cNvSpPr>
            <a:spLocks noGrp="1"/>
          </p:cNvSpPr>
          <p:nvPr>
            <p:ph idx="1"/>
          </p:nvPr>
        </p:nvSpPr>
        <p:spPr>
          <a:xfrm>
            <a:off x="4765492" y="273051"/>
            <a:ext cx="681389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zh-CN" altLang="en-US"/>
              <a:t>单击此处编辑母版文本样式</a:t>
            </a:r>
            <a:endParaRPr kumimoji="1" lang="zh-CN" altLang="en-US"/>
          </a:p>
          <a:p>
            <a:pPr lvl="1"/>
            <a:r>
              <a:rPr kumimoji="1" lang="zh-CN" altLang="en-US"/>
              <a:t>二级</a:t>
            </a:r>
            <a:endParaRPr kumimoji="1" lang="zh-CN" altLang="en-US"/>
          </a:p>
          <a:p>
            <a:pPr lvl="2"/>
            <a:r>
              <a:rPr kumimoji="1" lang="zh-CN" altLang="en-US"/>
              <a:t>三级</a:t>
            </a:r>
            <a:endParaRPr kumimoji="1" lang="zh-CN" altLang="en-US"/>
          </a:p>
          <a:p>
            <a:pPr lvl="3"/>
            <a:r>
              <a:rPr kumimoji="1" lang="zh-CN" altLang="en-US"/>
              <a:t>四级</a:t>
            </a:r>
            <a:endParaRPr kumimoji="1" lang="zh-CN" altLang="en-US"/>
          </a:p>
          <a:p>
            <a:pPr lvl="4"/>
            <a:r>
              <a:rPr kumimoji="1" lang="zh-CN" altLang="en-US"/>
              <a:t>五级</a:t>
            </a:r>
            <a:endParaRPr kumimoji="1" lang="zh-CN" altLang="en-US"/>
          </a:p>
        </p:txBody>
      </p:sp>
      <p:sp>
        <p:nvSpPr>
          <p:cNvPr id="1048777" name="文本占位符 3"/>
          <p:cNvSpPr>
            <a:spLocks noGrp="1"/>
          </p:cNvSpPr>
          <p:nvPr>
            <p:ph type="body" sz="half" idx="2"/>
          </p:nvPr>
        </p:nvSpPr>
        <p:spPr>
          <a:xfrm>
            <a:off x="609442" y="1435101"/>
            <a:ext cx="401003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zh-CN" altLang="en-US"/>
              <a:t>单击此处编辑母版文本样式</a:t>
            </a:r>
            <a:endParaRPr kumimoji="1" lang="zh-CN" altLang="en-US"/>
          </a:p>
        </p:txBody>
      </p:sp>
      <p:sp>
        <p:nvSpPr>
          <p:cNvPr id="1048778" name="日期占位符 4"/>
          <p:cNvSpPr>
            <a:spLocks noGrp="1"/>
          </p:cNvSpPr>
          <p:nvPr>
            <p:ph type="dt" sz="half" idx="10"/>
          </p:nvPr>
        </p:nvSpPr>
        <p:spPr/>
        <p:txBody>
          <a:bodyPr/>
          <a:p>
            <a:fld id="{0781DB9E-266B-364C-B7A0-CFFBA7E74FCC}" type="datetimeFigureOut">
              <a:rPr kumimoji="1" lang="zh-CN" altLang="en-US" smtClean="0"/>
            </a:fld>
            <a:endParaRPr kumimoji="1" lang="zh-CN" altLang="en-US"/>
          </a:p>
        </p:txBody>
      </p:sp>
      <p:sp>
        <p:nvSpPr>
          <p:cNvPr id="1048779" name="页脚占位符 5"/>
          <p:cNvSpPr>
            <a:spLocks noGrp="1"/>
          </p:cNvSpPr>
          <p:nvPr>
            <p:ph type="ftr" sz="quarter" idx="11"/>
          </p:nvPr>
        </p:nvSpPr>
        <p:spPr/>
        <p:txBody>
          <a:bodyPr/>
          <a:p>
            <a:endParaRPr kumimoji="1" lang="zh-CN" altLang="en-US"/>
          </a:p>
        </p:txBody>
      </p:sp>
      <p:sp>
        <p:nvSpPr>
          <p:cNvPr id="1048780" name="幻灯片编号占位符 6"/>
          <p:cNvSpPr>
            <a:spLocks noGrp="1"/>
          </p:cNvSpPr>
          <p:nvPr>
            <p:ph type="sldNum" sz="quarter" idx="12"/>
          </p:nvPr>
        </p:nvSpPr>
        <p:spPr/>
        <p:txBody>
          <a:bodyPr/>
          <a:p>
            <a:fld id="{DFD5D161-2C3B-2643-8954-81D73F978955}" type="slidenum">
              <a:rPr kumimoji="1" lang="zh-CN" altLang="en-US" smtClean="0"/>
            </a:fld>
            <a:endParaRPr kumimoji="1"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96" name=""/>
        <p:cNvGrpSpPr/>
        <p:nvPr/>
      </p:nvGrpSpPr>
      <p:grpSpPr>
        <a:xfrm>
          <a:off x="0" y="0"/>
          <a:ext cx="0" cy="0"/>
          <a:chOff x="0" y="0"/>
          <a:chExt cx="0" cy="0"/>
        </a:xfrm>
      </p:grpSpPr>
      <p:sp>
        <p:nvSpPr>
          <p:cNvPr id="1048742" name="标题 1"/>
          <p:cNvSpPr>
            <a:spLocks noGrp="1"/>
          </p:cNvSpPr>
          <p:nvPr>
            <p:ph type="title"/>
          </p:nvPr>
        </p:nvSpPr>
        <p:spPr>
          <a:xfrm>
            <a:off x="2389095" y="4800600"/>
            <a:ext cx="7313295" cy="566738"/>
          </a:xfrm>
        </p:spPr>
        <p:txBody>
          <a:bodyPr anchor="b"/>
          <a:lstStyle>
            <a:lvl1pPr algn="l">
              <a:defRPr sz="2000" b="1"/>
            </a:lvl1pPr>
          </a:lstStyle>
          <a:p>
            <a:r>
              <a:rPr kumimoji="1" lang="zh-CN" altLang="en-US"/>
              <a:t>单击此处编辑母版标题样式</a:t>
            </a:r>
            <a:endParaRPr kumimoji="1" lang="zh-CN" altLang="en-US"/>
          </a:p>
        </p:txBody>
      </p:sp>
      <p:sp>
        <p:nvSpPr>
          <p:cNvPr id="1048743" name="图片占位符 2"/>
          <p:cNvSpPr>
            <a:spLocks noGrp="1"/>
          </p:cNvSpPr>
          <p:nvPr>
            <p:ph type="pic" idx="1"/>
          </p:nvPr>
        </p:nvSpPr>
        <p:spPr>
          <a:xfrm>
            <a:off x="2389095" y="612775"/>
            <a:ext cx="731329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zh-CN" altLang="en-US"/>
          </a:p>
        </p:txBody>
      </p:sp>
      <p:sp>
        <p:nvSpPr>
          <p:cNvPr id="1048744" name="文本占位符 3"/>
          <p:cNvSpPr>
            <a:spLocks noGrp="1"/>
          </p:cNvSpPr>
          <p:nvPr>
            <p:ph type="body" sz="half" idx="2"/>
          </p:nvPr>
        </p:nvSpPr>
        <p:spPr>
          <a:xfrm>
            <a:off x="2389095" y="5367338"/>
            <a:ext cx="731329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zh-CN" altLang="en-US"/>
              <a:t>单击此处编辑母版文本样式</a:t>
            </a:r>
            <a:endParaRPr kumimoji="1" lang="zh-CN" altLang="en-US"/>
          </a:p>
        </p:txBody>
      </p:sp>
      <p:sp>
        <p:nvSpPr>
          <p:cNvPr id="1048745" name="日期占位符 4"/>
          <p:cNvSpPr>
            <a:spLocks noGrp="1"/>
          </p:cNvSpPr>
          <p:nvPr>
            <p:ph type="dt" sz="half" idx="10"/>
          </p:nvPr>
        </p:nvSpPr>
        <p:spPr/>
        <p:txBody>
          <a:bodyPr/>
          <a:p>
            <a:fld id="{0781DB9E-266B-364C-B7A0-CFFBA7E74FCC}" type="datetimeFigureOut">
              <a:rPr kumimoji="1" lang="zh-CN" altLang="en-US" smtClean="0"/>
            </a:fld>
            <a:endParaRPr kumimoji="1" lang="zh-CN" altLang="en-US"/>
          </a:p>
        </p:txBody>
      </p:sp>
      <p:sp>
        <p:nvSpPr>
          <p:cNvPr id="1048746" name="页脚占位符 5"/>
          <p:cNvSpPr>
            <a:spLocks noGrp="1"/>
          </p:cNvSpPr>
          <p:nvPr>
            <p:ph type="ftr" sz="quarter" idx="11"/>
          </p:nvPr>
        </p:nvSpPr>
        <p:spPr/>
        <p:txBody>
          <a:bodyPr/>
          <a:p>
            <a:endParaRPr kumimoji="1" lang="zh-CN" altLang="en-US"/>
          </a:p>
        </p:txBody>
      </p:sp>
      <p:sp>
        <p:nvSpPr>
          <p:cNvPr id="1048747" name="幻灯片编号占位符 6"/>
          <p:cNvSpPr>
            <a:spLocks noGrp="1"/>
          </p:cNvSpPr>
          <p:nvPr>
            <p:ph type="sldNum" sz="quarter" idx="12"/>
          </p:nvPr>
        </p:nvSpPr>
        <p:spPr/>
        <p:txBody>
          <a:bodyPr/>
          <a:p>
            <a:fld id="{DFD5D161-2C3B-2643-8954-81D73F978955}" type="slidenum">
              <a:rPr kumimoji="1" lang="zh-CN" altLang="en-US" smtClean="0"/>
            </a:fld>
            <a:endParaRPr kumimoji="1"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2" Type="http://schemas.openxmlformats.org/officeDocument/2006/relationships/theme" Target="../theme/theme2.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1.xml"/><Relationship Id="rId8" Type="http://schemas.openxmlformats.org/officeDocument/2006/relationships/slideLayout" Target="../slideLayouts/slideLayout30.xml"/><Relationship Id="rId7" Type="http://schemas.openxmlformats.org/officeDocument/2006/relationships/slideLayout" Target="../slideLayouts/slideLayout29.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3" Type="http://schemas.openxmlformats.org/officeDocument/2006/relationships/slideLayout" Target="../slideLayouts/slideLayout25.xml"/><Relationship Id="rId2" Type="http://schemas.openxmlformats.org/officeDocument/2006/relationships/slideLayout" Target="../slideLayouts/slideLayout24.xml"/><Relationship Id="rId12" Type="http://schemas.openxmlformats.org/officeDocument/2006/relationships/theme" Target="../theme/theme3.xml"/><Relationship Id="rId11" Type="http://schemas.openxmlformats.org/officeDocument/2006/relationships/slideLayout" Target="../slideLayouts/slideLayout33.xml"/><Relationship Id="rId10" Type="http://schemas.openxmlformats.org/officeDocument/2006/relationships/slideLayout" Target="../slideLayouts/slideLayout32.xml"/><Relationship Id="rId1"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4" name=""/>
        <p:cNvGrpSpPr/>
        <p:nvPr/>
      </p:nvGrpSpPr>
      <p:grpSpPr>
        <a:xfrm>
          <a:off x="0" y="0"/>
          <a:ext cx="0" cy="0"/>
          <a:chOff x="0" y="0"/>
          <a:chExt cx="0" cy="0"/>
        </a:xfrm>
      </p:grpSpPr>
      <p:sp>
        <p:nvSpPr>
          <p:cNvPr id="1048576" name="标题占位符 1"/>
          <p:cNvSpPr>
            <a:spLocks noGrp="1"/>
          </p:cNvSpPr>
          <p:nvPr>
            <p:ph type="title"/>
          </p:nvPr>
        </p:nvSpPr>
        <p:spPr>
          <a:xfrm>
            <a:off x="609441" y="274638"/>
            <a:ext cx="10969943" cy="1143000"/>
          </a:xfrm>
          <a:prstGeom prst="rect">
            <a:avLst/>
          </a:prstGeom>
        </p:spPr>
        <p:txBody>
          <a:bodyPr vert="horz" lIns="91440" tIns="45720" rIns="91440" bIns="45720" rtlCol="0" anchor="ctr">
            <a:normAutofit/>
          </a:bodyPr>
          <a:p>
            <a:r>
              <a:rPr kumimoji="1" lang="zh-CN" altLang="en-US"/>
              <a:t>单击此处编辑母版标题样式</a:t>
            </a:r>
            <a:endParaRPr kumimoji="1" lang="zh-CN" altLang="en-US"/>
          </a:p>
        </p:txBody>
      </p:sp>
      <p:sp>
        <p:nvSpPr>
          <p:cNvPr id="1048577" name="文本占位符 2"/>
          <p:cNvSpPr>
            <a:spLocks noGrp="1"/>
          </p:cNvSpPr>
          <p:nvPr>
            <p:ph type="body" idx="1"/>
          </p:nvPr>
        </p:nvSpPr>
        <p:spPr>
          <a:xfrm>
            <a:off x="609441" y="1600201"/>
            <a:ext cx="10969943" cy="4525963"/>
          </a:xfrm>
          <a:prstGeom prst="rect">
            <a:avLst/>
          </a:prstGeom>
        </p:spPr>
        <p:txBody>
          <a:bodyPr vert="horz" lIns="91440" tIns="45720" rIns="91440" bIns="45720" rtlCol="0">
            <a:normAutofit/>
          </a:bodyPr>
          <a:p>
            <a:pPr lvl="0"/>
            <a:r>
              <a:rPr kumimoji="1" lang="zh-CN" altLang="en-US"/>
              <a:t>单击此处编辑母版文本样式</a:t>
            </a:r>
            <a:endParaRPr kumimoji="1" lang="zh-CN" altLang="en-US"/>
          </a:p>
          <a:p>
            <a:pPr lvl="1"/>
            <a:r>
              <a:rPr kumimoji="1" lang="zh-CN" altLang="en-US"/>
              <a:t>二级</a:t>
            </a:r>
            <a:endParaRPr kumimoji="1" lang="zh-CN" altLang="en-US"/>
          </a:p>
          <a:p>
            <a:pPr lvl="2"/>
            <a:r>
              <a:rPr kumimoji="1" lang="zh-CN" altLang="en-US"/>
              <a:t>三级</a:t>
            </a:r>
            <a:endParaRPr kumimoji="1" lang="zh-CN" altLang="en-US"/>
          </a:p>
          <a:p>
            <a:pPr lvl="3"/>
            <a:r>
              <a:rPr kumimoji="1" lang="zh-CN" altLang="en-US"/>
              <a:t>四级</a:t>
            </a:r>
            <a:endParaRPr kumimoji="1" lang="zh-CN" altLang="en-US"/>
          </a:p>
          <a:p>
            <a:pPr lvl="4"/>
            <a:r>
              <a:rPr kumimoji="1" lang="zh-CN" altLang="en-US"/>
              <a:t>五级</a:t>
            </a:r>
            <a:endParaRPr kumimoji="1" lang="zh-CN" altLang="en-US"/>
          </a:p>
        </p:txBody>
      </p:sp>
      <p:sp>
        <p:nvSpPr>
          <p:cNvPr id="1048578" name="日期占位符 3"/>
          <p:cNvSpPr>
            <a:spLocks noGrp="1"/>
          </p:cNvSpPr>
          <p:nvPr>
            <p:ph type="dt" sz="half" idx="2"/>
          </p:nvPr>
        </p:nvSpPr>
        <p:spPr>
          <a:xfrm>
            <a:off x="609441" y="6356351"/>
            <a:ext cx="2844059"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81DB9E-266B-364C-B7A0-CFFBA7E74FCC}" type="datetimeFigureOut">
              <a:rPr kumimoji="1" lang="zh-CN" altLang="en-US" smtClean="0"/>
            </a:fld>
            <a:endParaRPr kumimoji="1" lang="zh-CN" altLang="en-US"/>
          </a:p>
        </p:txBody>
      </p:sp>
      <p:sp>
        <p:nvSpPr>
          <p:cNvPr id="1048579" name="页脚占位符 4"/>
          <p:cNvSpPr>
            <a:spLocks noGrp="1"/>
          </p:cNvSpPr>
          <p:nvPr>
            <p:ph type="ftr" sz="quarter" idx="3"/>
          </p:nvPr>
        </p:nvSpPr>
        <p:spPr>
          <a:xfrm>
            <a:off x="4164515" y="6356351"/>
            <a:ext cx="385979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zh-CN" altLang="en-US"/>
          </a:p>
        </p:txBody>
      </p:sp>
      <p:sp>
        <p:nvSpPr>
          <p:cNvPr id="1048580" name="幻灯片编号占位符 5"/>
          <p:cNvSpPr>
            <a:spLocks noGrp="1"/>
          </p:cNvSpPr>
          <p:nvPr>
            <p:ph type="sldNum" sz="quarter" idx="4"/>
          </p:nvPr>
        </p:nvSpPr>
        <p:spPr>
          <a:xfrm>
            <a:off x="8735325" y="6356351"/>
            <a:ext cx="2844059"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D5D161-2C3B-2643-8954-81D73F978955}" type="slidenum">
              <a:rPr kumimoji="1" lang="zh-CN" altLang="en-US" smtClean="0"/>
            </a:fld>
            <a:endParaRPr kumimoji="1"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panose="020B0604020202020204"/>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p:bodyStyle>
    <p:otherStyle>
      <a:defPPr>
        <a:defRPr lang="zh-CN"/>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64" name=""/>
        <p:cNvGrpSpPr/>
        <p:nvPr/>
      </p:nvGrpSpPr>
      <p:grpSpPr>
        <a:xfrm>
          <a:off x="0" y="0"/>
          <a:ext cx="0" cy="0"/>
          <a:chOff x="0" y="0"/>
          <a:chExt cx="0" cy="0"/>
        </a:xfrm>
      </p:grpSpPr>
      <p:sp>
        <p:nvSpPr>
          <p:cNvPr id="1048649" name="标题占位符 1"/>
          <p:cNvSpPr>
            <a:spLocks noGrp="1"/>
          </p:cNvSpPr>
          <p:nvPr>
            <p:ph type="title"/>
          </p:nvPr>
        </p:nvSpPr>
        <p:spPr>
          <a:xfrm>
            <a:off x="609441" y="274638"/>
            <a:ext cx="10969943" cy="1143000"/>
          </a:xfrm>
          <a:prstGeom prst="rect">
            <a:avLst/>
          </a:prstGeom>
        </p:spPr>
        <p:txBody>
          <a:bodyPr vert="horz" lIns="91440" tIns="45720" rIns="91440" bIns="45720" rtlCol="0" anchor="ctr">
            <a:normAutofit/>
          </a:bodyPr>
          <a:p>
            <a:r>
              <a:rPr kumimoji="1" lang="zh-CN" altLang="en-US"/>
              <a:t>单击此处编辑母版标题样式</a:t>
            </a:r>
            <a:endParaRPr kumimoji="1" lang="zh-CN" altLang="en-US"/>
          </a:p>
        </p:txBody>
      </p:sp>
      <p:sp>
        <p:nvSpPr>
          <p:cNvPr id="1048650" name="文本占位符 2"/>
          <p:cNvSpPr>
            <a:spLocks noGrp="1"/>
          </p:cNvSpPr>
          <p:nvPr>
            <p:ph type="body" idx="1"/>
          </p:nvPr>
        </p:nvSpPr>
        <p:spPr>
          <a:xfrm>
            <a:off x="609441" y="1600201"/>
            <a:ext cx="10969943" cy="4525963"/>
          </a:xfrm>
          <a:prstGeom prst="rect">
            <a:avLst/>
          </a:prstGeom>
        </p:spPr>
        <p:txBody>
          <a:bodyPr vert="horz" lIns="91440" tIns="45720" rIns="91440" bIns="45720" rtlCol="0">
            <a:normAutofit/>
          </a:bodyPr>
          <a:p>
            <a:pPr lvl="0"/>
            <a:r>
              <a:rPr kumimoji="1" lang="zh-CN" altLang="en-US"/>
              <a:t>单击此处编辑母版文本样式</a:t>
            </a:r>
            <a:endParaRPr kumimoji="1" lang="zh-CN" altLang="en-US"/>
          </a:p>
          <a:p>
            <a:pPr lvl="1"/>
            <a:r>
              <a:rPr kumimoji="1" lang="zh-CN" altLang="en-US"/>
              <a:t>二级</a:t>
            </a:r>
            <a:endParaRPr kumimoji="1" lang="zh-CN" altLang="en-US"/>
          </a:p>
          <a:p>
            <a:pPr lvl="2"/>
            <a:r>
              <a:rPr kumimoji="1" lang="zh-CN" altLang="en-US"/>
              <a:t>三级</a:t>
            </a:r>
            <a:endParaRPr kumimoji="1" lang="zh-CN" altLang="en-US"/>
          </a:p>
          <a:p>
            <a:pPr lvl="3"/>
            <a:r>
              <a:rPr kumimoji="1" lang="zh-CN" altLang="en-US"/>
              <a:t>四级</a:t>
            </a:r>
            <a:endParaRPr kumimoji="1" lang="zh-CN" altLang="en-US"/>
          </a:p>
          <a:p>
            <a:pPr lvl="4"/>
            <a:r>
              <a:rPr kumimoji="1" lang="zh-CN" altLang="en-US"/>
              <a:t>五级</a:t>
            </a:r>
            <a:endParaRPr kumimoji="1" lang="zh-CN" altLang="en-US"/>
          </a:p>
        </p:txBody>
      </p:sp>
      <p:sp>
        <p:nvSpPr>
          <p:cNvPr id="1048651" name="日期占位符 3"/>
          <p:cNvSpPr>
            <a:spLocks noGrp="1"/>
          </p:cNvSpPr>
          <p:nvPr>
            <p:ph type="dt" sz="half" idx="2"/>
          </p:nvPr>
        </p:nvSpPr>
        <p:spPr>
          <a:xfrm>
            <a:off x="609441" y="6356351"/>
            <a:ext cx="2844059"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81DB9E-266B-364C-B7A0-CFFBA7E74FCC}" type="datetimeFigureOut">
              <a:rPr kumimoji="1" lang="zh-CN" altLang="en-US" smtClean="0"/>
            </a:fld>
            <a:endParaRPr kumimoji="1" lang="zh-CN" altLang="en-US"/>
          </a:p>
        </p:txBody>
      </p:sp>
      <p:sp>
        <p:nvSpPr>
          <p:cNvPr id="1048652" name="页脚占位符 4"/>
          <p:cNvSpPr>
            <a:spLocks noGrp="1"/>
          </p:cNvSpPr>
          <p:nvPr>
            <p:ph type="ftr" sz="quarter" idx="3"/>
          </p:nvPr>
        </p:nvSpPr>
        <p:spPr>
          <a:xfrm>
            <a:off x="4164515" y="6356351"/>
            <a:ext cx="385979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zh-CN" altLang="en-US"/>
          </a:p>
        </p:txBody>
      </p:sp>
      <p:sp>
        <p:nvSpPr>
          <p:cNvPr id="1048653" name="幻灯片编号占位符 5"/>
          <p:cNvSpPr>
            <a:spLocks noGrp="1"/>
          </p:cNvSpPr>
          <p:nvPr>
            <p:ph type="sldNum" sz="quarter" idx="4"/>
          </p:nvPr>
        </p:nvSpPr>
        <p:spPr>
          <a:xfrm>
            <a:off x="8735325" y="6356351"/>
            <a:ext cx="2844059"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D5D161-2C3B-2643-8954-81D73F978955}" type="slidenum">
              <a:rPr kumimoji="1" lang="zh-CN" altLang="en-US" smtClean="0"/>
            </a:fld>
            <a:endParaRPr kumimoji="1" lang="zh-CN"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panose="020B0604020202020204"/>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p:bodyStyle>
    <p:otherStyle>
      <a:defPPr>
        <a:defRPr lang="zh-CN"/>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38" name=""/>
        <p:cNvGrpSpPr/>
        <p:nvPr/>
      </p:nvGrpSpPr>
      <p:grpSpPr>
        <a:xfrm>
          <a:off x="0" y="0"/>
          <a:ext cx="0" cy="0"/>
          <a:chOff x="0" y="0"/>
          <a:chExt cx="0" cy="0"/>
        </a:xfrm>
      </p:grpSpPr>
      <p:sp>
        <p:nvSpPr>
          <p:cNvPr id="1048590" name="标题占位符 1"/>
          <p:cNvSpPr>
            <a:spLocks noGrp="1"/>
          </p:cNvSpPr>
          <p:nvPr>
            <p:ph type="title"/>
          </p:nvPr>
        </p:nvSpPr>
        <p:spPr>
          <a:xfrm>
            <a:off x="609441" y="274638"/>
            <a:ext cx="10969943" cy="1143000"/>
          </a:xfrm>
          <a:prstGeom prst="rect">
            <a:avLst/>
          </a:prstGeom>
        </p:spPr>
        <p:txBody>
          <a:bodyPr vert="horz" lIns="91440" tIns="45720" rIns="91440" bIns="45720" rtlCol="0" anchor="ctr">
            <a:normAutofit/>
          </a:bodyPr>
          <a:p>
            <a:r>
              <a:rPr kumimoji="1" lang="zh-CN" altLang="en-US"/>
              <a:t>单击此处编辑母版标题样式</a:t>
            </a:r>
            <a:endParaRPr kumimoji="1" lang="zh-CN" altLang="en-US"/>
          </a:p>
        </p:txBody>
      </p:sp>
      <p:sp>
        <p:nvSpPr>
          <p:cNvPr id="1048591" name="文本占位符 2"/>
          <p:cNvSpPr>
            <a:spLocks noGrp="1"/>
          </p:cNvSpPr>
          <p:nvPr>
            <p:ph type="body" idx="1"/>
          </p:nvPr>
        </p:nvSpPr>
        <p:spPr>
          <a:xfrm>
            <a:off x="609441" y="1600201"/>
            <a:ext cx="10969943" cy="4525963"/>
          </a:xfrm>
          <a:prstGeom prst="rect">
            <a:avLst/>
          </a:prstGeom>
        </p:spPr>
        <p:txBody>
          <a:bodyPr vert="horz" lIns="91440" tIns="45720" rIns="91440" bIns="45720" rtlCol="0">
            <a:normAutofit/>
          </a:bodyPr>
          <a:p>
            <a:pPr lvl="0"/>
            <a:r>
              <a:rPr kumimoji="1" lang="zh-CN" altLang="en-US"/>
              <a:t>单击此处编辑母版文本样式</a:t>
            </a:r>
            <a:endParaRPr kumimoji="1" lang="zh-CN" altLang="en-US"/>
          </a:p>
          <a:p>
            <a:pPr lvl="1"/>
            <a:r>
              <a:rPr kumimoji="1" lang="zh-CN" altLang="en-US"/>
              <a:t>二级</a:t>
            </a:r>
            <a:endParaRPr kumimoji="1" lang="zh-CN" altLang="en-US"/>
          </a:p>
          <a:p>
            <a:pPr lvl="2"/>
            <a:r>
              <a:rPr kumimoji="1" lang="zh-CN" altLang="en-US"/>
              <a:t>三级</a:t>
            </a:r>
            <a:endParaRPr kumimoji="1" lang="zh-CN" altLang="en-US"/>
          </a:p>
          <a:p>
            <a:pPr lvl="3"/>
            <a:r>
              <a:rPr kumimoji="1" lang="zh-CN" altLang="en-US"/>
              <a:t>四级</a:t>
            </a:r>
            <a:endParaRPr kumimoji="1" lang="zh-CN" altLang="en-US"/>
          </a:p>
          <a:p>
            <a:pPr lvl="4"/>
            <a:r>
              <a:rPr kumimoji="1" lang="zh-CN" altLang="en-US"/>
              <a:t>五级</a:t>
            </a:r>
            <a:endParaRPr kumimoji="1" lang="zh-CN" altLang="en-US"/>
          </a:p>
        </p:txBody>
      </p:sp>
      <p:sp>
        <p:nvSpPr>
          <p:cNvPr id="1048592" name="日期占位符 3"/>
          <p:cNvSpPr>
            <a:spLocks noGrp="1"/>
          </p:cNvSpPr>
          <p:nvPr>
            <p:ph type="dt" sz="half" idx="2"/>
          </p:nvPr>
        </p:nvSpPr>
        <p:spPr>
          <a:xfrm>
            <a:off x="609441" y="6356351"/>
            <a:ext cx="2844059"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81DB9E-266B-364C-B7A0-CFFBA7E74FCC}" type="datetimeFigureOut">
              <a:rPr kumimoji="1" lang="zh-CN" altLang="en-US" smtClean="0"/>
            </a:fld>
            <a:endParaRPr kumimoji="1" lang="zh-CN" altLang="en-US"/>
          </a:p>
        </p:txBody>
      </p:sp>
      <p:sp>
        <p:nvSpPr>
          <p:cNvPr id="1048593" name="页脚占位符 4"/>
          <p:cNvSpPr>
            <a:spLocks noGrp="1"/>
          </p:cNvSpPr>
          <p:nvPr>
            <p:ph type="ftr" sz="quarter" idx="3"/>
          </p:nvPr>
        </p:nvSpPr>
        <p:spPr>
          <a:xfrm>
            <a:off x="4164515" y="6356351"/>
            <a:ext cx="385979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zh-CN" altLang="en-US"/>
          </a:p>
        </p:txBody>
      </p:sp>
      <p:sp>
        <p:nvSpPr>
          <p:cNvPr id="1048594" name="幻灯片编号占位符 5"/>
          <p:cNvSpPr>
            <a:spLocks noGrp="1"/>
          </p:cNvSpPr>
          <p:nvPr>
            <p:ph type="sldNum" sz="quarter" idx="4"/>
          </p:nvPr>
        </p:nvSpPr>
        <p:spPr>
          <a:xfrm>
            <a:off x="8735325" y="6356351"/>
            <a:ext cx="2844059"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D5D161-2C3B-2643-8954-81D73F978955}" type="slidenum">
              <a:rPr kumimoji="1" lang="zh-CN" altLang="en-US" smtClean="0"/>
            </a:fld>
            <a:endParaRPr kumimoji="1" lang="zh-CN" alt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panose="020B0604020202020204"/>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p:bodyStyle>
    <p:otherStyle>
      <a:defPPr>
        <a:defRPr lang="zh-CN"/>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3.png"/><Relationship Id="rId3" Type="http://schemas.openxmlformats.org/officeDocument/2006/relationships/image" Target="../media/image11.jpeg"/><Relationship Id="rId2" Type="http://schemas.openxmlformats.org/officeDocument/2006/relationships/image" Target="../media/image8.jpeg"/><Relationship Id="rId1" Type="http://schemas.openxmlformats.org/officeDocument/2006/relationships/image" Target="../media/image6.png"/></Relationships>
</file>

<file path=ppt/slides/_rels/slide11.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3.png"/><Relationship Id="rId3" Type="http://schemas.openxmlformats.org/officeDocument/2006/relationships/image" Target="../media/image11.jpeg"/><Relationship Id="rId2" Type="http://schemas.openxmlformats.org/officeDocument/2006/relationships/image" Target="../media/image8.jpeg"/><Relationship Id="rId1" Type="http://schemas.openxmlformats.org/officeDocument/2006/relationships/image" Target="../media/image6.png"/></Relationships>
</file>

<file path=ppt/slides/_rels/slide12.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12.jpeg"/><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image" Target="../media/image6.png"/></Relationships>
</file>

<file path=ppt/slides/_rels/slide13.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12.jpeg"/><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image" Target="../media/image6.png"/></Relationships>
</file>

<file path=ppt/slides/_rels/slide14.xml.rels><?xml version="1.0" encoding="UTF-8" standalone="yes"?>
<Relationships xmlns="http://schemas.openxmlformats.org/package/2006/relationships"><Relationship Id="rId5" Type="http://schemas.openxmlformats.org/officeDocument/2006/relationships/slideLayout" Target="../slideLayouts/slideLayout24.xml"/><Relationship Id="rId4" Type="http://schemas.openxmlformats.org/officeDocument/2006/relationships/image" Target="../media/image12.jpeg"/><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image" Target="../media/image6.png"/></Relationships>
</file>

<file path=ppt/slides/_rels/slide15.xml.rels><?xml version="1.0" encoding="UTF-8" standalone="yes"?>
<Relationships xmlns="http://schemas.openxmlformats.org/package/2006/relationships"><Relationship Id="rId5" Type="http://schemas.openxmlformats.org/officeDocument/2006/relationships/slideLayout" Target="../slideLayouts/slideLayout24.xml"/><Relationship Id="rId4" Type="http://schemas.openxmlformats.org/officeDocument/2006/relationships/image" Target="../media/image3.png"/><Relationship Id="rId3" Type="http://schemas.openxmlformats.org/officeDocument/2006/relationships/image" Target="../media/image13.jpeg"/><Relationship Id="rId2" Type="http://schemas.openxmlformats.org/officeDocument/2006/relationships/image" Target="../media/image8.jpeg"/><Relationship Id="rId1" Type="http://schemas.openxmlformats.org/officeDocument/2006/relationships/image" Target="../media/image6.png"/></Relationships>
</file>

<file path=ppt/slides/_rels/slide16.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3.png"/><Relationship Id="rId3" Type="http://schemas.openxmlformats.org/officeDocument/2006/relationships/image" Target="../media/image13.jpeg"/><Relationship Id="rId2" Type="http://schemas.openxmlformats.org/officeDocument/2006/relationships/image" Target="../media/image8.jpeg"/><Relationship Id="rId1" Type="http://schemas.openxmlformats.org/officeDocument/2006/relationships/image" Target="../media/image6.png"/></Relationships>
</file>

<file path=ppt/slides/_rels/slide17.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3.png"/><Relationship Id="rId3" Type="http://schemas.openxmlformats.org/officeDocument/2006/relationships/image" Target="../media/image13.jpeg"/><Relationship Id="rId2" Type="http://schemas.openxmlformats.org/officeDocument/2006/relationships/image" Target="../media/image8.jpeg"/><Relationship Id="rId1" Type="http://schemas.openxmlformats.org/officeDocument/2006/relationships/image" Target="../media/image6.png"/></Relationships>
</file>

<file path=ppt/slides/_rels/slide18.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4.jpeg"/><Relationship Id="rId1" Type="http://schemas.openxmlformats.org/officeDocument/2006/relationships/image" Target="../media/image6.png"/></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5.jpeg"/><Relationship Id="rId1" Type="http://schemas.openxmlformats.org/officeDocument/2006/relationships/image" Target="../media/image6.pn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7.png"/><Relationship Id="rId1"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7.png"/><Relationship Id="rId1" Type="http://schemas.openxmlformats.org/officeDocument/2006/relationships/image" Target="../media/image6.png"/></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image" Target="../media/image2.png"/></Relationships>
</file>

<file path=ppt/slides/_rels/slide7.xml.rels><?xml version="1.0" encoding="UTF-8" standalone="yes"?>
<Relationships xmlns="http://schemas.openxmlformats.org/package/2006/relationships"><Relationship Id="rId5" Type="http://schemas.openxmlformats.org/officeDocument/2006/relationships/slideLayout" Target="../slideLayouts/slideLayout24.xml"/><Relationship Id="rId4" Type="http://schemas.openxmlformats.org/officeDocument/2006/relationships/image" Target="../media/image9.jpeg"/><Relationship Id="rId3"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image" Target="../media/image6.png"/></Relationships>
</file>

<file path=ppt/slides/_rels/slide8.xml.rels><?xml version="1.0" encoding="UTF-8" standalone="yes"?>
<Relationships xmlns="http://schemas.openxmlformats.org/package/2006/relationships"><Relationship Id="rId5" Type="http://schemas.openxmlformats.org/officeDocument/2006/relationships/slideLayout" Target="../slideLayouts/slideLayout24.xml"/><Relationship Id="rId4" Type="http://schemas.openxmlformats.org/officeDocument/2006/relationships/image" Target="../media/image3.png"/><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image" Target="../media/image6.png"/></Relationships>
</file>

<file path=ppt/slides/_rels/slide9.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3.png"/><Relationship Id="rId3" Type="http://schemas.openxmlformats.org/officeDocument/2006/relationships/image" Target="../media/image10.jpeg"/><Relationship Id="rId2" Type="http://schemas.openxmlformats.org/officeDocument/2006/relationships/image" Target="../media/image8.jpeg"/><Relationship Id="rId1"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58" name=""/>
        <p:cNvGrpSpPr/>
        <p:nvPr/>
      </p:nvGrpSpPr>
      <p:grpSpPr>
        <a:xfrm>
          <a:off x="0" y="0"/>
          <a:ext cx="0" cy="0"/>
          <a:chOff x="0" y="0"/>
          <a:chExt cx="0" cy="0"/>
        </a:xfrm>
      </p:grpSpPr>
      <p:pic>
        <p:nvPicPr>
          <p:cNvPr id="2097187" name="图片 22"/>
          <p:cNvPicPr>
            <a:picLocks noChangeAspect="1"/>
          </p:cNvPicPr>
          <p:nvPr/>
        </p:nvPicPr>
        <p:blipFill>
          <a:blip r:embed="rId1"/>
          <a:stretch>
            <a:fillRect/>
          </a:stretch>
        </p:blipFill>
        <p:spPr>
          <a:xfrm>
            <a:off x="-1" y="0"/>
            <a:ext cx="12188825" cy="6858000"/>
          </a:xfrm>
          <a:prstGeom prst="rect">
            <a:avLst/>
          </a:prstGeom>
        </p:spPr>
      </p:pic>
      <p:sp>
        <p:nvSpPr>
          <p:cNvPr id="1048628" name="文本框 7"/>
          <p:cNvSpPr txBox="1"/>
          <p:nvPr/>
        </p:nvSpPr>
        <p:spPr>
          <a:xfrm>
            <a:off x="3527082" y="3332445"/>
            <a:ext cx="5374639" cy="829945"/>
          </a:xfrm>
          <a:prstGeom prst="rect">
            <a:avLst/>
          </a:prstGeom>
          <a:noFill/>
        </p:spPr>
        <p:txBody>
          <a:bodyPr vert="horz" wrap="square" rtlCol="0">
            <a:spAutoFit/>
          </a:bodyPr>
          <a:p>
            <a:pPr algn="ctr">
              <a:lnSpc>
                <a:spcPct val="120000"/>
              </a:lnSpc>
            </a:pPr>
            <a:r>
              <a:rPr kumimoji="1" lang="zh-CN" altLang="en-US" sz="4000" b="1" spc="300" dirty="0">
                <a:solidFill>
                  <a:srgbClr val="C00000"/>
                </a:solidFill>
                <a:latin typeface="仿宋" panose="02010609060101010101" charset="-122"/>
                <a:ea typeface="仿宋" panose="02010609060101010101" charset="-122"/>
              </a:rPr>
              <a:t>中国翻译学的起源</a:t>
            </a:r>
            <a:endParaRPr lang="zh-CN" altLang="en-US">
              <a:latin typeface="仿宋" panose="02010609060101010101" charset="-122"/>
              <a:ea typeface="仿宋" panose="02010609060101010101" charset="-122"/>
            </a:endParaRPr>
          </a:p>
        </p:txBody>
      </p:sp>
      <p:sp>
        <p:nvSpPr>
          <p:cNvPr id="1048629" name="文本框 9"/>
          <p:cNvSpPr txBox="1"/>
          <p:nvPr/>
        </p:nvSpPr>
        <p:spPr>
          <a:xfrm>
            <a:off x="4591678" y="2247223"/>
            <a:ext cx="3244178" cy="607695"/>
          </a:xfrm>
          <a:prstGeom prst="rect">
            <a:avLst/>
          </a:prstGeom>
          <a:noFill/>
        </p:spPr>
        <p:txBody>
          <a:bodyPr vert="horz" wrap="square" rtlCol="0">
            <a:spAutoFit/>
          </a:bodyPr>
          <a:p>
            <a:pPr algn="ctr">
              <a:lnSpc>
                <a:spcPct val="120000"/>
              </a:lnSpc>
            </a:pPr>
            <a:r>
              <a:rPr kumimoji="1" lang="en-US" altLang="zh-CN" sz="1400" spc="300" dirty="0">
                <a:solidFill>
                  <a:srgbClr val="C00000"/>
                </a:solidFill>
                <a:latin typeface="Source Han Sans CN" panose="020B0500000000000000" pitchFamily="34" charset="-128"/>
                <a:ea typeface="Source Han Sans CN" panose="020B0500000000000000" pitchFamily="34" charset="-128"/>
              </a:rPr>
              <a:t>Emergence of Translation Study in China</a:t>
            </a:r>
            <a:endParaRPr kumimoji="1" lang="en-US" altLang="zh-CN" sz="1400" spc="300" dirty="0">
              <a:solidFill>
                <a:srgbClr val="C00000"/>
              </a:solidFill>
              <a:latin typeface="Source Han Sans CN" panose="020B0500000000000000" pitchFamily="34" charset="-128"/>
              <a:ea typeface="Source Han Sans CN" panose="020B0500000000000000" pitchFamily="34" charset="-128"/>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52" name=""/>
        <p:cNvGrpSpPr/>
        <p:nvPr/>
      </p:nvGrpSpPr>
      <p:grpSpPr>
        <a:xfrm>
          <a:off x="0" y="0"/>
          <a:ext cx="0" cy="0"/>
          <a:chOff x="0" y="0"/>
          <a:chExt cx="0" cy="0"/>
        </a:xfrm>
      </p:grpSpPr>
      <p:pic>
        <p:nvPicPr>
          <p:cNvPr id="2097164" name="图片 5"/>
          <p:cNvPicPr>
            <a:picLocks noChangeAspect="1"/>
          </p:cNvPicPr>
          <p:nvPr/>
        </p:nvPicPr>
        <p:blipFill>
          <a:blip r:embed="rId1"/>
          <a:stretch>
            <a:fillRect/>
          </a:stretch>
        </p:blipFill>
        <p:spPr>
          <a:xfrm>
            <a:off x="-1" y="0"/>
            <a:ext cx="12188825" cy="6858000"/>
          </a:xfrm>
          <a:prstGeom prst="rect">
            <a:avLst/>
          </a:prstGeom>
        </p:spPr>
      </p:pic>
      <p:pic>
        <p:nvPicPr>
          <p:cNvPr id="2097167" name="图像" descr="图像"/>
          <p:cNvPicPr/>
          <p:nvPr/>
        </p:nvPicPr>
        <p:blipFill>
          <a:blip r:embed="rId2"/>
          <a:srcRect l="12500" r="12500"/>
          <a:stretch>
            <a:fillRect/>
          </a:stretch>
        </p:blipFill>
        <p:spPr>
          <a:xfrm>
            <a:off x="2176988" y="3817279"/>
            <a:ext cx="1066999" cy="1044881"/>
          </a:xfrm>
          <a:prstGeom prst="rect">
            <a:avLst/>
          </a:prstGeom>
          <a:ln w="12700">
            <a:miter lim="400000"/>
            <a:headEnd/>
            <a:tailEnd/>
          </a:ln>
        </p:spPr>
      </p:pic>
      <p:sp>
        <p:nvSpPr>
          <p:cNvPr id="1048605" name="TextBox 18"/>
          <p:cNvSpPr txBox="1"/>
          <p:nvPr/>
        </p:nvSpPr>
        <p:spPr bwMode="auto">
          <a:xfrm>
            <a:off x="3754755" y="1534365"/>
            <a:ext cx="6256020" cy="675640"/>
          </a:xfrm>
          <a:prstGeom prst="rect">
            <a:avLst/>
          </a:prstGeom>
          <a:noFill/>
        </p:spPr>
        <p:txBody>
          <a:bodyPr wrap="square">
            <a:spAutoFit/>
          </a:bodyPr>
          <a:p>
            <a:r>
              <a:rPr lang="en-US" altLang="zh-CN" dirty="0">
                <a:solidFill>
                  <a:schemeClr val="tx1">
                    <a:lumMod val="65000"/>
                    <a:lumOff val="35000"/>
                  </a:schemeClr>
                </a:solidFill>
                <a:latin typeface="黑体" panose="02010609060101010101" charset="-122"/>
                <a:ea typeface="黑体" panose="02010609060101010101" charset="-122"/>
                <a:cs typeface="Open Sans" panose="020B0606030504020204" pitchFamily="34" charset="0"/>
              </a:rPr>
              <a:t>Ming Dynasty (1368-1644) and Qing Dynasty (1644-1911)</a:t>
            </a:r>
            <a:endParaRPr lang="en-US" altLang="zh-CN" dirty="0">
              <a:solidFill>
                <a:schemeClr val="tx1">
                  <a:lumMod val="65000"/>
                  <a:lumOff val="35000"/>
                </a:schemeClr>
              </a:solidFill>
              <a:latin typeface="黑体" panose="02010609060101010101" charset="-122"/>
              <a:ea typeface="黑体" panose="02010609060101010101" charset="-122"/>
              <a:cs typeface="Open Sans" panose="020B0606030504020204" pitchFamily="34" charset="0"/>
            </a:endParaRPr>
          </a:p>
        </p:txBody>
      </p:sp>
      <p:sp>
        <p:nvSpPr>
          <p:cNvPr id="1048606" name="Mountain"/>
          <p:cNvSpPr txBox="1"/>
          <p:nvPr/>
        </p:nvSpPr>
        <p:spPr>
          <a:xfrm>
            <a:off x="5127941" y="704316"/>
            <a:ext cx="1785620" cy="510540"/>
          </a:xfrm>
          <a:prstGeom prst="rect">
            <a:avLst/>
          </a:prstGeom>
          <a:ln w="12700">
            <a:miter lim="400000"/>
          </a:ln>
        </p:spPr>
        <p:txBody>
          <a:bodyPr wrap="none" lIns="22860" rIns="22860">
            <a:spAutoFit/>
            <a:scene3d>
              <a:camera prst="orthographicFront"/>
              <a:lightRig rig="threePt" dir="t"/>
            </a:scene3d>
          </a:bodyPr>
          <a:lstStyle>
            <a:lvl1pPr algn="ctr">
              <a:defRPr sz="8400"/>
            </a:lvl1pPr>
          </a:lstStyle>
          <a:p>
            <a:r>
              <a:rPr lang="en-US" sz="2800" dirty="0">
                <a:ln w="6600">
                  <a:solidFill>
                    <a:schemeClr val="accent2"/>
                  </a:solidFill>
                  <a:prstDash val="solid"/>
                </a:ln>
                <a:solidFill>
                  <a:srgbClr val="FFFFFF"/>
                </a:solidFill>
                <a:effectLst>
                  <a:outerShdw dist="38100" dir="2700000" algn="tl" rotWithShape="0">
                    <a:schemeClr val="accent2"/>
                  </a:outerShdw>
                </a:effectLst>
                <a:latin typeface="Source Han Sans CN" panose="020B0500000000000000" pitchFamily="34" charset="-128"/>
                <a:ea typeface="Source Han Sans CN" panose="020B0500000000000000" pitchFamily="34" charset="-128"/>
              </a:rPr>
              <a:t>M</a:t>
            </a:r>
            <a:r>
              <a:rPr lang="en-US" altLang="zh-CN" sz="2800" dirty="0">
                <a:ln w="6600">
                  <a:solidFill>
                    <a:schemeClr val="accent2"/>
                  </a:solidFill>
                  <a:prstDash val="solid"/>
                </a:ln>
                <a:solidFill>
                  <a:srgbClr val="FFFFFF"/>
                </a:solidFill>
                <a:effectLst>
                  <a:outerShdw dist="38100" dir="2700000" algn="tl" rotWithShape="0">
                    <a:schemeClr val="accent2"/>
                  </a:outerShdw>
                </a:effectLst>
                <a:latin typeface="Source Han Sans CN" panose="020B0500000000000000" pitchFamily="34" charset="-128"/>
                <a:ea typeface="Source Han Sans CN" panose="020B0500000000000000" pitchFamily="34" charset="-128"/>
              </a:rPr>
              <a:t>ilestones</a:t>
            </a:r>
            <a:endParaRPr lang="en-US" altLang="zh-CN" sz="2800" dirty="0">
              <a:ln w="6600">
                <a:solidFill>
                  <a:schemeClr val="accent2"/>
                </a:solidFill>
                <a:prstDash val="solid"/>
              </a:ln>
              <a:solidFill>
                <a:srgbClr val="FFFFFF"/>
              </a:solidFill>
              <a:effectLst>
                <a:outerShdw dist="38100" dir="2700000" algn="tl" rotWithShape="0">
                  <a:schemeClr val="accent2"/>
                </a:outerShdw>
              </a:effectLst>
              <a:latin typeface="Source Han Sans CN" panose="020B0500000000000000" pitchFamily="34" charset="-128"/>
              <a:ea typeface="Source Han Sans CN" panose="020B0500000000000000" pitchFamily="34" charset="-128"/>
            </a:endParaRPr>
          </a:p>
        </p:txBody>
      </p:sp>
      <p:sp>
        <p:nvSpPr>
          <p:cNvPr id="1048607" name="文本框 1"/>
          <p:cNvSpPr txBox="1"/>
          <p:nvPr/>
        </p:nvSpPr>
        <p:spPr>
          <a:xfrm>
            <a:off x="3754755" y="2194560"/>
            <a:ext cx="7574280" cy="3046095"/>
          </a:xfrm>
          <a:prstGeom prst="rect">
            <a:avLst/>
          </a:prstGeom>
          <a:noFill/>
        </p:spPr>
        <p:txBody>
          <a:bodyPr wrap="square" rtlCol="0">
            <a:spAutoFit/>
          </a:bodyPr>
          <a:p>
            <a:pPr marL="285750" indent="-285750" algn="l">
              <a:buFont typeface="Arial" panose="020B0604020202020204" pitchFamily="34" charset="0"/>
              <a:buChar char="•"/>
            </a:pPr>
            <a:r>
              <a:rPr sz="1600" b="1"/>
              <a:t>The science translation</a:t>
            </a:r>
            <a:r>
              <a:rPr sz="1600"/>
              <a:t> in late Qing Dynasty is the second science translation climax </a:t>
            </a:r>
            <a:r>
              <a:rPr lang="en-US" sz="1600"/>
              <a:t>in China . The  government  and some people  of insight  thougt it necessary to train translators ,so they set up some translation orgnizations and translation centres .</a:t>
            </a:r>
            <a:endParaRPr lang="en-US" sz="1600"/>
          </a:p>
          <a:p>
            <a:pPr indent="0" algn="l">
              <a:buFont typeface="Arial" panose="020B0604020202020204" pitchFamily="34" charset="0"/>
              <a:buNone/>
            </a:pPr>
            <a:endParaRPr lang="en-US" sz="1600"/>
          </a:p>
          <a:p>
            <a:pPr marL="285750" indent="-285750" algn="l">
              <a:buFont typeface="Arial" panose="020B0604020202020204" pitchFamily="34" charset="0"/>
              <a:buChar char="•"/>
            </a:pPr>
            <a:r>
              <a:rPr sz="1600" b="1"/>
              <a:t>Yi Xue</a:t>
            </a:r>
            <a:r>
              <a:rPr sz="1600"/>
              <a:t> (translation studies) appeared first in the </a:t>
            </a:r>
            <a:r>
              <a:rPr lang="en-US" sz="1600"/>
              <a:t>rules of Si Yin Guan ( Translation School) </a:t>
            </a:r>
            <a:r>
              <a:rPr sz="1600"/>
              <a:t>established in 1644. </a:t>
            </a:r>
            <a:endParaRPr sz="1600"/>
          </a:p>
          <a:p>
            <a:pPr indent="0" algn="l">
              <a:buFont typeface="Arial" panose="020B0604020202020204" pitchFamily="34" charset="0"/>
              <a:buNone/>
            </a:pPr>
            <a:endParaRPr sz="1600"/>
          </a:p>
          <a:p>
            <a:pPr marL="285750" indent="-285750" algn="l">
              <a:buFont typeface="Arial" panose="020B0604020202020204" pitchFamily="34" charset="0"/>
              <a:buChar char="•"/>
            </a:pPr>
            <a:r>
              <a:rPr sz="1600" b="1"/>
              <a:t>Ma Jianzhong</a:t>
            </a:r>
            <a:r>
              <a:rPr sz="1600"/>
              <a:t> thought that only by </a:t>
            </a:r>
            <a:r>
              <a:rPr lang="en-US" sz="1600"/>
              <a:t>understanding tacitly every link of the translation </a:t>
            </a:r>
            <a:r>
              <a:rPr sz="1600"/>
              <a:t>process can target readers have the </a:t>
            </a:r>
            <a:r>
              <a:rPr lang="en-US" sz="1600"/>
              <a:t>same resonance as these of the original .</a:t>
            </a:r>
            <a:endParaRPr lang="en-US" sz="1600"/>
          </a:p>
          <a:p>
            <a:pPr indent="0" algn="l">
              <a:buFont typeface="Arial" panose="020B0604020202020204" pitchFamily="34" charset="0"/>
              <a:buNone/>
            </a:pPr>
            <a:endParaRPr lang="en-US" sz="1600"/>
          </a:p>
          <a:p>
            <a:pPr indent="0" algn="l">
              <a:buFont typeface="Arial" panose="020B0604020202020204" pitchFamily="34" charset="0"/>
              <a:buNone/>
            </a:pPr>
            <a:endParaRPr sz="1600"/>
          </a:p>
        </p:txBody>
      </p:sp>
      <p:pic>
        <p:nvPicPr>
          <p:cNvPr id="2097169" name="图片 0" descr="75cedf7f68c14826b5d6b7b87153646a"/>
          <p:cNvPicPr>
            <a:picLocks noChangeAspect="1"/>
          </p:cNvPicPr>
          <p:nvPr/>
        </p:nvPicPr>
        <p:blipFill>
          <a:blip r:embed="rId3"/>
          <a:srcRect r="40719"/>
          <a:stretch>
            <a:fillRect/>
          </a:stretch>
        </p:blipFill>
        <p:spPr>
          <a:xfrm>
            <a:off x="2049145" y="3698240"/>
            <a:ext cx="1322705" cy="1281430"/>
          </a:xfrm>
          <a:prstGeom prst="rect">
            <a:avLst/>
          </a:prstGeom>
        </p:spPr>
      </p:pic>
      <p:sp>
        <p:nvSpPr>
          <p:cNvPr id="6" name="线条"/>
          <p:cNvSpPr/>
          <p:nvPr/>
        </p:nvSpPr>
        <p:spPr>
          <a:xfrm flipV="1">
            <a:off x="1665624" y="1721853"/>
            <a:ext cx="0" cy="4241400"/>
          </a:xfrm>
          <a:prstGeom prst="line">
            <a:avLst/>
          </a:prstGeom>
          <a:ln w="12700">
            <a:solidFill>
              <a:schemeClr val="tx1">
                <a:lumMod val="50000"/>
                <a:lumOff val="50000"/>
              </a:schemeClr>
            </a:solidFill>
            <a:miter/>
          </a:ln>
        </p:spPr>
        <p:txBody>
          <a:bodyPr lIns="22860" rIns="22860"/>
          <a:p>
            <a:pPr defTabSz="228600">
              <a:defRPr sz="1200" b="0">
                <a:solidFill>
                  <a:srgbClr val="000000"/>
                </a:solidFill>
              </a:defRPr>
            </a:pPr>
            <a:endParaRPr sz="600" dirty="0"/>
          </a:p>
        </p:txBody>
      </p:sp>
      <p:pic>
        <p:nvPicPr>
          <p:cNvPr id="2" name="图片 49" descr="项目序号.png"/>
          <p:cNvPicPr>
            <a:picLocks noChangeAspect="1"/>
          </p:cNvPicPr>
          <p:nvPr/>
        </p:nvPicPr>
        <p:blipFill>
          <a:blip r:embed="rId4"/>
          <a:stretch>
            <a:fillRect/>
          </a:stretch>
        </p:blipFill>
        <p:spPr>
          <a:xfrm>
            <a:off x="1335808" y="1721852"/>
            <a:ext cx="658953" cy="650716"/>
          </a:xfrm>
          <a:prstGeom prst="rect">
            <a:avLst/>
          </a:prstGeom>
        </p:spPr>
      </p:pic>
      <p:pic>
        <p:nvPicPr>
          <p:cNvPr id="3" name="图片 50" descr="项目序号.png"/>
          <p:cNvPicPr>
            <a:picLocks noChangeAspect="1"/>
          </p:cNvPicPr>
          <p:nvPr/>
        </p:nvPicPr>
        <p:blipFill>
          <a:blip r:embed="rId4"/>
          <a:stretch>
            <a:fillRect/>
          </a:stretch>
        </p:blipFill>
        <p:spPr>
          <a:xfrm>
            <a:off x="1335808" y="2867819"/>
            <a:ext cx="658953" cy="650716"/>
          </a:xfrm>
          <a:prstGeom prst="rect">
            <a:avLst/>
          </a:prstGeom>
        </p:spPr>
      </p:pic>
      <p:pic>
        <p:nvPicPr>
          <p:cNvPr id="4" name="图片 50" descr="项目序号.png"/>
          <p:cNvPicPr/>
          <p:nvPr/>
        </p:nvPicPr>
        <p:blipFill>
          <a:blip r:embed="rId4"/>
          <a:stretch>
            <a:fillRect/>
          </a:stretch>
        </p:blipFill>
        <p:spPr>
          <a:xfrm>
            <a:off x="1335808" y="4013786"/>
            <a:ext cx="658953" cy="650716"/>
          </a:xfrm>
          <a:prstGeom prst="rect">
            <a:avLst/>
          </a:prstGeom>
        </p:spPr>
      </p:pic>
      <p:pic>
        <p:nvPicPr>
          <p:cNvPr id="5" name="图片 50" descr="项目序号.png"/>
          <p:cNvPicPr/>
          <p:nvPr/>
        </p:nvPicPr>
        <p:blipFill>
          <a:blip r:embed="rId4"/>
          <a:stretch>
            <a:fillRect/>
          </a:stretch>
        </p:blipFill>
        <p:spPr>
          <a:xfrm>
            <a:off x="1335808" y="5312537"/>
            <a:ext cx="658953" cy="65071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indefinite" fill="hold"/>
                                        <p:tgtEl>
                                          <p:spTgt spid="2097167"/>
                                        </p:tgtEl>
                                        <p:attrNameLst>
                                          <p:attrName>style.visibility</p:attrName>
                                        </p:attrNameLst>
                                      </p:cBhvr>
                                      <p:to>
                                        <p:strVal val="visible"/>
                                      </p:to>
                                    </p:set>
                                    <p:animEffect transition="in" filter="dissolve">
                                      <p:cBhvr>
                                        <p:cTn id="7" dur="1000"/>
                                        <p:tgtEl>
                                          <p:spTgt spid="2097167"/>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indefinite" fill="hold"/>
                                        <p:tgtEl>
                                          <p:spTgt spid="1048606"/>
                                        </p:tgtEl>
                                        <p:attrNameLst>
                                          <p:attrName>style.visibility</p:attrName>
                                        </p:attrNameLst>
                                      </p:cBhvr>
                                      <p:to>
                                        <p:strVal val="visible"/>
                                      </p:to>
                                    </p:set>
                                    <p:anim calcmode="lin" valueType="num">
                                      <p:cBhvr>
                                        <p:cTn id="11" dur="1000" fill="hold"/>
                                        <p:tgtEl>
                                          <p:spTgt spid="1048606"/>
                                        </p:tgtEl>
                                        <p:attrNameLst>
                                          <p:attrName>ppt_x</p:attrName>
                                        </p:attrNameLst>
                                      </p:cBhvr>
                                      <p:tavLst>
                                        <p:tav tm="0">
                                          <p:val>
                                            <p:strVal val="0-#ppt_w/2"/>
                                          </p:val>
                                        </p:tav>
                                        <p:tav tm="100000">
                                          <p:val>
                                            <p:strVal val="#ppt_x"/>
                                          </p:val>
                                        </p:tav>
                                      </p:tavLst>
                                    </p:anim>
                                    <p:anim calcmode="lin" valueType="num">
                                      <p:cBhvr>
                                        <p:cTn id="12" dur="1000" fill="hold"/>
                                        <p:tgtEl>
                                          <p:spTgt spid="104860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indefinite" fill="hold"/>
                                        <p:tgtEl>
                                          <p:spTgt spid="6"/>
                                        </p:tgtEl>
                                        <p:attrNameLst>
                                          <p:attrName>style.visibility</p:attrName>
                                        </p:attrNameLst>
                                      </p:cBhvr>
                                      <p:to>
                                        <p:strVal val="visible"/>
                                      </p:to>
                                    </p:set>
                                    <p:animEffect transition="in" filter="wipe(up)">
                                      <p:cBhvr>
                                        <p:cTn id="16"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97167" grpId="0" bldLvl="0" animBg="1" advAuto="0"/>
      <p:bldP spid="1048606" grpId="0" animBg="1" advAuto="0"/>
      <p:bldP spid="6" grpId="0" bldLvl="0" animBg="1" advAuto="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52" name=""/>
        <p:cNvGrpSpPr/>
        <p:nvPr/>
      </p:nvGrpSpPr>
      <p:grpSpPr>
        <a:xfrm>
          <a:off x="0" y="0"/>
          <a:ext cx="0" cy="0"/>
          <a:chOff x="0" y="0"/>
          <a:chExt cx="0" cy="0"/>
        </a:xfrm>
      </p:grpSpPr>
      <p:pic>
        <p:nvPicPr>
          <p:cNvPr id="2097164" name="图片 5"/>
          <p:cNvPicPr>
            <a:picLocks noChangeAspect="1"/>
          </p:cNvPicPr>
          <p:nvPr/>
        </p:nvPicPr>
        <p:blipFill>
          <a:blip r:embed="rId1"/>
          <a:stretch>
            <a:fillRect/>
          </a:stretch>
        </p:blipFill>
        <p:spPr>
          <a:xfrm>
            <a:off x="-1" y="0"/>
            <a:ext cx="12188825" cy="6858000"/>
          </a:xfrm>
          <a:prstGeom prst="rect">
            <a:avLst/>
          </a:prstGeom>
        </p:spPr>
      </p:pic>
      <p:pic>
        <p:nvPicPr>
          <p:cNvPr id="2097167" name="图像" descr="图像"/>
          <p:cNvPicPr/>
          <p:nvPr/>
        </p:nvPicPr>
        <p:blipFill>
          <a:blip r:embed="rId2"/>
          <a:srcRect l="12500" r="12500"/>
          <a:stretch>
            <a:fillRect/>
          </a:stretch>
        </p:blipFill>
        <p:spPr>
          <a:xfrm>
            <a:off x="2176988" y="3817279"/>
            <a:ext cx="1066999" cy="1044881"/>
          </a:xfrm>
          <a:prstGeom prst="rect">
            <a:avLst/>
          </a:prstGeom>
          <a:ln w="12700">
            <a:miter lim="400000"/>
            <a:headEnd/>
            <a:tailEnd/>
          </a:ln>
        </p:spPr>
      </p:pic>
      <p:sp>
        <p:nvSpPr>
          <p:cNvPr id="1048605" name="TextBox 18"/>
          <p:cNvSpPr txBox="1"/>
          <p:nvPr/>
        </p:nvSpPr>
        <p:spPr bwMode="auto">
          <a:xfrm>
            <a:off x="3754755" y="1534365"/>
            <a:ext cx="6256020" cy="675640"/>
          </a:xfrm>
          <a:prstGeom prst="rect">
            <a:avLst/>
          </a:prstGeom>
          <a:noFill/>
        </p:spPr>
        <p:txBody>
          <a:bodyPr wrap="square">
            <a:spAutoFit/>
          </a:bodyPr>
          <a:p>
            <a:r>
              <a:rPr lang="en-US" altLang="zh-CN" dirty="0">
                <a:solidFill>
                  <a:schemeClr val="tx1">
                    <a:lumMod val="65000"/>
                    <a:lumOff val="35000"/>
                  </a:schemeClr>
                </a:solidFill>
                <a:latin typeface="黑体" panose="02010609060101010101" charset="-122"/>
                <a:ea typeface="黑体" panose="02010609060101010101" charset="-122"/>
                <a:cs typeface="Open Sans" panose="020B0606030504020204" pitchFamily="34" charset="0"/>
              </a:rPr>
              <a:t>Ming Dynasty (1368-1644) and Qing Dynasty (1644-1911)</a:t>
            </a:r>
            <a:endParaRPr lang="en-US" altLang="zh-CN" dirty="0">
              <a:solidFill>
                <a:schemeClr val="tx1">
                  <a:lumMod val="65000"/>
                  <a:lumOff val="35000"/>
                </a:schemeClr>
              </a:solidFill>
              <a:latin typeface="黑体" panose="02010609060101010101" charset="-122"/>
              <a:ea typeface="黑体" panose="02010609060101010101" charset="-122"/>
              <a:cs typeface="Open Sans" panose="020B0606030504020204" pitchFamily="34" charset="0"/>
            </a:endParaRPr>
          </a:p>
        </p:txBody>
      </p:sp>
      <p:sp>
        <p:nvSpPr>
          <p:cNvPr id="1048606" name="Mountain"/>
          <p:cNvSpPr txBox="1"/>
          <p:nvPr/>
        </p:nvSpPr>
        <p:spPr>
          <a:xfrm>
            <a:off x="5127941" y="704316"/>
            <a:ext cx="1785620" cy="510540"/>
          </a:xfrm>
          <a:prstGeom prst="rect">
            <a:avLst/>
          </a:prstGeom>
          <a:ln w="12700">
            <a:miter lim="400000"/>
          </a:ln>
        </p:spPr>
        <p:txBody>
          <a:bodyPr wrap="none" lIns="22860" rIns="22860">
            <a:spAutoFit/>
            <a:scene3d>
              <a:camera prst="orthographicFront"/>
              <a:lightRig rig="threePt" dir="t"/>
            </a:scene3d>
          </a:bodyPr>
          <a:lstStyle>
            <a:lvl1pPr algn="ctr">
              <a:defRPr sz="8400"/>
            </a:lvl1pPr>
          </a:lstStyle>
          <a:p>
            <a:r>
              <a:rPr lang="en-US" sz="2800" dirty="0">
                <a:ln w="6600">
                  <a:solidFill>
                    <a:schemeClr val="accent2"/>
                  </a:solidFill>
                  <a:prstDash val="solid"/>
                </a:ln>
                <a:solidFill>
                  <a:srgbClr val="FFFFFF"/>
                </a:solidFill>
                <a:effectLst>
                  <a:outerShdw dist="38100" dir="2700000" algn="tl" rotWithShape="0">
                    <a:schemeClr val="accent2"/>
                  </a:outerShdw>
                </a:effectLst>
                <a:latin typeface="Source Han Sans CN" panose="020B0500000000000000" pitchFamily="34" charset="-128"/>
                <a:ea typeface="Source Han Sans CN" panose="020B0500000000000000" pitchFamily="34" charset="-128"/>
              </a:rPr>
              <a:t>M</a:t>
            </a:r>
            <a:r>
              <a:rPr lang="en-US" altLang="zh-CN" sz="2800" dirty="0">
                <a:ln w="6600">
                  <a:solidFill>
                    <a:schemeClr val="accent2"/>
                  </a:solidFill>
                  <a:prstDash val="solid"/>
                </a:ln>
                <a:solidFill>
                  <a:srgbClr val="FFFFFF"/>
                </a:solidFill>
                <a:effectLst>
                  <a:outerShdw dist="38100" dir="2700000" algn="tl" rotWithShape="0">
                    <a:schemeClr val="accent2"/>
                  </a:outerShdw>
                </a:effectLst>
                <a:latin typeface="Source Han Sans CN" panose="020B0500000000000000" pitchFamily="34" charset="-128"/>
                <a:ea typeface="Source Han Sans CN" panose="020B0500000000000000" pitchFamily="34" charset="-128"/>
              </a:rPr>
              <a:t>ilestones</a:t>
            </a:r>
            <a:endParaRPr lang="en-US" altLang="zh-CN" sz="2800" dirty="0">
              <a:ln w="6600">
                <a:solidFill>
                  <a:schemeClr val="accent2"/>
                </a:solidFill>
                <a:prstDash val="solid"/>
              </a:ln>
              <a:solidFill>
                <a:srgbClr val="FFFFFF"/>
              </a:solidFill>
              <a:effectLst>
                <a:outerShdw dist="38100" dir="2700000" algn="tl" rotWithShape="0">
                  <a:schemeClr val="accent2"/>
                </a:outerShdw>
              </a:effectLst>
              <a:latin typeface="Source Han Sans CN" panose="020B0500000000000000" pitchFamily="34" charset="-128"/>
              <a:ea typeface="Source Han Sans CN" panose="020B0500000000000000" pitchFamily="34" charset="-128"/>
            </a:endParaRPr>
          </a:p>
        </p:txBody>
      </p:sp>
      <p:sp>
        <p:nvSpPr>
          <p:cNvPr id="1048607" name="文本框 1"/>
          <p:cNvSpPr txBox="1"/>
          <p:nvPr/>
        </p:nvSpPr>
        <p:spPr>
          <a:xfrm>
            <a:off x="3754755" y="2194560"/>
            <a:ext cx="7574280" cy="2061210"/>
          </a:xfrm>
          <a:prstGeom prst="rect">
            <a:avLst/>
          </a:prstGeom>
          <a:noFill/>
        </p:spPr>
        <p:txBody>
          <a:bodyPr wrap="square" rtlCol="0">
            <a:spAutoFit/>
          </a:bodyPr>
          <a:p>
            <a:pPr marL="285750" indent="-285750" algn="l">
              <a:buFont typeface="Arial" panose="020B0604020202020204" pitchFamily="34" charset="0"/>
              <a:buChar char="•"/>
            </a:pPr>
            <a:r>
              <a:rPr sz="1600" b="1">
                <a:sym typeface="+mn-ea"/>
              </a:rPr>
              <a:t>Liang Qichao</a:t>
            </a:r>
            <a:r>
              <a:rPr sz="1600">
                <a:sym typeface="+mn-ea"/>
              </a:rPr>
              <a:t> laid stress on liberal translation and thought that, taking consideration of the circumstances, science translation </a:t>
            </a:r>
            <a:r>
              <a:rPr lang="en-US" sz="1600">
                <a:sym typeface="+mn-ea"/>
              </a:rPr>
              <a:t>needs some kind of creation .</a:t>
            </a:r>
            <a:endParaRPr lang="en-US" sz="1600">
              <a:sym typeface="+mn-ea"/>
            </a:endParaRPr>
          </a:p>
          <a:p>
            <a:pPr indent="0" algn="l">
              <a:buFont typeface="Arial" panose="020B0604020202020204" pitchFamily="34" charset="0"/>
              <a:buNone/>
            </a:pPr>
            <a:endParaRPr lang="en-US" sz="1600"/>
          </a:p>
          <a:p>
            <a:pPr marL="285750" indent="-285750" algn="l">
              <a:buFont typeface="Arial" panose="020B0604020202020204" pitchFamily="34" charset="0"/>
              <a:buChar char="•"/>
            </a:pPr>
            <a:r>
              <a:rPr sz="1600" b="1">
                <a:sym typeface="+mn-ea"/>
              </a:rPr>
              <a:t>Yan Fu</a:t>
            </a:r>
            <a:r>
              <a:rPr sz="1600">
                <a:sym typeface="+mn-ea"/>
              </a:rPr>
              <a:t>, by studying the successful experience in translating Buddhist sutra from Sanskrit into Chinese and summarizing his own translation practice, put forward the three-</a:t>
            </a:r>
            <a:r>
              <a:rPr lang="en-US" sz="1600">
                <a:sym typeface="+mn-ea"/>
              </a:rPr>
              <a:t>word criterion , i.e. faithfulness , expressiveness </a:t>
            </a:r>
            <a:r>
              <a:rPr sz="1600">
                <a:sym typeface="+mn-ea"/>
              </a:rPr>
              <a:t>and</a:t>
            </a:r>
            <a:r>
              <a:rPr lang="en-US" sz="1600">
                <a:sym typeface="+mn-ea"/>
              </a:rPr>
              <a:t>  elegance ,which was widely accepted in Chinese translation circles ,and now </a:t>
            </a:r>
            <a:r>
              <a:rPr sz="1600">
                <a:sym typeface="+mn-ea"/>
              </a:rPr>
              <a:t>which</a:t>
            </a:r>
            <a:r>
              <a:rPr lang="en-US" sz="1600">
                <a:sym typeface="+mn-ea"/>
              </a:rPr>
              <a:t> still has the practical significance.</a:t>
            </a:r>
            <a:endParaRPr sz="1600"/>
          </a:p>
        </p:txBody>
      </p:sp>
      <p:pic>
        <p:nvPicPr>
          <p:cNvPr id="2097169" name="图片 0" descr="75cedf7f68c14826b5d6b7b87153646a"/>
          <p:cNvPicPr>
            <a:picLocks noChangeAspect="1"/>
          </p:cNvPicPr>
          <p:nvPr/>
        </p:nvPicPr>
        <p:blipFill>
          <a:blip r:embed="rId3"/>
          <a:srcRect r="40719"/>
          <a:stretch>
            <a:fillRect/>
          </a:stretch>
        </p:blipFill>
        <p:spPr>
          <a:xfrm>
            <a:off x="2049145" y="3698240"/>
            <a:ext cx="1322705" cy="1281430"/>
          </a:xfrm>
          <a:prstGeom prst="rect">
            <a:avLst/>
          </a:prstGeom>
        </p:spPr>
      </p:pic>
      <p:sp>
        <p:nvSpPr>
          <p:cNvPr id="6" name="线条"/>
          <p:cNvSpPr/>
          <p:nvPr/>
        </p:nvSpPr>
        <p:spPr>
          <a:xfrm flipV="1">
            <a:off x="1665624" y="1721853"/>
            <a:ext cx="0" cy="4241400"/>
          </a:xfrm>
          <a:prstGeom prst="line">
            <a:avLst/>
          </a:prstGeom>
          <a:ln w="12700">
            <a:solidFill>
              <a:schemeClr val="tx1">
                <a:lumMod val="50000"/>
                <a:lumOff val="50000"/>
              </a:schemeClr>
            </a:solidFill>
            <a:miter/>
          </a:ln>
        </p:spPr>
        <p:txBody>
          <a:bodyPr lIns="22860" rIns="22860"/>
          <a:p>
            <a:pPr defTabSz="228600">
              <a:defRPr sz="1200" b="0">
                <a:solidFill>
                  <a:srgbClr val="000000"/>
                </a:solidFill>
              </a:defRPr>
            </a:pPr>
            <a:endParaRPr sz="600" dirty="0"/>
          </a:p>
        </p:txBody>
      </p:sp>
      <p:pic>
        <p:nvPicPr>
          <p:cNvPr id="2" name="图片 49" descr="项目序号.png"/>
          <p:cNvPicPr>
            <a:picLocks noChangeAspect="1"/>
          </p:cNvPicPr>
          <p:nvPr/>
        </p:nvPicPr>
        <p:blipFill>
          <a:blip r:embed="rId4"/>
          <a:stretch>
            <a:fillRect/>
          </a:stretch>
        </p:blipFill>
        <p:spPr>
          <a:xfrm>
            <a:off x="1335808" y="1721852"/>
            <a:ext cx="658953" cy="650716"/>
          </a:xfrm>
          <a:prstGeom prst="rect">
            <a:avLst/>
          </a:prstGeom>
        </p:spPr>
      </p:pic>
      <p:pic>
        <p:nvPicPr>
          <p:cNvPr id="3" name="图片 50" descr="项目序号.png"/>
          <p:cNvPicPr>
            <a:picLocks noChangeAspect="1"/>
          </p:cNvPicPr>
          <p:nvPr/>
        </p:nvPicPr>
        <p:blipFill>
          <a:blip r:embed="rId4"/>
          <a:stretch>
            <a:fillRect/>
          </a:stretch>
        </p:blipFill>
        <p:spPr>
          <a:xfrm>
            <a:off x="1335808" y="2867819"/>
            <a:ext cx="658953" cy="650716"/>
          </a:xfrm>
          <a:prstGeom prst="rect">
            <a:avLst/>
          </a:prstGeom>
        </p:spPr>
      </p:pic>
      <p:pic>
        <p:nvPicPr>
          <p:cNvPr id="4" name="图片 50" descr="项目序号.png"/>
          <p:cNvPicPr/>
          <p:nvPr/>
        </p:nvPicPr>
        <p:blipFill>
          <a:blip r:embed="rId4"/>
          <a:stretch>
            <a:fillRect/>
          </a:stretch>
        </p:blipFill>
        <p:spPr>
          <a:xfrm>
            <a:off x="1335808" y="4013786"/>
            <a:ext cx="658953" cy="650716"/>
          </a:xfrm>
          <a:prstGeom prst="rect">
            <a:avLst/>
          </a:prstGeom>
        </p:spPr>
      </p:pic>
      <p:pic>
        <p:nvPicPr>
          <p:cNvPr id="5" name="图片 50" descr="项目序号.png"/>
          <p:cNvPicPr/>
          <p:nvPr/>
        </p:nvPicPr>
        <p:blipFill>
          <a:blip r:embed="rId4"/>
          <a:stretch>
            <a:fillRect/>
          </a:stretch>
        </p:blipFill>
        <p:spPr>
          <a:xfrm>
            <a:off x="1335808" y="5312537"/>
            <a:ext cx="658953" cy="65071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indefinite" fill="hold"/>
                                        <p:tgtEl>
                                          <p:spTgt spid="2097167"/>
                                        </p:tgtEl>
                                        <p:attrNameLst>
                                          <p:attrName>style.visibility</p:attrName>
                                        </p:attrNameLst>
                                      </p:cBhvr>
                                      <p:to>
                                        <p:strVal val="visible"/>
                                      </p:to>
                                    </p:set>
                                    <p:animEffect transition="in" filter="dissolve">
                                      <p:cBhvr>
                                        <p:cTn id="7" dur="1000"/>
                                        <p:tgtEl>
                                          <p:spTgt spid="2097167"/>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indefinite" fill="hold"/>
                                        <p:tgtEl>
                                          <p:spTgt spid="1048606"/>
                                        </p:tgtEl>
                                        <p:attrNameLst>
                                          <p:attrName>style.visibility</p:attrName>
                                        </p:attrNameLst>
                                      </p:cBhvr>
                                      <p:to>
                                        <p:strVal val="visible"/>
                                      </p:to>
                                    </p:set>
                                    <p:anim calcmode="lin" valueType="num">
                                      <p:cBhvr>
                                        <p:cTn id="11" dur="1000" fill="hold"/>
                                        <p:tgtEl>
                                          <p:spTgt spid="1048606"/>
                                        </p:tgtEl>
                                        <p:attrNameLst>
                                          <p:attrName>ppt_x</p:attrName>
                                        </p:attrNameLst>
                                      </p:cBhvr>
                                      <p:tavLst>
                                        <p:tav tm="0">
                                          <p:val>
                                            <p:strVal val="0-#ppt_w/2"/>
                                          </p:val>
                                        </p:tav>
                                        <p:tav tm="100000">
                                          <p:val>
                                            <p:strVal val="#ppt_x"/>
                                          </p:val>
                                        </p:tav>
                                      </p:tavLst>
                                    </p:anim>
                                    <p:anim calcmode="lin" valueType="num">
                                      <p:cBhvr>
                                        <p:cTn id="12" dur="1000" fill="hold"/>
                                        <p:tgtEl>
                                          <p:spTgt spid="104860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indefinite" fill="hold"/>
                                        <p:tgtEl>
                                          <p:spTgt spid="6"/>
                                        </p:tgtEl>
                                        <p:attrNameLst>
                                          <p:attrName>style.visibility</p:attrName>
                                        </p:attrNameLst>
                                      </p:cBhvr>
                                      <p:to>
                                        <p:strVal val="visible"/>
                                      </p:to>
                                    </p:set>
                                    <p:animEffect transition="in" filter="wipe(up)">
                                      <p:cBhvr>
                                        <p:cTn id="16"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97167" grpId="0" bldLvl="0" animBg="1" advAuto="0"/>
      <p:bldP spid="1048606" grpId="0" animBg="1" advAuto="0"/>
      <p:bldP spid="6" grpId="0" bldLvl="0" animBg="1" advAuto="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27" name=""/>
        <p:cNvGrpSpPr/>
        <p:nvPr/>
      </p:nvGrpSpPr>
      <p:grpSpPr>
        <a:xfrm>
          <a:off x="0" y="0"/>
          <a:ext cx="0" cy="0"/>
          <a:chOff x="0" y="0"/>
          <a:chExt cx="0" cy="0"/>
        </a:xfrm>
      </p:grpSpPr>
      <p:pic>
        <p:nvPicPr>
          <p:cNvPr id="2097152" name="图片 5"/>
          <p:cNvPicPr>
            <a:picLocks noChangeAspect="1"/>
          </p:cNvPicPr>
          <p:nvPr/>
        </p:nvPicPr>
        <p:blipFill>
          <a:blip r:embed="rId1"/>
          <a:stretch>
            <a:fillRect/>
          </a:stretch>
        </p:blipFill>
        <p:spPr>
          <a:xfrm>
            <a:off x="-1" y="0"/>
            <a:ext cx="12188825" cy="6858000"/>
          </a:xfrm>
          <a:prstGeom prst="rect">
            <a:avLst/>
          </a:prstGeom>
        </p:spPr>
      </p:pic>
      <p:pic>
        <p:nvPicPr>
          <p:cNvPr id="2097155" name="图像" descr="图像"/>
          <p:cNvPicPr/>
          <p:nvPr/>
        </p:nvPicPr>
        <p:blipFill>
          <a:blip r:embed="rId2"/>
          <a:srcRect l="12500" r="12500"/>
          <a:stretch>
            <a:fillRect/>
          </a:stretch>
        </p:blipFill>
        <p:spPr>
          <a:xfrm>
            <a:off x="2192228" y="3817279"/>
            <a:ext cx="1066999" cy="1044881"/>
          </a:xfrm>
          <a:prstGeom prst="rect">
            <a:avLst/>
          </a:prstGeom>
          <a:ln w="12700">
            <a:miter lim="400000"/>
            <a:headEnd/>
            <a:tailEnd/>
          </a:ln>
        </p:spPr>
      </p:pic>
      <p:sp>
        <p:nvSpPr>
          <p:cNvPr id="1048587" name="TextBox 18"/>
          <p:cNvSpPr txBox="1"/>
          <p:nvPr/>
        </p:nvSpPr>
        <p:spPr bwMode="auto">
          <a:xfrm>
            <a:off x="3785550" y="1730743"/>
            <a:ext cx="6256020" cy="383540"/>
          </a:xfrm>
          <a:prstGeom prst="rect">
            <a:avLst/>
          </a:prstGeom>
          <a:noFill/>
        </p:spPr>
        <p:txBody>
          <a:bodyPr wrap="square">
            <a:spAutoFit/>
          </a:bodyPr>
          <a:p>
            <a:r>
              <a:rPr lang="en-US" altLang="zh-CN" dirty="0">
                <a:solidFill>
                  <a:schemeClr val="tx1">
                    <a:lumMod val="65000"/>
                    <a:lumOff val="35000"/>
                  </a:schemeClr>
                </a:solidFill>
                <a:latin typeface="黑体" panose="02010609060101010101" charset="-122"/>
                <a:ea typeface="黑体" panose="02010609060101010101" charset="-122"/>
                <a:cs typeface="Open Sans" panose="020B0606030504020204" pitchFamily="34" charset="0"/>
              </a:rPr>
              <a:t>Republic of China (1912-1949)</a:t>
            </a:r>
            <a:endParaRPr lang="en-US" altLang="zh-CN" dirty="0">
              <a:solidFill>
                <a:schemeClr val="tx1">
                  <a:lumMod val="65000"/>
                  <a:lumOff val="35000"/>
                </a:schemeClr>
              </a:solidFill>
              <a:latin typeface="黑体" panose="02010609060101010101" charset="-122"/>
              <a:ea typeface="黑体" panose="02010609060101010101" charset="-122"/>
              <a:cs typeface="Open Sans" panose="020B0606030504020204" pitchFamily="34" charset="0"/>
            </a:endParaRPr>
          </a:p>
        </p:txBody>
      </p:sp>
      <p:sp>
        <p:nvSpPr>
          <p:cNvPr id="1048588" name="Mountain"/>
          <p:cNvSpPr txBox="1"/>
          <p:nvPr/>
        </p:nvSpPr>
        <p:spPr>
          <a:xfrm>
            <a:off x="5127941" y="704316"/>
            <a:ext cx="1785620" cy="510540"/>
          </a:xfrm>
          <a:prstGeom prst="rect">
            <a:avLst/>
          </a:prstGeom>
          <a:ln w="12700">
            <a:miter lim="400000"/>
          </a:ln>
        </p:spPr>
        <p:txBody>
          <a:bodyPr wrap="none" lIns="22860" rIns="22860">
            <a:spAutoFit/>
            <a:scene3d>
              <a:camera prst="orthographicFront"/>
              <a:lightRig rig="threePt" dir="t"/>
            </a:scene3d>
          </a:bodyPr>
          <a:lstStyle>
            <a:lvl1pPr algn="ctr">
              <a:defRPr sz="8400"/>
            </a:lvl1pPr>
          </a:lstStyle>
          <a:p>
            <a:r>
              <a:rPr lang="en-US" sz="2800" dirty="0">
                <a:ln w="6600">
                  <a:solidFill>
                    <a:schemeClr val="accent2"/>
                  </a:solidFill>
                  <a:prstDash val="solid"/>
                </a:ln>
                <a:solidFill>
                  <a:srgbClr val="FFFFFF"/>
                </a:solidFill>
                <a:effectLst>
                  <a:outerShdw dist="38100" dir="2700000" algn="tl" rotWithShape="0">
                    <a:schemeClr val="accent2"/>
                  </a:outerShdw>
                </a:effectLst>
                <a:latin typeface="Source Han Sans CN" panose="020B0500000000000000" pitchFamily="34" charset="-128"/>
                <a:ea typeface="Source Han Sans CN" panose="020B0500000000000000" pitchFamily="34" charset="-128"/>
              </a:rPr>
              <a:t>M</a:t>
            </a:r>
            <a:r>
              <a:rPr lang="en-US" altLang="zh-CN" sz="2800" dirty="0">
                <a:ln w="6600">
                  <a:solidFill>
                    <a:schemeClr val="accent2"/>
                  </a:solidFill>
                  <a:prstDash val="solid"/>
                </a:ln>
                <a:solidFill>
                  <a:srgbClr val="FFFFFF"/>
                </a:solidFill>
                <a:effectLst>
                  <a:outerShdw dist="38100" dir="2700000" algn="tl" rotWithShape="0">
                    <a:schemeClr val="accent2"/>
                  </a:outerShdw>
                </a:effectLst>
                <a:latin typeface="Source Han Sans CN" panose="020B0500000000000000" pitchFamily="34" charset="-128"/>
                <a:ea typeface="Source Han Sans CN" panose="020B0500000000000000" pitchFamily="34" charset="-128"/>
              </a:rPr>
              <a:t>ilestones</a:t>
            </a:r>
            <a:endParaRPr lang="en-US" altLang="zh-CN" sz="2800" dirty="0">
              <a:ln w="6600">
                <a:solidFill>
                  <a:schemeClr val="accent2"/>
                </a:solidFill>
                <a:prstDash val="solid"/>
              </a:ln>
              <a:solidFill>
                <a:srgbClr val="FFFFFF"/>
              </a:solidFill>
              <a:effectLst>
                <a:outerShdw dist="38100" dir="2700000" algn="tl" rotWithShape="0">
                  <a:schemeClr val="accent2"/>
                </a:outerShdw>
              </a:effectLst>
              <a:latin typeface="Source Han Sans CN" panose="020B0500000000000000" pitchFamily="34" charset="-128"/>
              <a:ea typeface="Source Han Sans CN" panose="020B0500000000000000" pitchFamily="34" charset="-128"/>
            </a:endParaRPr>
          </a:p>
        </p:txBody>
      </p:sp>
      <p:sp>
        <p:nvSpPr>
          <p:cNvPr id="7" name="线条"/>
          <p:cNvSpPr/>
          <p:nvPr/>
        </p:nvSpPr>
        <p:spPr>
          <a:xfrm flipV="1">
            <a:off x="1665624" y="1721853"/>
            <a:ext cx="0" cy="4241400"/>
          </a:xfrm>
          <a:prstGeom prst="line">
            <a:avLst/>
          </a:prstGeom>
          <a:ln w="12700">
            <a:solidFill>
              <a:schemeClr val="tx1">
                <a:lumMod val="50000"/>
                <a:lumOff val="50000"/>
              </a:schemeClr>
            </a:solidFill>
            <a:miter/>
          </a:ln>
        </p:spPr>
        <p:txBody>
          <a:bodyPr lIns="22860" rIns="22860"/>
          <a:p>
            <a:pPr defTabSz="228600">
              <a:defRPr sz="1200" b="0">
                <a:solidFill>
                  <a:srgbClr val="000000"/>
                </a:solidFill>
              </a:defRPr>
            </a:pPr>
            <a:endParaRPr sz="600" dirty="0"/>
          </a:p>
        </p:txBody>
      </p:sp>
      <p:pic>
        <p:nvPicPr>
          <p:cNvPr id="2" name="图片 49" descr="项目序号.png"/>
          <p:cNvPicPr>
            <a:picLocks noChangeAspect="1"/>
          </p:cNvPicPr>
          <p:nvPr/>
        </p:nvPicPr>
        <p:blipFill>
          <a:blip r:embed="rId3"/>
          <a:stretch>
            <a:fillRect/>
          </a:stretch>
        </p:blipFill>
        <p:spPr>
          <a:xfrm>
            <a:off x="1335808" y="1721852"/>
            <a:ext cx="658953" cy="650716"/>
          </a:xfrm>
          <a:prstGeom prst="rect">
            <a:avLst/>
          </a:prstGeom>
        </p:spPr>
      </p:pic>
      <p:pic>
        <p:nvPicPr>
          <p:cNvPr id="3" name="图片 50" descr="项目序号.png"/>
          <p:cNvPicPr>
            <a:picLocks noChangeAspect="1"/>
          </p:cNvPicPr>
          <p:nvPr/>
        </p:nvPicPr>
        <p:blipFill>
          <a:blip r:embed="rId3"/>
          <a:stretch>
            <a:fillRect/>
          </a:stretch>
        </p:blipFill>
        <p:spPr>
          <a:xfrm>
            <a:off x="1335808" y="2867819"/>
            <a:ext cx="658953" cy="650716"/>
          </a:xfrm>
          <a:prstGeom prst="rect">
            <a:avLst/>
          </a:prstGeom>
        </p:spPr>
      </p:pic>
      <p:pic>
        <p:nvPicPr>
          <p:cNvPr id="4" name="图片 50" descr="项目序号.png"/>
          <p:cNvPicPr/>
          <p:nvPr/>
        </p:nvPicPr>
        <p:blipFill>
          <a:blip r:embed="rId3"/>
          <a:stretch>
            <a:fillRect/>
          </a:stretch>
        </p:blipFill>
        <p:spPr>
          <a:xfrm>
            <a:off x="1335808" y="4013786"/>
            <a:ext cx="658953" cy="650716"/>
          </a:xfrm>
          <a:prstGeom prst="rect">
            <a:avLst/>
          </a:prstGeom>
        </p:spPr>
      </p:pic>
      <p:pic>
        <p:nvPicPr>
          <p:cNvPr id="5" name="图片 50" descr="项目序号.png"/>
          <p:cNvPicPr/>
          <p:nvPr/>
        </p:nvPicPr>
        <p:blipFill>
          <a:blip r:embed="rId3"/>
          <a:stretch>
            <a:fillRect/>
          </a:stretch>
        </p:blipFill>
        <p:spPr>
          <a:xfrm>
            <a:off x="1335808" y="5312537"/>
            <a:ext cx="658953" cy="650716"/>
          </a:xfrm>
          <a:prstGeom prst="rect">
            <a:avLst/>
          </a:prstGeom>
        </p:spPr>
      </p:pic>
      <p:pic>
        <p:nvPicPr>
          <p:cNvPr id="6" name="图片 5" descr="1165041_20180811150607648050_1"/>
          <p:cNvPicPr>
            <a:picLocks noChangeAspect="1"/>
          </p:cNvPicPr>
          <p:nvPr/>
        </p:nvPicPr>
        <p:blipFill>
          <a:blip r:embed="rId4"/>
          <a:srcRect r="33748" b="9244"/>
          <a:stretch>
            <a:fillRect/>
          </a:stretch>
        </p:blipFill>
        <p:spPr>
          <a:xfrm>
            <a:off x="2196465" y="3816985"/>
            <a:ext cx="1386205" cy="1304290"/>
          </a:xfrm>
          <a:prstGeom prst="rect">
            <a:avLst/>
          </a:prstGeom>
        </p:spPr>
      </p:pic>
      <p:sp>
        <p:nvSpPr>
          <p:cNvPr id="1048607" name="文本框 1"/>
          <p:cNvSpPr txBox="1"/>
          <p:nvPr/>
        </p:nvSpPr>
        <p:spPr>
          <a:xfrm>
            <a:off x="3754755" y="2194560"/>
            <a:ext cx="7574280" cy="2553335"/>
          </a:xfrm>
          <a:prstGeom prst="rect">
            <a:avLst/>
          </a:prstGeom>
          <a:noFill/>
        </p:spPr>
        <p:txBody>
          <a:bodyPr wrap="square" rtlCol="0">
            <a:spAutoFit/>
          </a:bodyPr>
          <a:p>
            <a:pPr marL="285750" indent="-285750" algn="l">
              <a:buFont typeface="Arial" panose="020B0604020202020204" pitchFamily="34" charset="0"/>
              <a:buChar char="•"/>
            </a:pPr>
            <a:r>
              <a:rPr sz="1600" b="1">
                <a:sym typeface="+mn-ea"/>
              </a:rPr>
              <a:t>Chen Xiying</a:t>
            </a:r>
            <a:r>
              <a:rPr sz="1600">
                <a:sym typeface="+mn-ea"/>
              </a:rPr>
              <a:t> (1896-1970) in 1927proposed the necessity of distinguishing non-literary translation from literary trans-lation, and he thought the criterion for science translation or non-literary transla-tion is faithful and expressive.</a:t>
            </a:r>
            <a:endParaRPr sz="1600">
              <a:sym typeface="+mn-ea"/>
            </a:endParaRPr>
          </a:p>
          <a:p>
            <a:pPr indent="0" algn="l">
              <a:buFont typeface="Arial" panose="020B0604020202020204" pitchFamily="34" charset="0"/>
              <a:buNone/>
            </a:pPr>
            <a:endParaRPr sz="1600">
              <a:sym typeface="+mn-ea"/>
            </a:endParaRPr>
          </a:p>
          <a:p>
            <a:pPr marL="285750" indent="-285750" algn="l">
              <a:buFont typeface="Arial" panose="020B0604020202020204" pitchFamily="34" charset="0"/>
              <a:buChar char="•"/>
            </a:pPr>
            <a:r>
              <a:rPr sz="1600" b="1">
                <a:sym typeface="+mn-ea"/>
              </a:rPr>
              <a:t>Ai Wei</a:t>
            </a:r>
            <a:r>
              <a:rPr sz="1600">
                <a:sym typeface="+mn-ea"/>
              </a:rPr>
              <a:t> (1890-1955) in the same year studied translation approaches by investigation, and compared literal and liberal translation by experiment. He is the first in China to do translation studies by a quantitative approach. There were a great many discussions on faithfulness and smoothness. As for science translation, Lu Xun(1881-1936), Qu Qiubai(1899-1935), Mao Dun(1896-1981), Ai Siqi(1901-1966) and Chen Kang(1902-1992) thought faithfulness is primary and smoothness secondary. </a:t>
            </a:r>
            <a:endParaRPr sz="16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indefinite" fill="hold"/>
                                        <p:tgtEl>
                                          <p:spTgt spid="2097155"/>
                                        </p:tgtEl>
                                        <p:attrNameLst>
                                          <p:attrName>style.visibility</p:attrName>
                                        </p:attrNameLst>
                                      </p:cBhvr>
                                      <p:to>
                                        <p:strVal val="visible"/>
                                      </p:to>
                                    </p:set>
                                    <p:animEffect transition="in" filter="dissolve">
                                      <p:cBhvr>
                                        <p:cTn id="7" dur="1000"/>
                                        <p:tgtEl>
                                          <p:spTgt spid="209715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indefinite" fill="hold"/>
                                        <p:tgtEl>
                                          <p:spTgt spid="1048588"/>
                                        </p:tgtEl>
                                        <p:attrNameLst>
                                          <p:attrName>style.visibility</p:attrName>
                                        </p:attrNameLst>
                                      </p:cBhvr>
                                      <p:to>
                                        <p:strVal val="visible"/>
                                      </p:to>
                                    </p:set>
                                    <p:anim calcmode="lin" valueType="num">
                                      <p:cBhvr>
                                        <p:cTn id="11" dur="1000" fill="hold"/>
                                        <p:tgtEl>
                                          <p:spTgt spid="1048588"/>
                                        </p:tgtEl>
                                        <p:attrNameLst>
                                          <p:attrName>ppt_x</p:attrName>
                                        </p:attrNameLst>
                                      </p:cBhvr>
                                      <p:tavLst>
                                        <p:tav tm="0">
                                          <p:val>
                                            <p:strVal val="0-#ppt_w/2"/>
                                          </p:val>
                                        </p:tav>
                                        <p:tav tm="100000">
                                          <p:val>
                                            <p:strVal val="#ppt_x"/>
                                          </p:val>
                                        </p:tav>
                                      </p:tavLst>
                                    </p:anim>
                                    <p:anim calcmode="lin" valueType="num">
                                      <p:cBhvr>
                                        <p:cTn id="12" dur="1000" fill="hold"/>
                                        <p:tgtEl>
                                          <p:spTgt spid="1048588"/>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indefinite" fill="hold"/>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97155" grpId="0" bldLvl="0" animBg="1" advAuto="0"/>
      <p:bldP spid="1048588" grpId="0" animBg="1" advAuto="0"/>
      <p:bldP spid="7" grpId="0" bldLvl="0" animBg="1" advAuto="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27" name=""/>
        <p:cNvGrpSpPr/>
        <p:nvPr/>
      </p:nvGrpSpPr>
      <p:grpSpPr>
        <a:xfrm>
          <a:off x="0" y="0"/>
          <a:ext cx="0" cy="0"/>
          <a:chOff x="0" y="0"/>
          <a:chExt cx="0" cy="0"/>
        </a:xfrm>
      </p:grpSpPr>
      <p:pic>
        <p:nvPicPr>
          <p:cNvPr id="2097152" name="图片 5"/>
          <p:cNvPicPr>
            <a:picLocks noChangeAspect="1"/>
          </p:cNvPicPr>
          <p:nvPr/>
        </p:nvPicPr>
        <p:blipFill>
          <a:blip r:embed="rId1"/>
          <a:stretch>
            <a:fillRect/>
          </a:stretch>
        </p:blipFill>
        <p:spPr>
          <a:xfrm>
            <a:off x="-1" y="0"/>
            <a:ext cx="12188825" cy="6858000"/>
          </a:xfrm>
          <a:prstGeom prst="rect">
            <a:avLst/>
          </a:prstGeom>
        </p:spPr>
      </p:pic>
      <p:pic>
        <p:nvPicPr>
          <p:cNvPr id="2097155" name="图像" descr="图像"/>
          <p:cNvPicPr/>
          <p:nvPr/>
        </p:nvPicPr>
        <p:blipFill>
          <a:blip r:embed="rId2"/>
          <a:srcRect l="12500" r="12500"/>
          <a:stretch>
            <a:fillRect/>
          </a:stretch>
        </p:blipFill>
        <p:spPr>
          <a:xfrm>
            <a:off x="2192228" y="3817279"/>
            <a:ext cx="1066999" cy="1044881"/>
          </a:xfrm>
          <a:prstGeom prst="rect">
            <a:avLst/>
          </a:prstGeom>
          <a:ln w="12700">
            <a:miter lim="400000"/>
            <a:headEnd/>
            <a:tailEnd/>
          </a:ln>
        </p:spPr>
      </p:pic>
      <p:sp>
        <p:nvSpPr>
          <p:cNvPr id="1048587" name="TextBox 18"/>
          <p:cNvSpPr txBox="1"/>
          <p:nvPr/>
        </p:nvSpPr>
        <p:spPr bwMode="auto">
          <a:xfrm>
            <a:off x="3785550" y="1730743"/>
            <a:ext cx="6256020" cy="383540"/>
          </a:xfrm>
          <a:prstGeom prst="rect">
            <a:avLst/>
          </a:prstGeom>
          <a:noFill/>
        </p:spPr>
        <p:txBody>
          <a:bodyPr wrap="square">
            <a:spAutoFit/>
          </a:bodyPr>
          <a:p>
            <a:r>
              <a:rPr lang="en-US" altLang="zh-CN" dirty="0">
                <a:solidFill>
                  <a:schemeClr val="tx1">
                    <a:lumMod val="65000"/>
                    <a:lumOff val="35000"/>
                  </a:schemeClr>
                </a:solidFill>
                <a:latin typeface="黑体" panose="02010609060101010101" charset="-122"/>
                <a:ea typeface="黑体" panose="02010609060101010101" charset="-122"/>
                <a:cs typeface="Open Sans" panose="020B0606030504020204" pitchFamily="34" charset="0"/>
              </a:rPr>
              <a:t>Republic of China (1912-1949)</a:t>
            </a:r>
            <a:endParaRPr lang="en-US" altLang="zh-CN" dirty="0">
              <a:solidFill>
                <a:schemeClr val="tx1">
                  <a:lumMod val="65000"/>
                  <a:lumOff val="35000"/>
                </a:schemeClr>
              </a:solidFill>
              <a:latin typeface="黑体" panose="02010609060101010101" charset="-122"/>
              <a:ea typeface="黑体" panose="02010609060101010101" charset="-122"/>
              <a:cs typeface="Open Sans" panose="020B0606030504020204" pitchFamily="34" charset="0"/>
            </a:endParaRPr>
          </a:p>
        </p:txBody>
      </p:sp>
      <p:sp>
        <p:nvSpPr>
          <p:cNvPr id="1048588" name="Mountain"/>
          <p:cNvSpPr txBox="1"/>
          <p:nvPr/>
        </p:nvSpPr>
        <p:spPr>
          <a:xfrm>
            <a:off x="5127941" y="704316"/>
            <a:ext cx="1785620" cy="510540"/>
          </a:xfrm>
          <a:prstGeom prst="rect">
            <a:avLst/>
          </a:prstGeom>
          <a:ln w="12700">
            <a:miter lim="400000"/>
          </a:ln>
        </p:spPr>
        <p:txBody>
          <a:bodyPr wrap="none" lIns="22860" rIns="22860">
            <a:spAutoFit/>
            <a:scene3d>
              <a:camera prst="orthographicFront"/>
              <a:lightRig rig="threePt" dir="t"/>
            </a:scene3d>
          </a:bodyPr>
          <a:lstStyle>
            <a:lvl1pPr algn="ctr">
              <a:defRPr sz="8400"/>
            </a:lvl1pPr>
          </a:lstStyle>
          <a:p>
            <a:r>
              <a:rPr lang="en-US" sz="2800" dirty="0">
                <a:ln w="6600">
                  <a:solidFill>
                    <a:schemeClr val="accent2"/>
                  </a:solidFill>
                  <a:prstDash val="solid"/>
                </a:ln>
                <a:solidFill>
                  <a:srgbClr val="FFFFFF"/>
                </a:solidFill>
                <a:effectLst>
                  <a:outerShdw dist="38100" dir="2700000" algn="tl" rotWithShape="0">
                    <a:schemeClr val="accent2"/>
                  </a:outerShdw>
                </a:effectLst>
                <a:latin typeface="Source Han Sans CN" panose="020B0500000000000000" pitchFamily="34" charset="-128"/>
                <a:ea typeface="Source Han Sans CN" panose="020B0500000000000000" pitchFamily="34" charset="-128"/>
              </a:rPr>
              <a:t>M</a:t>
            </a:r>
            <a:r>
              <a:rPr lang="en-US" altLang="zh-CN" sz="2800" dirty="0">
                <a:ln w="6600">
                  <a:solidFill>
                    <a:schemeClr val="accent2"/>
                  </a:solidFill>
                  <a:prstDash val="solid"/>
                </a:ln>
                <a:solidFill>
                  <a:srgbClr val="FFFFFF"/>
                </a:solidFill>
                <a:effectLst>
                  <a:outerShdw dist="38100" dir="2700000" algn="tl" rotWithShape="0">
                    <a:schemeClr val="accent2"/>
                  </a:outerShdw>
                </a:effectLst>
                <a:latin typeface="Source Han Sans CN" panose="020B0500000000000000" pitchFamily="34" charset="-128"/>
                <a:ea typeface="Source Han Sans CN" panose="020B0500000000000000" pitchFamily="34" charset="-128"/>
              </a:rPr>
              <a:t>ilestones</a:t>
            </a:r>
            <a:endParaRPr lang="en-US" altLang="zh-CN" sz="2800" dirty="0">
              <a:ln w="6600">
                <a:solidFill>
                  <a:schemeClr val="accent2"/>
                </a:solidFill>
                <a:prstDash val="solid"/>
              </a:ln>
              <a:solidFill>
                <a:srgbClr val="FFFFFF"/>
              </a:solidFill>
              <a:effectLst>
                <a:outerShdw dist="38100" dir="2700000" algn="tl" rotWithShape="0">
                  <a:schemeClr val="accent2"/>
                </a:outerShdw>
              </a:effectLst>
              <a:latin typeface="Source Han Sans CN" panose="020B0500000000000000" pitchFamily="34" charset="-128"/>
              <a:ea typeface="Source Han Sans CN" panose="020B0500000000000000" pitchFamily="34" charset="-128"/>
            </a:endParaRPr>
          </a:p>
        </p:txBody>
      </p:sp>
      <p:sp>
        <p:nvSpPr>
          <p:cNvPr id="7" name="线条"/>
          <p:cNvSpPr/>
          <p:nvPr/>
        </p:nvSpPr>
        <p:spPr>
          <a:xfrm flipV="1">
            <a:off x="1665624" y="1721853"/>
            <a:ext cx="0" cy="4241400"/>
          </a:xfrm>
          <a:prstGeom prst="line">
            <a:avLst/>
          </a:prstGeom>
          <a:ln w="12700">
            <a:solidFill>
              <a:schemeClr val="tx1">
                <a:lumMod val="50000"/>
                <a:lumOff val="50000"/>
              </a:schemeClr>
            </a:solidFill>
            <a:miter/>
          </a:ln>
        </p:spPr>
        <p:txBody>
          <a:bodyPr lIns="22860" rIns="22860"/>
          <a:p>
            <a:pPr defTabSz="228600">
              <a:defRPr sz="1200" b="0">
                <a:solidFill>
                  <a:srgbClr val="000000"/>
                </a:solidFill>
              </a:defRPr>
            </a:pPr>
            <a:endParaRPr sz="600" dirty="0"/>
          </a:p>
        </p:txBody>
      </p:sp>
      <p:pic>
        <p:nvPicPr>
          <p:cNvPr id="2" name="图片 49" descr="项目序号.png"/>
          <p:cNvPicPr>
            <a:picLocks noChangeAspect="1"/>
          </p:cNvPicPr>
          <p:nvPr/>
        </p:nvPicPr>
        <p:blipFill>
          <a:blip r:embed="rId3"/>
          <a:stretch>
            <a:fillRect/>
          </a:stretch>
        </p:blipFill>
        <p:spPr>
          <a:xfrm>
            <a:off x="1335808" y="1721852"/>
            <a:ext cx="658953" cy="650716"/>
          </a:xfrm>
          <a:prstGeom prst="rect">
            <a:avLst/>
          </a:prstGeom>
        </p:spPr>
      </p:pic>
      <p:pic>
        <p:nvPicPr>
          <p:cNvPr id="3" name="图片 50" descr="项目序号.png"/>
          <p:cNvPicPr>
            <a:picLocks noChangeAspect="1"/>
          </p:cNvPicPr>
          <p:nvPr/>
        </p:nvPicPr>
        <p:blipFill>
          <a:blip r:embed="rId3"/>
          <a:stretch>
            <a:fillRect/>
          </a:stretch>
        </p:blipFill>
        <p:spPr>
          <a:xfrm>
            <a:off x="1335808" y="2867819"/>
            <a:ext cx="658953" cy="650716"/>
          </a:xfrm>
          <a:prstGeom prst="rect">
            <a:avLst/>
          </a:prstGeom>
        </p:spPr>
      </p:pic>
      <p:pic>
        <p:nvPicPr>
          <p:cNvPr id="4" name="图片 50" descr="项目序号.png"/>
          <p:cNvPicPr/>
          <p:nvPr/>
        </p:nvPicPr>
        <p:blipFill>
          <a:blip r:embed="rId3"/>
          <a:stretch>
            <a:fillRect/>
          </a:stretch>
        </p:blipFill>
        <p:spPr>
          <a:xfrm>
            <a:off x="1335808" y="4013786"/>
            <a:ext cx="658953" cy="650716"/>
          </a:xfrm>
          <a:prstGeom prst="rect">
            <a:avLst/>
          </a:prstGeom>
        </p:spPr>
      </p:pic>
      <p:pic>
        <p:nvPicPr>
          <p:cNvPr id="5" name="图片 50" descr="项目序号.png"/>
          <p:cNvPicPr/>
          <p:nvPr/>
        </p:nvPicPr>
        <p:blipFill>
          <a:blip r:embed="rId3"/>
          <a:stretch>
            <a:fillRect/>
          </a:stretch>
        </p:blipFill>
        <p:spPr>
          <a:xfrm>
            <a:off x="1335808" y="5312537"/>
            <a:ext cx="658953" cy="650716"/>
          </a:xfrm>
          <a:prstGeom prst="rect">
            <a:avLst/>
          </a:prstGeom>
        </p:spPr>
      </p:pic>
      <p:pic>
        <p:nvPicPr>
          <p:cNvPr id="6" name="图片 5" descr="1165041_20180811150607648050_1"/>
          <p:cNvPicPr>
            <a:picLocks noChangeAspect="1"/>
          </p:cNvPicPr>
          <p:nvPr/>
        </p:nvPicPr>
        <p:blipFill>
          <a:blip r:embed="rId4"/>
          <a:srcRect r="33748" b="9244"/>
          <a:stretch>
            <a:fillRect/>
          </a:stretch>
        </p:blipFill>
        <p:spPr>
          <a:xfrm>
            <a:off x="2196465" y="3816985"/>
            <a:ext cx="1386205" cy="1304290"/>
          </a:xfrm>
          <a:prstGeom prst="rect">
            <a:avLst/>
          </a:prstGeom>
        </p:spPr>
      </p:pic>
      <p:sp>
        <p:nvSpPr>
          <p:cNvPr id="1048607" name="文本框 1"/>
          <p:cNvSpPr txBox="1"/>
          <p:nvPr/>
        </p:nvSpPr>
        <p:spPr>
          <a:xfrm>
            <a:off x="3754755" y="2194560"/>
            <a:ext cx="7574280" cy="3046095"/>
          </a:xfrm>
          <a:prstGeom prst="rect">
            <a:avLst/>
          </a:prstGeom>
          <a:noFill/>
        </p:spPr>
        <p:txBody>
          <a:bodyPr wrap="square" rtlCol="0">
            <a:spAutoFit/>
          </a:bodyPr>
          <a:p>
            <a:pPr marL="285750" indent="-285750" algn="l">
              <a:buFont typeface="Arial" panose="020B0604020202020204" pitchFamily="34" charset="0"/>
              <a:buChar char="•"/>
            </a:pPr>
            <a:r>
              <a:rPr sz="1600" b="1">
                <a:sym typeface="+mn-ea"/>
              </a:rPr>
              <a:t>Zhu Ziqing </a:t>
            </a:r>
            <a:r>
              <a:rPr sz="1600">
                <a:sym typeface="+mn-ea"/>
              </a:rPr>
              <a:t>(1898-1948) in 1919 examined translated names (terms) from as-pects such as distinguishing transliteration from liberal translation, blending of transliteration and liberal translation, coining new words, transliteration and liberal translation. The discussions by </a:t>
            </a:r>
            <a:r>
              <a:rPr sz="1600" b="1">
                <a:sym typeface="+mn-ea"/>
              </a:rPr>
              <a:t>Yang Duanliu </a:t>
            </a:r>
            <a:r>
              <a:rPr sz="1600">
                <a:sym typeface="+mn-ea"/>
              </a:rPr>
              <a:t>(1885-1966),</a:t>
            </a:r>
            <a:r>
              <a:rPr sz="1600" b="1">
                <a:sym typeface="+mn-ea"/>
              </a:rPr>
              <a:t> Fu Sinian</a:t>
            </a:r>
            <a:r>
              <a:rPr sz="1600">
                <a:sym typeface="+mn-ea"/>
              </a:rPr>
              <a:t> (1896-1950),</a:t>
            </a:r>
            <a:r>
              <a:rPr sz="1600" b="1">
                <a:sym typeface="+mn-ea"/>
              </a:rPr>
              <a:t>Guo moruo</a:t>
            </a:r>
            <a:r>
              <a:rPr sz="1600">
                <a:sym typeface="+mn-ea"/>
              </a:rPr>
              <a:t> (1892-1978) and</a:t>
            </a:r>
            <a:r>
              <a:rPr sz="1600" b="1">
                <a:sym typeface="+mn-ea"/>
              </a:rPr>
              <a:t> Lu Xun</a:t>
            </a:r>
            <a:r>
              <a:rPr sz="1600">
                <a:sym typeface="+mn-ea"/>
              </a:rPr>
              <a:t>'s (1881-1936) were centred on which is most important for science translators, science accomplishment, understanding of the source text, or the expression of the target text. They all believed science accomplish-ment is the most important. Fu Sinian proposed doing selective translation of the less important science works.</a:t>
            </a:r>
            <a:endParaRPr sz="1600">
              <a:sym typeface="+mn-ea"/>
            </a:endParaRPr>
          </a:p>
          <a:p>
            <a:pPr marL="285750" indent="-285750" algn="l">
              <a:buFont typeface="Arial" panose="020B0604020202020204" pitchFamily="34" charset="0"/>
              <a:buChar char="•"/>
            </a:pPr>
            <a:endParaRPr sz="1600">
              <a:sym typeface="+mn-ea"/>
            </a:endParaRPr>
          </a:p>
          <a:p>
            <a:pPr marL="285750" indent="-285750" algn="l">
              <a:buFont typeface="Arial" panose="020B0604020202020204" pitchFamily="34" charset="0"/>
              <a:buChar char="•"/>
            </a:pPr>
            <a:endParaRPr sz="1600"/>
          </a:p>
          <a:p>
            <a:pPr indent="0" algn="l">
              <a:buFont typeface="Arial" panose="020B0604020202020204" pitchFamily="34" charset="0"/>
              <a:buNone/>
            </a:pPr>
            <a:r>
              <a:rPr sz="1600">
                <a:sym typeface="+mn-ea"/>
              </a:rPr>
              <a:t> </a:t>
            </a:r>
            <a:endParaRPr sz="16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indefinite" fill="hold"/>
                                        <p:tgtEl>
                                          <p:spTgt spid="2097155"/>
                                        </p:tgtEl>
                                        <p:attrNameLst>
                                          <p:attrName>style.visibility</p:attrName>
                                        </p:attrNameLst>
                                      </p:cBhvr>
                                      <p:to>
                                        <p:strVal val="visible"/>
                                      </p:to>
                                    </p:set>
                                    <p:animEffect transition="in" filter="dissolve">
                                      <p:cBhvr>
                                        <p:cTn id="7" dur="1000"/>
                                        <p:tgtEl>
                                          <p:spTgt spid="209715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indefinite" fill="hold"/>
                                        <p:tgtEl>
                                          <p:spTgt spid="1048588"/>
                                        </p:tgtEl>
                                        <p:attrNameLst>
                                          <p:attrName>style.visibility</p:attrName>
                                        </p:attrNameLst>
                                      </p:cBhvr>
                                      <p:to>
                                        <p:strVal val="visible"/>
                                      </p:to>
                                    </p:set>
                                    <p:anim calcmode="lin" valueType="num">
                                      <p:cBhvr>
                                        <p:cTn id="11" dur="1000" fill="hold"/>
                                        <p:tgtEl>
                                          <p:spTgt spid="1048588"/>
                                        </p:tgtEl>
                                        <p:attrNameLst>
                                          <p:attrName>ppt_x</p:attrName>
                                        </p:attrNameLst>
                                      </p:cBhvr>
                                      <p:tavLst>
                                        <p:tav tm="0">
                                          <p:val>
                                            <p:strVal val="0-#ppt_w/2"/>
                                          </p:val>
                                        </p:tav>
                                        <p:tav tm="100000">
                                          <p:val>
                                            <p:strVal val="#ppt_x"/>
                                          </p:val>
                                        </p:tav>
                                      </p:tavLst>
                                    </p:anim>
                                    <p:anim calcmode="lin" valueType="num">
                                      <p:cBhvr>
                                        <p:cTn id="12" dur="1000" fill="hold"/>
                                        <p:tgtEl>
                                          <p:spTgt spid="1048588"/>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indefinite" fill="hold"/>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97155" grpId="0" bldLvl="0" animBg="1" advAuto="0"/>
      <p:bldP spid="1048588" grpId="0" animBg="1" advAuto="0"/>
      <p:bldP spid="7" grpId="0" bldLvl="0" animBg="1" advAuto="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252" name=""/>
        <p:cNvGrpSpPr/>
        <p:nvPr/>
      </p:nvGrpSpPr>
      <p:grpSpPr>
        <a:xfrm>
          <a:off x="0" y="0"/>
          <a:ext cx="0" cy="0"/>
          <a:chOff x="0" y="0"/>
          <a:chExt cx="0" cy="0"/>
        </a:xfrm>
      </p:grpSpPr>
      <p:pic>
        <p:nvPicPr>
          <p:cNvPr id="2097262" name="图片 5"/>
          <p:cNvPicPr>
            <a:picLocks noChangeAspect="1"/>
          </p:cNvPicPr>
          <p:nvPr/>
        </p:nvPicPr>
        <p:blipFill>
          <a:blip r:embed="rId1"/>
          <a:stretch>
            <a:fillRect/>
          </a:stretch>
        </p:blipFill>
        <p:spPr>
          <a:xfrm>
            <a:off x="-1" y="0"/>
            <a:ext cx="12188825" cy="6858000"/>
          </a:xfrm>
          <a:prstGeom prst="rect">
            <a:avLst/>
          </a:prstGeom>
        </p:spPr>
      </p:pic>
      <p:pic>
        <p:nvPicPr>
          <p:cNvPr id="2097265" name="图像" descr="图像"/>
          <p:cNvPicPr/>
          <p:nvPr/>
        </p:nvPicPr>
        <p:blipFill>
          <a:blip r:embed="rId2"/>
          <a:srcRect l="12500" r="12500"/>
          <a:stretch>
            <a:fillRect/>
          </a:stretch>
        </p:blipFill>
        <p:spPr>
          <a:xfrm>
            <a:off x="2241123" y="3817279"/>
            <a:ext cx="1066999" cy="1044881"/>
          </a:xfrm>
          <a:prstGeom prst="rect">
            <a:avLst/>
          </a:prstGeom>
          <a:ln w="12700">
            <a:miter lim="400000"/>
            <a:headEnd/>
            <a:tailEnd/>
          </a:ln>
        </p:spPr>
      </p:pic>
      <p:sp>
        <p:nvSpPr>
          <p:cNvPr id="1048912" name="TextBox 18"/>
          <p:cNvSpPr txBox="1"/>
          <p:nvPr/>
        </p:nvSpPr>
        <p:spPr bwMode="auto">
          <a:xfrm>
            <a:off x="3785550" y="1730743"/>
            <a:ext cx="6256020" cy="383540"/>
          </a:xfrm>
          <a:prstGeom prst="rect">
            <a:avLst/>
          </a:prstGeom>
          <a:noFill/>
        </p:spPr>
        <p:txBody>
          <a:bodyPr wrap="square">
            <a:spAutoFit/>
          </a:bodyPr>
          <a:p>
            <a:r>
              <a:rPr lang="en-US" altLang="zh-CN" dirty="0">
                <a:solidFill>
                  <a:schemeClr val="tx1">
                    <a:lumMod val="65000"/>
                    <a:lumOff val="35000"/>
                  </a:schemeClr>
                </a:solidFill>
                <a:latin typeface="黑体" panose="02010609060101010101" charset="-122"/>
                <a:ea typeface="黑体" panose="02010609060101010101" charset="-122"/>
                <a:cs typeface="Open Sans" panose="020B0606030504020204" pitchFamily="34" charset="0"/>
              </a:rPr>
              <a:t>Republic of China (1912-1949)</a:t>
            </a:r>
            <a:endParaRPr lang="en-US" altLang="zh-CN" dirty="0">
              <a:solidFill>
                <a:schemeClr val="tx1">
                  <a:lumMod val="65000"/>
                  <a:lumOff val="35000"/>
                </a:schemeClr>
              </a:solidFill>
              <a:latin typeface="黑体" panose="02010609060101010101" charset="-122"/>
              <a:ea typeface="黑体" panose="02010609060101010101" charset="-122"/>
              <a:cs typeface="Open Sans" panose="020B0606030504020204" pitchFamily="34" charset="0"/>
            </a:endParaRPr>
          </a:p>
        </p:txBody>
      </p:sp>
      <p:sp>
        <p:nvSpPr>
          <p:cNvPr id="1048913" name="Mountain"/>
          <p:cNvSpPr txBox="1"/>
          <p:nvPr/>
        </p:nvSpPr>
        <p:spPr>
          <a:xfrm>
            <a:off x="5127941" y="704316"/>
            <a:ext cx="1785620" cy="510540"/>
          </a:xfrm>
          <a:prstGeom prst="rect">
            <a:avLst/>
          </a:prstGeom>
          <a:ln w="12700">
            <a:miter lim="400000"/>
          </a:ln>
        </p:spPr>
        <p:txBody>
          <a:bodyPr wrap="none" lIns="22860" rIns="22860">
            <a:spAutoFit/>
            <a:scene3d>
              <a:camera prst="orthographicFront"/>
              <a:lightRig rig="threePt" dir="t"/>
            </a:scene3d>
          </a:bodyPr>
          <a:lstStyle>
            <a:lvl1pPr algn="ctr">
              <a:defRPr sz="8400"/>
            </a:lvl1pPr>
          </a:lstStyle>
          <a:p>
            <a:r>
              <a:rPr lang="en-US" sz="2800" dirty="0">
                <a:ln w="6600">
                  <a:solidFill>
                    <a:schemeClr val="accent2"/>
                  </a:solidFill>
                  <a:prstDash val="solid"/>
                </a:ln>
                <a:solidFill>
                  <a:srgbClr val="FFFFFF"/>
                </a:solidFill>
                <a:effectLst>
                  <a:outerShdw dist="38100" dir="2700000" algn="tl" rotWithShape="0">
                    <a:schemeClr val="accent2"/>
                  </a:outerShdw>
                </a:effectLst>
                <a:latin typeface="Source Han Sans CN" panose="020B0500000000000000" pitchFamily="34" charset="-128"/>
                <a:ea typeface="Source Han Sans CN" panose="020B0500000000000000" pitchFamily="34" charset="-128"/>
              </a:rPr>
              <a:t>M</a:t>
            </a:r>
            <a:r>
              <a:rPr lang="en-US" altLang="zh-CN" sz="2800" dirty="0">
                <a:ln w="6600">
                  <a:solidFill>
                    <a:schemeClr val="accent2"/>
                  </a:solidFill>
                  <a:prstDash val="solid"/>
                </a:ln>
                <a:solidFill>
                  <a:srgbClr val="FFFFFF"/>
                </a:solidFill>
                <a:effectLst>
                  <a:outerShdw dist="38100" dir="2700000" algn="tl" rotWithShape="0">
                    <a:schemeClr val="accent2"/>
                  </a:outerShdw>
                </a:effectLst>
                <a:latin typeface="Source Han Sans CN" panose="020B0500000000000000" pitchFamily="34" charset="-128"/>
                <a:ea typeface="Source Han Sans CN" panose="020B0500000000000000" pitchFamily="34" charset="-128"/>
              </a:rPr>
              <a:t>ilestones</a:t>
            </a:r>
            <a:endParaRPr lang="en-US" altLang="zh-CN" sz="2800" dirty="0">
              <a:ln w="6600">
                <a:solidFill>
                  <a:schemeClr val="accent2"/>
                </a:solidFill>
                <a:prstDash val="solid"/>
              </a:ln>
              <a:solidFill>
                <a:srgbClr val="FFFFFF"/>
              </a:solidFill>
              <a:effectLst>
                <a:outerShdw dist="38100" dir="2700000" algn="tl" rotWithShape="0">
                  <a:schemeClr val="accent2"/>
                </a:outerShdw>
              </a:effectLst>
              <a:latin typeface="Source Han Sans CN" panose="020B0500000000000000" pitchFamily="34" charset="-128"/>
              <a:ea typeface="Source Han Sans CN" panose="020B0500000000000000" pitchFamily="34" charset="-128"/>
            </a:endParaRPr>
          </a:p>
        </p:txBody>
      </p:sp>
      <p:sp>
        <p:nvSpPr>
          <p:cNvPr id="8" name="线条"/>
          <p:cNvSpPr/>
          <p:nvPr/>
        </p:nvSpPr>
        <p:spPr>
          <a:xfrm flipV="1">
            <a:off x="1665624" y="1721853"/>
            <a:ext cx="0" cy="4241400"/>
          </a:xfrm>
          <a:prstGeom prst="line">
            <a:avLst/>
          </a:prstGeom>
          <a:ln w="12700">
            <a:solidFill>
              <a:schemeClr val="tx1">
                <a:lumMod val="50000"/>
                <a:lumOff val="50000"/>
              </a:schemeClr>
            </a:solidFill>
            <a:miter/>
          </a:ln>
        </p:spPr>
        <p:txBody>
          <a:bodyPr lIns="22860" rIns="22860"/>
          <a:p>
            <a:pPr defTabSz="228600">
              <a:defRPr sz="1200" b="0">
                <a:solidFill>
                  <a:srgbClr val="000000"/>
                </a:solidFill>
              </a:defRPr>
            </a:pPr>
            <a:endParaRPr sz="600" dirty="0"/>
          </a:p>
        </p:txBody>
      </p:sp>
      <p:pic>
        <p:nvPicPr>
          <p:cNvPr id="2" name="图片 49" descr="项目序号.png"/>
          <p:cNvPicPr>
            <a:picLocks noChangeAspect="1"/>
          </p:cNvPicPr>
          <p:nvPr/>
        </p:nvPicPr>
        <p:blipFill>
          <a:blip r:embed="rId3"/>
          <a:stretch>
            <a:fillRect/>
          </a:stretch>
        </p:blipFill>
        <p:spPr>
          <a:xfrm>
            <a:off x="1335808" y="1721852"/>
            <a:ext cx="658953" cy="650716"/>
          </a:xfrm>
          <a:prstGeom prst="rect">
            <a:avLst/>
          </a:prstGeom>
        </p:spPr>
      </p:pic>
      <p:pic>
        <p:nvPicPr>
          <p:cNvPr id="3" name="图片 50" descr="项目序号.png"/>
          <p:cNvPicPr>
            <a:picLocks noChangeAspect="1"/>
          </p:cNvPicPr>
          <p:nvPr/>
        </p:nvPicPr>
        <p:blipFill>
          <a:blip r:embed="rId3"/>
          <a:stretch>
            <a:fillRect/>
          </a:stretch>
        </p:blipFill>
        <p:spPr>
          <a:xfrm>
            <a:off x="1335808" y="2867819"/>
            <a:ext cx="658953" cy="650716"/>
          </a:xfrm>
          <a:prstGeom prst="rect">
            <a:avLst/>
          </a:prstGeom>
        </p:spPr>
      </p:pic>
      <p:pic>
        <p:nvPicPr>
          <p:cNvPr id="4" name="图片 50" descr="项目序号.png"/>
          <p:cNvPicPr/>
          <p:nvPr/>
        </p:nvPicPr>
        <p:blipFill>
          <a:blip r:embed="rId3"/>
          <a:stretch>
            <a:fillRect/>
          </a:stretch>
        </p:blipFill>
        <p:spPr>
          <a:xfrm>
            <a:off x="1335808" y="4013786"/>
            <a:ext cx="658953" cy="650716"/>
          </a:xfrm>
          <a:prstGeom prst="rect">
            <a:avLst/>
          </a:prstGeom>
        </p:spPr>
      </p:pic>
      <p:pic>
        <p:nvPicPr>
          <p:cNvPr id="5" name="图片 50" descr="项目序号.png"/>
          <p:cNvPicPr/>
          <p:nvPr/>
        </p:nvPicPr>
        <p:blipFill>
          <a:blip r:embed="rId3"/>
          <a:stretch>
            <a:fillRect/>
          </a:stretch>
        </p:blipFill>
        <p:spPr>
          <a:xfrm>
            <a:off x="1335808" y="5312537"/>
            <a:ext cx="658953" cy="650716"/>
          </a:xfrm>
          <a:prstGeom prst="rect">
            <a:avLst/>
          </a:prstGeom>
        </p:spPr>
      </p:pic>
      <p:pic>
        <p:nvPicPr>
          <p:cNvPr id="6" name="图片 5" descr="1165041_20180811150607648050_1"/>
          <p:cNvPicPr>
            <a:picLocks noChangeAspect="1"/>
          </p:cNvPicPr>
          <p:nvPr/>
        </p:nvPicPr>
        <p:blipFill>
          <a:blip r:embed="rId4"/>
          <a:srcRect r="33748" b="9244"/>
          <a:stretch>
            <a:fillRect/>
          </a:stretch>
        </p:blipFill>
        <p:spPr>
          <a:xfrm>
            <a:off x="2196465" y="3816985"/>
            <a:ext cx="1386205" cy="1304290"/>
          </a:xfrm>
          <a:prstGeom prst="rect">
            <a:avLst/>
          </a:prstGeom>
        </p:spPr>
      </p:pic>
      <p:sp>
        <p:nvSpPr>
          <p:cNvPr id="7" name="文本框 1"/>
          <p:cNvSpPr txBox="1"/>
          <p:nvPr/>
        </p:nvSpPr>
        <p:spPr>
          <a:xfrm>
            <a:off x="3754755" y="2194560"/>
            <a:ext cx="7574280" cy="2306955"/>
          </a:xfrm>
          <a:prstGeom prst="rect">
            <a:avLst/>
          </a:prstGeom>
          <a:noFill/>
        </p:spPr>
        <p:txBody>
          <a:bodyPr wrap="square" rtlCol="0">
            <a:spAutoFit/>
          </a:bodyPr>
          <a:p>
            <a:pPr marL="285750" indent="-285750" algn="l">
              <a:buFont typeface="Arial" panose="020B0604020202020204" pitchFamily="34" charset="0"/>
              <a:buChar char="•"/>
            </a:pPr>
            <a:r>
              <a:rPr sz="1600" b="1">
                <a:sym typeface="+mn-ea"/>
              </a:rPr>
              <a:t>He Lin</a:t>
            </a:r>
            <a:r>
              <a:rPr sz="1600">
                <a:sym typeface="+mn-ea"/>
              </a:rPr>
              <a:t> (1902-1992) in 1940 explored translation philosophically, discussed the translatable, the untranslatable, unnecessary translation and the worthless of transla-tion, as well as the translated being equal to or even surpassing the original.</a:t>
            </a:r>
            <a:endParaRPr sz="1600">
              <a:sym typeface="+mn-ea"/>
            </a:endParaRPr>
          </a:p>
          <a:p>
            <a:pPr marL="285750" indent="-285750" algn="l">
              <a:buFont typeface="Arial" panose="020B0604020202020204" pitchFamily="34" charset="0"/>
              <a:buChar char="•"/>
            </a:pPr>
            <a:endParaRPr sz="1600">
              <a:sym typeface="+mn-ea"/>
            </a:endParaRPr>
          </a:p>
          <a:p>
            <a:pPr marL="285750" indent="-285750" algn="l">
              <a:buFont typeface="Arial" panose="020B0604020202020204" pitchFamily="34" charset="0"/>
              <a:buChar char="•"/>
            </a:pPr>
            <a:r>
              <a:rPr sz="1600">
                <a:sym typeface="+mn-ea"/>
              </a:rPr>
              <a:t>With the quantity increase of science translation and the increase of science terms and foreign names, it became necessary to standardize the terms and names. The government set up the Terms Standardizing Committee. Non-governmental organi-zations actively participated in the work. One of the achievements that resulted from term standardization was the compiling of a great many </a:t>
            </a:r>
            <a:r>
              <a:rPr sz="1600" b="1">
                <a:sym typeface="+mn-ea"/>
              </a:rPr>
              <a:t>bilingual science dictionaries</a:t>
            </a:r>
            <a:r>
              <a:rPr sz="1600">
                <a:sym typeface="+mn-ea"/>
              </a:rPr>
              <a:t>. </a:t>
            </a:r>
            <a:endParaRPr sz="16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indefinite" fill="hold"/>
                                        <p:tgtEl>
                                          <p:spTgt spid="2097265"/>
                                        </p:tgtEl>
                                        <p:attrNameLst>
                                          <p:attrName>style.visibility</p:attrName>
                                        </p:attrNameLst>
                                      </p:cBhvr>
                                      <p:to>
                                        <p:strVal val="visible"/>
                                      </p:to>
                                    </p:set>
                                    <p:animEffect transition="in" filter="dissolve">
                                      <p:cBhvr>
                                        <p:cTn id="7" dur="1000"/>
                                        <p:tgtEl>
                                          <p:spTgt spid="209726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indefinite" fill="hold"/>
                                        <p:tgtEl>
                                          <p:spTgt spid="1048913"/>
                                        </p:tgtEl>
                                        <p:attrNameLst>
                                          <p:attrName>style.visibility</p:attrName>
                                        </p:attrNameLst>
                                      </p:cBhvr>
                                      <p:to>
                                        <p:strVal val="visible"/>
                                      </p:to>
                                    </p:set>
                                    <p:anim calcmode="lin" valueType="num">
                                      <p:cBhvr>
                                        <p:cTn id="11" dur="1000" fill="hold"/>
                                        <p:tgtEl>
                                          <p:spTgt spid="1048913"/>
                                        </p:tgtEl>
                                        <p:attrNameLst>
                                          <p:attrName>ppt_x</p:attrName>
                                        </p:attrNameLst>
                                      </p:cBhvr>
                                      <p:tavLst>
                                        <p:tav tm="0">
                                          <p:val>
                                            <p:strVal val="0-#ppt_w/2"/>
                                          </p:val>
                                        </p:tav>
                                        <p:tav tm="100000">
                                          <p:val>
                                            <p:strVal val="#ppt_x"/>
                                          </p:val>
                                        </p:tav>
                                      </p:tavLst>
                                    </p:anim>
                                    <p:anim calcmode="lin" valueType="num">
                                      <p:cBhvr>
                                        <p:cTn id="12" dur="1000" fill="hold"/>
                                        <p:tgtEl>
                                          <p:spTgt spid="1048913"/>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indefinite" fill="hold"/>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97265" grpId="0" bldLvl="0" animBg="1" advAuto="0"/>
      <p:bldP spid="1048913" grpId="0" animBg="1" advAuto="0"/>
      <p:bldP spid="8" grpId="0" bldLvl="0" animBg="1" advAuto="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201" name=""/>
        <p:cNvGrpSpPr/>
        <p:nvPr/>
      </p:nvGrpSpPr>
      <p:grpSpPr>
        <a:xfrm>
          <a:off x="0" y="0"/>
          <a:ext cx="0" cy="0"/>
          <a:chOff x="0" y="0"/>
          <a:chExt cx="0" cy="0"/>
        </a:xfrm>
      </p:grpSpPr>
      <p:pic>
        <p:nvPicPr>
          <p:cNvPr id="2097244" name="图片 5"/>
          <p:cNvPicPr>
            <a:picLocks noChangeAspect="1"/>
          </p:cNvPicPr>
          <p:nvPr/>
        </p:nvPicPr>
        <p:blipFill>
          <a:blip r:embed="rId1"/>
          <a:stretch>
            <a:fillRect/>
          </a:stretch>
        </p:blipFill>
        <p:spPr>
          <a:xfrm>
            <a:off x="-1" y="0"/>
            <a:ext cx="12188825" cy="6858000"/>
          </a:xfrm>
          <a:prstGeom prst="rect">
            <a:avLst/>
          </a:prstGeom>
        </p:spPr>
      </p:pic>
      <p:pic>
        <p:nvPicPr>
          <p:cNvPr id="2097247" name="图像" descr="图像"/>
          <p:cNvPicPr/>
          <p:nvPr/>
        </p:nvPicPr>
        <p:blipFill>
          <a:blip r:embed="rId2"/>
          <a:srcRect l="12500" r="12500"/>
          <a:stretch>
            <a:fillRect/>
          </a:stretch>
        </p:blipFill>
        <p:spPr>
          <a:xfrm>
            <a:off x="2182703" y="5176814"/>
            <a:ext cx="1066999" cy="1044881"/>
          </a:xfrm>
          <a:prstGeom prst="rect">
            <a:avLst/>
          </a:prstGeom>
          <a:ln w="12700">
            <a:miter lim="400000"/>
            <a:headEnd/>
            <a:tailEnd/>
          </a:ln>
        </p:spPr>
      </p:pic>
      <p:sp>
        <p:nvSpPr>
          <p:cNvPr id="1048885" name="TextBox 18"/>
          <p:cNvSpPr txBox="1"/>
          <p:nvPr/>
        </p:nvSpPr>
        <p:spPr bwMode="auto">
          <a:xfrm>
            <a:off x="3785551" y="1362443"/>
            <a:ext cx="6256020" cy="368300"/>
          </a:xfrm>
          <a:prstGeom prst="rect">
            <a:avLst/>
          </a:prstGeom>
          <a:noFill/>
        </p:spPr>
        <p:txBody>
          <a:bodyPr wrap="square">
            <a:spAutoFit/>
          </a:bodyPr>
          <a:p>
            <a:r>
              <a:rPr lang="en-US" altLang="zh-CN" dirty="0">
                <a:solidFill>
                  <a:schemeClr val="tx1">
                    <a:lumMod val="65000"/>
                    <a:lumOff val="35000"/>
                  </a:schemeClr>
                </a:solidFill>
                <a:latin typeface="黑体" panose="02010609060101010101" charset="-122"/>
                <a:ea typeface="黑体" panose="02010609060101010101" charset="-122"/>
                <a:cs typeface="Open Sans" panose="020B0606030504020204" pitchFamily="34" charset="0"/>
              </a:rPr>
              <a:t>The People’s Republic of China (1949- )</a:t>
            </a:r>
            <a:endParaRPr lang="en-US" altLang="zh-CN" dirty="0">
              <a:solidFill>
                <a:schemeClr val="tx1">
                  <a:lumMod val="65000"/>
                  <a:lumOff val="35000"/>
                </a:schemeClr>
              </a:solidFill>
              <a:latin typeface="黑体" panose="02010609060101010101" charset="-122"/>
              <a:ea typeface="黑体" panose="02010609060101010101" charset="-122"/>
              <a:cs typeface="Open Sans" panose="020B0606030504020204" pitchFamily="34" charset="0"/>
            </a:endParaRPr>
          </a:p>
        </p:txBody>
      </p:sp>
      <p:sp>
        <p:nvSpPr>
          <p:cNvPr id="1048886" name="Mountain"/>
          <p:cNvSpPr txBox="1"/>
          <p:nvPr/>
        </p:nvSpPr>
        <p:spPr>
          <a:xfrm>
            <a:off x="5127941" y="704316"/>
            <a:ext cx="1785620" cy="510540"/>
          </a:xfrm>
          <a:prstGeom prst="rect">
            <a:avLst/>
          </a:prstGeom>
          <a:ln w="12700">
            <a:miter lim="400000"/>
          </a:ln>
        </p:spPr>
        <p:txBody>
          <a:bodyPr wrap="none" lIns="22860" rIns="22860">
            <a:spAutoFit/>
            <a:scene3d>
              <a:camera prst="orthographicFront"/>
              <a:lightRig rig="threePt" dir="t"/>
            </a:scene3d>
          </a:bodyPr>
          <a:lstStyle>
            <a:lvl1pPr algn="ctr">
              <a:defRPr sz="8400"/>
            </a:lvl1pPr>
          </a:lstStyle>
          <a:p>
            <a:r>
              <a:rPr lang="en-US" sz="2800" dirty="0">
                <a:ln w="6600">
                  <a:solidFill>
                    <a:schemeClr val="accent2"/>
                  </a:solidFill>
                  <a:prstDash val="solid"/>
                </a:ln>
                <a:solidFill>
                  <a:srgbClr val="FFFFFF"/>
                </a:solidFill>
                <a:effectLst>
                  <a:outerShdw dist="38100" dir="2700000" algn="tl" rotWithShape="0">
                    <a:schemeClr val="accent2"/>
                  </a:outerShdw>
                </a:effectLst>
                <a:latin typeface="Source Han Sans CN" panose="020B0500000000000000" pitchFamily="34" charset="-128"/>
                <a:ea typeface="Source Han Sans CN" panose="020B0500000000000000" pitchFamily="34" charset="-128"/>
              </a:rPr>
              <a:t>M</a:t>
            </a:r>
            <a:r>
              <a:rPr lang="en-US" altLang="zh-CN" sz="2800" dirty="0">
                <a:ln w="6600">
                  <a:solidFill>
                    <a:schemeClr val="accent2"/>
                  </a:solidFill>
                  <a:prstDash val="solid"/>
                </a:ln>
                <a:solidFill>
                  <a:srgbClr val="FFFFFF"/>
                </a:solidFill>
                <a:effectLst>
                  <a:outerShdw dist="38100" dir="2700000" algn="tl" rotWithShape="0">
                    <a:schemeClr val="accent2"/>
                  </a:outerShdw>
                </a:effectLst>
                <a:latin typeface="Source Han Sans CN" panose="020B0500000000000000" pitchFamily="34" charset="-128"/>
                <a:ea typeface="Source Han Sans CN" panose="020B0500000000000000" pitchFamily="34" charset="-128"/>
              </a:rPr>
              <a:t>ilestones</a:t>
            </a:r>
            <a:endParaRPr lang="en-US" altLang="zh-CN" sz="2800" dirty="0">
              <a:ln w="6600">
                <a:solidFill>
                  <a:schemeClr val="accent2"/>
                </a:solidFill>
                <a:prstDash val="solid"/>
              </a:ln>
              <a:solidFill>
                <a:srgbClr val="FFFFFF"/>
              </a:solidFill>
              <a:effectLst>
                <a:outerShdw dist="38100" dir="2700000" algn="tl" rotWithShape="0">
                  <a:schemeClr val="accent2"/>
                </a:outerShdw>
              </a:effectLst>
              <a:latin typeface="Source Han Sans CN" panose="020B0500000000000000" pitchFamily="34" charset="-128"/>
              <a:ea typeface="Source Han Sans CN" panose="020B0500000000000000" pitchFamily="34" charset="-128"/>
            </a:endParaRPr>
          </a:p>
        </p:txBody>
      </p:sp>
      <p:sp>
        <p:nvSpPr>
          <p:cNvPr id="1048887" name="文本框 1"/>
          <p:cNvSpPr txBox="1"/>
          <p:nvPr/>
        </p:nvSpPr>
        <p:spPr>
          <a:xfrm>
            <a:off x="3785551" y="1730743"/>
            <a:ext cx="7574280" cy="4030980"/>
          </a:xfrm>
          <a:prstGeom prst="rect">
            <a:avLst/>
          </a:prstGeom>
          <a:noFill/>
        </p:spPr>
        <p:txBody>
          <a:bodyPr wrap="square" rtlCol="0">
            <a:spAutoFit/>
          </a:bodyPr>
          <a:p>
            <a:pPr marL="285750" indent="-285750" algn="l">
              <a:buFont typeface="Arial" panose="020B0604020202020204" pitchFamily="34" charset="0"/>
              <a:buChar char="•"/>
            </a:pPr>
            <a:r>
              <a:rPr sz="1600"/>
              <a:t>The initiation of science translation studies began with the period of China's opening to the outside world. The practice of science translation in the fifties and sixties laid a solid</a:t>
            </a:r>
            <a:r>
              <a:rPr sz="1600" b="1"/>
              <a:t> foundation</a:t>
            </a:r>
            <a:r>
              <a:rPr sz="1600"/>
              <a:t> for translation studies from the eighties on.</a:t>
            </a:r>
            <a:endParaRPr sz="1600"/>
          </a:p>
          <a:p>
            <a:pPr marL="285750" indent="-285750" algn="l">
              <a:buFont typeface="Arial" panose="020B0604020202020204" pitchFamily="34" charset="0"/>
              <a:buChar char="•"/>
            </a:pPr>
            <a:endParaRPr sz="1600"/>
          </a:p>
          <a:p>
            <a:pPr marL="285750" indent="-285750" algn="l">
              <a:buFont typeface="Arial" panose="020B0604020202020204" pitchFamily="34" charset="0"/>
              <a:buChar char="•"/>
            </a:pPr>
            <a:r>
              <a:rPr sz="1600"/>
              <a:t>The quantity of science translation work since the seventies has increased rap-idly, becoming the largest, and people recognize the great part played by science translation. However, compared with its practice, science translation studies is much more backward.1984-2004 saw eleven National Sci-T ech Translation </a:t>
            </a:r>
            <a:r>
              <a:rPr sz="1600" b="1"/>
              <a:t>symposiums</a:t>
            </a:r>
            <a:r>
              <a:rPr sz="1600"/>
              <a:t>, each demon-strating the trends of China's science translation studies. The National Chinese-Foreign Languages Translation Symposium has been held every year since 2000 by the Central Compilation and Translation Bureau, the Chinese Translators Association and other organizations. Apart from the above two symposiums, various translation conferences are held here and there, which, more or less, tackle science translation studies.All these meetings promote the development of science translation studies.</a:t>
            </a:r>
            <a:endParaRPr sz="1600"/>
          </a:p>
          <a:p>
            <a:pPr indent="0" algn="l">
              <a:buFont typeface="Arial" panose="020B0604020202020204" pitchFamily="34" charset="0"/>
              <a:buNone/>
            </a:pPr>
            <a:endParaRPr sz="1600"/>
          </a:p>
        </p:txBody>
      </p:sp>
      <p:pic>
        <p:nvPicPr>
          <p:cNvPr id="2097249" name="图片 2" descr="20140724001"/>
          <p:cNvPicPr>
            <a:picLocks noChangeAspect="1"/>
          </p:cNvPicPr>
          <p:nvPr/>
        </p:nvPicPr>
        <p:blipFill>
          <a:blip r:embed="rId3"/>
          <a:srcRect r="33126"/>
          <a:stretch>
            <a:fillRect/>
          </a:stretch>
        </p:blipFill>
        <p:spPr>
          <a:xfrm>
            <a:off x="2110105" y="4998720"/>
            <a:ext cx="1420495" cy="1400175"/>
          </a:xfrm>
          <a:prstGeom prst="rect">
            <a:avLst/>
          </a:prstGeom>
        </p:spPr>
      </p:pic>
      <p:sp>
        <p:nvSpPr>
          <p:cNvPr id="6" name="线条"/>
          <p:cNvSpPr/>
          <p:nvPr/>
        </p:nvSpPr>
        <p:spPr>
          <a:xfrm flipV="1">
            <a:off x="1665624" y="1721853"/>
            <a:ext cx="0" cy="4241400"/>
          </a:xfrm>
          <a:prstGeom prst="line">
            <a:avLst/>
          </a:prstGeom>
          <a:ln w="12700">
            <a:solidFill>
              <a:schemeClr val="tx1">
                <a:lumMod val="50000"/>
                <a:lumOff val="50000"/>
              </a:schemeClr>
            </a:solidFill>
            <a:miter/>
          </a:ln>
        </p:spPr>
        <p:txBody>
          <a:bodyPr lIns="22860" rIns="22860"/>
          <a:p>
            <a:pPr defTabSz="228600">
              <a:defRPr sz="1200" b="0">
                <a:solidFill>
                  <a:srgbClr val="000000"/>
                </a:solidFill>
              </a:defRPr>
            </a:pPr>
            <a:endParaRPr sz="600" dirty="0"/>
          </a:p>
        </p:txBody>
      </p:sp>
      <p:pic>
        <p:nvPicPr>
          <p:cNvPr id="2" name="图片 49" descr="项目序号.png"/>
          <p:cNvPicPr>
            <a:picLocks noChangeAspect="1"/>
          </p:cNvPicPr>
          <p:nvPr/>
        </p:nvPicPr>
        <p:blipFill>
          <a:blip r:embed="rId4"/>
          <a:stretch>
            <a:fillRect/>
          </a:stretch>
        </p:blipFill>
        <p:spPr>
          <a:xfrm>
            <a:off x="1335808" y="1721852"/>
            <a:ext cx="658953" cy="650716"/>
          </a:xfrm>
          <a:prstGeom prst="rect">
            <a:avLst/>
          </a:prstGeom>
        </p:spPr>
      </p:pic>
      <p:pic>
        <p:nvPicPr>
          <p:cNvPr id="3" name="图片 50" descr="项目序号.png"/>
          <p:cNvPicPr>
            <a:picLocks noChangeAspect="1"/>
          </p:cNvPicPr>
          <p:nvPr/>
        </p:nvPicPr>
        <p:blipFill>
          <a:blip r:embed="rId4"/>
          <a:stretch>
            <a:fillRect/>
          </a:stretch>
        </p:blipFill>
        <p:spPr>
          <a:xfrm>
            <a:off x="1335808" y="2867819"/>
            <a:ext cx="658953" cy="650716"/>
          </a:xfrm>
          <a:prstGeom prst="rect">
            <a:avLst/>
          </a:prstGeom>
        </p:spPr>
      </p:pic>
      <p:pic>
        <p:nvPicPr>
          <p:cNvPr id="4" name="图片 50" descr="项目序号.png"/>
          <p:cNvPicPr/>
          <p:nvPr/>
        </p:nvPicPr>
        <p:blipFill>
          <a:blip r:embed="rId4"/>
          <a:stretch>
            <a:fillRect/>
          </a:stretch>
        </p:blipFill>
        <p:spPr>
          <a:xfrm>
            <a:off x="1335808" y="4013786"/>
            <a:ext cx="658953" cy="650716"/>
          </a:xfrm>
          <a:prstGeom prst="rect">
            <a:avLst/>
          </a:prstGeom>
        </p:spPr>
      </p:pic>
      <p:pic>
        <p:nvPicPr>
          <p:cNvPr id="5" name="图片 50" descr="项目序号.png"/>
          <p:cNvPicPr/>
          <p:nvPr/>
        </p:nvPicPr>
        <p:blipFill>
          <a:blip r:embed="rId4"/>
          <a:stretch>
            <a:fillRect/>
          </a:stretch>
        </p:blipFill>
        <p:spPr>
          <a:xfrm>
            <a:off x="1335808" y="5312537"/>
            <a:ext cx="658953" cy="65071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indefinite" fill="hold"/>
                                        <p:tgtEl>
                                          <p:spTgt spid="2097247"/>
                                        </p:tgtEl>
                                        <p:attrNameLst>
                                          <p:attrName>style.visibility</p:attrName>
                                        </p:attrNameLst>
                                      </p:cBhvr>
                                      <p:to>
                                        <p:strVal val="visible"/>
                                      </p:to>
                                    </p:set>
                                    <p:animEffect transition="in" filter="dissolve">
                                      <p:cBhvr>
                                        <p:cTn id="7" dur="1000"/>
                                        <p:tgtEl>
                                          <p:spTgt spid="2097247"/>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indefinite" fill="hold"/>
                                        <p:tgtEl>
                                          <p:spTgt spid="1048886"/>
                                        </p:tgtEl>
                                        <p:attrNameLst>
                                          <p:attrName>style.visibility</p:attrName>
                                        </p:attrNameLst>
                                      </p:cBhvr>
                                      <p:to>
                                        <p:strVal val="visible"/>
                                      </p:to>
                                    </p:set>
                                    <p:anim calcmode="lin" valueType="num">
                                      <p:cBhvr>
                                        <p:cTn id="11" dur="1000" fill="hold"/>
                                        <p:tgtEl>
                                          <p:spTgt spid="1048886"/>
                                        </p:tgtEl>
                                        <p:attrNameLst>
                                          <p:attrName>ppt_x</p:attrName>
                                        </p:attrNameLst>
                                      </p:cBhvr>
                                      <p:tavLst>
                                        <p:tav tm="0">
                                          <p:val>
                                            <p:strVal val="0-#ppt_w/2"/>
                                          </p:val>
                                        </p:tav>
                                        <p:tav tm="100000">
                                          <p:val>
                                            <p:strVal val="#ppt_x"/>
                                          </p:val>
                                        </p:tav>
                                      </p:tavLst>
                                    </p:anim>
                                    <p:anim calcmode="lin" valueType="num">
                                      <p:cBhvr>
                                        <p:cTn id="12" dur="1000" fill="hold"/>
                                        <p:tgtEl>
                                          <p:spTgt spid="104888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indefinite" fill="hold"/>
                                        <p:tgtEl>
                                          <p:spTgt spid="6"/>
                                        </p:tgtEl>
                                        <p:attrNameLst>
                                          <p:attrName>style.visibility</p:attrName>
                                        </p:attrNameLst>
                                      </p:cBhvr>
                                      <p:to>
                                        <p:strVal val="visible"/>
                                      </p:to>
                                    </p:set>
                                    <p:animEffect transition="in" filter="wipe(up)">
                                      <p:cBhvr>
                                        <p:cTn id="16"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97247" grpId="0" bldLvl="0" animBg="1" advAuto="0"/>
      <p:bldP spid="1048886" grpId="0" animBg="1" advAuto="0"/>
      <p:bldP spid="6" grpId="0" bldLvl="0" animBg="1" advAuto="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201" name=""/>
        <p:cNvGrpSpPr/>
        <p:nvPr/>
      </p:nvGrpSpPr>
      <p:grpSpPr>
        <a:xfrm>
          <a:off x="0" y="0"/>
          <a:ext cx="0" cy="0"/>
          <a:chOff x="0" y="0"/>
          <a:chExt cx="0" cy="0"/>
        </a:xfrm>
      </p:grpSpPr>
      <p:pic>
        <p:nvPicPr>
          <p:cNvPr id="2097244" name="图片 5"/>
          <p:cNvPicPr>
            <a:picLocks noChangeAspect="1"/>
          </p:cNvPicPr>
          <p:nvPr/>
        </p:nvPicPr>
        <p:blipFill>
          <a:blip r:embed="rId1"/>
          <a:stretch>
            <a:fillRect/>
          </a:stretch>
        </p:blipFill>
        <p:spPr>
          <a:xfrm>
            <a:off x="-1" y="0"/>
            <a:ext cx="12188825" cy="6858000"/>
          </a:xfrm>
          <a:prstGeom prst="rect">
            <a:avLst/>
          </a:prstGeom>
        </p:spPr>
      </p:pic>
      <p:pic>
        <p:nvPicPr>
          <p:cNvPr id="2097247" name="图像" descr="图像"/>
          <p:cNvPicPr/>
          <p:nvPr/>
        </p:nvPicPr>
        <p:blipFill>
          <a:blip r:embed="rId2"/>
          <a:srcRect l="12500" r="12500"/>
          <a:stretch>
            <a:fillRect/>
          </a:stretch>
        </p:blipFill>
        <p:spPr>
          <a:xfrm>
            <a:off x="2182703" y="5176814"/>
            <a:ext cx="1066999" cy="1044881"/>
          </a:xfrm>
          <a:prstGeom prst="rect">
            <a:avLst/>
          </a:prstGeom>
          <a:ln w="12700">
            <a:miter lim="400000"/>
            <a:headEnd/>
            <a:tailEnd/>
          </a:ln>
        </p:spPr>
      </p:pic>
      <p:sp>
        <p:nvSpPr>
          <p:cNvPr id="1048885" name="TextBox 18"/>
          <p:cNvSpPr txBox="1"/>
          <p:nvPr/>
        </p:nvSpPr>
        <p:spPr bwMode="auto">
          <a:xfrm>
            <a:off x="3785551" y="1362443"/>
            <a:ext cx="6256020" cy="368300"/>
          </a:xfrm>
          <a:prstGeom prst="rect">
            <a:avLst/>
          </a:prstGeom>
          <a:noFill/>
        </p:spPr>
        <p:txBody>
          <a:bodyPr wrap="square">
            <a:spAutoFit/>
          </a:bodyPr>
          <a:p>
            <a:r>
              <a:rPr lang="en-US" altLang="zh-CN" dirty="0">
                <a:solidFill>
                  <a:schemeClr val="tx1">
                    <a:lumMod val="65000"/>
                    <a:lumOff val="35000"/>
                  </a:schemeClr>
                </a:solidFill>
                <a:latin typeface="黑体" panose="02010609060101010101" charset="-122"/>
                <a:ea typeface="黑体" panose="02010609060101010101" charset="-122"/>
                <a:cs typeface="Open Sans" panose="020B0606030504020204" pitchFamily="34" charset="0"/>
              </a:rPr>
              <a:t>The People’s Republic of China (1949- )</a:t>
            </a:r>
            <a:endParaRPr lang="en-US" altLang="zh-CN" dirty="0">
              <a:solidFill>
                <a:schemeClr val="tx1">
                  <a:lumMod val="65000"/>
                  <a:lumOff val="35000"/>
                </a:schemeClr>
              </a:solidFill>
              <a:latin typeface="黑体" panose="02010609060101010101" charset="-122"/>
              <a:ea typeface="黑体" panose="02010609060101010101" charset="-122"/>
              <a:cs typeface="Open Sans" panose="020B0606030504020204" pitchFamily="34" charset="0"/>
            </a:endParaRPr>
          </a:p>
        </p:txBody>
      </p:sp>
      <p:sp>
        <p:nvSpPr>
          <p:cNvPr id="1048886" name="Mountain"/>
          <p:cNvSpPr txBox="1"/>
          <p:nvPr/>
        </p:nvSpPr>
        <p:spPr>
          <a:xfrm>
            <a:off x="5127941" y="704316"/>
            <a:ext cx="1785620" cy="510540"/>
          </a:xfrm>
          <a:prstGeom prst="rect">
            <a:avLst/>
          </a:prstGeom>
          <a:ln w="12700">
            <a:miter lim="400000"/>
          </a:ln>
        </p:spPr>
        <p:txBody>
          <a:bodyPr wrap="none" lIns="22860" rIns="22860">
            <a:spAutoFit/>
            <a:scene3d>
              <a:camera prst="orthographicFront"/>
              <a:lightRig rig="threePt" dir="t"/>
            </a:scene3d>
          </a:bodyPr>
          <a:lstStyle>
            <a:lvl1pPr algn="ctr">
              <a:defRPr sz="8400"/>
            </a:lvl1pPr>
          </a:lstStyle>
          <a:p>
            <a:r>
              <a:rPr lang="en-US" sz="2800" dirty="0">
                <a:ln w="6600">
                  <a:solidFill>
                    <a:schemeClr val="accent2"/>
                  </a:solidFill>
                  <a:prstDash val="solid"/>
                </a:ln>
                <a:solidFill>
                  <a:srgbClr val="FFFFFF"/>
                </a:solidFill>
                <a:effectLst>
                  <a:outerShdw dist="38100" dir="2700000" algn="tl" rotWithShape="0">
                    <a:schemeClr val="accent2"/>
                  </a:outerShdw>
                </a:effectLst>
                <a:latin typeface="Source Han Sans CN" panose="020B0500000000000000" pitchFamily="34" charset="-128"/>
                <a:ea typeface="Source Han Sans CN" panose="020B0500000000000000" pitchFamily="34" charset="-128"/>
              </a:rPr>
              <a:t>M</a:t>
            </a:r>
            <a:r>
              <a:rPr lang="en-US" altLang="zh-CN" sz="2800" dirty="0">
                <a:ln w="6600">
                  <a:solidFill>
                    <a:schemeClr val="accent2"/>
                  </a:solidFill>
                  <a:prstDash val="solid"/>
                </a:ln>
                <a:solidFill>
                  <a:srgbClr val="FFFFFF"/>
                </a:solidFill>
                <a:effectLst>
                  <a:outerShdw dist="38100" dir="2700000" algn="tl" rotWithShape="0">
                    <a:schemeClr val="accent2"/>
                  </a:outerShdw>
                </a:effectLst>
                <a:latin typeface="Source Han Sans CN" panose="020B0500000000000000" pitchFamily="34" charset="-128"/>
                <a:ea typeface="Source Han Sans CN" panose="020B0500000000000000" pitchFamily="34" charset="-128"/>
              </a:rPr>
              <a:t>ilestones</a:t>
            </a:r>
            <a:endParaRPr lang="en-US" altLang="zh-CN" sz="2800" dirty="0">
              <a:ln w="6600">
                <a:solidFill>
                  <a:schemeClr val="accent2"/>
                </a:solidFill>
                <a:prstDash val="solid"/>
              </a:ln>
              <a:solidFill>
                <a:srgbClr val="FFFFFF"/>
              </a:solidFill>
              <a:effectLst>
                <a:outerShdw dist="38100" dir="2700000" algn="tl" rotWithShape="0">
                  <a:schemeClr val="accent2"/>
                </a:outerShdw>
              </a:effectLst>
              <a:latin typeface="Source Han Sans CN" panose="020B0500000000000000" pitchFamily="34" charset="-128"/>
              <a:ea typeface="Source Han Sans CN" panose="020B0500000000000000" pitchFamily="34" charset="-128"/>
            </a:endParaRPr>
          </a:p>
        </p:txBody>
      </p:sp>
      <p:sp>
        <p:nvSpPr>
          <p:cNvPr id="1048887" name="文本框 1"/>
          <p:cNvSpPr txBox="1"/>
          <p:nvPr/>
        </p:nvSpPr>
        <p:spPr>
          <a:xfrm>
            <a:off x="3785551" y="1730743"/>
            <a:ext cx="7574280" cy="4523105"/>
          </a:xfrm>
          <a:prstGeom prst="rect">
            <a:avLst/>
          </a:prstGeom>
          <a:noFill/>
        </p:spPr>
        <p:txBody>
          <a:bodyPr wrap="square" rtlCol="0">
            <a:spAutoFit/>
          </a:bodyPr>
          <a:p>
            <a:pPr marL="285750" indent="-285750" algn="l">
              <a:buFont typeface="Arial" panose="020B0604020202020204" pitchFamily="34" charset="0"/>
              <a:buChar char="•"/>
            </a:pPr>
            <a:r>
              <a:rPr sz="1600"/>
              <a:t>More than 50 years 'development in science translation and its studies moved gradually from practice to theory, from written translation to oral interpretation and to machine translation, from general theory to science translatology. The basic line of science translation in China is as follows: from basic approaches to basic theories,from morphology and syntax to discourse and style, from into Chinese to from Chinese, from linguistics to thought science, from general theory to discipline study, and from basic discipline to applied discipline.</a:t>
            </a:r>
            <a:endParaRPr sz="1600"/>
          </a:p>
          <a:p>
            <a:pPr marL="285750" indent="-285750" algn="l">
              <a:buFont typeface="Arial" panose="020B0604020202020204" pitchFamily="34" charset="0"/>
              <a:buChar char="•"/>
            </a:pPr>
            <a:endParaRPr sz="1600"/>
          </a:p>
          <a:p>
            <a:pPr marL="285750" indent="-285750" algn="l">
              <a:buFont typeface="Arial" panose="020B0604020202020204" pitchFamily="34" charset="0"/>
              <a:buChar char="•"/>
            </a:pPr>
            <a:r>
              <a:rPr sz="1600">
                <a:sym typeface="+mn-ea"/>
              </a:rPr>
              <a:t>The question of whether or not science translation is a branch of learning sparks heated discussions.</a:t>
            </a:r>
            <a:r>
              <a:rPr sz="1600" b="1">
                <a:sym typeface="+mn-ea"/>
              </a:rPr>
              <a:t> Zhou Yiping</a:t>
            </a:r>
            <a:r>
              <a:rPr sz="1600">
                <a:sym typeface="+mn-ea"/>
              </a:rPr>
              <a:t>&amp; </a:t>
            </a:r>
            <a:r>
              <a:rPr sz="1600" b="1">
                <a:sym typeface="+mn-ea"/>
              </a:rPr>
              <a:t>Li Yashu </a:t>
            </a:r>
            <a:r>
              <a:rPr sz="1600">
                <a:sym typeface="+mn-ea"/>
              </a:rPr>
              <a:t>in 1996 explored the system of science translation theory that contains the basic theory, approaches and skills, and multi-disciplinary study. The basic theory consists of its basic principles, its criterion, its comment, and its history that are all the special contents of science translation except the basic theory. The approaches and skills incorporate its process, its methods of handling science vocabulary, syntax, discourse, rhetoric and non-linguistic symbols,which are all the special objects of the study of science stylistics. The multi-disciplinary study examines the relations between science translatology and other relevant disci-plines.</a:t>
            </a:r>
            <a:endParaRPr sz="1600"/>
          </a:p>
        </p:txBody>
      </p:sp>
      <p:pic>
        <p:nvPicPr>
          <p:cNvPr id="2097249" name="图片 2" descr="20140724001"/>
          <p:cNvPicPr>
            <a:picLocks noChangeAspect="1"/>
          </p:cNvPicPr>
          <p:nvPr/>
        </p:nvPicPr>
        <p:blipFill>
          <a:blip r:embed="rId3"/>
          <a:srcRect r="33126"/>
          <a:stretch>
            <a:fillRect/>
          </a:stretch>
        </p:blipFill>
        <p:spPr>
          <a:xfrm>
            <a:off x="2110105" y="4998720"/>
            <a:ext cx="1420495" cy="1400175"/>
          </a:xfrm>
          <a:prstGeom prst="rect">
            <a:avLst/>
          </a:prstGeom>
        </p:spPr>
      </p:pic>
      <p:sp>
        <p:nvSpPr>
          <p:cNvPr id="6" name="线条"/>
          <p:cNvSpPr/>
          <p:nvPr/>
        </p:nvSpPr>
        <p:spPr>
          <a:xfrm flipV="1">
            <a:off x="1665624" y="1721853"/>
            <a:ext cx="0" cy="4241400"/>
          </a:xfrm>
          <a:prstGeom prst="line">
            <a:avLst/>
          </a:prstGeom>
          <a:ln w="12700">
            <a:solidFill>
              <a:schemeClr val="tx1">
                <a:lumMod val="50000"/>
                <a:lumOff val="50000"/>
              </a:schemeClr>
            </a:solidFill>
            <a:miter/>
          </a:ln>
        </p:spPr>
        <p:txBody>
          <a:bodyPr lIns="22860" rIns="22860"/>
          <a:p>
            <a:pPr defTabSz="228600">
              <a:defRPr sz="1200" b="0">
                <a:solidFill>
                  <a:srgbClr val="000000"/>
                </a:solidFill>
              </a:defRPr>
            </a:pPr>
            <a:endParaRPr sz="600" dirty="0"/>
          </a:p>
        </p:txBody>
      </p:sp>
      <p:pic>
        <p:nvPicPr>
          <p:cNvPr id="2" name="图片 49" descr="项目序号.png"/>
          <p:cNvPicPr>
            <a:picLocks noChangeAspect="1"/>
          </p:cNvPicPr>
          <p:nvPr/>
        </p:nvPicPr>
        <p:blipFill>
          <a:blip r:embed="rId4"/>
          <a:stretch>
            <a:fillRect/>
          </a:stretch>
        </p:blipFill>
        <p:spPr>
          <a:xfrm>
            <a:off x="1335808" y="1721852"/>
            <a:ext cx="658953" cy="650716"/>
          </a:xfrm>
          <a:prstGeom prst="rect">
            <a:avLst/>
          </a:prstGeom>
        </p:spPr>
      </p:pic>
      <p:pic>
        <p:nvPicPr>
          <p:cNvPr id="3" name="图片 50" descr="项目序号.png"/>
          <p:cNvPicPr>
            <a:picLocks noChangeAspect="1"/>
          </p:cNvPicPr>
          <p:nvPr/>
        </p:nvPicPr>
        <p:blipFill>
          <a:blip r:embed="rId4"/>
          <a:stretch>
            <a:fillRect/>
          </a:stretch>
        </p:blipFill>
        <p:spPr>
          <a:xfrm>
            <a:off x="1335808" y="2867819"/>
            <a:ext cx="658953" cy="650716"/>
          </a:xfrm>
          <a:prstGeom prst="rect">
            <a:avLst/>
          </a:prstGeom>
        </p:spPr>
      </p:pic>
      <p:pic>
        <p:nvPicPr>
          <p:cNvPr id="4" name="图片 50" descr="项目序号.png"/>
          <p:cNvPicPr/>
          <p:nvPr/>
        </p:nvPicPr>
        <p:blipFill>
          <a:blip r:embed="rId4"/>
          <a:stretch>
            <a:fillRect/>
          </a:stretch>
        </p:blipFill>
        <p:spPr>
          <a:xfrm>
            <a:off x="1335808" y="4013786"/>
            <a:ext cx="658953" cy="650716"/>
          </a:xfrm>
          <a:prstGeom prst="rect">
            <a:avLst/>
          </a:prstGeom>
        </p:spPr>
      </p:pic>
      <p:pic>
        <p:nvPicPr>
          <p:cNvPr id="5" name="图片 50" descr="项目序号.png"/>
          <p:cNvPicPr/>
          <p:nvPr/>
        </p:nvPicPr>
        <p:blipFill>
          <a:blip r:embed="rId4"/>
          <a:stretch>
            <a:fillRect/>
          </a:stretch>
        </p:blipFill>
        <p:spPr>
          <a:xfrm>
            <a:off x="1335808" y="5312537"/>
            <a:ext cx="658953" cy="65071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indefinite" fill="hold"/>
                                        <p:tgtEl>
                                          <p:spTgt spid="2097247"/>
                                        </p:tgtEl>
                                        <p:attrNameLst>
                                          <p:attrName>style.visibility</p:attrName>
                                        </p:attrNameLst>
                                      </p:cBhvr>
                                      <p:to>
                                        <p:strVal val="visible"/>
                                      </p:to>
                                    </p:set>
                                    <p:animEffect transition="in" filter="dissolve">
                                      <p:cBhvr>
                                        <p:cTn id="7" dur="1000"/>
                                        <p:tgtEl>
                                          <p:spTgt spid="2097247"/>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indefinite" fill="hold"/>
                                        <p:tgtEl>
                                          <p:spTgt spid="1048886"/>
                                        </p:tgtEl>
                                        <p:attrNameLst>
                                          <p:attrName>style.visibility</p:attrName>
                                        </p:attrNameLst>
                                      </p:cBhvr>
                                      <p:to>
                                        <p:strVal val="visible"/>
                                      </p:to>
                                    </p:set>
                                    <p:anim calcmode="lin" valueType="num">
                                      <p:cBhvr>
                                        <p:cTn id="11" dur="1000" fill="hold"/>
                                        <p:tgtEl>
                                          <p:spTgt spid="1048886"/>
                                        </p:tgtEl>
                                        <p:attrNameLst>
                                          <p:attrName>ppt_x</p:attrName>
                                        </p:attrNameLst>
                                      </p:cBhvr>
                                      <p:tavLst>
                                        <p:tav tm="0">
                                          <p:val>
                                            <p:strVal val="0-#ppt_w/2"/>
                                          </p:val>
                                        </p:tav>
                                        <p:tav tm="100000">
                                          <p:val>
                                            <p:strVal val="#ppt_x"/>
                                          </p:val>
                                        </p:tav>
                                      </p:tavLst>
                                    </p:anim>
                                    <p:anim calcmode="lin" valueType="num">
                                      <p:cBhvr>
                                        <p:cTn id="12" dur="1000" fill="hold"/>
                                        <p:tgtEl>
                                          <p:spTgt spid="104888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indefinite" fill="hold"/>
                                        <p:tgtEl>
                                          <p:spTgt spid="6"/>
                                        </p:tgtEl>
                                        <p:attrNameLst>
                                          <p:attrName>style.visibility</p:attrName>
                                        </p:attrNameLst>
                                      </p:cBhvr>
                                      <p:to>
                                        <p:strVal val="visible"/>
                                      </p:to>
                                    </p:set>
                                    <p:animEffect transition="in" filter="wipe(up)">
                                      <p:cBhvr>
                                        <p:cTn id="16"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97247" grpId="0" bldLvl="0" animBg="1" advAuto="0"/>
      <p:bldP spid="1048886" grpId="0" animBg="1" advAuto="0"/>
      <p:bldP spid="6" grpId="0" bldLvl="0" animBg="1" advAuto="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201" name=""/>
        <p:cNvGrpSpPr/>
        <p:nvPr/>
      </p:nvGrpSpPr>
      <p:grpSpPr>
        <a:xfrm>
          <a:off x="0" y="0"/>
          <a:ext cx="0" cy="0"/>
          <a:chOff x="0" y="0"/>
          <a:chExt cx="0" cy="0"/>
        </a:xfrm>
      </p:grpSpPr>
      <p:pic>
        <p:nvPicPr>
          <p:cNvPr id="2097244" name="图片 5"/>
          <p:cNvPicPr>
            <a:picLocks noChangeAspect="1"/>
          </p:cNvPicPr>
          <p:nvPr/>
        </p:nvPicPr>
        <p:blipFill>
          <a:blip r:embed="rId1"/>
          <a:stretch>
            <a:fillRect/>
          </a:stretch>
        </p:blipFill>
        <p:spPr>
          <a:xfrm>
            <a:off x="-1" y="0"/>
            <a:ext cx="12188825" cy="6858000"/>
          </a:xfrm>
          <a:prstGeom prst="rect">
            <a:avLst/>
          </a:prstGeom>
        </p:spPr>
      </p:pic>
      <p:pic>
        <p:nvPicPr>
          <p:cNvPr id="2097247" name="图像" descr="图像"/>
          <p:cNvPicPr/>
          <p:nvPr/>
        </p:nvPicPr>
        <p:blipFill>
          <a:blip r:embed="rId2"/>
          <a:srcRect l="12500" r="12500"/>
          <a:stretch>
            <a:fillRect/>
          </a:stretch>
        </p:blipFill>
        <p:spPr>
          <a:xfrm>
            <a:off x="2182703" y="5176814"/>
            <a:ext cx="1066999" cy="1044881"/>
          </a:xfrm>
          <a:prstGeom prst="rect">
            <a:avLst/>
          </a:prstGeom>
          <a:ln w="12700">
            <a:miter lim="400000"/>
            <a:headEnd/>
            <a:tailEnd/>
          </a:ln>
        </p:spPr>
      </p:pic>
      <p:sp>
        <p:nvSpPr>
          <p:cNvPr id="1048885" name="TextBox 18"/>
          <p:cNvSpPr txBox="1"/>
          <p:nvPr/>
        </p:nvSpPr>
        <p:spPr bwMode="auto">
          <a:xfrm>
            <a:off x="3785551" y="1362443"/>
            <a:ext cx="6256020" cy="368300"/>
          </a:xfrm>
          <a:prstGeom prst="rect">
            <a:avLst/>
          </a:prstGeom>
          <a:noFill/>
        </p:spPr>
        <p:txBody>
          <a:bodyPr wrap="square">
            <a:spAutoFit/>
          </a:bodyPr>
          <a:p>
            <a:r>
              <a:rPr lang="en-US" altLang="zh-CN" dirty="0">
                <a:solidFill>
                  <a:schemeClr val="tx1">
                    <a:lumMod val="65000"/>
                    <a:lumOff val="35000"/>
                  </a:schemeClr>
                </a:solidFill>
                <a:latin typeface="黑体" panose="02010609060101010101" charset="-122"/>
                <a:ea typeface="黑体" panose="02010609060101010101" charset="-122"/>
                <a:cs typeface="Open Sans" panose="020B0606030504020204" pitchFamily="34" charset="0"/>
              </a:rPr>
              <a:t>The People’s Republic of China (1949- )</a:t>
            </a:r>
            <a:endParaRPr lang="en-US" altLang="zh-CN" dirty="0">
              <a:solidFill>
                <a:schemeClr val="tx1">
                  <a:lumMod val="65000"/>
                  <a:lumOff val="35000"/>
                </a:schemeClr>
              </a:solidFill>
              <a:latin typeface="黑体" panose="02010609060101010101" charset="-122"/>
              <a:ea typeface="黑体" panose="02010609060101010101" charset="-122"/>
              <a:cs typeface="Open Sans" panose="020B0606030504020204" pitchFamily="34" charset="0"/>
            </a:endParaRPr>
          </a:p>
        </p:txBody>
      </p:sp>
      <p:sp>
        <p:nvSpPr>
          <p:cNvPr id="1048886" name="Mountain"/>
          <p:cNvSpPr txBox="1"/>
          <p:nvPr/>
        </p:nvSpPr>
        <p:spPr>
          <a:xfrm>
            <a:off x="5127941" y="704316"/>
            <a:ext cx="1785620" cy="510540"/>
          </a:xfrm>
          <a:prstGeom prst="rect">
            <a:avLst/>
          </a:prstGeom>
          <a:ln w="12700">
            <a:miter lim="400000"/>
          </a:ln>
        </p:spPr>
        <p:txBody>
          <a:bodyPr wrap="none" lIns="22860" rIns="22860">
            <a:spAutoFit/>
            <a:scene3d>
              <a:camera prst="orthographicFront"/>
              <a:lightRig rig="threePt" dir="t"/>
            </a:scene3d>
          </a:bodyPr>
          <a:lstStyle>
            <a:lvl1pPr algn="ctr">
              <a:defRPr sz="8400"/>
            </a:lvl1pPr>
          </a:lstStyle>
          <a:p>
            <a:r>
              <a:rPr lang="en-US" sz="2800" dirty="0">
                <a:ln w="6600">
                  <a:solidFill>
                    <a:schemeClr val="accent2"/>
                  </a:solidFill>
                  <a:prstDash val="solid"/>
                </a:ln>
                <a:solidFill>
                  <a:srgbClr val="FFFFFF"/>
                </a:solidFill>
                <a:effectLst>
                  <a:outerShdw dist="38100" dir="2700000" algn="tl" rotWithShape="0">
                    <a:schemeClr val="accent2"/>
                  </a:outerShdw>
                </a:effectLst>
                <a:latin typeface="Source Han Sans CN" panose="020B0500000000000000" pitchFamily="34" charset="-128"/>
                <a:ea typeface="Source Han Sans CN" panose="020B0500000000000000" pitchFamily="34" charset="-128"/>
              </a:rPr>
              <a:t>M</a:t>
            </a:r>
            <a:r>
              <a:rPr lang="en-US" altLang="zh-CN" sz="2800" dirty="0">
                <a:ln w="6600">
                  <a:solidFill>
                    <a:schemeClr val="accent2"/>
                  </a:solidFill>
                  <a:prstDash val="solid"/>
                </a:ln>
                <a:solidFill>
                  <a:srgbClr val="FFFFFF"/>
                </a:solidFill>
                <a:effectLst>
                  <a:outerShdw dist="38100" dir="2700000" algn="tl" rotWithShape="0">
                    <a:schemeClr val="accent2"/>
                  </a:outerShdw>
                </a:effectLst>
                <a:latin typeface="Source Han Sans CN" panose="020B0500000000000000" pitchFamily="34" charset="-128"/>
                <a:ea typeface="Source Han Sans CN" panose="020B0500000000000000" pitchFamily="34" charset="-128"/>
              </a:rPr>
              <a:t>ilestones</a:t>
            </a:r>
            <a:endParaRPr lang="en-US" altLang="zh-CN" sz="2800" dirty="0">
              <a:ln w="6600">
                <a:solidFill>
                  <a:schemeClr val="accent2"/>
                </a:solidFill>
                <a:prstDash val="solid"/>
              </a:ln>
              <a:solidFill>
                <a:srgbClr val="FFFFFF"/>
              </a:solidFill>
              <a:effectLst>
                <a:outerShdw dist="38100" dir="2700000" algn="tl" rotWithShape="0">
                  <a:schemeClr val="accent2"/>
                </a:outerShdw>
              </a:effectLst>
              <a:latin typeface="Source Han Sans CN" panose="020B0500000000000000" pitchFamily="34" charset="-128"/>
              <a:ea typeface="Source Han Sans CN" panose="020B0500000000000000" pitchFamily="34" charset="-128"/>
            </a:endParaRPr>
          </a:p>
        </p:txBody>
      </p:sp>
      <p:sp>
        <p:nvSpPr>
          <p:cNvPr id="1048887" name="文本框 1"/>
          <p:cNvSpPr txBox="1"/>
          <p:nvPr/>
        </p:nvSpPr>
        <p:spPr>
          <a:xfrm>
            <a:off x="3785551" y="1730743"/>
            <a:ext cx="7574280" cy="1814830"/>
          </a:xfrm>
          <a:prstGeom prst="rect">
            <a:avLst/>
          </a:prstGeom>
          <a:noFill/>
        </p:spPr>
        <p:txBody>
          <a:bodyPr wrap="square" rtlCol="0">
            <a:spAutoFit/>
          </a:bodyPr>
          <a:p>
            <a:pPr marL="285750" indent="-285750" algn="l">
              <a:buFont typeface="Arial" panose="020B0604020202020204" pitchFamily="34" charset="0"/>
              <a:buChar char="•"/>
            </a:pPr>
            <a:r>
              <a:rPr sz="1600">
                <a:sym typeface="+mn-ea"/>
              </a:rPr>
              <a:t> The year 2003 witnessed </a:t>
            </a:r>
            <a:r>
              <a:rPr sz="1600" b="1">
                <a:sym typeface="+mn-ea"/>
              </a:rPr>
              <a:t>Huang Zhonglian</a:t>
            </a:r>
            <a:r>
              <a:rPr sz="1600">
                <a:sym typeface="+mn-ea"/>
              </a:rPr>
              <a:t>&amp; </a:t>
            </a:r>
            <a:r>
              <a:rPr sz="1600" b="1">
                <a:sym typeface="+mn-ea"/>
              </a:rPr>
              <a:t>Li Yashu</a:t>
            </a:r>
            <a:r>
              <a:rPr sz="1600">
                <a:sym typeface="+mn-ea"/>
              </a:rPr>
              <a:t>'s</a:t>
            </a:r>
            <a:r>
              <a:rPr sz="1600" i="1">
                <a:sym typeface="+mn-ea"/>
              </a:rPr>
              <a:t> Science Translatology</a:t>
            </a:r>
            <a:r>
              <a:rPr sz="1600">
                <a:sym typeface="+mn-ea"/>
              </a:rPr>
              <a:t> that shapes its basic system (its nature, its category, its inner law, its basic principles,its criterion, its process mechanism, its basic unit, etc.) and its applied theory (its teaching, machine translation, edited translating science dictionary, its criticism, etc.)by studying the basic strategies and history, and by combining the general system of</a:t>
            </a:r>
            <a:r>
              <a:rPr lang="en-US" sz="1600">
                <a:sym typeface="+mn-ea"/>
              </a:rPr>
              <a:t> </a:t>
            </a:r>
            <a:r>
              <a:rPr sz="1600">
                <a:sym typeface="+mn-ea"/>
              </a:rPr>
              <a:t>a discipline. The book exactly defines science translatology, devises the train of thought of establishing science translatology, thus shaping science translatology.</a:t>
            </a:r>
            <a:endParaRPr sz="1600"/>
          </a:p>
        </p:txBody>
      </p:sp>
      <p:pic>
        <p:nvPicPr>
          <p:cNvPr id="2097249" name="图片 2" descr="20140724001"/>
          <p:cNvPicPr>
            <a:picLocks noChangeAspect="1"/>
          </p:cNvPicPr>
          <p:nvPr/>
        </p:nvPicPr>
        <p:blipFill>
          <a:blip r:embed="rId3"/>
          <a:srcRect r="33126"/>
          <a:stretch>
            <a:fillRect/>
          </a:stretch>
        </p:blipFill>
        <p:spPr>
          <a:xfrm>
            <a:off x="2110105" y="4998720"/>
            <a:ext cx="1420495" cy="1400175"/>
          </a:xfrm>
          <a:prstGeom prst="rect">
            <a:avLst/>
          </a:prstGeom>
        </p:spPr>
      </p:pic>
      <p:sp>
        <p:nvSpPr>
          <p:cNvPr id="6" name="线条"/>
          <p:cNvSpPr/>
          <p:nvPr/>
        </p:nvSpPr>
        <p:spPr>
          <a:xfrm flipV="1">
            <a:off x="1665624" y="1721853"/>
            <a:ext cx="0" cy="4241400"/>
          </a:xfrm>
          <a:prstGeom prst="line">
            <a:avLst/>
          </a:prstGeom>
          <a:ln w="12700">
            <a:solidFill>
              <a:schemeClr val="tx1">
                <a:lumMod val="50000"/>
                <a:lumOff val="50000"/>
              </a:schemeClr>
            </a:solidFill>
            <a:miter/>
          </a:ln>
        </p:spPr>
        <p:txBody>
          <a:bodyPr lIns="22860" rIns="22860"/>
          <a:p>
            <a:pPr defTabSz="228600">
              <a:defRPr sz="1200" b="0">
                <a:solidFill>
                  <a:srgbClr val="000000"/>
                </a:solidFill>
              </a:defRPr>
            </a:pPr>
            <a:endParaRPr sz="600" dirty="0"/>
          </a:p>
        </p:txBody>
      </p:sp>
      <p:pic>
        <p:nvPicPr>
          <p:cNvPr id="2" name="图片 49" descr="项目序号.png"/>
          <p:cNvPicPr>
            <a:picLocks noChangeAspect="1"/>
          </p:cNvPicPr>
          <p:nvPr/>
        </p:nvPicPr>
        <p:blipFill>
          <a:blip r:embed="rId4"/>
          <a:stretch>
            <a:fillRect/>
          </a:stretch>
        </p:blipFill>
        <p:spPr>
          <a:xfrm>
            <a:off x="1335808" y="1721852"/>
            <a:ext cx="658953" cy="650716"/>
          </a:xfrm>
          <a:prstGeom prst="rect">
            <a:avLst/>
          </a:prstGeom>
        </p:spPr>
      </p:pic>
      <p:pic>
        <p:nvPicPr>
          <p:cNvPr id="3" name="图片 50" descr="项目序号.png"/>
          <p:cNvPicPr>
            <a:picLocks noChangeAspect="1"/>
          </p:cNvPicPr>
          <p:nvPr/>
        </p:nvPicPr>
        <p:blipFill>
          <a:blip r:embed="rId4"/>
          <a:stretch>
            <a:fillRect/>
          </a:stretch>
        </p:blipFill>
        <p:spPr>
          <a:xfrm>
            <a:off x="1335808" y="2867819"/>
            <a:ext cx="658953" cy="650716"/>
          </a:xfrm>
          <a:prstGeom prst="rect">
            <a:avLst/>
          </a:prstGeom>
        </p:spPr>
      </p:pic>
      <p:pic>
        <p:nvPicPr>
          <p:cNvPr id="4" name="图片 50" descr="项目序号.png"/>
          <p:cNvPicPr/>
          <p:nvPr/>
        </p:nvPicPr>
        <p:blipFill>
          <a:blip r:embed="rId4"/>
          <a:stretch>
            <a:fillRect/>
          </a:stretch>
        </p:blipFill>
        <p:spPr>
          <a:xfrm>
            <a:off x="1335808" y="4013786"/>
            <a:ext cx="658953" cy="650716"/>
          </a:xfrm>
          <a:prstGeom prst="rect">
            <a:avLst/>
          </a:prstGeom>
        </p:spPr>
      </p:pic>
      <p:pic>
        <p:nvPicPr>
          <p:cNvPr id="5" name="图片 50" descr="项目序号.png"/>
          <p:cNvPicPr/>
          <p:nvPr/>
        </p:nvPicPr>
        <p:blipFill>
          <a:blip r:embed="rId4"/>
          <a:stretch>
            <a:fillRect/>
          </a:stretch>
        </p:blipFill>
        <p:spPr>
          <a:xfrm>
            <a:off x="1335808" y="5312537"/>
            <a:ext cx="658953" cy="65071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indefinite" fill="hold"/>
                                        <p:tgtEl>
                                          <p:spTgt spid="2097247"/>
                                        </p:tgtEl>
                                        <p:attrNameLst>
                                          <p:attrName>style.visibility</p:attrName>
                                        </p:attrNameLst>
                                      </p:cBhvr>
                                      <p:to>
                                        <p:strVal val="visible"/>
                                      </p:to>
                                    </p:set>
                                    <p:animEffect transition="in" filter="dissolve">
                                      <p:cBhvr>
                                        <p:cTn id="7" dur="1000"/>
                                        <p:tgtEl>
                                          <p:spTgt spid="2097247"/>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indefinite" fill="hold"/>
                                        <p:tgtEl>
                                          <p:spTgt spid="1048886"/>
                                        </p:tgtEl>
                                        <p:attrNameLst>
                                          <p:attrName>style.visibility</p:attrName>
                                        </p:attrNameLst>
                                      </p:cBhvr>
                                      <p:to>
                                        <p:strVal val="visible"/>
                                      </p:to>
                                    </p:set>
                                    <p:anim calcmode="lin" valueType="num">
                                      <p:cBhvr>
                                        <p:cTn id="11" dur="1000" fill="hold"/>
                                        <p:tgtEl>
                                          <p:spTgt spid="1048886"/>
                                        </p:tgtEl>
                                        <p:attrNameLst>
                                          <p:attrName>ppt_x</p:attrName>
                                        </p:attrNameLst>
                                      </p:cBhvr>
                                      <p:tavLst>
                                        <p:tav tm="0">
                                          <p:val>
                                            <p:strVal val="0-#ppt_w/2"/>
                                          </p:val>
                                        </p:tav>
                                        <p:tav tm="100000">
                                          <p:val>
                                            <p:strVal val="#ppt_x"/>
                                          </p:val>
                                        </p:tav>
                                      </p:tavLst>
                                    </p:anim>
                                    <p:anim calcmode="lin" valueType="num">
                                      <p:cBhvr>
                                        <p:cTn id="12" dur="1000" fill="hold"/>
                                        <p:tgtEl>
                                          <p:spTgt spid="104888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indefinite" fill="hold"/>
                                        <p:tgtEl>
                                          <p:spTgt spid="6"/>
                                        </p:tgtEl>
                                        <p:attrNameLst>
                                          <p:attrName>style.visibility</p:attrName>
                                        </p:attrNameLst>
                                      </p:cBhvr>
                                      <p:to>
                                        <p:strVal val="visible"/>
                                      </p:to>
                                    </p:set>
                                    <p:animEffect transition="in" filter="wipe(up)">
                                      <p:cBhvr>
                                        <p:cTn id="16"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97247" grpId="0" bldLvl="0" animBg="1" advAuto="0"/>
      <p:bldP spid="1048886" grpId="0" animBg="1" advAuto="0"/>
      <p:bldP spid="6" grpId="0" bldLvl="0" animBg="1" advAuto="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53" name=""/>
        <p:cNvGrpSpPr/>
        <p:nvPr/>
      </p:nvGrpSpPr>
      <p:grpSpPr>
        <a:xfrm>
          <a:off x="0" y="0"/>
          <a:ext cx="0" cy="0"/>
          <a:chOff x="0" y="0"/>
          <a:chExt cx="0" cy="0"/>
        </a:xfrm>
      </p:grpSpPr>
      <p:pic>
        <p:nvPicPr>
          <p:cNvPr id="2097170" name="图片 8"/>
          <p:cNvPicPr>
            <a:picLocks noChangeAspect="1"/>
          </p:cNvPicPr>
          <p:nvPr/>
        </p:nvPicPr>
        <p:blipFill>
          <a:blip r:embed="rId1"/>
          <a:stretch>
            <a:fillRect/>
          </a:stretch>
        </p:blipFill>
        <p:spPr>
          <a:xfrm>
            <a:off x="-1" y="0"/>
            <a:ext cx="12188826" cy="6858000"/>
          </a:xfrm>
          <a:prstGeom prst="rect">
            <a:avLst/>
          </a:prstGeom>
        </p:spPr>
      </p:pic>
      <p:pic>
        <p:nvPicPr>
          <p:cNvPr id="2097171" name="图片 10" descr="文本框2.png"/>
          <p:cNvPicPr>
            <a:picLocks noChangeAspect="1"/>
          </p:cNvPicPr>
          <p:nvPr/>
        </p:nvPicPr>
        <p:blipFill>
          <a:blip r:embed="rId2"/>
          <a:stretch>
            <a:fillRect/>
          </a:stretch>
        </p:blipFill>
        <p:spPr>
          <a:xfrm>
            <a:off x="3168358" y="1275798"/>
            <a:ext cx="5882187" cy="3623087"/>
          </a:xfrm>
          <a:prstGeom prst="rect">
            <a:avLst/>
          </a:prstGeom>
        </p:spPr>
      </p:pic>
      <p:pic>
        <p:nvPicPr>
          <p:cNvPr id="2097172" name="图片 9" descr="项目序号.png"/>
          <p:cNvPicPr>
            <a:picLocks noChangeAspect="1"/>
          </p:cNvPicPr>
          <p:nvPr/>
        </p:nvPicPr>
        <p:blipFill>
          <a:blip r:embed="rId3"/>
          <a:stretch>
            <a:fillRect/>
          </a:stretch>
        </p:blipFill>
        <p:spPr>
          <a:xfrm>
            <a:off x="5632141" y="1787210"/>
            <a:ext cx="999960" cy="987461"/>
          </a:xfrm>
          <a:prstGeom prst="rect">
            <a:avLst/>
          </a:prstGeom>
        </p:spPr>
      </p:pic>
      <p:sp>
        <p:nvSpPr>
          <p:cNvPr id="1048608" name="文本框 5"/>
          <p:cNvSpPr txBox="1"/>
          <p:nvPr/>
        </p:nvSpPr>
        <p:spPr>
          <a:xfrm>
            <a:off x="5825528" y="1959039"/>
            <a:ext cx="589281" cy="574040"/>
          </a:xfrm>
          <a:prstGeom prst="rect">
            <a:avLst/>
          </a:prstGeom>
          <a:noFill/>
        </p:spPr>
        <p:txBody>
          <a:bodyPr wrap="none" rtlCol="0">
            <a:spAutoFit/>
          </a:bodyPr>
          <a:p>
            <a:pPr algn="ctr"/>
            <a:r>
              <a:rPr kumimoji="1" lang="zh-CN" altLang="en-US" sz="3200" spc="300" dirty="0">
                <a:solidFill>
                  <a:srgbClr val="C00000"/>
                </a:solidFill>
                <a:latin typeface="Source Han Sans CN Medium" panose="020B0500000000000000" pitchFamily="34" charset="-128"/>
                <a:ea typeface="Source Han Sans CN Medium" panose="020B0500000000000000" pitchFamily="34" charset="-128"/>
              </a:rPr>
              <a:t>叁</a:t>
            </a:r>
            <a:endParaRPr kumimoji="1" lang="zh-CN" altLang="en-US" sz="3200" spc="300" dirty="0">
              <a:solidFill>
                <a:srgbClr val="C00000"/>
              </a:solidFill>
              <a:latin typeface="Source Han Sans CN Medium" panose="020B0500000000000000" pitchFamily="34" charset="-128"/>
              <a:ea typeface="Source Han Sans CN Medium" panose="020B0500000000000000" pitchFamily="34" charset="-128"/>
            </a:endParaRPr>
          </a:p>
        </p:txBody>
      </p:sp>
      <p:sp>
        <p:nvSpPr>
          <p:cNvPr id="1048609" name="文本框 6"/>
          <p:cNvSpPr txBox="1"/>
          <p:nvPr/>
        </p:nvSpPr>
        <p:spPr>
          <a:xfrm>
            <a:off x="4840758" y="3087340"/>
            <a:ext cx="2760980" cy="688340"/>
          </a:xfrm>
          <a:prstGeom prst="rect">
            <a:avLst/>
          </a:prstGeom>
          <a:noFill/>
        </p:spPr>
        <p:txBody>
          <a:bodyPr wrap="none" rtlCol="0">
            <a:spAutoFit/>
          </a:bodyPr>
          <a:p>
            <a:pPr algn="ctr"/>
            <a:r>
              <a:rPr kumimoji="1" lang="zh-CN" altLang="en-US" sz="4000" spc="300" dirty="0">
                <a:solidFill>
                  <a:srgbClr val="001B3E"/>
                </a:solidFill>
                <a:latin typeface="Source Han Sans CN" panose="020B0500000000000000" pitchFamily="34" charset="-128"/>
                <a:ea typeface="Source Han Sans CN" panose="020B0500000000000000" pitchFamily="34" charset="-128"/>
              </a:rPr>
              <a:t>Dong Qiusi</a:t>
            </a:r>
            <a:endParaRPr lang="zh-CN" alt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55" name=""/>
        <p:cNvGrpSpPr/>
        <p:nvPr/>
      </p:nvGrpSpPr>
      <p:grpSpPr>
        <a:xfrm>
          <a:off x="0" y="0"/>
          <a:ext cx="0" cy="0"/>
          <a:chOff x="0" y="0"/>
          <a:chExt cx="0" cy="0"/>
        </a:xfrm>
      </p:grpSpPr>
      <p:pic>
        <p:nvPicPr>
          <p:cNvPr id="2097179" name="图片 5"/>
          <p:cNvPicPr>
            <a:picLocks noChangeAspect="1"/>
          </p:cNvPicPr>
          <p:nvPr/>
        </p:nvPicPr>
        <p:blipFill>
          <a:blip r:embed="rId1"/>
          <a:stretch>
            <a:fillRect/>
          </a:stretch>
        </p:blipFill>
        <p:spPr>
          <a:xfrm>
            <a:off x="0" y="0"/>
            <a:ext cx="12188825" cy="6858000"/>
          </a:xfrm>
          <a:prstGeom prst="rect">
            <a:avLst/>
          </a:prstGeom>
        </p:spPr>
      </p:pic>
      <p:sp>
        <p:nvSpPr>
          <p:cNvPr id="1048615" name="矩形"/>
          <p:cNvSpPr/>
          <p:nvPr/>
        </p:nvSpPr>
        <p:spPr>
          <a:xfrm>
            <a:off x="1161415" y="2780488"/>
            <a:ext cx="440011" cy="49982"/>
          </a:xfrm>
          <a:prstGeom prst="rect">
            <a:avLst/>
          </a:prstGeom>
          <a:solidFill>
            <a:srgbClr val="FF9300"/>
          </a:solidFill>
          <a:ln w="12700">
            <a:miter lim="400000"/>
          </a:ln>
        </p:spPr>
        <p:txBody>
          <a:bodyPr lIns="22860" rIns="22860" anchor="ctr"/>
          <a:p>
            <a:pPr>
              <a:defRPr sz="3600" b="0"/>
            </a:pPr>
            <a:endParaRPr sz="1800"/>
          </a:p>
        </p:txBody>
      </p:sp>
      <p:sp>
        <p:nvSpPr>
          <p:cNvPr id="1048616" name="Am terminated it excellence invitation projection as. She graceful shy believed…"/>
          <p:cNvSpPr txBox="1"/>
          <p:nvPr/>
        </p:nvSpPr>
        <p:spPr>
          <a:xfrm>
            <a:off x="1092200" y="3028369"/>
            <a:ext cx="5596464" cy="2504440"/>
          </a:xfrm>
          <a:prstGeom prst="rect">
            <a:avLst/>
          </a:prstGeom>
          <a:ln w="12700">
            <a:miter lim="400000"/>
          </a:ln>
        </p:spPr>
        <p:txBody>
          <a:bodyPr wrap="square" lIns="22860" rIns="22860">
            <a:spAutoFit/>
          </a:bodyPr>
          <a:p>
            <a:pPr>
              <a:lnSpc>
                <a:spcPct val="200000"/>
              </a:lnSpc>
              <a:defRPr sz="2500" b="0"/>
            </a:pPr>
            <a:r>
              <a:rPr lang="zh-CN" altLang="en-US" sz="1600" dirty="0">
                <a:latin typeface="仿宋" panose="02010609060101010101" charset="-122"/>
                <a:ea typeface="仿宋" panose="02010609060101010101" charset="-122"/>
                <a:cs typeface="仿宋" panose="02010609060101010101" charset="-122"/>
              </a:rPr>
              <a:t>Dong Qiusi is a famous figure in modem translation history of China. He achieved magnificent accomplishments in both translation theory and translation practice. His views on the construction of translation theory promoted the development of Chinese translation theory. </a:t>
            </a:r>
            <a:endParaRPr lang="zh-CN" altLang="en-US" sz="1600">
              <a:latin typeface="仿宋" panose="02010609060101010101" charset="-122"/>
              <a:ea typeface="仿宋" panose="02010609060101010101" charset="-122"/>
              <a:cs typeface="仿宋" panose="02010609060101010101" charset="-122"/>
            </a:endParaRPr>
          </a:p>
        </p:txBody>
      </p:sp>
      <p:sp>
        <p:nvSpPr>
          <p:cNvPr id="1048617" name="TextBox 18"/>
          <p:cNvSpPr txBox="1"/>
          <p:nvPr/>
        </p:nvSpPr>
        <p:spPr bwMode="auto">
          <a:xfrm>
            <a:off x="939201" y="1920960"/>
            <a:ext cx="2143125" cy="400110"/>
          </a:xfrm>
          <a:prstGeom prst="rect">
            <a:avLst/>
          </a:prstGeom>
          <a:noFill/>
        </p:spPr>
        <p:txBody>
          <a:bodyPr>
            <a:spAutoFit/>
          </a:bodyPr>
          <a:p>
            <a:r>
              <a:rPr kumimoji="1" lang="zh-CN" altLang="en-US" sz="2000" spc="300" dirty="0">
                <a:solidFill>
                  <a:srgbClr val="001B3E"/>
                </a:solidFill>
                <a:latin typeface="Source Han Sans CN" panose="020B0500000000000000" pitchFamily="34" charset="-128"/>
                <a:ea typeface="Source Han Sans CN" panose="020B0500000000000000" pitchFamily="34" charset="-128"/>
              </a:rPr>
              <a:t>Dong Qiusi</a:t>
            </a:r>
            <a:endParaRPr lang="en-US" altLang="zh-CN" sz="2000" dirty="0">
              <a:solidFill>
                <a:schemeClr val="tx1">
                  <a:lumMod val="65000"/>
                  <a:lumOff val="35000"/>
                </a:schemeClr>
              </a:solidFill>
              <a:latin typeface="Source Han Sans CN Medium" panose="020B0500000000000000" pitchFamily="34" charset="-128"/>
              <a:ea typeface="Source Han Sans CN Medium" panose="020B0500000000000000" pitchFamily="34" charset="-128"/>
              <a:cs typeface="Open Sans" panose="020B0606030504020204" pitchFamily="34" charset="0"/>
            </a:endParaRPr>
          </a:p>
        </p:txBody>
      </p:sp>
      <p:pic>
        <p:nvPicPr>
          <p:cNvPr id="2097180" name="图片 2097226"/>
          <p:cNvPicPr/>
          <p:nvPr/>
        </p:nvPicPr>
        <p:blipFill>
          <a:blip r:embed="rId2"/>
          <a:stretch>
            <a:fillRect/>
          </a:stretch>
        </p:blipFill>
        <p:spPr>
          <a:xfrm>
            <a:off x="7193441" y="783550"/>
            <a:ext cx="4182949" cy="52909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indefinite" fill="hold"/>
                                        <p:tgtEl>
                                          <p:spTgt spid="1048615"/>
                                        </p:tgtEl>
                                        <p:attrNameLst>
                                          <p:attrName>style.visibility</p:attrName>
                                        </p:attrNameLst>
                                      </p:cBhvr>
                                      <p:to>
                                        <p:strVal val="visible"/>
                                      </p:to>
                                    </p:set>
                                    <p:anim calcmode="lin" valueType="num">
                                      <p:cBhvr>
                                        <p:cTn id="7" dur="1000" fill="hold"/>
                                        <p:tgtEl>
                                          <p:spTgt spid="1048615"/>
                                        </p:tgtEl>
                                        <p:attrNameLst>
                                          <p:attrName>ppt_x</p:attrName>
                                        </p:attrNameLst>
                                      </p:cBhvr>
                                      <p:tavLst>
                                        <p:tav tm="0">
                                          <p:val>
                                            <p:strVal val="0-#ppt_w/2"/>
                                          </p:val>
                                        </p:tav>
                                        <p:tav tm="100000">
                                          <p:val>
                                            <p:strVal val="#ppt_x"/>
                                          </p:val>
                                        </p:tav>
                                      </p:tavLst>
                                    </p:anim>
                                    <p:anim calcmode="lin" valueType="num">
                                      <p:cBhvr>
                                        <p:cTn id="8" dur="1000" fill="hold"/>
                                        <p:tgtEl>
                                          <p:spTgt spid="1048615"/>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8" fill="hold" grpId="0" nodeType="afterEffect">
                                  <p:stCondLst>
                                    <p:cond delay="0"/>
                                  </p:stCondLst>
                                  <p:childTnLst>
                                    <p:set>
                                      <p:cBhvr>
                                        <p:cTn id="11" dur="indefinite" fill="hold"/>
                                        <p:tgtEl>
                                          <p:spTgt spid="1048616"/>
                                        </p:tgtEl>
                                        <p:attrNameLst>
                                          <p:attrName>style.visibility</p:attrName>
                                        </p:attrNameLst>
                                      </p:cBhvr>
                                      <p:to>
                                        <p:strVal val="visible"/>
                                      </p:to>
                                    </p:set>
                                    <p:anim calcmode="lin" valueType="num">
                                      <p:cBhvr>
                                        <p:cTn id="12" dur="1000" fill="hold"/>
                                        <p:tgtEl>
                                          <p:spTgt spid="1048616"/>
                                        </p:tgtEl>
                                        <p:attrNameLst>
                                          <p:attrName>ppt_x</p:attrName>
                                        </p:attrNameLst>
                                      </p:cBhvr>
                                      <p:tavLst>
                                        <p:tav tm="0">
                                          <p:val>
                                            <p:strVal val="0-#ppt_w/2"/>
                                          </p:val>
                                        </p:tav>
                                        <p:tav tm="100000">
                                          <p:val>
                                            <p:strVal val="#ppt_x"/>
                                          </p:val>
                                        </p:tav>
                                      </p:tavLst>
                                    </p:anim>
                                    <p:anim calcmode="lin" valueType="num">
                                      <p:cBhvr>
                                        <p:cTn id="13" dur="1000" fill="hold"/>
                                        <p:tgtEl>
                                          <p:spTgt spid="10486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15" grpId="0" bldLvl="0" animBg="1" advAuto="0"/>
      <p:bldP spid="1048616" grpId="0" animBg="1" advAuto="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59" name=""/>
        <p:cNvGrpSpPr/>
        <p:nvPr/>
      </p:nvGrpSpPr>
      <p:grpSpPr>
        <a:xfrm>
          <a:off x="0" y="0"/>
          <a:ext cx="0" cy="0"/>
          <a:chOff x="0" y="0"/>
          <a:chExt cx="0" cy="0"/>
        </a:xfrm>
      </p:grpSpPr>
      <p:pic>
        <p:nvPicPr>
          <p:cNvPr id="2097188" name="图片 24"/>
          <p:cNvPicPr>
            <a:picLocks noChangeAspect="1"/>
          </p:cNvPicPr>
          <p:nvPr/>
        </p:nvPicPr>
        <p:blipFill>
          <a:blip r:embed="rId1"/>
          <a:stretch>
            <a:fillRect/>
          </a:stretch>
        </p:blipFill>
        <p:spPr>
          <a:xfrm>
            <a:off x="-1" y="0"/>
            <a:ext cx="12188826" cy="6858000"/>
          </a:xfrm>
          <a:prstGeom prst="rect">
            <a:avLst/>
          </a:prstGeom>
        </p:spPr>
      </p:pic>
      <p:pic>
        <p:nvPicPr>
          <p:cNvPr id="2097189" name="图片 17" descr="项目序号.png"/>
          <p:cNvPicPr>
            <a:picLocks noChangeAspect="1"/>
          </p:cNvPicPr>
          <p:nvPr/>
        </p:nvPicPr>
        <p:blipFill>
          <a:blip r:embed="rId2"/>
          <a:stretch>
            <a:fillRect/>
          </a:stretch>
        </p:blipFill>
        <p:spPr>
          <a:xfrm>
            <a:off x="1032067" y="2443878"/>
            <a:ext cx="999960" cy="987461"/>
          </a:xfrm>
          <a:prstGeom prst="rect">
            <a:avLst/>
          </a:prstGeom>
        </p:spPr>
      </p:pic>
      <p:pic>
        <p:nvPicPr>
          <p:cNvPr id="2097190" name="图片 18" descr="项目序号.png"/>
          <p:cNvPicPr>
            <a:picLocks noChangeAspect="1"/>
          </p:cNvPicPr>
          <p:nvPr/>
        </p:nvPicPr>
        <p:blipFill>
          <a:blip r:embed="rId2"/>
          <a:stretch>
            <a:fillRect/>
          </a:stretch>
        </p:blipFill>
        <p:spPr>
          <a:xfrm>
            <a:off x="6422551" y="2443878"/>
            <a:ext cx="999960" cy="987461"/>
          </a:xfrm>
          <a:prstGeom prst="rect">
            <a:avLst/>
          </a:prstGeom>
        </p:spPr>
      </p:pic>
      <p:pic>
        <p:nvPicPr>
          <p:cNvPr id="2097191" name="图片 20" descr="项目序号.png"/>
          <p:cNvPicPr>
            <a:picLocks noChangeAspect="1"/>
          </p:cNvPicPr>
          <p:nvPr/>
        </p:nvPicPr>
        <p:blipFill>
          <a:blip r:embed="rId2"/>
          <a:stretch>
            <a:fillRect/>
          </a:stretch>
        </p:blipFill>
        <p:spPr>
          <a:xfrm>
            <a:off x="1032067" y="4221088"/>
            <a:ext cx="999960" cy="987461"/>
          </a:xfrm>
          <a:prstGeom prst="rect">
            <a:avLst/>
          </a:prstGeom>
        </p:spPr>
      </p:pic>
      <p:pic>
        <p:nvPicPr>
          <p:cNvPr id="2097192" name="图片 21" descr="项目序号.png"/>
          <p:cNvPicPr>
            <a:picLocks noChangeAspect="1"/>
          </p:cNvPicPr>
          <p:nvPr/>
        </p:nvPicPr>
        <p:blipFill>
          <a:blip r:embed="rId2"/>
          <a:stretch>
            <a:fillRect/>
          </a:stretch>
        </p:blipFill>
        <p:spPr>
          <a:xfrm>
            <a:off x="6422551" y="4221088"/>
            <a:ext cx="999960" cy="987461"/>
          </a:xfrm>
          <a:prstGeom prst="rect">
            <a:avLst/>
          </a:prstGeom>
        </p:spPr>
      </p:pic>
      <p:pic>
        <p:nvPicPr>
          <p:cNvPr id="2097193" name="图片 22" descr="文本框3.png"/>
          <p:cNvPicPr>
            <a:picLocks noChangeAspect="1"/>
          </p:cNvPicPr>
          <p:nvPr/>
        </p:nvPicPr>
        <p:blipFill>
          <a:blip r:embed="rId3"/>
          <a:stretch>
            <a:fillRect/>
          </a:stretch>
        </p:blipFill>
        <p:spPr>
          <a:xfrm>
            <a:off x="4430253" y="736158"/>
            <a:ext cx="3323538" cy="1049854"/>
          </a:xfrm>
          <a:prstGeom prst="rect">
            <a:avLst/>
          </a:prstGeom>
        </p:spPr>
      </p:pic>
      <p:sp>
        <p:nvSpPr>
          <p:cNvPr id="1048630" name="文本框 6"/>
          <p:cNvSpPr txBox="1"/>
          <p:nvPr/>
        </p:nvSpPr>
        <p:spPr>
          <a:xfrm>
            <a:off x="5040533" y="852840"/>
            <a:ext cx="1846581" cy="688340"/>
          </a:xfrm>
          <a:prstGeom prst="rect">
            <a:avLst/>
          </a:prstGeom>
          <a:noFill/>
        </p:spPr>
        <p:txBody>
          <a:bodyPr wrap="none" rtlCol="0">
            <a:spAutoFit/>
          </a:bodyPr>
          <a:p>
            <a:pPr algn="ctr"/>
            <a:r>
              <a:rPr kumimoji="1" lang="zh-CN" altLang="zh-CN" sz="4000" spc="300" dirty="0">
                <a:solidFill>
                  <a:schemeClr val="bg1"/>
                </a:solidFill>
                <a:latin typeface="Source Han Sans CN Medium" panose="020B0500000000000000" pitchFamily="34" charset="-128"/>
                <a:ea typeface="Source Han Sans CN Medium" panose="020B0500000000000000" pitchFamily="34" charset="-128"/>
              </a:rPr>
              <a:t>·</a:t>
            </a:r>
            <a:r>
              <a:rPr kumimoji="1" lang="zh-CN" altLang="en-US" sz="4000" spc="300" dirty="0">
                <a:solidFill>
                  <a:schemeClr val="bg1"/>
                </a:solidFill>
                <a:latin typeface="Source Han Sans CN Medium" panose="020B0500000000000000" pitchFamily="34" charset="-128"/>
                <a:ea typeface="Source Han Sans CN Medium" panose="020B0500000000000000" pitchFamily="34" charset="-128"/>
              </a:rPr>
              <a:t>目</a:t>
            </a:r>
            <a:r>
              <a:rPr kumimoji="1" lang="en-US" altLang="zh-CN" sz="4000" spc="300" dirty="0">
                <a:solidFill>
                  <a:schemeClr val="bg1"/>
                </a:solidFill>
                <a:latin typeface="Source Han Sans CN Medium" panose="020B0500000000000000" pitchFamily="34" charset="-128"/>
                <a:ea typeface="Source Han Sans CN Medium" panose="020B0500000000000000" pitchFamily="34" charset="-128"/>
              </a:rPr>
              <a:t> </a:t>
            </a:r>
            <a:r>
              <a:rPr kumimoji="1" lang="zh-CN" altLang="en-US" sz="4000" spc="300" dirty="0">
                <a:solidFill>
                  <a:schemeClr val="bg1"/>
                </a:solidFill>
                <a:latin typeface="Source Han Sans CN Medium" panose="020B0500000000000000" pitchFamily="34" charset="-128"/>
                <a:ea typeface="Source Han Sans CN Medium" panose="020B0500000000000000" pitchFamily="34" charset="-128"/>
              </a:rPr>
              <a:t>录</a:t>
            </a:r>
            <a:r>
              <a:rPr kumimoji="1" lang="zh-CN" altLang="zh-CN" sz="4000" spc="300" dirty="0">
                <a:solidFill>
                  <a:schemeClr val="bg1"/>
                </a:solidFill>
                <a:latin typeface="Source Han Sans CN Medium" panose="020B0500000000000000" pitchFamily="34" charset="-128"/>
                <a:ea typeface="Source Han Sans CN Medium" panose="020B0500000000000000" pitchFamily="34" charset="-128"/>
              </a:rPr>
              <a:t>·</a:t>
            </a:r>
            <a:endParaRPr kumimoji="1" lang="zh-CN" altLang="en-US" sz="4000" spc="300" dirty="0">
              <a:solidFill>
                <a:schemeClr val="bg1"/>
              </a:solidFill>
              <a:latin typeface="Source Han Sans CN Medium" panose="020B0500000000000000" pitchFamily="34" charset="-128"/>
              <a:ea typeface="Source Han Sans CN Medium" panose="020B0500000000000000" pitchFamily="34" charset="-128"/>
            </a:endParaRPr>
          </a:p>
        </p:txBody>
      </p:sp>
      <p:sp>
        <p:nvSpPr>
          <p:cNvPr id="1048631" name="文本框 8"/>
          <p:cNvSpPr txBox="1"/>
          <p:nvPr/>
        </p:nvSpPr>
        <p:spPr>
          <a:xfrm>
            <a:off x="5462507" y="608394"/>
            <a:ext cx="982980" cy="269240"/>
          </a:xfrm>
          <a:prstGeom prst="rect">
            <a:avLst/>
          </a:prstGeom>
          <a:noFill/>
        </p:spPr>
        <p:txBody>
          <a:bodyPr wrap="none" rtlCol="0">
            <a:spAutoFit/>
          </a:bodyPr>
          <a:p>
            <a:pPr algn="ctr">
              <a:lnSpc>
                <a:spcPct val="120000"/>
              </a:lnSpc>
            </a:pPr>
            <a:r>
              <a:rPr kumimoji="1" lang="en-US" altLang="zh-CN" sz="1200" spc="300" dirty="0">
                <a:solidFill>
                  <a:srgbClr val="E2C980"/>
                </a:solidFill>
                <a:latin typeface="文悦古体仿宋 (非商业用途)"/>
                <a:ea typeface="文悦古体仿宋 (非商业用途)"/>
              </a:rPr>
              <a:t>CONTENTS</a:t>
            </a:r>
            <a:endParaRPr kumimoji="1" lang="zh-CN" altLang="en-US" sz="1200" spc="300" dirty="0">
              <a:solidFill>
                <a:srgbClr val="E2C980"/>
              </a:solidFill>
              <a:latin typeface="文悦古体仿宋 (非商业用途)"/>
              <a:ea typeface="文悦古体仿宋 (非商业用途)"/>
            </a:endParaRPr>
          </a:p>
        </p:txBody>
      </p:sp>
      <p:sp>
        <p:nvSpPr>
          <p:cNvPr id="1048632" name="文本框 9"/>
          <p:cNvSpPr txBox="1"/>
          <p:nvPr/>
        </p:nvSpPr>
        <p:spPr>
          <a:xfrm>
            <a:off x="5462507" y="1575328"/>
            <a:ext cx="982980" cy="269240"/>
          </a:xfrm>
          <a:prstGeom prst="rect">
            <a:avLst/>
          </a:prstGeom>
          <a:noFill/>
        </p:spPr>
        <p:txBody>
          <a:bodyPr wrap="none" rtlCol="0">
            <a:spAutoFit/>
          </a:bodyPr>
          <a:p>
            <a:pPr algn="ctr">
              <a:lnSpc>
                <a:spcPct val="120000"/>
              </a:lnSpc>
            </a:pPr>
            <a:r>
              <a:rPr kumimoji="1" lang="en-US" altLang="zh-CN" sz="1200" spc="300" dirty="0">
                <a:solidFill>
                  <a:srgbClr val="E2C980"/>
                </a:solidFill>
                <a:latin typeface="文悦古体仿宋 (非商业用途)"/>
                <a:ea typeface="文悦古体仿宋 (非商业用途)"/>
              </a:rPr>
              <a:t>CONTENTS</a:t>
            </a:r>
            <a:endParaRPr kumimoji="1" lang="zh-CN" altLang="en-US" sz="1200" spc="300" dirty="0">
              <a:solidFill>
                <a:srgbClr val="E2C980"/>
              </a:solidFill>
              <a:latin typeface="文悦古体仿宋 (非商业用途)"/>
              <a:ea typeface="文悦古体仿宋 (非商业用途)"/>
            </a:endParaRPr>
          </a:p>
        </p:txBody>
      </p:sp>
      <p:sp>
        <p:nvSpPr>
          <p:cNvPr id="1048633" name="文本框 12"/>
          <p:cNvSpPr txBox="1"/>
          <p:nvPr/>
        </p:nvSpPr>
        <p:spPr>
          <a:xfrm>
            <a:off x="1231506" y="2606270"/>
            <a:ext cx="589281" cy="574040"/>
          </a:xfrm>
          <a:prstGeom prst="rect">
            <a:avLst/>
          </a:prstGeom>
          <a:noFill/>
        </p:spPr>
        <p:txBody>
          <a:bodyPr wrap="none" rtlCol="0">
            <a:spAutoFit/>
          </a:bodyPr>
          <a:p>
            <a:pPr algn="ctr"/>
            <a:r>
              <a:rPr kumimoji="1" lang="zh-CN" altLang="en-US" sz="3200" spc="300" dirty="0">
                <a:solidFill>
                  <a:srgbClr val="C00000"/>
                </a:solidFill>
                <a:latin typeface="Source Han Sans CN" panose="020B0500000000000000" pitchFamily="34" charset="-128"/>
                <a:ea typeface="Source Han Sans CN" panose="020B0500000000000000" pitchFamily="34" charset="-128"/>
              </a:rPr>
              <a:t>壹</a:t>
            </a:r>
            <a:endParaRPr kumimoji="1" lang="zh-CN" altLang="en-US" sz="3200" spc="300" dirty="0">
              <a:solidFill>
                <a:srgbClr val="C00000"/>
              </a:solidFill>
              <a:latin typeface="Source Han Sans CN" panose="020B0500000000000000" pitchFamily="34" charset="-128"/>
              <a:ea typeface="Source Han Sans CN" panose="020B0500000000000000" pitchFamily="34" charset="-128"/>
            </a:endParaRPr>
          </a:p>
        </p:txBody>
      </p:sp>
      <p:sp>
        <p:nvSpPr>
          <p:cNvPr id="1048634" name="文本框 14"/>
          <p:cNvSpPr txBox="1"/>
          <p:nvPr/>
        </p:nvSpPr>
        <p:spPr>
          <a:xfrm>
            <a:off x="6629273" y="2606270"/>
            <a:ext cx="589280" cy="574040"/>
          </a:xfrm>
          <a:prstGeom prst="rect">
            <a:avLst/>
          </a:prstGeom>
          <a:noFill/>
        </p:spPr>
        <p:txBody>
          <a:bodyPr wrap="none" rtlCol="0">
            <a:spAutoFit/>
          </a:bodyPr>
          <a:p>
            <a:pPr algn="ctr"/>
            <a:r>
              <a:rPr kumimoji="1" lang="zh-CN" altLang="en-US" sz="3200" spc="300" dirty="0">
                <a:solidFill>
                  <a:srgbClr val="C00000"/>
                </a:solidFill>
                <a:latin typeface="Source Han Sans CN" panose="020B0500000000000000" pitchFamily="34" charset="-128"/>
                <a:ea typeface="Source Han Sans CN" panose="020B0500000000000000" pitchFamily="34" charset="-128"/>
              </a:rPr>
              <a:t>贰</a:t>
            </a:r>
            <a:endParaRPr kumimoji="1" lang="zh-CN" altLang="en-US" sz="3200" spc="300" dirty="0">
              <a:solidFill>
                <a:srgbClr val="C00000"/>
              </a:solidFill>
              <a:latin typeface="Source Han Sans CN" panose="020B0500000000000000" pitchFamily="34" charset="-128"/>
              <a:ea typeface="Source Han Sans CN" panose="020B0500000000000000" pitchFamily="34" charset="-128"/>
            </a:endParaRPr>
          </a:p>
        </p:txBody>
      </p:sp>
      <p:sp>
        <p:nvSpPr>
          <p:cNvPr id="1048635" name="文本框 15"/>
          <p:cNvSpPr txBox="1"/>
          <p:nvPr/>
        </p:nvSpPr>
        <p:spPr>
          <a:xfrm>
            <a:off x="1231506" y="4386061"/>
            <a:ext cx="589281" cy="574040"/>
          </a:xfrm>
          <a:prstGeom prst="rect">
            <a:avLst/>
          </a:prstGeom>
          <a:noFill/>
        </p:spPr>
        <p:txBody>
          <a:bodyPr wrap="none" rtlCol="0">
            <a:spAutoFit/>
          </a:bodyPr>
          <a:p>
            <a:pPr algn="ctr"/>
            <a:r>
              <a:rPr kumimoji="1" lang="zh-CN" altLang="en-US" sz="3200" spc="300" dirty="0">
                <a:solidFill>
                  <a:srgbClr val="C00000"/>
                </a:solidFill>
                <a:latin typeface="Source Han Sans CN" panose="020B0500000000000000" pitchFamily="34" charset="-128"/>
                <a:ea typeface="Source Han Sans CN" panose="020B0500000000000000" pitchFamily="34" charset="-128"/>
              </a:rPr>
              <a:t>叁</a:t>
            </a:r>
            <a:endParaRPr kumimoji="1" lang="zh-CN" altLang="en-US" sz="3200" spc="300" dirty="0">
              <a:solidFill>
                <a:srgbClr val="C00000"/>
              </a:solidFill>
              <a:latin typeface="Source Han Sans CN" panose="020B0500000000000000" pitchFamily="34" charset="-128"/>
              <a:ea typeface="Source Han Sans CN" panose="020B0500000000000000" pitchFamily="34" charset="-128"/>
            </a:endParaRPr>
          </a:p>
        </p:txBody>
      </p:sp>
      <p:sp>
        <p:nvSpPr>
          <p:cNvPr id="1048636" name="文本框 16"/>
          <p:cNvSpPr txBox="1"/>
          <p:nvPr/>
        </p:nvSpPr>
        <p:spPr>
          <a:xfrm>
            <a:off x="6629273" y="4386061"/>
            <a:ext cx="589280" cy="574040"/>
          </a:xfrm>
          <a:prstGeom prst="rect">
            <a:avLst/>
          </a:prstGeom>
          <a:noFill/>
        </p:spPr>
        <p:txBody>
          <a:bodyPr wrap="none" rtlCol="0">
            <a:spAutoFit/>
          </a:bodyPr>
          <a:p>
            <a:pPr algn="ctr"/>
            <a:r>
              <a:rPr kumimoji="1" lang="zh-CN" altLang="en-US" sz="3200" spc="300" dirty="0">
                <a:solidFill>
                  <a:srgbClr val="C00000"/>
                </a:solidFill>
                <a:latin typeface="Source Han Sans CN" panose="020B0500000000000000" pitchFamily="34" charset="-128"/>
                <a:ea typeface="Source Han Sans CN" panose="020B0500000000000000" pitchFamily="34" charset="-128"/>
              </a:rPr>
              <a:t>肆</a:t>
            </a:r>
            <a:endParaRPr kumimoji="1" lang="zh-CN" altLang="en-US" sz="3200" spc="300" dirty="0">
              <a:solidFill>
                <a:srgbClr val="C00000"/>
              </a:solidFill>
              <a:latin typeface="Source Han Sans CN" panose="020B0500000000000000" pitchFamily="34" charset="-128"/>
              <a:ea typeface="Source Han Sans CN" panose="020B0500000000000000" pitchFamily="34" charset="-128"/>
            </a:endParaRPr>
          </a:p>
        </p:txBody>
      </p:sp>
      <p:sp>
        <p:nvSpPr>
          <p:cNvPr id="1048637" name="文本框 19"/>
          <p:cNvSpPr txBox="1"/>
          <p:nvPr/>
        </p:nvSpPr>
        <p:spPr>
          <a:xfrm>
            <a:off x="2124710" y="2666365"/>
            <a:ext cx="3874770" cy="624841"/>
          </a:xfrm>
          <a:prstGeom prst="rect">
            <a:avLst/>
          </a:prstGeom>
          <a:noFill/>
        </p:spPr>
        <p:txBody>
          <a:bodyPr wrap="square" rtlCol="0">
            <a:spAutoFit/>
          </a:bodyPr>
          <a:p>
            <a:pPr lvl="0" algn="ctr">
              <a:buClrTx/>
              <a:buSzTx/>
              <a:buFontTx/>
            </a:pPr>
            <a:r>
              <a:rPr kumimoji="1" lang="en-US" altLang="zh-CN" spc="300" dirty="0">
                <a:solidFill>
                  <a:schemeClr val="bg1"/>
                </a:solidFill>
                <a:latin typeface="Source Han Sans CN Normal" panose="020B0400000000000000" pitchFamily="34" charset="-128"/>
                <a:ea typeface="Source Han Sans CN Normal" panose="020B0400000000000000" pitchFamily="34" charset="-128"/>
                <a:sym typeface="+mn-ea"/>
              </a:rPr>
              <a:t>Translation </a:t>
            </a:r>
            <a:r>
              <a:rPr kumimoji="1" lang="en-US" altLang="zh-CN" spc="300" dirty="0">
                <a:solidFill>
                  <a:schemeClr val="bg1"/>
                </a:solidFill>
                <a:latin typeface="Source Han Sans CN Normal" panose="020B0400000000000000" pitchFamily="34" charset="-128"/>
                <a:ea typeface="Source Han Sans CN Normal" panose="020B0400000000000000" pitchFamily="34" charset="-128"/>
                <a:sym typeface="+mn-ea"/>
              </a:rPr>
              <a:t>and Translation Study</a:t>
            </a:r>
            <a:endParaRPr kumimoji="1" lang="en-US" altLang="zh-CN" spc="300" dirty="0">
              <a:solidFill>
                <a:schemeClr val="bg1"/>
              </a:solidFill>
              <a:latin typeface="Source Han Sans CN Normal" panose="020B0400000000000000" pitchFamily="34" charset="-128"/>
              <a:ea typeface="Source Han Sans CN Normal" panose="020B0400000000000000" pitchFamily="34" charset="-128"/>
              <a:sym typeface="+mn-ea"/>
            </a:endParaRPr>
          </a:p>
          <a:p>
            <a:pPr lvl="0" algn="ctr">
              <a:buClrTx/>
              <a:buSzTx/>
              <a:buFontTx/>
            </a:pPr>
            <a:endParaRPr kumimoji="1" lang="en-US" altLang="zh-CN" spc="300" dirty="0">
              <a:solidFill>
                <a:schemeClr val="bg1"/>
              </a:solidFill>
              <a:latin typeface="Source Han Sans CN Normal" panose="020B0400000000000000" pitchFamily="34" charset="-128"/>
              <a:ea typeface="Source Han Sans CN Normal" panose="020B0400000000000000" pitchFamily="34" charset="-128"/>
              <a:sym typeface="+mn-ea"/>
            </a:endParaRPr>
          </a:p>
        </p:txBody>
      </p:sp>
      <p:sp>
        <p:nvSpPr>
          <p:cNvPr id="1048638" name="文本框 25"/>
          <p:cNvSpPr txBox="1"/>
          <p:nvPr/>
        </p:nvSpPr>
        <p:spPr>
          <a:xfrm>
            <a:off x="7871206" y="2719457"/>
            <a:ext cx="1427481" cy="396241"/>
          </a:xfrm>
          <a:prstGeom prst="rect">
            <a:avLst/>
          </a:prstGeom>
          <a:noFill/>
        </p:spPr>
        <p:txBody>
          <a:bodyPr wrap="none" rtlCol="0">
            <a:spAutoFit/>
          </a:bodyPr>
          <a:p>
            <a:pPr algn="ctr"/>
            <a:r>
              <a:rPr kumimoji="1" lang="en-US" altLang="zh-CN" sz="2000" spc="300" dirty="0">
                <a:solidFill>
                  <a:schemeClr val="bg1"/>
                </a:solidFill>
                <a:latin typeface="Source Han Sans CN Normal" panose="020B0400000000000000" pitchFamily="34" charset="-128"/>
                <a:ea typeface="Source Han Sans CN Normal" panose="020B0400000000000000" pitchFamily="34" charset="-128"/>
              </a:rPr>
              <a:t>Milestones</a:t>
            </a:r>
            <a:endParaRPr kumimoji="1" lang="en-US" altLang="zh-CN" sz="2000" spc="300" dirty="0">
              <a:solidFill>
                <a:schemeClr val="bg1"/>
              </a:solidFill>
              <a:latin typeface="Source Han Sans CN Normal" panose="020B0400000000000000" pitchFamily="34" charset="-128"/>
              <a:ea typeface="Source Han Sans CN Normal" panose="020B0400000000000000" pitchFamily="34" charset="-128"/>
            </a:endParaRPr>
          </a:p>
        </p:txBody>
      </p:sp>
      <p:sp>
        <p:nvSpPr>
          <p:cNvPr id="1048639" name="文本框 27"/>
          <p:cNvSpPr txBox="1"/>
          <p:nvPr/>
        </p:nvSpPr>
        <p:spPr>
          <a:xfrm>
            <a:off x="2124710" y="4535805"/>
            <a:ext cx="2018030" cy="368300"/>
          </a:xfrm>
          <a:prstGeom prst="rect">
            <a:avLst/>
          </a:prstGeom>
          <a:noFill/>
        </p:spPr>
        <p:txBody>
          <a:bodyPr wrap="square" rtlCol="0">
            <a:spAutoFit/>
          </a:bodyPr>
          <a:lstStyle>
            <a:lvl1pPr marL="0" lvl="0" algn="ctr" defTabSz="457200" rtl="0" eaLnBrk="1" latinLnBrk="0" hangingPunct="1">
              <a:buClrTx/>
              <a:buSzTx/>
              <a:buFontTx/>
              <a:defRPr kumimoji="1" lang="en-US" altLang="zh-CN" sz="1800" kern="1200" spc="300">
                <a:solidFill>
                  <a:schemeClr val="bg1"/>
                </a:solidFill>
                <a:latin typeface="Source Han Sans CN Normal" panose="020B0400000000000000" pitchFamily="34" charset="-128"/>
                <a:ea typeface="Source Han Sans CN Normal" panose="020B0400000000000000" pitchFamily="34" charset="-128"/>
                <a:cs typeface="+mn-cs"/>
                <a:sym typeface="+mn-ea"/>
              </a:defRPr>
            </a:lvl1pPr>
            <a:lvl2pPr marL="457200" lvl="1" algn="l" defTabSz="457200" rtl="0" eaLnBrk="1" latinLnBrk="0" hangingPunct="1">
              <a:defRPr sz="1800" kern="1200">
                <a:solidFill>
                  <a:schemeClr val="tx1"/>
                </a:solidFill>
                <a:latin typeface="+mn-lt"/>
                <a:ea typeface="+mn-ea"/>
                <a:cs typeface="+mn-cs"/>
              </a:defRPr>
            </a:lvl2pPr>
            <a:lvl3pPr marL="914400" lvl="2" algn="l" defTabSz="457200" rtl="0" eaLnBrk="1" latinLnBrk="0" hangingPunct="1">
              <a:defRPr sz="1800" kern="1200">
                <a:solidFill>
                  <a:schemeClr val="tx1"/>
                </a:solidFill>
                <a:latin typeface="+mn-lt"/>
                <a:ea typeface="+mn-ea"/>
                <a:cs typeface="+mn-cs"/>
              </a:defRPr>
            </a:lvl3pPr>
            <a:lvl4pPr marL="1371600" lvl="3" algn="l" defTabSz="457200" rtl="0" eaLnBrk="1" latinLnBrk="0" hangingPunct="1">
              <a:defRPr sz="1800" kern="1200">
                <a:solidFill>
                  <a:schemeClr val="tx1"/>
                </a:solidFill>
                <a:latin typeface="+mn-lt"/>
                <a:ea typeface="+mn-ea"/>
                <a:cs typeface="+mn-cs"/>
              </a:defRPr>
            </a:lvl4pPr>
            <a:lvl5pPr marL="1828800" lvl="4" algn="l" defTabSz="457200" rtl="0" eaLnBrk="1" latinLnBrk="0" hangingPunct="1">
              <a:defRPr sz="1800" kern="1200">
                <a:solidFill>
                  <a:schemeClr val="tx1"/>
                </a:solidFill>
                <a:latin typeface="+mn-lt"/>
                <a:ea typeface="+mn-ea"/>
                <a:cs typeface="+mn-cs"/>
              </a:defRPr>
            </a:lvl5pPr>
            <a:lvl6pPr marL="2286000" lvl="5" algn="l" defTabSz="457200" rtl="0" eaLnBrk="1" latinLnBrk="0" hangingPunct="1">
              <a:defRPr sz="1800" kern="1200">
                <a:solidFill>
                  <a:schemeClr val="tx1"/>
                </a:solidFill>
                <a:latin typeface="+mn-lt"/>
                <a:ea typeface="+mn-ea"/>
                <a:cs typeface="+mn-cs"/>
              </a:defRPr>
            </a:lvl6pPr>
            <a:lvl7pPr marL="2743200" lvl="6" algn="l" defTabSz="457200" rtl="0" eaLnBrk="1" latinLnBrk="0" hangingPunct="1">
              <a:defRPr sz="1800" kern="1200">
                <a:solidFill>
                  <a:schemeClr val="tx1"/>
                </a:solidFill>
                <a:latin typeface="+mn-lt"/>
                <a:ea typeface="+mn-ea"/>
                <a:cs typeface="+mn-cs"/>
              </a:defRPr>
            </a:lvl7pPr>
            <a:lvl8pPr marL="3200400" lvl="7" algn="l" defTabSz="457200" rtl="0" eaLnBrk="1" latinLnBrk="0" hangingPunct="1">
              <a:defRPr sz="1800" kern="1200">
                <a:solidFill>
                  <a:schemeClr val="tx1"/>
                </a:solidFill>
                <a:latin typeface="+mn-lt"/>
                <a:ea typeface="+mn-ea"/>
                <a:cs typeface="+mn-cs"/>
              </a:defRPr>
            </a:lvl8pPr>
            <a:lvl9pPr marL="3657600" lvl="8" algn="l" defTabSz="457200" rtl="0" eaLnBrk="1" latinLnBrk="0" hangingPunct="1">
              <a:defRPr sz="1800" kern="1200">
                <a:solidFill>
                  <a:schemeClr val="tx1"/>
                </a:solidFill>
                <a:latin typeface="+mn-lt"/>
                <a:ea typeface="+mn-ea"/>
                <a:cs typeface="+mn-cs"/>
              </a:defRPr>
            </a:lvl9pPr>
          </a:lstStyle>
          <a:p>
            <a:r>
              <a:t>Dong Qiusi</a:t>
            </a:r>
          </a:p>
        </p:txBody>
      </p:sp>
      <p:sp>
        <p:nvSpPr>
          <p:cNvPr id="1048640" name="文本框 29"/>
          <p:cNvSpPr txBox="1"/>
          <p:nvPr/>
        </p:nvSpPr>
        <p:spPr>
          <a:xfrm>
            <a:off x="7938517" y="4514964"/>
            <a:ext cx="2545079" cy="396241"/>
          </a:xfrm>
          <a:prstGeom prst="rect">
            <a:avLst/>
          </a:prstGeom>
          <a:noFill/>
        </p:spPr>
        <p:txBody>
          <a:bodyPr wrap="none" rtlCol="0">
            <a:spAutoFit/>
          </a:bodyPr>
          <a:lstStyle>
            <a:lvl1pPr marL="0" algn="ctr" defTabSz="457200" rtl="0" eaLnBrk="1" latinLnBrk="0" hangingPunct="1">
              <a:defRPr kumimoji="1" lang="en-US" altLang="zh-CN" sz="2000" kern="1200" spc="300">
                <a:solidFill>
                  <a:schemeClr val="bg1"/>
                </a:solidFill>
                <a:latin typeface="Source Han Sans CN Normal" panose="020B0400000000000000" pitchFamily="34" charset="-128"/>
                <a:ea typeface="Source Han Sans CN Normal" panose="020B0400000000000000" pitchFamily="34" charset="-128"/>
                <a:cs typeface="+mn-cs"/>
              </a:defRPr>
            </a:lvl1pPr>
            <a:lvl2pPr marL="457200" lvl="1" algn="l" defTabSz="457200" rtl="0" eaLnBrk="1" latinLnBrk="0" hangingPunct="1">
              <a:defRPr sz="1800" kern="1200">
                <a:solidFill>
                  <a:schemeClr val="tx1"/>
                </a:solidFill>
                <a:latin typeface="+mn-lt"/>
                <a:ea typeface="+mn-ea"/>
                <a:cs typeface="+mn-cs"/>
              </a:defRPr>
            </a:lvl2pPr>
            <a:lvl3pPr marL="914400" lvl="2" algn="l" defTabSz="457200" rtl="0" eaLnBrk="1" latinLnBrk="0" hangingPunct="1">
              <a:defRPr sz="1800" kern="1200">
                <a:solidFill>
                  <a:schemeClr val="tx1"/>
                </a:solidFill>
                <a:latin typeface="+mn-lt"/>
                <a:ea typeface="+mn-ea"/>
                <a:cs typeface="+mn-cs"/>
              </a:defRPr>
            </a:lvl3pPr>
            <a:lvl4pPr marL="1371600" lvl="3" algn="l" defTabSz="457200" rtl="0" eaLnBrk="1" latinLnBrk="0" hangingPunct="1">
              <a:defRPr sz="1800" kern="1200">
                <a:solidFill>
                  <a:schemeClr val="tx1"/>
                </a:solidFill>
                <a:latin typeface="+mn-lt"/>
                <a:ea typeface="+mn-ea"/>
                <a:cs typeface="+mn-cs"/>
              </a:defRPr>
            </a:lvl4pPr>
            <a:lvl5pPr marL="1828800" lvl="4" algn="l" defTabSz="457200" rtl="0" eaLnBrk="1" latinLnBrk="0" hangingPunct="1">
              <a:defRPr sz="1800" kern="1200">
                <a:solidFill>
                  <a:schemeClr val="tx1"/>
                </a:solidFill>
                <a:latin typeface="+mn-lt"/>
                <a:ea typeface="+mn-ea"/>
                <a:cs typeface="+mn-cs"/>
              </a:defRPr>
            </a:lvl5pPr>
            <a:lvl6pPr marL="2286000" lvl="5" algn="l" defTabSz="457200" rtl="0" eaLnBrk="1" latinLnBrk="0" hangingPunct="1">
              <a:defRPr sz="1800" kern="1200">
                <a:solidFill>
                  <a:schemeClr val="tx1"/>
                </a:solidFill>
                <a:latin typeface="+mn-lt"/>
                <a:ea typeface="+mn-ea"/>
                <a:cs typeface="+mn-cs"/>
              </a:defRPr>
            </a:lvl6pPr>
            <a:lvl7pPr marL="2743200" lvl="6" algn="l" defTabSz="457200" rtl="0" eaLnBrk="1" latinLnBrk="0" hangingPunct="1">
              <a:defRPr sz="1800" kern="1200">
                <a:solidFill>
                  <a:schemeClr val="tx1"/>
                </a:solidFill>
                <a:latin typeface="+mn-lt"/>
                <a:ea typeface="+mn-ea"/>
                <a:cs typeface="+mn-cs"/>
              </a:defRPr>
            </a:lvl7pPr>
            <a:lvl8pPr marL="3200400" lvl="7" algn="l" defTabSz="457200" rtl="0" eaLnBrk="1" latinLnBrk="0" hangingPunct="1">
              <a:defRPr sz="1800" kern="1200">
                <a:solidFill>
                  <a:schemeClr val="tx1"/>
                </a:solidFill>
                <a:latin typeface="+mn-lt"/>
                <a:ea typeface="+mn-ea"/>
                <a:cs typeface="+mn-cs"/>
              </a:defRPr>
            </a:lvl8pPr>
            <a:lvl9pPr marL="3657600" lvl="8" algn="l" defTabSz="457200" rtl="0" eaLnBrk="1" latinLnBrk="0" hangingPunct="1">
              <a:defRPr sz="1800" kern="1200">
                <a:solidFill>
                  <a:schemeClr val="tx1"/>
                </a:solidFill>
                <a:latin typeface="+mn-lt"/>
                <a:ea typeface="+mn-ea"/>
                <a:cs typeface="+mn-cs"/>
              </a:defRPr>
            </a:lvl9pPr>
          </a:lstStyle>
          <a:p>
            <a:r>
              <a:t>Андрей В. Фёдоров</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81" name=""/>
        <p:cNvGrpSpPr/>
        <p:nvPr/>
      </p:nvGrpSpPr>
      <p:grpSpPr>
        <a:xfrm>
          <a:off x="0" y="0"/>
          <a:ext cx="0" cy="0"/>
          <a:chOff x="0" y="0"/>
          <a:chExt cx="0" cy="0"/>
        </a:xfrm>
      </p:grpSpPr>
      <p:pic>
        <p:nvPicPr>
          <p:cNvPr id="2097212" name="图片 8"/>
          <p:cNvPicPr>
            <a:picLocks noChangeAspect="1"/>
          </p:cNvPicPr>
          <p:nvPr/>
        </p:nvPicPr>
        <p:blipFill>
          <a:blip r:embed="rId1"/>
          <a:stretch>
            <a:fillRect/>
          </a:stretch>
        </p:blipFill>
        <p:spPr>
          <a:xfrm>
            <a:off x="-1" y="0"/>
            <a:ext cx="12188826" cy="6858000"/>
          </a:xfrm>
          <a:prstGeom prst="rect">
            <a:avLst/>
          </a:prstGeom>
        </p:spPr>
      </p:pic>
      <p:pic>
        <p:nvPicPr>
          <p:cNvPr id="2097213" name="图片 10" descr="文本框2.png"/>
          <p:cNvPicPr>
            <a:picLocks noChangeAspect="1"/>
          </p:cNvPicPr>
          <p:nvPr/>
        </p:nvPicPr>
        <p:blipFill>
          <a:blip r:embed="rId2"/>
          <a:stretch>
            <a:fillRect/>
          </a:stretch>
        </p:blipFill>
        <p:spPr>
          <a:xfrm>
            <a:off x="3168358" y="1275798"/>
            <a:ext cx="5882187" cy="3623087"/>
          </a:xfrm>
          <a:prstGeom prst="rect">
            <a:avLst/>
          </a:prstGeom>
        </p:spPr>
      </p:pic>
      <p:pic>
        <p:nvPicPr>
          <p:cNvPr id="2097214" name="图片 9" descr="项目序号.png"/>
          <p:cNvPicPr>
            <a:picLocks noChangeAspect="1"/>
          </p:cNvPicPr>
          <p:nvPr/>
        </p:nvPicPr>
        <p:blipFill>
          <a:blip r:embed="rId3"/>
          <a:stretch>
            <a:fillRect/>
          </a:stretch>
        </p:blipFill>
        <p:spPr>
          <a:xfrm>
            <a:off x="5632141" y="1787210"/>
            <a:ext cx="999960" cy="987461"/>
          </a:xfrm>
          <a:prstGeom prst="rect">
            <a:avLst/>
          </a:prstGeom>
        </p:spPr>
      </p:pic>
      <p:sp>
        <p:nvSpPr>
          <p:cNvPr id="1048675" name="文本框 5"/>
          <p:cNvSpPr txBox="1"/>
          <p:nvPr/>
        </p:nvSpPr>
        <p:spPr>
          <a:xfrm>
            <a:off x="5825528" y="1959039"/>
            <a:ext cx="589281" cy="574040"/>
          </a:xfrm>
          <a:prstGeom prst="rect">
            <a:avLst/>
          </a:prstGeom>
          <a:noFill/>
        </p:spPr>
        <p:txBody>
          <a:bodyPr wrap="none" rtlCol="0">
            <a:spAutoFit/>
          </a:bodyPr>
          <a:p>
            <a:pPr algn="ctr"/>
            <a:r>
              <a:rPr kumimoji="1" lang="zh-CN" altLang="en-US" sz="3200" spc="300" dirty="0">
                <a:solidFill>
                  <a:srgbClr val="C00000"/>
                </a:solidFill>
                <a:latin typeface="Source Han Sans CN Medium" panose="020B0500000000000000" pitchFamily="34" charset="-128"/>
                <a:ea typeface="Source Han Sans CN Medium" panose="020B0500000000000000" pitchFamily="34" charset="-128"/>
              </a:rPr>
              <a:t>肆</a:t>
            </a:r>
            <a:endParaRPr kumimoji="1" lang="zh-CN" altLang="en-US" sz="3200" spc="300" dirty="0">
              <a:solidFill>
                <a:srgbClr val="C00000"/>
              </a:solidFill>
              <a:latin typeface="Source Han Sans CN Medium" panose="020B0500000000000000" pitchFamily="34" charset="-128"/>
              <a:ea typeface="Source Han Sans CN Medium" panose="020B0500000000000000" pitchFamily="34" charset="-128"/>
            </a:endParaRPr>
          </a:p>
        </p:txBody>
      </p:sp>
      <p:sp>
        <p:nvSpPr>
          <p:cNvPr id="1048676" name="文本框 6"/>
          <p:cNvSpPr txBox="1"/>
          <p:nvPr/>
        </p:nvSpPr>
        <p:spPr>
          <a:xfrm>
            <a:off x="3794664" y="3087341"/>
            <a:ext cx="4907280" cy="688340"/>
          </a:xfrm>
          <a:prstGeom prst="rect">
            <a:avLst/>
          </a:prstGeom>
          <a:noFill/>
        </p:spPr>
        <p:txBody>
          <a:bodyPr wrap="none" rtlCol="0">
            <a:spAutoFit/>
          </a:bodyPr>
          <a:p>
            <a:pPr algn="ctr"/>
            <a:r>
              <a:rPr kumimoji="1" lang="zh-CN" altLang="en-US" sz="4000" spc="300" dirty="0">
                <a:solidFill>
                  <a:srgbClr val="001B3E"/>
                </a:solidFill>
                <a:latin typeface="Source Han Sans CN" panose="020B0500000000000000" pitchFamily="34" charset="-128"/>
                <a:ea typeface="Source Han Sans CN" panose="020B0500000000000000" pitchFamily="34" charset="-128"/>
              </a:rPr>
              <a:t>Андрей В. Фёдоров</a:t>
            </a:r>
            <a:endParaRPr lang="zh-CN" alt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80" name=""/>
        <p:cNvGrpSpPr/>
        <p:nvPr/>
      </p:nvGrpSpPr>
      <p:grpSpPr>
        <a:xfrm>
          <a:off x="0" y="0"/>
          <a:ext cx="0" cy="0"/>
          <a:chOff x="0" y="0"/>
          <a:chExt cx="0" cy="0"/>
        </a:xfrm>
      </p:grpSpPr>
      <p:pic>
        <p:nvPicPr>
          <p:cNvPr id="2097210" name="图片 5"/>
          <p:cNvPicPr>
            <a:picLocks noChangeAspect="1"/>
          </p:cNvPicPr>
          <p:nvPr/>
        </p:nvPicPr>
        <p:blipFill>
          <a:blip r:embed="rId1"/>
          <a:stretch>
            <a:fillRect/>
          </a:stretch>
        </p:blipFill>
        <p:spPr>
          <a:xfrm>
            <a:off x="-1" y="0"/>
            <a:ext cx="12188825" cy="6858000"/>
          </a:xfrm>
          <a:prstGeom prst="rect">
            <a:avLst/>
          </a:prstGeom>
        </p:spPr>
      </p:pic>
      <p:sp>
        <p:nvSpPr>
          <p:cNvPr id="1048671" name="Shape 272"/>
          <p:cNvSpPr txBox="1"/>
          <p:nvPr/>
        </p:nvSpPr>
        <p:spPr>
          <a:xfrm>
            <a:off x="6674553" y="3010942"/>
            <a:ext cx="4853672" cy="3059502"/>
          </a:xfrm>
          <a:prstGeom prst="rect">
            <a:avLst/>
          </a:prstGeom>
          <a:noFill/>
          <a:ln>
            <a:noFill/>
          </a:ln>
        </p:spPr>
        <p:txBody>
          <a:bodyPr wrap="square" lIns="91425" tIns="45700" rIns="91425" bIns="45700" anchor="t" anchorCtr="0">
            <a:noAutofit/>
          </a:bodyPr>
          <a:p>
            <a:pPr>
              <a:lnSpc>
                <a:spcPct val="200000"/>
              </a:lnSpc>
              <a:defRPr sz="2500" b="0"/>
            </a:pPr>
            <a:r>
              <a:rPr lang="en-US" altLang="zh-CN" sz="1600" dirty="0">
                <a:solidFill>
                  <a:schemeClr val="tx1">
                    <a:lumMod val="65000"/>
                    <a:lumOff val="35000"/>
                  </a:schemeClr>
                </a:solidFill>
                <a:latin typeface="仿宋" panose="02010609060101010101" charset="-122"/>
                <a:ea typeface="仿宋" panose="02010609060101010101" charset="-122"/>
                <a:cs typeface="仿宋" panose="02010609060101010101" charset="-122"/>
              </a:rPr>
              <a:t> In this</a:t>
            </a:r>
            <a:r>
              <a:rPr lang="en-US" altLang="zh-CN" sz="1600" dirty="0">
                <a:solidFill>
                  <a:schemeClr val="tx1">
                    <a:lumMod val="65000"/>
                    <a:lumOff val="35000"/>
                  </a:schemeClr>
                </a:solidFill>
                <a:latin typeface="仿宋" panose="02010609060101010101" charset="-122"/>
                <a:ea typeface="仿宋" panose="02010609060101010101" charset="-122"/>
                <a:cs typeface="仿宋" panose="02010609060101010101" charset="-122"/>
              </a:rPr>
              <a:t> </a:t>
            </a:r>
            <a:r>
              <a:rPr lang="en-US" altLang="zh-CN" sz="1600" dirty="0">
                <a:solidFill>
                  <a:schemeClr val="tx1">
                    <a:lumMod val="65000"/>
                    <a:lumOff val="35000"/>
                  </a:schemeClr>
                </a:solidFill>
                <a:latin typeface="仿宋" panose="02010609060101010101" charset="-122"/>
                <a:ea typeface="仿宋" panose="02010609060101010101" charset="-122"/>
                <a:cs typeface="仿宋" panose="02010609060101010101" charset="-122"/>
              </a:rPr>
              <a:t>b</a:t>
            </a:r>
            <a:r>
              <a:rPr lang="en-US" altLang="zh-CN" sz="1600" dirty="0">
                <a:solidFill>
                  <a:schemeClr val="tx1">
                    <a:lumMod val="65000"/>
                    <a:lumOff val="35000"/>
                  </a:schemeClr>
                </a:solidFill>
                <a:latin typeface="仿宋" panose="02010609060101010101" charset="-122"/>
                <a:ea typeface="仿宋" panose="02010609060101010101" charset="-122"/>
                <a:cs typeface="仿宋" panose="02010609060101010101" charset="-122"/>
              </a:rPr>
              <a:t>o</a:t>
            </a:r>
            <a:r>
              <a:rPr lang="en-US" altLang="zh-CN" sz="1600" dirty="0">
                <a:solidFill>
                  <a:schemeClr val="tx1">
                    <a:lumMod val="65000"/>
                    <a:lumOff val="35000"/>
                  </a:schemeClr>
                </a:solidFill>
                <a:latin typeface="仿宋" panose="02010609060101010101" charset="-122"/>
                <a:ea typeface="仿宋" panose="02010609060101010101" charset="-122"/>
                <a:cs typeface="仿宋" panose="02010609060101010101" charset="-122"/>
              </a:rPr>
              <a:t>o</a:t>
            </a:r>
            <a:r>
              <a:rPr lang="en-US" altLang="zh-CN" sz="1600" dirty="0">
                <a:solidFill>
                  <a:schemeClr val="tx1">
                    <a:lumMod val="65000"/>
                    <a:lumOff val="35000"/>
                  </a:schemeClr>
                </a:solidFill>
                <a:latin typeface="仿宋" panose="02010609060101010101" charset="-122"/>
                <a:ea typeface="仿宋" panose="02010609060101010101" charset="-122"/>
                <a:cs typeface="仿宋" panose="02010609060101010101" charset="-122"/>
              </a:rPr>
              <a:t>k, he believed that the translation theory is one branch of translation study</a:t>
            </a:r>
            <a:r>
              <a:rPr lang="zh-CN" altLang="en-US" sz="1600" dirty="0">
                <a:solidFill>
                  <a:schemeClr val="tx1">
                    <a:lumMod val="65000"/>
                    <a:lumOff val="35000"/>
                  </a:schemeClr>
                </a:solidFill>
                <a:latin typeface="仿宋" panose="02010609060101010101" charset="-122"/>
                <a:ea typeface="仿宋" panose="02010609060101010101" charset="-122"/>
                <a:cs typeface="仿宋" panose="02010609060101010101" charset="-122"/>
              </a:rPr>
              <a:t>，</a:t>
            </a:r>
            <a:r>
              <a:rPr lang="en-US" altLang="zh-CN" sz="1600" dirty="0">
                <a:solidFill>
                  <a:schemeClr val="tx1">
                    <a:lumMod val="65000"/>
                    <a:lumOff val="35000"/>
                  </a:schemeClr>
                </a:solidFill>
                <a:latin typeface="仿宋" panose="02010609060101010101" charset="-122"/>
                <a:ea typeface="仿宋" panose="02010609060101010101" charset="-122"/>
                <a:cs typeface="仿宋" panose="02010609060101010101" charset="-122"/>
              </a:rPr>
              <a:t>a</a:t>
            </a:r>
            <a:r>
              <a:rPr lang="en-US" altLang="zh-CN" sz="1600" dirty="0">
                <a:solidFill>
                  <a:schemeClr val="tx1">
                    <a:lumMod val="65000"/>
                    <a:lumOff val="35000"/>
                  </a:schemeClr>
                </a:solidFill>
                <a:latin typeface="仿宋" panose="02010609060101010101" charset="-122"/>
                <a:ea typeface="仿宋" panose="02010609060101010101" charset="-122"/>
                <a:cs typeface="仿宋" panose="02010609060101010101" charset="-122"/>
              </a:rPr>
              <a:t>n</a:t>
            </a:r>
            <a:r>
              <a:rPr lang="en-US" altLang="zh-CN" sz="1600" dirty="0">
                <a:solidFill>
                  <a:schemeClr val="tx1">
                    <a:lumMod val="65000"/>
                    <a:lumOff val="35000"/>
                  </a:schemeClr>
                </a:solidFill>
                <a:latin typeface="仿宋" panose="02010609060101010101" charset="-122"/>
                <a:ea typeface="仿宋" panose="02010609060101010101" charset="-122"/>
                <a:cs typeface="仿宋" panose="02010609060101010101" charset="-122"/>
              </a:rPr>
              <a:t>d</a:t>
            </a:r>
            <a:r>
              <a:rPr lang="en-US" altLang="zh-CN" sz="1600" dirty="0">
                <a:solidFill>
                  <a:schemeClr val="tx1">
                    <a:lumMod val="65000"/>
                    <a:lumOff val="35000"/>
                  </a:schemeClr>
                </a:solidFill>
                <a:latin typeface="仿宋" panose="02010609060101010101" charset="-122"/>
                <a:ea typeface="仿宋" panose="02010609060101010101" charset="-122"/>
                <a:cs typeface="仿宋" panose="02010609060101010101" charset="-122"/>
              </a:rPr>
              <a:t> </a:t>
            </a:r>
            <a:r>
              <a:rPr lang="en-US" altLang="zh-CN" sz="1600" dirty="0">
                <a:solidFill>
                  <a:schemeClr val="tx1">
                    <a:lumMod val="65000"/>
                    <a:lumOff val="35000"/>
                  </a:schemeClr>
                </a:solidFill>
                <a:latin typeface="仿宋" panose="02010609060101010101" charset="-122"/>
                <a:ea typeface="仿宋" panose="02010609060101010101" charset="-122"/>
                <a:cs typeface="仿宋" panose="02010609060101010101" charset="-122"/>
              </a:rPr>
              <a:t>t</a:t>
            </a:r>
            <a:r>
              <a:rPr lang="en-US" altLang="zh-CN" sz="1600" dirty="0">
                <a:solidFill>
                  <a:schemeClr val="tx1">
                    <a:lumMod val="65000"/>
                    <a:lumOff val="35000"/>
                  </a:schemeClr>
                </a:solidFill>
                <a:latin typeface="仿宋" panose="02010609060101010101" charset="-122"/>
                <a:ea typeface="仿宋" panose="02010609060101010101" charset="-122"/>
                <a:cs typeface="仿宋" panose="02010609060101010101" charset="-122"/>
              </a:rPr>
              <a:t>he problems of translation can only be solved in the field of translation</a:t>
            </a:r>
            <a:r>
              <a:rPr lang="en-US" altLang="zh-CN" sz="1600" dirty="0">
                <a:solidFill>
                  <a:schemeClr val="tx1">
                    <a:lumMod val="65000"/>
                    <a:lumOff val="35000"/>
                  </a:schemeClr>
                </a:solidFill>
                <a:latin typeface="仿宋" panose="02010609060101010101" charset="-122"/>
                <a:ea typeface="仿宋" panose="02010609060101010101" charset="-122"/>
                <a:cs typeface="仿宋" panose="02010609060101010101" charset="-122"/>
              </a:rPr>
              <a:t>,</a:t>
            </a:r>
            <a:r>
              <a:rPr lang="en-US" altLang="zh-CN" sz="1600" dirty="0">
                <a:solidFill>
                  <a:schemeClr val="tx1">
                    <a:lumMod val="65000"/>
                    <a:lumOff val="35000"/>
                  </a:schemeClr>
                </a:solidFill>
                <a:latin typeface="仿宋" panose="02010609060101010101" charset="-122"/>
                <a:ea typeface="仿宋" panose="02010609060101010101" charset="-122"/>
                <a:cs typeface="仿宋" panose="02010609060101010101" charset="-122"/>
              </a:rPr>
              <a:t> </a:t>
            </a:r>
            <a:r>
              <a:rPr lang="en-US" altLang="zh-CN" sz="1600" dirty="0">
                <a:solidFill>
                  <a:schemeClr val="tx1">
                    <a:lumMod val="65000"/>
                    <a:lumOff val="35000"/>
                  </a:schemeClr>
                </a:solidFill>
                <a:latin typeface="仿宋" panose="02010609060101010101" charset="-122"/>
                <a:ea typeface="仿宋" panose="02010609060101010101" charset="-122"/>
                <a:cs typeface="仿宋" panose="02010609060101010101" charset="-122"/>
              </a:rPr>
              <a:t>because</a:t>
            </a:r>
            <a:r>
              <a:rPr lang="en-US" altLang="zh-CN" sz="1600" dirty="0">
                <a:solidFill>
                  <a:schemeClr val="tx1">
                    <a:lumMod val="65000"/>
                    <a:lumOff val="35000"/>
                  </a:schemeClr>
                </a:solidFill>
                <a:latin typeface="仿宋" panose="02010609060101010101" charset="-122"/>
                <a:ea typeface="仿宋" panose="02010609060101010101" charset="-122"/>
                <a:cs typeface="仿宋" panose="02010609060101010101" charset="-122"/>
              </a:rPr>
              <a:t> </a:t>
            </a:r>
            <a:r>
              <a:rPr lang="en-US" altLang="zh-CN" sz="1600" dirty="0">
                <a:solidFill>
                  <a:schemeClr val="tx1">
                    <a:lumMod val="65000"/>
                    <a:lumOff val="35000"/>
                  </a:schemeClr>
                </a:solidFill>
                <a:latin typeface="仿宋" panose="02010609060101010101" charset="-122"/>
                <a:ea typeface="仿宋" panose="02010609060101010101" charset="-122"/>
                <a:cs typeface="仿宋" panose="02010609060101010101" charset="-122"/>
              </a:rPr>
              <a:t>a</a:t>
            </a:r>
            <a:r>
              <a:rPr lang="en-US" altLang="zh-CN" sz="1600" dirty="0">
                <a:solidFill>
                  <a:schemeClr val="tx1">
                    <a:lumMod val="65000"/>
                    <a:lumOff val="35000"/>
                  </a:schemeClr>
                </a:solidFill>
                <a:latin typeface="仿宋" panose="02010609060101010101" charset="-122"/>
                <a:ea typeface="仿宋" panose="02010609060101010101" charset="-122"/>
                <a:cs typeface="仿宋" panose="02010609060101010101" charset="-122"/>
              </a:rPr>
              <a:t>n</a:t>
            </a:r>
            <a:r>
              <a:rPr lang="en-US" altLang="zh-CN" sz="1600" dirty="0">
                <a:solidFill>
                  <a:schemeClr val="tx1">
                    <a:lumMod val="65000"/>
                    <a:lumOff val="35000"/>
                  </a:schemeClr>
                </a:solidFill>
                <a:latin typeface="仿宋" panose="02010609060101010101" charset="-122"/>
                <a:ea typeface="仿宋" panose="02010609060101010101" charset="-122"/>
                <a:cs typeface="仿宋" panose="02010609060101010101" charset="-122"/>
              </a:rPr>
              <a:t>y</a:t>
            </a:r>
            <a:r>
              <a:rPr lang="en-US" altLang="zh-CN" sz="1600" dirty="0">
                <a:solidFill>
                  <a:schemeClr val="tx1">
                    <a:lumMod val="65000"/>
                    <a:lumOff val="35000"/>
                  </a:schemeClr>
                </a:solidFill>
                <a:latin typeface="仿宋" panose="02010609060101010101" charset="-122"/>
                <a:ea typeface="仿宋" panose="02010609060101010101" charset="-122"/>
                <a:cs typeface="仿宋" panose="02010609060101010101" charset="-122"/>
              </a:rPr>
              <a:t> </a:t>
            </a:r>
            <a:r>
              <a:rPr lang="en-US" altLang="zh-CN" sz="1600" dirty="0">
                <a:solidFill>
                  <a:schemeClr val="tx1">
                    <a:lumMod val="65000"/>
                    <a:lumOff val="35000"/>
                  </a:schemeClr>
                </a:solidFill>
                <a:latin typeface="仿宋" panose="02010609060101010101" charset="-122"/>
                <a:ea typeface="仿宋" panose="02010609060101010101" charset="-122"/>
                <a:cs typeface="仿宋" panose="02010609060101010101" charset="-122"/>
              </a:rPr>
              <a:t>t</a:t>
            </a:r>
            <a:r>
              <a:rPr lang="en-US" altLang="zh-CN" sz="1600" dirty="0">
                <a:solidFill>
                  <a:schemeClr val="tx1">
                    <a:lumMod val="65000"/>
                    <a:lumOff val="35000"/>
                  </a:schemeClr>
                </a:solidFill>
                <a:latin typeface="仿宋" panose="02010609060101010101" charset="-122"/>
                <a:ea typeface="仿宋" panose="02010609060101010101" charset="-122"/>
                <a:cs typeface="仿宋" panose="02010609060101010101" charset="-122"/>
              </a:rPr>
              <a:t>r</a:t>
            </a:r>
            <a:r>
              <a:rPr lang="en-US" altLang="zh-CN" sz="1600" dirty="0">
                <a:solidFill>
                  <a:schemeClr val="tx1">
                    <a:lumMod val="65000"/>
                    <a:lumOff val="35000"/>
                  </a:schemeClr>
                </a:solidFill>
                <a:latin typeface="仿宋" panose="02010609060101010101" charset="-122"/>
                <a:ea typeface="仿宋" panose="02010609060101010101" charset="-122"/>
                <a:cs typeface="仿宋" panose="02010609060101010101" charset="-122"/>
              </a:rPr>
              <a:t>a</a:t>
            </a:r>
            <a:r>
              <a:rPr lang="en-US" altLang="zh-CN" sz="1600" dirty="0">
                <a:solidFill>
                  <a:schemeClr val="tx1">
                    <a:lumMod val="65000"/>
                    <a:lumOff val="35000"/>
                  </a:schemeClr>
                </a:solidFill>
                <a:latin typeface="仿宋" panose="02010609060101010101" charset="-122"/>
                <a:ea typeface="仿宋" panose="02010609060101010101" charset="-122"/>
                <a:cs typeface="仿宋" panose="02010609060101010101" charset="-122"/>
              </a:rPr>
              <a:t>n</a:t>
            </a:r>
            <a:r>
              <a:rPr lang="en-US" altLang="zh-CN" sz="1600" dirty="0">
                <a:solidFill>
                  <a:schemeClr val="tx1">
                    <a:lumMod val="65000"/>
                    <a:lumOff val="35000"/>
                  </a:schemeClr>
                </a:solidFill>
                <a:latin typeface="仿宋" panose="02010609060101010101" charset="-122"/>
                <a:ea typeface="仿宋" panose="02010609060101010101" charset="-122"/>
                <a:cs typeface="仿宋" panose="02010609060101010101" charset="-122"/>
              </a:rPr>
              <a:t>s</a:t>
            </a:r>
            <a:r>
              <a:rPr lang="en-US" altLang="zh-CN" sz="1600" dirty="0">
                <a:solidFill>
                  <a:schemeClr val="tx1">
                    <a:lumMod val="65000"/>
                    <a:lumOff val="35000"/>
                  </a:schemeClr>
                </a:solidFill>
                <a:latin typeface="仿宋" panose="02010609060101010101" charset="-122"/>
                <a:ea typeface="仿宋" panose="02010609060101010101" charset="-122"/>
                <a:cs typeface="仿宋" panose="02010609060101010101" charset="-122"/>
              </a:rPr>
              <a:t>lation</a:t>
            </a:r>
            <a:r>
              <a:rPr lang="en-US" altLang="zh-CN" sz="1600" dirty="0">
                <a:solidFill>
                  <a:schemeClr val="tx1">
                    <a:lumMod val="65000"/>
                    <a:lumOff val="35000"/>
                  </a:schemeClr>
                </a:solidFill>
                <a:latin typeface="仿宋" panose="02010609060101010101" charset="-122"/>
                <a:ea typeface="仿宋" panose="02010609060101010101" charset="-122"/>
                <a:cs typeface="仿宋" panose="02010609060101010101" charset="-122"/>
              </a:rPr>
              <a:t>s</a:t>
            </a:r>
            <a:r>
              <a:rPr lang="en-US" altLang="zh-CN" sz="1600" dirty="0">
                <a:solidFill>
                  <a:schemeClr val="tx1">
                    <a:lumMod val="65000"/>
                    <a:lumOff val="35000"/>
                  </a:schemeClr>
                </a:solidFill>
                <a:latin typeface="仿宋" panose="02010609060101010101" charset="-122"/>
                <a:ea typeface="仿宋" panose="02010609060101010101" charset="-122"/>
                <a:cs typeface="仿宋" panose="02010609060101010101" charset="-122"/>
              </a:rPr>
              <a:t> </a:t>
            </a:r>
            <a:r>
              <a:rPr lang="en-US" altLang="zh-CN" sz="1600" dirty="0">
                <a:solidFill>
                  <a:schemeClr val="tx1">
                    <a:lumMod val="65000"/>
                    <a:lumOff val="35000"/>
                  </a:schemeClr>
                </a:solidFill>
                <a:latin typeface="仿宋" panose="02010609060101010101" charset="-122"/>
                <a:ea typeface="仿宋" panose="02010609060101010101" charset="-122"/>
                <a:cs typeface="仿宋" panose="02010609060101010101" charset="-122"/>
              </a:rPr>
              <a:t>n</a:t>
            </a:r>
            <a:r>
              <a:rPr lang="en-US" altLang="zh-CN" sz="1600" dirty="0">
                <a:solidFill>
                  <a:schemeClr val="tx1">
                    <a:lumMod val="65000"/>
                    <a:lumOff val="35000"/>
                  </a:schemeClr>
                </a:solidFill>
                <a:latin typeface="仿宋" panose="02010609060101010101" charset="-122"/>
                <a:ea typeface="仿宋" panose="02010609060101010101" charset="-122"/>
                <a:cs typeface="仿宋" panose="02010609060101010101" charset="-122"/>
              </a:rPr>
              <a:t>e</a:t>
            </a:r>
            <a:r>
              <a:rPr lang="en-US" altLang="zh-CN" sz="1600" dirty="0">
                <a:solidFill>
                  <a:schemeClr val="tx1">
                    <a:lumMod val="65000"/>
                    <a:lumOff val="35000"/>
                  </a:schemeClr>
                </a:solidFill>
                <a:latin typeface="仿宋" panose="02010609060101010101" charset="-122"/>
                <a:ea typeface="仿宋" panose="02010609060101010101" charset="-122"/>
                <a:cs typeface="仿宋" panose="02010609060101010101" charset="-122"/>
              </a:rPr>
              <a:t>e</a:t>
            </a:r>
            <a:r>
              <a:rPr lang="en-US" altLang="zh-CN" sz="1600" dirty="0">
                <a:solidFill>
                  <a:schemeClr val="tx1">
                    <a:lumMod val="65000"/>
                    <a:lumOff val="35000"/>
                  </a:schemeClr>
                </a:solidFill>
                <a:latin typeface="仿宋" panose="02010609060101010101" charset="-122"/>
                <a:ea typeface="仿宋" panose="02010609060101010101" charset="-122"/>
                <a:cs typeface="仿宋" panose="02010609060101010101" charset="-122"/>
              </a:rPr>
              <a:t>d</a:t>
            </a:r>
            <a:r>
              <a:rPr lang="en-US" altLang="zh-CN" sz="1600" dirty="0">
                <a:solidFill>
                  <a:schemeClr val="tx1">
                    <a:lumMod val="65000"/>
                    <a:lumOff val="35000"/>
                  </a:schemeClr>
                </a:solidFill>
                <a:latin typeface="仿宋" panose="02010609060101010101" charset="-122"/>
                <a:ea typeface="仿宋" panose="02010609060101010101" charset="-122"/>
                <a:cs typeface="仿宋" panose="02010609060101010101" charset="-122"/>
              </a:rPr>
              <a:t> </a:t>
            </a:r>
            <a:r>
              <a:rPr lang="en-US" altLang="zh-CN" sz="1600" dirty="0">
                <a:solidFill>
                  <a:schemeClr val="tx1">
                    <a:lumMod val="65000"/>
                    <a:lumOff val="35000"/>
                  </a:schemeClr>
                </a:solidFill>
                <a:latin typeface="仿宋" panose="02010609060101010101" charset="-122"/>
                <a:ea typeface="仿宋" panose="02010609060101010101" charset="-122"/>
                <a:cs typeface="仿宋" panose="02010609060101010101" charset="-122"/>
              </a:rPr>
              <a:t>t</a:t>
            </a:r>
            <a:r>
              <a:rPr lang="en-US" altLang="zh-CN" sz="1600" dirty="0">
                <a:solidFill>
                  <a:schemeClr val="tx1">
                    <a:lumMod val="65000"/>
                    <a:lumOff val="35000"/>
                  </a:schemeClr>
                </a:solidFill>
                <a:latin typeface="仿宋" panose="02010609060101010101" charset="-122"/>
                <a:ea typeface="仿宋" panose="02010609060101010101" charset="-122"/>
                <a:cs typeface="仿宋" panose="02010609060101010101" charset="-122"/>
              </a:rPr>
              <a:t>o</a:t>
            </a:r>
            <a:r>
              <a:rPr lang="en-US" altLang="zh-CN" sz="1600" dirty="0">
                <a:solidFill>
                  <a:schemeClr val="tx1">
                    <a:lumMod val="65000"/>
                    <a:lumOff val="35000"/>
                  </a:schemeClr>
                </a:solidFill>
                <a:latin typeface="仿宋" panose="02010609060101010101" charset="-122"/>
                <a:ea typeface="仿宋" panose="02010609060101010101" charset="-122"/>
                <a:cs typeface="仿宋" panose="02010609060101010101" charset="-122"/>
              </a:rPr>
              <a:t> </a:t>
            </a:r>
            <a:r>
              <a:rPr lang="en-US" altLang="zh-CN" sz="1600" dirty="0">
                <a:solidFill>
                  <a:schemeClr val="tx1">
                    <a:lumMod val="65000"/>
                    <a:lumOff val="35000"/>
                  </a:schemeClr>
                </a:solidFill>
                <a:latin typeface="仿宋" panose="02010609060101010101" charset="-122"/>
                <a:ea typeface="仿宋" panose="02010609060101010101" charset="-122"/>
                <a:cs typeface="仿宋" panose="02010609060101010101" charset="-122"/>
              </a:rPr>
              <a:t>b</a:t>
            </a:r>
            <a:r>
              <a:rPr lang="en-US" altLang="zh-CN" sz="1600" dirty="0">
                <a:solidFill>
                  <a:schemeClr val="tx1">
                    <a:lumMod val="65000"/>
                    <a:lumOff val="35000"/>
                  </a:schemeClr>
                </a:solidFill>
                <a:latin typeface="仿宋" panose="02010609060101010101" charset="-122"/>
                <a:ea typeface="仿宋" panose="02010609060101010101" charset="-122"/>
                <a:cs typeface="仿宋" panose="02010609060101010101" charset="-122"/>
              </a:rPr>
              <a:t>e</a:t>
            </a:r>
            <a:r>
              <a:rPr lang="en-US" altLang="zh-CN" sz="1600" dirty="0">
                <a:solidFill>
                  <a:schemeClr val="tx1">
                    <a:lumMod val="65000"/>
                    <a:lumOff val="35000"/>
                  </a:schemeClr>
                </a:solidFill>
                <a:latin typeface="仿宋" panose="02010609060101010101" charset="-122"/>
                <a:ea typeface="仿宋" panose="02010609060101010101" charset="-122"/>
                <a:cs typeface="仿宋" panose="02010609060101010101" charset="-122"/>
              </a:rPr>
              <a:t> </a:t>
            </a:r>
            <a:r>
              <a:rPr lang="en-US" altLang="zh-CN" sz="1600" dirty="0">
                <a:solidFill>
                  <a:schemeClr val="tx1">
                    <a:lumMod val="65000"/>
                    <a:lumOff val="35000"/>
                  </a:schemeClr>
                </a:solidFill>
                <a:latin typeface="仿宋" panose="02010609060101010101" charset="-122"/>
                <a:ea typeface="仿宋" panose="02010609060101010101" charset="-122"/>
                <a:cs typeface="仿宋" panose="02010609060101010101" charset="-122"/>
              </a:rPr>
              <a:t>d</a:t>
            </a:r>
            <a:r>
              <a:rPr lang="en-US" altLang="zh-CN" sz="1600" dirty="0">
                <a:solidFill>
                  <a:schemeClr val="tx1">
                    <a:lumMod val="65000"/>
                    <a:lumOff val="35000"/>
                  </a:schemeClr>
                </a:solidFill>
                <a:latin typeface="仿宋" panose="02010609060101010101" charset="-122"/>
                <a:ea typeface="仿宋" panose="02010609060101010101" charset="-122"/>
                <a:cs typeface="仿宋" panose="02010609060101010101" charset="-122"/>
              </a:rPr>
              <a:t>o</a:t>
            </a:r>
            <a:r>
              <a:rPr lang="en-US" altLang="zh-CN" sz="1600" dirty="0">
                <a:solidFill>
                  <a:schemeClr val="tx1">
                    <a:lumMod val="65000"/>
                    <a:lumOff val="35000"/>
                  </a:schemeClr>
                </a:solidFill>
                <a:latin typeface="仿宋" panose="02010609060101010101" charset="-122"/>
                <a:ea typeface="仿宋" panose="02010609060101010101" charset="-122"/>
                <a:cs typeface="仿宋" panose="02010609060101010101" charset="-122"/>
              </a:rPr>
              <a:t>n</a:t>
            </a:r>
            <a:r>
              <a:rPr lang="en-US" altLang="zh-CN" sz="1600" dirty="0">
                <a:solidFill>
                  <a:schemeClr val="tx1">
                    <a:lumMod val="65000"/>
                    <a:lumOff val="35000"/>
                  </a:schemeClr>
                </a:solidFill>
                <a:latin typeface="仿宋" panose="02010609060101010101" charset="-122"/>
                <a:ea typeface="仿宋" panose="02010609060101010101" charset="-122"/>
                <a:cs typeface="仿宋" panose="02010609060101010101" charset="-122"/>
              </a:rPr>
              <a:t>e</a:t>
            </a:r>
            <a:r>
              <a:rPr lang="en-US" altLang="zh-CN" sz="1600" dirty="0">
                <a:solidFill>
                  <a:schemeClr val="tx1">
                    <a:lumMod val="65000"/>
                    <a:lumOff val="35000"/>
                  </a:schemeClr>
                </a:solidFill>
                <a:latin typeface="仿宋" panose="02010609060101010101" charset="-122"/>
                <a:ea typeface="仿宋" panose="02010609060101010101" charset="-122"/>
                <a:cs typeface="仿宋" panose="02010609060101010101" charset="-122"/>
              </a:rPr>
              <a:t> </a:t>
            </a:r>
            <a:r>
              <a:rPr lang="en-US" altLang="zh-CN" sz="1600" dirty="0">
                <a:solidFill>
                  <a:schemeClr val="tx1">
                    <a:lumMod val="65000"/>
                    <a:lumOff val="35000"/>
                  </a:schemeClr>
                </a:solidFill>
                <a:latin typeface="仿宋" panose="02010609060101010101" charset="-122"/>
                <a:ea typeface="仿宋" panose="02010609060101010101" charset="-122"/>
                <a:cs typeface="仿宋" panose="02010609060101010101" charset="-122"/>
              </a:rPr>
              <a:t>t</a:t>
            </a:r>
            <a:r>
              <a:rPr lang="en-US" altLang="zh-CN" sz="1600" dirty="0">
                <a:solidFill>
                  <a:schemeClr val="tx1">
                    <a:lumMod val="65000"/>
                    <a:lumOff val="35000"/>
                  </a:schemeClr>
                </a:solidFill>
                <a:latin typeface="仿宋" panose="02010609060101010101" charset="-122"/>
                <a:ea typeface="仿宋" panose="02010609060101010101" charset="-122"/>
                <a:cs typeface="仿宋" panose="02010609060101010101" charset="-122"/>
              </a:rPr>
              <a:t>h</a:t>
            </a:r>
            <a:r>
              <a:rPr lang="en-US" altLang="zh-CN" sz="1600" dirty="0">
                <a:solidFill>
                  <a:schemeClr val="tx1">
                    <a:lumMod val="65000"/>
                    <a:lumOff val="35000"/>
                  </a:schemeClr>
                </a:solidFill>
                <a:latin typeface="仿宋" panose="02010609060101010101" charset="-122"/>
                <a:ea typeface="仿宋" panose="02010609060101010101" charset="-122"/>
                <a:cs typeface="仿宋" panose="02010609060101010101" charset="-122"/>
              </a:rPr>
              <a:t>r</a:t>
            </a:r>
            <a:r>
              <a:rPr lang="en-US" altLang="zh-CN" sz="1600" dirty="0">
                <a:solidFill>
                  <a:schemeClr val="tx1">
                    <a:lumMod val="65000"/>
                    <a:lumOff val="35000"/>
                  </a:schemeClr>
                </a:solidFill>
                <a:latin typeface="仿宋" panose="02010609060101010101" charset="-122"/>
                <a:ea typeface="仿宋" panose="02010609060101010101" charset="-122"/>
                <a:cs typeface="仿宋" panose="02010609060101010101" charset="-122"/>
              </a:rPr>
              <a:t>o</a:t>
            </a:r>
            <a:r>
              <a:rPr lang="en-US" altLang="zh-CN" sz="1600" dirty="0">
                <a:solidFill>
                  <a:schemeClr val="tx1">
                    <a:lumMod val="65000"/>
                    <a:lumOff val="35000"/>
                  </a:schemeClr>
                </a:solidFill>
                <a:latin typeface="仿宋" panose="02010609060101010101" charset="-122"/>
                <a:ea typeface="仿宋" panose="02010609060101010101" charset="-122"/>
                <a:cs typeface="仿宋" panose="02010609060101010101" charset="-122"/>
              </a:rPr>
              <a:t>u</a:t>
            </a:r>
            <a:r>
              <a:rPr lang="en-US" altLang="zh-CN" sz="1600" dirty="0">
                <a:solidFill>
                  <a:schemeClr val="tx1">
                    <a:lumMod val="65000"/>
                    <a:lumOff val="35000"/>
                  </a:schemeClr>
                </a:solidFill>
                <a:latin typeface="仿宋" panose="02010609060101010101" charset="-122"/>
                <a:ea typeface="仿宋" panose="02010609060101010101" charset="-122"/>
                <a:cs typeface="仿宋" panose="02010609060101010101" charset="-122"/>
              </a:rPr>
              <a:t>gh</a:t>
            </a:r>
            <a:r>
              <a:rPr lang="en-US" altLang="zh-CN" sz="1600" dirty="0">
                <a:solidFill>
                  <a:schemeClr val="tx1">
                    <a:lumMod val="65000"/>
                    <a:lumOff val="35000"/>
                  </a:schemeClr>
                </a:solidFill>
                <a:latin typeface="仿宋" panose="02010609060101010101" charset="-122"/>
                <a:ea typeface="仿宋" panose="02010609060101010101" charset="-122"/>
                <a:cs typeface="仿宋" panose="02010609060101010101" charset="-122"/>
              </a:rPr>
              <a:t> </a:t>
            </a:r>
            <a:r>
              <a:rPr lang="en-US" altLang="zh-CN" sz="1600" dirty="0">
                <a:solidFill>
                  <a:schemeClr val="tx1">
                    <a:lumMod val="65000"/>
                    <a:lumOff val="35000"/>
                  </a:schemeClr>
                </a:solidFill>
                <a:latin typeface="仿宋" panose="02010609060101010101" charset="-122"/>
                <a:ea typeface="仿宋" panose="02010609060101010101" charset="-122"/>
                <a:cs typeface="仿宋" panose="02010609060101010101" charset="-122"/>
              </a:rPr>
              <a:t>c</a:t>
            </a:r>
            <a:r>
              <a:rPr lang="en-US" altLang="zh-CN" sz="1600" dirty="0">
                <a:solidFill>
                  <a:schemeClr val="tx1">
                    <a:lumMod val="65000"/>
                    <a:lumOff val="35000"/>
                  </a:schemeClr>
                </a:solidFill>
                <a:latin typeface="仿宋" panose="02010609060101010101" charset="-122"/>
                <a:ea typeface="仿宋" panose="02010609060101010101" charset="-122"/>
                <a:cs typeface="仿宋" panose="02010609060101010101" charset="-122"/>
              </a:rPr>
              <a:t>o</a:t>
            </a:r>
            <a:r>
              <a:rPr lang="en-US" altLang="zh-CN" sz="1600" dirty="0">
                <a:solidFill>
                  <a:schemeClr val="tx1">
                    <a:lumMod val="65000"/>
                    <a:lumOff val="35000"/>
                  </a:schemeClr>
                </a:solidFill>
                <a:latin typeface="仿宋" panose="02010609060101010101" charset="-122"/>
                <a:ea typeface="仿宋" panose="02010609060101010101" charset="-122"/>
                <a:cs typeface="仿宋" panose="02010609060101010101" charset="-122"/>
              </a:rPr>
              <a:t>m</a:t>
            </a:r>
            <a:r>
              <a:rPr lang="en-US" altLang="zh-CN" sz="1600" dirty="0">
                <a:solidFill>
                  <a:schemeClr val="tx1">
                    <a:lumMod val="65000"/>
                    <a:lumOff val="35000"/>
                  </a:schemeClr>
                </a:solidFill>
                <a:latin typeface="仿宋" panose="02010609060101010101" charset="-122"/>
                <a:ea typeface="仿宋" panose="02010609060101010101" charset="-122"/>
                <a:cs typeface="仿宋" panose="02010609060101010101" charset="-122"/>
              </a:rPr>
              <a:t>p</a:t>
            </a:r>
            <a:r>
              <a:rPr lang="en-US" altLang="zh-CN" sz="1600" dirty="0">
                <a:solidFill>
                  <a:schemeClr val="tx1">
                    <a:lumMod val="65000"/>
                    <a:lumOff val="35000"/>
                  </a:schemeClr>
                </a:solidFill>
                <a:latin typeface="仿宋" panose="02010609060101010101" charset="-122"/>
                <a:ea typeface="仿宋" panose="02010609060101010101" charset="-122"/>
                <a:cs typeface="仿宋" panose="02010609060101010101" charset="-122"/>
              </a:rPr>
              <a:t>a</a:t>
            </a:r>
            <a:r>
              <a:rPr lang="en-US" altLang="zh-CN" sz="1600" dirty="0">
                <a:solidFill>
                  <a:schemeClr val="tx1">
                    <a:lumMod val="65000"/>
                    <a:lumOff val="35000"/>
                  </a:schemeClr>
                </a:solidFill>
                <a:latin typeface="仿宋" panose="02010609060101010101" charset="-122"/>
                <a:ea typeface="仿宋" panose="02010609060101010101" charset="-122"/>
                <a:cs typeface="仿宋" panose="02010609060101010101" charset="-122"/>
              </a:rPr>
              <a:t>r</a:t>
            </a:r>
            <a:r>
              <a:rPr lang="en-US" altLang="zh-CN" sz="1600" dirty="0">
                <a:solidFill>
                  <a:schemeClr val="tx1">
                    <a:lumMod val="65000"/>
                    <a:lumOff val="35000"/>
                  </a:schemeClr>
                </a:solidFill>
                <a:latin typeface="仿宋" panose="02010609060101010101" charset="-122"/>
                <a:ea typeface="仿宋" panose="02010609060101010101" charset="-122"/>
                <a:cs typeface="仿宋" panose="02010609060101010101" charset="-122"/>
              </a:rPr>
              <a:t>ing</a:t>
            </a:r>
            <a:r>
              <a:rPr lang="en-US" altLang="zh-CN" sz="1600" dirty="0">
                <a:solidFill>
                  <a:schemeClr val="tx1">
                    <a:lumMod val="65000"/>
                    <a:lumOff val="35000"/>
                  </a:schemeClr>
                </a:solidFill>
                <a:latin typeface="仿宋" panose="02010609060101010101" charset="-122"/>
                <a:ea typeface="仿宋" panose="02010609060101010101" charset="-122"/>
                <a:cs typeface="仿宋" panose="02010609060101010101" charset="-122"/>
              </a:rPr>
              <a:t> </a:t>
            </a:r>
            <a:r>
              <a:rPr lang="en-US" altLang="zh-CN" sz="1600" dirty="0">
                <a:solidFill>
                  <a:schemeClr val="tx1">
                    <a:lumMod val="65000"/>
                    <a:lumOff val="35000"/>
                  </a:schemeClr>
                </a:solidFill>
                <a:latin typeface="仿宋" panose="02010609060101010101" charset="-122"/>
                <a:ea typeface="仿宋" panose="02010609060101010101" charset="-122"/>
                <a:cs typeface="仿宋" panose="02010609060101010101" charset="-122"/>
              </a:rPr>
              <a:t>t</a:t>
            </a:r>
            <a:r>
              <a:rPr lang="en-US" altLang="zh-CN" sz="1600" dirty="0">
                <a:solidFill>
                  <a:schemeClr val="tx1">
                    <a:lumMod val="65000"/>
                    <a:lumOff val="35000"/>
                  </a:schemeClr>
                </a:solidFill>
                <a:latin typeface="仿宋" panose="02010609060101010101" charset="-122"/>
                <a:ea typeface="仿宋" panose="02010609060101010101" charset="-122"/>
                <a:cs typeface="仿宋" panose="02010609060101010101" charset="-122"/>
              </a:rPr>
              <a:t>w</a:t>
            </a:r>
            <a:r>
              <a:rPr lang="en-US" altLang="zh-CN" sz="1600" dirty="0">
                <a:solidFill>
                  <a:schemeClr val="tx1">
                    <a:lumMod val="65000"/>
                    <a:lumOff val="35000"/>
                  </a:schemeClr>
                </a:solidFill>
                <a:latin typeface="仿宋" panose="02010609060101010101" charset="-122"/>
                <a:ea typeface="仿宋" panose="02010609060101010101" charset="-122"/>
                <a:cs typeface="仿宋" panose="02010609060101010101" charset="-122"/>
              </a:rPr>
              <a:t>o</a:t>
            </a:r>
            <a:r>
              <a:rPr lang="en-US" altLang="zh-CN" sz="1600" dirty="0">
                <a:solidFill>
                  <a:schemeClr val="tx1">
                    <a:lumMod val="65000"/>
                    <a:lumOff val="35000"/>
                  </a:schemeClr>
                </a:solidFill>
                <a:latin typeface="仿宋" panose="02010609060101010101" charset="-122"/>
                <a:ea typeface="仿宋" panose="02010609060101010101" charset="-122"/>
                <a:cs typeface="仿宋" panose="02010609060101010101" charset="-122"/>
              </a:rPr>
              <a:t> </a:t>
            </a:r>
            <a:r>
              <a:rPr lang="en-US" altLang="zh-CN" sz="1600" dirty="0">
                <a:solidFill>
                  <a:schemeClr val="tx1">
                    <a:lumMod val="65000"/>
                    <a:lumOff val="35000"/>
                  </a:schemeClr>
                </a:solidFill>
                <a:latin typeface="仿宋" panose="02010609060101010101" charset="-122"/>
                <a:ea typeface="仿宋" panose="02010609060101010101" charset="-122"/>
                <a:cs typeface="仿宋" panose="02010609060101010101" charset="-122"/>
              </a:rPr>
              <a:t>l</a:t>
            </a:r>
            <a:r>
              <a:rPr lang="en-US" altLang="zh-CN" sz="1600" dirty="0">
                <a:solidFill>
                  <a:schemeClr val="tx1">
                    <a:lumMod val="65000"/>
                    <a:lumOff val="35000"/>
                  </a:schemeClr>
                </a:solidFill>
                <a:latin typeface="仿宋" panose="02010609060101010101" charset="-122"/>
                <a:ea typeface="仿宋" panose="02010609060101010101" charset="-122"/>
                <a:cs typeface="仿宋" panose="02010609060101010101" charset="-122"/>
              </a:rPr>
              <a:t>a</a:t>
            </a:r>
            <a:r>
              <a:rPr lang="en-US" altLang="zh-CN" sz="1600" dirty="0">
                <a:solidFill>
                  <a:schemeClr val="tx1">
                    <a:lumMod val="65000"/>
                    <a:lumOff val="35000"/>
                  </a:schemeClr>
                </a:solidFill>
                <a:latin typeface="仿宋" panose="02010609060101010101" charset="-122"/>
                <a:ea typeface="仿宋" panose="02010609060101010101" charset="-122"/>
                <a:cs typeface="仿宋" panose="02010609060101010101" charset="-122"/>
              </a:rPr>
              <a:t>n</a:t>
            </a:r>
            <a:r>
              <a:rPr lang="en-US" altLang="zh-CN" sz="1600" dirty="0">
                <a:solidFill>
                  <a:schemeClr val="tx1">
                    <a:lumMod val="65000"/>
                    <a:lumOff val="35000"/>
                  </a:schemeClr>
                </a:solidFill>
                <a:latin typeface="仿宋" panose="02010609060101010101" charset="-122"/>
                <a:ea typeface="仿宋" panose="02010609060101010101" charset="-122"/>
                <a:cs typeface="仿宋" panose="02010609060101010101" charset="-122"/>
              </a:rPr>
              <a:t>g</a:t>
            </a:r>
            <a:r>
              <a:rPr lang="en-US" altLang="zh-CN" sz="1600" dirty="0">
                <a:solidFill>
                  <a:schemeClr val="tx1">
                    <a:lumMod val="65000"/>
                    <a:lumOff val="35000"/>
                  </a:schemeClr>
                </a:solidFill>
                <a:latin typeface="仿宋" panose="02010609060101010101" charset="-122"/>
                <a:ea typeface="仿宋" panose="02010609060101010101" charset="-122"/>
                <a:cs typeface="仿宋" panose="02010609060101010101" charset="-122"/>
              </a:rPr>
              <a:t>u</a:t>
            </a:r>
            <a:r>
              <a:rPr lang="en-US" altLang="zh-CN" sz="1600" dirty="0">
                <a:solidFill>
                  <a:schemeClr val="tx1">
                    <a:lumMod val="65000"/>
                    <a:lumOff val="35000"/>
                  </a:schemeClr>
                </a:solidFill>
                <a:latin typeface="仿宋" panose="02010609060101010101" charset="-122"/>
                <a:ea typeface="仿宋" panose="02010609060101010101" charset="-122"/>
                <a:cs typeface="仿宋" panose="02010609060101010101" charset="-122"/>
              </a:rPr>
              <a:t>ages</a:t>
            </a:r>
            <a:r>
              <a:rPr lang="en-US" altLang="zh-CN" sz="1600" dirty="0">
                <a:solidFill>
                  <a:schemeClr val="tx1">
                    <a:lumMod val="65000"/>
                    <a:lumOff val="35000"/>
                  </a:schemeClr>
                </a:solidFill>
                <a:latin typeface="仿宋" panose="02010609060101010101" charset="-122"/>
                <a:ea typeface="仿宋" panose="02010609060101010101" charset="-122"/>
                <a:cs typeface="仿宋" panose="02010609060101010101" charset="-122"/>
              </a:rPr>
              <a:t>,</a:t>
            </a:r>
            <a:endParaRPr lang="zh-CN" altLang="en-US" sz="1600" dirty="0">
              <a:solidFill>
                <a:schemeClr val="tx1">
                  <a:lumMod val="65000"/>
                  <a:lumOff val="35000"/>
                </a:schemeClr>
              </a:solidFill>
              <a:latin typeface="仿宋" panose="02010609060101010101" charset="-122"/>
              <a:ea typeface="仿宋" panose="02010609060101010101" charset="-122"/>
              <a:cs typeface="仿宋" panose="02010609060101010101" charset="-122"/>
            </a:endParaRPr>
          </a:p>
        </p:txBody>
      </p:sp>
      <p:sp>
        <p:nvSpPr>
          <p:cNvPr id="1048672" name="Shape 599"/>
          <p:cNvSpPr/>
          <p:nvPr/>
        </p:nvSpPr>
        <p:spPr>
          <a:xfrm>
            <a:off x="6760101" y="2953068"/>
            <a:ext cx="498256" cy="57874"/>
          </a:xfrm>
          <a:prstGeom prst="rect">
            <a:avLst/>
          </a:prstGeom>
          <a:solidFill>
            <a:srgbClr val="C7B283"/>
          </a:solidFill>
          <a:ln>
            <a:noFill/>
          </a:ln>
        </p:spPr>
        <p:txBody>
          <a:bodyPr wrap="square" lIns="91425" tIns="45700" rIns="91425" bIns="45700" anchor="ctr" anchorCtr="0">
            <a:noAutofit/>
          </a:bodyPr>
          <a:p>
            <a:pPr marL="0" marR="0" lvl="0" indent="0" algn="ctr" rtl="0">
              <a:spcBef>
                <a:spcPts val="0"/>
              </a:spcBef>
              <a:buNone/>
            </a:pPr>
            <a:endParaRPr sz="1100">
              <a:solidFill>
                <a:schemeClr val="lt1"/>
              </a:solidFill>
              <a:latin typeface="Arial" panose="020B0604020202020204"/>
              <a:ea typeface="Arial" panose="020B0604020202020204"/>
              <a:cs typeface="Arial" panose="020B0604020202020204"/>
              <a:sym typeface="Arial" panose="020B0604020202020204"/>
            </a:endParaRPr>
          </a:p>
        </p:txBody>
      </p:sp>
      <p:sp>
        <p:nvSpPr>
          <p:cNvPr id="1048673" name="Shape 243"/>
          <p:cNvSpPr txBox="1"/>
          <p:nvPr/>
        </p:nvSpPr>
        <p:spPr>
          <a:xfrm>
            <a:off x="6760101" y="1504182"/>
            <a:ext cx="2642881" cy="732154"/>
          </a:xfrm>
          <a:prstGeom prst="rect">
            <a:avLst/>
          </a:prstGeom>
          <a:noFill/>
          <a:ln>
            <a:noFill/>
          </a:ln>
        </p:spPr>
        <p:txBody>
          <a:bodyPr wrap="square" lIns="91425" tIns="45700" rIns="91425" bIns="45700" anchor="t" anchorCtr="0">
            <a:noAutofit/>
          </a:bodyPr>
          <a:p>
            <a:pPr marL="0" marR="0" lvl="0" indent="0" algn="l" rtl="0">
              <a:spcBef>
                <a:spcPts val="0"/>
              </a:spcBef>
              <a:buNone/>
            </a:pPr>
            <a:r>
              <a:rPr kumimoji="1" lang="zh-CN" altLang="en-US" sz="2000" spc="300" dirty="0">
                <a:solidFill>
                  <a:srgbClr val="001B3E"/>
                </a:solidFill>
                <a:latin typeface="Source Han Sans CN" panose="020B0500000000000000" pitchFamily="34" charset="-128"/>
                <a:ea typeface="Source Han Sans CN" panose="020B0500000000000000" pitchFamily="34" charset="-128"/>
              </a:rPr>
              <a:t>Андрей В. Фёдоров</a:t>
            </a:r>
            <a:endParaRPr lang="en-ID" sz="2000" spc="300" dirty="0">
              <a:solidFill>
                <a:srgbClr val="3F3F3F"/>
              </a:solidFill>
              <a:latin typeface="Source Han Sans CN Medium" panose="020B0500000000000000" pitchFamily="34" charset="-128"/>
              <a:ea typeface="Source Han Sans CN Medium" panose="020B0500000000000000" pitchFamily="34" charset="-128"/>
              <a:cs typeface="Montserrat"/>
              <a:sym typeface="Montserrat"/>
            </a:endParaRPr>
          </a:p>
        </p:txBody>
      </p:sp>
      <p:sp>
        <p:nvSpPr>
          <p:cNvPr id="1048674" name="TextBox 19"/>
          <p:cNvSpPr txBox="1"/>
          <p:nvPr/>
        </p:nvSpPr>
        <p:spPr bwMode="auto">
          <a:xfrm>
            <a:off x="6595772" y="2236336"/>
            <a:ext cx="3423773" cy="332740"/>
          </a:xfrm>
          <a:prstGeom prst="rect">
            <a:avLst/>
          </a:prstGeom>
          <a:noFill/>
        </p:spPr>
        <p:txBody>
          <a:bodyPr>
            <a:spAutoFit/>
          </a:bodyPr>
          <a:lstStyle>
            <a:defPPr>
              <a:defRPr lang="zh-CN"/>
            </a:defPPr>
            <a:lvl1pPr marL="0" algn="l" defTabSz="457200" rtl="0" eaLnBrk="1" latinLnBrk="0" hangingPunct="1">
              <a:defRPr sz="1800" kern="1200">
                <a:solidFill>
                  <a:srgbClr val="000000"/>
                </a:solidFill>
                <a:latin typeface="+mn-lt"/>
                <a:ea typeface="+mn-ea"/>
                <a:cs typeface="+mn-cs"/>
              </a:defRPr>
            </a:lvl1pPr>
            <a:lvl2pPr marL="457200" algn="l" defTabSz="457200" rtl="0" eaLnBrk="1" latinLnBrk="0" hangingPunct="1">
              <a:defRPr sz="1800" kern="1200">
                <a:solidFill>
                  <a:srgbClr val="000000"/>
                </a:solidFill>
                <a:latin typeface="+mn-lt"/>
                <a:ea typeface="+mn-ea"/>
                <a:cs typeface="+mn-cs"/>
              </a:defRPr>
            </a:lvl2pPr>
            <a:lvl3pPr marL="914400" algn="l" defTabSz="457200" rtl="0" eaLnBrk="1" latinLnBrk="0" hangingPunct="1">
              <a:defRPr sz="1800" kern="1200">
                <a:solidFill>
                  <a:srgbClr val="000000"/>
                </a:solidFill>
                <a:latin typeface="+mn-lt"/>
                <a:ea typeface="+mn-ea"/>
                <a:cs typeface="+mn-cs"/>
              </a:defRPr>
            </a:lvl3pPr>
            <a:lvl4pPr marL="1371600" algn="l" defTabSz="457200" rtl="0" eaLnBrk="1" latinLnBrk="0" hangingPunct="1">
              <a:defRPr sz="1800" kern="1200">
                <a:solidFill>
                  <a:srgbClr val="000000"/>
                </a:solidFill>
                <a:latin typeface="+mn-lt"/>
                <a:ea typeface="+mn-ea"/>
                <a:cs typeface="+mn-cs"/>
              </a:defRPr>
            </a:lvl4pPr>
            <a:lvl5pPr marL="1828800" algn="l" defTabSz="457200" rtl="0" eaLnBrk="1" latinLnBrk="0" hangingPunct="1">
              <a:defRPr sz="1800" kern="1200">
                <a:solidFill>
                  <a:srgbClr val="000000"/>
                </a:solidFill>
                <a:latin typeface="+mn-lt"/>
                <a:ea typeface="+mn-ea"/>
                <a:cs typeface="+mn-cs"/>
              </a:defRPr>
            </a:lvl5pPr>
            <a:lvl6pPr marL="2286000" algn="l" defTabSz="457200" rtl="0" eaLnBrk="1" latinLnBrk="0" hangingPunct="1">
              <a:defRPr sz="1800" kern="1200">
                <a:solidFill>
                  <a:srgbClr val="000000"/>
                </a:solidFill>
                <a:latin typeface="+mn-lt"/>
                <a:ea typeface="+mn-ea"/>
                <a:cs typeface="+mn-cs"/>
              </a:defRPr>
            </a:lvl6pPr>
            <a:lvl7pPr marL="2743200" algn="l" defTabSz="457200" rtl="0" eaLnBrk="1" latinLnBrk="0" hangingPunct="1">
              <a:defRPr sz="1800" kern="1200">
                <a:solidFill>
                  <a:srgbClr val="000000"/>
                </a:solidFill>
                <a:latin typeface="+mn-lt"/>
                <a:ea typeface="+mn-ea"/>
                <a:cs typeface="+mn-cs"/>
              </a:defRPr>
            </a:lvl7pPr>
            <a:lvl8pPr marL="3200400" algn="l" defTabSz="457200" rtl="0" eaLnBrk="1" latinLnBrk="0" hangingPunct="1">
              <a:defRPr sz="1800" kern="1200">
                <a:solidFill>
                  <a:srgbClr val="000000"/>
                </a:solidFill>
                <a:latin typeface="+mn-lt"/>
                <a:ea typeface="+mn-ea"/>
                <a:cs typeface="+mn-cs"/>
              </a:defRPr>
            </a:lvl8pPr>
            <a:lvl9pPr marL="3657600" algn="l" defTabSz="457200" rtl="0" eaLnBrk="1" latinLnBrk="0" hangingPunct="1">
              <a:defRPr sz="1800" kern="1200">
                <a:solidFill>
                  <a:srgbClr val="000000"/>
                </a:solidFill>
                <a:latin typeface="+mn-lt"/>
                <a:ea typeface="+mn-ea"/>
                <a:cs typeface="+mn-cs"/>
              </a:defRPr>
            </a:lvl9pPr>
          </a:lstStyle>
          <a:p>
            <a:r>
              <a:rPr lang="zh-CN" altLang="en-US" sz="1600" dirty="0">
                <a:solidFill>
                  <a:srgbClr val="595959"/>
                </a:solidFill>
                <a:latin typeface="仿宋" panose="02010609060101010101" charset="-122"/>
                <a:ea typeface="仿宋" panose="02010609060101010101" charset="-122"/>
                <a:cs typeface="Open Sans" panose="020B0606030504020204" pitchFamily="34" charset="0"/>
              </a:rPr>
              <a:t>《Введение в теорию перевода</a:t>
            </a:r>
            <a:r>
              <a:rPr lang="zh-CN" altLang="en-US" sz="1600" dirty="0">
                <a:solidFill>
                  <a:srgbClr val="595959"/>
                </a:solidFill>
                <a:latin typeface="仿宋" panose="02010609060101010101" charset="-122"/>
                <a:ea typeface="仿宋" panose="02010609060101010101" charset="-122"/>
                <a:cs typeface="Open Sans" panose="020B0606030504020204" pitchFamily="34" charset="0"/>
              </a:rPr>
              <a:t>》</a:t>
            </a:r>
            <a:endParaRPr lang="en-US" altLang="zh-CN" sz="1600" dirty="0">
              <a:solidFill>
                <a:srgbClr val="595959"/>
              </a:solidFill>
              <a:latin typeface="仿宋" panose="02010609060101010101" charset="-122"/>
              <a:ea typeface="仿宋" panose="02010609060101010101" charset="-122"/>
              <a:cs typeface="Open Sans" panose="020B0606030504020204" pitchFamily="34" charset="0"/>
            </a:endParaRPr>
          </a:p>
        </p:txBody>
      </p:sp>
      <p:pic>
        <p:nvPicPr>
          <p:cNvPr id="2097211" name="图片 2097231"/>
          <p:cNvPicPr/>
          <p:nvPr/>
        </p:nvPicPr>
        <p:blipFill>
          <a:blip r:embed="rId2"/>
          <a:stretch>
            <a:fillRect/>
          </a:stretch>
        </p:blipFill>
        <p:spPr>
          <a:xfrm>
            <a:off x="1080538" y="657454"/>
            <a:ext cx="3955654" cy="554309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48671"/>
                                        </p:tgtEl>
                                        <p:attrNameLst>
                                          <p:attrName>style.visibility</p:attrName>
                                        </p:attrNameLst>
                                      </p:cBhvr>
                                      <p:to>
                                        <p:strVal val="visible"/>
                                      </p:to>
                                    </p:set>
                                    <p:animEffect transition="in" filter="fade">
                                      <p:cBhvr>
                                        <p:cTn id="7" dur="500"/>
                                        <p:tgtEl>
                                          <p:spTgt spid="104867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48672"/>
                                        </p:tgtEl>
                                        <p:attrNameLst>
                                          <p:attrName>style.visibility</p:attrName>
                                        </p:attrNameLst>
                                      </p:cBhvr>
                                      <p:to>
                                        <p:strVal val="visible"/>
                                      </p:to>
                                    </p:set>
                                    <p:animEffect transition="in" filter="fade">
                                      <p:cBhvr>
                                        <p:cTn id="12" dur="500"/>
                                        <p:tgtEl>
                                          <p:spTgt spid="104867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48673"/>
                                        </p:tgtEl>
                                        <p:attrNameLst>
                                          <p:attrName>style.visibility</p:attrName>
                                        </p:attrNameLst>
                                      </p:cBhvr>
                                      <p:to>
                                        <p:strVal val="visible"/>
                                      </p:to>
                                    </p:set>
                                    <p:animEffect transition="in" filter="fade">
                                      <p:cBhvr>
                                        <p:cTn id="17" dur="1000"/>
                                        <p:tgtEl>
                                          <p:spTgt spid="10486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83" name=""/>
        <p:cNvGrpSpPr/>
        <p:nvPr/>
      </p:nvGrpSpPr>
      <p:grpSpPr>
        <a:xfrm>
          <a:off x="0" y="0"/>
          <a:ext cx="0" cy="0"/>
          <a:chOff x="0" y="0"/>
          <a:chExt cx="0" cy="0"/>
        </a:xfrm>
      </p:grpSpPr>
      <p:pic>
        <p:nvPicPr>
          <p:cNvPr id="2097217" name="图片 5"/>
          <p:cNvPicPr>
            <a:picLocks noChangeAspect="1"/>
          </p:cNvPicPr>
          <p:nvPr/>
        </p:nvPicPr>
        <p:blipFill>
          <a:blip r:embed="rId1"/>
          <a:stretch>
            <a:fillRect/>
          </a:stretch>
        </p:blipFill>
        <p:spPr>
          <a:xfrm>
            <a:off x="-1" y="0"/>
            <a:ext cx="12188825" cy="6858000"/>
          </a:xfrm>
          <a:prstGeom prst="rect">
            <a:avLst/>
          </a:prstGeom>
        </p:spPr>
      </p:pic>
      <p:sp>
        <p:nvSpPr>
          <p:cNvPr id="1048679" name="Shape 802"/>
          <p:cNvSpPr txBox="1"/>
          <p:nvPr/>
        </p:nvSpPr>
        <p:spPr>
          <a:xfrm>
            <a:off x="2224405" y="814070"/>
            <a:ext cx="7574280" cy="2108835"/>
          </a:xfrm>
          <a:prstGeom prst="rect">
            <a:avLst/>
          </a:prstGeom>
          <a:noFill/>
          <a:ln>
            <a:noFill/>
          </a:ln>
        </p:spPr>
        <p:txBody>
          <a:bodyPr wrap="square" lIns="91425" tIns="45700" rIns="91425" bIns="45700" anchor="t" anchorCtr="0">
            <a:noAutofit/>
          </a:bodyPr>
          <a:p>
            <a:pPr>
              <a:lnSpc>
                <a:spcPct val="200000"/>
              </a:lnSpc>
              <a:defRPr sz="2500" b="0"/>
            </a:pPr>
            <a:r>
              <a:rPr lang="zh-CN" sz="1600">
                <a:latin typeface="仿宋" panose="02010609060101010101" charset="-122"/>
                <a:ea typeface="仿宋" panose="02010609060101010101" charset="-122"/>
                <a:cs typeface="仿宋" panose="02010609060101010101" charset="-122"/>
              </a:rPr>
              <a:t>References:</a:t>
            </a:r>
            <a:endParaRPr lang="zh-CN" sz="1600">
              <a:latin typeface="仿宋" panose="02010609060101010101" charset="-122"/>
              <a:ea typeface="仿宋" panose="02010609060101010101" charset="-122"/>
              <a:cs typeface="仿宋" panose="02010609060101010101" charset="-122"/>
            </a:endParaRPr>
          </a:p>
          <a:p>
            <a:pPr>
              <a:lnSpc>
                <a:spcPct val="200000"/>
              </a:lnSpc>
              <a:defRPr sz="2500" b="0"/>
            </a:pPr>
            <a:r>
              <a:rPr lang="zh-CN" sz="1600">
                <a:latin typeface="仿宋" panose="02010609060101010101" charset="-122"/>
                <a:ea typeface="仿宋" panose="02010609060101010101" charset="-122"/>
                <a:cs typeface="仿宋" panose="02010609060101010101" charset="-122"/>
              </a:rPr>
              <a:t>[1] 董秋斯. 翻译批评的标准和重点[J]. 翻译通报，1950b（4）：2-4.</a:t>
            </a:r>
            <a:endParaRPr lang="zh-CN" sz="1600">
              <a:latin typeface="仿宋" panose="02010609060101010101" charset="-122"/>
              <a:ea typeface="仿宋" panose="02010609060101010101" charset="-122"/>
              <a:cs typeface="仿宋" panose="02010609060101010101" charset="-122"/>
            </a:endParaRPr>
          </a:p>
          <a:p>
            <a:pPr>
              <a:lnSpc>
                <a:spcPct val="200000"/>
              </a:lnSpc>
              <a:defRPr sz="2500" b="0"/>
            </a:pPr>
            <a:r>
              <a:rPr lang="zh-CN" sz="1600">
                <a:latin typeface="仿宋" panose="02010609060101010101" charset="-122"/>
                <a:ea typeface="仿宋" panose="02010609060101010101" charset="-122"/>
                <a:cs typeface="仿宋" panose="02010609060101010101" charset="-122"/>
              </a:rPr>
              <a:t>[2] 董秋斯. 论翻译理论的建设[J]. 翻译通报，1951（4）：3-6.</a:t>
            </a:r>
            <a:endParaRPr lang="zh-CN" sz="1600">
              <a:latin typeface="仿宋" panose="02010609060101010101" charset="-122"/>
              <a:ea typeface="仿宋" panose="02010609060101010101" charset="-122"/>
              <a:cs typeface="仿宋" panose="02010609060101010101" charset="-122"/>
            </a:endParaRPr>
          </a:p>
          <a:p>
            <a:pPr>
              <a:lnSpc>
                <a:spcPct val="200000"/>
              </a:lnSpc>
              <a:defRPr sz="2500" b="0"/>
            </a:pPr>
            <a:r>
              <a:rPr lang="zh-CN" sz="1600">
                <a:latin typeface="仿宋" panose="02010609060101010101" charset="-122"/>
                <a:ea typeface="仿宋" panose="02010609060101010101" charset="-122"/>
                <a:cs typeface="仿宋" panose="02010609060101010101" charset="-122"/>
              </a:rPr>
              <a:t>[3] 汪庆华，张春柏. 翻译学的先驱: 董秋斯翻译学思想探析[J]. 上海翻译，2017(01)：67-72+95.</a:t>
            </a:r>
            <a:endParaRPr lang="zh-CN" sz="1600">
              <a:latin typeface="仿宋" panose="02010609060101010101" charset="-122"/>
              <a:ea typeface="仿宋" panose="02010609060101010101" charset="-122"/>
              <a:cs typeface="仿宋" panose="02010609060101010101" charset="-122"/>
            </a:endParaRPr>
          </a:p>
          <a:p>
            <a:pPr>
              <a:lnSpc>
                <a:spcPct val="200000"/>
              </a:lnSpc>
              <a:defRPr sz="2500" b="0"/>
            </a:pPr>
            <a:r>
              <a:rPr lang="zh-CN" sz="1600">
                <a:latin typeface="仿宋" panose="02010609060101010101" charset="-122"/>
                <a:ea typeface="仿宋" panose="02010609060101010101" charset="-122"/>
                <a:cs typeface="仿宋" panose="02010609060101010101" charset="-122"/>
              </a:rPr>
              <a:t>[4] 蔡毅，段京华（编著）. 苏联翻译理论[M]. 武汉：湖北教育出版社，2000.</a:t>
            </a:r>
            <a:endParaRPr lang="zh-CN" sz="1600">
              <a:latin typeface="仿宋" panose="02010609060101010101" charset="-122"/>
              <a:ea typeface="仿宋" panose="02010609060101010101" charset="-122"/>
              <a:cs typeface="仿宋" panose="02010609060101010101" charset="-122"/>
            </a:endParaRPr>
          </a:p>
          <a:p>
            <a:pPr>
              <a:lnSpc>
                <a:spcPct val="200000"/>
              </a:lnSpc>
              <a:defRPr sz="2500" b="0"/>
            </a:pPr>
            <a:r>
              <a:rPr lang="zh-CN" sz="1600">
                <a:latin typeface="仿宋" panose="02010609060101010101" charset="-122"/>
                <a:ea typeface="仿宋" panose="02010609060101010101" charset="-122"/>
                <a:cs typeface="仿宋" panose="02010609060101010101" charset="-122"/>
              </a:rPr>
              <a:t>[5] 何妍. 译学研究的语言学探索:对奈达、威尔斯、卡特福德和费道罗夫译学构想的解读与思考[J]. 贵阳学院学报（社会科学版），2009，4(01)：106-108.</a:t>
            </a:r>
            <a:endParaRPr lang="zh-CN" sz="1600">
              <a:latin typeface="仿宋" panose="02010609060101010101" charset="-122"/>
              <a:ea typeface="仿宋" panose="02010609060101010101" charset="-122"/>
              <a:cs typeface="仿宋" panose="02010609060101010101" charset="-122"/>
            </a:endParaRPr>
          </a:p>
          <a:p>
            <a:pPr>
              <a:lnSpc>
                <a:spcPct val="200000"/>
              </a:lnSpc>
              <a:defRPr sz="2500" b="0"/>
            </a:pPr>
            <a:r>
              <a:rPr lang="zh-CN" sz="1600">
                <a:latin typeface="仿宋" panose="02010609060101010101" charset="-122"/>
                <a:ea typeface="仿宋" panose="02010609060101010101" charset="-122"/>
                <a:cs typeface="仿宋" panose="02010609060101010101" charset="-122"/>
              </a:rPr>
              <a:t>[</a:t>
            </a:r>
            <a:r>
              <a:rPr lang="en-US" altLang="zh-CN" sz="1600">
                <a:latin typeface="仿宋" panose="02010609060101010101" charset="-122"/>
                <a:ea typeface="仿宋" panose="02010609060101010101" charset="-122"/>
                <a:cs typeface="仿宋" panose="02010609060101010101" charset="-122"/>
              </a:rPr>
              <a:t>6</a:t>
            </a:r>
            <a:r>
              <a:rPr lang="zh-CN" sz="1600">
                <a:latin typeface="仿宋" panose="02010609060101010101" charset="-122"/>
                <a:ea typeface="仿宋" panose="02010609060101010101" charset="-122"/>
                <a:cs typeface="仿宋" panose="02010609060101010101" charset="-122"/>
              </a:rPr>
              <a:t>]许钧 穆雷. 翻译学概论[M]. 译林出版社, 2009.</a:t>
            </a:r>
            <a:endParaRPr lang="zh-CN" sz="1600">
              <a:latin typeface="仿宋" panose="02010609060101010101" charset="-122"/>
              <a:ea typeface="仿宋" panose="02010609060101010101" charset="-122"/>
              <a:cs typeface="仿宋" panose="02010609060101010101" charset="-122"/>
            </a:endParaRPr>
          </a:p>
          <a:p>
            <a:pPr>
              <a:lnSpc>
                <a:spcPct val="200000"/>
              </a:lnSpc>
              <a:defRPr sz="2500" b="0"/>
            </a:pPr>
            <a:r>
              <a:rPr lang="en-US" altLang="zh-CN" sz="1600">
                <a:latin typeface="仿宋" panose="02010609060101010101" charset="-122"/>
                <a:ea typeface="仿宋" panose="02010609060101010101" charset="-122"/>
                <a:cs typeface="仿宋" panose="02010609060101010101" charset="-122"/>
              </a:rPr>
              <a:t>[</a:t>
            </a:r>
            <a:r>
              <a:rPr lang="en-US" altLang="zh-CN" sz="1600">
                <a:latin typeface="仿宋" panose="02010609060101010101" charset="-122"/>
                <a:ea typeface="仿宋" panose="02010609060101010101" charset="-122"/>
                <a:cs typeface="仿宋" panose="02010609060101010101" charset="-122"/>
              </a:rPr>
              <a:t>7</a:t>
            </a:r>
            <a:r>
              <a:rPr lang="en-US" altLang="zh-CN" sz="1600">
                <a:latin typeface="仿宋" panose="02010609060101010101" charset="-122"/>
                <a:ea typeface="仿宋" panose="02010609060101010101" charset="-122"/>
                <a:cs typeface="仿宋" panose="02010609060101010101" charset="-122"/>
              </a:rPr>
              <a:t>]</a:t>
            </a:r>
            <a:r>
              <a:rPr lang="zh-CN" sz="1600">
                <a:latin typeface="仿宋" panose="02010609060101010101" charset="-122"/>
                <a:ea typeface="仿宋" panose="02010609060101010101" charset="-122"/>
                <a:cs typeface="仿宋" panose="02010609060101010101" charset="-122"/>
              </a:rPr>
              <a:t>https://wk.baidu.com/view/4184c60dba1aa8114431d956?pcf=2&amp;bfetype=new</a:t>
            </a:r>
            <a:endParaRPr lang="zh-CN" sz="1600">
              <a:latin typeface="仿宋" panose="02010609060101010101" charset="-122"/>
              <a:ea typeface="仿宋" panose="02010609060101010101" charset="-122"/>
              <a:cs typeface="仿宋"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48679"/>
                                        </p:tgtEl>
                                        <p:attrNameLst>
                                          <p:attrName>style.visibility</p:attrName>
                                        </p:attrNameLst>
                                      </p:cBhvr>
                                      <p:to>
                                        <p:strVal val="visible"/>
                                      </p:to>
                                    </p:set>
                                    <p:animEffect transition="in" filter="fade">
                                      <p:cBhvr>
                                        <p:cTn id="7" dur="500"/>
                                        <p:tgtEl>
                                          <p:spTgt spid="10486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60" name=""/>
        <p:cNvGrpSpPr/>
        <p:nvPr/>
      </p:nvGrpSpPr>
      <p:grpSpPr>
        <a:xfrm>
          <a:off x="0" y="0"/>
          <a:ext cx="0" cy="0"/>
          <a:chOff x="0" y="0"/>
          <a:chExt cx="0" cy="0"/>
        </a:xfrm>
      </p:grpSpPr>
      <p:pic>
        <p:nvPicPr>
          <p:cNvPr id="2097194" name="图片 8"/>
          <p:cNvPicPr>
            <a:picLocks noChangeAspect="1"/>
          </p:cNvPicPr>
          <p:nvPr/>
        </p:nvPicPr>
        <p:blipFill>
          <a:blip r:embed="rId1"/>
          <a:stretch>
            <a:fillRect/>
          </a:stretch>
        </p:blipFill>
        <p:spPr>
          <a:xfrm>
            <a:off x="-1" y="0"/>
            <a:ext cx="12188826" cy="6858000"/>
          </a:xfrm>
          <a:prstGeom prst="rect">
            <a:avLst/>
          </a:prstGeom>
        </p:spPr>
      </p:pic>
      <p:pic>
        <p:nvPicPr>
          <p:cNvPr id="2097195" name="图片 10" descr="文本框2.png"/>
          <p:cNvPicPr>
            <a:picLocks noChangeAspect="1"/>
          </p:cNvPicPr>
          <p:nvPr/>
        </p:nvPicPr>
        <p:blipFill>
          <a:blip r:embed="rId2"/>
          <a:stretch>
            <a:fillRect/>
          </a:stretch>
        </p:blipFill>
        <p:spPr>
          <a:xfrm>
            <a:off x="3168358" y="1275798"/>
            <a:ext cx="5882187" cy="3623087"/>
          </a:xfrm>
          <a:prstGeom prst="rect">
            <a:avLst/>
          </a:prstGeom>
        </p:spPr>
      </p:pic>
      <p:pic>
        <p:nvPicPr>
          <p:cNvPr id="2097196" name="图片 9" descr="项目序号.png"/>
          <p:cNvPicPr>
            <a:picLocks noChangeAspect="1"/>
          </p:cNvPicPr>
          <p:nvPr/>
        </p:nvPicPr>
        <p:blipFill>
          <a:blip r:embed="rId3"/>
          <a:stretch>
            <a:fillRect/>
          </a:stretch>
        </p:blipFill>
        <p:spPr>
          <a:xfrm>
            <a:off x="5632141" y="1787210"/>
            <a:ext cx="999960" cy="987461"/>
          </a:xfrm>
          <a:prstGeom prst="rect">
            <a:avLst/>
          </a:prstGeom>
        </p:spPr>
      </p:pic>
      <p:sp>
        <p:nvSpPr>
          <p:cNvPr id="1048641" name="文本框 5"/>
          <p:cNvSpPr txBox="1"/>
          <p:nvPr/>
        </p:nvSpPr>
        <p:spPr>
          <a:xfrm>
            <a:off x="5825528" y="1959039"/>
            <a:ext cx="589281" cy="574040"/>
          </a:xfrm>
          <a:prstGeom prst="rect">
            <a:avLst/>
          </a:prstGeom>
          <a:noFill/>
        </p:spPr>
        <p:txBody>
          <a:bodyPr wrap="none" rtlCol="0">
            <a:spAutoFit/>
          </a:bodyPr>
          <a:p>
            <a:pPr algn="ctr"/>
            <a:r>
              <a:rPr kumimoji="1" lang="zh-CN" altLang="en-US" sz="3200" spc="300" dirty="0">
                <a:solidFill>
                  <a:srgbClr val="C00000"/>
                </a:solidFill>
                <a:latin typeface="Source Han Sans CN Medium" panose="020B0500000000000000" pitchFamily="34" charset="-128"/>
                <a:ea typeface="Source Han Sans CN Medium" panose="020B0500000000000000" pitchFamily="34" charset="-128"/>
              </a:rPr>
              <a:t>壹</a:t>
            </a:r>
            <a:endParaRPr kumimoji="1" lang="zh-CN" altLang="en-US" sz="3200" spc="300" dirty="0">
              <a:solidFill>
                <a:srgbClr val="C00000"/>
              </a:solidFill>
              <a:latin typeface="Source Han Sans CN Medium" panose="020B0500000000000000" pitchFamily="34" charset="-128"/>
              <a:ea typeface="Source Han Sans CN Medium" panose="020B0500000000000000" pitchFamily="34" charset="-128"/>
            </a:endParaRPr>
          </a:p>
        </p:txBody>
      </p:sp>
      <p:sp>
        <p:nvSpPr>
          <p:cNvPr id="1048642" name="文本框 6"/>
          <p:cNvSpPr txBox="1"/>
          <p:nvPr/>
        </p:nvSpPr>
        <p:spPr>
          <a:xfrm>
            <a:off x="3812540" y="3284855"/>
            <a:ext cx="4639310" cy="701041"/>
          </a:xfrm>
          <a:prstGeom prst="rect">
            <a:avLst/>
          </a:prstGeom>
          <a:noFill/>
        </p:spPr>
        <p:txBody>
          <a:bodyPr wrap="square" rtlCol="0">
            <a:spAutoFit/>
          </a:bodyPr>
          <a:p>
            <a:pPr lvl="0" algn="ctr">
              <a:buClrTx/>
              <a:buSzTx/>
              <a:buFontTx/>
            </a:pPr>
            <a:r>
              <a:rPr kumimoji="1" lang="en-US" altLang="zh-CN" sz="2000" spc="300" dirty="0">
                <a:solidFill>
                  <a:schemeClr val="tx1"/>
                </a:solidFill>
                <a:latin typeface="Source Han Sans CN Normal" panose="020B0400000000000000" pitchFamily="34" charset="-128"/>
                <a:ea typeface="Source Han Sans CN Normal" panose="020B0400000000000000" pitchFamily="34" charset="-128"/>
                <a:sym typeface="+mn-ea"/>
              </a:rPr>
              <a:t>Translation and Translation Study</a:t>
            </a:r>
            <a:endParaRPr kumimoji="1" lang="en-US" altLang="zh-CN" sz="2000" spc="300" dirty="0">
              <a:solidFill>
                <a:schemeClr val="tx1"/>
              </a:solidFill>
              <a:latin typeface="Source Han Sans CN Normal" panose="020B0400000000000000" pitchFamily="34" charset="-128"/>
              <a:ea typeface="Source Han Sans CN Normal" panose="020B0400000000000000" pitchFamily="34" charset="-128"/>
              <a:sym typeface="+mn-ea"/>
            </a:endParaRPr>
          </a:p>
          <a:p>
            <a:pPr lvl="0" algn="ctr">
              <a:buClrTx/>
              <a:buSzTx/>
              <a:buFontTx/>
            </a:pPr>
            <a:endParaRPr kumimoji="1" lang="en-US" altLang="zh-CN" sz="2000" spc="300" dirty="0">
              <a:solidFill>
                <a:schemeClr val="tx1"/>
              </a:solidFill>
              <a:latin typeface="Source Han Sans CN Normal" panose="020B0400000000000000" pitchFamily="34" charset="-128"/>
              <a:ea typeface="Source Han Sans CN Normal" panose="020B0400000000000000" pitchFamily="34" charset="-128"/>
              <a:sym typeface="+mn-e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61" name=""/>
        <p:cNvGrpSpPr/>
        <p:nvPr/>
      </p:nvGrpSpPr>
      <p:grpSpPr>
        <a:xfrm>
          <a:off x="0" y="0"/>
          <a:ext cx="0" cy="0"/>
          <a:chOff x="0" y="0"/>
          <a:chExt cx="0" cy="0"/>
        </a:xfrm>
      </p:grpSpPr>
      <p:pic>
        <p:nvPicPr>
          <p:cNvPr id="2097197" name="图片 5"/>
          <p:cNvPicPr>
            <a:picLocks noChangeAspect="1"/>
          </p:cNvPicPr>
          <p:nvPr/>
        </p:nvPicPr>
        <p:blipFill>
          <a:blip r:embed="rId1"/>
          <a:stretch>
            <a:fillRect/>
          </a:stretch>
        </p:blipFill>
        <p:spPr>
          <a:xfrm>
            <a:off x="-1" y="0"/>
            <a:ext cx="12188825" cy="6858000"/>
          </a:xfrm>
          <a:prstGeom prst="rect">
            <a:avLst/>
          </a:prstGeom>
        </p:spPr>
      </p:pic>
      <p:sp>
        <p:nvSpPr>
          <p:cNvPr id="1048643" name="文本框 4"/>
          <p:cNvSpPr txBox="1"/>
          <p:nvPr/>
        </p:nvSpPr>
        <p:spPr>
          <a:xfrm>
            <a:off x="1311910" y="1762760"/>
            <a:ext cx="9841230" cy="4399915"/>
          </a:xfrm>
          <a:prstGeom prst="rect">
            <a:avLst/>
          </a:prstGeom>
          <a:noFill/>
        </p:spPr>
        <p:txBody>
          <a:bodyPr wrap="square" rtlCol="0">
            <a:spAutoFit/>
          </a:bodyPr>
          <a:p>
            <a:pPr>
              <a:lnSpc>
                <a:spcPct val="250000"/>
              </a:lnSpc>
            </a:pPr>
            <a:r>
              <a:rPr lang="en-US" altLang="zh-CN" sz="1400" b="1" dirty="0">
                <a:solidFill>
                  <a:schemeClr val="tx1"/>
                </a:solidFill>
                <a:latin typeface="仿宋" panose="02010609060101010101" charset="-122"/>
                <a:ea typeface="仿宋" panose="02010609060101010101" charset="-122"/>
                <a:cs typeface="仿宋" panose="02010609060101010101" charset="-122"/>
              </a:rPr>
              <a:t>Translation</a:t>
            </a:r>
            <a:r>
              <a:rPr lang="en-US" altLang="zh-CN" sz="1400" dirty="0">
                <a:latin typeface="仿宋" panose="02010609060101010101" charset="-122"/>
                <a:ea typeface="仿宋" panose="02010609060101010101" charset="-122"/>
                <a:cs typeface="仿宋" panose="02010609060101010101" charset="-122"/>
              </a:rPr>
              <a:t> can be defined as a rendering from one language into another. A</a:t>
            </a:r>
            <a:r>
              <a:rPr lang="zh-CN" altLang="en-US" sz="1400" dirty="0">
                <a:latin typeface="仿宋" panose="02010609060101010101" charset="-122"/>
                <a:ea typeface="仿宋" panose="02010609060101010101" charset="-122"/>
                <a:cs typeface="仿宋" panose="02010609060101010101" charset="-122"/>
              </a:rPr>
              <a:t>lso</a:t>
            </a:r>
            <a:r>
              <a:rPr lang="en-US" altLang="zh-CN" sz="1400" dirty="0">
                <a:latin typeface="仿宋" panose="02010609060101010101" charset="-122"/>
                <a:ea typeface="仿宋" panose="02010609060101010101" charset="-122"/>
                <a:cs typeface="仿宋" panose="02010609060101010101" charset="-122"/>
              </a:rPr>
              <a:t> it can be seen as </a:t>
            </a:r>
            <a:r>
              <a:rPr lang="zh-CN" altLang="en-US" sz="1400" dirty="0">
                <a:latin typeface="仿宋" panose="02010609060101010101" charset="-122"/>
                <a:ea typeface="仿宋" panose="02010609060101010101" charset="-122"/>
                <a:cs typeface="仿宋" panose="02010609060101010101" charset="-122"/>
              </a:rPr>
              <a:t>the product of such a rendering</a:t>
            </a:r>
            <a:r>
              <a:rPr lang="en-US" altLang="zh-CN" sz="1400" dirty="0">
                <a:latin typeface="仿宋" panose="02010609060101010101" charset="-122"/>
                <a:ea typeface="仿宋" panose="02010609060101010101" charset="-122"/>
                <a:cs typeface="仿宋" panose="02010609060101010101" charset="-122"/>
              </a:rPr>
              <a:t>. </a:t>
            </a:r>
            <a:endParaRPr lang="en-US" altLang="zh-CN" sz="1400" dirty="0">
              <a:latin typeface="仿宋" panose="02010609060101010101" charset="-122"/>
              <a:ea typeface="仿宋" panose="02010609060101010101" charset="-122"/>
              <a:cs typeface="仿宋" panose="02010609060101010101" charset="-122"/>
            </a:endParaRPr>
          </a:p>
          <a:p>
            <a:pPr marL="171450" indent="-171450">
              <a:lnSpc>
                <a:spcPct val="250000"/>
              </a:lnSpc>
              <a:buFont typeface="Arial" panose="020B0604020202020204" pitchFamily="34" charset="0"/>
              <a:buChar char="•"/>
            </a:pPr>
            <a:r>
              <a:rPr lang="en-US" altLang="zh-CN" sz="1400" dirty="0">
                <a:latin typeface="仿宋" panose="02010609060101010101" charset="-122"/>
                <a:ea typeface="仿宋" panose="02010609060101010101" charset="-122"/>
                <a:cs typeface="仿宋" panose="02010609060101010101" charset="-122"/>
              </a:rPr>
              <a:t>Translation, essentially is the faithful representation in one language, of what is written or said in another language.(钟述孔）</a:t>
            </a:r>
            <a:endParaRPr lang="en-US" altLang="zh-CN" sz="1400" dirty="0">
              <a:latin typeface="仿宋" panose="02010609060101010101" charset="-122"/>
              <a:ea typeface="仿宋" panose="02010609060101010101" charset="-122"/>
              <a:cs typeface="仿宋" panose="02010609060101010101" charset="-122"/>
            </a:endParaRPr>
          </a:p>
          <a:p>
            <a:pPr marL="171450" indent="-171450">
              <a:lnSpc>
                <a:spcPct val="250000"/>
              </a:lnSpc>
              <a:buFont typeface="Arial" panose="020B0604020202020204" pitchFamily="34" charset="0"/>
              <a:buChar char="•"/>
            </a:pPr>
            <a:r>
              <a:rPr lang="zh-CN" altLang="en-US" sz="1400" dirty="0">
                <a:latin typeface="仿宋" panose="02010609060101010101" charset="-122"/>
                <a:ea typeface="仿宋" panose="02010609060101010101" charset="-122"/>
                <a:cs typeface="仿宋" panose="02010609060101010101" charset="-122"/>
              </a:rPr>
              <a:t>Translation is the act of replacing text material in the</a:t>
            </a:r>
            <a:r>
              <a:rPr lang="en-US" altLang="zh-CN" sz="1400" dirty="0">
                <a:latin typeface="仿宋" panose="02010609060101010101" charset="-122"/>
                <a:ea typeface="仿宋" panose="02010609060101010101" charset="-122"/>
                <a:cs typeface="仿宋" panose="02010609060101010101" charset="-122"/>
              </a:rPr>
              <a:t> </a:t>
            </a:r>
            <a:r>
              <a:rPr lang="zh-CN" altLang="en-US" sz="1400" dirty="0">
                <a:latin typeface="仿宋" panose="02010609060101010101" charset="-122"/>
                <a:ea typeface="仿宋" panose="02010609060101010101" charset="-122"/>
                <a:cs typeface="仿宋" panose="02010609060101010101" charset="-122"/>
              </a:rPr>
              <a:t>source language by an equivalent text material in the</a:t>
            </a:r>
            <a:r>
              <a:rPr lang="en-US" altLang="zh-CN" sz="1400" dirty="0">
                <a:latin typeface="仿宋" panose="02010609060101010101" charset="-122"/>
                <a:ea typeface="仿宋" panose="02010609060101010101" charset="-122"/>
                <a:cs typeface="仿宋" panose="02010609060101010101" charset="-122"/>
              </a:rPr>
              <a:t> </a:t>
            </a:r>
            <a:r>
              <a:rPr lang="zh-CN" altLang="en-US" sz="1400" dirty="0">
                <a:latin typeface="仿宋" panose="02010609060101010101" charset="-122"/>
                <a:ea typeface="仿宋" panose="02010609060101010101" charset="-122"/>
                <a:cs typeface="仿宋" panose="02010609060101010101" charset="-122"/>
              </a:rPr>
              <a:t>target language.(J.C.Catford)</a:t>
            </a:r>
            <a:endParaRPr lang="zh-CN" altLang="en-US" sz="1400" dirty="0">
              <a:latin typeface="仿宋" panose="02010609060101010101" charset="-122"/>
              <a:ea typeface="仿宋" panose="02010609060101010101" charset="-122"/>
              <a:cs typeface="仿宋" panose="02010609060101010101" charset="-122"/>
            </a:endParaRPr>
          </a:p>
          <a:p>
            <a:pPr marL="171450" lvl="0" indent="-171450">
              <a:lnSpc>
                <a:spcPct val="250000"/>
              </a:lnSpc>
              <a:buFont typeface="Arial" panose="020B0604020202020204" pitchFamily="34" charset="0"/>
              <a:buChar char="•"/>
            </a:pPr>
            <a:r>
              <a:rPr lang="zh-CN" altLang="en-US" sz="1400" dirty="0">
                <a:solidFill>
                  <a:schemeClr val="tx1"/>
                </a:solidFill>
                <a:latin typeface="仿宋" panose="02010609060101010101" charset="-122"/>
                <a:ea typeface="仿宋" panose="02010609060101010101" charset="-122"/>
                <a:cs typeface="仿宋" panose="02010609060101010101" charset="-122"/>
              </a:rPr>
              <a:t>Translation is the act of replacing text material in the</a:t>
            </a:r>
            <a:r>
              <a:rPr lang="en-US" altLang="zh-CN" sz="1400" dirty="0">
                <a:solidFill>
                  <a:schemeClr val="tx1"/>
                </a:solidFill>
                <a:latin typeface="仿宋" panose="02010609060101010101" charset="-122"/>
                <a:ea typeface="仿宋" panose="02010609060101010101" charset="-122"/>
                <a:cs typeface="仿宋" panose="02010609060101010101" charset="-122"/>
              </a:rPr>
              <a:t> </a:t>
            </a:r>
            <a:r>
              <a:rPr lang="zh-CN" altLang="en-US" sz="1400" dirty="0">
                <a:latin typeface="仿宋" panose="02010609060101010101" charset="-122"/>
                <a:ea typeface="仿宋" panose="02010609060101010101" charset="-122"/>
                <a:cs typeface="仿宋" panose="02010609060101010101" charset="-122"/>
              </a:rPr>
              <a:t>source language by an equivalent text material in the</a:t>
            </a:r>
            <a:r>
              <a:rPr lang="en-US" altLang="zh-CN" sz="1400" dirty="0">
                <a:latin typeface="仿宋" panose="02010609060101010101" charset="-122"/>
                <a:ea typeface="仿宋" panose="02010609060101010101" charset="-122"/>
                <a:cs typeface="仿宋" panose="02010609060101010101" charset="-122"/>
              </a:rPr>
              <a:t> </a:t>
            </a:r>
            <a:r>
              <a:rPr lang="zh-CN" altLang="en-US" sz="1400" dirty="0">
                <a:latin typeface="仿宋" panose="02010609060101010101" charset="-122"/>
                <a:ea typeface="仿宋" panose="02010609060101010101" charset="-122"/>
                <a:cs typeface="仿宋" panose="02010609060101010101" charset="-122"/>
              </a:rPr>
              <a:t>target language.(J.C.Catford)</a:t>
            </a:r>
            <a:endParaRPr lang="zh-CN" altLang="en-US" sz="1400" dirty="0">
              <a:latin typeface="仿宋" panose="02010609060101010101" charset="-122"/>
              <a:ea typeface="仿宋" panose="02010609060101010101" charset="-122"/>
              <a:cs typeface="仿宋" panose="02010609060101010101" charset="-122"/>
            </a:endParaRPr>
          </a:p>
        </p:txBody>
      </p:sp>
      <p:pic>
        <p:nvPicPr>
          <p:cNvPr id="2097198" name="图片 6" descr="项目符号.png"/>
          <p:cNvPicPr>
            <a:picLocks noChangeAspect="1"/>
          </p:cNvPicPr>
          <p:nvPr/>
        </p:nvPicPr>
        <p:blipFill>
          <a:blip r:embed="rId2"/>
          <a:stretch>
            <a:fillRect/>
          </a:stretch>
        </p:blipFill>
        <p:spPr>
          <a:xfrm>
            <a:off x="735467" y="2031006"/>
            <a:ext cx="304132" cy="304132"/>
          </a:xfrm>
          <a:prstGeom prst="rect">
            <a:avLst/>
          </a:prstGeom>
        </p:spPr>
      </p:pic>
      <p:sp>
        <p:nvSpPr>
          <p:cNvPr id="1048644" name="文本框 1"/>
          <p:cNvSpPr txBox="1"/>
          <p:nvPr/>
        </p:nvSpPr>
        <p:spPr>
          <a:xfrm>
            <a:off x="3696970" y="890270"/>
            <a:ext cx="4550410" cy="624839"/>
          </a:xfrm>
          <a:prstGeom prst="rect">
            <a:avLst/>
          </a:prstGeom>
          <a:noFill/>
        </p:spPr>
        <p:txBody>
          <a:bodyPr wrap="square" rtlCol="0">
            <a:spAutoFit/>
            <a:scene3d>
              <a:camera prst="orthographicFront"/>
              <a:lightRig rig="threePt" dir="t"/>
            </a:scene3d>
          </a:bodyPr>
          <a:p>
            <a:r>
              <a:rPr lang="en-US" altLang="zh-CN" sz="3200">
                <a:ln w="6600">
                  <a:solidFill>
                    <a:schemeClr val="accent2"/>
                  </a:solidFill>
                  <a:prstDash val="solid"/>
                </a:ln>
                <a:solidFill>
                  <a:srgbClr val="FFFFFF"/>
                </a:solidFill>
                <a:effectLst>
                  <a:outerShdw dist="38100" dir="2700000" algn="tl" rotWithShape="0">
                    <a:schemeClr val="accent2"/>
                  </a:outerShdw>
                </a:effectLst>
                <a:latin typeface="黑体" panose="02010609060101010101" charset="-122"/>
                <a:ea typeface="黑体" panose="02010609060101010101" charset="-122"/>
                <a:cs typeface="黑体" panose="02010609060101010101" charset="-122"/>
              </a:rPr>
              <a:t>What is translation</a:t>
            </a:r>
            <a:r>
              <a:rPr lang="zh-CN" altLang="en-US" sz="3200">
                <a:ln w="6600">
                  <a:solidFill>
                    <a:schemeClr val="accent2"/>
                  </a:solidFill>
                  <a:prstDash val="solid"/>
                </a:ln>
                <a:solidFill>
                  <a:srgbClr val="FFFFFF"/>
                </a:solidFill>
                <a:effectLst>
                  <a:outerShdw dist="38100" dir="2700000" algn="tl" rotWithShape="0">
                    <a:schemeClr val="accent2"/>
                  </a:outerShdw>
                </a:effectLst>
                <a:latin typeface="黑体" panose="02010609060101010101" charset="-122"/>
                <a:ea typeface="黑体" panose="02010609060101010101" charset="-122"/>
                <a:cs typeface="黑体" panose="02010609060101010101" charset="-122"/>
              </a:rPr>
              <a:t>？</a:t>
            </a:r>
            <a:endParaRPr lang="zh-CN" altLang="en-US" sz="3200">
              <a:ln w="6600">
                <a:solidFill>
                  <a:schemeClr val="accent2"/>
                </a:solidFill>
                <a:prstDash val="solid"/>
              </a:ln>
              <a:solidFill>
                <a:srgbClr val="FFFFFF"/>
              </a:solidFill>
              <a:effectLst>
                <a:outerShdw dist="38100" dir="2700000" algn="tl" rotWithShape="0">
                  <a:schemeClr val="accent2"/>
                </a:outerShdw>
              </a:effectLst>
              <a:latin typeface="黑体" panose="02010609060101010101" charset="-122"/>
              <a:ea typeface="黑体" panose="02010609060101010101" charset="-122"/>
              <a:cs typeface="黑体" panose="02010609060101010101" charset="-12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62" name=""/>
        <p:cNvGrpSpPr/>
        <p:nvPr/>
      </p:nvGrpSpPr>
      <p:grpSpPr>
        <a:xfrm>
          <a:off x="0" y="0"/>
          <a:ext cx="0" cy="0"/>
          <a:chOff x="0" y="0"/>
          <a:chExt cx="0" cy="0"/>
        </a:xfrm>
      </p:grpSpPr>
      <p:pic>
        <p:nvPicPr>
          <p:cNvPr id="2097199" name="图片 5"/>
          <p:cNvPicPr>
            <a:picLocks noChangeAspect="1"/>
          </p:cNvPicPr>
          <p:nvPr/>
        </p:nvPicPr>
        <p:blipFill>
          <a:blip r:embed="rId1"/>
          <a:stretch>
            <a:fillRect/>
          </a:stretch>
        </p:blipFill>
        <p:spPr>
          <a:xfrm>
            <a:off x="-1" y="0"/>
            <a:ext cx="12188825" cy="6858000"/>
          </a:xfrm>
          <a:prstGeom prst="rect">
            <a:avLst/>
          </a:prstGeom>
        </p:spPr>
      </p:pic>
      <p:pic>
        <p:nvPicPr>
          <p:cNvPr id="2097200" name="图片 6" descr="项目符号.png"/>
          <p:cNvPicPr>
            <a:picLocks noChangeAspect="1"/>
          </p:cNvPicPr>
          <p:nvPr/>
        </p:nvPicPr>
        <p:blipFill>
          <a:blip r:embed="rId2"/>
          <a:stretch>
            <a:fillRect/>
          </a:stretch>
        </p:blipFill>
        <p:spPr>
          <a:xfrm>
            <a:off x="753247" y="2646956"/>
            <a:ext cx="304132" cy="304132"/>
          </a:xfrm>
          <a:prstGeom prst="rect">
            <a:avLst/>
          </a:prstGeom>
        </p:spPr>
      </p:pic>
      <p:sp>
        <p:nvSpPr>
          <p:cNvPr id="1048645" name="文本框 4"/>
          <p:cNvSpPr txBox="1"/>
          <p:nvPr/>
        </p:nvSpPr>
        <p:spPr>
          <a:xfrm>
            <a:off x="1338580" y="2359660"/>
            <a:ext cx="9841230" cy="2784475"/>
          </a:xfrm>
          <a:prstGeom prst="rect">
            <a:avLst/>
          </a:prstGeom>
          <a:noFill/>
        </p:spPr>
        <p:txBody>
          <a:bodyPr wrap="square" rtlCol="0">
            <a:spAutoFit/>
          </a:bodyPr>
          <a:p>
            <a:pPr>
              <a:lnSpc>
                <a:spcPct val="250000"/>
              </a:lnSpc>
            </a:pPr>
            <a:r>
              <a:rPr lang="en-US" sz="1400" b="1" dirty="0">
                <a:latin typeface="仿宋" panose="02010609060101010101" charset="-122"/>
                <a:ea typeface="仿宋" panose="02010609060101010101" charset="-122"/>
                <a:cs typeface="仿宋" panose="02010609060101010101" charset="-122"/>
                <a:sym typeface="+mn-ea"/>
              </a:rPr>
              <a:t>Translation Study</a:t>
            </a:r>
            <a:r>
              <a:rPr sz="1400" dirty="0">
                <a:latin typeface="仿宋" panose="02010609060101010101" charset="-122"/>
                <a:ea typeface="仿宋" panose="02010609060101010101" charset="-122"/>
                <a:cs typeface="仿宋" panose="02010609060101010101" charset="-122"/>
                <a:sym typeface="+mn-ea"/>
              </a:rPr>
              <a:t>, interdisciplinary in nature, is</a:t>
            </a:r>
            <a:r>
              <a:rPr lang="en-US" sz="1400" dirty="0">
                <a:latin typeface="仿宋" panose="02010609060101010101" charset="-122"/>
                <a:ea typeface="仿宋" panose="02010609060101010101" charset="-122"/>
                <a:cs typeface="仿宋" panose="02010609060101010101" charset="-122"/>
                <a:sym typeface="+mn-ea"/>
              </a:rPr>
              <a:t> </a:t>
            </a:r>
            <a:r>
              <a:rPr sz="1400" dirty="0">
                <a:latin typeface="仿宋" panose="02010609060101010101" charset="-122"/>
                <a:ea typeface="仿宋" panose="02010609060101010101" charset="-122"/>
                <a:cs typeface="仿宋" panose="02010609060101010101" charset="-122"/>
                <a:sym typeface="+mn-ea"/>
              </a:rPr>
              <a:t>a</a:t>
            </a:r>
            <a:r>
              <a:rPr lang="en-US" sz="1400" dirty="0">
                <a:latin typeface="仿宋" panose="02010609060101010101" charset="-122"/>
                <a:ea typeface="仿宋" panose="02010609060101010101" charset="-122"/>
                <a:cs typeface="仿宋" panose="02010609060101010101" charset="-122"/>
                <a:sym typeface="+mn-ea"/>
              </a:rPr>
              <a:t> </a:t>
            </a:r>
            <a:r>
              <a:rPr sz="1400" dirty="0">
                <a:latin typeface="仿宋" panose="02010609060101010101" charset="-122"/>
                <a:ea typeface="仿宋" panose="02010609060101010101" charset="-122"/>
                <a:cs typeface="仿宋" panose="02010609060101010101" charset="-122"/>
                <a:sym typeface="+mn-ea"/>
              </a:rPr>
              <a:t>science to study translation. It is</a:t>
            </a:r>
            <a:r>
              <a:rPr lang="en-US" sz="1400" dirty="0">
                <a:latin typeface="仿宋" panose="02010609060101010101" charset="-122"/>
                <a:ea typeface="仿宋" panose="02010609060101010101" charset="-122"/>
                <a:cs typeface="仿宋" panose="02010609060101010101" charset="-122"/>
                <a:sym typeface="+mn-ea"/>
              </a:rPr>
              <a:t> </a:t>
            </a:r>
            <a:r>
              <a:rPr sz="1400" dirty="0">
                <a:latin typeface="仿宋" panose="02010609060101010101" charset="-122"/>
                <a:ea typeface="仿宋" panose="02010609060101010101" charset="-122"/>
                <a:cs typeface="仿宋" panose="02010609060101010101" charset="-122"/>
                <a:sym typeface="+mn-ea"/>
              </a:rPr>
              <a:t>about general laws of translation, studies of</a:t>
            </a:r>
            <a:r>
              <a:rPr lang="en-US" sz="1400" dirty="0">
                <a:latin typeface="仿宋" panose="02010609060101010101" charset="-122"/>
                <a:ea typeface="仿宋" panose="02010609060101010101" charset="-122"/>
                <a:cs typeface="仿宋" panose="02010609060101010101" charset="-122"/>
                <a:sym typeface="+mn-ea"/>
              </a:rPr>
              <a:t> </a:t>
            </a:r>
            <a:r>
              <a:rPr sz="1400" dirty="0">
                <a:latin typeface="仿宋" panose="02010609060101010101" charset="-122"/>
                <a:ea typeface="仿宋" panose="02010609060101010101" charset="-122"/>
                <a:cs typeface="仿宋" panose="02010609060101010101" charset="-122"/>
                <a:sym typeface="+mn-ea"/>
              </a:rPr>
              <a:t>translation with special reference to Chinese</a:t>
            </a:r>
            <a:r>
              <a:rPr lang="en-US" sz="1400" dirty="0">
                <a:latin typeface="仿宋" panose="02010609060101010101" charset="-122"/>
                <a:ea typeface="仿宋" panose="02010609060101010101" charset="-122"/>
                <a:cs typeface="仿宋" panose="02010609060101010101" charset="-122"/>
                <a:sym typeface="+mn-ea"/>
              </a:rPr>
              <a:t> </a:t>
            </a:r>
            <a:r>
              <a:rPr sz="1400" dirty="0">
                <a:latin typeface="仿宋" panose="02010609060101010101" charset="-122"/>
                <a:ea typeface="仿宋" panose="02010609060101010101" charset="-122"/>
                <a:cs typeface="仿宋" panose="02010609060101010101" charset="-122"/>
                <a:sym typeface="+mn-ea"/>
              </a:rPr>
              <a:t>and English, and methods to apply theories</a:t>
            </a:r>
            <a:r>
              <a:rPr lang="en-US" sz="1400" dirty="0">
                <a:latin typeface="仿宋" panose="02010609060101010101" charset="-122"/>
                <a:ea typeface="仿宋" panose="02010609060101010101" charset="-122"/>
                <a:cs typeface="仿宋" panose="02010609060101010101" charset="-122"/>
                <a:sym typeface="+mn-ea"/>
              </a:rPr>
              <a:t> </a:t>
            </a:r>
            <a:r>
              <a:rPr sz="1400" dirty="0">
                <a:latin typeface="仿宋" panose="02010609060101010101" charset="-122"/>
                <a:ea typeface="仿宋" panose="02010609060101010101" charset="-122"/>
                <a:cs typeface="仿宋" panose="02010609060101010101" charset="-122"/>
                <a:sym typeface="+mn-ea"/>
              </a:rPr>
              <a:t>to</a:t>
            </a:r>
            <a:r>
              <a:rPr lang="en-US" sz="1400" dirty="0">
                <a:latin typeface="仿宋" panose="02010609060101010101" charset="-122"/>
                <a:ea typeface="仿宋" panose="02010609060101010101" charset="-122"/>
                <a:cs typeface="仿宋" panose="02010609060101010101" charset="-122"/>
                <a:sym typeface="+mn-ea"/>
              </a:rPr>
              <a:t> </a:t>
            </a:r>
            <a:r>
              <a:rPr sz="1400" dirty="0">
                <a:latin typeface="仿宋" panose="02010609060101010101" charset="-122"/>
                <a:ea typeface="仿宋" panose="02010609060101010101" charset="-122"/>
                <a:cs typeface="仿宋" panose="02010609060101010101" charset="-122"/>
                <a:sym typeface="+mn-ea"/>
              </a:rPr>
              <a:t>practice.</a:t>
            </a:r>
            <a:r>
              <a:rPr lang="en-US" sz="1400" dirty="0">
                <a:latin typeface="仿宋" panose="02010609060101010101" charset="-122"/>
                <a:ea typeface="仿宋" panose="02010609060101010101" charset="-122"/>
                <a:cs typeface="仿宋" panose="02010609060101010101" charset="-122"/>
                <a:sym typeface="+mn-ea"/>
              </a:rPr>
              <a:t>It </a:t>
            </a:r>
            <a:r>
              <a:rPr sz="1400" dirty="0">
                <a:latin typeface="仿宋" panose="02010609060101010101" charset="-122"/>
                <a:ea typeface="仿宋" panose="02010609060101010101" charset="-122"/>
                <a:cs typeface="仿宋" panose="02010609060101010101" charset="-122"/>
                <a:sym typeface="+mn-ea"/>
              </a:rPr>
              <a:t>addresses the</a:t>
            </a:r>
            <a:r>
              <a:rPr lang="en-US" sz="1400" dirty="0">
                <a:latin typeface="仿宋" panose="02010609060101010101" charset="-122"/>
                <a:ea typeface="仿宋" panose="02010609060101010101" charset="-122"/>
                <a:cs typeface="仿宋" panose="02010609060101010101" charset="-122"/>
                <a:sym typeface="+mn-ea"/>
              </a:rPr>
              <a:t> </a:t>
            </a:r>
            <a:r>
              <a:rPr lang="zh-CN" altLang="en-US" sz="1400" dirty="0">
                <a:latin typeface="仿宋" panose="02010609060101010101" charset="-122"/>
                <a:ea typeface="仿宋" panose="02010609060101010101" charset="-122"/>
                <a:cs typeface="仿宋" panose="02010609060101010101" charset="-122"/>
              </a:rPr>
              <a:t>description of the phenomenon of</a:t>
            </a:r>
            <a:r>
              <a:rPr lang="en-US" altLang="zh-CN" sz="1400" dirty="0">
                <a:latin typeface="仿宋" panose="02010609060101010101" charset="-122"/>
                <a:ea typeface="仿宋" panose="02010609060101010101" charset="-122"/>
                <a:cs typeface="仿宋" panose="02010609060101010101" charset="-122"/>
              </a:rPr>
              <a:t> </a:t>
            </a:r>
            <a:r>
              <a:rPr lang="zh-CN" altLang="en-US" sz="1400" dirty="0">
                <a:latin typeface="仿宋" panose="02010609060101010101" charset="-122"/>
                <a:ea typeface="仿宋" panose="02010609060101010101" charset="-122"/>
                <a:cs typeface="仿宋" panose="02010609060101010101" charset="-122"/>
              </a:rPr>
              <a:t>translation by focusing on such</a:t>
            </a:r>
            <a:r>
              <a:rPr lang="en-US" altLang="zh-CN" sz="1400" dirty="0">
                <a:latin typeface="仿宋" panose="02010609060101010101" charset="-122"/>
                <a:ea typeface="仿宋" panose="02010609060101010101" charset="-122"/>
                <a:cs typeface="仿宋" panose="02010609060101010101" charset="-122"/>
              </a:rPr>
              <a:t> </a:t>
            </a:r>
            <a:r>
              <a:rPr lang="zh-CN" altLang="en-US" sz="1400" dirty="0">
                <a:latin typeface="仿宋" panose="02010609060101010101" charset="-122"/>
                <a:ea typeface="仿宋" panose="02010609060101010101" charset="-122"/>
                <a:cs typeface="仿宋" panose="02010609060101010101" charset="-122"/>
              </a:rPr>
              <a:t>questions as the definition of</a:t>
            </a:r>
            <a:r>
              <a:rPr lang="en-US" altLang="zh-CN" sz="1400" dirty="0">
                <a:latin typeface="仿宋" panose="02010609060101010101" charset="-122"/>
                <a:ea typeface="仿宋" panose="02010609060101010101" charset="-122"/>
                <a:cs typeface="仿宋" panose="02010609060101010101" charset="-122"/>
              </a:rPr>
              <a:t> </a:t>
            </a:r>
            <a:r>
              <a:rPr lang="zh-CN" altLang="en-US" sz="1400" dirty="0">
                <a:latin typeface="仿宋" panose="02010609060101010101" charset="-122"/>
                <a:ea typeface="仿宋" panose="02010609060101010101" charset="-122"/>
                <a:cs typeface="仿宋" panose="02010609060101010101" charset="-122"/>
              </a:rPr>
              <a:t>translation, the nature of translation,</a:t>
            </a:r>
            <a:r>
              <a:rPr lang="en-US" altLang="zh-CN" sz="1400" dirty="0">
                <a:latin typeface="仿宋" panose="02010609060101010101" charset="-122"/>
                <a:ea typeface="仿宋" panose="02010609060101010101" charset="-122"/>
                <a:cs typeface="仿宋" panose="02010609060101010101" charset="-122"/>
              </a:rPr>
              <a:t> </a:t>
            </a:r>
            <a:r>
              <a:rPr lang="zh-CN" altLang="en-US" sz="1400" dirty="0">
                <a:latin typeface="仿宋" panose="02010609060101010101" charset="-122"/>
                <a:ea typeface="仿宋" panose="02010609060101010101" charset="-122"/>
                <a:cs typeface="仿宋" panose="02010609060101010101" charset="-122"/>
              </a:rPr>
              <a:t>types of translation, criteria of</a:t>
            </a:r>
            <a:r>
              <a:rPr lang="en-US" altLang="zh-CN" sz="1400" dirty="0">
                <a:latin typeface="仿宋" panose="02010609060101010101" charset="-122"/>
                <a:ea typeface="仿宋" panose="02010609060101010101" charset="-122"/>
                <a:cs typeface="仿宋" panose="02010609060101010101" charset="-122"/>
              </a:rPr>
              <a:t> </a:t>
            </a:r>
            <a:r>
              <a:rPr lang="zh-CN" altLang="en-US" sz="1400" dirty="0">
                <a:latin typeface="仿宋" panose="02010609060101010101" charset="-122"/>
                <a:ea typeface="仿宋" panose="02010609060101010101" charset="-122"/>
                <a:cs typeface="仿宋" panose="02010609060101010101" charset="-122"/>
              </a:rPr>
              <a:t>translation,</a:t>
            </a:r>
            <a:r>
              <a:rPr lang="en-US" altLang="zh-CN" sz="1400" dirty="0">
                <a:latin typeface="仿宋" panose="02010609060101010101" charset="-122"/>
                <a:ea typeface="仿宋" panose="02010609060101010101" charset="-122"/>
                <a:cs typeface="仿宋" panose="02010609060101010101" charset="-122"/>
              </a:rPr>
              <a:t> </a:t>
            </a:r>
            <a:r>
              <a:rPr lang="zh-CN" altLang="en-US" sz="1400" dirty="0">
                <a:latin typeface="仿宋" panose="02010609060101010101" charset="-122"/>
                <a:ea typeface="仿宋" panose="02010609060101010101" charset="-122"/>
                <a:cs typeface="仿宋" panose="02010609060101010101" charset="-122"/>
              </a:rPr>
              <a:t>procedures of translation,</a:t>
            </a:r>
            <a:r>
              <a:rPr lang="en-US" altLang="zh-CN" sz="1400" dirty="0">
                <a:latin typeface="仿宋" panose="02010609060101010101" charset="-122"/>
                <a:ea typeface="仿宋" panose="02010609060101010101" charset="-122"/>
                <a:cs typeface="仿宋" panose="02010609060101010101" charset="-122"/>
              </a:rPr>
              <a:t> </a:t>
            </a:r>
            <a:r>
              <a:rPr lang="zh-CN" altLang="en-US" sz="1400" dirty="0">
                <a:latin typeface="仿宋" panose="02010609060101010101" charset="-122"/>
                <a:ea typeface="仿宋" panose="02010609060101010101" charset="-122"/>
                <a:cs typeface="仿宋" panose="02010609060101010101" charset="-122"/>
              </a:rPr>
              <a:t>and disciplines related to translation</a:t>
            </a:r>
            <a:r>
              <a:rPr lang="en-US" altLang="zh-CN" sz="1400" dirty="0">
                <a:latin typeface="仿宋" panose="02010609060101010101" charset="-122"/>
                <a:ea typeface="仿宋" panose="02010609060101010101" charset="-122"/>
                <a:cs typeface="仿宋" panose="02010609060101010101" charset="-122"/>
              </a:rPr>
              <a:t> </a:t>
            </a:r>
            <a:r>
              <a:rPr lang="zh-CN" altLang="en-US" sz="1400" dirty="0">
                <a:latin typeface="仿宋" panose="02010609060101010101" charset="-122"/>
                <a:ea typeface="仿宋" panose="02010609060101010101" charset="-122"/>
                <a:cs typeface="仿宋" panose="02010609060101010101" charset="-122"/>
              </a:rPr>
              <a:t>and translation studies.</a:t>
            </a:r>
            <a:endParaRPr lang="zh-CN" altLang="en-US" sz="1400" dirty="0">
              <a:latin typeface="仿宋" panose="02010609060101010101" charset="-122"/>
              <a:ea typeface="仿宋" panose="02010609060101010101" charset="-122"/>
              <a:cs typeface="仿宋" panose="02010609060101010101" charset="-122"/>
            </a:endParaRPr>
          </a:p>
        </p:txBody>
      </p:sp>
      <p:sp>
        <p:nvSpPr>
          <p:cNvPr id="1048646" name="文本框 1"/>
          <p:cNvSpPr txBox="1"/>
          <p:nvPr/>
        </p:nvSpPr>
        <p:spPr>
          <a:xfrm>
            <a:off x="3141345" y="881380"/>
            <a:ext cx="6381750" cy="624840"/>
          </a:xfrm>
          <a:prstGeom prst="rect">
            <a:avLst/>
          </a:prstGeom>
          <a:noFill/>
        </p:spPr>
        <p:txBody>
          <a:bodyPr wrap="square" rtlCol="0">
            <a:spAutoFit/>
            <a:scene3d>
              <a:camera prst="orthographicFront"/>
              <a:lightRig rig="threePt" dir="t"/>
            </a:scene3d>
          </a:bodyPr>
          <a:p>
            <a:r>
              <a:rPr lang="en-US" altLang="zh-CN" sz="3200">
                <a:ln w="6600">
                  <a:solidFill>
                    <a:schemeClr val="accent2"/>
                  </a:solidFill>
                  <a:prstDash val="solid"/>
                </a:ln>
                <a:solidFill>
                  <a:srgbClr val="FFFFFF"/>
                </a:solidFill>
                <a:effectLst>
                  <a:outerShdw dist="38100" dir="2700000" algn="tl" rotWithShape="0">
                    <a:schemeClr val="accent2"/>
                  </a:outerShdw>
                </a:effectLst>
                <a:latin typeface="黑体" panose="02010609060101010101" charset="-122"/>
                <a:ea typeface="黑体" panose="02010609060101010101" charset="-122"/>
                <a:cs typeface="黑体" panose="02010609060101010101" charset="-122"/>
              </a:rPr>
              <a:t>What is translation study</a:t>
            </a:r>
            <a:r>
              <a:rPr lang="zh-CN" altLang="en-US" sz="3200">
                <a:ln w="6600">
                  <a:solidFill>
                    <a:schemeClr val="accent2"/>
                  </a:solidFill>
                  <a:prstDash val="solid"/>
                </a:ln>
                <a:solidFill>
                  <a:srgbClr val="FFFFFF"/>
                </a:solidFill>
                <a:effectLst>
                  <a:outerShdw dist="38100" dir="2700000" algn="tl" rotWithShape="0">
                    <a:schemeClr val="accent2"/>
                  </a:outerShdw>
                </a:effectLst>
                <a:latin typeface="黑体" panose="02010609060101010101" charset="-122"/>
                <a:ea typeface="黑体" panose="02010609060101010101" charset="-122"/>
                <a:cs typeface="黑体" panose="02010609060101010101" charset="-122"/>
              </a:rPr>
              <a:t>？</a:t>
            </a:r>
            <a:endParaRPr lang="zh-CN" altLang="en-US" sz="3200">
              <a:ln w="6600">
                <a:solidFill>
                  <a:schemeClr val="accent2"/>
                </a:solidFill>
                <a:prstDash val="solid"/>
              </a:ln>
              <a:solidFill>
                <a:srgbClr val="FFFFFF"/>
              </a:solidFill>
              <a:effectLst>
                <a:outerShdw dist="38100" dir="2700000" algn="tl" rotWithShape="0">
                  <a:schemeClr val="accent2"/>
                </a:outerShdw>
              </a:effectLst>
              <a:latin typeface="黑体" panose="02010609060101010101" charset="-122"/>
              <a:ea typeface="黑体" panose="02010609060101010101" charset="-122"/>
              <a:cs typeface="黑体" panose="02010609060101010101" charset="-12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63" name=""/>
        <p:cNvGrpSpPr/>
        <p:nvPr/>
      </p:nvGrpSpPr>
      <p:grpSpPr>
        <a:xfrm>
          <a:off x="0" y="0"/>
          <a:ext cx="0" cy="0"/>
          <a:chOff x="0" y="0"/>
          <a:chExt cx="0" cy="0"/>
        </a:xfrm>
      </p:grpSpPr>
      <p:pic>
        <p:nvPicPr>
          <p:cNvPr id="2097201" name="图片 8"/>
          <p:cNvPicPr>
            <a:picLocks noChangeAspect="1"/>
          </p:cNvPicPr>
          <p:nvPr/>
        </p:nvPicPr>
        <p:blipFill>
          <a:blip r:embed="rId1"/>
          <a:stretch>
            <a:fillRect/>
          </a:stretch>
        </p:blipFill>
        <p:spPr>
          <a:xfrm>
            <a:off x="-1" y="0"/>
            <a:ext cx="12188826" cy="6858000"/>
          </a:xfrm>
          <a:prstGeom prst="rect">
            <a:avLst/>
          </a:prstGeom>
        </p:spPr>
      </p:pic>
      <p:pic>
        <p:nvPicPr>
          <p:cNvPr id="2097202" name="图片 10" descr="文本框2.png"/>
          <p:cNvPicPr>
            <a:picLocks noChangeAspect="1"/>
          </p:cNvPicPr>
          <p:nvPr/>
        </p:nvPicPr>
        <p:blipFill>
          <a:blip r:embed="rId2"/>
          <a:stretch>
            <a:fillRect/>
          </a:stretch>
        </p:blipFill>
        <p:spPr>
          <a:xfrm>
            <a:off x="3168358" y="1275798"/>
            <a:ext cx="5882187" cy="3623087"/>
          </a:xfrm>
          <a:prstGeom prst="rect">
            <a:avLst/>
          </a:prstGeom>
        </p:spPr>
      </p:pic>
      <p:pic>
        <p:nvPicPr>
          <p:cNvPr id="2097203" name="图片 9" descr="项目序号.png"/>
          <p:cNvPicPr>
            <a:picLocks noChangeAspect="1"/>
          </p:cNvPicPr>
          <p:nvPr/>
        </p:nvPicPr>
        <p:blipFill>
          <a:blip r:embed="rId3"/>
          <a:stretch>
            <a:fillRect/>
          </a:stretch>
        </p:blipFill>
        <p:spPr>
          <a:xfrm>
            <a:off x="5632141" y="1787210"/>
            <a:ext cx="999960" cy="987461"/>
          </a:xfrm>
          <a:prstGeom prst="rect">
            <a:avLst/>
          </a:prstGeom>
        </p:spPr>
      </p:pic>
      <p:sp>
        <p:nvSpPr>
          <p:cNvPr id="1048647" name="文本框 5"/>
          <p:cNvSpPr txBox="1"/>
          <p:nvPr/>
        </p:nvSpPr>
        <p:spPr>
          <a:xfrm>
            <a:off x="5825528" y="1959039"/>
            <a:ext cx="589281" cy="574040"/>
          </a:xfrm>
          <a:prstGeom prst="rect">
            <a:avLst/>
          </a:prstGeom>
          <a:noFill/>
        </p:spPr>
        <p:txBody>
          <a:bodyPr wrap="none" rtlCol="0">
            <a:spAutoFit/>
          </a:bodyPr>
          <a:p>
            <a:pPr algn="ctr"/>
            <a:r>
              <a:rPr kumimoji="1" lang="zh-CN" altLang="en-US" sz="3200" spc="300" dirty="0">
                <a:solidFill>
                  <a:srgbClr val="C00000"/>
                </a:solidFill>
                <a:latin typeface="Source Han Sans CN Medium" panose="020B0500000000000000" pitchFamily="34" charset="-128"/>
                <a:ea typeface="Source Han Sans CN Medium" panose="020B0500000000000000" pitchFamily="34" charset="-128"/>
              </a:rPr>
              <a:t>贰</a:t>
            </a:r>
            <a:endParaRPr kumimoji="1" lang="zh-CN" altLang="en-US" sz="3200" spc="300" dirty="0">
              <a:solidFill>
                <a:srgbClr val="C00000"/>
              </a:solidFill>
              <a:latin typeface="Source Han Sans CN Medium" panose="020B0500000000000000" pitchFamily="34" charset="-128"/>
              <a:ea typeface="Source Han Sans CN Medium" panose="020B0500000000000000" pitchFamily="34" charset="-128"/>
            </a:endParaRPr>
          </a:p>
        </p:txBody>
      </p:sp>
      <p:sp>
        <p:nvSpPr>
          <p:cNvPr id="1048648" name="文本框 6"/>
          <p:cNvSpPr txBox="1"/>
          <p:nvPr/>
        </p:nvSpPr>
        <p:spPr>
          <a:xfrm>
            <a:off x="5032936" y="3168115"/>
            <a:ext cx="1922780" cy="510541"/>
          </a:xfrm>
          <a:prstGeom prst="rect">
            <a:avLst/>
          </a:prstGeom>
          <a:noFill/>
        </p:spPr>
        <p:txBody>
          <a:bodyPr wrap="none" rtlCol="0">
            <a:spAutoFit/>
          </a:bodyPr>
          <a:p>
            <a:pPr algn="ctr"/>
            <a:r>
              <a:rPr kumimoji="1" lang="en-US" altLang="zh-CN" sz="2800" spc="300" dirty="0">
                <a:solidFill>
                  <a:schemeClr val="tx1"/>
                </a:solidFill>
                <a:latin typeface="Source Han Sans CN Normal" panose="020B0400000000000000" pitchFamily="34" charset="-128"/>
                <a:ea typeface="Source Han Sans CN Normal" panose="020B0400000000000000" pitchFamily="34" charset="-128"/>
                <a:sym typeface="+mn-ea"/>
              </a:rPr>
              <a:t>Milestones</a:t>
            </a:r>
            <a:endParaRPr kumimoji="1" lang="en-US" altLang="zh-CN" sz="2800" spc="300" dirty="0">
              <a:solidFill>
                <a:schemeClr val="tx1"/>
              </a:solidFill>
              <a:latin typeface="Source Han Sans CN Normal" panose="020B0400000000000000" pitchFamily="34" charset="-128"/>
              <a:ea typeface="Source Han Sans CN Normal" panose="020B0400000000000000" pitchFamily="34" charset="-128"/>
              <a:sym typeface="+mn-ea"/>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32" name=""/>
        <p:cNvGrpSpPr/>
        <p:nvPr/>
      </p:nvGrpSpPr>
      <p:grpSpPr>
        <a:xfrm>
          <a:off x="0" y="0"/>
          <a:ext cx="0" cy="0"/>
          <a:chOff x="0" y="0"/>
          <a:chExt cx="0" cy="0"/>
        </a:xfrm>
      </p:grpSpPr>
      <p:pic>
        <p:nvPicPr>
          <p:cNvPr id="2097218" name="图片 5"/>
          <p:cNvPicPr>
            <a:picLocks noChangeAspect="1"/>
          </p:cNvPicPr>
          <p:nvPr/>
        </p:nvPicPr>
        <p:blipFill>
          <a:blip r:embed="rId1"/>
          <a:stretch>
            <a:fillRect/>
          </a:stretch>
        </p:blipFill>
        <p:spPr>
          <a:xfrm>
            <a:off x="-1" y="0"/>
            <a:ext cx="12188825" cy="6858000"/>
          </a:xfrm>
          <a:prstGeom prst="rect">
            <a:avLst/>
          </a:prstGeom>
        </p:spPr>
      </p:pic>
      <p:sp>
        <p:nvSpPr>
          <p:cNvPr id="1048848" name="线条"/>
          <p:cNvSpPr/>
          <p:nvPr/>
        </p:nvSpPr>
        <p:spPr>
          <a:xfrm flipV="1">
            <a:off x="1665624" y="1730743"/>
            <a:ext cx="0" cy="4241400"/>
          </a:xfrm>
          <a:prstGeom prst="line">
            <a:avLst/>
          </a:prstGeom>
          <a:ln w="12700">
            <a:solidFill>
              <a:schemeClr val="tx1">
                <a:lumMod val="50000"/>
                <a:lumOff val="50000"/>
              </a:schemeClr>
            </a:solidFill>
            <a:miter/>
          </a:ln>
        </p:spPr>
        <p:txBody>
          <a:bodyPr lIns="22860" rIns="22860"/>
          <a:p>
            <a:pPr defTabSz="228600">
              <a:defRPr sz="1200" b="0">
                <a:solidFill>
                  <a:srgbClr val="000000"/>
                </a:solidFill>
              </a:defRPr>
            </a:pPr>
            <a:endParaRPr sz="600" dirty="0"/>
          </a:p>
        </p:txBody>
      </p:sp>
      <p:pic>
        <p:nvPicPr>
          <p:cNvPr id="2097219" name="图片 49" descr="项目序号.png"/>
          <p:cNvPicPr>
            <a:picLocks noChangeAspect="1"/>
          </p:cNvPicPr>
          <p:nvPr/>
        </p:nvPicPr>
        <p:blipFill>
          <a:blip r:embed="rId2"/>
          <a:stretch>
            <a:fillRect/>
          </a:stretch>
        </p:blipFill>
        <p:spPr>
          <a:xfrm>
            <a:off x="1335808" y="1730742"/>
            <a:ext cx="658953" cy="650716"/>
          </a:xfrm>
          <a:prstGeom prst="rect">
            <a:avLst/>
          </a:prstGeom>
        </p:spPr>
      </p:pic>
      <p:pic>
        <p:nvPicPr>
          <p:cNvPr id="2097220" name="图片 50" descr="项目序号.png"/>
          <p:cNvPicPr>
            <a:picLocks noChangeAspect="1"/>
          </p:cNvPicPr>
          <p:nvPr/>
        </p:nvPicPr>
        <p:blipFill>
          <a:blip r:embed="rId2"/>
          <a:stretch>
            <a:fillRect/>
          </a:stretch>
        </p:blipFill>
        <p:spPr>
          <a:xfrm>
            <a:off x="1335808" y="2876709"/>
            <a:ext cx="658953" cy="650716"/>
          </a:xfrm>
          <a:prstGeom prst="rect">
            <a:avLst/>
          </a:prstGeom>
        </p:spPr>
      </p:pic>
      <p:pic>
        <p:nvPicPr>
          <p:cNvPr id="2097221" name="图像" descr="图像"/>
          <p:cNvPicPr/>
          <p:nvPr/>
        </p:nvPicPr>
        <p:blipFill>
          <a:blip r:embed="rId3"/>
          <a:srcRect l="12500" r="12500"/>
          <a:stretch>
            <a:fillRect/>
          </a:stretch>
        </p:blipFill>
        <p:spPr>
          <a:xfrm>
            <a:off x="2298908" y="1534454"/>
            <a:ext cx="1066999" cy="1044881"/>
          </a:xfrm>
          <a:prstGeom prst="rect">
            <a:avLst/>
          </a:prstGeom>
          <a:ln w="12700">
            <a:miter lim="400000"/>
            <a:headEnd/>
            <a:tailEnd/>
          </a:ln>
        </p:spPr>
      </p:pic>
      <p:sp>
        <p:nvSpPr>
          <p:cNvPr id="1048849" name="TextBox 18"/>
          <p:cNvSpPr txBox="1"/>
          <p:nvPr/>
        </p:nvSpPr>
        <p:spPr bwMode="auto">
          <a:xfrm>
            <a:off x="3676423" y="1534365"/>
            <a:ext cx="6256020" cy="675640"/>
          </a:xfrm>
          <a:prstGeom prst="rect">
            <a:avLst/>
          </a:prstGeom>
          <a:noFill/>
        </p:spPr>
        <p:txBody>
          <a:bodyPr wrap="square">
            <a:spAutoFit/>
          </a:bodyPr>
          <a:p>
            <a:r>
              <a:rPr lang="en-US" altLang="zh-CN" dirty="0">
                <a:solidFill>
                  <a:schemeClr val="tx1">
                    <a:lumMod val="65000"/>
                    <a:lumOff val="35000"/>
                  </a:schemeClr>
                </a:solidFill>
                <a:latin typeface="黑体" panose="02010609060101010101" charset="-122"/>
                <a:ea typeface="黑体" panose="02010609060101010101" charset="-122"/>
                <a:cs typeface="Open Sans" panose="020B0606030504020204" pitchFamily="34" charset="0"/>
              </a:rPr>
              <a:t>From Han Dynasty to Northern and Southen Dynasties (206 BC–589)</a:t>
            </a:r>
            <a:endParaRPr lang="en-US" altLang="zh-CN" dirty="0">
              <a:solidFill>
                <a:schemeClr val="tx1">
                  <a:lumMod val="65000"/>
                  <a:lumOff val="35000"/>
                </a:schemeClr>
              </a:solidFill>
              <a:latin typeface="黑体" panose="02010609060101010101" charset="-122"/>
              <a:ea typeface="黑体" panose="02010609060101010101" charset="-122"/>
              <a:cs typeface="Open Sans" panose="020B0606030504020204" pitchFamily="34" charset="0"/>
            </a:endParaRPr>
          </a:p>
        </p:txBody>
      </p:sp>
      <p:sp>
        <p:nvSpPr>
          <p:cNvPr id="1048850" name="Mountain"/>
          <p:cNvSpPr txBox="1"/>
          <p:nvPr/>
        </p:nvSpPr>
        <p:spPr>
          <a:xfrm>
            <a:off x="5127941" y="704316"/>
            <a:ext cx="1785620" cy="510540"/>
          </a:xfrm>
          <a:prstGeom prst="rect">
            <a:avLst/>
          </a:prstGeom>
          <a:ln w="12700">
            <a:miter lim="400000"/>
          </a:ln>
        </p:spPr>
        <p:txBody>
          <a:bodyPr wrap="none" lIns="22860" rIns="22860">
            <a:spAutoFit/>
            <a:scene3d>
              <a:camera prst="orthographicFront"/>
              <a:lightRig rig="threePt" dir="t"/>
            </a:scene3d>
          </a:bodyPr>
          <a:lstStyle>
            <a:lvl1pPr algn="ctr">
              <a:defRPr sz="8400"/>
            </a:lvl1pPr>
          </a:lstStyle>
          <a:p>
            <a:r>
              <a:rPr lang="en-US" sz="2800" dirty="0">
                <a:ln w="6600">
                  <a:solidFill>
                    <a:schemeClr val="accent2"/>
                  </a:solidFill>
                  <a:prstDash val="solid"/>
                </a:ln>
                <a:solidFill>
                  <a:srgbClr val="FFFFFF"/>
                </a:solidFill>
                <a:effectLst>
                  <a:outerShdw dist="38100" dir="2700000" algn="tl" rotWithShape="0">
                    <a:schemeClr val="accent2"/>
                  </a:outerShdw>
                </a:effectLst>
                <a:latin typeface="Source Han Sans CN" panose="020B0500000000000000" pitchFamily="34" charset="-128"/>
                <a:ea typeface="Source Han Sans CN" panose="020B0500000000000000" pitchFamily="34" charset="-128"/>
              </a:rPr>
              <a:t>M</a:t>
            </a:r>
            <a:r>
              <a:rPr lang="en-US" altLang="zh-CN" sz="2800" dirty="0">
                <a:ln w="6600">
                  <a:solidFill>
                    <a:schemeClr val="accent2"/>
                  </a:solidFill>
                  <a:prstDash val="solid"/>
                </a:ln>
                <a:solidFill>
                  <a:srgbClr val="FFFFFF"/>
                </a:solidFill>
                <a:effectLst>
                  <a:outerShdw dist="38100" dir="2700000" algn="tl" rotWithShape="0">
                    <a:schemeClr val="accent2"/>
                  </a:outerShdw>
                </a:effectLst>
                <a:latin typeface="Source Han Sans CN" panose="020B0500000000000000" pitchFamily="34" charset="-128"/>
                <a:ea typeface="Source Han Sans CN" panose="020B0500000000000000" pitchFamily="34" charset="-128"/>
              </a:rPr>
              <a:t>ilestones</a:t>
            </a:r>
            <a:endParaRPr lang="en-US" altLang="zh-CN" sz="2800" dirty="0">
              <a:ln w="6600">
                <a:solidFill>
                  <a:schemeClr val="accent2"/>
                </a:solidFill>
                <a:prstDash val="solid"/>
              </a:ln>
              <a:solidFill>
                <a:srgbClr val="FFFFFF"/>
              </a:solidFill>
              <a:effectLst>
                <a:outerShdw dist="38100" dir="2700000" algn="tl" rotWithShape="0">
                  <a:schemeClr val="accent2"/>
                </a:outerShdw>
              </a:effectLst>
              <a:latin typeface="Source Han Sans CN" panose="020B0500000000000000" pitchFamily="34" charset="-128"/>
              <a:ea typeface="Source Han Sans CN" panose="020B0500000000000000" pitchFamily="34" charset="-128"/>
            </a:endParaRPr>
          </a:p>
        </p:txBody>
      </p:sp>
      <p:pic>
        <p:nvPicPr>
          <p:cNvPr id="2097222" name="图片 50" descr="项目序号.png"/>
          <p:cNvPicPr/>
          <p:nvPr/>
        </p:nvPicPr>
        <p:blipFill>
          <a:blip r:embed="rId2"/>
          <a:stretch>
            <a:fillRect/>
          </a:stretch>
        </p:blipFill>
        <p:spPr>
          <a:xfrm>
            <a:off x="1335808" y="4022676"/>
            <a:ext cx="658953" cy="650716"/>
          </a:xfrm>
          <a:prstGeom prst="rect">
            <a:avLst/>
          </a:prstGeom>
        </p:spPr>
      </p:pic>
      <p:pic>
        <p:nvPicPr>
          <p:cNvPr id="2097223" name="图片 0" descr="v2-933b24705a13373cd82cca334fdd28a0_b"/>
          <p:cNvPicPr>
            <a:picLocks noChangeAspect="1"/>
          </p:cNvPicPr>
          <p:nvPr/>
        </p:nvPicPr>
        <p:blipFill>
          <a:blip r:embed="rId4"/>
          <a:srcRect l="20441" r="23367"/>
          <a:stretch>
            <a:fillRect/>
          </a:stretch>
        </p:blipFill>
        <p:spPr>
          <a:xfrm>
            <a:off x="2116455" y="1431925"/>
            <a:ext cx="1327785" cy="1249680"/>
          </a:xfrm>
          <a:prstGeom prst="rect">
            <a:avLst/>
          </a:prstGeom>
        </p:spPr>
      </p:pic>
      <p:sp>
        <p:nvSpPr>
          <p:cNvPr id="1048851" name="文本框 1"/>
          <p:cNvSpPr txBox="1"/>
          <p:nvPr/>
        </p:nvSpPr>
        <p:spPr>
          <a:xfrm>
            <a:off x="3669873" y="2288540"/>
            <a:ext cx="7367270" cy="4769485"/>
          </a:xfrm>
          <a:prstGeom prst="rect">
            <a:avLst/>
          </a:prstGeom>
          <a:noFill/>
        </p:spPr>
        <p:txBody>
          <a:bodyPr wrap="square" rtlCol="0">
            <a:spAutoFit/>
          </a:bodyPr>
          <a:p>
            <a:pPr marL="285750" indent="-285750" algn="l">
              <a:buFont typeface="Arial" panose="020B0604020202020204" pitchFamily="34" charset="0"/>
              <a:buChar char="•"/>
            </a:pPr>
            <a:r>
              <a:rPr lang="zh-CN" altLang="en-US" sz="1600" b="1"/>
              <a:t>Zhi Qian</a:t>
            </a:r>
            <a:r>
              <a:rPr lang="zh-CN" altLang="en-US" sz="1600"/>
              <a:t>, a monk coming to China in late Eastern Han Dynasty, was the first in China to probe into translation theory and techniques.His translation principle is being expressive and elegance and being acceptable to the readers. </a:t>
            </a:r>
            <a:endParaRPr lang="zh-CN" altLang="en-US" sz="1600"/>
          </a:p>
          <a:p>
            <a:pPr marL="285750" indent="-285750" algn="l">
              <a:buFont typeface="Arial" panose="020B0604020202020204" pitchFamily="34" charset="0"/>
              <a:buChar char="•"/>
            </a:pPr>
            <a:endParaRPr lang="zh-CN" altLang="en-US" sz="1600"/>
          </a:p>
          <a:p>
            <a:pPr marL="285750" indent="-285750" algn="l">
              <a:buFont typeface="Arial" panose="020B0604020202020204" pitchFamily="34" charset="0"/>
              <a:buChar char="•"/>
            </a:pPr>
            <a:r>
              <a:rPr lang="zh-CN" altLang="en-US" sz="1600" b="1">
                <a:sym typeface="+mn-ea"/>
              </a:rPr>
              <a:t>Dao An</a:t>
            </a:r>
            <a:r>
              <a:rPr lang="zh-CN" altLang="en-US" sz="1600">
                <a:sym typeface="+mn-ea"/>
              </a:rPr>
              <a:t> knew little about Sanskrit, but through the comparison of different translated versions he explored the law of translation such as complicated and con-cise, literal and liberal techniques, and proposed his theory "Five Adaptations and Three Difficulties." The five adaptations are 1) adapting in the light of the order of Chinese, 2) doing some polishing because of the plain Sanskrit and flowery Chinese,3) not deleting the repetitions of the same thing in the original, 4) deleting the unnec-essary repetition in the end of sutra, and 5) deleting the re-expressions of the things expressed previously before coming to other parts. The three difficulties are 1) it is hard to properly translate the ancient Sanskrit by using the Chinese rhythmical prose(characterized by parallelism and ornateness), 2) it is hard for the later generation to master the delicate philosophy of the ancients, and 3) it is hard for people at present to achieve accuracy in translating materials of the old days. </a:t>
            </a:r>
            <a:endParaRPr lang="zh-CN" altLang="en-US" sz="1600"/>
          </a:p>
          <a:p>
            <a:pPr marL="285750" indent="-285750" algn="l">
              <a:buFont typeface="Arial" panose="020B0604020202020204" pitchFamily="34" charset="0"/>
              <a:buChar char="•"/>
            </a:pPr>
            <a:endParaRPr lang="zh-CN" altLang="en-US" sz="1600"/>
          </a:p>
          <a:p>
            <a:pPr marL="285750" indent="-285750" algn="l">
              <a:buFont typeface="Arial" panose="020B0604020202020204" pitchFamily="34" charset="0"/>
              <a:buChar char="•"/>
            </a:pPr>
            <a:endParaRPr lang="zh-CN" altLang="en-US" sz="1600"/>
          </a:p>
        </p:txBody>
      </p:sp>
      <p:pic>
        <p:nvPicPr>
          <p:cNvPr id="2097243" name="图片 50" descr="项目序号.png"/>
          <p:cNvPicPr/>
          <p:nvPr/>
        </p:nvPicPr>
        <p:blipFill>
          <a:blip r:embed="rId2"/>
          <a:stretch>
            <a:fillRect/>
          </a:stretch>
        </p:blipFill>
        <p:spPr>
          <a:xfrm>
            <a:off x="1335808" y="5321427"/>
            <a:ext cx="658953" cy="650716"/>
          </a:xfrm>
          <a:prstGeom prst="rect">
            <a:avLst/>
          </a:prstGeom>
        </p:spPr>
      </p:pic>
      <p:sp>
        <p:nvSpPr>
          <p:cNvPr id="6" name="线条"/>
          <p:cNvSpPr/>
          <p:nvPr/>
        </p:nvSpPr>
        <p:spPr>
          <a:xfrm flipV="1">
            <a:off x="1665624" y="1721853"/>
            <a:ext cx="0" cy="4241400"/>
          </a:xfrm>
          <a:prstGeom prst="line">
            <a:avLst/>
          </a:prstGeom>
          <a:ln w="12700">
            <a:solidFill>
              <a:schemeClr val="tx1">
                <a:lumMod val="50000"/>
                <a:lumOff val="50000"/>
              </a:schemeClr>
            </a:solidFill>
            <a:miter/>
          </a:ln>
        </p:spPr>
        <p:txBody>
          <a:bodyPr lIns="22860" rIns="22860"/>
          <a:p>
            <a:pPr defTabSz="228600">
              <a:defRPr sz="1200" b="0">
                <a:solidFill>
                  <a:srgbClr val="000000"/>
                </a:solidFill>
              </a:defRPr>
            </a:pPr>
            <a:endParaRPr sz="600" dirty="0"/>
          </a:p>
        </p:txBody>
      </p:sp>
      <p:pic>
        <p:nvPicPr>
          <p:cNvPr id="2" name="图片 49" descr="项目序号.png"/>
          <p:cNvPicPr>
            <a:picLocks noChangeAspect="1"/>
          </p:cNvPicPr>
          <p:nvPr/>
        </p:nvPicPr>
        <p:blipFill>
          <a:blip r:embed="rId2"/>
          <a:stretch>
            <a:fillRect/>
          </a:stretch>
        </p:blipFill>
        <p:spPr>
          <a:xfrm>
            <a:off x="1335808" y="1721852"/>
            <a:ext cx="658953" cy="650716"/>
          </a:xfrm>
          <a:prstGeom prst="rect">
            <a:avLst/>
          </a:prstGeom>
        </p:spPr>
      </p:pic>
      <p:pic>
        <p:nvPicPr>
          <p:cNvPr id="3" name="图片 50" descr="项目序号.png"/>
          <p:cNvPicPr>
            <a:picLocks noChangeAspect="1"/>
          </p:cNvPicPr>
          <p:nvPr/>
        </p:nvPicPr>
        <p:blipFill>
          <a:blip r:embed="rId2"/>
          <a:stretch>
            <a:fillRect/>
          </a:stretch>
        </p:blipFill>
        <p:spPr>
          <a:xfrm>
            <a:off x="1335808" y="2867819"/>
            <a:ext cx="658953" cy="650716"/>
          </a:xfrm>
          <a:prstGeom prst="rect">
            <a:avLst/>
          </a:prstGeom>
        </p:spPr>
      </p:pic>
      <p:pic>
        <p:nvPicPr>
          <p:cNvPr id="4" name="图片 50" descr="项目序号.png"/>
          <p:cNvPicPr/>
          <p:nvPr/>
        </p:nvPicPr>
        <p:blipFill>
          <a:blip r:embed="rId2"/>
          <a:stretch>
            <a:fillRect/>
          </a:stretch>
        </p:blipFill>
        <p:spPr>
          <a:xfrm>
            <a:off x="1335808" y="4013786"/>
            <a:ext cx="658953" cy="650716"/>
          </a:xfrm>
          <a:prstGeom prst="rect">
            <a:avLst/>
          </a:prstGeom>
        </p:spPr>
      </p:pic>
      <p:pic>
        <p:nvPicPr>
          <p:cNvPr id="5" name="图片 50" descr="项目序号.png"/>
          <p:cNvPicPr/>
          <p:nvPr/>
        </p:nvPicPr>
        <p:blipFill>
          <a:blip r:embed="rId2"/>
          <a:stretch>
            <a:fillRect/>
          </a:stretch>
        </p:blipFill>
        <p:spPr>
          <a:xfrm>
            <a:off x="1335808" y="5312537"/>
            <a:ext cx="658953" cy="65071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indefinite" fill="hold"/>
                                        <p:tgtEl>
                                          <p:spTgt spid="2097221"/>
                                        </p:tgtEl>
                                        <p:attrNameLst>
                                          <p:attrName>style.visibility</p:attrName>
                                        </p:attrNameLst>
                                      </p:cBhvr>
                                      <p:to>
                                        <p:strVal val="visible"/>
                                      </p:to>
                                    </p:set>
                                    <p:animEffect transition="in" filter="dissolve">
                                      <p:cBhvr>
                                        <p:cTn id="7" dur="1000"/>
                                        <p:tgtEl>
                                          <p:spTgt spid="2097221"/>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indefinite" fill="hold"/>
                                        <p:tgtEl>
                                          <p:spTgt spid="1048848"/>
                                        </p:tgtEl>
                                        <p:attrNameLst>
                                          <p:attrName>style.visibility</p:attrName>
                                        </p:attrNameLst>
                                      </p:cBhvr>
                                      <p:to>
                                        <p:strVal val="visible"/>
                                      </p:to>
                                    </p:set>
                                    <p:animEffect transition="in" filter="wipe(up)">
                                      <p:cBhvr>
                                        <p:cTn id="11" dur="1000"/>
                                        <p:tgtEl>
                                          <p:spTgt spid="1048848"/>
                                        </p:tgtEl>
                                      </p:cBhvr>
                                    </p:animEffect>
                                  </p:childTnLst>
                                </p:cTn>
                              </p:par>
                            </p:childTnLst>
                          </p:cTn>
                        </p:par>
                        <p:par>
                          <p:cTn id="12" fill="hold">
                            <p:stCondLst>
                              <p:cond delay="2000"/>
                            </p:stCondLst>
                            <p:childTnLst>
                              <p:par>
                                <p:cTn id="13" presetID="2" presetClass="entr" presetSubtype="8" fill="hold" grpId="0" nodeType="afterEffect">
                                  <p:stCondLst>
                                    <p:cond delay="0"/>
                                  </p:stCondLst>
                                  <p:childTnLst>
                                    <p:set>
                                      <p:cBhvr>
                                        <p:cTn id="14" dur="indefinite" fill="hold"/>
                                        <p:tgtEl>
                                          <p:spTgt spid="1048850"/>
                                        </p:tgtEl>
                                        <p:attrNameLst>
                                          <p:attrName>style.visibility</p:attrName>
                                        </p:attrNameLst>
                                      </p:cBhvr>
                                      <p:to>
                                        <p:strVal val="visible"/>
                                      </p:to>
                                    </p:set>
                                    <p:anim calcmode="lin" valueType="num">
                                      <p:cBhvr>
                                        <p:cTn id="15" dur="1000" fill="hold"/>
                                        <p:tgtEl>
                                          <p:spTgt spid="1048850"/>
                                        </p:tgtEl>
                                        <p:attrNameLst>
                                          <p:attrName>ppt_x</p:attrName>
                                        </p:attrNameLst>
                                      </p:cBhvr>
                                      <p:tavLst>
                                        <p:tav tm="0">
                                          <p:val>
                                            <p:strVal val="0-#ppt_w/2"/>
                                          </p:val>
                                        </p:tav>
                                        <p:tav tm="100000">
                                          <p:val>
                                            <p:strVal val="#ppt_x"/>
                                          </p:val>
                                        </p:tav>
                                      </p:tavLst>
                                    </p:anim>
                                    <p:anim calcmode="lin" valueType="num">
                                      <p:cBhvr>
                                        <p:cTn id="16" dur="1000" fill="hold"/>
                                        <p:tgtEl>
                                          <p:spTgt spid="1048850"/>
                                        </p:tgtEl>
                                        <p:attrNameLst>
                                          <p:attrName>ppt_y</p:attrName>
                                        </p:attrNameLst>
                                      </p:cBhvr>
                                      <p:tavLst>
                                        <p:tav tm="0">
                                          <p:val>
                                            <p:strVal val="#ppt_y"/>
                                          </p:val>
                                        </p:tav>
                                        <p:tav tm="100000">
                                          <p:val>
                                            <p:strVal val="#ppt_y"/>
                                          </p:val>
                                        </p:tav>
                                      </p:tavLst>
                                    </p:anim>
                                  </p:childTnLst>
                                </p:cTn>
                              </p:par>
                            </p:childTnLst>
                          </p:cTn>
                        </p:par>
                        <p:par>
                          <p:cTn id="17" fill="hold">
                            <p:stCondLst>
                              <p:cond delay="3000"/>
                            </p:stCondLst>
                            <p:childTnLst>
                              <p:par>
                                <p:cTn id="18" presetID="22" presetClass="entr" presetSubtype="1" fill="hold" grpId="0" nodeType="afterEffect">
                                  <p:stCondLst>
                                    <p:cond delay="0"/>
                                  </p:stCondLst>
                                  <p:childTnLst>
                                    <p:set>
                                      <p:cBhvr>
                                        <p:cTn id="19" dur="indefinite" fill="hold"/>
                                        <p:tgtEl>
                                          <p:spTgt spid="6"/>
                                        </p:tgtEl>
                                        <p:attrNameLst>
                                          <p:attrName>style.visibility</p:attrName>
                                        </p:attrNameLst>
                                      </p:cBhvr>
                                      <p:to>
                                        <p:strVal val="visible"/>
                                      </p:to>
                                    </p:set>
                                    <p:animEffect transition="in" filter="wipe(up)">
                                      <p:cBhvr>
                                        <p:cTn id="2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848" grpId="0" bldLvl="0" animBg="1" advAuto="0"/>
      <p:bldP spid="2097221" grpId="0" bldLvl="0" animBg="1" advAuto="0"/>
      <p:bldP spid="1048850" grpId="0" animBg="1" advAuto="0"/>
      <p:bldP spid="6" grpId="0" bldLvl="0" animBg="1" advAuto="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49" name=""/>
        <p:cNvGrpSpPr/>
        <p:nvPr/>
      </p:nvGrpSpPr>
      <p:grpSpPr>
        <a:xfrm>
          <a:off x="0" y="0"/>
          <a:ext cx="0" cy="0"/>
          <a:chOff x="0" y="0"/>
          <a:chExt cx="0" cy="0"/>
        </a:xfrm>
      </p:grpSpPr>
      <p:pic>
        <p:nvPicPr>
          <p:cNvPr id="2097224" name="图片 5"/>
          <p:cNvPicPr>
            <a:picLocks noChangeAspect="1"/>
          </p:cNvPicPr>
          <p:nvPr/>
        </p:nvPicPr>
        <p:blipFill>
          <a:blip r:embed="rId1"/>
          <a:stretch>
            <a:fillRect/>
          </a:stretch>
        </p:blipFill>
        <p:spPr>
          <a:xfrm>
            <a:off x="-1" y="0"/>
            <a:ext cx="12188825" cy="6858000"/>
          </a:xfrm>
          <a:prstGeom prst="rect">
            <a:avLst/>
          </a:prstGeom>
        </p:spPr>
      </p:pic>
      <p:pic>
        <p:nvPicPr>
          <p:cNvPr id="2097227" name="图像" descr="图像"/>
          <p:cNvPicPr/>
          <p:nvPr/>
        </p:nvPicPr>
        <p:blipFill>
          <a:blip r:embed="rId2"/>
          <a:srcRect l="12500" r="12500"/>
          <a:stretch>
            <a:fillRect/>
          </a:stretch>
        </p:blipFill>
        <p:spPr>
          <a:xfrm>
            <a:off x="2432893" y="1534454"/>
            <a:ext cx="1066999" cy="1044881"/>
          </a:xfrm>
          <a:prstGeom prst="rect">
            <a:avLst/>
          </a:prstGeom>
          <a:ln w="12700">
            <a:miter lim="400000"/>
            <a:headEnd/>
            <a:tailEnd/>
          </a:ln>
        </p:spPr>
      </p:pic>
      <p:sp>
        <p:nvSpPr>
          <p:cNvPr id="1048859" name="Mountain"/>
          <p:cNvSpPr txBox="1"/>
          <p:nvPr/>
        </p:nvSpPr>
        <p:spPr>
          <a:xfrm>
            <a:off x="5127941" y="704316"/>
            <a:ext cx="1785620" cy="510540"/>
          </a:xfrm>
          <a:prstGeom prst="rect">
            <a:avLst/>
          </a:prstGeom>
          <a:ln w="12700">
            <a:miter lim="400000"/>
          </a:ln>
        </p:spPr>
        <p:txBody>
          <a:bodyPr wrap="none" lIns="22860" rIns="22860">
            <a:spAutoFit/>
            <a:scene3d>
              <a:camera prst="orthographicFront"/>
              <a:lightRig rig="threePt" dir="t"/>
            </a:scene3d>
          </a:bodyPr>
          <a:lstStyle>
            <a:lvl1pPr algn="ctr">
              <a:defRPr sz="8400"/>
            </a:lvl1pPr>
          </a:lstStyle>
          <a:p>
            <a:r>
              <a:rPr lang="en-US" sz="2800" dirty="0">
                <a:ln w="6600">
                  <a:solidFill>
                    <a:schemeClr val="accent2"/>
                  </a:solidFill>
                  <a:prstDash val="solid"/>
                </a:ln>
                <a:solidFill>
                  <a:srgbClr val="FFFFFF"/>
                </a:solidFill>
                <a:effectLst>
                  <a:outerShdw dist="38100" dir="2700000" algn="tl" rotWithShape="0">
                    <a:schemeClr val="accent2"/>
                  </a:outerShdw>
                </a:effectLst>
                <a:latin typeface="Source Han Sans CN" panose="020B0500000000000000" pitchFamily="34" charset="-128"/>
                <a:ea typeface="Source Han Sans CN" panose="020B0500000000000000" pitchFamily="34" charset="-128"/>
              </a:rPr>
              <a:t>M</a:t>
            </a:r>
            <a:r>
              <a:rPr lang="en-US" altLang="zh-CN" sz="2800" dirty="0">
                <a:ln w="6600">
                  <a:solidFill>
                    <a:schemeClr val="accent2"/>
                  </a:solidFill>
                  <a:prstDash val="solid"/>
                </a:ln>
                <a:solidFill>
                  <a:srgbClr val="FFFFFF"/>
                </a:solidFill>
                <a:effectLst>
                  <a:outerShdw dist="38100" dir="2700000" algn="tl" rotWithShape="0">
                    <a:schemeClr val="accent2"/>
                  </a:outerShdw>
                </a:effectLst>
                <a:latin typeface="Source Han Sans CN" panose="020B0500000000000000" pitchFamily="34" charset="-128"/>
                <a:ea typeface="Source Han Sans CN" panose="020B0500000000000000" pitchFamily="34" charset="-128"/>
              </a:rPr>
              <a:t>ilestones</a:t>
            </a:r>
            <a:endParaRPr lang="en-US" altLang="zh-CN" sz="2800" dirty="0">
              <a:ln w="6600">
                <a:solidFill>
                  <a:schemeClr val="accent2"/>
                </a:solidFill>
                <a:prstDash val="solid"/>
              </a:ln>
              <a:solidFill>
                <a:srgbClr val="FFFFFF"/>
              </a:solidFill>
              <a:effectLst>
                <a:outerShdw dist="38100" dir="2700000" algn="tl" rotWithShape="0">
                  <a:schemeClr val="accent2"/>
                </a:outerShdw>
              </a:effectLst>
              <a:latin typeface="Source Han Sans CN" panose="020B0500000000000000" pitchFamily="34" charset="-128"/>
              <a:ea typeface="Source Han Sans CN" panose="020B0500000000000000" pitchFamily="34" charset="-128"/>
            </a:endParaRPr>
          </a:p>
        </p:txBody>
      </p:sp>
      <p:pic>
        <p:nvPicPr>
          <p:cNvPr id="2097229" name="图片 0" descr="v2-933b24705a13373cd82cca334fdd28a0_b"/>
          <p:cNvPicPr>
            <a:picLocks noChangeAspect="1"/>
          </p:cNvPicPr>
          <p:nvPr/>
        </p:nvPicPr>
        <p:blipFill>
          <a:blip r:embed="rId3"/>
          <a:srcRect l="20441" r="23367"/>
          <a:stretch>
            <a:fillRect/>
          </a:stretch>
        </p:blipFill>
        <p:spPr>
          <a:xfrm>
            <a:off x="2171700" y="1422400"/>
            <a:ext cx="1327785" cy="1249680"/>
          </a:xfrm>
          <a:prstGeom prst="rect">
            <a:avLst/>
          </a:prstGeom>
        </p:spPr>
      </p:pic>
      <p:sp>
        <p:nvSpPr>
          <p:cNvPr id="1048860" name="文本框 1"/>
          <p:cNvSpPr txBox="1"/>
          <p:nvPr/>
        </p:nvSpPr>
        <p:spPr>
          <a:xfrm>
            <a:off x="3499485" y="2535683"/>
            <a:ext cx="7367270" cy="1076325"/>
          </a:xfrm>
          <a:prstGeom prst="rect">
            <a:avLst/>
          </a:prstGeom>
          <a:noFill/>
        </p:spPr>
        <p:txBody>
          <a:bodyPr wrap="square" rtlCol="0">
            <a:spAutoFit/>
          </a:bodyPr>
          <a:p>
            <a:pPr marL="285750" indent="-285750" algn="l">
              <a:buFont typeface="Arial" panose="020B0604020202020204" pitchFamily="34" charset="0"/>
              <a:buChar char="•"/>
            </a:pPr>
            <a:r>
              <a:rPr lang="zh-CN" altLang="en-US" sz="1600" b="1"/>
              <a:t>Kumarajiva</a:t>
            </a:r>
            <a:r>
              <a:rPr lang="zh-CN" altLang="en-US" sz="1600"/>
              <a:t> (350-409),based on Dao An's theory, founded the school of liberal translation, the first in China.Different from Zhi Qian's liberal translation of somewhat faithfulness to the original,he thought translation should be faithful to the original, but that didn't mean to copy the form of the original.</a:t>
            </a:r>
            <a:endParaRPr lang="zh-CN" altLang="en-US" sz="1600"/>
          </a:p>
        </p:txBody>
      </p:sp>
      <p:sp>
        <p:nvSpPr>
          <p:cNvPr id="6" name="线条"/>
          <p:cNvSpPr/>
          <p:nvPr/>
        </p:nvSpPr>
        <p:spPr>
          <a:xfrm flipV="1">
            <a:off x="1665624" y="1721853"/>
            <a:ext cx="0" cy="4241400"/>
          </a:xfrm>
          <a:prstGeom prst="line">
            <a:avLst/>
          </a:prstGeom>
          <a:ln w="12700">
            <a:solidFill>
              <a:schemeClr val="tx1">
                <a:lumMod val="50000"/>
                <a:lumOff val="50000"/>
              </a:schemeClr>
            </a:solidFill>
            <a:miter/>
          </a:ln>
        </p:spPr>
        <p:txBody>
          <a:bodyPr lIns="22860" rIns="22860"/>
          <a:p>
            <a:pPr defTabSz="228600">
              <a:defRPr sz="1200" b="0">
                <a:solidFill>
                  <a:srgbClr val="000000"/>
                </a:solidFill>
              </a:defRPr>
            </a:pPr>
            <a:endParaRPr sz="600" dirty="0"/>
          </a:p>
        </p:txBody>
      </p:sp>
      <p:pic>
        <p:nvPicPr>
          <p:cNvPr id="7" name="图片 49" descr="项目序号.png"/>
          <p:cNvPicPr>
            <a:picLocks noChangeAspect="1"/>
          </p:cNvPicPr>
          <p:nvPr/>
        </p:nvPicPr>
        <p:blipFill>
          <a:blip r:embed="rId4"/>
          <a:stretch>
            <a:fillRect/>
          </a:stretch>
        </p:blipFill>
        <p:spPr>
          <a:xfrm>
            <a:off x="1335808" y="1721852"/>
            <a:ext cx="658953" cy="650716"/>
          </a:xfrm>
          <a:prstGeom prst="rect">
            <a:avLst/>
          </a:prstGeom>
        </p:spPr>
      </p:pic>
      <p:pic>
        <p:nvPicPr>
          <p:cNvPr id="8" name="图片 50" descr="项目序号.png"/>
          <p:cNvPicPr>
            <a:picLocks noChangeAspect="1"/>
          </p:cNvPicPr>
          <p:nvPr/>
        </p:nvPicPr>
        <p:blipFill>
          <a:blip r:embed="rId4"/>
          <a:stretch>
            <a:fillRect/>
          </a:stretch>
        </p:blipFill>
        <p:spPr>
          <a:xfrm>
            <a:off x="1335808" y="2867819"/>
            <a:ext cx="658953" cy="650716"/>
          </a:xfrm>
          <a:prstGeom prst="rect">
            <a:avLst/>
          </a:prstGeom>
        </p:spPr>
      </p:pic>
      <p:pic>
        <p:nvPicPr>
          <p:cNvPr id="9" name="图片 50" descr="项目序号.png"/>
          <p:cNvPicPr/>
          <p:nvPr/>
        </p:nvPicPr>
        <p:blipFill>
          <a:blip r:embed="rId4"/>
          <a:stretch>
            <a:fillRect/>
          </a:stretch>
        </p:blipFill>
        <p:spPr>
          <a:xfrm>
            <a:off x="1335808" y="4013786"/>
            <a:ext cx="658953" cy="650716"/>
          </a:xfrm>
          <a:prstGeom prst="rect">
            <a:avLst/>
          </a:prstGeom>
        </p:spPr>
      </p:pic>
      <p:pic>
        <p:nvPicPr>
          <p:cNvPr id="10" name="图片 50" descr="项目序号.png"/>
          <p:cNvPicPr/>
          <p:nvPr/>
        </p:nvPicPr>
        <p:blipFill>
          <a:blip r:embed="rId4"/>
          <a:stretch>
            <a:fillRect/>
          </a:stretch>
        </p:blipFill>
        <p:spPr>
          <a:xfrm>
            <a:off x="1335808" y="5312537"/>
            <a:ext cx="658953" cy="650716"/>
          </a:xfrm>
          <a:prstGeom prst="rect">
            <a:avLst/>
          </a:prstGeom>
        </p:spPr>
      </p:pic>
      <p:sp>
        <p:nvSpPr>
          <p:cNvPr id="11" name="TextBox 18"/>
          <p:cNvSpPr txBox="1"/>
          <p:nvPr/>
        </p:nvSpPr>
        <p:spPr bwMode="auto">
          <a:xfrm>
            <a:off x="3676423" y="1534365"/>
            <a:ext cx="6256020" cy="675640"/>
          </a:xfrm>
          <a:prstGeom prst="rect">
            <a:avLst/>
          </a:prstGeom>
          <a:noFill/>
        </p:spPr>
        <p:txBody>
          <a:bodyPr wrap="square">
            <a:spAutoFit/>
          </a:bodyPr>
          <a:p>
            <a:r>
              <a:rPr lang="en-US" altLang="zh-CN" dirty="0">
                <a:solidFill>
                  <a:schemeClr val="tx1">
                    <a:lumMod val="65000"/>
                    <a:lumOff val="35000"/>
                  </a:schemeClr>
                </a:solidFill>
                <a:latin typeface="黑体" panose="02010609060101010101" charset="-122"/>
                <a:ea typeface="黑体" panose="02010609060101010101" charset="-122"/>
                <a:cs typeface="Open Sans" panose="020B0606030504020204" pitchFamily="34" charset="0"/>
              </a:rPr>
              <a:t>From Han Dynasty to Northern and Southen Dynasties (206 BC–589)</a:t>
            </a:r>
            <a:endParaRPr lang="en-US" altLang="zh-CN" dirty="0">
              <a:solidFill>
                <a:schemeClr val="tx1">
                  <a:lumMod val="65000"/>
                  <a:lumOff val="35000"/>
                </a:schemeClr>
              </a:solidFill>
              <a:latin typeface="黑体" panose="02010609060101010101" charset="-122"/>
              <a:ea typeface="黑体" panose="02010609060101010101" charset="-122"/>
              <a:cs typeface="Open Sans" panose="020B0606030504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indefinite" fill="hold"/>
                                        <p:tgtEl>
                                          <p:spTgt spid="2097227"/>
                                        </p:tgtEl>
                                        <p:attrNameLst>
                                          <p:attrName>style.visibility</p:attrName>
                                        </p:attrNameLst>
                                      </p:cBhvr>
                                      <p:to>
                                        <p:strVal val="visible"/>
                                      </p:to>
                                    </p:set>
                                    <p:animEffect transition="in" filter="dissolve">
                                      <p:cBhvr>
                                        <p:cTn id="7" dur="1000"/>
                                        <p:tgtEl>
                                          <p:spTgt spid="2097227"/>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indefinite" fill="hold"/>
                                        <p:tgtEl>
                                          <p:spTgt spid="1048859"/>
                                        </p:tgtEl>
                                        <p:attrNameLst>
                                          <p:attrName>style.visibility</p:attrName>
                                        </p:attrNameLst>
                                      </p:cBhvr>
                                      <p:to>
                                        <p:strVal val="visible"/>
                                      </p:to>
                                    </p:set>
                                    <p:anim calcmode="lin" valueType="num">
                                      <p:cBhvr>
                                        <p:cTn id="11" dur="1000" fill="hold"/>
                                        <p:tgtEl>
                                          <p:spTgt spid="1048859"/>
                                        </p:tgtEl>
                                        <p:attrNameLst>
                                          <p:attrName>ppt_x</p:attrName>
                                        </p:attrNameLst>
                                      </p:cBhvr>
                                      <p:tavLst>
                                        <p:tav tm="0">
                                          <p:val>
                                            <p:strVal val="0-#ppt_w/2"/>
                                          </p:val>
                                        </p:tav>
                                        <p:tav tm="100000">
                                          <p:val>
                                            <p:strVal val="#ppt_x"/>
                                          </p:val>
                                        </p:tav>
                                      </p:tavLst>
                                    </p:anim>
                                    <p:anim calcmode="lin" valueType="num">
                                      <p:cBhvr>
                                        <p:cTn id="12" dur="1000" fill="hold"/>
                                        <p:tgtEl>
                                          <p:spTgt spid="1048859"/>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indefinite" fill="hold"/>
                                        <p:tgtEl>
                                          <p:spTgt spid="6"/>
                                        </p:tgtEl>
                                        <p:attrNameLst>
                                          <p:attrName>style.visibility</p:attrName>
                                        </p:attrNameLst>
                                      </p:cBhvr>
                                      <p:to>
                                        <p:strVal val="visible"/>
                                      </p:to>
                                    </p:set>
                                    <p:animEffect transition="in" filter="wipe(up)">
                                      <p:cBhvr>
                                        <p:cTn id="16"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97227" grpId="0" bldLvl="0" animBg="1" advAuto="0"/>
      <p:bldP spid="1048859" grpId="0" animBg="1" advAuto="0"/>
      <p:bldP spid="6" grpId="0" bldLvl="0" animBg="1" advAuto="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54" name=""/>
        <p:cNvGrpSpPr/>
        <p:nvPr/>
      </p:nvGrpSpPr>
      <p:grpSpPr>
        <a:xfrm>
          <a:off x="0" y="0"/>
          <a:ext cx="0" cy="0"/>
          <a:chOff x="0" y="0"/>
          <a:chExt cx="0" cy="0"/>
        </a:xfrm>
      </p:grpSpPr>
      <p:pic>
        <p:nvPicPr>
          <p:cNvPr id="2097173" name="图片 5"/>
          <p:cNvPicPr>
            <a:picLocks noChangeAspect="1"/>
          </p:cNvPicPr>
          <p:nvPr/>
        </p:nvPicPr>
        <p:blipFill>
          <a:blip r:embed="rId1"/>
          <a:stretch>
            <a:fillRect/>
          </a:stretch>
        </p:blipFill>
        <p:spPr>
          <a:xfrm>
            <a:off x="-1" y="0"/>
            <a:ext cx="12188825" cy="6858000"/>
          </a:xfrm>
          <a:prstGeom prst="rect">
            <a:avLst/>
          </a:prstGeom>
        </p:spPr>
      </p:pic>
      <p:pic>
        <p:nvPicPr>
          <p:cNvPr id="2097176" name="图像" descr="图像"/>
          <p:cNvPicPr/>
          <p:nvPr/>
        </p:nvPicPr>
        <p:blipFill>
          <a:blip r:embed="rId2"/>
          <a:srcRect l="12500" r="12500"/>
          <a:stretch>
            <a:fillRect/>
          </a:stretch>
        </p:blipFill>
        <p:spPr>
          <a:xfrm>
            <a:off x="2233503" y="2780959"/>
            <a:ext cx="1066999" cy="1044881"/>
          </a:xfrm>
          <a:prstGeom prst="rect">
            <a:avLst/>
          </a:prstGeom>
          <a:ln w="12700">
            <a:miter lim="400000"/>
            <a:headEnd/>
            <a:tailEnd/>
          </a:ln>
        </p:spPr>
      </p:pic>
      <p:sp>
        <p:nvSpPr>
          <p:cNvPr id="1048612" name="TextBox 18"/>
          <p:cNvSpPr txBox="1"/>
          <p:nvPr/>
        </p:nvSpPr>
        <p:spPr bwMode="auto">
          <a:xfrm>
            <a:off x="3754754" y="1546593"/>
            <a:ext cx="6256020" cy="368300"/>
          </a:xfrm>
          <a:prstGeom prst="rect">
            <a:avLst/>
          </a:prstGeom>
          <a:noFill/>
        </p:spPr>
        <p:txBody>
          <a:bodyPr wrap="square">
            <a:spAutoFit/>
          </a:bodyPr>
          <a:p>
            <a:r>
              <a:rPr lang="en-US" altLang="zh-CN" dirty="0">
                <a:solidFill>
                  <a:schemeClr val="tx1">
                    <a:lumMod val="65000"/>
                    <a:lumOff val="35000"/>
                  </a:schemeClr>
                </a:solidFill>
                <a:latin typeface="黑体" panose="02010609060101010101" charset="-122"/>
                <a:ea typeface="黑体" panose="02010609060101010101" charset="-122"/>
                <a:cs typeface="Open Sans" panose="020B0606030504020204" pitchFamily="34" charset="0"/>
              </a:rPr>
              <a:t>From Sui Dynasty to Yuan Dynasties (581-1368)</a:t>
            </a:r>
            <a:endParaRPr lang="en-US" altLang="zh-CN" dirty="0">
              <a:solidFill>
                <a:schemeClr val="tx1">
                  <a:lumMod val="65000"/>
                  <a:lumOff val="35000"/>
                </a:schemeClr>
              </a:solidFill>
              <a:latin typeface="黑体" panose="02010609060101010101" charset="-122"/>
              <a:ea typeface="黑体" panose="02010609060101010101" charset="-122"/>
              <a:cs typeface="Open Sans" panose="020B0606030504020204" pitchFamily="34" charset="0"/>
            </a:endParaRPr>
          </a:p>
        </p:txBody>
      </p:sp>
      <p:sp>
        <p:nvSpPr>
          <p:cNvPr id="1048613" name="Mountain"/>
          <p:cNvSpPr txBox="1"/>
          <p:nvPr/>
        </p:nvSpPr>
        <p:spPr>
          <a:xfrm>
            <a:off x="5127941" y="704316"/>
            <a:ext cx="1785620" cy="510540"/>
          </a:xfrm>
          <a:prstGeom prst="rect">
            <a:avLst/>
          </a:prstGeom>
          <a:ln w="12700">
            <a:miter lim="400000"/>
          </a:ln>
        </p:spPr>
        <p:txBody>
          <a:bodyPr wrap="none" lIns="22860" rIns="22860">
            <a:spAutoFit/>
            <a:scene3d>
              <a:camera prst="orthographicFront"/>
              <a:lightRig rig="threePt" dir="t"/>
            </a:scene3d>
          </a:bodyPr>
          <a:lstStyle>
            <a:lvl1pPr algn="ctr">
              <a:defRPr sz="8400"/>
            </a:lvl1pPr>
          </a:lstStyle>
          <a:p>
            <a:r>
              <a:rPr lang="en-US" sz="2800" dirty="0">
                <a:ln w="6600">
                  <a:solidFill>
                    <a:schemeClr val="accent2"/>
                  </a:solidFill>
                  <a:prstDash val="solid"/>
                </a:ln>
                <a:solidFill>
                  <a:srgbClr val="FFFFFF"/>
                </a:solidFill>
                <a:effectLst>
                  <a:outerShdw dist="38100" dir="2700000" algn="tl" rotWithShape="0">
                    <a:schemeClr val="accent2"/>
                  </a:outerShdw>
                </a:effectLst>
                <a:latin typeface="Source Han Sans CN" panose="020B0500000000000000" pitchFamily="34" charset="-128"/>
                <a:ea typeface="Source Han Sans CN" panose="020B0500000000000000" pitchFamily="34" charset="-128"/>
              </a:rPr>
              <a:t>M</a:t>
            </a:r>
            <a:r>
              <a:rPr lang="en-US" altLang="zh-CN" sz="2800" dirty="0">
                <a:ln w="6600">
                  <a:solidFill>
                    <a:schemeClr val="accent2"/>
                  </a:solidFill>
                  <a:prstDash val="solid"/>
                </a:ln>
                <a:solidFill>
                  <a:srgbClr val="FFFFFF"/>
                </a:solidFill>
                <a:effectLst>
                  <a:outerShdw dist="38100" dir="2700000" algn="tl" rotWithShape="0">
                    <a:schemeClr val="accent2"/>
                  </a:outerShdw>
                </a:effectLst>
                <a:latin typeface="Source Han Sans CN" panose="020B0500000000000000" pitchFamily="34" charset="-128"/>
                <a:ea typeface="Source Han Sans CN" panose="020B0500000000000000" pitchFamily="34" charset="-128"/>
              </a:rPr>
              <a:t>ilestones</a:t>
            </a:r>
            <a:endParaRPr lang="en-US" altLang="zh-CN" sz="2800" dirty="0">
              <a:ln w="6600">
                <a:solidFill>
                  <a:schemeClr val="accent2"/>
                </a:solidFill>
                <a:prstDash val="solid"/>
              </a:ln>
              <a:solidFill>
                <a:srgbClr val="FFFFFF"/>
              </a:solidFill>
              <a:effectLst>
                <a:outerShdw dist="38100" dir="2700000" algn="tl" rotWithShape="0">
                  <a:schemeClr val="accent2"/>
                </a:outerShdw>
              </a:effectLst>
              <a:latin typeface="Source Han Sans CN" panose="020B0500000000000000" pitchFamily="34" charset="-128"/>
              <a:ea typeface="Source Han Sans CN" panose="020B0500000000000000" pitchFamily="34" charset="-128"/>
            </a:endParaRPr>
          </a:p>
        </p:txBody>
      </p:sp>
      <p:sp>
        <p:nvSpPr>
          <p:cNvPr id="1048614" name="文本框 1"/>
          <p:cNvSpPr txBox="1"/>
          <p:nvPr/>
        </p:nvSpPr>
        <p:spPr>
          <a:xfrm>
            <a:off x="3538855" y="2130377"/>
            <a:ext cx="7574280" cy="3784600"/>
          </a:xfrm>
          <a:prstGeom prst="rect">
            <a:avLst/>
          </a:prstGeom>
          <a:noFill/>
        </p:spPr>
        <p:txBody>
          <a:bodyPr wrap="square" rtlCol="0">
            <a:spAutoFit/>
          </a:bodyPr>
          <a:p>
            <a:pPr marL="285750" indent="-285750" algn="l">
              <a:buFont typeface="Arial" panose="020B0604020202020204" pitchFamily="34" charset="0"/>
              <a:buChar char="•"/>
            </a:pPr>
            <a:r>
              <a:rPr sz="1600" b="1"/>
              <a:t>Great monk Yan Zong</a:t>
            </a:r>
            <a:r>
              <a:rPr sz="1600"/>
              <a:t> (557-610) in Sui Dynasty proposed "Eight Requirements for Translators": 1) Love Buddhist sutra and make nothing of hardships, 2) be faithful and trustworthy, 3) master the theme and leave no doubt, 4) be knowledgeable, 5) be magnanimous and not arbitrary, 6) be indifferent to personal fame and wealth, 7) be good at Sanskrit and master its argumentation, and 8) be good at Chinese and be accurate in translation.</a:t>
            </a:r>
            <a:endParaRPr sz="1600"/>
          </a:p>
          <a:p>
            <a:pPr marL="285750" indent="-285750" algn="l">
              <a:buFont typeface="Arial" panose="020B0604020202020204" pitchFamily="34" charset="0"/>
              <a:buChar char="•"/>
            </a:pPr>
            <a:endParaRPr sz="1600"/>
          </a:p>
          <a:p>
            <a:pPr marL="285750" indent="-285750" algn="l">
              <a:buFont typeface="Arial" panose="020B0604020202020204" pitchFamily="34" charset="0"/>
              <a:buChar char="•"/>
            </a:pPr>
            <a:r>
              <a:rPr sz="1600" b="1">
                <a:sym typeface="+mn-ea"/>
              </a:rPr>
              <a:t>Great monk Xuan Zang </a:t>
            </a:r>
            <a:r>
              <a:rPr sz="1600">
                <a:sym typeface="+mn-ea"/>
              </a:rPr>
              <a:t>(about 600-662) was against Kumarajiva's liberal trans-lation, he blended the literal and liberal techniques. To him, faithfulness is the main concern. His criterion was being faithfulness and expressiveness. B esides, he put forward in his translation of B uddhist sutra the so-called "Five Non-translatable Categories": 1) mysterious ones, 2) polysemic ones, 3) non-existent in China, 4) fol-lowing the customary saying, and 5) non-translatable ones. Actually he referred to transliteration.</a:t>
            </a:r>
            <a:endParaRPr sz="1600"/>
          </a:p>
          <a:p>
            <a:pPr marL="285750" indent="-285750" algn="l">
              <a:buFont typeface="Arial" panose="020B0604020202020204" pitchFamily="34" charset="0"/>
              <a:buChar char="•"/>
            </a:pPr>
            <a:endParaRPr sz="1600"/>
          </a:p>
          <a:p>
            <a:pPr marL="285750" indent="-285750" algn="l">
              <a:buFont typeface="Arial" panose="020B0604020202020204" pitchFamily="34" charset="0"/>
              <a:buChar char="•"/>
            </a:pPr>
            <a:endParaRPr sz="1600"/>
          </a:p>
        </p:txBody>
      </p:sp>
      <p:pic>
        <p:nvPicPr>
          <p:cNvPr id="2097178" name="图片 4" descr="5c76888f4787fa70"/>
          <p:cNvPicPr>
            <a:picLocks noChangeAspect="1"/>
          </p:cNvPicPr>
          <p:nvPr/>
        </p:nvPicPr>
        <p:blipFill>
          <a:blip r:embed="rId3"/>
          <a:stretch>
            <a:fillRect/>
          </a:stretch>
        </p:blipFill>
        <p:spPr>
          <a:xfrm>
            <a:off x="2063750" y="2713355"/>
            <a:ext cx="1405890" cy="1179830"/>
          </a:xfrm>
          <a:prstGeom prst="rect">
            <a:avLst/>
          </a:prstGeom>
        </p:spPr>
      </p:pic>
      <p:sp>
        <p:nvSpPr>
          <p:cNvPr id="6" name="线条"/>
          <p:cNvSpPr/>
          <p:nvPr/>
        </p:nvSpPr>
        <p:spPr>
          <a:xfrm flipV="1">
            <a:off x="1665624" y="1721853"/>
            <a:ext cx="0" cy="4241400"/>
          </a:xfrm>
          <a:prstGeom prst="line">
            <a:avLst/>
          </a:prstGeom>
          <a:ln w="12700">
            <a:solidFill>
              <a:schemeClr val="tx1">
                <a:lumMod val="50000"/>
                <a:lumOff val="50000"/>
              </a:schemeClr>
            </a:solidFill>
            <a:miter/>
          </a:ln>
        </p:spPr>
        <p:txBody>
          <a:bodyPr lIns="22860" rIns="22860"/>
          <a:p>
            <a:pPr defTabSz="228600">
              <a:defRPr sz="1200" b="0">
                <a:solidFill>
                  <a:srgbClr val="000000"/>
                </a:solidFill>
              </a:defRPr>
            </a:pPr>
            <a:endParaRPr sz="600" dirty="0"/>
          </a:p>
        </p:txBody>
      </p:sp>
      <p:pic>
        <p:nvPicPr>
          <p:cNvPr id="2" name="图片 49" descr="项目序号.png"/>
          <p:cNvPicPr>
            <a:picLocks noChangeAspect="1"/>
          </p:cNvPicPr>
          <p:nvPr/>
        </p:nvPicPr>
        <p:blipFill>
          <a:blip r:embed="rId4"/>
          <a:stretch>
            <a:fillRect/>
          </a:stretch>
        </p:blipFill>
        <p:spPr>
          <a:xfrm>
            <a:off x="1335808" y="1721852"/>
            <a:ext cx="658953" cy="650716"/>
          </a:xfrm>
          <a:prstGeom prst="rect">
            <a:avLst/>
          </a:prstGeom>
        </p:spPr>
      </p:pic>
      <p:pic>
        <p:nvPicPr>
          <p:cNvPr id="3" name="图片 50" descr="项目序号.png"/>
          <p:cNvPicPr>
            <a:picLocks noChangeAspect="1"/>
          </p:cNvPicPr>
          <p:nvPr/>
        </p:nvPicPr>
        <p:blipFill>
          <a:blip r:embed="rId4"/>
          <a:stretch>
            <a:fillRect/>
          </a:stretch>
        </p:blipFill>
        <p:spPr>
          <a:xfrm>
            <a:off x="1335808" y="2867819"/>
            <a:ext cx="658953" cy="650716"/>
          </a:xfrm>
          <a:prstGeom prst="rect">
            <a:avLst/>
          </a:prstGeom>
        </p:spPr>
      </p:pic>
      <p:pic>
        <p:nvPicPr>
          <p:cNvPr id="4" name="图片 50" descr="项目序号.png"/>
          <p:cNvPicPr/>
          <p:nvPr/>
        </p:nvPicPr>
        <p:blipFill>
          <a:blip r:embed="rId4"/>
          <a:stretch>
            <a:fillRect/>
          </a:stretch>
        </p:blipFill>
        <p:spPr>
          <a:xfrm>
            <a:off x="1335808" y="4013786"/>
            <a:ext cx="658953" cy="650716"/>
          </a:xfrm>
          <a:prstGeom prst="rect">
            <a:avLst/>
          </a:prstGeom>
        </p:spPr>
      </p:pic>
      <p:pic>
        <p:nvPicPr>
          <p:cNvPr id="5" name="图片 50" descr="项目序号.png"/>
          <p:cNvPicPr/>
          <p:nvPr/>
        </p:nvPicPr>
        <p:blipFill>
          <a:blip r:embed="rId4"/>
          <a:stretch>
            <a:fillRect/>
          </a:stretch>
        </p:blipFill>
        <p:spPr>
          <a:xfrm>
            <a:off x="1335808" y="5312537"/>
            <a:ext cx="658953" cy="65071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indefinite" fill="hold"/>
                                        <p:tgtEl>
                                          <p:spTgt spid="2097176"/>
                                        </p:tgtEl>
                                        <p:attrNameLst>
                                          <p:attrName>style.visibility</p:attrName>
                                        </p:attrNameLst>
                                      </p:cBhvr>
                                      <p:to>
                                        <p:strVal val="visible"/>
                                      </p:to>
                                    </p:set>
                                    <p:animEffect transition="in" filter="dissolve">
                                      <p:cBhvr>
                                        <p:cTn id="7" dur="1000"/>
                                        <p:tgtEl>
                                          <p:spTgt spid="209717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indefinite" fill="hold"/>
                                        <p:tgtEl>
                                          <p:spTgt spid="1048613"/>
                                        </p:tgtEl>
                                        <p:attrNameLst>
                                          <p:attrName>style.visibility</p:attrName>
                                        </p:attrNameLst>
                                      </p:cBhvr>
                                      <p:to>
                                        <p:strVal val="visible"/>
                                      </p:to>
                                    </p:set>
                                    <p:anim calcmode="lin" valueType="num">
                                      <p:cBhvr>
                                        <p:cTn id="11" dur="1000" fill="hold"/>
                                        <p:tgtEl>
                                          <p:spTgt spid="1048613"/>
                                        </p:tgtEl>
                                        <p:attrNameLst>
                                          <p:attrName>ppt_x</p:attrName>
                                        </p:attrNameLst>
                                      </p:cBhvr>
                                      <p:tavLst>
                                        <p:tav tm="0">
                                          <p:val>
                                            <p:strVal val="0-#ppt_w/2"/>
                                          </p:val>
                                        </p:tav>
                                        <p:tav tm="100000">
                                          <p:val>
                                            <p:strVal val="#ppt_x"/>
                                          </p:val>
                                        </p:tav>
                                      </p:tavLst>
                                    </p:anim>
                                    <p:anim calcmode="lin" valueType="num">
                                      <p:cBhvr>
                                        <p:cTn id="12" dur="1000" fill="hold"/>
                                        <p:tgtEl>
                                          <p:spTgt spid="1048613"/>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indefinite" fill="hold"/>
                                        <p:tgtEl>
                                          <p:spTgt spid="6"/>
                                        </p:tgtEl>
                                        <p:attrNameLst>
                                          <p:attrName>style.visibility</p:attrName>
                                        </p:attrNameLst>
                                      </p:cBhvr>
                                      <p:to>
                                        <p:strVal val="visible"/>
                                      </p:to>
                                    </p:set>
                                    <p:animEffect transition="in" filter="wipe(up)">
                                      <p:cBhvr>
                                        <p:cTn id="16"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97176" grpId="0" bldLvl="0" animBg="1" advAuto="0"/>
      <p:bldP spid="1048613" grpId="0" animBg="1" advAuto="0"/>
      <p:bldP spid="6" grpId="0" bldLvl="0" animBg="1" advAuto="0"/>
    </p:bldLst>
  </p:timing>
</p:sld>
</file>

<file path=ppt/theme/theme1.xml><?xml version="1.0" encoding="utf-8"?>
<a:theme xmlns:a="http://schemas.openxmlformats.org/drawingml/2006/main" name="Office 主题">
  <a:themeElements>
    <a:clrScheme name="办公室">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办公室">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办公室">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办公室">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办公室">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办公室">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办公室">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办公室">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办公室">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办公室">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办公室">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办公室">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11433</Words>
  <Application>WPS 演示</Application>
  <PresentationFormat/>
  <Paragraphs>168</Paragraphs>
  <Slides>22</Slides>
  <Notes>0</Notes>
  <HiddenSlides>0</HiddenSlides>
  <MMClips>0</MMClips>
  <ScaleCrop>false</ScaleCrop>
  <HeadingPairs>
    <vt:vector size="6" baseType="variant">
      <vt:variant>
        <vt:lpstr>已用的字体</vt:lpstr>
      </vt:variant>
      <vt:variant>
        <vt:i4>18</vt:i4>
      </vt:variant>
      <vt:variant>
        <vt:lpstr>主题</vt:lpstr>
      </vt:variant>
      <vt:variant>
        <vt:i4>3</vt:i4>
      </vt:variant>
      <vt:variant>
        <vt:lpstr>幻灯片标题</vt:lpstr>
      </vt:variant>
      <vt:variant>
        <vt:i4>22</vt:i4>
      </vt:variant>
    </vt:vector>
  </HeadingPairs>
  <TitlesOfParts>
    <vt:vector size="43" baseType="lpstr">
      <vt:lpstr>Arial</vt:lpstr>
      <vt:lpstr>宋体</vt:lpstr>
      <vt:lpstr>Wingdings</vt:lpstr>
      <vt:lpstr>Arial</vt:lpstr>
      <vt:lpstr>仿宋</vt:lpstr>
      <vt:lpstr>Source Han Sans CN</vt:lpstr>
      <vt:lpstr>Yu Gothic UI</vt:lpstr>
      <vt:lpstr>Source Han Sans CN Medium</vt:lpstr>
      <vt:lpstr>文悦古体仿宋 (非商业用途)</vt:lpstr>
      <vt:lpstr>Source Han Sans CN Normal</vt:lpstr>
      <vt:lpstr>黑体</vt:lpstr>
      <vt:lpstr>Open Sans</vt:lpstr>
      <vt:lpstr>Segoe Print</vt:lpstr>
      <vt:lpstr>微软雅黑</vt:lpstr>
      <vt:lpstr>Arial Unicode MS</vt:lpstr>
      <vt:lpstr>Calibri</vt:lpstr>
      <vt:lpstr>Montserrat</vt:lpstr>
      <vt:lpstr>Yu Gothic UI Semilight</vt:lpstr>
      <vt:lpstr>Office 主题</vt:lpstr>
      <vt:lpstr>Office 主题</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ss ss</dc:creator>
  <cp:lastModifiedBy>Qiong</cp:lastModifiedBy>
  <cp:revision>19</cp:revision>
  <dcterms:created xsi:type="dcterms:W3CDTF">2021-10-15T08:38:00Z</dcterms:created>
  <dcterms:modified xsi:type="dcterms:W3CDTF">2021-10-17T07:25:22Z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2052-11.1.0.11045</vt:lpwstr>
  </property>
  <property fmtid="{D5CDD505-2E9C-101B-9397-08002B2CF9AE}" pid="3" name="KSOTemplateUUID">
    <vt:lpwstr>v1.0_mb_0cNxx/3CDJokAM9G2DW1Qw==</vt:lpwstr>
  </property>
  <property fmtid="{D5CDD505-2E9C-101B-9397-08002B2CF9AE}" pid="4" name="ICV">
    <vt:lpwstr>6c8c45a2c99449698e5b800263fd4360</vt:lpwstr>
  </property>
</Properties>
</file>