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20.jpg" ContentType="image/gif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2"/>
  </p:notesMasterIdLst>
  <p:sldIdLst>
    <p:sldId id="256" r:id="rId2"/>
    <p:sldId id="263" r:id="rId3"/>
    <p:sldId id="283" r:id="rId4"/>
    <p:sldId id="313" r:id="rId5"/>
    <p:sldId id="307" r:id="rId6"/>
    <p:sldId id="314" r:id="rId7"/>
    <p:sldId id="316" r:id="rId8"/>
    <p:sldId id="315" r:id="rId9"/>
    <p:sldId id="262" r:id="rId10"/>
    <p:sldId id="317" r:id="rId11"/>
    <p:sldId id="259" r:id="rId12"/>
    <p:sldId id="303" r:id="rId13"/>
    <p:sldId id="320" r:id="rId14"/>
    <p:sldId id="322" r:id="rId15"/>
    <p:sldId id="278" r:id="rId16"/>
    <p:sldId id="261" r:id="rId17"/>
    <p:sldId id="264" r:id="rId18"/>
    <p:sldId id="269" r:id="rId19"/>
    <p:sldId id="323" r:id="rId20"/>
    <p:sldId id="324" r:id="rId21"/>
  </p:sldIdLst>
  <p:sldSz cx="9144000" cy="5143500" type="screen16x9"/>
  <p:notesSz cx="6858000" cy="9144000"/>
  <p:embeddedFontLst>
    <p:embeddedFont>
      <p:font typeface="Courier Prime" panose="02010600030101010101" charset="0"/>
      <p:regular r:id="rId23"/>
      <p:bold r:id="rId24"/>
      <p:italic r:id="rId25"/>
      <p:boldItalic r:id="rId26"/>
    </p:embeddedFont>
    <p:embeddedFont>
      <p:font typeface="Lexend Deca" panose="02010600030101010101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7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4412"/>
    <a:srgbClr val="F0C86A"/>
    <a:srgbClr val="FAEFE0"/>
    <a:srgbClr val="4E8983"/>
    <a:srgbClr val="927E54"/>
    <a:srgbClr val="D27F2D"/>
    <a:srgbClr val="C76A27"/>
    <a:srgbClr val="C4672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A26E80-44E3-44FA-9059-BF2A479C9C0E}">
  <a:tblStyle styleId="{20A26E80-44E3-44FA-9059-BF2A479C9C0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6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8" y="86"/>
      </p:cViewPr>
      <p:guideLst>
        <p:guide orient="horz" pos="1620"/>
        <p:guide pos="2880"/>
        <p:guide orient="horz" pos="5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50">
              <a:solidFill>
                <a:srgbClr val="5F7D9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945ea4ca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945ea4ca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835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945ea4ca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945ea4ca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686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945ea4ca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945ea4ca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8106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e7727058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e7727058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99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e9223bdbea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e9223bdbea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77270587f_0_1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77270587f_0_1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e9223bdbea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e9223bdbea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e9223bdbea_0_19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e9223bdbea_0_19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e9223bdbea_0_19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e9223bdbea_0_19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859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50">
              <a:solidFill>
                <a:srgbClr val="5F7D9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622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e945ea4ca7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e945ea4ca7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ge77270587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5" name="Google Shape;1675;ge77270587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ge77270587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5" name="Google Shape;1675;ge77270587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697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e945ea4ca7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e945ea4ca7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63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e945ea4ca7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e945ea4ca7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89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ge77270587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5" name="Google Shape;1675;ge77270587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982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e945ea4ca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e945ea4ca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011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e7727058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e7727058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1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63938"/>
            <a:ext cx="5435400" cy="24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465275"/>
            <a:ext cx="3829200" cy="7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7" y="-14219"/>
            <a:ext cx="822769" cy="2016863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rgbClr val="F0C8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2763718" y="-1156930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25" y="3351404"/>
            <a:ext cx="1395473" cy="1792080"/>
          </a:xfrm>
          <a:custGeom>
            <a:avLst/>
            <a:gdLst/>
            <a:ahLst/>
            <a:cxnLst/>
            <a:rect l="l" t="t" r="r" b="b"/>
            <a:pathLst>
              <a:path w="6738" h="8653" extrusionOk="0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>
            <a:off x="3528018" y="3561508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/>
          <p:nvPr/>
        </p:nvSpPr>
        <p:spPr>
          <a:xfrm rot="10800000">
            <a:off x="8321243" y="3126631"/>
            <a:ext cx="822769" cy="2016863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rgbClr val="F0C8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1"/>
          <p:cNvSpPr/>
          <p:nvPr/>
        </p:nvSpPr>
        <p:spPr>
          <a:xfrm rot="-5400000">
            <a:off x="6826368" y="-1156930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1"/>
          <p:cNvSpPr/>
          <p:nvPr/>
        </p:nvSpPr>
        <p:spPr>
          <a:xfrm flipH="1">
            <a:off x="-3" y="1"/>
            <a:ext cx="1138452" cy="1462033"/>
          </a:xfrm>
          <a:custGeom>
            <a:avLst/>
            <a:gdLst/>
            <a:ahLst/>
            <a:cxnLst/>
            <a:rect l="l" t="t" r="r" b="b"/>
            <a:pathLst>
              <a:path w="6738" h="8653" extrusionOk="0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1"/>
          <p:cNvSpPr/>
          <p:nvPr/>
        </p:nvSpPr>
        <p:spPr>
          <a:xfrm rot="-5400000" flipH="1">
            <a:off x="1552043" y="3546695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/>
          <p:nvPr/>
        </p:nvSpPr>
        <p:spPr>
          <a:xfrm rot="10800000">
            <a:off x="7094776" y="70195"/>
            <a:ext cx="2084323" cy="5109355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98" name="Google Shape;198;p25"/>
          <p:cNvSpPr/>
          <p:nvPr/>
        </p:nvSpPr>
        <p:spPr>
          <a:xfrm rot="-5400000" flipH="1">
            <a:off x="2860471" y="1398901"/>
            <a:ext cx="1038950" cy="6493898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5"/>
          <p:cNvSpPr/>
          <p:nvPr/>
        </p:nvSpPr>
        <p:spPr>
          <a:xfrm rot="-5399986" flipH="1">
            <a:off x="2202321" y="-2251640"/>
            <a:ext cx="3083298" cy="7558129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/>
          <p:nvPr/>
        </p:nvSpPr>
        <p:spPr>
          <a:xfrm rot="10800000">
            <a:off x="7622444" y="1413672"/>
            <a:ext cx="1521556" cy="3729830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02" name="Google Shape;202;p26"/>
          <p:cNvSpPr/>
          <p:nvPr/>
        </p:nvSpPr>
        <p:spPr>
          <a:xfrm rot="-5400000" flipH="1">
            <a:off x="2232680" y="1986569"/>
            <a:ext cx="870823" cy="5443035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6"/>
          <p:cNvSpPr/>
          <p:nvPr/>
        </p:nvSpPr>
        <p:spPr>
          <a:xfrm>
            <a:off x="-3" y="-14222"/>
            <a:ext cx="1603325" cy="3930164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04" name="Google Shape;204;p26"/>
          <p:cNvSpPr/>
          <p:nvPr/>
        </p:nvSpPr>
        <p:spPr>
          <a:xfrm rot="5400000" flipH="1">
            <a:off x="6240142" y="-1957434"/>
            <a:ext cx="740200" cy="462661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 flipH="1">
            <a:off x="7473112" y="-14225"/>
            <a:ext cx="1711663" cy="4195811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93" name="Google Shape;93;p14"/>
          <p:cNvSpPr/>
          <p:nvPr/>
        </p:nvSpPr>
        <p:spPr>
          <a:xfrm rot="-5400000" flipH="1">
            <a:off x="6091592" y="2573664"/>
            <a:ext cx="709098" cy="443221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789150" y="2926250"/>
            <a:ext cx="312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"/>
          </p:nvPr>
        </p:nvSpPr>
        <p:spPr>
          <a:xfrm>
            <a:off x="4789150" y="3905100"/>
            <a:ext cx="31293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2" hasCustomPrompt="1"/>
          </p:nvPr>
        </p:nvSpPr>
        <p:spPr>
          <a:xfrm>
            <a:off x="4910200" y="616200"/>
            <a:ext cx="2887200" cy="25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/>
          <p:nvPr/>
        </p:nvSpPr>
        <p:spPr>
          <a:xfrm rot="5400000" flipH="1">
            <a:off x="5502397" y="-1482628"/>
            <a:ext cx="559351" cy="349615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896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/>
          <p:nvPr/>
        </p:nvSpPr>
        <p:spPr>
          <a:xfrm flipH="1">
            <a:off x="8" y="0"/>
            <a:ext cx="2738492" cy="3516817"/>
          </a:xfrm>
          <a:custGeom>
            <a:avLst/>
            <a:gdLst/>
            <a:ahLst/>
            <a:cxnLst/>
            <a:rect l="l" t="t" r="r" b="b"/>
            <a:pathLst>
              <a:path w="6738" h="8653" extrusionOk="0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5"/>
          <p:cNvSpPr/>
          <p:nvPr/>
        </p:nvSpPr>
        <p:spPr>
          <a:xfrm rot="5400000">
            <a:off x="2170169" y="2573664"/>
            <a:ext cx="709098" cy="443221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1675525" y="2715300"/>
            <a:ext cx="312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1"/>
          </p:nvPr>
        </p:nvSpPr>
        <p:spPr>
          <a:xfrm>
            <a:off x="1675500" y="3694150"/>
            <a:ext cx="31293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title" idx="2" hasCustomPrompt="1"/>
          </p:nvPr>
        </p:nvSpPr>
        <p:spPr>
          <a:xfrm>
            <a:off x="1994875" y="827150"/>
            <a:ext cx="2809800" cy="21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1593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8" y="-1"/>
            <a:ext cx="3129296" cy="4018713"/>
          </a:xfrm>
          <a:custGeom>
            <a:avLst/>
            <a:gdLst/>
            <a:ahLst/>
            <a:cxnLst/>
            <a:rect l="l" t="t" r="r" b="b"/>
            <a:pathLst>
              <a:path w="6738" h="8653" extrusionOk="0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 rot="5400000">
            <a:off x="2170169" y="2573664"/>
            <a:ext cx="709098" cy="443221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000" y="2639100"/>
            <a:ext cx="454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20000" y="3617950"/>
            <a:ext cx="31293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903350"/>
            <a:ext cx="26532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 rot="10800000">
            <a:off x="8321243" y="3126631"/>
            <a:ext cx="822769" cy="2016863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rgbClr val="F0C8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 rot="-5400000">
            <a:off x="6826368" y="-1156930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 flipH="1">
            <a:off x="-3" y="1"/>
            <a:ext cx="1138452" cy="1462033"/>
          </a:xfrm>
          <a:custGeom>
            <a:avLst/>
            <a:gdLst/>
            <a:ahLst/>
            <a:cxnLst/>
            <a:rect l="l" t="t" r="r" b="b"/>
            <a:pathLst>
              <a:path w="6738" h="8653" extrusionOk="0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-5400000" flipH="1">
            <a:off x="1552043" y="3546695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6" y="-14230"/>
            <a:ext cx="1521556" cy="3729830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30" name="Google Shape;30;p5"/>
          <p:cNvSpPr/>
          <p:nvPr/>
        </p:nvSpPr>
        <p:spPr>
          <a:xfrm rot="5400000" flipH="1">
            <a:off x="5966373" y="-2141455"/>
            <a:ext cx="815728" cy="509862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/>
          <p:nvPr/>
        </p:nvSpPr>
        <p:spPr>
          <a:xfrm rot="10800000">
            <a:off x="8130445" y="2658991"/>
            <a:ext cx="1013555" cy="2484510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32" name="Google Shape;32;p5"/>
          <p:cNvSpPr/>
          <p:nvPr/>
        </p:nvSpPr>
        <p:spPr>
          <a:xfrm rot="-5400000" flipH="1">
            <a:off x="2426014" y="2097796"/>
            <a:ext cx="840148" cy="5251264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14050" y="2012600"/>
            <a:ext cx="4494300" cy="10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6202850" y="1479150"/>
            <a:ext cx="2215200" cy="1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6214750" y="3426000"/>
            <a:ext cx="2215200" cy="1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6202850" y="1031413"/>
            <a:ext cx="22152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6214750" y="2978263"/>
            <a:ext cx="22152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/>
          <p:nvPr/>
        </p:nvSpPr>
        <p:spPr>
          <a:xfrm rot="10800000" flipH="1">
            <a:off x="-3" y="3126631"/>
            <a:ext cx="822769" cy="2016863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rgbClr val="F0C8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 rot="5400000" flipH="1">
            <a:off x="1876942" y="-1156930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8005559" y="1"/>
            <a:ext cx="1138452" cy="1462033"/>
          </a:xfrm>
          <a:custGeom>
            <a:avLst/>
            <a:gdLst/>
            <a:ahLst/>
            <a:cxnLst/>
            <a:rect l="l" t="t" r="r" b="b"/>
            <a:pathLst>
              <a:path w="6738" h="8653" extrusionOk="0">
                <a:moveTo>
                  <a:pt x="831" y="0"/>
                </a:moveTo>
                <a:cubicBezTo>
                  <a:pt x="831" y="0"/>
                  <a:pt x="1" y="2315"/>
                  <a:pt x="2315" y="2979"/>
                </a:cubicBezTo>
                <a:cubicBezTo>
                  <a:pt x="4630" y="3654"/>
                  <a:pt x="4723" y="4547"/>
                  <a:pt x="5170" y="6810"/>
                </a:cubicBezTo>
                <a:cubicBezTo>
                  <a:pt x="5490" y="8423"/>
                  <a:pt x="6156" y="8652"/>
                  <a:pt x="6508" y="8652"/>
                </a:cubicBezTo>
                <a:cubicBezTo>
                  <a:pt x="6647" y="8652"/>
                  <a:pt x="6737" y="8616"/>
                  <a:pt x="6737" y="8616"/>
                </a:cubicBezTo>
                <a:lnTo>
                  <a:pt x="6737" y="0"/>
                </a:lnTo>
                <a:close/>
              </a:path>
            </a:pathLst>
          </a:cu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rot="5400000">
            <a:off x="7151267" y="3546695"/>
            <a:ext cx="440699" cy="275456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070075" y="1400550"/>
            <a:ext cx="5004000" cy="23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8"/>
          <p:cNvSpPr/>
          <p:nvPr/>
        </p:nvSpPr>
        <p:spPr>
          <a:xfrm>
            <a:off x="-2" y="-14223"/>
            <a:ext cx="2084323" cy="5109355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52" name="Google Shape;52;p8"/>
          <p:cNvSpPr/>
          <p:nvPr/>
        </p:nvSpPr>
        <p:spPr>
          <a:xfrm rot="5400000" flipH="1">
            <a:off x="5157126" y="-2727472"/>
            <a:ext cx="1038950" cy="6493898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5400013" flipH="1">
            <a:off x="3476373" y="-526944"/>
            <a:ext cx="3306846" cy="8106143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 hasCustomPrompt="1"/>
          </p:nvPr>
        </p:nvSpPr>
        <p:spPr>
          <a:xfrm>
            <a:off x="1525025" y="1720063"/>
            <a:ext cx="6093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1"/>
          </p:nvPr>
        </p:nvSpPr>
        <p:spPr>
          <a:xfrm>
            <a:off x="1712250" y="3661633"/>
            <a:ext cx="57195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/>
          <p:nvPr/>
        </p:nvSpPr>
        <p:spPr>
          <a:xfrm rot="10800000">
            <a:off x="7094776" y="70195"/>
            <a:ext cx="2084323" cy="5109355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68" name="Google Shape;68;p11"/>
          <p:cNvSpPr/>
          <p:nvPr/>
        </p:nvSpPr>
        <p:spPr>
          <a:xfrm rot="-5400000" flipH="1">
            <a:off x="2860471" y="1398901"/>
            <a:ext cx="1038950" cy="6493898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1"/>
          <p:cNvSpPr/>
          <p:nvPr/>
        </p:nvSpPr>
        <p:spPr>
          <a:xfrm rot="-5399986" flipH="1">
            <a:off x="2202321" y="-2251640"/>
            <a:ext cx="3083298" cy="7558129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 rot="10800000">
            <a:off x="7622444" y="1413672"/>
            <a:ext cx="1521556" cy="3729830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18" name="Google Shape;118;p18"/>
          <p:cNvSpPr/>
          <p:nvPr/>
        </p:nvSpPr>
        <p:spPr>
          <a:xfrm rot="-5400000" flipH="1">
            <a:off x="2232680" y="1986569"/>
            <a:ext cx="870823" cy="5443035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-3" y="-14222"/>
            <a:ext cx="1603325" cy="3930164"/>
          </a:xfrm>
          <a:custGeom>
            <a:avLst/>
            <a:gdLst/>
            <a:ahLst/>
            <a:cxnLst/>
            <a:rect l="l" t="t" r="r" b="b"/>
            <a:pathLst>
              <a:path w="5129" h="12572" extrusionOk="0">
                <a:moveTo>
                  <a:pt x="1" y="1"/>
                </a:moveTo>
                <a:lnTo>
                  <a:pt x="1" y="12572"/>
                </a:lnTo>
                <a:cubicBezTo>
                  <a:pt x="1" y="12572"/>
                  <a:pt x="1112" y="12562"/>
                  <a:pt x="1652" y="10340"/>
                </a:cubicBezTo>
                <a:cubicBezTo>
                  <a:pt x="2201" y="8108"/>
                  <a:pt x="1" y="5035"/>
                  <a:pt x="2565" y="3489"/>
                </a:cubicBezTo>
                <a:cubicBezTo>
                  <a:pt x="5129" y="1952"/>
                  <a:pt x="4434" y="21"/>
                  <a:pt x="4434" y="2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20" name="Google Shape;120;p18"/>
          <p:cNvSpPr/>
          <p:nvPr/>
        </p:nvSpPr>
        <p:spPr>
          <a:xfrm rot="5400000" flipH="1">
            <a:off x="6240142" y="-1957434"/>
            <a:ext cx="740200" cy="4626616"/>
          </a:xfrm>
          <a:custGeom>
            <a:avLst/>
            <a:gdLst/>
            <a:ahLst/>
            <a:cxnLst/>
            <a:rect l="l" t="t" r="r" b="b"/>
            <a:pathLst>
              <a:path w="2244" h="14026" extrusionOk="0">
                <a:moveTo>
                  <a:pt x="2243" y="1"/>
                </a:moveTo>
                <a:cubicBezTo>
                  <a:pt x="2243" y="1"/>
                  <a:pt x="1" y="541"/>
                  <a:pt x="469" y="3188"/>
                </a:cubicBezTo>
                <a:cubicBezTo>
                  <a:pt x="946" y="5835"/>
                  <a:pt x="2119" y="5970"/>
                  <a:pt x="1507" y="8649"/>
                </a:cubicBezTo>
                <a:cubicBezTo>
                  <a:pt x="905" y="11327"/>
                  <a:pt x="469" y="13548"/>
                  <a:pt x="2243" y="14026"/>
                </a:cubicBezTo>
                <a:lnTo>
                  <a:pt x="224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720000" y="2012400"/>
            <a:ext cx="2017200" cy="10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5329475" y="1244063"/>
            <a:ext cx="30945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2"/>
          </p:nvPr>
        </p:nvSpPr>
        <p:spPr>
          <a:xfrm>
            <a:off x="5329475" y="872537"/>
            <a:ext cx="30945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3"/>
          </p:nvPr>
        </p:nvSpPr>
        <p:spPr>
          <a:xfrm>
            <a:off x="5329475" y="2411913"/>
            <a:ext cx="30945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4"/>
          </p:nvPr>
        </p:nvSpPr>
        <p:spPr>
          <a:xfrm>
            <a:off x="5329475" y="2040387"/>
            <a:ext cx="30945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5"/>
          </p:nvPr>
        </p:nvSpPr>
        <p:spPr>
          <a:xfrm>
            <a:off x="5329475" y="3579763"/>
            <a:ext cx="30945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ubTitle" idx="6"/>
          </p:nvPr>
        </p:nvSpPr>
        <p:spPr>
          <a:xfrm>
            <a:off x="5329475" y="3208237"/>
            <a:ext cx="30945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exend Deca"/>
              <a:buNone/>
              <a:defRPr sz="2000" b="1"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●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○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Char char="■"/>
              <a:defRPr sz="1600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7" r:id="rId7"/>
    <p:sldLayoutId id="2147483658" r:id="rId8"/>
    <p:sldLayoutId id="2147483664" r:id="rId9"/>
    <p:sldLayoutId id="2147483667" r:id="rId10"/>
    <p:sldLayoutId id="2147483671" r:id="rId11"/>
    <p:sldLayoutId id="2147483672" r:id="rId12"/>
    <p:sldLayoutId id="2147483676" r:id="rId13"/>
    <p:sldLayoutId id="2147483677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0.jp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2"/>
          <p:cNvSpPr txBox="1">
            <a:spLocks noGrp="1"/>
          </p:cNvSpPr>
          <p:nvPr>
            <p:ph type="subTitle" idx="1"/>
          </p:nvPr>
        </p:nvSpPr>
        <p:spPr>
          <a:xfrm>
            <a:off x="720000" y="3638075"/>
            <a:ext cx="3829200" cy="7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Presented by Ling</a:t>
            </a:r>
            <a:endParaRPr b="1" dirty="0"/>
          </a:p>
        </p:txBody>
      </p:sp>
      <p:sp>
        <p:nvSpPr>
          <p:cNvPr id="248" name="Google Shape;248;p29"/>
          <p:cNvSpPr/>
          <p:nvPr/>
        </p:nvSpPr>
        <p:spPr>
          <a:xfrm>
            <a:off x="346430" y="3323934"/>
            <a:ext cx="945000" cy="9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1">
            <a:extLst>
              <a:ext uri="{FF2B5EF4-FFF2-40B4-BE49-F238E27FC236}">
                <a16:creationId xmlns:a16="http://schemas.microsoft.com/office/drawing/2014/main" id="{93160533-6790-41E6-90F5-E3486F3B7F8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0586" y="834193"/>
            <a:ext cx="5435400" cy="24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Mythology: </a:t>
            </a:r>
            <a:br>
              <a:rPr lang="en-US" sz="3600" dirty="0"/>
            </a:br>
            <a:br>
              <a:rPr lang="en-US" sz="800" dirty="0"/>
            </a:br>
            <a:r>
              <a:rPr lang="en-US" dirty="0">
                <a:solidFill>
                  <a:schemeClr val="accent1"/>
                </a:solidFill>
              </a:rPr>
              <a:t>Chinese Gods </a:t>
            </a:r>
            <a:r>
              <a:rPr lang="en-US" altLang="zh-CN" dirty="0">
                <a:solidFill>
                  <a:schemeClr val="accent1"/>
                </a:solidFill>
              </a:rPr>
              <a:t>and Immortals</a:t>
            </a:r>
            <a:r>
              <a:rPr lang="en" altLang="zh-CN" dirty="0">
                <a:solidFill>
                  <a:schemeClr val="accent1"/>
                </a:solidFill>
              </a:rPr>
              <a:t> </a:t>
            </a:r>
            <a:endParaRPr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BE5A0E-B0CC-41C9-9C39-02EA64A9B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2" r="28627"/>
          <a:stretch/>
        </p:blipFill>
        <p:spPr>
          <a:xfrm>
            <a:off x="5363571" y="-94727"/>
            <a:ext cx="3780430" cy="5245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·2">
            <a:extLst>
              <a:ext uri="{FF2B5EF4-FFF2-40B4-BE49-F238E27FC236}">
                <a16:creationId xmlns:a16="http://schemas.microsoft.com/office/drawing/2014/main" id="{84D67B32-2A81-4B32-A1DB-CB7373CB2B0E}"/>
              </a:ext>
            </a:extLst>
          </p:cNvPr>
          <p:cNvSpPr txBox="1">
            <a:spLocks/>
          </p:cNvSpPr>
          <p:nvPr/>
        </p:nvSpPr>
        <p:spPr>
          <a:xfrm>
            <a:off x="5376381" y="76973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296" name="3">
            <a:extLst>
              <a:ext uri="{FF2B5EF4-FFF2-40B4-BE49-F238E27FC236}">
                <a16:creationId xmlns:a16="http://schemas.microsoft.com/office/drawing/2014/main" id="{2731D777-3532-4C59-976A-1DA2DB90B3E5}"/>
              </a:ext>
            </a:extLst>
          </p:cNvPr>
          <p:cNvSpPr/>
          <p:nvPr/>
        </p:nvSpPr>
        <p:spPr>
          <a:xfrm>
            <a:off x="8513852" y="67446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3">
            <a:extLst>
              <a:ext uri="{FF2B5EF4-FFF2-40B4-BE49-F238E27FC236}">
                <a16:creationId xmlns:a16="http://schemas.microsoft.com/office/drawing/2014/main" id="{141FE271-8697-4738-BA5A-90BD4301BFA7}"/>
              </a:ext>
            </a:extLst>
          </p:cNvPr>
          <p:cNvSpPr/>
          <p:nvPr/>
        </p:nvSpPr>
        <p:spPr>
          <a:xfrm>
            <a:off x="8651672" y="257737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298" name="3">
            <a:extLst>
              <a:ext uri="{FF2B5EF4-FFF2-40B4-BE49-F238E27FC236}">
                <a16:creationId xmlns:a16="http://schemas.microsoft.com/office/drawing/2014/main" id="{E95EF383-827A-4996-A103-707F13A1CBB4}"/>
              </a:ext>
            </a:extLst>
          </p:cNvPr>
          <p:cNvSpPr/>
          <p:nvPr/>
        </p:nvSpPr>
        <p:spPr>
          <a:xfrm>
            <a:off x="8727521" y="283499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2FC7BF2-9D7F-4DD2-B34C-5974C6EFF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42" y="636963"/>
            <a:ext cx="3140620" cy="418831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AF576A9-BDDD-40A6-84C0-0DD257D45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615" y="636964"/>
            <a:ext cx="3257816" cy="2331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0CE19D6-8F07-474B-B057-5953B477B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615" y="3111689"/>
            <a:ext cx="2406722" cy="1713586"/>
          </a:xfrm>
          <a:prstGeom prst="rect">
            <a:avLst/>
          </a:prstGeom>
        </p:spPr>
      </p:pic>
      <p:sp>
        <p:nvSpPr>
          <p:cNvPr id="12" name="B">
            <a:extLst>
              <a:ext uri="{FF2B5EF4-FFF2-40B4-BE49-F238E27FC236}">
                <a16:creationId xmlns:a16="http://schemas.microsoft.com/office/drawing/2014/main" id="{1D7F46FB-B3E5-4210-9F72-933543567928}"/>
              </a:ext>
            </a:extLst>
          </p:cNvPr>
          <p:cNvSpPr txBox="1">
            <a:spLocks/>
          </p:cNvSpPr>
          <p:nvPr/>
        </p:nvSpPr>
        <p:spPr>
          <a:xfrm rot="5400000">
            <a:off x="5520637" y="2054037"/>
            <a:ext cx="5401644" cy="14475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dirty="0"/>
              <a:t>Shakyamuni</a:t>
            </a:r>
          </a:p>
        </p:txBody>
      </p:sp>
      <p:sp>
        <p:nvSpPr>
          <p:cNvPr id="14" name="Google Shape;411;p35">
            <a:extLst>
              <a:ext uri="{FF2B5EF4-FFF2-40B4-BE49-F238E27FC236}">
                <a16:creationId xmlns:a16="http://schemas.microsoft.com/office/drawing/2014/main" id="{5FEF6380-0B4C-4A28-8738-C5BFDA82CCF0}"/>
              </a:ext>
            </a:extLst>
          </p:cNvPr>
          <p:cNvSpPr/>
          <p:nvPr/>
        </p:nvSpPr>
        <p:spPr>
          <a:xfrm>
            <a:off x="6646607" y="3374712"/>
            <a:ext cx="945000" cy="96300"/>
          </a:xfrm>
          <a:prstGeom prst="rect">
            <a:avLst/>
          </a:pr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64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A"/>
          <p:cNvSpPr txBox="1">
            <a:spLocks noGrp="1"/>
          </p:cNvSpPr>
          <p:nvPr>
            <p:ph type="title"/>
          </p:nvPr>
        </p:nvSpPr>
        <p:spPr>
          <a:xfrm>
            <a:off x="973394" y="2298483"/>
            <a:ext cx="454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dirty="0"/>
              <a:t>mythology system</a:t>
            </a:r>
            <a:endParaRPr sz="2400" dirty="0"/>
          </a:p>
        </p:txBody>
      </p:sp>
      <p:sp>
        <p:nvSpPr>
          <p:cNvPr id="287" name="Google Shape;287;p32"/>
          <p:cNvSpPr txBox="1">
            <a:spLocks noGrp="1"/>
          </p:cNvSpPr>
          <p:nvPr>
            <p:ph type="subTitle" idx="1"/>
          </p:nvPr>
        </p:nvSpPr>
        <p:spPr>
          <a:xfrm>
            <a:off x="1155109" y="3440086"/>
            <a:ext cx="3129300" cy="62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Combination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ierarchy</a:t>
            </a:r>
          </a:p>
        </p:txBody>
      </p:sp>
      <p:sp>
        <p:nvSpPr>
          <p:cNvPr id="288" name="A"/>
          <p:cNvSpPr txBox="1">
            <a:spLocks noGrp="1"/>
          </p:cNvSpPr>
          <p:nvPr>
            <p:ph type="title" idx="2"/>
          </p:nvPr>
        </p:nvSpPr>
        <p:spPr>
          <a:xfrm>
            <a:off x="720000" y="1015968"/>
            <a:ext cx="5844540" cy="14081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8000" dirty="0"/>
              <a:t>Taoism</a:t>
            </a:r>
            <a:endParaRPr sz="8000" dirty="0"/>
          </a:p>
        </p:txBody>
      </p:sp>
      <p:sp>
        <p:nvSpPr>
          <p:cNvPr id="328" name="Google Shape;328;p32"/>
          <p:cNvSpPr/>
          <p:nvPr/>
        </p:nvSpPr>
        <p:spPr>
          <a:xfrm>
            <a:off x="973394" y="2327818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9EBB303-85D0-4ED5-B029-AB32070BE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702" y="0"/>
            <a:ext cx="3851531" cy="5143500"/>
          </a:xfrm>
          <a:prstGeom prst="rect">
            <a:avLst/>
          </a:prstGeom>
        </p:spPr>
      </p:pic>
      <p:sp>
        <p:nvSpPr>
          <p:cNvPr id="11" name="·2">
            <a:extLst>
              <a:ext uri="{FF2B5EF4-FFF2-40B4-BE49-F238E27FC236}">
                <a16:creationId xmlns:a16="http://schemas.microsoft.com/office/drawing/2014/main" id="{A707DB5C-0846-4CD5-8407-EC34E27236E1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630D96E-F583-4AED-B8E6-41230B159A26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957488D2-C29D-4BAD-99FA-14AFB377982F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8" name="3">
            <a:extLst>
              <a:ext uri="{FF2B5EF4-FFF2-40B4-BE49-F238E27FC236}">
                <a16:creationId xmlns:a16="http://schemas.microsoft.com/office/drawing/2014/main" id="{531F0ABB-8259-45FE-8FEE-3D225750D9D8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4" name="Google Shape;675;p42">
            <a:extLst>
              <a:ext uri="{FF2B5EF4-FFF2-40B4-BE49-F238E27FC236}">
                <a16:creationId xmlns:a16="http://schemas.microsoft.com/office/drawing/2014/main" id="{B9103A64-D14B-45F2-B3F0-50A28AB39B18}"/>
              </a:ext>
            </a:extLst>
          </p:cNvPr>
          <p:cNvSpPr/>
          <p:nvPr/>
        </p:nvSpPr>
        <p:spPr>
          <a:xfrm>
            <a:off x="973394" y="3381919"/>
            <a:ext cx="125048" cy="116611"/>
          </a:xfrm>
          <a:prstGeom prst="ellipse">
            <a:avLst/>
          </a:prstGeom>
          <a:solidFill>
            <a:srgbClr val="DC441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0C86A"/>
              </a:solidFill>
            </a:endParaRPr>
          </a:p>
        </p:txBody>
      </p:sp>
      <p:sp>
        <p:nvSpPr>
          <p:cNvPr id="15" name="Google Shape;675;p42">
            <a:extLst>
              <a:ext uri="{FF2B5EF4-FFF2-40B4-BE49-F238E27FC236}">
                <a16:creationId xmlns:a16="http://schemas.microsoft.com/office/drawing/2014/main" id="{1CD5B0D0-00D9-4E72-8878-F8970A4D2F45}"/>
              </a:ext>
            </a:extLst>
          </p:cNvPr>
          <p:cNvSpPr/>
          <p:nvPr/>
        </p:nvSpPr>
        <p:spPr>
          <a:xfrm>
            <a:off x="984793" y="3821267"/>
            <a:ext cx="125048" cy="116611"/>
          </a:xfrm>
          <a:prstGeom prst="ellipse">
            <a:avLst/>
          </a:prstGeom>
          <a:solidFill>
            <a:srgbClr val="DC441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0C8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56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9EBB303-85D0-4ED5-B029-AB32070BE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702" y="0"/>
            <a:ext cx="3851531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7E8C8D7-66E2-4236-A8B3-D416920B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5934389"/>
          </a:xfrm>
          <a:prstGeom prst="rect">
            <a:avLst/>
          </a:prstGeom>
        </p:spPr>
      </p:pic>
      <p:sp>
        <p:nvSpPr>
          <p:cNvPr id="9" name="·2">
            <a:extLst>
              <a:ext uri="{FF2B5EF4-FFF2-40B4-BE49-F238E27FC236}">
                <a16:creationId xmlns:a16="http://schemas.microsoft.com/office/drawing/2014/main" id="{0D8C7164-B50B-47BC-9488-12DA06CFF84E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3D26EC24-F542-44A8-8F80-C5A952800818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A18FC36C-7F96-41E9-B231-BE987F95E59B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7FE33F06-194E-4863-A052-79734CF509A7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1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>
            <a:extLst>
              <a:ext uri="{FF2B5EF4-FFF2-40B4-BE49-F238E27FC236}">
                <a16:creationId xmlns:a16="http://schemas.microsoft.com/office/drawing/2014/main" id="{17E8C8D7-66E2-4236-A8B3-D416920BB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54095"/>
            <a:ext cx="9144000" cy="15934389"/>
          </a:xfrm>
          <a:prstGeom prst="rect">
            <a:avLst/>
          </a:prstGeom>
        </p:spPr>
      </p:pic>
      <p:sp>
        <p:nvSpPr>
          <p:cNvPr id="9" name="·2">
            <a:extLst>
              <a:ext uri="{FF2B5EF4-FFF2-40B4-BE49-F238E27FC236}">
                <a16:creationId xmlns:a16="http://schemas.microsoft.com/office/drawing/2014/main" id="{0D8C7164-B50B-47BC-9488-12DA06CFF84E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3D26EC24-F542-44A8-8F80-C5A952800818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A18FC36C-7F96-41E9-B231-BE987F95E59B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7FE33F06-194E-4863-A052-79734CF509A7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69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7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3FB0A08-F5CB-47CF-A2E2-58AB4E380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82" b="52612"/>
          <a:stretch/>
        </p:blipFill>
        <p:spPr>
          <a:xfrm>
            <a:off x="0" y="603833"/>
            <a:ext cx="6924173" cy="2257063"/>
          </a:xfrm>
          <a:prstGeom prst="rect">
            <a:avLst/>
          </a:prstGeom>
        </p:spPr>
      </p:pic>
      <p:sp>
        <p:nvSpPr>
          <p:cNvPr id="3" name="2">
            <a:extLst>
              <a:ext uri="{FF2B5EF4-FFF2-40B4-BE49-F238E27FC236}">
                <a16:creationId xmlns:a16="http://schemas.microsoft.com/office/drawing/2014/main" id="{1344D284-D731-4969-B01E-FC8CA750CF65}"/>
              </a:ext>
            </a:extLst>
          </p:cNvPr>
          <p:cNvSpPr txBox="1">
            <a:spLocks/>
          </p:cNvSpPr>
          <p:nvPr/>
        </p:nvSpPr>
        <p:spPr>
          <a:xfrm>
            <a:off x="738747" y="57972"/>
            <a:ext cx="3273639" cy="472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zh-CN" altLang="en-US" sz="1800" dirty="0">
                <a:solidFill>
                  <a:srgbClr val="F0C86A"/>
                </a:solidFill>
                <a:latin typeface="Lexend Deca"/>
                <a:sym typeface="Lexend Deca"/>
              </a:rPr>
              <a:t>神 </a:t>
            </a:r>
            <a:r>
              <a:rPr lang="en-US" sz="1800" dirty="0" err="1">
                <a:solidFill>
                  <a:srgbClr val="F0C86A"/>
                </a:solidFill>
                <a:latin typeface="Lexend Deca"/>
                <a:sym typeface="Lexend Deca"/>
              </a:rPr>
              <a:t>shén</a:t>
            </a:r>
            <a:r>
              <a:rPr lang="en-US" sz="1800" dirty="0">
                <a:solidFill>
                  <a:srgbClr val="F0C86A"/>
                </a:solidFill>
                <a:latin typeface="Lexend Deca"/>
                <a:sym typeface="Lexend Deca"/>
              </a:rPr>
              <a:t>, </a:t>
            </a:r>
            <a:r>
              <a:rPr lang="zh-CN" altLang="en-US" sz="1800" dirty="0">
                <a:solidFill>
                  <a:srgbClr val="F0C86A"/>
                </a:solidFill>
                <a:latin typeface="Lexend Deca"/>
                <a:sym typeface="Lexend Deca"/>
              </a:rPr>
              <a:t>帝 </a:t>
            </a:r>
            <a:r>
              <a:rPr lang="en-US" sz="1800" dirty="0" err="1">
                <a:solidFill>
                  <a:srgbClr val="F0C86A"/>
                </a:solidFill>
                <a:latin typeface="Lexend Deca"/>
                <a:sym typeface="Lexend Deca"/>
              </a:rPr>
              <a:t>dì</a:t>
            </a:r>
            <a:r>
              <a:rPr lang="en-US" sz="1800" dirty="0">
                <a:solidFill>
                  <a:srgbClr val="F0C86A"/>
                </a:solidFill>
                <a:latin typeface="Lexend Deca"/>
                <a:sym typeface="Lexend Deca"/>
              </a:rPr>
              <a:t> and </a:t>
            </a:r>
            <a:r>
              <a:rPr lang="zh-CN" altLang="en-US" sz="1800" dirty="0">
                <a:solidFill>
                  <a:srgbClr val="F0C86A"/>
                </a:solidFill>
                <a:latin typeface="Lexend Deca"/>
                <a:sym typeface="Lexend Deca"/>
              </a:rPr>
              <a:t>仙 </a:t>
            </a:r>
            <a:r>
              <a:rPr lang="en-US" sz="1800" dirty="0" err="1">
                <a:solidFill>
                  <a:srgbClr val="F0C86A"/>
                </a:solidFill>
                <a:latin typeface="Lexend Deca"/>
                <a:sym typeface="Lexend Deca"/>
              </a:rPr>
              <a:t>xiān</a:t>
            </a:r>
            <a:endParaRPr lang="en-US" sz="1800" dirty="0">
              <a:solidFill>
                <a:srgbClr val="F0C86A"/>
              </a:solidFill>
              <a:latin typeface="Lexend Deca"/>
              <a:sym typeface="Lexend Deca"/>
            </a:endParaRPr>
          </a:p>
        </p:txBody>
      </p:sp>
      <p:sp>
        <p:nvSpPr>
          <p:cNvPr id="4" name="Google Shape;466;p36">
            <a:extLst>
              <a:ext uri="{FF2B5EF4-FFF2-40B4-BE49-F238E27FC236}">
                <a16:creationId xmlns:a16="http://schemas.microsoft.com/office/drawing/2014/main" id="{26A5A3A2-3B3C-43DB-8EFE-DA8ECDC87948}"/>
              </a:ext>
            </a:extLst>
          </p:cNvPr>
          <p:cNvSpPr/>
          <p:nvPr/>
        </p:nvSpPr>
        <p:spPr>
          <a:xfrm>
            <a:off x="116872" y="54043"/>
            <a:ext cx="544109" cy="53584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7871;p70">
            <a:extLst>
              <a:ext uri="{FF2B5EF4-FFF2-40B4-BE49-F238E27FC236}">
                <a16:creationId xmlns:a16="http://schemas.microsoft.com/office/drawing/2014/main" id="{2E3DDC93-9BD4-46F7-95A2-E4D06C59E72C}"/>
              </a:ext>
            </a:extLst>
          </p:cNvPr>
          <p:cNvGrpSpPr/>
          <p:nvPr/>
        </p:nvGrpSpPr>
        <p:grpSpPr>
          <a:xfrm>
            <a:off x="262662" y="174006"/>
            <a:ext cx="239908" cy="235248"/>
            <a:chOff x="-55596550" y="3590175"/>
            <a:chExt cx="319800" cy="318425"/>
          </a:xfrm>
          <a:solidFill>
            <a:srgbClr val="FAEFE0"/>
          </a:solidFill>
        </p:grpSpPr>
        <p:sp>
          <p:nvSpPr>
            <p:cNvPr id="6" name="Google Shape;7872;p70">
              <a:extLst>
                <a:ext uri="{FF2B5EF4-FFF2-40B4-BE49-F238E27FC236}">
                  <a16:creationId xmlns:a16="http://schemas.microsoft.com/office/drawing/2014/main" id="{F068CC92-0D2D-4AEF-A88D-33CF0761E7C6}"/>
                </a:ext>
              </a:extLst>
            </p:cNvPr>
            <p:cNvSpPr/>
            <p:nvPr/>
          </p:nvSpPr>
          <p:spPr>
            <a:xfrm>
              <a:off x="-55596550" y="3590175"/>
              <a:ext cx="319800" cy="112850"/>
            </a:xfrm>
            <a:custGeom>
              <a:avLst/>
              <a:gdLst/>
              <a:ahLst/>
              <a:cxnLst/>
              <a:rect l="l" t="t" r="r" b="b"/>
              <a:pathLst>
                <a:path w="12792" h="4514" extrusionOk="0">
                  <a:moveTo>
                    <a:pt x="6380" y="0"/>
                  </a:moveTo>
                  <a:cubicBezTo>
                    <a:pt x="6309" y="0"/>
                    <a:pt x="6238" y="24"/>
                    <a:pt x="6175" y="71"/>
                  </a:cubicBezTo>
                  <a:lnTo>
                    <a:pt x="189" y="3789"/>
                  </a:lnTo>
                  <a:cubicBezTo>
                    <a:pt x="32" y="3883"/>
                    <a:pt x="0" y="4072"/>
                    <a:pt x="32" y="4230"/>
                  </a:cubicBezTo>
                  <a:cubicBezTo>
                    <a:pt x="95" y="4387"/>
                    <a:pt x="221" y="4513"/>
                    <a:pt x="378" y="4513"/>
                  </a:cubicBezTo>
                  <a:lnTo>
                    <a:pt x="12350" y="4513"/>
                  </a:lnTo>
                  <a:cubicBezTo>
                    <a:pt x="12508" y="4513"/>
                    <a:pt x="12665" y="4387"/>
                    <a:pt x="12728" y="4230"/>
                  </a:cubicBezTo>
                  <a:cubicBezTo>
                    <a:pt x="12791" y="4072"/>
                    <a:pt x="12728" y="3883"/>
                    <a:pt x="12571" y="3789"/>
                  </a:cubicBezTo>
                  <a:lnTo>
                    <a:pt x="6585" y="71"/>
                  </a:lnTo>
                  <a:cubicBezTo>
                    <a:pt x="6522" y="24"/>
                    <a:pt x="6451" y="0"/>
                    <a:pt x="6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873;p70">
              <a:extLst>
                <a:ext uri="{FF2B5EF4-FFF2-40B4-BE49-F238E27FC236}">
                  <a16:creationId xmlns:a16="http://schemas.microsoft.com/office/drawing/2014/main" id="{CE1BC1C7-CF67-4D69-979D-D2991EDB3E3A}"/>
                </a:ext>
              </a:extLst>
            </p:cNvPr>
            <p:cNvSpPr/>
            <p:nvPr/>
          </p:nvSpPr>
          <p:spPr>
            <a:xfrm>
              <a:off x="-55539850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616" y="725"/>
                  </a:moveTo>
                  <a:cubicBezTo>
                    <a:pt x="2805" y="725"/>
                    <a:pt x="2962" y="883"/>
                    <a:pt x="2962" y="1072"/>
                  </a:cubicBezTo>
                  <a:cubicBezTo>
                    <a:pt x="2962" y="1292"/>
                    <a:pt x="2805" y="1450"/>
                    <a:pt x="2616" y="1450"/>
                  </a:cubicBezTo>
                  <a:cubicBezTo>
                    <a:pt x="2427" y="1450"/>
                    <a:pt x="2269" y="1292"/>
                    <a:pt x="2269" y="1072"/>
                  </a:cubicBezTo>
                  <a:cubicBezTo>
                    <a:pt x="2269" y="883"/>
                    <a:pt x="2427" y="725"/>
                    <a:pt x="2616" y="725"/>
                  </a:cubicBezTo>
                  <a:close/>
                  <a:moveTo>
                    <a:pt x="5609" y="725"/>
                  </a:moveTo>
                  <a:cubicBezTo>
                    <a:pt x="5798" y="725"/>
                    <a:pt x="5955" y="883"/>
                    <a:pt x="5955" y="1072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420" y="1450"/>
                    <a:pt x="5262" y="1292"/>
                    <a:pt x="5262" y="1072"/>
                  </a:cubicBezTo>
                  <a:cubicBezTo>
                    <a:pt x="5262" y="883"/>
                    <a:pt x="5420" y="725"/>
                    <a:pt x="5609" y="725"/>
                  </a:cubicBezTo>
                  <a:close/>
                  <a:moveTo>
                    <a:pt x="3395" y="2245"/>
                  </a:moveTo>
                  <a:cubicBezTo>
                    <a:pt x="3490" y="2245"/>
                    <a:pt x="3577" y="2285"/>
                    <a:pt x="3624" y="2363"/>
                  </a:cubicBezTo>
                  <a:cubicBezTo>
                    <a:pt x="3781" y="2521"/>
                    <a:pt x="3781" y="2741"/>
                    <a:pt x="3624" y="2867"/>
                  </a:cubicBezTo>
                  <a:lnTo>
                    <a:pt x="2899" y="3624"/>
                  </a:lnTo>
                  <a:cubicBezTo>
                    <a:pt x="2820" y="3687"/>
                    <a:pt x="2718" y="3718"/>
                    <a:pt x="2620" y="3718"/>
                  </a:cubicBezTo>
                  <a:cubicBezTo>
                    <a:pt x="2521" y="3718"/>
                    <a:pt x="2427" y="3687"/>
                    <a:pt x="2364" y="3624"/>
                  </a:cubicBezTo>
                  <a:cubicBezTo>
                    <a:pt x="2206" y="3466"/>
                    <a:pt x="2206" y="3214"/>
                    <a:pt x="2364" y="3088"/>
                  </a:cubicBezTo>
                  <a:lnTo>
                    <a:pt x="3120" y="2363"/>
                  </a:lnTo>
                  <a:cubicBezTo>
                    <a:pt x="3199" y="2285"/>
                    <a:pt x="3301" y="2245"/>
                    <a:pt x="3395" y="2245"/>
                  </a:cubicBezTo>
                  <a:close/>
                  <a:moveTo>
                    <a:pt x="4849" y="2245"/>
                  </a:moveTo>
                  <a:cubicBezTo>
                    <a:pt x="4947" y="2245"/>
                    <a:pt x="5042" y="2285"/>
                    <a:pt x="5105" y="2363"/>
                  </a:cubicBezTo>
                  <a:lnTo>
                    <a:pt x="5829" y="3088"/>
                  </a:lnTo>
                  <a:cubicBezTo>
                    <a:pt x="5987" y="3246"/>
                    <a:pt x="5987" y="3498"/>
                    <a:pt x="5829" y="3624"/>
                  </a:cubicBezTo>
                  <a:cubicBezTo>
                    <a:pt x="5750" y="3687"/>
                    <a:pt x="5656" y="3718"/>
                    <a:pt x="5565" y="3718"/>
                  </a:cubicBezTo>
                  <a:cubicBezTo>
                    <a:pt x="5475" y="3718"/>
                    <a:pt x="5388" y="3687"/>
                    <a:pt x="5325" y="3624"/>
                  </a:cubicBezTo>
                  <a:lnTo>
                    <a:pt x="4569" y="2867"/>
                  </a:lnTo>
                  <a:cubicBezTo>
                    <a:pt x="4474" y="2741"/>
                    <a:pt x="4474" y="2521"/>
                    <a:pt x="4569" y="2363"/>
                  </a:cubicBezTo>
                  <a:cubicBezTo>
                    <a:pt x="4648" y="2285"/>
                    <a:pt x="4750" y="2245"/>
                    <a:pt x="4849" y="2245"/>
                  </a:cubicBezTo>
                  <a:close/>
                  <a:moveTo>
                    <a:pt x="5164" y="4041"/>
                  </a:moveTo>
                  <a:cubicBezTo>
                    <a:pt x="5262" y="4041"/>
                    <a:pt x="5357" y="4080"/>
                    <a:pt x="5420" y="4159"/>
                  </a:cubicBezTo>
                  <a:cubicBezTo>
                    <a:pt x="5577" y="4317"/>
                    <a:pt x="5577" y="4537"/>
                    <a:pt x="5420" y="4663"/>
                  </a:cubicBezTo>
                  <a:cubicBezTo>
                    <a:pt x="5042" y="5010"/>
                    <a:pt x="4569" y="5230"/>
                    <a:pt x="4065" y="5230"/>
                  </a:cubicBezTo>
                  <a:cubicBezTo>
                    <a:pt x="3561" y="5230"/>
                    <a:pt x="3088" y="5010"/>
                    <a:pt x="2773" y="4663"/>
                  </a:cubicBezTo>
                  <a:cubicBezTo>
                    <a:pt x="2616" y="4506"/>
                    <a:pt x="2616" y="4285"/>
                    <a:pt x="2773" y="4159"/>
                  </a:cubicBezTo>
                  <a:cubicBezTo>
                    <a:pt x="2852" y="4080"/>
                    <a:pt x="2946" y="4041"/>
                    <a:pt x="3037" y="4041"/>
                  </a:cubicBezTo>
                  <a:cubicBezTo>
                    <a:pt x="3128" y="4041"/>
                    <a:pt x="3214" y="4080"/>
                    <a:pt x="3277" y="4159"/>
                  </a:cubicBezTo>
                  <a:cubicBezTo>
                    <a:pt x="3514" y="4380"/>
                    <a:pt x="3821" y="4490"/>
                    <a:pt x="4116" y="4490"/>
                  </a:cubicBezTo>
                  <a:cubicBezTo>
                    <a:pt x="4411" y="4490"/>
                    <a:pt x="4695" y="4380"/>
                    <a:pt x="4884" y="4159"/>
                  </a:cubicBezTo>
                  <a:cubicBezTo>
                    <a:pt x="4963" y="4080"/>
                    <a:pt x="5065" y="4041"/>
                    <a:pt x="5164" y="4041"/>
                  </a:cubicBezTo>
                  <a:close/>
                  <a:moveTo>
                    <a:pt x="1" y="1"/>
                  </a:moveTo>
                  <a:lnTo>
                    <a:pt x="1" y="3340"/>
                  </a:lnTo>
                  <a:cubicBezTo>
                    <a:pt x="1" y="5577"/>
                    <a:pt x="1860" y="7467"/>
                    <a:pt x="4096" y="7467"/>
                  </a:cubicBezTo>
                  <a:cubicBezTo>
                    <a:pt x="6365" y="7467"/>
                    <a:pt x="8192" y="5608"/>
                    <a:pt x="8192" y="3340"/>
                  </a:cubicBezTo>
                  <a:lnTo>
                    <a:pt x="81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7874;p70">
              <a:extLst>
                <a:ext uri="{FF2B5EF4-FFF2-40B4-BE49-F238E27FC236}">
                  <a16:creationId xmlns:a16="http://schemas.microsoft.com/office/drawing/2014/main" id="{8FB6B01A-BB78-4F19-8A34-5B0D88166F83}"/>
                </a:ext>
              </a:extLst>
            </p:cNvPr>
            <p:cNvSpPr/>
            <p:nvPr/>
          </p:nvSpPr>
          <p:spPr>
            <a:xfrm>
              <a:off x="-55316150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73" y="28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875;p70">
              <a:extLst>
                <a:ext uri="{FF2B5EF4-FFF2-40B4-BE49-F238E27FC236}">
                  <a16:creationId xmlns:a16="http://schemas.microsoft.com/office/drawing/2014/main" id="{149B78E6-9AE6-4D22-9A49-46A02CD6C570}"/>
                </a:ext>
              </a:extLst>
            </p:cNvPr>
            <p:cNvSpPr/>
            <p:nvPr/>
          </p:nvSpPr>
          <p:spPr>
            <a:xfrm>
              <a:off x="-55576850" y="3727425"/>
              <a:ext cx="18900" cy="63800"/>
            </a:xfrm>
            <a:custGeom>
              <a:avLst/>
              <a:gdLst/>
              <a:ahLst/>
              <a:cxnLst/>
              <a:rect l="l" t="t" r="r" b="b"/>
              <a:pathLst>
                <a:path w="756" h="2552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E987C467-33D4-4A4F-9010-2D346750B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041" b="2363"/>
          <a:stretch/>
        </p:blipFill>
        <p:spPr>
          <a:xfrm>
            <a:off x="3150379" y="2992350"/>
            <a:ext cx="5993621" cy="215115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BAEF10-9790-4B82-A658-26C95931EECE}"/>
              </a:ext>
            </a:extLst>
          </p:cNvPr>
          <p:cNvGrpSpPr/>
          <p:nvPr/>
        </p:nvGrpSpPr>
        <p:grpSpPr>
          <a:xfrm>
            <a:off x="502571" y="3768153"/>
            <a:ext cx="2448660" cy="749212"/>
            <a:chOff x="675080" y="3971593"/>
            <a:chExt cx="2116473" cy="554940"/>
          </a:xfrm>
        </p:grpSpPr>
        <p:sp>
          <p:nvSpPr>
            <p:cNvPr id="14" name="Google Shape;5774;p65">
              <a:extLst>
                <a:ext uri="{FF2B5EF4-FFF2-40B4-BE49-F238E27FC236}">
                  <a16:creationId xmlns:a16="http://schemas.microsoft.com/office/drawing/2014/main" id="{613AC76D-FECC-4C7A-810C-214D3AC6545F}"/>
                </a:ext>
              </a:extLst>
            </p:cNvPr>
            <p:cNvSpPr/>
            <p:nvPr/>
          </p:nvSpPr>
          <p:spPr>
            <a:xfrm rot="16200000">
              <a:off x="1526784" y="3136407"/>
              <a:ext cx="413065" cy="2116473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4E8983">
                <a:alpha val="49000"/>
              </a:srgbClr>
            </a:solidFill>
            <a:ln>
              <a:solidFill>
                <a:srgbClr val="FAEFE0"/>
              </a:solidFill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5" name="Google Shape;534;p39">
              <a:extLst>
                <a:ext uri="{FF2B5EF4-FFF2-40B4-BE49-F238E27FC236}">
                  <a16:creationId xmlns:a16="http://schemas.microsoft.com/office/drawing/2014/main" id="{BEB88B46-AEFF-41C4-B0BB-7EF00C0CC1DA}"/>
                </a:ext>
              </a:extLst>
            </p:cNvPr>
            <p:cNvSpPr txBox="1">
              <a:spLocks/>
            </p:cNvSpPr>
            <p:nvPr/>
          </p:nvSpPr>
          <p:spPr>
            <a:xfrm>
              <a:off x="687606" y="3971593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zh-CN" altLang="en-US" sz="2400" b="1" dirty="0">
                  <a:ln w="0"/>
                  <a:solidFill>
                    <a:srgbClr val="F0C86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神 </a:t>
              </a:r>
              <a:r>
                <a:rPr lang="en-US" altLang="zh-CN" sz="2400" b="1" dirty="0" err="1">
                  <a:ln w="0"/>
                  <a:solidFill>
                    <a:srgbClr val="F0C86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Lexend Deca"/>
                </a:rPr>
                <a:t>shén</a:t>
              </a:r>
              <a:r>
                <a:rPr lang="zh-CN" alt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en-US" sz="1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D9037E4-2EEB-48A6-85CE-22C1AC40DD5E}"/>
              </a:ext>
            </a:extLst>
          </p:cNvPr>
          <p:cNvGrpSpPr/>
          <p:nvPr/>
        </p:nvGrpSpPr>
        <p:grpSpPr>
          <a:xfrm rot="10800000">
            <a:off x="6980663" y="1571179"/>
            <a:ext cx="2162289" cy="749212"/>
            <a:chOff x="524876" y="3846236"/>
            <a:chExt cx="1868951" cy="554940"/>
          </a:xfrm>
        </p:grpSpPr>
        <p:sp>
          <p:nvSpPr>
            <p:cNvPr id="17" name="Google Shape;5774;p65">
              <a:extLst>
                <a:ext uri="{FF2B5EF4-FFF2-40B4-BE49-F238E27FC236}">
                  <a16:creationId xmlns:a16="http://schemas.microsoft.com/office/drawing/2014/main" id="{25872A99-C892-4124-96B0-A7B912DC1DF9}"/>
                </a:ext>
              </a:extLst>
            </p:cNvPr>
            <p:cNvSpPr/>
            <p:nvPr/>
          </p:nvSpPr>
          <p:spPr>
            <a:xfrm rot="16200000">
              <a:off x="1327921" y="3335270"/>
              <a:ext cx="413065" cy="1718747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4E8983">
                <a:alpha val="49000"/>
              </a:srgbClr>
            </a:solidFill>
            <a:ln>
              <a:solidFill>
                <a:srgbClr val="FAEFE0"/>
              </a:solidFill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8" name="Google Shape;534;p39">
              <a:extLst>
                <a:ext uri="{FF2B5EF4-FFF2-40B4-BE49-F238E27FC236}">
                  <a16:creationId xmlns:a16="http://schemas.microsoft.com/office/drawing/2014/main" id="{88B2B190-731C-4F9D-9737-0076E91B83F9}"/>
                </a:ext>
              </a:extLst>
            </p:cNvPr>
            <p:cNvSpPr txBox="1">
              <a:spLocks/>
            </p:cNvSpPr>
            <p:nvPr/>
          </p:nvSpPr>
          <p:spPr>
            <a:xfrm rot="10800000">
              <a:off x="524876" y="3846236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zh-CN" altLang="en-US" sz="2400" b="1" dirty="0">
                  <a:ln w="0"/>
                  <a:solidFill>
                    <a:srgbClr val="F0C86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帝 </a:t>
              </a:r>
              <a:r>
                <a:rPr lang="en-US" altLang="zh-CN" sz="2400" b="1" dirty="0" err="1">
                  <a:ln w="0"/>
                  <a:solidFill>
                    <a:srgbClr val="F0C86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dì</a:t>
              </a:r>
              <a:r>
                <a:rPr lang="en-US" altLang="zh-CN" sz="2400" b="1" dirty="0">
                  <a:ln w="0"/>
                  <a:solidFill>
                    <a:srgbClr val="F0C86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zh-CN" alt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endParaRPr lang="en-US" sz="1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9" name="Google Shape;328;p32">
            <a:extLst>
              <a:ext uri="{FF2B5EF4-FFF2-40B4-BE49-F238E27FC236}">
                <a16:creationId xmlns:a16="http://schemas.microsoft.com/office/drawing/2014/main" id="{C4E07070-F99C-4976-A1BD-E1FCE75DC892}"/>
              </a:ext>
            </a:extLst>
          </p:cNvPr>
          <p:cNvSpPr/>
          <p:nvPr/>
        </p:nvSpPr>
        <p:spPr>
          <a:xfrm>
            <a:off x="3808034" y="276225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15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51"/>
          <p:cNvSpPr txBox="1">
            <a:spLocks noGrp="1"/>
          </p:cNvSpPr>
          <p:nvPr>
            <p:ph type="title"/>
          </p:nvPr>
        </p:nvSpPr>
        <p:spPr>
          <a:xfrm>
            <a:off x="2126959" y="2374333"/>
            <a:ext cx="7618925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CN" altLang="en-US" sz="8000" dirty="0"/>
              <a:t> 神</a:t>
            </a:r>
            <a:r>
              <a:rPr lang="en-US" altLang="zh-CN" sz="8000" dirty="0"/>
              <a:t> </a:t>
            </a:r>
            <a:r>
              <a:rPr lang="zh-CN" altLang="en-US" sz="8000" dirty="0"/>
              <a:t>帝 仙</a:t>
            </a:r>
            <a:br>
              <a:rPr lang="en-US" altLang="zh-CN" sz="8000" dirty="0"/>
            </a:br>
            <a:r>
              <a:rPr lang="en-US" altLang="zh-CN" sz="4400" dirty="0" err="1"/>
              <a:t>shén</a:t>
            </a:r>
            <a:r>
              <a:rPr lang="en-US" altLang="zh-CN" sz="4400" dirty="0"/>
              <a:t>, </a:t>
            </a:r>
            <a:r>
              <a:rPr lang="en-US" altLang="zh-CN" sz="4400" dirty="0" err="1"/>
              <a:t>dì</a:t>
            </a:r>
            <a:r>
              <a:rPr lang="zh-CN" altLang="en-US" sz="4400" dirty="0"/>
              <a:t> </a:t>
            </a:r>
            <a:r>
              <a:rPr lang="en-US" altLang="zh-CN" sz="4400" dirty="0"/>
              <a:t>and </a:t>
            </a:r>
            <a:r>
              <a:rPr lang="en-US" altLang="zh-CN" sz="4400" dirty="0" err="1"/>
              <a:t>xiān</a:t>
            </a:r>
            <a:endParaRPr lang="en-US" altLang="zh-CN" sz="4400" dirty="0"/>
          </a:p>
        </p:txBody>
      </p:sp>
      <p:sp>
        <p:nvSpPr>
          <p:cNvPr id="9" name="Google Shape;466;p36">
            <a:extLst>
              <a:ext uri="{FF2B5EF4-FFF2-40B4-BE49-F238E27FC236}">
                <a16:creationId xmlns:a16="http://schemas.microsoft.com/office/drawing/2014/main" id="{32FCC506-F4DF-4122-B760-7CA6D3BE8242}"/>
              </a:ext>
            </a:extLst>
          </p:cNvPr>
          <p:cNvSpPr/>
          <p:nvPr/>
        </p:nvSpPr>
        <p:spPr>
          <a:xfrm>
            <a:off x="3869480" y="990862"/>
            <a:ext cx="1057800" cy="1057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7871;p70">
            <a:extLst>
              <a:ext uri="{FF2B5EF4-FFF2-40B4-BE49-F238E27FC236}">
                <a16:creationId xmlns:a16="http://schemas.microsoft.com/office/drawing/2014/main" id="{DA6EB4E6-8A0D-4F17-8BFE-43B92F23A8CC}"/>
              </a:ext>
            </a:extLst>
          </p:cNvPr>
          <p:cNvGrpSpPr/>
          <p:nvPr/>
        </p:nvGrpSpPr>
        <p:grpSpPr>
          <a:xfrm>
            <a:off x="4165178" y="1287563"/>
            <a:ext cx="466404" cy="464399"/>
            <a:chOff x="-55596550" y="3590175"/>
            <a:chExt cx="319800" cy="318425"/>
          </a:xfrm>
          <a:solidFill>
            <a:srgbClr val="FAEFE0"/>
          </a:solidFill>
        </p:grpSpPr>
        <p:sp>
          <p:nvSpPr>
            <p:cNvPr id="11" name="Google Shape;7872;p70">
              <a:extLst>
                <a:ext uri="{FF2B5EF4-FFF2-40B4-BE49-F238E27FC236}">
                  <a16:creationId xmlns:a16="http://schemas.microsoft.com/office/drawing/2014/main" id="{D1E9A2B3-3FA1-4E28-BE78-1ED01451E532}"/>
                </a:ext>
              </a:extLst>
            </p:cNvPr>
            <p:cNvSpPr/>
            <p:nvPr/>
          </p:nvSpPr>
          <p:spPr>
            <a:xfrm>
              <a:off x="-55596550" y="3590175"/>
              <a:ext cx="319800" cy="112850"/>
            </a:xfrm>
            <a:custGeom>
              <a:avLst/>
              <a:gdLst/>
              <a:ahLst/>
              <a:cxnLst/>
              <a:rect l="l" t="t" r="r" b="b"/>
              <a:pathLst>
                <a:path w="12792" h="4514" extrusionOk="0">
                  <a:moveTo>
                    <a:pt x="6380" y="0"/>
                  </a:moveTo>
                  <a:cubicBezTo>
                    <a:pt x="6309" y="0"/>
                    <a:pt x="6238" y="24"/>
                    <a:pt x="6175" y="71"/>
                  </a:cubicBezTo>
                  <a:lnTo>
                    <a:pt x="189" y="3789"/>
                  </a:lnTo>
                  <a:cubicBezTo>
                    <a:pt x="32" y="3883"/>
                    <a:pt x="0" y="4072"/>
                    <a:pt x="32" y="4230"/>
                  </a:cubicBezTo>
                  <a:cubicBezTo>
                    <a:pt x="95" y="4387"/>
                    <a:pt x="221" y="4513"/>
                    <a:pt x="378" y="4513"/>
                  </a:cubicBezTo>
                  <a:lnTo>
                    <a:pt x="12350" y="4513"/>
                  </a:lnTo>
                  <a:cubicBezTo>
                    <a:pt x="12508" y="4513"/>
                    <a:pt x="12665" y="4387"/>
                    <a:pt x="12728" y="4230"/>
                  </a:cubicBezTo>
                  <a:cubicBezTo>
                    <a:pt x="12791" y="4072"/>
                    <a:pt x="12728" y="3883"/>
                    <a:pt x="12571" y="3789"/>
                  </a:cubicBezTo>
                  <a:lnTo>
                    <a:pt x="6585" y="71"/>
                  </a:lnTo>
                  <a:cubicBezTo>
                    <a:pt x="6522" y="24"/>
                    <a:pt x="6451" y="0"/>
                    <a:pt x="6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873;p70">
              <a:extLst>
                <a:ext uri="{FF2B5EF4-FFF2-40B4-BE49-F238E27FC236}">
                  <a16:creationId xmlns:a16="http://schemas.microsoft.com/office/drawing/2014/main" id="{802D32F7-827D-417C-B75A-522A3B0C376C}"/>
                </a:ext>
              </a:extLst>
            </p:cNvPr>
            <p:cNvSpPr/>
            <p:nvPr/>
          </p:nvSpPr>
          <p:spPr>
            <a:xfrm>
              <a:off x="-55539850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616" y="725"/>
                  </a:moveTo>
                  <a:cubicBezTo>
                    <a:pt x="2805" y="725"/>
                    <a:pt x="2962" y="883"/>
                    <a:pt x="2962" y="1072"/>
                  </a:cubicBezTo>
                  <a:cubicBezTo>
                    <a:pt x="2962" y="1292"/>
                    <a:pt x="2805" y="1450"/>
                    <a:pt x="2616" y="1450"/>
                  </a:cubicBezTo>
                  <a:cubicBezTo>
                    <a:pt x="2427" y="1450"/>
                    <a:pt x="2269" y="1292"/>
                    <a:pt x="2269" y="1072"/>
                  </a:cubicBezTo>
                  <a:cubicBezTo>
                    <a:pt x="2269" y="883"/>
                    <a:pt x="2427" y="725"/>
                    <a:pt x="2616" y="725"/>
                  </a:cubicBezTo>
                  <a:close/>
                  <a:moveTo>
                    <a:pt x="5609" y="725"/>
                  </a:moveTo>
                  <a:cubicBezTo>
                    <a:pt x="5798" y="725"/>
                    <a:pt x="5955" y="883"/>
                    <a:pt x="5955" y="1072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420" y="1450"/>
                    <a:pt x="5262" y="1292"/>
                    <a:pt x="5262" y="1072"/>
                  </a:cubicBezTo>
                  <a:cubicBezTo>
                    <a:pt x="5262" y="883"/>
                    <a:pt x="5420" y="725"/>
                    <a:pt x="5609" y="725"/>
                  </a:cubicBezTo>
                  <a:close/>
                  <a:moveTo>
                    <a:pt x="3395" y="2245"/>
                  </a:moveTo>
                  <a:cubicBezTo>
                    <a:pt x="3490" y="2245"/>
                    <a:pt x="3577" y="2285"/>
                    <a:pt x="3624" y="2363"/>
                  </a:cubicBezTo>
                  <a:cubicBezTo>
                    <a:pt x="3781" y="2521"/>
                    <a:pt x="3781" y="2741"/>
                    <a:pt x="3624" y="2867"/>
                  </a:cubicBezTo>
                  <a:lnTo>
                    <a:pt x="2899" y="3624"/>
                  </a:lnTo>
                  <a:cubicBezTo>
                    <a:pt x="2820" y="3687"/>
                    <a:pt x="2718" y="3718"/>
                    <a:pt x="2620" y="3718"/>
                  </a:cubicBezTo>
                  <a:cubicBezTo>
                    <a:pt x="2521" y="3718"/>
                    <a:pt x="2427" y="3687"/>
                    <a:pt x="2364" y="3624"/>
                  </a:cubicBezTo>
                  <a:cubicBezTo>
                    <a:pt x="2206" y="3466"/>
                    <a:pt x="2206" y="3214"/>
                    <a:pt x="2364" y="3088"/>
                  </a:cubicBezTo>
                  <a:lnTo>
                    <a:pt x="3120" y="2363"/>
                  </a:lnTo>
                  <a:cubicBezTo>
                    <a:pt x="3199" y="2285"/>
                    <a:pt x="3301" y="2245"/>
                    <a:pt x="3395" y="2245"/>
                  </a:cubicBezTo>
                  <a:close/>
                  <a:moveTo>
                    <a:pt x="4849" y="2245"/>
                  </a:moveTo>
                  <a:cubicBezTo>
                    <a:pt x="4947" y="2245"/>
                    <a:pt x="5042" y="2285"/>
                    <a:pt x="5105" y="2363"/>
                  </a:cubicBezTo>
                  <a:lnTo>
                    <a:pt x="5829" y="3088"/>
                  </a:lnTo>
                  <a:cubicBezTo>
                    <a:pt x="5987" y="3246"/>
                    <a:pt x="5987" y="3498"/>
                    <a:pt x="5829" y="3624"/>
                  </a:cubicBezTo>
                  <a:cubicBezTo>
                    <a:pt x="5750" y="3687"/>
                    <a:pt x="5656" y="3718"/>
                    <a:pt x="5565" y="3718"/>
                  </a:cubicBezTo>
                  <a:cubicBezTo>
                    <a:pt x="5475" y="3718"/>
                    <a:pt x="5388" y="3687"/>
                    <a:pt x="5325" y="3624"/>
                  </a:cubicBezTo>
                  <a:lnTo>
                    <a:pt x="4569" y="2867"/>
                  </a:lnTo>
                  <a:cubicBezTo>
                    <a:pt x="4474" y="2741"/>
                    <a:pt x="4474" y="2521"/>
                    <a:pt x="4569" y="2363"/>
                  </a:cubicBezTo>
                  <a:cubicBezTo>
                    <a:pt x="4648" y="2285"/>
                    <a:pt x="4750" y="2245"/>
                    <a:pt x="4849" y="2245"/>
                  </a:cubicBezTo>
                  <a:close/>
                  <a:moveTo>
                    <a:pt x="5164" y="4041"/>
                  </a:moveTo>
                  <a:cubicBezTo>
                    <a:pt x="5262" y="4041"/>
                    <a:pt x="5357" y="4080"/>
                    <a:pt x="5420" y="4159"/>
                  </a:cubicBezTo>
                  <a:cubicBezTo>
                    <a:pt x="5577" y="4317"/>
                    <a:pt x="5577" y="4537"/>
                    <a:pt x="5420" y="4663"/>
                  </a:cubicBezTo>
                  <a:cubicBezTo>
                    <a:pt x="5042" y="5010"/>
                    <a:pt x="4569" y="5230"/>
                    <a:pt x="4065" y="5230"/>
                  </a:cubicBezTo>
                  <a:cubicBezTo>
                    <a:pt x="3561" y="5230"/>
                    <a:pt x="3088" y="5010"/>
                    <a:pt x="2773" y="4663"/>
                  </a:cubicBezTo>
                  <a:cubicBezTo>
                    <a:pt x="2616" y="4506"/>
                    <a:pt x="2616" y="4285"/>
                    <a:pt x="2773" y="4159"/>
                  </a:cubicBezTo>
                  <a:cubicBezTo>
                    <a:pt x="2852" y="4080"/>
                    <a:pt x="2946" y="4041"/>
                    <a:pt x="3037" y="4041"/>
                  </a:cubicBezTo>
                  <a:cubicBezTo>
                    <a:pt x="3128" y="4041"/>
                    <a:pt x="3214" y="4080"/>
                    <a:pt x="3277" y="4159"/>
                  </a:cubicBezTo>
                  <a:cubicBezTo>
                    <a:pt x="3514" y="4380"/>
                    <a:pt x="3821" y="4490"/>
                    <a:pt x="4116" y="4490"/>
                  </a:cubicBezTo>
                  <a:cubicBezTo>
                    <a:pt x="4411" y="4490"/>
                    <a:pt x="4695" y="4380"/>
                    <a:pt x="4884" y="4159"/>
                  </a:cubicBezTo>
                  <a:cubicBezTo>
                    <a:pt x="4963" y="4080"/>
                    <a:pt x="5065" y="4041"/>
                    <a:pt x="5164" y="4041"/>
                  </a:cubicBezTo>
                  <a:close/>
                  <a:moveTo>
                    <a:pt x="1" y="1"/>
                  </a:moveTo>
                  <a:lnTo>
                    <a:pt x="1" y="3340"/>
                  </a:lnTo>
                  <a:cubicBezTo>
                    <a:pt x="1" y="5577"/>
                    <a:pt x="1860" y="7467"/>
                    <a:pt x="4096" y="7467"/>
                  </a:cubicBezTo>
                  <a:cubicBezTo>
                    <a:pt x="6365" y="7467"/>
                    <a:pt x="8192" y="5608"/>
                    <a:pt x="8192" y="3340"/>
                  </a:cubicBezTo>
                  <a:lnTo>
                    <a:pt x="81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7874;p70">
              <a:extLst>
                <a:ext uri="{FF2B5EF4-FFF2-40B4-BE49-F238E27FC236}">
                  <a16:creationId xmlns:a16="http://schemas.microsoft.com/office/drawing/2014/main" id="{D0062954-C573-4150-A37A-6089B4478206}"/>
                </a:ext>
              </a:extLst>
            </p:cNvPr>
            <p:cNvSpPr/>
            <p:nvPr/>
          </p:nvSpPr>
          <p:spPr>
            <a:xfrm>
              <a:off x="-55316150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73" y="28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875;p70">
              <a:extLst>
                <a:ext uri="{FF2B5EF4-FFF2-40B4-BE49-F238E27FC236}">
                  <a16:creationId xmlns:a16="http://schemas.microsoft.com/office/drawing/2014/main" id="{634FE217-2957-463D-BE60-042AC273ABF9}"/>
                </a:ext>
              </a:extLst>
            </p:cNvPr>
            <p:cNvSpPr/>
            <p:nvPr/>
          </p:nvSpPr>
          <p:spPr>
            <a:xfrm>
              <a:off x="-55576850" y="3727425"/>
              <a:ext cx="18900" cy="63800"/>
            </a:xfrm>
            <a:custGeom>
              <a:avLst/>
              <a:gdLst/>
              <a:ahLst/>
              <a:cxnLst/>
              <a:rect l="l" t="t" r="r" b="b"/>
              <a:pathLst>
                <a:path w="756" h="2552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328;p32">
            <a:extLst>
              <a:ext uri="{FF2B5EF4-FFF2-40B4-BE49-F238E27FC236}">
                <a16:creationId xmlns:a16="http://schemas.microsoft.com/office/drawing/2014/main" id="{2485EB03-03A0-4737-8CBD-99DD3ED06B1C}"/>
              </a:ext>
            </a:extLst>
          </p:cNvPr>
          <p:cNvSpPr/>
          <p:nvPr/>
        </p:nvSpPr>
        <p:spPr>
          <a:xfrm>
            <a:off x="3924713" y="2100712"/>
            <a:ext cx="945000" cy="96300"/>
          </a:xfrm>
          <a:prstGeom prst="rect">
            <a:avLst/>
          </a:prstGeom>
          <a:solidFill>
            <a:srgbClr val="F0C8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">
            <a:extLst>
              <a:ext uri="{FF2B5EF4-FFF2-40B4-BE49-F238E27FC236}">
                <a16:creationId xmlns:a16="http://schemas.microsoft.com/office/drawing/2014/main" id="{CF652D61-EAC3-40CE-81DD-360321931D79}"/>
              </a:ext>
            </a:extLst>
          </p:cNvPr>
          <p:cNvSpPr txBox="1">
            <a:spLocks/>
          </p:cNvSpPr>
          <p:nvPr/>
        </p:nvSpPr>
        <p:spPr>
          <a:xfrm>
            <a:off x="738747" y="57972"/>
            <a:ext cx="3273639" cy="472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zh-CN" altLang="en-US" sz="1800" b="1" dirty="0">
                <a:solidFill>
                  <a:srgbClr val="F0C86A"/>
                </a:solidFill>
                <a:latin typeface="Lexend Deca"/>
                <a:sym typeface="Lexend Deca"/>
              </a:rPr>
              <a:t>神 </a:t>
            </a:r>
            <a:r>
              <a:rPr lang="en-US" sz="1800" b="1" dirty="0" err="1">
                <a:solidFill>
                  <a:srgbClr val="F0C86A"/>
                </a:solidFill>
                <a:latin typeface="Lexend Deca"/>
                <a:sym typeface="Lexend Deca"/>
              </a:rPr>
              <a:t>shén</a:t>
            </a:r>
            <a:r>
              <a:rPr lang="en-US" sz="1800" b="1" dirty="0">
                <a:solidFill>
                  <a:srgbClr val="F0C86A"/>
                </a:solidFill>
                <a:latin typeface="Lexend Deca"/>
                <a:sym typeface="Lexend Deca"/>
              </a:rPr>
              <a:t>, </a:t>
            </a:r>
            <a:r>
              <a:rPr lang="zh-CN" altLang="en-US" sz="1800" b="1" dirty="0">
                <a:solidFill>
                  <a:srgbClr val="F0C86A"/>
                </a:solidFill>
                <a:latin typeface="Lexend Deca"/>
                <a:sym typeface="Lexend Deca"/>
              </a:rPr>
              <a:t>帝 </a:t>
            </a:r>
            <a:r>
              <a:rPr lang="en-US" sz="1800" b="1" dirty="0" err="1">
                <a:solidFill>
                  <a:srgbClr val="F0C86A"/>
                </a:solidFill>
                <a:latin typeface="Lexend Deca"/>
                <a:sym typeface="Lexend Deca"/>
              </a:rPr>
              <a:t>dì</a:t>
            </a:r>
            <a:r>
              <a:rPr lang="en-US" sz="1800" b="1" dirty="0">
                <a:solidFill>
                  <a:srgbClr val="F0C86A"/>
                </a:solidFill>
                <a:latin typeface="Lexend Deca"/>
                <a:sym typeface="Lexend Deca"/>
              </a:rPr>
              <a:t> and </a:t>
            </a:r>
            <a:r>
              <a:rPr lang="zh-CN" altLang="en-US" sz="1800" b="1" dirty="0">
                <a:solidFill>
                  <a:srgbClr val="F0C86A"/>
                </a:solidFill>
                <a:latin typeface="Lexend Deca"/>
                <a:sym typeface="Lexend Deca"/>
              </a:rPr>
              <a:t>仙 </a:t>
            </a:r>
            <a:r>
              <a:rPr lang="en-US" sz="1800" b="1" dirty="0" err="1">
                <a:solidFill>
                  <a:srgbClr val="F0C86A"/>
                </a:solidFill>
                <a:latin typeface="Lexend Deca"/>
                <a:sym typeface="Lexend Deca"/>
              </a:rPr>
              <a:t>xiān</a:t>
            </a:r>
            <a:endParaRPr lang="en-US" sz="1800" b="1" dirty="0">
              <a:solidFill>
                <a:srgbClr val="F0C86A"/>
              </a:solidFill>
              <a:latin typeface="Lexend Deca"/>
              <a:sym typeface="Lexend Deca"/>
            </a:endParaRPr>
          </a:p>
        </p:txBody>
      </p:sp>
      <p:sp>
        <p:nvSpPr>
          <p:cNvPr id="29" name="Google Shape;466;p36">
            <a:extLst>
              <a:ext uri="{FF2B5EF4-FFF2-40B4-BE49-F238E27FC236}">
                <a16:creationId xmlns:a16="http://schemas.microsoft.com/office/drawing/2014/main" id="{EA425794-072F-4055-827E-D66458C4B3E2}"/>
              </a:ext>
            </a:extLst>
          </p:cNvPr>
          <p:cNvSpPr/>
          <p:nvPr/>
        </p:nvSpPr>
        <p:spPr>
          <a:xfrm>
            <a:off x="116872" y="54043"/>
            <a:ext cx="544109" cy="53584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7871;p70">
            <a:extLst>
              <a:ext uri="{FF2B5EF4-FFF2-40B4-BE49-F238E27FC236}">
                <a16:creationId xmlns:a16="http://schemas.microsoft.com/office/drawing/2014/main" id="{1E4038D7-14C5-4B02-BAA2-AC1D1FE33D87}"/>
              </a:ext>
            </a:extLst>
          </p:cNvPr>
          <p:cNvGrpSpPr/>
          <p:nvPr/>
        </p:nvGrpSpPr>
        <p:grpSpPr>
          <a:xfrm>
            <a:off x="262662" y="174006"/>
            <a:ext cx="239908" cy="235248"/>
            <a:chOff x="-55596550" y="3590175"/>
            <a:chExt cx="319800" cy="318425"/>
          </a:xfrm>
          <a:solidFill>
            <a:srgbClr val="FAEFE0"/>
          </a:solidFill>
        </p:grpSpPr>
        <p:sp>
          <p:nvSpPr>
            <p:cNvPr id="31" name="Google Shape;7872;p70">
              <a:extLst>
                <a:ext uri="{FF2B5EF4-FFF2-40B4-BE49-F238E27FC236}">
                  <a16:creationId xmlns:a16="http://schemas.microsoft.com/office/drawing/2014/main" id="{A4F6A7F4-CCA6-48C8-9002-7872A2AA3DF0}"/>
                </a:ext>
              </a:extLst>
            </p:cNvPr>
            <p:cNvSpPr/>
            <p:nvPr/>
          </p:nvSpPr>
          <p:spPr>
            <a:xfrm>
              <a:off x="-55596550" y="3590175"/>
              <a:ext cx="319800" cy="112850"/>
            </a:xfrm>
            <a:custGeom>
              <a:avLst/>
              <a:gdLst/>
              <a:ahLst/>
              <a:cxnLst/>
              <a:rect l="l" t="t" r="r" b="b"/>
              <a:pathLst>
                <a:path w="12792" h="4514" extrusionOk="0">
                  <a:moveTo>
                    <a:pt x="6380" y="0"/>
                  </a:moveTo>
                  <a:cubicBezTo>
                    <a:pt x="6309" y="0"/>
                    <a:pt x="6238" y="24"/>
                    <a:pt x="6175" y="71"/>
                  </a:cubicBezTo>
                  <a:lnTo>
                    <a:pt x="189" y="3789"/>
                  </a:lnTo>
                  <a:cubicBezTo>
                    <a:pt x="32" y="3883"/>
                    <a:pt x="0" y="4072"/>
                    <a:pt x="32" y="4230"/>
                  </a:cubicBezTo>
                  <a:cubicBezTo>
                    <a:pt x="95" y="4387"/>
                    <a:pt x="221" y="4513"/>
                    <a:pt x="378" y="4513"/>
                  </a:cubicBezTo>
                  <a:lnTo>
                    <a:pt x="12350" y="4513"/>
                  </a:lnTo>
                  <a:cubicBezTo>
                    <a:pt x="12508" y="4513"/>
                    <a:pt x="12665" y="4387"/>
                    <a:pt x="12728" y="4230"/>
                  </a:cubicBezTo>
                  <a:cubicBezTo>
                    <a:pt x="12791" y="4072"/>
                    <a:pt x="12728" y="3883"/>
                    <a:pt x="12571" y="3789"/>
                  </a:cubicBezTo>
                  <a:lnTo>
                    <a:pt x="6585" y="71"/>
                  </a:lnTo>
                  <a:cubicBezTo>
                    <a:pt x="6522" y="24"/>
                    <a:pt x="6451" y="0"/>
                    <a:pt x="6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873;p70">
              <a:extLst>
                <a:ext uri="{FF2B5EF4-FFF2-40B4-BE49-F238E27FC236}">
                  <a16:creationId xmlns:a16="http://schemas.microsoft.com/office/drawing/2014/main" id="{C1B29857-7F30-4164-B987-E7FEA432558A}"/>
                </a:ext>
              </a:extLst>
            </p:cNvPr>
            <p:cNvSpPr/>
            <p:nvPr/>
          </p:nvSpPr>
          <p:spPr>
            <a:xfrm>
              <a:off x="-55539850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616" y="725"/>
                  </a:moveTo>
                  <a:cubicBezTo>
                    <a:pt x="2805" y="725"/>
                    <a:pt x="2962" y="883"/>
                    <a:pt x="2962" y="1072"/>
                  </a:cubicBezTo>
                  <a:cubicBezTo>
                    <a:pt x="2962" y="1292"/>
                    <a:pt x="2805" y="1450"/>
                    <a:pt x="2616" y="1450"/>
                  </a:cubicBezTo>
                  <a:cubicBezTo>
                    <a:pt x="2427" y="1450"/>
                    <a:pt x="2269" y="1292"/>
                    <a:pt x="2269" y="1072"/>
                  </a:cubicBezTo>
                  <a:cubicBezTo>
                    <a:pt x="2269" y="883"/>
                    <a:pt x="2427" y="725"/>
                    <a:pt x="2616" y="725"/>
                  </a:cubicBezTo>
                  <a:close/>
                  <a:moveTo>
                    <a:pt x="5609" y="725"/>
                  </a:moveTo>
                  <a:cubicBezTo>
                    <a:pt x="5798" y="725"/>
                    <a:pt x="5955" y="883"/>
                    <a:pt x="5955" y="1072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420" y="1450"/>
                    <a:pt x="5262" y="1292"/>
                    <a:pt x="5262" y="1072"/>
                  </a:cubicBezTo>
                  <a:cubicBezTo>
                    <a:pt x="5262" y="883"/>
                    <a:pt x="5420" y="725"/>
                    <a:pt x="5609" y="725"/>
                  </a:cubicBezTo>
                  <a:close/>
                  <a:moveTo>
                    <a:pt x="3395" y="2245"/>
                  </a:moveTo>
                  <a:cubicBezTo>
                    <a:pt x="3490" y="2245"/>
                    <a:pt x="3577" y="2285"/>
                    <a:pt x="3624" y="2363"/>
                  </a:cubicBezTo>
                  <a:cubicBezTo>
                    <a:pt x="3781" y="2521"/>
                    <a:pt x="3781" y="2741"/>
                    <a:pt x="3624" y="2867"/>
                  </a:cubicBezTo>
                  <a:lnTo>
                    <a:pt x="2899" y="3624"/>
                  </a:lnTo>
                  <a:cubicBezTo>
                    <a:pt x="2820" y="3687"/>
                    <a:pt x="2718" y="3718"/>
                    <a:pt x="2620" y="3718"/>
                  </a:cubicBezTo>
                  <a:cubicBezTo>
                    <a:pt x="2521" y="3718"/>
                    <a:pt x="2427" y="3687"/>
                    <a:pt x="2364" y="3624"/>
                  </a:cubicBezTo>
                  <a:cubicBezTo>
                    <a:pt x="2206" y="3466"/>
                    <a:pt x="2206" y="3214"/>
                    <a:pt x="2364" y="3088"/>
                  </a:cubicBezTo>
                  <a:lnTo>
                    <a:pt x="3120" y="2363"/>
                  </a:lnTo>
                  <a:cubicBezTo>
                    <a:pt x="3199" y="2285"/>
                    <a:pt x="3301" y="2245"/>
                    <a:pt x="3395" y="2245"/>
                  </a:cubicBezTo>
                  <a:close/>
                  <a:moveTo>
                    <a:pt x="4849" y="2245"/>
                  </a:moveTo>
                  <a:cubicBezTo>
                    <a:pt x="4947" y="2245"/>
                    <a:pt x="5042" y="2285"/>
                    <a:pt x="5105" y="2363"/>
                  </a:cubicBezTo>
                  <a:lnTo>
                    <a:pt x="5829" y="3088"/>
                  </a:lnTo>
                  <a:cubicBezTo>
                    <a:pt x="5987" y="3246"/>
                    <a:pt x="5987" y="3498"/>
                    <a:pt x="5829" y="3624"/>
                  </a:cubicBezTo>
                  <a:cubicBezTo>
                    <a:pt x="5750" y="3687"/>
                    <a:pt x="5656" y="3718"/>
                    <a:pt x="5565" y="3718"/>
                  </a:cubicBezTo>
                  <a:cubicBezTo>
                    <a:pt x="5475" y="3718"/>
                    <a:pt x="5388" y="3687"/>
                    <a:pt x="5325" y="3624"/>
                  </a:cubicBezTo>
                  <a:lnTo>
                    <a:pt x="4569" y="2867"/>
                  </a:lnTo>
                  <a:cubicBezTo>
                    <a:pt x="4474" y="2741"/>
                    <a:pt x="4474" y="2521"/>
                    <a:pt x="4569" y="2363"/>
                  </a:cubicBezTo>
                  <a:cubicBezTo>
                    <a:pt x="4648" y="2285"/>
                    <a:pt x="4750" y="2245"/>
                    <a:pt x="4849" y="2245"/>
                  </a:cubicBezTo>
                  <a:close/>
                  <a:moveTo>
                    <a:pt x="5164" y="4041"/>
                  </a:moveTo>
                  <a:cubicBezTo>
                    <a:pt x="5262" y="4041"/>
                    <a:pt x="5357" y="4080"/>
                    <a:pt x="5420" y="4159"/>
                  </a:cubicBezTo>
                  <a:cubicBezTo>
                    <a:pt x="5577" y="4317"/>
                    <a:pt x="5577" y="4537"/>
                    <a:pt x="5420" y="4663"/>
                  </a:cubicBezTo>
                  <a:cubicBezTo>
                    <a:pt x="5042" y="5010"/>
                    <a:pt x="4569" y="5230"/>
                    <a:pt x="4065" y="5230"/>
                  </a:cubicBezTo>
                  <a:cubicBezTo>
                    <a:pt x="3561" y="5230"/>
                    <a:pt x="3088" y="5010"/>
                    <a:pt x="2773" y="4663"/>
                  </a:cubicBezTo>
                  <a:cubicBezTo>
                    <a:pt x="2616" y="4506"/>
                    <a:pt x="2616" y="4285"/>
                    <a:pt x="2773" y="4159"/>
                  </a:cubicBezTo>
                  <a:cubicBezTo>
                    <a:pt x="2852" y="4080"/>
                    <a:pt x="2946" y="4041"/>
                    <a:pt x="3037" y="4041"/>
                  </a:cubicBezTo>
                  <a:cubicBezTo>
                    <a:pt x="3128" y="4041"/>
                    <a:pt x="3214" y="4080"/>
                    <a:pt x="3277" y="4159"/>
                  </a:cubicBezTo>
                  <a:cubicBezTo>
                    <a:pt x="3514" y="4380"/>
                    <a:pt x="3821" y="4490"/>
                    <a:pt x="4116" y="4490"/>
                  </a:cubicBezTo>
                  <a:cubicBezTo>
                    <a:pt x="4411" y="4490"/>
                    <a:pt x="4695" y="4380"/>
                    <a:pt x="4884" y="4159"/>
                  </a:cubicBezTo>
                  <a:cubicBezTo>
                    <a:pt x="4963" y="4080"/>
                    <a:pt x="5065" y="4041"/>
                    <a:pt x="5164" y="4041"/>
                  </a:cubicBezTo>
                  <a:close/>
                  <a:moveTo>
                    <a:pt x="1" y="1"/>
                  </a:moveTo>
                  <a:lnTo>
                    <a:pt x="1" y="3340"/>
                  </a:lnTo>
                  <a:cubicBezTo>
                    <a:pt x="1" y="5577"/>
                    <a:pt x="1860" y="7467"/>
                    <a:pt x="4096" y="7467"/>
                  </a:cubicBezTo>
                  <a:cubicBezTo>
                    <a:pt x="6365" y="7467"/>
                    <a:pt x="8192" y="5608"/>
                    <a:pt x="8192" y="3340"/>
                  </a:cubicBezTo>
                  <a:lnTo>
                    <a:pt x="81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7874;p70">
              <a:extLst>
                <a:ext uri="{FF2B5EF4-FFF2-40B4-BE49-F238E27FC236}">
                  <a16:creationId xmlns:a16="http://schemas.microsoft.com/office/drawing/2014/main" id="{8E650AB2-1D43-4E36-8CCE-25EA9DFCE896}"/>
                </a:ext>
              </a:extLst>
            </p:cNvPr>
            <p:cNvSpPr/>
            <p:nvPr/>
          </p:nvSpPr>
          <p:spPr>
            <a:xfrm>
              <a:off x="-55316150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73" y="28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875;p70">
              <a:extLst>
                <a:ext uri="{FF2B5EF4-FFF2-40B4-BE49-F238E27FC236}">
                  <a16:creationId xmlns:a16="http://schemas.microsoft.com/office/drawing/2014/main" id="{80A452D3-69EC-4FC7-8937-86DA2B1FFE33}"/>
                </a:ext>
              </a:extLst>
            </p:cNvPr>
            <p:cNvSpPr/>
            <p:nvPr/>
          </p:nvSpPr>
          <p:spPr>
            <a:xfrm>
              <a:off x="-55576850" y="3727425"/>
              <a:ext cx="18900" cy="63800"/>
            </a:xfrm>
            <a:custGeom>
              <a:avLst/>
              <a:gdLst/>
              <a:ahLst/>
              <a:cxnLst/>
              <a:rect l="l" t="t" r="r" b="b"/>
              <a:pathLst>
                <a:path w="756" h="2552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EA1AE592-54E1-42BF-B9DF-4A345E657B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12386" y="589888"/>
            <a:ext cx="4980006" cy="39840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C22DB27-0D72-428C-87AF-5EC5926D6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573" l="10000" r="90000">
                        <a14:foregroundMark x1="28906" y1="91563" x2="49297" y2="93333"/>
                        <a14:foregroundMark x1="49297" y1="93333" x2="64141" y2="92448"/>
                        <a14:foregroundMark x1="64141" y1="92448" x2="42266" y2="90052"/>
                        <a14:foregroundMark x1="42266" y1="90052" x2="28906" y2="91406"/>
                        <a14:foregroundMark x1="27109" y1="96302" x2="57891" y2="95573"/>
                        <a14:foregroundMark x1="57891" y1="95573" x2="59141" y2="90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015" y="-2060725"/>
            <a:ext cx="4409557" cy="6614337"/>
          </a:xfrm>
          <a:prstGeom prst="rect">
            <a:avLst/>
          </a:prstGeom>
        </p:spPr>
      </p:pic>
      <p:sp>
        <p:nvSpPr>
          <p:cNvPr id="49" name="Google Shape;328;p32">
            <a:extLst>
              <a:ext uri="{FF2B5EF4-FFF2-40B4-BE49-F238E27FC236}">
                <a16:creationId xmlns:a16="http://schemas.microsoft.com/office/drawing/2014/main" id="{5F17AE0E-CBC3-458D-90AC-6A8815839F80}"/>
              </a:ext>
            </a:extLst>
          </p:cNvPr>
          <p:cNvSpPr/>
          <p:nvPr/>
        </p:nvSpPr>
        <p:spPr>
          <a:xfrm rot="5400000">
            <a:off x="4012386" y="2397531"/>
            <a:ext cx="945000" cy="96300"/>
          </a:xfrm>
          <a:prstGeom prst="rect">
            <a:avLst/>
          </a:pr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7"/>
          <p:cNvSpPr txBox="1">
            <a:spLocks noGrp="1"/>
          </p:cNvSpPr>
          <p:nvPr>
            <p:ph type="title"/>
          </p:nvPr>
        </p:nvSpPr>
        <p:spPr>
          <a:xfrm>
            <a:off x="2070000" y="1696195"/>
            <a:ext cx="5004000" cy="23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dirty="0"/>
              <a:t>Eight immortals</a:t>
            </a:r>
          </a:p>
        </p:txBody>
      </p:sp>
      <p:sp>
        <p:nvSpPr>
          <p:cNvPr id="4" name="Google Shape;467;p36">
            <a:extLst>
              <a:ext uri="{FF2B5EF4-FFF2-40B4-BE49-F238E27FC236}">
                <a16:creationId xmlns:a16="http://schemas.microsoft.com/office/drawing/2014/main" id="{0C36BC8F-D281-4CE8-A2F4-9A87486199C7}"/>
              </a:ext>
            </a:extLst>
          </p:cNvPr>
          <p:cNvSpPr/>
          <p:nvPr/>
        </p:nvSpPr>
        <p:spPr>
          <a:xfrm>
            <a:off x="3986848" y="638395"/>
            <a:ext cx="1057800" cy="105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8557;p71">
            <a:extLst>
              <a:ext uri="{FF2B5EF4-FFF2-40B4-BE49-F238E27FC236}">
                <a16:creationId xmlns:a16="http://schemas.microsoft.com/office/drawing/2014/main" id="{2DD840C1-4F89-4794-9627-8B8DBFCD559F}"/>
              </a:ext>
            </a:extLst>
          </p:cNvPr>
          <p:cNvGrpSpPr/>
          <p:nvPr/>
        </p:nvGrpSpPr>
        <p:grpSpPr>
          <a:xfrm>
            <a:off x="4310191" y="951180"/>
            <a:ext cx="411115" cy="432231"/>
            <a:chOff x="-9949025" y="3615575"/>
            <a:chExt cx="335550" cy="352750"/>
          </a:xfrm>
          <a:solidFill>
            <a:srgbClr val="FAEFE0"/>
          </a:solidFill>
        </p:grpSpPr>
        <p:sp>
          <p:nvSpPr>
            <p:cNvPr id="6" name="Google Shape;8558;p71">
              <a:extLst>
                <a:ext uri="{FF2B5EF4-FFF2-40B4-BE49-F238E27FC236}">
                  <a16:creationId xmlns:a16="http://schemas.microsoft.com/office/drawing/2014/main" id="{65232135-BF70-4F0F-B1AE-EA82A4026162}"/>
                </a:ext>
              </a:extLst>
            </p:cNvPr>
            <p:cNvSpPr/>
            <p:nvPr/>
          </p:nvSpPr>
          <p:spPr>
            <a:xfrm>
              <a:off x="-9800950" y="3615575"/>
              <a:ext cx="61475" cy="61450"/>
            </a:xfrm>
            <a:custGeom>
              <a:avLst/>
              <a:gdLst/>
              <a:ahLst/>
              <a:cxnLst/>
              <a:rect l="l" t="t" r="r" b="b"/>
              <a:pathLst>
                <a:path w="2459" h="2458" extrusionOk="0">
                  <a:moveTo>
                    <a:pt x="1261" y="0"/>
                  </a:moveTo>
                  <a:cubicBezTo>
                    <a:pt x="568" y="0"/>
                    <a:pt x="1" y="567"/>
                    <a:pt x="1" y="1261"/>
                  </a:cubicBezTo>
                  <a:cubicBezTo>
                    <a:pt x="1" y="1922"/>
                    <a:pt x="536" y="2458"/>
                    <a:pt x="1261" y="2458"/>
                  </a:cubicBezTo>
                  <a:cubicBezTo>
                    <a:pt x="1891" y="2458"/>
                    <a:pt x="2458" y="1922"/>
                    <a:pt x="2458" y="1261"/>
                  </a:cubicBezTo>
                  <a:cubicBezTo>
                    <a:pt x="2458" y="567"/>
                    <a:pt x="1923" y="0"/>
                    <a:pt x="1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59;p71">
              <a:extLst>
                <a:ext uri="{FF2B5EF4-FFF2-40B4-BE49-F238E27FC236}">
                  <a16:creationId xmlns:a16="http://schemas.microsoft.com/office/drawing/2014/main" id="{B3113CC6-42D1-4E0A-8DFF-490182398595}"/>
                </a:ext>
              </a:extLst>
            </p:cNvPr>
            <p:cNvSpPr/>
            <p:nvPr/>
          </p:nvSpPr>
          <p:spPr>
            <a:xfrm>
              <a:off x="-9949025" y="3688650"/>
              <a:ext cx="335550" cy="279675"/>
            </a:xfrm>
            <a:custGeom>
              <a:avLst/>
              <a:gdLst/>
              <a:ahLst/>
              <a:cxnLst/>
              <a:rect l="l" t="t" r="r" b="b"/>
              <a:pathLst>
                <a:path w="13422" h="11187" extrusionOk="0">
                  <a:moveTo>
                    <a:pt x="5523" y="1"/>
                  </a:moveTo>
                  <a:cubicBezTo>
                    <a:pt x="5383" y="1"/>
                    <a:pt x="5245" y="34"/>
                    <a:pt x="5136" y="102"/>
                  </a:cubicBezTo>
                  <a:lnTo>
                    <a:pt x="599" y="2969"/>
                  </a:lnTo>
                  <a:cubicBezTo>
                    <a:pt x="158" y="3158"/>
                    <a:pt x="1" y="3630"/>
                    <a:pt x="190" y="4071"/>
                  </a:cubicBezTo>
                  <a:cubicBezTo>
                    <a:pt x="360" y="4370"/>
                    <a:pt x="617" y="4538"/>
                    <a:pt x="892" y="4538"/>
                  </a:cubicBezTo>
                  <a:cubicBezTo>
                    <a:pt x="1024" y="4538"/>
                    <a:pt x="1160" y="4500"/>
                    <a:pt x="1293" y="4418"/>
                  </a:cubicBezTo>
                  <a:lnTo>
                    <a:pt x="4727" y="2055"/>
                  </a:lnTo>
                  <a:cubicBezTo>
                    <a:pt x="5073" y="3441"/>
                    <a:pt x="5231" y="3851"/>
                    <a:pt x="5987" y="4985"/>
                  </a:cubicBezTo>
                  <a:lnTo>
                    <a:pt x="4033" y="6812"/>
                  </a:lnTo>
                  <a:cubicBezTo>
                    <a:pt x="3750" y="7096"/>
                    <a:pt x="3655" y="7505"/>
                    <a:pt x="3876" y="7852"/>
                  </a:cubicBezTo>
                  <a:lnTo>
                    <a:pt x="5703" y="10750"/>
                  </a:lnTo>
                  <a:cubicBezTo>
                    <a:pt x="5873" y="11026"/>
                    <a:pt x="6141" y="11187"/>
                    <a:pt x="6433" y="11187"/>
                  </a:cubicBezTo>
                  <a:cubicBezTo>
                    <a:pt x="6576" y="11187"/>
                    <a:pt x="6724" y="11148"/>
                    <a:pt x="6869" y="11066"/>
                  </a:cubicBezTo>
                  <a:cubicBezTo>
                    <a:pt x="7247" y="10845"/>
                    <a:pt x="7373" y="10372"/>
                    <a:pt x="7121" y="9931"/>
                  </a:cubicBezTo>
                  <a:lnTo>
                    <a:pt x="5640" y="7568"/>
                  </a:lnTo>
                  <a:lnTo>
                    <a:pt x="7594" y="5678"/>
                  </a:lnTo>
                  <a:lnTo>
                    <a:pt x="12886" y="2780"/>
                  </a:lnTo>
                  <a:cubicBezTo>
                    <a:pt x="13264" y="2591"/>
                    <a:pt x="13422" y="2055"/>
                    <a:pt x="13233" y="1677"/>
                  </a:cubicBezTo>
                  <a:cubicBezTo>
                    <a:pt x="13102" y="1394"/>
                    <a:pt x="12822" y="1217"/>
                    <a:pt x="12526" y="1217"/>
                  </a:cubicBezTo>
                  <a:cubicBezTo>
                    <a:pt x="12393" y="1217"/>
                    <a:pt x="12257" y="1252"/>
                    <a:pt x="12130" y="1331"/>
                  </a:cubicBezTo>
                  <a:lnTo>
                    <a:pt x="7342" y="4008"/>
                  </a:lnTo>
                  <a:cubicBezTo>
                    <a:pt x="6774" y="3158"/>
                    <a:pt x="6302" y="2307"/>
                    <a:pt x="6302" y="889"/>
                  </a:cubicBezTo>
                  <a:cubicBezTo>
                    <a:pt x="6270" y="574"/>
                    <a:pt x="6239" y="322"/>
                    <a:pt x="6018" y="165"/>
                  </a:cubicBezTo>
                  <a:cubicBezTo>
                    <a:pt x="5893" y="58"/>
                    <a:pt x="5707" y="1"/>
                    <a:pt x="55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560;p71">
              <a:extLst>
                <a:ext uri="{FF2B5EF4-FFF2-40B4-BE49-F238E27FC236}">
                  <a16:creationId xmlns:a16="http://schemas.microsoft.com/office/drawing/2014/main" id="{3F5ED28F-8FB1-4046-8BF0-664DC2176ED9}"/>
                </a:ext>
              </a:extLst>
            </p:cNvPr>
            <p:cNvSpPr/>
            <p:nvPr/>
          </p:nvSpPr>
          <p:spPr>
            <a:xfrm>
              <a:off x="-9947450" y="3657100"/>
              <a:ext cx="106350" cy="50650"/>
            </a:xfrm>
            <a:custGeom>
              <a:avLst/>
              <a:gdLst/>
              <a:ahLst/>
              <a:cxnLst/>
              <a:rect l="l" t="t" r="r" b="b"/>
              <a:pathLst>
                <a:path w="4254" h="2026" extrusionOk="0">
                  <a:moveTo>
                    <a:pt x="910" y="0"/>
                  </a:moveTo>
                  <a:cubicBezTo>
                    <a:pt x="499" y="0"/>
                    <a:pt x="178" y="268"/>
                    <a:pt x="64" y="639"/>
                  </a:cubicBezTo>
                  <a:cubicBezTo>
                    <a:pt x="1" y="1112"/>
                    <a:pt x="253" y="1553"/>
                    <a:pt x="694" y="1616"/>
                  </a:cubicBezTo>
                  <a:lnTo>
                    <a:pt x="2427" y="2025"/>
                  </a:lnTo>
                  <a:lnTo>
                    <a:pt x="4254" y="891"/>
                  </a:lnTo>
                  <a:lnTo>
                    <a:pt x="1041" y="9"/>
                  </a:lnTo>
                  <a:cubicBezTo>
                    <a:pt x="996" y="3"/>
                    <a:pt x="953" y="0"/>
                    <a:pt x="9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328;p32">
            <a:extLst>
              <a:ext uri="{FF2B5EF4-FFF2-40B4-BE49-F238E27FC236}">
                <a16:creationId xmlns:a16="http://schemas.microsoft.com/office/drawing/2014/main" id="{14218C8F-F330-4A81-90A2-97771A0BC254}"/>
              </a:ext>
            </a:extLst>
          </p:cNvPr>
          <p:cNvSpPr/>
          <p:nvPr/>
        </p:nvSpPr>
        <p:spPr>
          <a:xfrm>
            <a:off x="4099648" y="1785736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467;p36">
            <a:extLst>
              <a:ext uri="{FF2B5EF4-FFF2-40B4-BE49-F238E27FC236}">
                <a16:creationId xmlns:a16="http://schemas.microsoft.com/office/drawing/2014/main" id="{3F3980C7-896F-461A-A533-5DC254F3755A}"/>
              </a:ext>
            </a:extLst>
          </p:cNvPr>
          <p:cNvSpPr/>
          <p:nvPr/>
        </p:nvSpPr>
        <p:spPr>
          <a:xfrm>
            <a:off x="8283869" y="95715"/>
            <a:ext cx="646112" cy="64611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8557;p71">
            <a:extLst>
              <a:ext uri="{FF2B5EF4-FFF2-40B4-BE49-F238E27FC236}">
                <a16:creationId xmlns:a16="http://schemas.microsoft.com/office/drawing/2014/main" id="{2C369B48-35AB-4D11-9E01-36F39A65DF54}"/>
              </a:ext>
            </a:extLst>
          </p:cNvPr>
          <p:cNvGrpSpPr/>
          <p:nvPr/>
        </p:nvGrpSpPr>
        <p:grpSpPr>
          <a:xfrm>
            <a:off x="8496112" y="295791"/>
            <a:ext cx="251112" cy="264010"/>
            <a:chOff x="-9949025" y="3615575"/>
            <a:chExt cx="335550" cy="352750"/>
          </a:xfrm>
          <a:solidFill>
            <a:srgbClr val="FAEFE0"/>
          </a:solidFill>
        </p:grpSpPr>
        <p:sp>
          <p:nvSpPr>
            <p:cNvPr id="63" name="Google Shape;8558;p71">
              <a:extLst>
                <a:ext uri="{FF2B5EF4-FFF2-40B4-BE49-F238E27FC236}">
                  <a16:creationId xmlns:a16="http://schemas.microsoft.com/office/drawing/2014/main" id="{3B99F7C3-2C80-43A4-A424-D9326F3924E4}"/>
                </a:ext>
              </a:extLst>
            </p:cNvPr>
            <p:cNvSpPr/>
            <p:nvPr/>
          </p:nvSpPr>
          <p:spPr>
            <a:xfrm>
              <a:off x="-9800950" y="3615575"/>
              <a:ext cx="61475" cy="61450"/>
            </a:xfrm>
            <a:custGeom>
              <a:avLst/>
              <a:gdLst/>
              <a:ahLst/>
              <a:cxnLst/>
              <a:rect l="l" t="t" r="r" b="b"/>
              <a:pathLst>
                <a:path w="2459" h="2458" extrusionOk="0">
                  <a:moveTo>
                    <a:pt x="1261" y="0"/>
                  </a:moveTo>
                  <a:cubicBezTo>
                    <a:pt x="568" y="0"/>
                    <a:pt x="1" y="567"/>
                    <a:pt x="1" y="1261"/>
                  </a:cubicBezTo>
                  <a:cubicBezTo>
                    <a:pt x="1" y="1922"/>
                    <a:pt x="536" y="2458"/>
                    <a:pt x="1261" y="2458"/>
                  </a:cubicBezTo>
                  <a:cubicBezTo>
                    <a:pt x="1891" y="2458"/>
                    <a:pt x="2458" y="1922"/>
                    <a:pt x="2458" y="1261"/>
                  </a:cubicBezTo>
                  <a:cubicBezTo>
                    <a:pt x="2458" y="567"/>
                    <a:pt x="1923" y="0"/>
                    <a:pt x="1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559;p71">
              <a:extLst>
                <a:ext uri="{FF2B5EF4-FFF2-40B4-BE49-F238E27FC236}">
                  <a16:creationId xmlns:a16="http://schemas.microsoft.com/office/drawing/2014/main" id="{D0F5A0B9-2C6A-49CE-9688-9FAEECA0E12E}"/>
                </a:ext>
              </a:extLst>
            </p:cNvPr>
            <p:cNvSpPr/>
            <p:nvPr/>
          </p:nvSpPr>
          <p:spPr>
            <a:xfrm>
              <a:off x="-9949025" y="3688650"/>
              <a:ext cx="335550" cy="279675"/>
            </a:xfrm>
            <a:custGeom>
              <a:avLst/>
              <a:gdLst/>
              <a:ahLst/>
              <a:cxnLst/>
              <a:rect l="l" t="t" r="r" b="b"/>
              <a:pathLst>
                <a:path w="13422" h="11187" extrusionOk="0">
                  <a:moveTo>
                    <a:pt x="5523" y="1"/>
                  </a:moveTo>
                  <a:cubicBezTo>
                    <a:pt x="5383" y="1"/>
                    <a:pt x="5245" y="34"/>
                    <a:pt x="5136" y="102"/>
                  </a:cubicBezTo>
                  <a:lnTo>
                    <a:pt x="599" y="2969"/>
                  </a:lnTo>
                  <a:cubicBezTo>
                    <a:pt x="158" y="3158"/>
                    <a:pt x="1" y="3630"/>
                    <a:pt x="190" y="4071"/>
                  </a:cubicBezTo>
                  <a:cubicBezTo>
                    <a:pt x="360" y="4370"/>
                    <a:pt x="617" y="4538"/>
                    <a:pt x="892" y="4538"/>
                  </a:cubicBezTo>
                  <a:cubicBezTo>
                    <a:pt x="1024" y="4538"/>
                    <a:pt x="1160" y="4500"/>
                    <a:pt x="1293" y="4418"/>
                  </a:cubicBezTo>
                  <a:lnTo>
                    <a:pt x="4727" y="2055"/>
                  </a:lnTo>
                  <a:cubicBezTo>
                    <a:pt x="5073" y="3441"/>
                    <a:pt x="5231" y="3851"/>
                    <a:pt x="5987" y="4985"/>
                  </a:cubicBezTo>
                  <a:lnTo>
                    <a:pt x="4033" y="6812"/>
                  </a:lnTo>
                  <a:cubicBezTo>
                    <a:pt x="3750" y="7096"/>
                    <a:pt x="3655" y="7505"/>
                    <a:pt x="3876" y="7852"/>
                  </a:cubicBezTo>
                  <a:lnTo>
                    <a:pt x="5703" y="10750"/>
                  </a:lnTo>
                  <a:cubicBezTo>
                    <a:pt x="5873" y="11026"/>
                    <a:pt x="6141" y="11187"/>
                    <a:pt x="6433" y="11187"/>
                  </a:cubicBezTo>
                  <a:cubicBezTo>
                    <a:pt x="6576" y="11187"/>
                    <a:pt x="6724" y="11148"/>
                    <a:pt x="6869" y="11066"/>
                  </a:cubicBezTo>
                  <a:cubicBezTo>
                    <a:pt x="7247" y="10845"/>
                    <a:pt x="7373" y="10372"/>
                    <a:pt x="7121" y="9931"/>
                  </a:cubicBezTo>
                  <a:lnTo>
                    <a:pt x="5640" y="7568"/>
                  </a:lnTo>
                  <a:lnTo>
                    <a:pt x="7594" y="5678"/>
                  </a:lnTo>
                  <a:lnTo>
                    <a:pt x="12886" y="2780"/>
                  </a:lnTo>
                  <a:cubicBezTo>
                    <a:pt x="13264" y="2591"/>
                    <a:pt x="13422" y="2055"/>
                    <a:pt x="13233" y="1677"/>
                  </a:cubicBezTo>
                  <a:cubicBezTo>
                    <a:pt x="13102" y="1394"/>
                    <a:pt x="12822" y="1217"/>
                    <a:pt x="12526" y="1217"/>
                  </a:cubicBezTo>
                  <a:cubicBezTo>
                    <a:pt x="12393" y="1217"/>
                    <a:pt x="12257" y="1252"/>
                    <a:pt x="12130" y="1331"/>
                  </a:cubicBezTo>
                  <a:lnTo>
                    <a:pt x="7342" y="4008"/>
                  </a:lnTo>
                  <a:cubicBezTo>
                    <a:pt x="6774" y="3158"/>
                    <a:pt x="6302" y="2307"/>
                    <a:pt x="6302" y="889"/>
                  </a:cubicBezTo>
                  <a:cubicBezTo>
                    <a:pt x="6270" y="574"/>
                    <a:pt x="6239" y="322"/>
                    <a:pt x="6018" y="165"/>
                  </a:cubicBezTo>
                  <a:cubicBezTo>
                    <a:pt x="5893" y="58"/>
                    <a:pt x="5707" y="1"/>
                    <a:pt x="55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560;p71">
              <a:extLst>
                <a:ext uri="{FF2B5EF4-FFF2-40B4-BE49-F238E27FC236}">
                  <a16:creationId xmlns:a16="http://schemas.microsoft.com/office/drawing/2014/main" id="{7B9CA2E6-2A89-4058-881A-92332BD38616}"/>
                </a:ext>
              </a:extLst>
            </p:cNvPr>
            <p:cNvSpPr/>
            <p:nvPr/>
          </p:nvSpPr>
          <p:spPr>
            <a:xfrm>
              <a:off x="-9947450" y="3657100"/>
              <a:ext cx="106350" cy="50650"/>
            </a:xfrm>
            <a:custGeom>
              <a:avLst/>
              <a:gdLst/>
              <a:ahLst/>
              <a:cxnLst/>
              <a:rect l="l" t="t" r="r" b="b"/>
              <a:pathLst>
                <a:path w="4254" h="2026" extrusionOk="0">
                  <a:moveTo>
                    <a:pt x="910" y="0"/>
                  </a:moveTo>
                  <a:cubicBezTo>
                    <a:pt x="499" y="0"/>
                    <a:pt x="178" y="268"/>
                    <a:pt x="64" y="639"/>
                  </a:cubicBezTo>
                  <a:cubicBezTo>
                    <a:pt x="1" y="1112"/>
                    <a:pt x="253" y="1553"/>
                    <a:pt x="694" y="1616"/>
                  </a:cubicBezTo>
                  <a:lnTo>
                    <a:pt x="2427" y="2025"/>
                  </a:lnTo>
                  <a:lnTo>
                    <a:pt x="4254" y="891"/>
                  </a:lnTo>
                  <a:lnTo>
                    <a:pt x="1041" y="9"/>
                  </a:lnTo>
                  <a:cubicBezTo>
                    <a:pt x="996" y="3"/>
                    <a:pt x="953" y="0"/>
                    <a:pt x="9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489;p37">
            <a:extLst>
              <a:ext uri="{FF2B5EF4-FFF2-40B4-BE49-F238E27FC236}">
                <a16:creationId xmlns:a16="http://schemas.microsoft.com/office/drawing/2014/main" id="{836249D7-D74D-4E3F-B563-89240D680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7115" y="227063"/>
            <a:ext cx="2298800" cy="476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1800" dirty="0">
                <a:solidFill>
                  <a:srgbClr val="DC4412"/>
                </a:solidFill>
                <a:cs typeface="Arial"/>
                <a:sym typeface="Arial"/>
              </a:rPr>
              <a:t>Eight immortals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D121E7C-DE2C-4008-B633-D2CE0619AD1C}"/>
              </a:ext>
            </a:extLst>
          </p:cNvPr>
          <p:cNvSpPr txBox="1"/>
          <p:nvPr/>
        </p:nvSpPr>
        <p:spPr>
          <a:xfrm>
            <a:off x="4970997" y="1176392"/>
            <a:ext cx="4339650" cy="286232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en-US" altLang="zh-CN" sz="5400" b="1" dirty="0">
              <a:solidFill>
                <a:schemeClr val="dk1"/>
              </a:solidFill>
              <a:latin typeface="Lexend Deca"/>
              <a:sym typeface="Lexend Deca"/>
            </a:endParaRPr>
          </a:p>
          <a:p>
            <a:r>
              <a:rPr lang="zh-CN" altLang="en-US" sz="5400" b="1" dirty="0">
                <a:solidFill>
                  <a:schemeClr val="dk1"/>
                </a:solidFill>
                <a:latin typeface="Lexend Deca"/>
                <a:sym typeface="Lexend Deca"/>
              </a:rPr>
              <a:t>各显神通</a:t>
            </a:r>
            <a:endParaRPr lang="en-US" altLang="zh-CN" sz="5400" b="1" dirty="0">
              <a:solidFill>
                <a:schemeClr val="dk1"/>
              </a:solidFill>
              <a:latin typeface="Lexend Deca"/>
              <a:sym typeface="Lexend Deca"/>
            </a:endParaRPr>
          </a:p>
          <a:p>
            <a:r>
              <a:rPr lang="zh-CN" altLang="en-US" sz="5400" b="1" dirty="0">
                <a:solidFill>
                  <a:schemeClr val="dk1"/>
                </a:solidFill>
                <a:latin typeface="Lexend Deca"/>
                <a:sym typeface="Lexend Deca"/>
              </a:rPr>
              <a:t>八仙过海</a:t>
            </a:r>
            <a:endParaRPr lang="en-US" altLang="zh-CN" sz="5400" b="1" dirty="0">
              <a:solidFill>
                <a:schemeClr val="dk1"/>
              </a:solidFill>
              <a:latin typeface="Lexend Deca"/>
              <a:sym typeface="Lexend Deca"/>
            </a:endParaRPr>
          </a:p>
          <a:p>
            <a:endParaRPr lang="en-US" altLang="zh-CN" sz="5400" b="1" dirty="0">
              <a:solidFill>
                <a:schemeClr val="dk1"/>
              </a:solidFill>
              <a:latin typeface="Lexend Deca"/>
              <a:sym typeface="Lexend Deca"/>
            </a:endParaRPr>
          </a:p>
          <a:p>
            <a:endParaRPr lang="zh-CN" altLang="en-US" sz="5400" b="1" dirty="0">
              <a:solidFill>
                <a:schemeClr val="dk1"/>
              </a:solidFill>
              <a:latin typeface="Lexend Deca"/>
              <a:sym typeface="Lexend Deca"/>
            </a:endParaRPr>
          </a:p>
        </p:txBody>
      </p:sp>
      <p:sp>
        <p:nvSpPr>
          <p:cNvPr id="73" name="Google Shape;328;p32">
            <a:extLst>
              <a:ext uri="{FF2B5EF4-FFF2-40B4-BE49-F238E27FC236}">
                <a16:creationId xmlns:a16="http://schemas.microsoft.com/office/drawing/2014/main" id="{B3450FB0-A18E-4347-B298-37692497ACBD}"/>
              </a:ext>
            </a:extLst>
          </p:cNvPr>
          <p:cNvSpPr/>
          <p:nvPr/>
        </p:nvSpPr>
        <p:spPr>
          <a:xfrm>
            <a:off x="7140822" y="4182833"/>
            <a:ext cx="945000" cy="96300"/>
          </a:xfrm>
          <a:prstGeom prst="rect">
            <a:avLst/>
          </a:pr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817D6DA-5B37-4E3F-BFB8-6D105251C9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019" y="0"/>
            <a:ext cx="6350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467;p36">
            <a:extLst>
              <a:ext uri="{FF2B5EF4-FFF2-40B4-BE49-F238E27FC236}">
                <a16:creationId xmlns:a16="http://schemas.microsoft.com/office/drawing/2014/main" id="{3F3980C7-896F-461A-A533-5DC254F3755A}"/>
              </a:ext>
            </a:extLst>
          </p:cNvPr>
          <p:cNvSpPr/>
          <p:nvPr/>
        </p:nvSpPr>
        <p:spPr>
          <a:xfrm>
            <a:off x="8283869" y="95715"/>
            <a:ext cx="646112" cy="64611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8557;p71">
            <a:extLst>
              <a:ext uri="{FF2B5EF4-FFF2-40B4-BE49-F238E27FC236}">
                <a16:creationId xmlns:a16="http://schemas.microsoft.com/office/drawing/2014/main" id="{2C369B48-35AB-4D11-9E01-36F39A65DF54}"/>
              </a:ext>
            </a:extLst>
          </p:cNvPr>
          <p:cNvGrpSpPr/>
          <p:nvPr/>
        </p:nvGrpSpPr>
        <p:grpSpPr>
          <a:xfrm>
            <a:off x="8496112" y="295791"/>
            <a:ext cx="251112" cy="264010"/>
            <a:chOff x="-9949025" y="3615575"/>
            <a:chExt cx="335550" cy="352750"/>
          </a:xfrm>
          <a:solidFill>
            <a:srgbClr val="FAEFE0"/>
          </a:solidFill>
        </p:grpSpPr>
        <p:sp>
          <p:nvSpPr>
            <p:cNvPr id="63" name="Google Shape;8558;p71">
              <a:extLst>
                <a:ext uri="{FF2B5EF4-FFF2-40B4-BE49-F238E27FC236}">
                  <a16:creationId xmlns:a16="http://schemas.microsoft.com/office/drawing/2014/main" id="{3B99F7C3-2C80-43A4-A424-D9326F3924E4}"/>
                </a:ext>
              </a:extLst>
            </p:cNvPr>
            <p:cNvSpPr/>
            <p:nvPr/>
          </p:nvSpPr>
          <p:spPr>
            <a:xfrm>
              <a:off x="-9800950" y="3615575"/>
              <a:ext cx="61475" cy="61450"/>
            </a:xfrm>
            <a:custGeom>
              <a:avLst/>
              <a:gdLst/>
              <a:ahLst/>
              <a:cxnLst/>
              <a:rect l="l" t="t" r="r" b="b"/>
              <a:pathLst>
                <a:path w="2459" h="2458" extrusionOk="0">
                  <a:moveTo>
                    <a:pt x="1261" y="0"/>
                  </a:moveTo>
                  <a:cubicBezTo>
                    <a:pt x="568" y="0"/>
                    <a:pt x="1" y="567"/>
                    <a:pt x="1" y="1261"/>
                  </a:cubicBezTo>
                  <a:cubicBezTo>
                    <a:pt x="1" y="1922"/>
                    <a:pt x="536" y="2458"/>
                    <a:pt x="1261" y="2458"/>
                  </a:cubicBezTo>
                  <a:cubicBezTo>
                    <a:pt x="1891" y="2458"/>
                    <a:pt x="2458" y="1922"/>
                    <a:pt x="2458" y="1261"/>
                  </a:cubicBezTo>
                  <a:cubicBezTo>
                    <a:pt x="2458" y="567"/>
                    <a:pt x="1923" y="0"/>
                    <a:pt x="1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559;p71">
              <a:extLst>
                <a:ext uri="{FF2B5EF4-FFF2-40B4-BE49-F238E27FC236}">
                  <a16:creationId xmlns:a16="http://schemas.microsoft.com/office/drawing/2014/main" id="{D0F5A0B9-2C6A-49CE-9688-9FAEECA0E12E}"/>
                </a:ext>
              </a:extLst>
            </p:cNvPr>
            <p:cNvSpPr/>
            <p:nvPr/>
          </p:nvSpPr>
          <p:spPr>
            <a:xfrm>
              <a:off x="-9949025" y="3688650"/>
              <a:ext cx="335550" cy="279675"/>
            </a:xfrm>
            <a:custGeom>
              <a:avLst/>
              <a:gdLst/>
              <a:ahLst/>
              <a:cxnLst/>
              <a:rect l="l" t="t" r="r" b="b"/>
              <a:pathLst>
                <a:path w="13422" h="11187" extrusionOk="0">
                  <a:moveTo>
                    <a:pt x="5523" y="1"/>
                  </a:moveTo>
                  <a:cubicBezTo>
                    <a:pt x="5383" y="1"/>
                    <a:pt x="5245" y="34"/>
                    <a:pt x="5136" y="102"/>
                  </a:cubicBezTo>
                  <a:lnTo>
                    <a:pt x="599" y="2969"/>
                  </a:lnTo>
                  <a:cubicBezTo>
                    <a:pt x="158" y="3158"/>
                    <a:pt x="1" y="3630"/>
                    <a:pt x="190" y="4071"/>
                  </a:cubicBezTo>
                  <a:cubicBezTo>
                    <a:pt x="360" y="4370"/>
                    <a:pt x="617" y="4538"/>
                    <a:pt x="892" y="4538"/>
                  </a:cubicBezTo>
                  <a:cubicBezTo>
                    <a:pt x="1024" y="4538"/>
                    <a:pt x="1160" y="4500"/>
                    <a:pt x="1293" y="4418"/>
                  </a:cubicBezTo>
                  <a:lnTo>
                    <a:pt x="4727" y="2055"/>
                  </a:lnTo>
                  <a:cubicBezTo>
                    <a:pt x="5073" y="3441"/>
                    <a:pt x="5231" y="3851"/>
                    <a:pt x="5987" y="4985"/>
                  </a:cubicBezTo>
                  <a:lnTo>
                    <a:pt x="4033" y="6812"/>
                  </a:lnTo>
                  <a:cubicBezTo>
                    <a:pt x="3750" y="7096"/>
                    <a:pt x="3655" y="7505"/>
                    <a:pt x="3876" y="7852"/>
                  </a:cubicBezTo>
                  <a:lnTo>
                    <a:pt x="5703" y="10750"/>
                  </a:lnTo>
                  <a:cubicBezTo>
                    <a:pt x="5873" y="11026"/>
                    <a:pt x="6141" y="11187"/>
                    <a:pt x="6433" y="11187"/>
                  </a:cubicBezTo>
                  <a:cubicBezTo>
                    <a:pt x="6576" y="11187"/>
                    <a:pt x="6724" y="11148"/>
                    <a:pt x="6869" y="11066"/>
                  </a:cubicBezTo>
                  <a:cubicBezTo>
                    <a:pt x="7247" y="10845"/>
                    <a:pt x="7373" y="10372"/>
                    <a:pt x="7121" y="9931"/>
                  </a:cubicBezTo>
                  <a:lnTo>
                    <a:pt x="5640" y="7568"/>
                  </a:lnTo>
                  <a:lnTo>
                    <a:pt x="7594" y="5678"/>
                  </a:lnTo>
                  <a:lnTo>
                    <a:pt x="12886" y="2780"/>
                  </a:lnTo>
                  <a:cubicBezTo>
                    <a:pt x="13264" y="2591"/>
                    <a:pt x="13422" y="2055"/>
                    <a:pt x="13233" y="1677"/>
                  </a:cubicBezTo>
                  <a:cubicBezTo>
                    <a:pt x="13102" y="1394"/>
                    <a:pt x="12822" y="1217"/>
                    <a:pt x="12526" y="1217"/>
                  </a:cubicBezTo>
                  <a:cubicBezTo>
                    <a:pt x="12393" y="1217"/>
                    <a:pt x="12257" y="1252"/>
                    <a:pt x="12130" y="1331"/>
                  </a:cubicBezTo>
                  <a:lnTo>
                    <a:pt x="7342" y="4008"/>
                  </a:lnTo>
                  <a:cubicBezTo>
                    <a:pt x="6774" y="3158"/>
                    <a:pt x="6302" y="2307"/>
                    <a:pt x="6302" y="889"/>
                  </a:cubicBezTo>
                  <a:cubicBezTo>
                    <a:pt x="6270" y="574"/>
                    <a:pt x="6239" y="322"/>
                    <a:pt x="6018" y="165"/>
                  </a:cubicBezTo>
                  <a:cubicBezTo>
                    <a:pt x="5893" y="58"/>
                    <a:pt x="5707" y="1"/>
                    <a:pt x="55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560;p71">
              <a:extLst>
                <a:ext uri="{FF2B5EF4-FFF2-40B4-BE49-F238E27FC236}">
                  <a16:creationId xmlns:a16="http://schemas.microsoft.com/office/drawing/2014/main" id="{7B9CA2E6-2A89-4058-881A-92332BD38616}"/>
                </a:ext>
              </a:extLst>
            </p:cNvPr>
            <p:cNvSpPr/>
            <p:nvPr/>
          </p:nvSpPr>
          <p:spPr>
            <a:xfrm>
              <a:off x="-9947450" y="3657100"/>
              <a:ext cx="106350" cy="50650"/>
            </a:xfrm>
            <a:custGeom>
              <a:avLst/>
              <a:gdLst/>
              <a:ahLst/>
              <a:cxnLst/>
              <a:rect l="l" t="t" r="r" b="b"/>
              <a:pathLst>
                <a:path w="4254" h="2026" extrusionOk="0">
                  <a:moveTo>
                    <a:pt x="910" y="0"/>
                  </a:moveTo>
                  <a:cubicBezTo>
                    <a:pt x="499" y="0"/>
                    <a:pt x="178" y="268"/>
                    <a:pt x="64" y="639"/>
                  </a:cubicBezTo>
                  <a:cubicBezTo>
                    <a:pt x="1" y="1112"/>
                    <a:pt x="253" y="1553"/>
                    <a:pt x="694" y="1616"/>
                  </a:cubicBezTo>
                  <a:lnTo>
                    <a:pt x="2427" y="2025"/>
                  </a:lnTo>
                  <a:lnTo>
                    <a:pt x="4254" y="891"/>
                  </a:lnTo>
                  <a:lnTo>
                    <a:pt x="1041" y="9"/>
                  </a:lnTo>
                  <a:cubicBezTo>
                    <a:pt x="996" y="3"/>
                    <a:pt x="953" y="0"/>
                    <a:pt x="9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489;p37">
            <a:extLst>
              <a:ext uri="{FF2B5EF4-FFF2-40B4-BE49-F238E27FC236}">
                <a16:creationId xmlns:a16="http://schemas.microsoft.com/office/drawing/2014/main" id="{836249D7-D74D-4E3F-B563-89240D680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7115" y="227063"/>
            <a:ext cx="2298800" cy="476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1800" dirty="0">
                <a:solidFill>
                  <a:srgbClr val="DC4412"/>
                </a:solidFill>
                <a:cs typeface="Arial"/>
                <a:sym typeface="Arial"/>
              </a:rPr>
              <a:t>Eight immortals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74FFD4B-8F9E-4FA8-B6B1-244D5FA3BA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3403" y="2719234"/>
            <a:ext cx="3013496" cy="241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578337D-9F12-4FFD-B875-06AEA83BB3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4642" y="227063"/>
            <a:ext cx="3221756" cy="25774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C263BB-4E17-4080-BE88-A0A2C021F6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548" y="2641547"/>
            <a:ext cx="3015002" cy="241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DA3CB36-82EA-4D3C-AC66-F51D93A6B45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5490" y="2719234"/>
            <a:ext cx="3015002" cy="2412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2ABDAB-F472-4D78-8346-AE26B68275C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701" y="190871"/>
            <a:ext cx="3184696" cy="25477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F5B071F-DF62-4FD3-A5F1-710CC13637D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1604" y="404315"/>
            <a:ext cx="3015002" cy="2412000"/>
          </a:xfrm>
          <a:prstGeom prst="rect">
            <a:avLst/>
          </a:prstGeom>
        </p:spPr>
      </p:pic>
      <p:sp>
        <p:nvSpPr>
          <p:cNvPr id="24" name="Google Shape;328;p32">
            <a:extLst>
              <a:ext uri="{FF2B5EF4-FFF2-40B4-BE49-F238E27FC236}">
                <a16:creationId xmlns:a16="http://schemas.microsoft.com/office/drawing/2014/main" id="{BDBB4EFA-C9A0-4B7C-93B3-F95A45F340F9}"/>
              </a:ext>
            </a:extLst>
          </p:cNvPr>
          <p:cNvSpPr/>
          <p:nvPr/>
        </p:nvSpPr>
        <p:spPr>
          <a:xfrm>
            <a:off x="3807310" y="278720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3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1"/>
          <p:cNvSpPr txBox="1">
            <a:spLocks noGrp="1"/>
          </p:cNvSpPr>
          <p:nvPr>
            <p:ph type="title"/>
          </p:nvPr>
        </p:nvSpPr>
        <p:spPr>
          <a:xfrm>
            <a:off x="707738" y="2260407"/>
            <a:ext cx="2625180" cy="10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CONTENTS</a:t>
            </a:r>
            <a:endParaRPr dirty="0"/>
          </a:p>
        </p:txBody>
      </p:sp>
      <p:sp>
        <p:nvSpPr>
          <p:cNvPr id="460" name="·2"/>
          <p:cNvSpPr txBox="1">
            <a:spLocks noGrp="1"/>
          </p:cNvSpPr>
          <p:nvPr>
            <p:ph type="subTitle" idx="2"/>
          </p:nvPr>
        </p:nvSpPr>
        <p:spPr>
          <a:xfrm>
            <a:off x="5329474" y="1167177"/>
            <a:ext cx="3956765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Chinese mythology system</a:t>
            </a:r>
            <a:endParaRPr dirty="0"/>
          </a:p>
        </p:txBody>
      </p:sp>
      <p:sp>
        <p:nvSpPr>
          <p:cNvPr id="462" name="2"/>
          <p:cNvSpPr txBox="1">
            <a:spLocks noGrp="1"/>
          </p:cNvSpPr>
          <p:nvPr>
            <p:ph type="subTitle" idx="4"/>
          </p:nvPr>
        </p:nvSpPr>
        <p:spPr>
          <a:xfrm>
            <a:off x="5329474" y="2314707"/>
            <a:ext cx="3641805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CN" altLang="en-US" dirty="0"/>
              <a:t>神 </a:t>
            </a:r>
            <a:r>
              <a:rPr lang="en-US" dirty="0" err="1"/>
              <a:t>shén</a:t>
            </a:r>
            <a:r>
              <a:rPr lang="en-US" dirty="0"/>
              <a:t>, </a:t>
            </a:r>
            <a:r>
              <a:rPr lang="zh-CN" altLang="en-US" dirty="0"/>
              <a:t>帝 </a:t>
            </a:r>
            <a:r>
              <a:rPr lang="en-US" dirty="0" err="1"/>
              <a:t>dì</a:t>
            </a:r>
            <a:r>
              <a:rPr lang="en-US" dirty="0"/>
              <a:t> and </a:t>
            </a:r>
            <a:r>
              <a:rPr lang="zh-CN" altLang="en-US" dirty="0"/>
              <a:t>仙 </a:t>
            </a:r>
            <a:r>
              <a:rPr lang="en-US" dirty="0" err="1"/>
              <a:t>xiān</a:t>
            </a:r>
            <a:endParaRPr dirty="0"/>
          </a:p>
        </p:txBody>
      </p:sp>
      <p:sp>
        <p:nvSpPr>
          <p:cNvPr id="464" name="2"/>
          <p:cNvSpPr txBox="1">
            <a:spLocks noGrp="1"/>
          </p:cNvSpPr>
          <p:nvPr>
            <p:ph type="subTitle" idx="6"/>
          </p:nvPr>
        </p:nvSpPr>
        <p:spPr>
          <a:xfrm>
            <a:off x="5329475" y="3482557"/>
            <a:ext cx="30945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dirty="0"/>
              <a:t>Eight immortals</a:t>
            </a:r>
          </a:p>
        </p:txBody>
      </p:sp>
      <p:sp>
        <p:nvSpPr>
          <p:cNvPr id="465" name="3"/>
          <p:cNvSpPr/>
          <p:nvPr/>
        </p:nvSpPr>
        <p:spPr>
          <a:xfrm>
            <a:off x="4078288" y="877475"/>
            <a:ext cx="1057800" cy="1057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6"/>
          <p:cNvSpPr/>
          <p:nvPr/>
        </p:nvSpPr>
        <p:spPr>
          <a:xfrm>
            <a:off x="4078288" y="3208225"/>
            <a:ext cx="1057800" cy="1057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6"/>
          <p:cNvSpPr/>
          <p:nvPr/>
        </p:nvSpPr>
        <p:spPr>
          <a:xfrm>
            <a:off x="824525" y="3004350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C6B02636-BA85-4362-A2C8-F7174E3254E5}"/>
              </a:ext>
            </a:extLst>
          </p:cNvPr>
          <p:cNvSpPr/>
          <p:nvPr/>
        </p:nvSpPr>
        <p:spPr>
          <a:xfrm>
            <a:off x="4371919" y="1282897"/>
            <a:ext cx="470538" cy="246956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37" name="3">
            <a:extLst>
              <a:ext uri="{FF2B5EF4-FFF2-40B4-BE49-F238E27FC236}">
                <a16:creationId xmlns:a16="http://schemas.microsoft.com/office/drawing/2014/main" id="{BC530A58-C1DA-4F78-BA57-90D6C80BCA8A}"/>
              </a:ext>
            </a:extLst>
          </p:cNvPr>
          <p:cNvSpPr/>
          <p:nvPr/>
        </p:nvSpPr>
        <p:spPr>
          <a:xfrm>
            <a:off x="4533519" y="1337784"/>
            <a:ext cx="141093" cy="13715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38" name="Google Shape;8557;p71">
            <a:extLst>
              <a:ext uri="{FF2B5EF4-FFF2-40B4-BE49-F238E27FC236}">
                <a16:creationId xmlns:a16="http://schemas.microsoft.com/office/drawing/2014/main" id="{0FF9442D-0BF8-4F42-9DF0-D4BA28326DCF}"/>
              </a:ext>
            </a:extLst>
          </p:cNvPr>
          <p:cNvGrpSpPr/>
          <p:nvPr/>
        </p:nvGrpSpPr>
        <p:grpSpPr>
          <a:xfrm>
            <a:off x="4401631" y="3521010"/>
            <a:ext cx="411115" cy="432231"/>
            <a:chOff x="-9949025" y="3615575"/>
            <a:chExt cx="335550" cy="352750"/>
          </a:xfrm>
          <a:solidFill>
            <a:srgbClr val="FAEFE0"/>
          </a:solidFill>
        </p:grpSpPr>
        <p:sp>
          <p:nvSpPr>
            <p:cNvPr id="39" name="Google Shape;8558;p71">
              <a:extLst>
                <a:ext uri="{FF2B5EF4-FFF2-40B4-BE49-F238E27FC236}">
                  <a16:creationId xmlns:a16="http://schemas.microsoft.com/office/drawing/2014/main" id="{155ED441-3E64-4DB0-A5CF-35D16347E28C}"/>
                </a:ext>
              </a:extLst>
            </p:cNvPr>
            <p:cNvSpPr/>
            <p:nvPr/>
          </p:nvSpPr>
          <p:spPr>
            <a:xfrm>
              <a:off x="-9800950" y="3615575"/>
              <a:ext cx="61475" cy="61450"/>
            </a:xfrm>
            <a:custGeom>
              <a:avLst/>
              <a:gdLst/>
              <a:ahLst/>
              <a:cxnLst/>
              <a:rect l="l" t="t" r="r" b="b"/>
              <a:pathLst>
                <a:path w="2459" h="2458" extrusionOk="0">
                  <a:moveTo>
                    <a:pt x="1261" y="0"/>
                  </a:moveTo>
                  <a:cubicBezTo>
                    <a:pt x="568" y="0"/>
                    <a:pt x="1" y="567"/>
                    <a:pt x="1" y="1261"/>
                  </a:cubicBezTo>
                  <a:cubicBezTo>
                    <a:pt x="1" y="1922"/>
                    <a:pt x="536" y="2458"/>
                    <a:pt x="1261" y="2458"/>
                  </a:cubicBezTo>
                  <a:cubicBezTo>
                    <a:pt x="1891" y="2458"/>
                    <a:pt x="2458" y="1922"/>
                    <a:pt x="2458" y="1261"/>
                  </a:cubicBezTo>
                  <a:cubicBezTo>
                    <a:pt x="2458" y="567"/>
                    <a:pt x="1923" y="0"/>
                    <a:pt x="1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59;p71">
              <a:extLst>
                <a:ext uri="{FF2B5EF4-FFF2-40B4-BE49-F238E27FC236}">
                  <a16:creationId xmlns:a16="http://schemas.microsoft.com/office/drawing/2014/main" id="{DF941FB0-DC4E-4AC2-AF7C-98F6D16F4E34}"/>
                </a:ext>
              </a:extLst>
            </p:cNvPr>
            <p:cNvSpPr/>
            <p:nvPr/>
          </p:nvSpPr>
          <p:spPr>
            <a:xfrm>
              <a:off x="-9949025" y="3688650"/>
              <a:ext cx="335550" cy="279675"/>
            </a:xfrm>
            <a:custGeom>
              <a:avLst/>
              <a:gdLst/>
              <a:ahLst/>
              <a:cxnLst/>
              <a:rect l="l" t="t" r="r" b="b"/>
              <a:pathLst>
                <a:path w="13422" h="11187" extrusionOk="0">
                  <a:moveTo>
                    <a:pt x="5523" y="1"/>
                  </a:moveTo>
                  <a:cubicBezTo>
                    <a:pt x="5383" y="1"/>
                    <a:pt x="5245" y="34"/>
                    <a:pt x="5136" y="102"/>
                  </a:cubicBezTo>
                  <a:lnTo>
                    <a:pt x="599" y="2969"/>
                  </a:lnTo>
                  <a:cubicBezTo>
                    <a:pt x="158" y="3158"/>
                    <a:pt x="1" y="3630"/>
                    <a:pt x="190" y="4071"/>
                  </a:cubicBezTo>
                  <a:cubicBezTo>
                    <a:pt x="360" y="4370"/>
                    <a:pt x="617" y="4538"/>
                    <a:pt x="892" y="4538"/>
                  </a:cubicBezTo>
                  <a:cubicBezTo>
                    <a:pt x="1024" y="4538"/>
                    <a:pt x="1160" y="4500"/>
                    <a:pt x="1293" y="4418"/>
                  </a:cubicBezTo>
                  <a:lnTo>
                    <a:pt x="4727" y="2055"/>
                  </a:lnTo>
                  <a:cubicBezTo>
                    <a:pt x="5073" y="3441"/>
                    <a:pt x="5231" y="3851"/>
                    <a:pt x="5987" y="4985"/>
                  </a:cubicBezTo>
                  <a:lnTo>
                    <a:pt x="4033" y="6812"/>
                  </a:lnTo>
                  <a:cubicBezTo>
                    <a:pt x="3750" y="7096"/>
                    <a:pt x="3655" y="7505"/>
                    <a:pt x="3876" y="7852"/>
                  </a:cubicBezTo>
                  <a:lnTo>
                    <a:pt x="5703" y="10750"/>
                  </a:lnTo>
                  <a:cubicBezTo>
                    <a:pt x="5873" y="11026"/>
                    <a:pt x="6141" y="11187"/>
                    <a:pt x="6433" y="11187"/>
                  </a:cubicBezTo>
                  <a:cubicBezTo>
                    <a:pt x="6576" y="11187"/>
                    <a:pt x="6724" y="11148"/>
                    <a:pt x="6869" y="11066"/>
                  </a:cubicBezTo>
                  <a:cubicBezTo>
                    <a:pt x="7247" y="10845"/>
                    <a:pt x="7373" y="10372"/>
                    <a:pt x="7121" y="9931"/>
                  </a:cubicBezTo>
                  <a:lnTo>
                    <a:pt x="5640" y="7568"/>
                  </a:lnTo>
                  <a:lnTo>
                    <a:pt x="7594" y="5678"/>
                  </a:lnTo>
                  <a:lnTo>
                    <a:pt x="12886" y="2780"/>
                  </a:lnTo>
                  <a:cubicBezTo>
                    <a:pt x="13264" y="2591"/>
                    <a:pt x="13422" y="2055"/>
                    <a:pt x="13233" y="1677"/>
                  </a:cubicBezTo>
                  <a:cubicBezTo>
                    <a:pt x="13102" y="1394"/>
                    <a:pt x="12822" y="1217"/>
                    <a:pt x="12526" y="1217"/>
                  </a:cubicBezTo>
                  <a:cubicBezTo>
                    <a:pt x="12393" y="1217"/>
                    <a:pt x="12257" y="1252"/>
                    <a:pt x="12130" y="1331"/>
                  </a:cubicBezTo>
                  <a:lnTo>
                    <a:pt x="7342" y="4008"/>
                  </a:lnTo>
                  <a:cubicBezTo>
                    <a:pt x="6774" y="3158"/>
                    <a:pt x="6302" y="2307"/>
                    <a:pt x="6302" y="889"/>
                  </a:cubicBezTo>
                  <a:cubicBezTo>
                    <a:pt x="6270" y="574"/>
                    <a:pt x="6239" y="322"/>
                    <a:pt x="6018" y="165"/>
                  </a:cubicBezTo>
                  <a:cubicBezTo>
                    <a:pt x="5893" y="58"/>
                    <a:pt x="5707" y="1"/>
                    <a:pt x="55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60;p71">
              <a:extLst>
                <a:ext uri="{FF2B5EF4-FFF2-40B4-BE49-F238E27FC236}">
                  <a16:creationId xmlns:a16="http://schemas.microsoft.com/office/drawing/2014/main" id="{4E59BE9E-0794-41B9-8775-24E6DB343B90}"/>
                </a:ext>
              </a:extLst>
            </p:cNvPr>
            <p:cNvSpPr/>
            <p:nvPr/>
          </p:nvSpPr>
          <p:spPr>
            <a:xfrm>
              <a:off x="-9947450" y="3657100"/>
              <a:ext cx="106350" cy="50650"/>
            </a:xfrm>
            <a:custGeom>
              <a:avLst/>
              <a:gdLst/>
              <a:ahLst/>
              <a:cxnLst/>
              <a:rect l="l" t="t" r="r" b="b"/>
              <a:pathLst>
                <a:path w="4254" h="2026" extrusionOk="0">
                  <a:moveTo>
                    <a:pt x="910" y="0"/>
                  </a:moveTo>
                  <a:cubicBezTo>
                    <a:pt x="499" y="0"/>
                    <a:pt x="178" y="268"/>
                    <a:pt x="64" y="639"/>
                  </a:cubicBezTo>
                  <a:cubicBezTo>
                    <a:pt x="1" y="1112"/>
                    <a:pt x="253" y="1553"/>
                    <a:pt x="694" y="1616"/>
                  </a:cubicBezTo>
                  <a:lnTo>
                    <a:pt x="2427" y="2025"/>
                  </a:lnTo>
                  <a:lnTo>
                    <a:pt x="4254" y="891"/>
                  </a:lnTo>
                  <a:lnTo>
                    <a:pt x="1041" y="9"/>
                  </a:lnTo>
                  <a:cubicBezTo>
                    <a:pt x="996" y="3"/>
                    <a:pt x="953" y="0"/>
                    <a:pt x="9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466;p36">
            <a:extLst>
              <a:ext uri="{FF2B5EF4-FFF2-40B4-BE49-F238E27FC236}">
                <a16:creationId xmlns:a16="http://schemas.microsoft.com/office/drawing/2014/main" id="{37C98EE6-B3A5-4643-8F3F-9B8819942185}"/>
              </a:ext>
            </a:extLst>
          </p:cNvPr>
          <p:cNvSpPr/>
          <p:nvPr/>
        </p:nvSpPr>
        <p:spPr>
          <a:xfrm>
            <a:off x="4078288" y="2042850"/>
            <a:ext cx="1057800" cy="1057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7871;p70">
            <a:extLst>
              <a:ext uri="{FF2B5EF4-FFF2-40B4-BE49-F238E27FC236}">
                <a16:creationId xmlns:a16="http://schemas.microsoft.com/office/drawing/2014/main" id="{F83F1F1E-DFEF-4A56-831F-26DF2ACFBF38}"/>
              </a:ext>
            </a:extLst>
          </p:cNvPr>
          <p:cNvGrpSpPr/>
          <p:nvPr/>
        </p:nvGrpSpPr>
        <p:grpSpPr>
          <a:xfrm>
            <a:off x="4373986" y="2339551"/>
            <a:ext cx="466404" cy="464399"/>
            <a:chOff x="-55596550" y="3590175"/>
            <a:chExt cx="319800" cy="318425"/>
          </a:xfrm>
          <a:solidFill>
            <a:srgbClr val="FAEFE0"/>
          </a:solidFill>
        </p:grpSpPr>
        <p:sp>
          <p:nvSpPr>
            <p:cNvPr id="23" name="Google Shape;7872;p70">
              <a:extLst>
                <a:ext uri="{FF2B5EF4-FFF2-40B4-BE49-F238E27FC236}">
                  <a16:creationId xmlns:a16="http://schemas.microsoft.com/office/drawing/2014/main" id="{6C496AB0-2F10-4632-93D0-98DC06781179}"/>
                </a:ext>
              </a:extLst>
            </p:cNvPr>
            <p:cNvSpPr/>
            <p:nvPr/>
          </p:nvSpPr>
          <p:spPr>
            <a:xfrm>
              <a:off x="-55596550" y="3590175"/>
              <a:ext cx="319800" cy="112850"/>
            </a:xfrm>
            <a:custGeom>
              <a:avLst/>
              <a:gdLst/>
              <a:ahLst/>
              <a:cxnLst/>
              <a:rect l="l" t="t" r="r" b="b"/>
              <a:pathLst>
                <a:path w="12792" h="4514" extrusionOk="0">
                  <a:moveTo>
                    <a:pt x="6380" y="0"/>
                  </a:moveTo>
                  <a:cubicBezTo>
                    <a:pt x="6309" y="0"/>
                    <a:pt x="6238" y="24"/>
                    <a:pt x="6175" y="71"/>
                  </a:cubicBezTo>
                  <a:lnTo>
                    <a:pt x="189" y="3789"/>
                  </a:lnTo>
                  <a:cubicBezTo>
                    <a:pt x="32" y="3883"/>
                    <a:pt x="0" y="4072"/>
                    <a:pt x="32" y="4230"/>
                  </a:cubicBezTo>
                  <a:cubicBezTo>
                    <a:pt x="95" y="4387"/>
                    <a:pt x="221" y="4513"/>
                    <a:pt x="378" y="4513"/>
                  </a:cubicBezTo>
                  <a:lnTo>
                    <a:pt x="12350" y="4513"/>
                  </a:lnTo>
                  <a:cubicBezTo>
                    <a:pt x="12508" y="4513"/>
                    <a:pt x="12665" y="4387"/>
                    <a:pt x="12728" y="4230"/>
                  </a:cubicBezTo>
                  <a:cubicBezTo>
                    <a:pt x="12791" y="4072"/>
                    <a:pt x="12728" y="3883"/>
                    <a:pt x="12571" y="3789"/>
                  </a:cubicBezTo>
                  <a:lnTo>
                    <a:pt x="6585" y="71"/>
                  </a:lnTo>
                  <a:cubicBezTo>
                    <a:pt x="6522" y="24"/>
                    <a:pt x="6451" y="0"/>
                    <a:pt x="6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873;p70">
              <a:extLst>
                <a:ext uri="{FF2B5EF4-FFF2-40B4-BE49-F238E27FC236}">
                  <a16:creationId xmlns:a16="http://schemas.microsoft.com/office/drawing/2014/main" id="{D48F66DA-9B58-4E13-AF51-A163BF0FBF05}"/>
                </a:ext>
              </a:extLst>
            </p:cNvPr>
            <p:cNvSpPr/>
            <p:nvPr/>
          </p:nvSpPr>
          <p:spPr>
            <a:xfrm>
              <a:off x="-55539850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616" y="725"/>
                  </a:moveTo>
                  <a:cubicBezTo>
                    <a:pt x="2805" y="725"/>
                    <a:pt x="2962" y="883"/>
                    <a:pt x="2962" y="1072"/>
                  </a:cubicBezTo>
                  <a:cubicBezTo>
                    <a:pt x="2962" y="1292"/>
                    <a:pt x="2805" y="1450"/>
                    <a:pt x="2616" y="1450"/>
                  </a:cubicBezTo>
                  <a:cubicBezTo>
                    <a:pt x="2427" y="1450"/>
                    <a:pt x="2269" y="1292"/>
                    <a:pt x="2269" y="1072"/>
                  </a:cubicBezTo>
                  <a:cubicBezTo>
                    <a:pt x="2269" y="883"/>
                    <a:pt x="2427" y="725"/>
                    <a:pt x="2616" y="725"/>
                  </a:cubicBezTo>
                  <a:close/>
                  <a:moveTo>
                    <a:pt x="5609" y="725"/>
                  </a:moveTo>
                  <a:cubicBezTo>
                    <a:pt x="5798" y="725"/>
                    <a:pt x="5955" y="883"/>
                    <a:pt x="5955" y="1072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420" y="1450"/>
                    <a:pt x="5262" y="1292"/>
                    <a:pt x="5262" y="1072"/>
                  </a:cubicBezTo>
                  <a:cubicBezTo>
                    <a:pt x="5262" y="883"/>
                    <a:pt x="5420" y="725"/>
                    <a:pt x="5609" y="725"/>
                  </a:cubicBezTo>
                  <a:close/>
                  <a:moveTo>
                    <a:pt x="3395" y="2245"/>
                  </a:moveTo>
                  <a:cubicBezTo>
                    <a:pt x="3490" y="2245"/>
                    <a:pt x="3577" y="2285"/>
                    <a:pt x="3624" y="2363"/>
                  </a:cubicBezTo>
                  <a:cubicBezTo>
                    <a:pt x="3781" y="2521"/>
                    <a:pt x="3781" y="2741"/>
                    <a:pt x="3624" y="2867"/>
                  </a:cubicBezTo>
                  <a:lnTo>
                    <a:pt x="2899" y="3624"/>
                  </a:lnTo>
                  <a:cubicBezTo>
                    <a:pt x="2820" y="3687"/>
                    <a:pt x="2718" y="3718"/>
                    <a:pt x="2620" y="3718"/>
                  </a:cubicBezTo>
                  <a:cubicBezTo>
                    <a:pt x="2521" y="3718"/>
                    <a:pt x="2427" y="3687"/>
                    <a:pt x="2364" y="3624"/>
                  </a:cubicBezTo>
                  <a:cubicBezTo>
                    <a:pt x="2206" y="3466"/>
                    <a:pt x="2206" y="3214"/>
                    <a:pt x="2364" y="3088"/>
                  </a:cubicBezTo>
                  <a:lnTo>
                    <a:pt x="3120" y="2363"/>
                  </a:lnTo>
                  <a:cubicBezTo>
                    <a:pt x="3199" y="2285"/>
                    <a:pt x="3301" y="2245"/>
                    <a:pt x="3395" y="2245"/>
                  </a:cubicBezTo>
                  <a:close/>
                  <a:moveTo>
                    <a:pt x="4849" y="2245"/>
                  </a:moveTo>
                  <a:cubicBezTo>
                    <a:pt x="4947" y="2245"/>
                    <a:pt x="5042" y="2285"/>
                    <a:pt x="5105" y="2363"/>
                  </a:cubicBezTo>
                  <a:lnTo>
                    <a:pt x="5829" y="3088"/>
                  </a:lnTo>
                  <a:cubicBezTo>
                    <a:pt x="5987" y="3246"/>
                    <a:pt x="5987" y="3498"/>
                    <a:pt x="5829" y="3624"/>
                  </a:cubicBezTo>
                  <a:cubicBezTo>
                    <a:pt x="5750" y="3687"/>
                    <a:pt x="5656" y="3718"/>
                    <a:pt x="5565" y="3718"/>
                  </a:cubicBezTo>
                  <a:cubicBezTo>
                    <a:pt x="5475" y="3718"/>
                    <a:pt x="5388" y="3687"/>
                    <a:pt x="5325" y="3624"/>
                  </a:cubicBezTo>
                  <a:lnTo>
                    <a:pt x="4569" y="2867"/>
                  </a:lnTo>
                  <a:cubicBezTo>
                    <a:pt x="4474" y="2741"/>
                    <a:pt x="4474" y="2521"/>
                    <a:pt x="4569" y="2363"/>
                  </a:cubicBezTo>
                  <a:cubicBezTo>
                    <a:pt x="4648" y="2285"/>
                    <a:pt x="4750" y="2245"/>
                    <a:pt x="4849" y="2245"/>
                  </a:cubicBezTo>
                  <a:close/>
                  <a:moveTo>
                    <a:pt x="5164" y="4041"/>
                  </a:moveTo>
                  <a:cubicBezTo>
                    <a:pt x="5262" y="4041"/>
                    <a:pt x="5357" y="4080"/>
                    <a:pt x="5420" y="4159"/>
                  </a:cubicBezTo>
                  <a:cubicBezTo>
                    <a:pt x="5577" y="4317"/>
                    <a:pt x="5577" y="4537"/>
                    <a:pt x="5420" y="4663"/>
                  </a:cubicBezTo>
                  <a:cubicBezTo>
                    <a:pt x="5042" y="5010"/>
                    <a:pt x="4569" y="5230"/>
                    <a:pt x="4065" y="5230"/>
                  </a:cubicBezTo>
                  <a:cubicBezTo>
                    <a:pt x="3561" y="5230"/>
                    <a:pt x="3088" y="5010"/>
                    <a:pt x="2773" y="4663"/>
                  </a:cubicBezTo>
                  <a:cubicBezTo>
                    <a:pt x="2616" y="4506"/>
                    <a:pt x="2616" y="4285"/>
                    <a:pt x="2773" y="4159"/>
                  </a:cubicBezTo>
                  <a:cubicBezTo>
                    <a:pt x="2852" y="4080"/>
                    <a:pt x="2946" y="4041"/>
                    <a:pt x="3037" y="4041"/>
                  </a:cubicBezTo>
                  <a:cubicBezTo>
                    <a:pt x="3128" y="4041"/>
                    <a:pt x="3214" y="4080"/>
                    <a:pt x="3277" y="4159"/>
                  </a:cubicBezTo>
                  <a:cubicBezTo>
                    <a:pt x="3514" y="4380"/>
                    <a:pt x="3821" y="4490"/>
                    <a:pt x="4116" y="4490"/>
                  </a:cubicBezTo>
                  <a:cubicBezTo>
                    <a:pt x="4411" y="4490"/>
                    <a:pt x="4695" y="4380"/>
                    <a:pt x="4884" y="4159"/>
                  </a:cubicBezTo>
                  <a:cubicBezTo>
                    <a:pt x="4963" y="4080"/>
                    <a:pt x="5065" y="4041"/>
                    <a:pt x="5164" y="4041"/>
                  </a:cubicBezTo>
                  <a:close/>
                  <a:moveTo>
                    <a:pt x="1" y="1"/>
                  </a:moveTo>
                  <a:lnTo>
                    <a:pt x="1" y="3340"/>
                  </a:lnTo>
                  <a:cubicBezTo>
                    <a:pt x="1" y="5577"/>
                    <a:pt x="1860" y="7467"/>
                    <a:pt x="4096" y="7467"/>
                  </a:cubicBezTo>
                  <a:cubicBezTo>
                    <a:pt x="6365" y="7467"/>
                    <a:pt x="8192" y="5608"/>
                    <a:pt x="8192" y="3340"/>
                  </a:cubicBezTo>
                  <a:lnTo>
                    <a:pt x="81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7874;p70">
              <a:extLst>
                <a:ext uri="{FF2B5EF4-FFF2-40B4-BE49-F238E27FC236}">
                  <a16:creationId xmlns:a16="http://schemas.microsoft.com/office/drawing/2014/main" id="{D1ED10E1-3295-4AD0-A660-C0E2C74A9D5E}"/>
                </a:ext>
              </a:extLst>
            </p:cNvPr>
            <p:cNvSpPr/>
            <p:nvPr/>
          </p:nvSpPr>
          <p:spPr>
            <a:xfrm>
              <a:off x="-55316150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73" y="28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875;p70">
              <a:extLst>
                <a:ext uri="{FF2B5EF4-FFF2-40B4-BE49-F238E27FC236}">
                  <a16:creationId xmlns:a16="http://schemas.microsoft.com/office/drawing/2014/main" id="{FD51CFB7-86C6-4D79-A661-AC76E83578D5}"/>
                </a:ext>
              </a:extLst>
            </p:cNvPr>
            <p:cNvSpPr/>
            <p:nvPr/>
          </p:nvSpPr>
          <p:spPr>
            <a:xfrm>
              <a:off x="-55576850" y="3727425"/>
              <a:ext cx="18900" cy="63800"/>
            </a:xfrm>
            <a:custGeom>
              <a:avLst/>
              <a:gdLst/>
              <a:ahLst/>
              <a:cxnLst/>
              <a:rect l="l" t="t" r="r" b="b"/>
              <a:pathLst>
                <a:path w="756" h="2552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2"/>
          <p:cNvSpPr txBox="1">
            <a:spLocks noGrp="1"/>
          </p:cNvSpPr>
          <p:nvPr>
            <p:ph type="subTitle" idx="1"/>
          </p:nvPr>
        </p:nvSpPr>
        <p:spPr>
          <a:xfrm>
            <a:off x="933686" y="3298693"/>
            <a:ext cx="3829200" cy="7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THANK YOU </a:t>
            </a:r>
            <a:endParaRPr sz="4000" b="1" dirty="0"/>
          </a:p>
        </p:txBody>
      </p:sp>
      <p:sp>
        <p:nvSpPr>
          <p:cNvPr id="248" name="Google Shape;248;p29"/>
          <p:cNvSpPr/>
          <p:nvPr/>
        </p:nvSpPr>
        <p:spPr>
          <a:xfrm>
            <a:off x="1903286" y="4080058"/>
            <a:ext cx="945000" cy="9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" name="1">
            <a:extLst>
              <a:ext uri="{FF2B5EF4-FFF2-40B4-BE49-F238E27FC236}">
                <a16:creationId xmlns:a16="http://schemas.microsoft.com/office/drawing/2014/main" id="{93160533-6790-41E6-90F5-E3486F3B7F8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0586" y="834193"/>
            <a:ext cx="5435400" cy="24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Mythology: </a:t>
            </a:r>
            <a:br>
              <a:rPr lang="en-US" sz="3600" dirty="0"/>
            </a:br>
            <a:br>
              <a:rPr lang="en-US" sz="800" dirty="0"/>
            </a:br>
            <a:r>
              <a:rPr lang="en-US" dirty="0">
                <a:solidFill>
                  <a:schemeClr val="accent1"/>
                </a:solidFill>
              </a:rPr>
              <a:t>Chinese Gods </a:t>
            </a:r>
            <a:r>
              <a:rPr lang="en-US" altLang="zh-CN" dirty="0">
                <a:solidFill>
                  <a:schemeClr val="accent1"/>
                </a:solidFill>
              </a:rPr>
              <a:t>and Immortals</a:t>
            </a:r>
            <a:r>
              <a:rPr lang="en" altLang="zh-CN" dirty="0">
                <a:solidFill>
                  <a:schemeClr val="accent1"/>
                </a:solidFill>
              </a:rPr>
              <a:t> </a:t>
            </a:r>
            <a:endParaRPr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DBE5A0E-B0CC-41C9-9C39-02EA64A9B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2" r="28627"/>
          <a:stretch/>
        </p:blipFill>
        <p:spPr>
          <a:xfrm>
            <a:off x="5363571" y="-94727"/>
            <a:ext cx="3780430" cy="524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17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56"/>
          <p:cNvSpPr/>
          <p:nvPr/>
        </p:nvSpPr>
        <p:spPr>
          <a:xfrm>
            <a:off x="735815" y="581910"/>
            <a:ext cx="945000" cy="96300"/>
          </a:xfrm>
          <a:prstGeom prst="rect">
            <a:avLst/>
          </a:pr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6A624EE-606C-45E1-9C06-D0BAA1AA7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08"/>
          <a:stretch/>
        </p:blipFill>
        <p:spPr bwMode="auto">
          <a:xfrm>
            <a:off x="2246233" y="626528"/>
            <a:ext cx="4651534" cy="41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·2">
            <a:extLst>
              <a:ext uri="{FF2B5EF4-FFF2-40B4-BE49-F238E27FC236}">
                <a16:creationId xmlns:a16="http://schemas.microsoft.com/office/drawing/2014/main" id="{5C390C28-5A04-49B3-B681-AA9400588B72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B531D26E-21B1-4CA5-8A0D-88F5CE479076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674DBB56-1C19-460B-94F4-B8038C703926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764E7261-B673-44EC-8A84-EB7AE8A89937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4" name="A">
            <a:extLst>
              <a:ext uri="{FF2B5EF4-FFF2-40B4-BE49-F238E27FC236}">
                <a16:creationId xmlns:a16="http://schemas.microsoft.com/office/drawing/2014/main" id="{1E734F8C-CD11-4C44-828F-93BF8CBED1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80617" y="952650"/>
            <a:ext cx="1808327" cy="303097"/>
          </a:xfrm>
          <a:prstGeom prst="rect">
            <a:avLst/>
          </a:prstGeom>
          <a:solidFill>
            <a:srgbClr val="FAEFE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dirty="0">
                <a:solidFill>
                  <a:schemeClr val="tx1"/>
                </a:solidFill>
              </a:rPr>
              <a:t>Ancient Myth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3B674D4E-A993-46A4-B828-795B943EDCD7}"/>
              </a:ext>
            </a:extLst>
          </p:cNvPr>
          <p:cNvSpPr txBox="1">
            <a:spLocks/>
          </p:cNvSpPr>
          <p:nvPr/>
        </p:nvSpPr>
        <p:spPr>
          <a:xfrm>
            <a:off x="4655058" y="936312"/>
            <a:ext cx="1808328" cy="303097"/>
          </a:xfrm>
          <a:prstGeom prst="rect">
            <a:avLst/>
          </a:pr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-US" altLang="zh-CN" sz="1600" dirty="0">
                <a:solidFill>
                  <a:schemeClr val="tx1"/>
                </a:solidFill>
              </a:rPr>
              <a:t>Religious Myth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1rfqeaxdvewgs">
            <a:extLst>
              <a:ext uri="{FF2B5EF4-FFF2-40B4-BE49-F238E27FC236}">
                <a16:creationId xmlns:a16="http://schemas.microsoft.com/office/drawing/2014/main" id="{4EB8FBB9-DA98-49A2-A1EF-0053E725EA34}"/>
              </a:ext>
            </a:extLst>
          </p:cNvPr>
          <p:cNvSpPr txBox="1">
            <a:spLocks/>
          </p:cNvSpPr>
          <p:nvPr/>
        </p:nvSpPr>
        <p:spPr>
          <a:xfrm>
            <a:off x="2566949" y="3125584"/>
            <a:ext cx="2005051" cy="255087"/>
          </a:xfrm>
          <a:prstGeom prst="rect">
            <a:avLst/>
          </a:pr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tx1"/>
                </a:solidFill>
              </a:rPr>
              <a:t>Folklore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rzbhsfeha">
            <a:extLst>
              <a:ext uri="{FF2B5EF4-FFF2-40B4-BE49-F238E27FC236}">
                <a16:creationId xmlns:a16="http://schemas.microsoft.com/office/drawing/2014/main" id="{8A08C5D2-F095-487C-8494-FC032D83C40E}"/>
              </a:ext>
            </a:extLst>
          </p:cNvPr>
          <p:cNvSpPr txBox="1">
            <a:spLocks/>
          </p:cNvSpPr>
          <p:nvPr/>
        </p:nvSpPr>
        <p:spPr>
          <a:xfrm>
            <a:off x="4488944" y="3125584"/>
            <a:ext cx="2080113" cy="303097"/>
          </a:xfrm>
          <a:prstGeom prst="rect">
            <a:avLst/>
          </a:pr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tx1"/>
                </a:solidFill>
              </a:rPr>
              <a:t>Literary Myth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">
            <a:extLst>
              <a:ext uri="{FF2B5EF4-FFF2-40B4-BE49-F238E27FC236}">
                <a16:creationId xmlns:a16="http://schemas.microsoft.com/office/drawing/2014/main" id="{2D49512C-5791-4E92-A3B8-F99DB8637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45" b="30989"/>
          <a:stretch/>
        </p:blipFill>
        <p:spPr bwMode="auto">
          <a:xfrm>
            <a:off x="1553356" y="1354256"/>
            <a:ext cx="6187409" cy="2905421"/>
          </a:xfrm>
          <a:custGeom>
            <a:avLst/>
            <a:gdLst>
              <a:gd name="connsiteX0" fmla="*/ 0 w 3865563"/>
              <a:gd name="connsiteY0" fmla="*/ 0 h 1815152"/>
              <a:gd name="connsiteX1" fmla="*/ 3865563 w 3865563"/>
              <a:gd name="connsiteY1" fmla="*/ 0 h 1815152"/>
              <a:gd name="connsiteX2" fmla="*/ 3865563 w 3865563"/>
              <a:gd name="connsiteY2" fmla="*/ 1815152 h 1815152"/>
              <a:gd name="connsiteX3" fmla="*/ 0 w 3865563"/>
              <a:gd name="connsiteY3" fmla="*/ 1815152 h 181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5563" h="1815152">
                <a:moveTo>
                  <a:pt x="0" y="0"/>
                </a:moveTo>
                <a:lnTo>
                  <a:pt x="3865563" y="0"/>
                </a:lnTo>
                <a:lnTo>
                  <a:pt x="3865563" y="1815152"/>
                </a:lnTo>
                <a:lnTo>
                  <a:pt x="0" y="181515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" name="Google Shape;1679;p56"/>
          <p:cNvSpPr/>
          <p:nvPr/>
        </p:nvSpPr>
        <p:spPr>
          <a:xfrm>
            <a:off x="4099500" y="897453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5" name="·2">
            <a:extLst>
              <a:ext uri="{FF2B5EF4-FFF2-40B4-BE49-F238E27FC236}">
                <a16:creationId xmlns:a16="http://schemas.microsoft.com/office/drawing/2014/main" id="{FE5D705D-571A-4D10-82C8-FABE116ED75B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4E08E10A-9A60-4916-B441-3552751F9D99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F3471D97-45C3-458A-86F8-8CDA0794890F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9C4DE38A-BF37-43FE-9D88-EEEFB5FA5238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D53560CE-8978-416B-B8F8-A1C134FCA8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9865" y="1839753"/>
            <a:ext cx="3092386" cy="418948"/>
          </a:xfrm>
          <a:prstGeom prst="rect">
            <a:avLst/>
          </a:prstGeom>
          <a:solidFill>
            <a:srgbClr val="FAEFE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dirty="0">
                <a:solidFill>
                  <a:schemeClr val="tx1"/>
                </a:solidFill>
              </a:rPr>
              <a:t>Ancient Myth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id="{3679E836-B718-4632-B00C-A6793DFD535F}"/>
              </a:ext>
            </a:extLst>
          </p:cNvPr>
          <p:cNvSpPr txBox="1">
            <a:spLocks/>
          </p:cNvSpPr>
          <p:nvPr/>
        </p:nvSpPr>
        <p:spPr>
          <a:xfrm>
            <a:off x="4702824" y="1811113"/>
            <a:ext cx="3092385" cy="476228"/>
          </a:xfrm>
          <a:prstGeom prst="rect">
            <a:avLst/>
          </a:pr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Religious Myth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10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A"/>
          <p:cNvSpPr txBox="1">
            <a:spLocks noGrp="1"/>
          </p:cNvSpPr>
          <p:nvPr>
            <p:ph type="title"/>
          </p:nvPr>
        </p:nvSpPr>
        <p:spPr>
          <a:xfrm>
            <a:off x="1766139" y="2480395"/>
            <a:ext cx="312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dirty="0"/>
              <a:t>mythology system</a:t>
            </a:r>
            <a:endParaRPr sz="2400" dirty="0"/>
          </a:p>
        </p:txBody>
      </p:sp>
      <p:sp>
        <p:nvSpPr>
          <p:cNvPr id="534" name="Google Shape;534;p39"/>
          <p:cNvSpPr txBox="1">
            <a:spLocks noGrp="1"/>
          </p:cNvSpPr>
          <p:nvPr>
            <p:ph type="subTitle" idx="1"/>
          </p:nvPr>
        </p:nvSpPr>
        <p:spPr>
          <a:xfrm>
            <a:off x="988993" y="3322195"/>
            <a:ext cx="4011118" cy="55494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Aft>
                <a:spcPts val="1200"/>
              </a:spcAft>
            </a:pP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Fragmented and scattered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35" name="A"/>
          <p:cNvSpPr txBox="1">
            <a:spLocks noGrp="1"/>
          </p:cNvSpPr>
          <p:nvPr>
            <p:ph type="title" idx="2"/>
          </p:nvPr>
        </p:nvSpPr>
        <p:spPr>
          <a:xfrm>
            <a:off x="483419" y="299695"/>
            <a:ext cx="4469395" cy="21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Ancient</a:t>
            </a:r>
            <a:endParaRPr dirty="0"/>
          </a:p>
        </p:txBody>
      </p:sp>
      <p:sp>
        <p:nvSpPr>
          <p:cNvPr id="536" name="Google Shape;536;p39"/>
          <p:cNvSpPr/>
          <p:nvPr/>
        </p:nvSpPr>
        <p:spPr>
          <a:xfrm>
            <a:off x="3859800" y="2301030"/>
            <a:ext cx="945000" cy="9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13" name="N">
            <a:extLst>
              <a:ext uri="{FF2B5EF4-FFF2-40B4-BE49-F238E27FC236}">
                <a16:creationId xmlns:a16="http://schemas.microsoft.com/office/drawing/2014/main" id="{A86F44A8-AE58-4F68-92AC-6DD9326A6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407" y="0"/>
            <a:ext cx="4096593" cy="5143500"/>
          </a:xfrm>
          <a:prstGeom prst="rect">
            <a:avLst/>
          </a:prstGeom>
        </p:spPr>
      </p:pic>
      <p:sp>
        <p:nvSpPr>
          <p:cNvPr id="7" name="·2">
            <a:extLst>
              <a:ext uri="{FF2B5EF4-FFF2-40B4-BE49-F238E27FC236}">
                <a16:creationId xmlns:a16="http://schemas.microsoft.com/office/drawing/2014/main" id="{60DF7F2D-2692-4112-A096-6E332C83C858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AEB5D480-340B-402B-B0B6-BAE509FF5898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B9D42A15-F48B-47EA-9926-AF31D0B7BBDF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D0ABA3A1-F1F7-4082-88D9-73B84BD0EA4B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2" name="Google Shape;534;p39">
            <a:extLst>
              <a:ext uri="{FF2B5EF4-FFF2-40B4-BE49-F238E27FC236}">
                <a16:creationId xmlns:a16="http://schemas.microsoft.com/office/drawing/2014/main" id="{F7F71F02-B21C-4EAA-B8AD-B0EC8E37268F}"/>
              </a:ext>
            </a:extLst>
          </p:cNvPr>
          <p:cNvSpPr txBox="1">
            <a:spLocks/>
          </p:cNvSpPr>
          <p:nvPr/>
        </p:nvSpPr>
        <p:spPr>
          <a:xfrm>
            <a:off x="592694" y="3802899"/>
            <a:ext cx="3435489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marR="0" lvl="1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marR="0" lvl="2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marR="0" lvl="3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marR="0" lvl="4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marR="0" lvl="5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marR="0" lvl="6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marR="0" lvl="7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marR="0" lvl="8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Prime"/>
              <a:buNone/>
              <a:defRPr sz="1600" b="0" i="0" u="none" strike="noStrike" cap="none">
                <a:solidFill>
                  <a:schemeClr val="dk1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Rich in content</a:t>
            </a:r>
          </a:p>
        </p:txBody>
      </p:sp>
      <p:sp>
        <p:nvSpPr>
          <p:cNvPr id="15" name="Google Shape;675;p42">
            <a:extLst>
              <a:ext uri="{FF2B5EF4-FFF2-40B4-BE49-F238E27FC236}">
                <a16:creationId xmlns:a16="http://schemas.microsoft.com/office/drawing/2014/main" id="{BC6FEE6B-9793-4EC9-847E-467935D39F3B}"/>
              </a:ext>
            </a:extLst>
          </p:cNvPr>
          <p:cNvSpPr/>
          <p:nvPr/>
        </p:nvSpPr>
        <p:spPr>
          <a:xfrm>
            <a:off x="934288" y="3456492"/>
            <a:ext cx="125048" cy="116611"/>
          </a:xfrm>
          <a:prstGeom prst="ellipse">
            <a:avLst/>
          </a:prstGeom>
          <a:solidFill>
            <a:srgbClr val="DC441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0C86A"/>
              </a:solidFill>
            </a:endParaRPr>
          </a:p>
        </p:txBody>
      </p:sp>
      <p:sp>
        <p:nvSpPr>
          <p:cNvPr id="17" name="Google Shape;675;p42">
            <a:extLst>
              <a:ext uri="{FF2B5EF4-FFF2-40B4-BE49-F238E27FC236}">
                <a16:creationId xmlns:a16="http://schemas.microsoft.com/office/drawing/2014/main" id="{884A7DDD-E6FF-4B85-A924-7BC073ADB71B}"/>
              </a:ext>
            </a:extLst>
          </p:cNvPr>
          <p:cNvSpPr/>
          <p:nvPr/>
        </p:nvSpPr>
        <p:spPr>
          <a:xfrm>
            <a:off x="934288" y="3967897"/>
            <a:ext cx="125048" cy="116611"/>
          </a:xfrm>
          <a:prstGeom prst="ellipse">
            <a:avLst/>
          </a:prstGeom>
          <a:solidFill>
            <a:srgbClr val="DC441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0C8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8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" grpId="0" build="p"/>
      <p:bldP spid="12" grpId="0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·2">
            <a:extLst>
              <a:ext uri="{FF2B5EF4-FFF2-40B4-BE49-F238E27FC236}">
                <a16:creationId xmlns:a16="http://schemas.microsoft.com/office/drawing/2014/main" id="{F9B67935-8AEA-49DB-B00A-D6066E5D028F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9AF8F01A-CD4A-4208-9B61-8406A9D49B85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C9BAC399-2189-4275-A194-0D95679C4D0A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FBEFC567-8BF5-4B71-98D4-3CC5D4CF0F5F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EA1C952-91A8-498F-84F6-E957F4464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82" y="2368617"/>
            <a:ext cx="1650600" cy="270057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6C3D105-1A53-4EA6-B5F9-DA6FEA004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822" y="2368616"/>
            <a:ext cx="1650600" cy="270057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CC780E-BB29-45DF-AE60-71B5B5926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852" y="649679"/>
            <a:ext cx="1650600" cy="2700571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851A3F23-4EAD-44E7-8286-4C7B92BE85E4}"/>
              </a:ext>
            </a:extLst>
          </p:cNvPr>
          <p:cNvGrpSpPr/>
          <p:nvPr/>
        </p:nvGrpSpPr>
        <p:grpSpPr>
          <a:xfrm>
            <a:off x="6572851" y="1137227"/>
            <a:ext cx="2116473" cy="554940"/>
            <a:chOff x="6572851" y="1137227"/>
            <a:chExt cx="2116473" cy="554940"/>
          </a:xfrm>
        </p:grpSpPr>
        <p:sp>
          <p:nvSpPr>
            <p:cNvPr id="38" name="Google Shape;5774;p65">
              <a:extLst>
                <a:ext uri="{FF2B5EF4-FFF2-40B4-BE49-F238E27FC236}">
                  <a16:creationId xmlns:a16="http://schemas.microsoft.com/office/drawing/2014/main" id="{B4BCAAF5-25DE-4BB9-AD83-F23B1500A42D}"/>
                </a:ext>
              </a:extLst>
            </p:cNvPr>
            <p:cNvSpPr/>
            <p:nvPr/>
          </p:nvSpPr>
          <p:spPr>
            <a:xfrm rot="5400000">
              <a:off x="7424555" y="305888"/>
              <a:ext cx="413065" cy="2116473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F0C86A">
                <a:alpha val="50000"/>
              </a:srgbClr>
            </a:solidFill>
            <a:ln>
              <a:noFill/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9" name="Google Shape;534;p39">
              <a:extLst>
                <a:ext uri="{FF2B5EF4-FFF2-40B4-BE49-F238E27FC236}">
                  <a16:creationId xmlns:a16="http://schemas.microsoft.com/office/drawing/2014/main" id="{B6EAA528-B362-4EB4-A92F-8494F1875B44}"/>
                </a:ext>
              </a:extLst>
            </p:cNvPr>
            <p:cNvSpPr txBox="1">
              <a:spLocks/>
            </p:cNvSpPr>
            <p:nvPr/>
          </p:nvSpPr>
          <p:spPr>
            <a:xfrm>
              <a:off x="6820373" y="1137227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fr-FR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Trib</a:t>
              </a:r>
              <a:r>
                <a:rPr 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al War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A6764618-7FC7-4DDC-B597-932573F01808}"/>
              </a:ext>
            </a:extLst>
          </p:cNvPr>
          <p:cNvGrpSpPr/>
          <p:nvPr/>
        </p:nvGrpSpPr>
        <p:grpSpPr>
          <a:xfrm>
            <a:off x="626646" y="3988111"/>
            <a:ext cx="2164907" cy="554940"/>
            <a:chOff x="626646" y="3988111"/>
            <a:chExt cx="2164907" cy="554940"/>
          </a:xfrm>
        </p:grpSpPr>
        <p:sp>
          <p:nvSpPr>
            <p:cNvPr id="40" name="Google Shape;5774;p65">
              <a:extLst>
                <a:ext uri="{FF2B5EF4-FFF2-40B4-BE49-F238E27FC236}">
                  <a16:creationId xmlns:a16="http://schemas.microsoft.com/office/drawing/2014/main" id="{E3A70FF0-AF81-41AD-8989-E273C4079F4F}"/>
                </a:ext>
              </a:extLst>
            </p:cNvPr>
            <p:cNvSpPr/>
            <p:nvPr/>
          </p:nvSpPr>
          <p:spPr>
            <a:xfrm rot="16200000">
              <a:off x="1526784" y="3136407"/>
              <a:ext cx="413065" cy="2116473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F0C86A">
                <a:alpha val="50000"/>
              </a:srgbClr>
            </a:solidFill>
            <a:ln>
              <a:noFill/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41" name="Google Shape;534;p39">
              <a:extLst>
                <a:ext uri="{FF2B5EF4-FFF2-40B4-BE49-F238E27FC236}">
                  <a16:creationId xmlns:a16="http://schemas.microsoft.com/office/drawing/2014/main" id="{592BE006-7E4E-4B09-96F3-DC0995EC06A2}"/>
                </a:ext>
              </a:extLst>
            </p:cNvPr>
            <p:cNvSpPr txBox="1">
              <a:spLocks/>
            </p:cNvSpPr>
            <p:nvPr/>
          </p:nvSpPr>
          <p:spPr>
            <a:xfrm>
              <a:off x="626646" y="3988111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Heroic Myth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8E94B333-7B8A-48C2-919D-DF514916C5A3}"/>
              </a:ext>
            </a:extLst>
          </p:cNvPr>
          <p:cNvGrpSpPr/>
          <p:nvPr/>
        </p:nvGrpSpPr>
        <p:grpSpPr>
          <a:xfrm>
            <a:off x="4726967" y="3975776"/>
            <a:ext cx="2116473" cy="554940"/>
            <a:chOff x="4726967" y="3975776"/>
            <a:chExt cx="2116473" cy="554940"/>
          </a:xfrm>
        </p:grpSpPr>
        <p:sp>
          <p:nvSpPr>
            <p:cNvPr id="42" name="Google Shape;5774;p65">
              <a:extLst>
                <a:ext uri="{FF2B5EF4-FFF2-40B4-BE49-F238E27FC236}">
                  <a16:creationId xmlns:a16="http://schemas.microsoft.com/office/drawing/2014/main" id="{904704FD-643E-4228-8885-A8675822A3C3}"/>
                </a:ext>
              </a:extLst>
            </p:cNvPr>
            <p:cNvSpPr/>
            <p:nvPr/>
          </p:nvSpPr>
          <p:spPr>
            <a:xfrm rot="16200000">
              <a:off x="5578671" y="3126545"/>
              <a:ext cx="413065" cy="2116473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F0C86A">
                <a:alpha val="50000"/>
              </a:srgbClr>
            </a:solidFill>
            <a:ln>
              <a:noFill/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43" name="Google Shape;534;p39">
              <a:extLst>
                <a:ext uri="{FF2B5EF4-FFF2-40B4-BE49-F238E27FC236}">
                  <a16:creationId xmlns:a16="http://schemas.microsoft.com/office/drawing/2014/main" id="{B575FF98-38A4-4D1F-946C-E8941A5F0D33}"/>
                </a:ext>
              </a:extLst>
            </p:cNvPr>
            <p:cNvSpPr txBox="1">
              <a:spLocks/>
            </p:cNvSpPr>
            <p:nvPr/>
          </p:nvSpPr>
          <p:spPr>
            <a:xfrm>
              <a:off x="4726967" y="3975776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Human &amp; Nature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DBC6261-ABAA-42D4-B57E-E90A996F9D4C}"/>
              </a:ext>
            </a:extLst>
          </p:cNvPr>
          <p:cNvGrpSpPr/>
          <p:nvPr/>
        </p:nvGrpSpPr>
        <p:grpSpPr>
          <a:xfrm>
            <a:off x="2455527" y="1142676"/>
            <a:ext cx="2159420" cy="554940"/>
            <a:chOff x="2455527" y="1142676"/>
            <a:chExt cx="2159420" cy="554940"/>
          </a:xfrm>
        </p:grpSpPr>
        <p:sp>
          <p:nvSpPr>
            <p:cNvPr id="30" name="Google Shape;5774;p65">
              <a:extLst>
                <a:ext uri="{FF2B5EF4-FFF2-40B4-BE49-F238E27FC236}">
                  <a16:creationId xmlns:a16="http://schemas.microsoft.com/office/drawing/2014/main" id="{6477A6EB-23F0-449D-BF33-CD240056AD87}"/>
                </a:ext>
              </a:extLst>
            </p:cNvPr>
            <p:cNvSpPr/>
            <p:nvPr/>
          </p:nvSpPr>
          <p:spPr>
            <a:xfrm rot="5400000">
              <a:off x="3307231" y="303685"/>
              <a:ext cx="413065" cy="2116473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F0C86A">
                <a:alpha val="50000"/>
              </a:srgbClr>
            </a:solidFill>
            <a:ln>
              <a:noFill/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4" name="Google Shape;534;p39">
              <a:extLst>
                <a:ext uri="{FF2B5EF4-FFF2-40B4-BE49-F238E27FC236}">
                  <a16:creationId xmlns:a16="http://schemas.microsoft.com/office/drawing/2014/main" id="{0908CFF8-A0A0-40F0-B077-4F230DC329BB}"/>
                </a:ext>
              </a:extLst>
            </p:cNvPr>
            <p:cNvSpPr txBox="1">
              <a:spLocks/>
            </p:cNvSpPr>
            <p:nvPr/>
          </p:nvSpPr>
          <p:spPr>
            <a:xfrm>
              <a:off x="2745996" y="1142676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Creation Myth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FF263CA7-7D9E-4C5A-942C-748D93DA1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911" y="655823"/>
            <a:ext cx="1650601" cy="2700572"/>
          </a:xfrm>
          <a:prstGeom prst="rect">
            <a:avLst/>
          </a:prstGeom>
        </p:spPr>
      </p:pic>
      <p:sp>
        <p:nvSpPr>
          <p:cNvPr id="48" name="Google Shape;1679;p56">
            <a:extLst>
              <a:ext uri="{FF2B5EF4-FFF2-40B4-BE49-F238E27FC236}">
                <a16:creationId xmlns:a16="http://schemas.microsoft.com/office/drawing/2014/main" id="{9A939F48-04D3-431D-A2CE-25E63DFD1C85}"/>
              </a:ext>
            </a:extLst>
          </p:cNvPr>
          <p:cNvSpPr/>
          <p:nvPr/>
        </p:nvSpPr>
        <p:spPr>
          <a:xfrm>
            <a:off x="4099500" y="343469"/>
            <a:ext cx="945000" cy="96300"/>
          </a:xfrm>
          <a:prstGeom prst="rect">
            <a:avLst/>
          </a:prstGeom>
          <a:solidFill>
            <a:srgbClr val="F0C8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17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">
            <a:extLst>
              <a:ext uri="{FF2B5EF4-FFF2-40B4-BE49-F238E27FC236}">
                <a16:creationId xmlns:a16="http://schemas.microsoft.com/office/drawing/2014/main" id="{2D49512C-5791-4E92-A3B8-F99DB8637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45" b="30989"/>
          <a:stretch/>
        </p:blipFill>
        <p:spPr bwMode="auto">
          <a:xfrm>
            <a:off x="1553356" y="1354256"/>
            <a:ext cx="6187409" cy="2905421"/>
          </a:xfrm>
          <a:custGeom>
            <a:avLst/>
            <a:gdLst>
              <a:gd name="connsiteX0" fmla="*/ 0 w 3865563"/>
              <a:gd name="connsiteY0" fmla="*/ 0 h 1815152"/>
              <a:gd name="connsiteX1" fmla="*/ 3865563 w 3865563"/>
              <a:gd name="connsiteY1" fmla="*/ 0 h 1815152"/>
              <a:gd name="connsiteX2" fmla="*/ 3865563 w 3865563"/>
              <a:gd name="connsiteY2" fmla="*/ 1815152 h 1815152"/>
              <a:gd name="connsiteX3" fmla="*/ 0 w 3865563"/>
              <a:gd name="connsiteY3" fmla="*/ 1815152 h 181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5563" h="1815152">
                <a:moveTo>
                  <a:pt x="0" y="0"/>
                </a:moveTo>
                <a:lnTo>
                  <a:pt x="3865563" y="0"/>
                </a:lnTo>
                <a:lnTo>
                  <a:pt x="3865563" y="1815152"/>
                </a:lnTo>
                <a:lnTo>
                  <a:pt x="0" y="181515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" name="Google Shape;1679;p56"/>
          <p:cNvSpPr/>
          <p:nvPr/>
        </p:nvSpPr>
        <p:spPr>
          <a:xfrm>
            <a:off x="4780220" y="2287341"/>
            <a:ext cx="945000" cy="9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5" name="·2">
            <a:extLst>
              <a:ext uri="{FF2B5EF4-FFF2-40B4-BE49-F238E27FC236}">
                <a16:creationId xmlns:a16="http://schemas.microsoft.com/office/drawing/2014/main" id="{FE5D705D-571A-4D10-82C8-FABE116ED75B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4E08E10A-9A60-4916-B441-3552751F9D99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F3471D97-45C3-458A-86F8-8CDA0794890F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9C4DE38A-BF37-43FE-9D88-EEEFB5FA5238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D53560CE-8978-416B-B8F8-A1C134FCA8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79865" y="1839753"/>
            <a:ext cx="3092386" cy="418948"/>
          </a:xfrm>
          <a:prstGeom prst="rect">
            <a:avLst/>
          </a:prstGeom>
          <a:solidFill>
            <a:srgbClr val="FAEFE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dirty="0">
                <a:solidFill>
                  <a:schemeClr val="tx1"/>
                </a:solidFill>
              </a:rPr>
              <a:t>Ancient Myth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7" name="A">
            <a:extLst>
              <a:ext uri="{FF2B5EF4-FFF2-40B4-BE49-F238E27FC236}">
                <a16:creationId xmlns:a16="http://schemas.microsoft.com/office/drawing/2014/main" id="{3679E836-B718-4632-B00C-A6793DFD535F}"/>
              </a:ext>
            </a:extLst>
          </p:cNvPr>
          <p:cNvSpPr txBox="1">
            <a:spLocks/>
          </p:cNvSpPr>
          <p:nvPr/>
        </p:nvSpPr>
        <p:spPr>
          <a:xfrm>
            <a:off x="4702824" y="1811113"/>
            <a:ext cx="3092385" cy="476228"/>
          </a:xfrm>
          <a:prstGeom prst="rect">
            <a:avLst/>
          </a:pr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</a:rPr>
              <a:t>Religious Myth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55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7BAD584-0C7D-429B-8A32-BBE19C41DD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3135" y="1374280"/>
            <a:ext cx="4776786" cy="3403460"/>
          </a:xfrm>
          <a:prstGeom prst="rect">
            <a:avLst/>
          </a:prstGeom>
        </p:spPr>
      </p:pic>
      <p:sp>
        <p:nvSpPr>
          <p:cNvPr id="6" name="·2">
            <a:extLst>
              <a:ext uri="{FF2B5EF4-FFF2-40B4-BE49-F238E27FC236}">
                <a16:creationId xmlns:a16="http://schemas.microsoft.com/office/drawing/2014/main" id="{18889EA8-5746-4A48-8A66-4090C326CA7D}"/>
              </a:ext>
            </a:extLst>
          </p:cNvPr>
          <p:cNvSpPr txBox="1">
            <a:spLocks/>
          </p:cNvSpPr>
          <p:nvPr/>
        </p:nvSpPr>
        <p:spPr>
          <a:xfrm>
            <a:off x="626646" y="133565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CB6A1F0E-D09A-4B3C-BAB3-73722715BB46}"/>
              </a:ext>
            </a:extLst>
          </p:cNvPr>
          <p:cNvSpPr/>
          <p:nvPr/>
        </p:nvSpPr>
        <p:spPr>
          <a:xfrm>
            <a:off x="96199" y="133565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C136D5C6-A789-44B7-9E2F-E7FA4CE35C76}"/>
              </a:ext>
            </a:extLst>
          </p:cNvPr>
          <p:cNvSpPr/>
          <p:nvPr/>
        </p:nvSpPr>
        <p:spPr>
          <a:xfrm>
            <a:off x="234019" y="323856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B675215C-05E1-4585-B8BB-E42D57958E95}"/>
              </a:ext>
            </a:extLst>
          </p:cNvPr>
          <p:cNvSpPr/>
          <p:nvPr/>
        </p:nvSpPr>
        <p:spPr>
          <a:xfrm>
            <a:off x="309868" y="349618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4D50867-B557-4EFE-A84E-CE9B8E239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8099"/>
          <a:stretch/>
        </p:blipFill>
        <p:spPr>
          <a:xfrm>
            <a:off x="2927481" y="1291590"/>
            <a:ext cx="3631308" cy="369824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214BA573-AE3C-4A66-9FCA-9E38A3DE7BE4}"/>
              </a:ext>
            </a:extLst>
          </p:cNvPr>
          <p:cNvGrpSpPr/>
          <p:nvPr/>
        </p:nvGrpSpPr>
        <p:grpSpPr>
          <a:xfrm>
            <a:off x="1830437" y="1763071"/>
            <a:ext cx="2116473" cy="554940"/>
            <a:chOff x="675080" y="3988111"/>
            <a:chExt cx="2116473" cy="554940"/>
          </a:xfrm>
        </p:grpSpPr>
        <p:sp>
          <p:nvSpPr>
            <p:cNvPr id="15" name="Google Shape;5774;p65">
              <a:extLst>
                <a:ext uri="{FF2B5EF4-FFF2-40B4-BE49-F238E27FC236}">
                  <a16:creationId xmlns:a16="http://schemas.microsoft.com/office/drawing/2014/main" id="{2B37BCDB-DD58-41E0-98F8-82F7726A705D}"/>
                </a:ext>
              </a:extLst>
            </p:cNvPr>
            <p:cNvSpPr/>
            <p:nvPr/>
          </p:nvSpPr>
          <p:spPr>
            <a:xfrm rot="16200000">
              <a:off x="1526784" y="3136407"/>
              <a:ext cx="413065" cy="2116473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F0C86A">
                <a:alpha val="50000"/>
              </a:srgbClr>
            </a:solidFill>
            <a:ln>
              <a:noFill/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6" name="Google Shape;534;p39">
              <a:extLst>
                <a:ext uri="{FF2B5EF4-FFF2-40B4-BE49-F238E27FC236}">
                  <a16:creationId xmlns:a16="http://schemas.microsoft.com/office/drawing/2014/main" id="{95278990-63BC-43AA-BE23-F194322EDD86}"/>
                </a:ext>
              </a:extLst>
            </p:cNvPr>
            <p:cNvSpPr txBox="1">
              <a:spLocks/>
            </p:cNvSpPr>
            <p:nvPr/>
          </p:nvSpPr>
          <p:spPr>
            <a:xfrm>
              <a:off x="687606" y="3988111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Confucianism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0D50A1A-1D71-487B-986E-08F91BF2A254}"/>
              </a:ext>
            </a:extLst>
          </p:cNvPr>
          <p:cNvGrpSpPr/>
          <p:nvPr/>
        </p:nvGrpSpPr>
        <p:grpSpPr>
          <a:xfrm>
            <a:off x="1899723" y="4151138"/>
            <a:ext cx="2134427" cy="554940"/>
            <a:chOff x="657126" y="3988111"/>
            <a:chExt cx="2134427" cy="554940"/>
          </a:xfrm>
        </p:grpSpPr>
        <p:sp>
          <p:nvSpPr>
            <p:cNvPr id="18" name="Google Shape;5774;p65">
              <a:extLst>
                <a:ext uri="{FF2B5EF4-FFF2-40B4-BE49-F238E27FC236}">
                  <a16:creationId xmlns:a16="http://schemas.microsoft.com/office/drawing/2014/main" id="{51514716-F778-497C-A687-40CCA8061ABB}"/>
                </a:ext>
              </a:extLst>
            </p:cNvPr>
            <p:cNvSpPr/>
            <p:nvPr/>
          </p:nvSpPr>
          <p:spPr>
            <a:xfrm rot="16200000">
              <a:off x="1526784" y="3136407"/>
              <a:ext cx="413065" cy="2116473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solidFill>
              <a:srgbClr val="F0C86A">
                <a:alpha val="50000"/>
              </a:srgbClr>
            </a:solidFill>
            <a:ln>
              <a:noFill/>
            </a:ln>
            <a:effectLst>
              <a:outerShdw blurRad="76200" dist="12700" dir="8100000" sy="-23000" kx="800400" algn="br" rotWithShape="0">
                <a:srgbClr val="DC4412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9" name="Google Shape;534;p39">
              <a:extLst>
                <a:ext uri="{FF2B5EF4-FFF2-40B4-BE49-F238E27FC236}">
                  <a16:creationId xmlns:a16="http://schemas.microsoft.com/office/drawing/2014/main" id="{AD96791C-29C0-4BFE-B38E-73B887008D93}"/>
                </a:ext>
              </a:extLst>
            </p:cNvPr>
            <p:cNvSpPr txBox="1">
              <a:spLocks/>
            </p:cNvSpPr>
            <p:nvPr/>
          </p:nvSpPr>
          <p:spPr>
            <a:xfrm>
              <a:off x="657126" y="3988111"/>
              <a:ext cx="1868951" cy="554940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1600" b="1" dirty="0">
                  <a:ln w="0"/>
                  <a:solidFill>
                    <a:schemeClr val="accent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Taoism</a:t>
              </a:r>
            </a:p>
          </p:txBody>
        </p:sp>
      </p:grpSp>
      <p:sp>
        <p:nvSpPr>
          <p:cNvPr id="21" name="Google Shape;5774;p65">
            <a:extLst>
              <a:ext uri="{FF2B5EF4-FFF2-40B4-BE49-F238E27FC236}">
                <a16:creationId xmlns:a16="http://schemas.microsoft.com/office/drawing/2014/main" id="{ABC1FA8B-58EC-4000-A9E8-3F165CBD8E2D}"/>
              </a:ext>
            </a:extLst>
          </p:cNvPr>
          <p:cNvSpPr/>
          <p:nvPr/>
        </p:nvSpPr>
        <p:spPr>
          <a:xfrm rot="16200000">
            <a:off x="2745165" y="2105401"/>
            <a:ext cx="413065" cy="2116473"/>
          </a:xfrm>
          <a:custGeom>
            <a:avLst/>
            <a:gdLst/>
            <a:ahLst/>
            <a:cxnLst/>
            <a:rect l="l" t="t" r="r" b="b"/>
            <a:pathLst>
              <a:path w="19117" h="41986" extrusionOk="0">
                <a:moveTo>
                  <a:pt x="1155" y="1"/>
                </a:moveTo>
                <a:cubicBezTo>
                  <a:pt x="516" y="1"/>
                  <a:pt x="1" y="516"/>
                  <a:pt x="1" y="1152"/>
                </a:cubicBezTo>
                <a:lnTo>
                  <a:pt x="1" y="35706"/>
                </a:lnTo>
                <a:cubicBezTo>
                  <a:pt x="1" y="36344"/>
                  <a:pt x="9559" y="41985"/>
                  <a:pt x="9559" y="41985"/>
                </a:cubicBezTo>
                <a:cubicBezTo>
                  <a:pt x="9559" y="41985"/>
                  <a:pt x="19117" y="36344"/>
                  <a:pt x="19117" y="35706"/>
                </a:cubicBezTo>
                <a:lnTo>
                  <a:pt x="19117" y="1152"/>
                </a:lnTo>
                <a:cubicBezTo>
                  <a:pt x="19117" y="516"/>
                  <a:pt x="18601" y="1"/>
                  <a:pt x="17963" y="1"/>
                </a:cubicBezTo>
                <a:close/>
              </a:path>
            </a:pathLst>
          </a:custGeom>
          <a:solidFill>
            <a:srgbClr val="F0C86A">
              <a:alpha val="50000"/>
            </a:srgbClr>
          </a:solidFill>
          <a:ln>
            <a:noFill/>
          </a:ln>
          <a:effectLst>
            <a:outerShdw blurRad="76200" dist="12700" dir="8100000" sy="-23000" kx="800400" algn="br" rotWithShape="0">
              <a:srgbClr val="DC4412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2" name="Google Shape;534;p39">
            <a:extLst>
              <a:ext uri="{FF2B5EF4-FFF2-40B4-BE49-F238E27FC236}">
                <a16:creationId xmlns:a16="http://schemas.microsoft.com/office/drawing/2014/main" id="{5B7D8981-ADFD-4782-9117-F8F1DC48FB27}"/>
              </a:ext>
            </a:extLst>
          </p:cNvPr>
          <p:cNvSpPr txBox="1">
            <a:spLocks/>
          </p:cNvSpPr>
          <p:nvPr/>
        </p:nvSpPr>
        <p:spPr>
          <a:xfrm>
            <a:off x="1905987" y="2957105"/>
            <a:ext cx="1868951" cy="55494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1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Buddhism</a:t>
            </a:r>
          </a:p>
        </p:txBody>
      </p:sp>
      <p:sp>
        <p:nvSpPr>
          <p:cNvPr id="25" name="Google Shape;410;p35">
            <a:extLst>
              <a:ext uri="{FF2B5EF4-FFF2-40B4-BE49-F238E27FC236}">
                <a16:creationId xmlns:a16="http://schemas.microsoft.com/office/drawing/2014/main" id="{AA61960B-B3D3-4EBC-AD5B-B9B95665F8AE}"/>
              </a:ext>
            </a:extLst>
          </p:cNvPr>
          <p:cNvSpPr txBox="1">
            <a:spLocks/>
          </p:cNvSpPr>
          <p:nvPr/>
        </p:nvSpPr>
        <p:spPr>
          <a:xfrm>
            <a:off x="234019" y="642420"/>
            <a:ext cx="5401644" cy="8011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/>
              <a:t>Religious Myth</a:t>
            </a:r>
          </a:p>
        </p:txBody>
      </p:sp>
      <p:pic>
        <p:nvPicPr>
          <p:cNvPr id="26" name="N">
            <a:extLst>
              <a:ext uri="{FF2B5EF4-FFF2-40B4-BE49-F238E27FC236}">
                <a16:creationId xmlns:a16="http://schemas.microsoft.com/office/drawing/2014/main" id="{78304EA7-A03E-443A-BFA7-792B47FB6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04" t="44681" r="22742" b="32060"/>
          <a:stretch/>
        </p:blipFill>
        <p:spPr bwMode="auto">
          <a:xfrm>
            <a:off x="213871" y="439757"/>
            <a:ext cx="943994" cy="1290157"/>
          </a:xfrm>
          <a:custGeom>
            <a:avLst/>
            <a:gdLst>
              <a:gd name="connsiteX0" fmla="*/ 0 w 3865563"/>
              <a:gd name="connsiteY0" fmla="*/ 0 h 1815152"/>
              <a:gd name="connsiteX1" fmla="*/ 3865563 w 3865563"/>
              <a:gd name="connsiteY1" fmla="*/ 0 h 1815152"/>
              <a:gd name="connsiteX2" fmla="*/ 3865563 w 3865563"/>
              <a:gd name="connsiteY2" fmla="*/ 1815152 h 1815152"/>
              <a:gd name="connsiteX3" fmla="*/ 0 w 3865563"/>
              <a:gd name="connsiteY3" fmla="*/ 1815152 h 181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5563" h="1815152">
                <a:moveTo>
                  <a:pt x="0" y="0"/>
                </a:moveTo>
                <a:lnTo>
                  <a:pt x="3865563" y="0"/>
                </a:lnTo>
                <a:lnTo>
                  <a:pt x="3865563" y="1815152"/>
                </a:lnTo>
                <a:lnTo>
                  <a:pt x="0" y="181515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1679;p56">
            <a:extLst>
              <a:ext uri="{FF2B5EF4-FFF2-40B4-BE49-F238E27FC236}">
                <a16:creationId xmlns:a16="http://schemas.microsoft.com/office/drawing/2014/main" id="{00D18EF2-81E7-4271-AC91-435392A2BC9A}"/>
              </a:ext>
            </a:extLst>
          </p:cNvPr>
          <p:cNvSpPr/>
          <p:nvPr/>
        </p:nvSpPr>
        <p:spPr>
          <a:xfrm>
            <a:off x="1178013" y="1431168"/>
            <a:ext cx="945000" cy="96300"/>
          </a:xfrm>
          <a:prstGeom prst="rect">
            <a:avLst/>
          </a:prstGeom>
          <a:solidFill>
            <a:srgbClr val="DC44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0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5"/>
          <p:cNvSpPr txBox="1">
            <a:spLocks noGrp="1"/>
          </p:cNvSpPr>
          <p:nvPr>
            <p:ph type="title"/>
          </p:nvPr>
        </p:nvSpPr>
        <p:spPr>
          <a:xfrm>
            <a:off x="5786071" y="2376353"/>
            <a:ext cx="312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mythology system</a:t>
            </a:r>
            <a:endParaRPr sz="2400" dirty="0"/>
          </a:p>
        </p:txBody>
      </p:sp>
      <p:sp>
        <p:nvSpPr>
          <p:cNvPr id="409" name="Google Shape;409;p35"/>
          <p:cNvSpPr txBox="1">
            <a:spLocks noGrp="1"/>
          </p:cNvSpPr>
          <p:nvPr>
            <p:ph type="subTitle" idx="1"/>
          </p:nvPr>
        </p:nvSpPr>
        <p:spPr>
          <a:xfrm>
            <a:off x="5881047" y="3160803"/>
            <a:ext cx="3129300" cy="16991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Mature </a:t>
            </a:r>
          </a:p>
          <a:p>
            <a:pPr marL="0" lvl="0" indent="0" algn="l">
              <a:spcAft>
                <a:spcPts val="1200"/>
              </a:spcAft>
            </a:pP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Impeccable</a:t>
            </a:r>
          </a:p>
          <a:p>
            <a:pPr marL="0" lvl="0" indent="0" algn="l">
              <a:spcAft>
                <a:spcPts val="1200"/>
              </a:spcAft>
            </a:pPr>
            <a:r>
              <a:rPr lang="en-US" altLang="zh-C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Educative</a:t>
            </a:r>
          </a:p>
        </p:txBody>
      </p:sp>
      <p:sp>
        <p:nvSpPr>
          <p:cNvPr id="410" name="B"/>
          <p:cNvSpPr txBox="1">
            <a:spLocks noGrp="1"/>
          </p:cNvSpPr>
          <p:nvPr>
            <p:ph type="title" idx="2"/>
          </p:nvPr>
        </p:nvSpPr>
        <p:spPr>
          <a:xfrm>
            <a:off x="3823778" y="1002580"/>
            <a:ext cx="5401644" cy="14475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Buddhism</a:t>
            </a:r>
            <a:endParaRPr sz="7200" dirty="0"/>
          </a:p>
        </p:txBody>
      </p:sp>
      <p:sp>
        <p:nvSpPr>
          <p:cNvPr id="411" name="Google Shape;411;p35"/>
          <p:cNvSpPr/>
          <p:nvPr/>
        </p:nvSpPr>
        <p:spPr>
          <a:xfrm>
            <a:off x="7848745" y="2401946"/>
            <a:ext cx="945000" cy="9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73B4B0-B8B7-44CF-8B5A-68610ED98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67913" cy="5143500"/>
          </a:xfrm>
          <a:prstGeom prst="rect">
            <a:avLst/>
          </a:prstGeom>
        </p:spPr>
      </p:pic>
      <p:sp>
        <p:nvSpPr>
          <p:cNvPr id="59" name="·2">
            <a:extLst>
              <a:ext uri="{FF2B5EF4-FFF2-40B4-BE49-F238E27FC236}">
                <a16:creationId xmlns:a16="http://schemas.microsoft.com/office/drawing/2014/main" id="{A2D550A0-24B6-450A-9BB7-4DA4DB318D1F}"/>
              </a:ext>
            </a:extLst>
          </p:cNvPr>
          <p:cNvSpPr txBox="1">
            <a:spLocks/>
          </p:cNvSpPr>
          <p:nvPr/>
        </p:nvSpPr>
        <p:spPr>
          <a:xfrm>
            <a:off x="5376381" y="76973"/>
            <a:ext cx="3657763" cy="2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5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Lexend Deca"/>
              <a:buNone/>
              <a:defRPr sz="120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1800" b="0" dirty="0">
                <a:solidFill>
                  <a:srgbClr val="4E8983"/>
                </a:solidFill>
              </a:rPr>
              <a:t>Chinese mythology system</a:t>
            </a:r>
          </a:p>
        </p:txBody>
      </p:sp>
      <p:sp>
        <p:nvSpPr>
          <p:cNvPr id="60" name="3">
            <a:extLst>
              <a:ext uri="{FF2B5EF4-FFF2-40B4-BE49-F238E27FC236}">
                <a16:creationId xmlns:a16="http://schemas.microsoft.com/office/drawing/2014/main" id="{7ACFE787-F867-4407-908F-D92E9E914D27}"/>
              </a:ext>
            </a:extLst>
          </p:cNvPr>
          <p:cNvSpPr/>
          <p:nvPr/>
        </p:nvSpPr>
        <p:spPr>
          <a:xfrm>
            <a:off x="8513852" y="67446"/>
            <a:ext cx="496495" cy="496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3">
            <a:extLst>
              <a:ext uri="{FF2B5EF4-FFF2-40B4-BE49-F238E27FC236}">
                <a16:creationId xmlns:a16="http://schemas.microsoft.com/office/drawing/2014/main" id="{900B9E51-58C4-4D06-A9E6-B4F0124F8202}"/>
              </a:ext>
            </a:extLst>
          </p:cNvPr>
          <p:cNvSpPr/>
          <p:nvPr/>
        </p:nvSpPr>
        <p:spPr>
          <a:xfrm>
            <a:off x="8651672" y="257737"/>
            <a:ext cx="220854" cy="115913"/>
          </a:xfrm>
          <a:custGeom>
            <a:avLst/>
            <a:gdLst/>
            <a:ahLst/>
            <a:cxnLst/>
            <a:rect l="l" t="t" r="r" b="b"/>
            <a:pathLst>
              <a:path w="19366" h="10164" extrusionOk="0">
                <a:moveTo>
                  <a:pt x="9686" y="1128"/>
                </a:moveTo>
                <a:cubicBezTo>
                  <a:pt x="10195" y="1128"/>
                  <a:pt x="10707" y="1226"/>
                  <a:pt x="11196" y="1428"/>
                </a:cubicBezTo>
                <a:cubicBezTo>
                  <a:pt x="12671" y="2042"/>
                  <a:pt x="13635" y="3482"/>
                  <a:pt x="13635" y="5081"/>
                </a:cubicBezTo>
                <a:cubicBezTo>
                  <a:pt x="13632" y="7264"/>
                  <a:pt x="11864" y="9031"/>
                  <a:pt x="9684" y="9034"/>
                </a:cubicBezTo>
                <a:cubicBezTo>
                  <a:pt x="8085" y="9034"/>
                  <a:pt x="6643" y="8071"/>
                  <a:pt x="6032" y="6592"/>
                </a:cubicBezTo>
                <a:cubicBezTo>
                  <a:pt x="5420" y="5117"/>
                  <a:pt x="5758" y="3415"/>
                  <a:pt x="6887" y="2286"/>
                </a:cubicBezTo>
                <a:cubicBezTo>
                  <a:pt x="7645" y="1530"/>
                  <a:pt x="8657" y="1128"/>
                  <a:pt x="9686" y="1128"/>
                </a:cubicBezTo>
                <a:close/>
                <a:moveTo>
                  <a:pt x="9684" y="1"/>
                </a:moveTo>
                <a:cubicBezTo>
                  <a:pt x="4502" y="1"/>
                  <a:pt x="361" y="4512"/>
                  <a:pt x="190" y="4704"/>
                </a:cubicBezTo>
                <a:cubicBezTo>
                  <a:pt x="0" y="4918"/>
                  <a:pt x="0" y="5243"/>
                  <a:pt x="190" y="5457"/>
                </a:cubicBezTo>
                <a:cubicBezTo>
                  <a:pt x="361" y="5650"/>
                  <a:pt x="4502" y="10164"/>
                  <a:pt x="9684" y="10164"/>
                </a:cubicBezTo>
                <a:cubicBezTo>
                  <a:pt x="14867" y="10164"/>
                  <a:pt x="19004" y="5650"/>
                  <a:pt x="19176" y="5457"/>
                </a:cubicBezTo>
                <a:cubicBezTo>
                  <a:pt x="19365" y="5243"/>
                  <a:pt x="19365" y="4918"/>
                  <a:pt x="19176" y="4704"/>
                </a:cubicBezTo>
                <a:cubicBezTo>
                  <a:pt x="19004" y="4512"/>
                  <a:pt x="14867" y="1"/>
                  <a:pt x="9684" y="1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id="{005A6E8B-870C-497D-A5FC-4B566093BD7E}"/>
              </a:ext>
            </a:extLst>
          </p:cNvPr>
          <p:cNvSpPr/>
          <p:nvPr/>
        </p:nvSpPr>
        <p:spPr>
          <a:xfrm>
            <a:off x="8727521" y="283499"/>
            <a:ext cx="66224" cy="64377"/>
          </a:xfrm>
          <a:custGeom>
            <a:avLst/>
            <a:gdLst/>
            <a:ahLst/>
            <a:cxnLst/>
            <a:rect l="l" t="t" r="r" b="b"/>
            <a:pathLst>
              <a:path w="5807" h="5645" extrusionOk="0">
                <a:moveTo>
                  <a:pt x="3018" y="0"/>
                </a:moveTo>
                <a:cubicBezTo>
                  <a:pt x="1922" y="0"/>
                  <a:pt x="929" y="634"/>
                  <a:pt x="468" y="1626"/>
                </a:cubicBezTo>
                <a:cubicBezTo>
                  <a:pt x="1" y="2623"/>
                  <a:pt x="158" y="3797"/>
                  <a:pt x="862" y="4637"/>
                </a:cubicBezTo>
                <a:cubicBezTo>
                  <a:pt x="1407" y="5287"/>
                  <a:pt x="2203" y="5645"/>
                  <a:pt x="3025" y="5645"/>
                </a:cubicBezTo>
                <a:cubicBezTo>
                  <a:pt x="3270" y="5645"/>
                  <a:pt x="3518" y="5613"/>
                  <a:pt x="3762" y="5547"/>
                </a:cubicBezTo>
                <a:cubicBezTo>
                  <a:pt x="4825" y="5258"/>
                  <a:pt x="5620" y="4382"/>
                  <a:pt x="5807" y="3297"/>
                </a:cubicBezTo>
                <a:lnTo>
                  <a:pt x="5807" y="3297"/>
                </a:lnTo>
                <a:cubicBezTo>
                  <a:pt x="5625" y="3356"/>
                  <a:pt x="5446" y="3383"/>
                  <a:pt x="5272" y="3383"/>
                </a:cubicBezTo>
                <a:cubicBezTo>
                  <a:pt x="4356" y="3383"/>
                  <a:pt x="3596" y="2626"/>
                  <a:pt x="3596" y="1692"/>
                </a:cubicBezTo>
                <a:cubicBezTo>
                  <a:pt x="3596" y="1147"/>
                  <a:pt x="3861" y="633"/>
                  <a:pt x="4307" y="316"/>
                </a:cubicBezTo>
                <a:cubicBezTo>
                  <a:pt x="3913" y="112"/>
                  <a:pt x="3476" y="3"/>
                  <a:pt x="3033" y="0"/>
                </a:cubicBezTo>
                <a:cubicBezTo>
                  <a:pt x="3028" y="0"/>
                  <a:pt x="3023" y="0"/>
                  <a:pt x="3018" y="0"/>
                </a:cubicBezTo>
                <a:close/>
              </a:path>
            </a:pathLst>
          </a:custGeom>
          <a:solidFill>
            <a:srgbClr val="FA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3" name="Google Shape;675;p42">
            <a:extLst>
              <a:ext uri="{FF2B5EF4-FFF2-40B4-BE49-F238E27FC236}">
                <a16:creationId xmlns:a16="http://schemas.microsoft.com/office/drawing/2014/main" id="{02DA20F3-68FF-4025-BBE6-EFB38FCC92D5}"/>
              </a:ext>
            </a:extLst>
          </p:cNvPr>
          <p:cNvSpPr/>
          <p:nvPr/>
        </p:nvSpPr>
        <p:spPr>
          <a:xfrm>
            <a:off x="5661023" y="4316985"/>
            <a:ext cx="125048" cy="116611"/>
          </a:xfrm>
          <a:prstGeom prst="ellipse">
            <a:avLst/>
          </a:prstGeom>
          <a:solidFill>
            <a:srgbClr val="DC441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0C86A"/>
              </a:solidFill>
            </a:endParaRPr>
          </a:p>
        </p:txBody>
      </p:sp>
      <p:sp>
        <p:nvSpPr>
          <p:cNvPr id="14" name="Google Shape;675;p42">
            <a:extLst>
              <a:ext uri="{FF2B5EF4-FFF2-40B4-BE49-F238E27FC236}">
                <a16:creationId xmlns:a16="http://schemas.microsoft.com/office/drawing/2014/main" id="{A9AFA84E-C71C-4333-8DB8-7D801B362D4C}"/>
              </a:ext>
            </a:extLst>
          </p:cNvPr>
          <p:cNvSpPr/>
          <p:nvPr/>
        </p:nvSpPr>
        <p:spPr>
          <a:xfrm>
            <a:off x="5661023" y="3864160"/>
            <a:ext cx="125048" cy="116611"/>
          </a:xfrm>
          <a:prstGeom prst="ellipse">
            <a:avLst/>
          </a:prstGeom>
          <a:solidFill>
            <a:srgbClr val="DC441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0C86A"/>
              </a:solidFill>
            </a:endParaRPr>
          </a:p>
        </p:txBody>
      </p:sp>
      <p:sp>
        <p:nvSpPr>
          <p:cNvPr id="15" name="Google Shape;675;p42">
            <a:extLst>
              <a:ext uri="{FF2B5EF4-FFF2-40B4-BE49-F238E27FC236}">
                <a16:creationId xmlns:a16="http://schemas.microsoft.com/office/drawing/2014/main" id="{CD0B8648-1D3F-4039-B5C4-180F1E70D51D}"/>
              </a:ext>
            </a:extLst>
          </p:cNvPr>
          <p:cNvSpPr/>
          <p:nvPr/>
        </p:nvSpPr>
        <p:spPr>
          <a:xfrm>
            <a:off x="5661023" y="3398186"/>
            <a:ext cx="125048" cy="116611"/>
          </a:xfrm>
          <a:prstGeom prst="ellipse">
            <a:avLst/>
          </a:prstGeom>
          <a:solidFill>
            <a:srgbClr val="DC441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0C8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83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shion Portraits Newsletter by Slidesgo">
  <a:themeElements>
    <a:clrScheme name="Simple Light">
      <a:dk1>
        <a:srgbClr val="000000"/>
      </a:dk1>
      <a:lt1>
        <a:srgbClr val="FAEFE0"/>
      </a:lt1>
      <a:dk2>
        <a:srgbClr val="F0C86A"/>
      </a:dk2>
      <a:lt2>
        <a:srgbClr val="DC4412"/>
      </a:lt2>
      <a:accent1>
        <a:srgbClr val="4E8983"/>
      </a:accent1>
      <a:accent2>
        <a:srgbClr val="FCF4E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Words>157</Words>
  <Application>Microsoft Office PowerPoint</Application>
  <PresentationFormat>全屏显示(16:9)</PresentationFormat>
  <Paragraphs>60</Paragraphs>
  <Slides>20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Courier Prime</vt:lpstr>
      <vt:lpstr>Arial</vt:lpstr>
      <vt:lpstr>Lexend Deca</vt:lpstr>
      <vt:lpstr>Fashion Portraits Newsletter by Slidesgo</vt:lpstr>
      <vt:lpstr>Mythology:   Chinese Gods and Immortals </vt:lpstr>
      <vt:lpstr>CONTENTS</vt:lpstr>
      <vt:lpstr>Ancient Myth</vt:lpstr>
      <vt:lpstr>Ancient Myth</vt:lpstr>
      <vt:lpstr>mythology system</vt:lpstr>
      <vt:lpstr>PowerPoint 演示文稿</vt:lpstr>
      <vt:lpstr>Ancient Myth</vt:lpstr>
      <vt:lpstr>PowerPoint 演示文稿</vt:lpstr>
      <vt:lpstr>mythology system</vt:lpstr>
      <vt:lpstr>PowerPoint 演示文稿</vt:lpstr>
      <vt:lpstr>mythology system</vt:lpstr>
      <vt:lpstr>PowerPoint 演示文稿</vt:lpstr>
      <vt:lpstr>PowerPoint 演示文稿</vt:lpstr>
      <vt:lpstr>PowerPoint 演示文稿</vt:lpstr>
      <vt:lpstr> 神 帝 仙 shén, dì and xiān</vt:lpstr>
      <vt:lpstr>PowerPoint 演示文稿</vt:lpstr>
      <vt:lpstr>Eight immortals</vt:lpstr>
      <vt:lpstr>Eight immortals</vt:lpstr>
      <vt:lpstr>Eight immortals</vt:lpstr>
      <vt:lpstr>Mythology:   Chinese Gods and Immortals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FASHION PORTRAITS NEWSLETTER</dc:title>
  <dc:creator>袁灵</dc:creator>
  <cp:lastModifiedBy>袁 灵</cp:lastModifiedBy>
  <cp:revision>10</cp:revision>
  <dcterms:modified xsi:type="dcterms:W3CDTF">2022-03-14T06:25:43Z</dcterms:modified>
</cp:coreProperties>
</file>