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56" r:id="rId2"/>
    <p:sldId id="11502" r:id="rId3"/>
    <p:sldId id="11503" r:id="rId4"/>
    <p:sldId id="11520" r:id="rId5"/>
    <p:sldId id="11546" r:id="rId6"/>
    <p:sldId id="11572" r:id="rId7"/>
    <p:sldId id="433" r:id="rId8"/>
    <p:sldId id="11517" r:id="rId9"/>
    <p:sldId id="11505" r:id="rId10"/>
    <p:sldId id="11506" r:id="rId11"/>
    <p:sldId id="11570" r:id="rId12"/>
    <p:sldId id="11510" r:id="rId13"/>
    <p:sldId id="11573" r:id="rId14"/>
    <p:sldId id="11514" r:id="rId15"/>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7" userDrawn="1">
          <p15:clr>
            <a:srgbClr val="A4A3A4"/>
          </p15:clr>
        </p15:guide>
        <p15:guide id="2" pos="38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1D1B5A"/>
    <a:srgbClr val="DE044A"/>
    <a:srgbClr val="641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87" d="100"/>
          <a:sy n="87" d="100"/>
        </p:scale>
        <p:origin x="384" y="48"/>
      </p:cViewPr>
      <p:guideLst>
        <p:guide orient="horz" pos="1947"/>
        <p:guide pos="3884"/>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2023/3/21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B9654-6AA3-45F5-9C88-E2AAB5795FA9}" type="datetimeFigureOut">
              <a:rPr lang="zh-CN" altLang="en-US" smtClean="0"/>
              <a:t>2023/3/21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EF7CA-566B-418B-A706-8D193AD0C8D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76A094-3D4D-44E0-8B50-793B169CED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DEF7CA-566B-418B-A706-8D193AD0C8D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3067070" y="1775626"/>
            <a:ext cx="2901932" cy="2172260"/>
          </a:xfrm>
          <a:custGeom>
            <a:avLst/>
            <a:gdLst>
              <a:gd name="connsiteX0" fmla="*/ 0 w 2901932"/>
              <a:gd name="connsiteY0" fmla="*/ 0 h 2172260"/>
              <a:gd name="connsiteX1" fmla="*/ 2901932 w 2901932"/>
              <a:gd name="connsiteY1" fmla="*/ 0 h 2172260"/>
              <a:gd name="connsiteX2" fmla="*/ 2901932 w 2901932"/>
              <a:gd name="connsiteY2" fmla="*/ 2172260 h 2172260"/>
              <a:gd name="connsiteX3" fmla="*/ 0 w 2901932"/>
              <a:gd name="connsiteY3" fmla="*/ 2172260 h 2172260"/>
            </a:gdLst>
            <a:ahLst/>
            <a:cxnLst>
              <a:cxn ang="0">
                <a:pos x="connsiteX0" y="connsiteY0"/>
              </a:cxn>
              <a:cxn ang="0">
                <a:pos x="connsiteX1" y="connsiteY1"/>
              </a:cxn>
              <a:cxn ang="0">
                <a:pos x="connsiteX2" y="connsiteY2"/>
              </a:cxn>
              <a:cxn ang="0">
                <a:pos x="connsiteX3" y="connsiteY3"/>
              </a:cxn>
            </a:cxnLst>
            <a:rect l="l" t="t" r="r" b="b"/>
            <a:pathLst>
              <a:path w="2901932" h="2172260">
                <a:moveTo>
                  <a:pt x="0" y="0"/>
                </a:moveTo>
                <a:lnTo>
                  <a:pt x="2901932" y="0"/>
                </a:lnTo>
                <a:lnTo>
                  <a:pt x="2901932" y="2172260"/>
                </a:lnTo>
                <a:lnTo>
                  <a:pt x="0" y="2172260"/>
                </a:ln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6223002" y="1775626"/>
            <a:ext cx="2901932" cy="2172260"/>
          </a:xfrm>
          <a:custGeom>
            <a:avLst/>
            <a:gdLst>
              <a:gd name="connsiteX0" fmla="*/ 0 w 2901932"/>
              <a:gd name="connsiteY0" fmla="*/ 0 h 2172260"/>
              <a:gd name="connsiteX1" fmla="*/ 2901932 w 2901932"/>
              <a:gd name="connsiteY1" fmla="*/ 0 h 2172260"/>
              <a:gd name="connsiteX2" fmla="*/ 2901932 w 2901932"/>
              <a:gd name="connsiteY2" fmla="*/ 2172260 h 2172260"/>
              <a:gd name="connsiteX3" fmla="*/ 0 w 2901932"/>
              <a:gd name="connsiteY3" fmla="*/ 2172260 h 2172260"/>
            </a:gdLst>
            <a:ahLst/>
            <a:cxnLst>
              <a:cxn ang="0">
                <a:pos x="connsiteX0" y="connsiteY0"/>
              </a:cxn>
              <a:cxn ang="0">
                <a:pos x="connsiteX1" y="connsiteY1"/>
              </a:cxn>
              <a:cxn ang="0">
                <a:pos x="connsiteX2" y="connsiteY2"/>
              </a:cxn>
              <a:cxn ang="0">
                <a:pos x="connsiteX3" y="connsiteY3"/>
              </a:cxn>
            </a:cxnLst>
            <a:rect l="l" t="t" r="r" b="b"/>
            <a:pathLst>
              <a:path w="2901932" h="2172260">
                <a:moveTo>
                  <a:pt x="0" y="0"/>
                </a:moveTo>
                <a:lnTo>
                  <a:pt x="2901932" y="0"/>
                </a:lnTo>
                <a:lnTo>
                  <a:pt x="2901932" y="2172260"/>
                </a:lnTo>
                <a:lnTo>
                  <a:pt x="0" y="2172260"/>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23002" y="4155969"/>
            <a:ext cx="2901932" cy="2172260"/>
          </a:xfrm>
          <a:custGeom>
            <a:avLst/>
            <a:gdLst>
              <a:gd name="connsiteX0" fmla="*/ 0 w 2901932"/>
              <a:gd name="connsiteY0" fmla="*/ 0 h 2172260"/>
              <a:gd name="connsiteX1" fmla="*/ 2901932 w 2901932"/>
              <a:gd name="connsiteY1" fmla="*/ 0 h 2172260"/>
              <a:gd name="connsiteX2" fmla="*/ 2901932 w 2901932"/>
              <a:gd name="connsiteY2" fmla="*/ 2172260 h 2172260"/>
              <a:gd name="connsiteX3" fmla="*/ 0 w 2901932"/>
              <a:gd name="connsiteY3" fmla="*/ 2172260 h 2172260"/>
            </a:gdLst>
            <a:ahLst/>
            <a:cxnLst>
              <a:cxn ang="0">
                <a:pos x="connsiteX0" y="connsiteY0"/>
              </a:cxn>
              <a:cxn ang="0">
                <a:pos x="connsiteX1" y="connsiteY1"/>
              </a:cxn>
              <a:cxn ang="0">
                <a:pos x="connsiteX2" y="connsiteY2"/>
              </a:cxn>
              <a:cxn ang="0">
                <a:pos x="connsiteX3" y="connsiteY3"/>
              </a:cxn>
            </a:cxnLst>
            <a:rect l="l" t="t" r="r" b="b"/>
            <a:pathLst>
              <a:path w="2901932" h="2172260">
                <a:moveTo>
                  <a:pt x="0" y="0"/>
                </a:moveTo>
                <a:lnTo>
                  <a:pt x="2901932" y="0"/>
                </a:lnTo>
                <a:lnTo>
                  <a:pt x="2901932" y="2172260"/>
                </a:lnTo>
                <a:lnTo>
                  <a:pt x="0" y="2172260"/>
                </a:lnTo>
                <a:close/>
              </a:path>
            </a:pathLst>
          </a:custGeom>
        </p:spPr>
        <p:txBody>
          <a:bodyPr wrap="square">
            <a:noAutofit/>
          </a:bodyPr>
          <a:lstStyle/>
          <a:p>
            <a:endParaRPr lang="zh-CN" altLang="en-US"/>
          </a:p>
        </p:txBody>
      </p:sp>
      <p:sp>
        <p:nvSpPr>
          <p:cNvPr id="13" name="图片占位符 12"/>
          <p:cNvSpPr>
            <a:spLocks noGrp="1"/>
          </p:cNvSpPr>
          <p:nvPr>
            <p:ph type="pic" sz="quarter" idx="13"/>
          </p:nvPr>
        </p:nvSpPr>
        <p:spPr>
          <a:xfrm>
            <a:off x="3067070" y="4155969"/>
            <a:ext cx="2901932" cy="2172260"/>
          </a:xfrm>
          <a:custGeom>
            <a:avLst/>
            <a:gdLst>
              <a:gd name="connsiteX0" fmla="*/ 0 w 2901932"/>
              <a:gd name="connsiteY0" fmla="*/ 0 h 2172260"/>
              <a:gd name="connsiteX1" fmla="*/ 2901932 w 2901932"/>
              <a:gd name="connsiteY1" fmla="*/ 0 h 2172260"/>
              <a:gd name="connsiteX2" fmla="*/ 2901932 w 2901932"/>
              <a:gd name="connsiteY2" fmla="*/ 2172260 h 2172260"/>
              <a:gd name="connsiteX3" fmla="*/ 0 w 2901932"/>
              <a:gd name="connsiteY3" fmla="*/ 2172260 h 2172260"/>
            </a:gdLst>
            <a:ahLst/>
            <a:cxnLst>
              <a:cxn ang="0">
                <a:pos x="connsiteX0" y="connsiteY0"/>
              </a:cxn>
              <a:cxn ang="0">
                <a:pos x="connsiteX1" y="connsiteY1"/>
              </a:cxn>
              <a:cxn ang="0">
                <a:pos x="connsiteX2" y="connsiteY2"/>
              </a:cxn>
              <a:cxn ang="0">
                <a:pos x="connsiteX3" y="connsiteY3"/>
              </a:cxn>
            </a:cxnLst>
            <a:rect l="l" t="t" r="r" b="b"/>
            <a:pathLst>
              <a:path w="2901932" h="2172260">
                <a:moveTo>
                  <a:pt x="0" y="0"/>
                </a:moveTo>
                <a:lnTo>
                  <a:pt x="2901932" y="0"/>
                </a:lnTo>
                <a:lnTo>
                  <a:pt x="2901932" y="2172260"/>
                </a:lnTo>
                <a:lnTo>
                  <a:pt x="0" y="217226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3" y="3981450"/>
            <a:ext cx="3954029" cy="2876550"/>
          </a:xfrm>
          <a:custGeom>
            <a:avLst/>
            <a:gdLst>
              <a:gd name="connsiteX0" fmla="*/ 0 w 3954029"/>
              <a:gd name="connsiteY0" fmla="*/ 0 h 2876550"/>
              <a:gd name="connsiteX1" fmla="*/ 3954029 w 3954029"/>
              <a:gd name="connsiteY1" fmla="*/ 0 h 2876550"/>
              <a:gd name="connsiteX2" fmla="*/ 3954029 w 3954029"/>
              <a:gd name="connsiteY2" fmla="*/ 2876550 h 2876550"/>
              <a:gd name="connsiteX3" fmla="*/ 0 w 395402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954029" h="2876550">
                <a:moveTo>
                  <a:pt x="0" y="0"/>
                </a:moveTo>
                <a:lnTo>
                  <a:pt x="3954029" y="0"/>
                </a:lnTo>
                <a:lnTo>
                  <a:pt x="3954029" y="2876550"/>
                </a:lnTo>
                <a:lnTo>
                  <a:pt x="0" y="287655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118988" y="3981450"/>
            <a:ext cx="3954029" cy="2876550"/>
          </a:xfrm>
          <a:custGeom>
            <a:avLst/>
            <a:gdLst>
              <a:gd name="connsiteX0" fmla="*/ 0 w 3954029"/>
              <a:gd name="connsiteY0" fmla="*/ 0 h 2876550"/>
              <a:gd name="connsiteX1" fmla="*/ 3954029 w 3954029"/>
              <a:gd name="connsiteY1" fmla="*/ 0 h 2876550"/>
              <a:gd name="connsiteX2" fmla="*/ 3954029 w 3954029"/>
              <a:gd name="connsiteY2" fmla="*/ 2876550 h 2876550"/>
              <a:gd name="connsiteX3" fmla="*/ 0 w 395402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954029" h="2876550">
                <a:moveTo>
                  <a:pt x="0" y="0"/>
                </a:moveTo>
                <a:lnTo>
                  <a:pt x="3954029" y="0"/>
                </a:lnTo>
                <a:lnTo>
                  <a:pt x="3954029" y="2876550"/>
                </a:lnTo>
                <a:lnTo>
                  <a:pt x="0" y="287655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237975" y="3981450"/>
            <a:ext cx="3954029" cy="2876550"/>
          </a:xfrm>
          <a:custGeom>
            <a:avLst/>
            <a:gdLst>
              <a:gd name="connsiteX0" fmla="*/ 0 w 3954029"/>
              <a:gd name="connsiteY0" fmla="*/ 0 h 2876550"/>
              <a:gd name="connsiteX1" fmla="*/ 3954029 w 3954029"/>
              <a:gd name="connsiteY1" fmla="*/ 0 h 2876550"/>
              <a:gd name="connsiteX2" fmla="*/ 3954029 w 3954029"/>
              <a:gd name="connsiteY2" fmla="*/ 2876550 h 2876550"/>
              <a:gd name="connsiteX3" fmla="*/ 0 w 3954029"/>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3954029" h="2876550">
                <a:moveTo>
                  <a:pt x="0" y="0"/>
                </a:moveTo>
                <a:lnTo>
                  <a:pt x="3954029" y="0"/>
                </a:lnTo>
                <a:lnTo>
                  <a:pt x="3954029" y="2876550"/>
                </a:lnTo>
                <a:lnTo>
                  <a:pt x="0" y="287655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947DA64-A4BC-47A4-BFFD-38844B9DD4F1}" type="datetimeFigureOut">
              <a:rPr lang="zh-CN" altLang="en-US" smtClean="0"/>
              <a:t>2023/3/21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8BDACA0-BA15-432D-A2F1-13F0AB7F096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7DA64-A4BC-47A4-BFFD-38844B9DD4F1}" type="datetimeFigureOut">
              <a:rPr lang="zh-CN" altLang="en-US" smtClean="0"/>
              <a:t>2023/3/21</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DACA0-BA15-432D-A2F1-13F0AB7F096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5.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slideLayout" Target="../slideLayouts/slideLayout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video" Target="../media/media2.mp4"/><Relationship Id="rId2" Type="http://schemas.openxmlformats.org/officeDocument/2006/relationships/tags" Target="../tags/tag11.xml"/><Relationship Id="rId16" Type="http://schemas.openxmlformats.org/officeDocument/2006/relationships/image" Target="../media/image14.png"/><Relationship Id="rId1" Type="http://schemas.openxmlformats.org/officeDocument/2006/relationships/tags" Target="../tags/tag10.xml"/><Relationship Id="rId6" Type="http://schemas.openxmlformats.org/officeDocument/2006/relationships/tags" Target="../tags/tag15.xml"/><Relationship Id="rId11" Type="http://schemas.microsoft.com/office/2007/relationships/media" Target="../media/media2.mp4"/><Relationship Id="rId5" Type="http://schemas.openxmlformats.org/officeDocument/2006/relationships/tags" Target="../tags/tag14.xml"/><Relationship Id="rId15" Type="http://schemas.openxmlformats.org/officeDocument/2006/relationships/image" Target="../media/image2.jpeg"/><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screen"/>
          <a:srcRect/>
          <a:stretch>
            <a:fillRect/>
          </a:stretch>
        </p:blipFill>
        <p:spPr>
          <a:xfrm>
            <a:off x="-425450" y="-125730"/>
            <a:ext cx="12618085" cy="7097395"/>
          </a:xfrm>
          <a:prstGeom prst="rect">
            <a:avLst/>
          </a:prstGeom>
        </p:spPr>
      </p:pic>
      <p:sp>
        <p:nvSpPr>
          <p:cNvPr id="6" name="矩形 5"/>
          <p:cNvSpPr/>
          <p:nvPr/>
        </p:nvSpPr>
        <p:spPr>
          <a:xfrm>
            <a:off x="3723521" y="4301052"/>
            <a:ext cx="2421452" cy="451958"/>
          </a:xfrm>
          <a:prstGeom prst="rect">
            <a:avLst/>
          </a:prstGeom>
          <a:solidFill>
            <a:schemeClr val="bg1"/>
          </a:solidFill>
          <a:ln>
            <a:noFill/>
          </a:ln>
          <a:effectLst>
            <a:outerShdw blurRad="3175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7" name="矩形 6"/>
          <p:cNvSpPr/>
          <p:nvPr/>
        </p:nvSpPr>
        <p:spPr>
          <a:xfrm>
            <a:off x="7633455" y="4301052"/>
            <a:ext cx="2421452" cy="451958"/>
          </a:xfrm>
          <a:prstGeom prst="rect">
            <a:avLst/>
          </a:prstGeom>
          <a:solidFill>
            <a:schemeClr val="bg1"/>
          </a:solidFill>
          <a:ln>
            <a:noFill/>
          </a:ln>
          <a:effectLst>
            <a:outerShdw blurRad="3175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8" name="文本框 7"/>
          <p:cNvSpPr txBox="1"/>
          <p:nvPr/>
        </p:nvSpPr>
        <p:spPr>
          <a:xfrm>
            <a:off x="3660939" y="4290398"/>
            <a:ext cx="2421452" cy="521970"/>
          </a:xfrm>
          <a:prstGeom prst="rect">
            <a:avLst/>
          </a:prstGeom>
          <a:noFill/>
          <a:effectLst/>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blipFill>
                  <a:blip r:embed="rId5"/>
                  <a:stretch>
                    <a:fillRect/>
                  </a:stretch>
                </a:blipFill>
                <a:effectLst/>
                <a:uLnTx/>
                <a:uFillTx/>
                <a:latin typeface="字魂36号-正文宋楷" panose="02000000000000000000" pitchFamily="2" charset="-122"/>
                <a:ea typeface="字魂36号-正文宋楷" panose="02000000000000000000" pitchFamily="2" charset="-122"/>
                <a:sym typeface="Arial" panose="020B0604020202020204" pitchFamily="34" charset="0"/>
              </a:rPr>
              <a:t>舒思靖</a:t>
            </a:r>
          </a:p>
        </p:txBody>
      </p:sp>
      <p:sp>
        <p:nvSpPr>
          <p:cNvPr id="9" name="文本框 8"/>
          <p:cNvSpPr txBox="1"/>
          <p:nvPr/>
        </p:nvSpPr>
        <p:spPr>
          <a:xfrm>
            <a:off x="7540394" y="4224358"/>
            <a:ext cx="2421452" cy="583565"/>
          </a:xfrm>
          <a:prstGeom prst="rect">
            <a:avLst/>
          </a:prstGeom>
          <a:noFill/>
          <a:effectLst/>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blipFill>
                  <a:blip r:embed="rId5"/>
                  <a:stretch>
                    <a:fillRect/>
                  </a:stretch>
                </a:blipFill>
                <a:effectLst/>
                <a:uLnTx/>
                <a:uFillTx/>
                <a:latin typeface="字魂36号-正文宋楷" panose="02000000000000000000" pitchFamily="2" charset="-122"/>
                <a:ea typeface="字魂36号-正文宋楷" panose="02000000000000000000" pitchFamily="2" charset="-122"/>
                <a:sym typeface="Arial" panose="020B0604020202020204" pitchFamily="34" charset="0"/>
              </a:rPr>
              <a:t>Rosie</a:t>
            </a:r>
          </a:p>
        </p:txBody>
      </p:sp>
      <p:sp>
        <p:nvSpPr>
          <p:cNvPr id="10" name="任意多边形: 形状 9"/>
          <p:cNvSpPr/>
          <p:nvPr/>
        </p:nvSpPr>
        <p:spPr>
          <a:xfrm>
            <a:off x="2469515" y="2392045"/>
            <a:ext cx="8861425" cy="2667000"/>
          </a:xfrm>
          <a:custGeom>
            <a:avLst/>
            <a:gdLst>
              <a:gd name="connsiteX0" fmla="*/ 0 w 7991475"/>
              <a:gd name="connsiteY0" fmla="*/ 0 h 2278062"/>
              <a:gd name="connsiteX1" fmla="*/ 7991475 w 7991475"/>
              <a:gd name="connsiteY1" fmla="*/ 0 h 2278062"/>
              <a:gd name="connsiteX2" fmla="*/ 7991475 w 7991475"/>
              <a:gd name="connsiteY2" fmla="*/ 2278062 h 2278062"/>
              <a:gd name="connsiteX3" fmla="*/ 4510677 w 7991475"/>
              <a:gd name="connsiteY3" fmla="*/ 2278062 h 2278062"/>
              <a:gd name="connsiteX4" fmla="*/ 4516438 w 7991475"/>
              <a:gd name="connsiteY4" fmla="*/ 2220912 h 2278062"/>
              <a:gd name="connsiteX5" fmla="*/ 4514986 w 7991475"/>
              <a:gd name="connsiteY5" fmla="*/ 2206508 h 2278062"/>
              <a:gd name="connsiteX6" fmla="*/ 7919921 w 7991475"/>
              <a:gd name="connsiteY6" fmla="*/ 2206508 h 2278062"/>
              <a:gd name="connsiteX7" fmla="*/ 7919921 w 7991475"/>
              <a:gd name="connsiteY7" fmla="*/ 71554 h 2278062"/>
              <a:gd name="connsiteX8" fmla="*/ 71554 w 7991475"/>
              <a:gd name="connsiteY8" fmla="*/ 71554 h 2278062"/>
              <a:gd name="connsiteX9" fmla="*/ 71554 w 7991475"/>
              <a:gd name="connsiteY9" fmla="*/ 2206508 h 2278062"/>
              <a:gd name="connsiteX10" fmla="*/ 3476490 w 7991475"/>
              <a:gd name="connsiteY10" fmla="*/ 2206508 h 2278062"/>
              <a:gd name="connsiteX11" fmla="*/ 3475038 w 7991475"/>
              <a:gd name="connsiteY11" fmla="*/ 2220912 h 2278062"/>
              <a:gd name="connsiteX12" fmla="*/ 3480800 w 7991475"/>
              <a:gd name="connsiteY12" fmla="*/ 2278062 h 2278062"/>
              <a:gd name="connsiteX13" fmla="*/ 0 w 7991475"/>
              <a:gd name="connsiteY13" fmla="*/ 2278062 h 227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1475" h="2278062">
                <a:moveTo>
                  <a:pt x="0" y="0"/>
                </a:moveTo>
                <a:lnTo>
                  <a:pt x="7991475" y="0"/>
                </a:lnTo>
                <a:lnTo>
                  <a:pt x="7991475" y="2278062"/>
                </a:lnTo>
                <a:lnTo>
                  <a:pt x="4510677" y="2278062"/>
                </a:lnTo>
                <a:lnTo>
                  <a:pt x="4516438" y="2220912"/>
                </a:lnTo>
                <a:lnTo>
                  <a:pt x="4514986" y="2206508"/>
                </a:lnTo>
                <a:lnTo>
                  <a:pt x="7919921" y="2206508"/>
                </a:lnTo>
                <a:lnTo>
                  <a:pt x="7919921" y="71554"/>
                </a:lnTo>
                <a:lnTo>
                  <a:pt x="71554" y="71554"/>
                </a:lnTo>
                <a:lnTo>
                  <a:pt x="71554" y="2206508"/>
                </a:lnTo>
                <a:lnTo>
                  <a:pt x="3476490" y="2206508"/>
                </a:lnTo>
                <a:lnTo>
                  <a:pt x="3475038" y="2220912"/>
                </a:lnTo>
                <a:lnTo>
                  <a:pt x="3480800" y="2278062"/>
                </a:lnTo>
                <a:lnTo>
                  <a:pt x="0" y="2278062"/>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1" name="椭圆 4"/>
          <p:cNvSpPr/>
          <p:nvPr/>
        </p:nvSpPr>
        <p:spPr>
          <a:xfrm>
            <a:off x="6567371" y="4568166"/>
            <a:ext cx="635000" cy="633965"/>
          </a:xfrm>
          <a:custGeom>
            <a:avLst/>
            <a:gdLst>
              <a:gd name="T0" fmla="*/ 3267 w 6533"/>
              <a:gd name="T1" fmla="*/ 6533 h 6533"/>
              <a:gd name="T2" fmla="*/ 6533 w 6533"/>
              <a:gd name="T3" fmla="*/ 3267 h 6533"/>
              <a:gd name="T4" fmla="*/ 3267 w 6533"/>
              <a:gd name="T5" fmla="*/ 0 h 6533"/>
              <a:gd name="T6" fmla="*/ 0 w 6533"/>
              <a:gd name="T7" fmla="*/ 3267 h 6533"/>
              <a:gd name="T8" fmla="*/ 3267 w 6533"/>
              <a:gd name="T9" fmla="*/ 6533 h 6533"/>
              <a:gd name="T10" fmla="*/ 2269 w 6533"/>
              <a:gd name="T11" fmla="*/ 1545 h 6533"/>
              <a:gd name="T12" fmla="*/ 5252 w 6533"/>
              <a:gd name="T13" fmla="*/ 3267 h 6533"/>
              <a:gd name="T14" fmla="*/ 2269 w 6533"/>
              <a:gd name="T15" fmla="*/ 4988 h 6533"/>
              <a:gd name="T16" fmla="*/ 2269 w 6533"/>
              <a:gd name="T17" fmla="*/ 1545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33" h="6533">
                <a:moveTo>
                  <a:pt x="3267" y="6533"/>
                </a:moveTo>
                <a:cubicBezTo>
                  <a:pt x="5071" y="6533"/>
                  <a:pt x="6533" y="5071"/>
                  <a:pt x="6533" y="3267"/>
                </a:cubicBezTo>
                <a:cubicBezTo>
                  <a:pt x="6533" y="1463"/>
                  <a:pt x="5071" y="0"/>
                  <a:pt x="3267" y="0"/>
                </a:cubicBezTo>
                <a:cubicBezTo>
                  <a:pt x="1463" y="0"/>
                  <a:pt x="0" y="1463"/>
                  <a:pt x="0" y="3267"/>
                </a:cubicBezTo>
                <a:cubicBezTo>
                  <a:pt x="0" y="5071"/>
                  <a:pt x="1463" y="6533"/>
                  <a:pt x="3267" y="6533"/>
                </a:cubicBezTo>
                <a:close/>
                <a:moveTo>
                  <a:pt x="2269" y="1545"/>
                </a:moveTo>
                <a:lnTo>
                  <a:pt x="5252" y="3267"/>
                </a:lnTo>
                <a:lnTo>
                  <a:pt x="2269" y="4988"/>
                </a:lnTo>
                <a:lnTo>
                  <a:pt x="2269" y="1545"/>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2" name="Freeform 197" descr="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
          <p:cNvSpPr>
            <a:spLocks noChangeArrowheads="1"/>
          </p:cNvSpPr>
          <p:nvPr/>
        </p:nvSpPr>
        <p:spPr bwMode="auto">
          <a:xfrm>
            <a:off x="11687794" y="316710"/>
            <a:ext cx="277249" cy="261254"/>
          </a:xfrm>
          <a:custGeom>
            <a:avLst/>
            <a:gdLst>
              <a:gd name="T0" fmla="*/ 5068 w 545"/>
              <a:gd name="T1" fmla="*/ 74223 h 516"/>
              <a:gd name="T2" fmla="*/ 5068 w 545"/>
              <a:gd name="T3" fmla="*/ 74223 h 516"/>
              <a:gd name="T4" fmla="*/ 133227 w 545"/>
              <a:gd name="T5" fmla="*/ 74223 h 516"/>
              <a:gd name="T6" fmla="*/ 143726 w 545"/>
              <a:gd name="T7" fmla="*/ 63414 h 516"/>
              <a:gd name="T8" fmla="*/ 133227 w 545"/>
              <a:gd name="T9" fmla="*/ 58369 h 516"/>
              <a:gd name="T10" fmla="*/ 5068 w 545"/>
              <a:gd name="T11" fmla="*/ 58369 h 516"/>
              <a:gd name="T12" fmla="*/ 0 w 545"/>
              <a:gd name="T13" fmla="*/ 63414 h 516"/>
              <a:gd name="T14" fmla="*/ 5068 w 545"/>
              <a:gd name="T15" fmla="*/ 74223 h 516"/>
              <a:gd name="T16" fmla="*/ 5068 w 545"/>
              <a:gd name="T17" fmla="*/ 15853 h 516"/>
              <a:gd name="T18" fmla="*/ 5068 w 545"/>
              <a:gd name="T19" fmla="*/ 15853 h 516"/>
              <a:gd name="T20" fmla="*/ 191877 w 545"/>
              <a:gd name="T21" fmla="*/ 15853 h 516"/>
              <a:gd name="T22" fmla="*/ 196945 w 545"/>
              <a:gd name="T23" fmla="*/ 10449 h 516"/>
              <a:gd name="T24" fmla="*/ 191877 w 545"/>
              <a:gd name="T25" fmla="*/ 0 h 516"/>
              <a:gd name="T26" fmla="*/ 5068 w 545"/>
              <a:gd name="T27" fmla="*/ 0 h 516"/>
              <a:gd name="T28" fmla="*/ 0 w 545"/>
              <a:gd name="T29" fmla="*/ 10449 h 516"/>
              <a:gd name="T30" fmla="*/ 5068 w 545"/>
              <a:gd name="T31" fmla="*/ 15853 h 516"/>
              <a:gd name="T32" fmla="*/ 111868 w 545"/>
              <a:gd name="T33" fmla="*/ 169703 h 516"/>
              <a:gd name="T34" fmla="*/ 111868 w 545"/>
              <a:gd name="T35" fmla="*/ 169703 h 516"/>
              <a:gd name="T36" fmla="*/ 5068 w 545"/>
              <a:gd name="T37" fmla="*/ 169703 h 516"/>
              <a:gd name="T38" fmla="*/ 0 w 545"/>
              <a:gd name="T39" fmla="*/ 180152 h 516"/>
              <a:gd name="T40" fmla="*/ 5068 w 545"/>
              <a:gd name="T41" fmla="*/ 185557 h 516"/>
              <a:gd name="T42" fmla="*/ 111868 w 545"/>
              <a:gd name="T43" fmla="*/ 185557 h 516"/>
              <a:gd name="T44" fmla="*/ 122367 w 545"/>
              <a:gd name="T45" fmla="*/ 180152 h 516"/>
              <a:gd name="T46" fmla="*/ 111868 w 545"/>
              <a:gd name="T47" fmla="*/ 169703 h 516"/>
              <a:gd name="T48" fmla="*/ 191877 w 545"/>
              <a:gd name="T49" fmla="*/ 116739 h 516"/>
              <a:gd name="T50" fmla="*/ 191877 w 545"/>
              <a:gd name="T51" fmla="*/ 116739 h 516"/>
              <a:gd name="T52" fmla="*/ 5068 w 545"/>
              <a:gd name="T53" fmla="*/ 116739 h 516"/>
              <a:gd name="T54" fmla="*/ 0 w 545"/>
              <a:gd name="T55" fmla="*/ 121783 h 516"/>
              <a:gd name="T56" fmla="*/ 5068 w 545"/>
              <a:gd name="T57" fmla="*/ 127187 h 516"/>
              <a:gd name="T58" fmla="*/ 191877 w 545"/>
              <a:gd name="T59" fmla="*/ 127187 h 516"/>
              <a:gd name="T60" fmla="*/ 196945 w 545"/>
              <a:gd name="T61" fmla="*/ 121783 h 516"/>
              <a:gd name="T62" fmla="*/ 191877 w 545"/>
              <a:gd name="T63" fmla="*/ 116739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516">
                <a:moveTo>
                  <a:pt x="14" y="206"/>
                </a:moveTo>
                <a:lnTo>
                  <a:pt x="14" y="206"/>
                </a:lnTo>
                <a:cubicBezTo>
                  <a:pt x="368" y="206"/>
                  <a:pt x="368" y="206"/>
                  <a:pt x="368" y="206"/>
                </a:cubicBezTo>
                <a:cubicBezTo>
                  <a:pt x="383" y="206"/>
                  <a:pt x="397" y="191"/>
                  <a:pt x="397" y="176"/>
                </a:cubicBezTo>
                <a:cubicBezTo>
                  <a:pt x="397" y="176"/>
                  <a:pt x="383" y="162"/>
                  <a:pt x="368" y="162"/>
                </a:cubicBezTo>
                <a:cubicBezTo>
                  <a:pt x="14" y="162"/>
                  <a:pt x="14" y="162"/>
                  <a:pt x="14" y="162"/>
                </a:cubicBezTo>
                <a:lnTo>
                  <a:pt x="0" y="176"/>
                </a:lnTo>
                <a:cubicBezTo>
                  <a:pt x="0" y="191"/>
                  <a:pt x="14" y="206"/>
                  <a:pt x="14" y="206"/>
                </a:cubicBezTo>
                <a:close/>
                <a:moveTo>
                  <a:pt x="14" y="44"/>
                </a:moveTo>
                <a:lnTo>
                  <a:pt x="14" y="44"/>
                </a:lnTo>
                <a:cubicBezTo>
                  <a:pt x="530" y="44"/>
                  <a:pt x="530" y="44"/>
                  <a:pt x="530" y="44"/>
                </a:cubicBezTo>
                <a:cubicBezTo>
                  <a:pt x="544" y="44"/>
                  <a:pt x="544" y="29"/>
                  <a:pt x="544" y="29"/>
                </a:cubicBezTo>
                <a:cubicBezTo>
                  <a:pt x="544" y="15"/>
                  <a:pt x="544" y="0"/>
                  <a:pt x="530" y="0"/>
                </a:cubicBezTo>
                <a:cubicBezTo>
                  <a:pt x="14" y="0"/>
                  <a:pt x="14" y="0"/>
                  <a:pt x="14" y="0"/>
                </a:cubicBezTo>
                <a:cubicBezTo>
                  <a:pt x="14" y="0"/>
                  <a:pt x="0" y="15"/>
                  <a:pt x="0" y="29"/>
                </a:cubicBezTo>
                <a:lnTo>
                  <a:pt x="14" y="44"/>
                </a:lnTo>
                <a:close/>
                <a:moveTo>
                  <a:pt x="309" y="471"/>
                </a:moveTo>
                <a:lnTo>
                  <a:pt x="309" y="471"/>
                </a:lnTo>
                <a:cubicBezTo>
                  <a:pt x="14" y="471"/>
                  <a:pt x="14" y="471"/>
                  <a:pt x="14" y="471"/>
                </a:cubicBezTo>
                <a:cubicBezTo>
                  <a:pt x="14" y="471"/>
                  <a:pt x="0" y="486"/>
                  <a:pt x="0" y="500"/>
                </a:cubicBezTo>
                <a:lnTo>
                  <a:pt x="14" y="515"/>
                </a:lnTo>
                <a:cubicBezTo>
                  <a:pt x="309" y="515"/>
                  <a:pt x="309" y="515"/>
                  <a:pt x="309" y="515"/>
                </a:cubicBezTo>
                <a:cubicBezTo>
                  <a:pt x="324" y="515"/>
                  <a:pt x="338" y="500"/>
                  <a:pt x="338" y="500"/>
                </a:cubicBezTo>
                <a:cubicBezTo>
                  <a:pt x="338" y="486"/>
                  <a:pt x="324" y="471"/>
                  <a:pt x="309" y="471"/>
                </a:cubicBezTo>
                <a:close/>
                <a:moveTo>
                  <a:pt x="530" y="324"/>
                </a:moveTo>
                <a:lnTo>
                  <a:pt x="530" y="324"/>
                </a:lnTo>
                <a:cubicBezTo>
                  <a:pt x="14" y="324"/>
                  <a:pt x="14" y="324"/>
                  <a:pt x="14" y="324"/>
                </a:cubicBezTo>
                <a:cubicBezTo>
                  <a:pt x="14" y="324"/>
                  <a:pt x="0" y="324"/>
                  <a:pt x="0" y="338"/>
                </a:cubicBezTo>
                <a:cubicBezTo>
                  <a:pt x="0" y="353"/>
                  <a:pt x="14" y="353"/>
                  <a:pt x="14" y="353"/>
                </a:cubicBezTo>
                <a:cubicBezTo>
                  <a:pt x="530" y="353"/>
                  <a:pt x="530" y="353"/>
                  <a:pt x="530" y="353"/>
                </a:cubicBezTo>
                <a:cubicBezTo>
                  <a:pt x="544" y="353"/>
                  <a:pt x="544" y="353"/>
                  <a:pt x="544" y="338"/>
                </a:cubicBezTo>
                <a:cubicBezTo>
                  <a:pt x="544" y="324"/>
                  <a:pt x="544" y="324"/>
                  <a:pt x="530" y="324"/>
                </a:cubicBezTo>
                <a:close/>
              </a:path>
            </a:pathLst>
          </a:custGeom>
          <a:solidFill>
            <a:schemeClr val="bg1"/>
          </a:solidFill>
          <a:ln>
            <a:noFill/>
          </a:ln>
          <a:effectLst/>
        </p:spPr>
        <p:txBody>
          <a:bodyPr wrap="none" lIns="91408" tIns="45704" rIns="91408" bIns="45704"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3" name="Freeform 6" descr="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
          <p:cNvSpPr>
            <a:spLocks noEditPoints="1"/>
          </p:cNvSpPr>
          <p:nvPr/>
        </p:nvSpPr>
        <p:spPr bwMode="auto">
          <a:xfrm>
            <a:off x="365584" y="230493"/>
            <a:ext cx="306445" cy="347475"/>
          </a:xfrm>
          <a:custGeom>
            <a:avLst/>
            <a:gdLst>
              <a:gd name="T0" fmla="*/ 521 w 604"/>
              <a:gd name="T1" fmla="*/ 129 h 685"/>
              <a:gd name="T2" fmla="*/ 503 w 604"/>
              <a:gd name="T3" fmla="*/ 147 h 685"/>
              <a:gd name="T4" fmla="*/ 342 w 604"/>
              <a:gd name="T5" fmla="*/ 89 h 685"/>
              <a:gd name="T6" fmla="*/ 89 w 604"/>
              <a:gd name="T7" fmla="*/ 325 h 685"/>
              <a:gd name="T8" fmla="*/ 63 w 604"/>
              <a:gd name="T9" fmla="*/ 325 h 685"/>
              <a:gd name="T10" fmla="*/ 342 w 604"/>
              <a:gd name="T11" fmla="*/ 63 h 685"/>
              <a:gd name="T12" fmla="*/ 521 w 604"/>
              <a:gd name="T13" fmla="*/ 129 h 685"/>
              <a:gd name="T14" fmla="*/ 342 w 604"/>
              <a:gd name="T15" fmla="*/ 156 h 685"/>
              <a:gd name="T16" fmla="*/ 493 w 604"/>
              <a:gd name="T17" fmla="*/ 234 h 685"/>
              <a:gd name="T18" fmla="*/ 512 w 604"/>
              <a:gd name="T19" fmla="*/ 215 h 685"/>
              <a:gd name="T20" fmla="*/ 342 w 604"/>
              <a:gd name="T21" fmla="*/ 130 h 685"/>
              <a:gd name="T22" fmla="*/ 130 w 604"/>
              <a:gd name="T23" fmla="*/ 343 h 685"/>
              <a:gd name="T24" fmla="*/ 342 w 604"/>
              <a:gd name="T25" fmla="*/ 555 h 685"/>
              <a:gd name="T26" fmla="*/ 512 w 604"/>
              <a:gd name="T27" fmla="*/ 470 h 685"/>
              <a:gd name="T28" fmla="*/ 493 w 604"/>
              <a:gd name="T29" fmla="*/ 452 h 685"/>
              <a:gd name="T30" fmla="*/ 342 w 604"/>
              <a:gd name="T31" fmla="*/ 529 h 685"/>
              <a:gd name="T32" fmla="*/ 156 w 604"/>
              <a:gd name="T33" fmla="*/ 343 h 685"/>
              <a:gd name="T34" fmla="*/ 342 w 604"/>
              <a:gd name="T35" fmla="*/ 156 h 685"/>
              <a:gd name="T36" fmla="*/ 542 w 604"/>
              <a:gd name="T37" fmla="*/ 148 h 685"/>
              <a:gd name="T38" fmla="*/ 524 w 604"/>
              <a:gd name="T39" fmla="*/ 167 h 685"/>
              <a:gd name="T40" fmla="*/ 541 w 604"/>
              <a:gd name="T41" fmla="*/ 186 h 685"/>
              <a:gd name="T42" fmla="*/ 559 w 604"/>
              <a:gd name="T43" fmla="*/ 167 h 685"/>
              <a:gd name="T44" fmla="*/ 542 w 604"/>
              <a:gd name="T45" fmla="*/ 148 h 685"/>
              <a:gd name="T46" fmla="*/ 63 w 604"/>
              <a:gd name="T47" fmla="*/ 360 h 685"/>
              <a:gd name="T48" fmla="*/ 342 w 604"/>
              <a:gd name="T49" fmla="*/ 622 h 685"/>
              <a:gd name="T50" fmla="*/ 521 w 604"/>
              <a:gd name="T51" fmla="*/ 556 h 685"/>
              <a:gd name="T52" fmla="*/ 503 w 604"/>
              <a:gd name="T53" fmla="*/ 538 h 685"/>
              <a:gd name="T54" fmla="*/ 342 w 604"/>
              <a:gd name="T55" fmla="*/ 596 h 685"/>
              <a:gd name="T56" fmla="*/ 89 w 604"/>
              <a:gd name="T57" fmla="*/ 360 h 685"/>
              <a:gd name="T58" fmla="*/ 63 w 604"/>
              <a:gd name="T59" fmla="*/ 360 h 685"/>
              <a:gd name="T60" fmla="*/ 524 w 604"/>
              <a:gd name="T61" fmla="*/ 518 h 685"/>
              <a:gd name="T62" fmla="*/ 542 w 604"/>
              <a:gd name="T63" fmla="*/ 537 h 685"/>
              <a:gd name="T64" fmla="*/ 559 w 604"/>
              <a:gd name="T65" fmla="*/ 518 h 685"/>
              <a:gd name="T66" fmla="*/ 541 w 604"/>
              <a:gd name="T67" fmla="*/ 499 h 685"/>
              <a:gd name="T68" fmla="*/ 524 w 604"/>
              <a:gd name="T69" fmla="*/ 518 h 685"/>
              <a:gd name="T70" fmla="*/ 342 w 604"/>
              <a:gd name="T71" fmla="*/ 659 h 685"/>
              <a:gd name="T72" fmla="*/ 26 w 604"/>
              <a:gd name="T73" fmla="*/ 343 h 685"/>
              <a:gd name="T74" fmla="*/ 342 w 604"/>
              <a:gd name="T75" fmla="*/ 26 h 685"/>
              <a:gd name="T76" fmla="*/ 585 w 604"/>
              <a:gd name="T77" fmla="*/ 141 h 685"/>
              <a:gd name="T78" fmla="*/ 604 w 604"/>
              <a:gd name="T79" fmla="*/ 123 h 685"/>
              <a:gd name="T80" fmla="*/ 342 w 604"/>
              <a:gd name="T81" fmla="*/ 0 h 685"/>
              <a:gd name="T82" fmla="*/ 0 w 604"/>
              <a:gd name="T83" fmla="*/ 343 h 685"/>
              <a:gd name="T84" fmla="*/ 342 w 604"/>
              <a:gd name="T85" fmla="*/ 685 h 685"/>
              <a:gd name="T86" fmla="*/ 604 w 604"/>
              <a:gd name="T87" fmla="*/ 563 h 685"/>
              <a:gd name="T88" fmla="*/ 585 w 604"/>
              <a:gd name="T89" fmla="*/ 544 h 685"/>
              <a:gd name="T90" fmla="*/ 342 w 604"/>
              <a:gd name="T91" fmla="*/ 65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85">
                <a:moveTo>
                  <a:pt x="521" y="129"/>
                </a:moveTo>
                <a:cubicBezTo>
                  <a:pt x="503" y="147"/>
                  <a:pt x="503" y="147"/>
                  <a:pt x="503" y="147"/>
                </a:cubicBezTo>
                <a:cubicBezTo>
                  <a:pt x="458" y="110"/>
                  <a:pt x="401" y="89"/>
                  <a:pt x="342" y="89"/>
                </a:cubicBezTo>
                <a:cubicBezTo>
                  <a:pt x="208" y="89"/>
                  <a:pt x="98" y="192"/>
                  <a:pt x="89" y="325"/>
                </a:cubicBezTo>
                <a:cubicBezTo>
                  <a:pt x="63" y="325"/>
                  <a:pt x="63" y="325"/>
                  <a:pt x="63" y="325"/>
                </a:cubicBezTo>
                <a:cubicBezTo>
                  <a:pt x="72" y="178"/>
                  <a:pt x="194" y="63"/>
                  <a:pt x="342" y="63"/>
                </a:cubicBezTo>
                <a:cubicBezTo>
                  <a:pt x="408" y="63"/>
                  <a:pt x="471" y="87"/>
                  <a:pt x="521" y="129"/>
                </a:cubicBezTo>
                <a:close/>
                <a:moveTo>
                  <a:pt x="342" y="156"/>
                </a:moveTo>
                <a:cubicBezTo>
                  <a:pt x="402" y="156"/>
                  <a:pt x="458" y="185"/>
                  <a:pt x="493" y="234"/>
                </a:cubicBezTo>
                <a:cubicBezTo>
                  <a:pt x="512" y="215"/>
                  <a:pt x="512" y="215"/>
                  <a:pt x="512" y="215"/>
                </a:cubicBezTo>
                <a:cubicBezTo>
                  <a:pt x="471" y="162"/>
                  <a:pt x="408" y="130"/>
                  <a:pt x="342" y="130"/>
                </a:cubicBezTo>
                <a:cubicBezTo>
                  <a:pt x="225" y="130"/>
                  <a:pt x="130" y="226"/>
                  <a:pt x="130" y="343"/>
                </a:cubicBezTo>
                <a:cubicBezTo>
                  <a:pt x="130" y="460"/>
                  <a:pt x="225" y="555"/>
                  <a:pt x="342" y="555"/>
                </a:cubicBezTo>
                <a:cubicBezTo>
                  <a:pt x="408" y="555"/>
                  <a:pt x="471" y="523"/>
                  <a:pt x="512" y="470"/>
                </a:cubicBezTo>
                <a:cubicBezTo>
                  <a:pt x="493" y="452"/>
                  <a:pt x="493" y="452"/>
                  <a:pt x="493" y="452"/>
                </a:cubicBezTo>
                <a:cubicBezTo>
                  <a:pt x="458" y="500"/>
                  <a:pt x="402" y="529"/>
                  <a:pt x="342" y="529"/>
                </a:cubicBezTo>
                <a:cubicBezTo>
                  <a:pt x="239" y="529"/>
                  <a:pt x="156" y="445"/>
                  <a:pt x="156" y="343"/>
                </a:cubicBezTo>
                <a:cubicBezTo>
                  <a:pt x="156" y="240"/>
                  <a:pt x="239" y="156"/>
                  <a:pt x="342" y="156"/>
                </a:cubicBezTo>
                <a:close/>
                <a:moveTo>
                  <a:pt x="542" y="148"/>
                </a:moveTo>
                <a:cubicBezTo>
                  <a:pt x="524" y="167"/>
                  <a:pt x="524" y="167"/>
                  <a:pt x="524" y="167"/>
                </a:cubicBezTo>
                <a:cubicBezTo>
                  <a:pt x="530" y="173"/>
                  <a:pt x="536" y="180"/>
                  <a:pt x="541" y="186"/>
                </a:cubicBezTo>
                <a:cubicBezTo>
                  <a:pt x="559" y="167"/>
                  <a:pt x="559" y="167"/>
                  <a:pt x="559" y="167"/>
                </a:cubicBezTo>
                <a:cubicBezTo>
                  <a:pt x="554" y="161"/>
                  <a:pt x="548" y="155"/>
                  <a:pt x="542" y="148"/>
                </a:cubicBezTo>
                <a:close/>
                <a:moveTo>
                  <a:pt x="63" y="360"/>
                </a:moveTo>
                <a:cubicBezTo>
                  <a:pt x="72" y="507"/>
                  <a:pt x="194" y="622"/>
                  <a:pt x="342" y="622"/>
                </a:cubicBezTo>
                <a:cubicBezTo>
                  <a:pt x="408" y="622"/>
                  <a:pt x="471" y="599"/>
                  <a:pt x="521" y="556"/>
                </a:cubicBezTo>
                <a:cubicBezTo>
                  <a:pt x="503" y="538"/>
                  <a:pt x="503" y="538"/>
                  <a:pt x="503" y="538"/>
                </a:cubicBezTo>
                <a:cubicBezTo>
                  <a:pt x="458" y="575"/>
                  <a:pt x="401" y="596"/>
                  <a:pt x="342" y="596"/>
                </a:cubicBezTo>
                <a:cubicBezTo>
                  <a:pt x="208" y="596"/>
                  <a:pt x="98" y="493"/>
                  <a:pt x="89" y="360"/>
                </a:cubicBezTo>
                <a:lnTo>
                  <a:pt x="63" y="360"/>
                </a:lnTo>
                <a:close/>
                <a:moveTo>
                  <a:pt x="524" y="518"/>
                </a:moveTo>
                <a:cubicBezTo>
                  <a:pt x="542" y="537"/>
                  <a:pt x="542" y="537"/>
                  <a:pt x="542" y="537"/>
                </a:cubicBezTo>
                <a:cubicBezTo>
                  <a:pt x="548" y="531"/>
                  <a:pt x="554" y="524"/>
                  <a:pt x="559" y="518"/>
                </a:cubicBezTo>
                <a:cubicBezTo>
                  <a:pt x="541" y="499"/>
                  <a:pt x="541" y="499"/>
                  <a:pt x="541" y="499"/>
                </a:cubicBezTo>
                <a:cubicBezTo>
                  <a:pt x="536" y="506"/>
                  <a:pt x="530" y="512"/>
                  <a:pt x="524" y="518"/>
                </a:cubicBezTo>
                <a:close/>
                <a:moveTo>
                  <a:pt x="342" y="659"/>
                </a:moveTo>
                <a:cubicBezTo>
                  <a:pt x="168" y="659"/>
                  <a:pt x="26" y="517"/>
                  <a:pt x="26" y="343"/>
                </a:cubicBezTo>
                <a:cubicBezTo>
                  <a:pt x="26" y="168"/>
                  <a:pt x="168" y="26"/>
                  <a:pt x="342" y="26"/>
                </a:cubicBezTo>
                <a:cubicBezTo>
                  <a:pt x="437" y="26"/>
                  <a:pt x="525" y="68"/>
                  <a:pt x="585" y="141"/>
                </a:cubicBezTo>
                <a:cubicBezTo>
                  <a:pt x="604" y="123"/>
                  <a:pt x="604" y="123"/>
                  <a:pt x="604" y="123"/>
                </a:cubicBezTo>
                <a:cubicBezTo>
                  <a:pt x="539" y="45"/>
                  <a:pt x="443" y="0"/>
                  <a:pt x="342" y="0"/>
                </a:cubicBezTo>
                <a:cubicBezTo>
                  <a:pt x="153" y="0"/>
                  <a:pt x="0" y="154"/>
                  <a:pt x="0" y="343"/>
                </a:cubicBezTo>
                <a:cubicBezTo>
                  <a:pt x="0" y="531"/>
                  <a:pt x="153" y="685"/>
                  <a:pt x="342" y="685"/>
                </a:cubicBezTo>
                <a:cubicBezTo>
                  <a:pt x="443" y="685"/>
                  <a:pt x="539" y="640"/>
                  <a:pt x="604" y="563"/>
                </a:cubicBezTo>
                <a:cubicBezTo>
                  <a:pt x="585" y="544"/>
                  <a:pt x="585" y="544"/>
                  <a:pt x="585" y="544"/>
                </a:cubicBezTo>
                <a:cubicBezTo>
                  <a:pt x="525" y="617"/>
                  <a:pt x="437" y="659"/>
                  <a:pt x="342" y="65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4" name="AutoShape 2" descr="https://mir-s3-cdn-cf.behance.net/project_modules/1400/900bc963291753.5aaba4626030d.jpg"/>
          <p:cNvSpPr>
            <a:spLocks noChangeAspect="1" noChangeArrowheads="1"/>
          </p:cNvSpPr>
          <p:nvPr/>
        </p:nvSpPr>
        <p:spPr bwMode="auto">
          <a:xfrm>
            <a:off x="11781681" y="314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5" name="椭圆 14"/>
          <p:cNvSpPr/>
          <p:nvPr/>
        </p:nvSpPr>
        <p:spPr>
          <a:xfrm>
            <a:off x="9968955" y="6350312"/>
            <a:ext cx="381965" cy="38196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6" name="椭圆 15"/>
          <p:cNvSpPr/>
          <p:nvPr/>
        </p:nvSpPr>
        <p:spPr>
          <a:xfrm>
            <a:off x="10478240" y="6350311"/>
            <a:ext cx="381965" cy="38196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7" name="椭圆 16"/>
          <p:cNvSpPr/>
          <p:nvPr/>
        </p:nvSpPr>
        <p:spPr>
          <a:xfrm>
            <a:off x="10999100" y="6350311"/>
            <a:ext cx="381965" cy="38196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8" name="椭圆 17"/>
          <p:cNvSpPr/>
          <p:nvPr/>
        </p:nvSpPr>
        <p:spPr>
          <a:xfrm>
            <a:off x="11496808" y="6350311"/>
            <a:ext cx="381965" cy="38196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9" name="椭圆 18"/>
          <p:cNvSpPr/>
          <p:nvPr/>
        </p:nvSpPr>
        <p:spPr>
          <a:xfrm flipV="1">
            <a:off x="11781683" y="2862887"/>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0" name="椭圆 19"/>
          <p:cNvSpPr/>
          <p:nvPr/>
        </p:nvSpPr>
        <p:spPr>
          <a:xfrm flipV="1">
            <a:off x="11781683" y="3091755"/>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1" name="椭圆 20"/>
          <p:cNvSpPr/>
          <p:nvPr/>
        </p:nvSpPr>
        <p:spPr>
          <a:xfrm flipV="1">
            <a:off x="11781683" y="3320623"/>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2" name="椭圆 21"/>
          <p:cNvSpPr/>
          <p:nvPr/>
        </p:nvSpPr>
        <p:spPr>
          <a:xfrm flipV="1">
            <a:off x="11781683" y="3577312"/>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grpSp>
        <p:nvGrpSpPr>
          <p:cNvPr id="27" name="组合 26"/>
          <p:cNvGrpSpPr/>
          <p:nvPr/>
        </p:nvGrpSpPr>
        <p:grpSpPr>
          <a:xfrm>
            <a:off x="1203382" y="2572275"/>
            <a:ext cx="9851977" cy="3302774"/>
            <a:chOff x="-2235200" y="316726"/>
            <a:chExt cx="14808139" cy="3302774"/>
          </a:xfrm>
        </p:grpSpPr>
        <p:sp>
          <p:nvSpPr>
            <p:cNvPr id="30" name="平行四边形 29"/>
            <p:cNvSpPr/>
            <p:nvPr/>
          </p:nvSpPr>
          <p:spPr>
            <a:xfrm>
              <a:off x="-2133600" y="33782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1" name="平行四边形 30"/>
            <p:cNvSpPr/>
            <p:nvPr/>
          </p:nvSpPr>
          <p:spPr>
            <a:xfrm>
              <a:off x="-2108200" y="3276600"/>
              <a:ext cx="254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2" name="平行四边形 31"/>
            <p:cNvSpPr/>
            <p:nvPr/>
          </p:nvSpPr>
          <p:spPr>
            <a:xfrm>
              <a:off x="-1879600" y="3568700"/>
              <a:ext cx="1524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3" name="平行四边形 32"/>
            <p:cNvSpPr/>
            <p:nvPr/>
          </p:nvSpPr>
          <p:spPr>
            <a:xfrm>
              <a:off x="-1841500" y="27305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4" name="平行四边形 33"/>
            <p:cNvSpPr/>
            <p:nvPr/>
          </p:nvSpPr>
          <p:spPr>
            <a:xfrm>
              <a:off x="-1727200" y="2908300"/>
              <a:ext cx="127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5" name="平行四边形 34"/>
            <p:cNvSpPr/>
            <p:nvPr/>
          </p:nvSpPr>
          <p:spPr>
            <a:xfrm>
              <a:off x="-1612900" y="28448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6" name="平行四边形 35"/>
            <p:cNvSpPr/>
            <p:nvPr/>
          </p:nvSpPr>
          <p:spPr>
            <a:xfrm>
              <a:off x="-1384300" y="3302000"/>
              <a:ext cx="2159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7" name="平行四边形 36"/>
            <p:cNvSpPr/>
            <p:nvPr/>
          </p:nvSpPr>
          <p:spPr>
            <a:xfrm>
              <a:off x="-1295400" y="3111500"/>
              <a:ext cx="2032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8" name="平行四边形 37"/>
            <p:cNvSpPr/>
            <p:nvPr/>
          </p:nvSpPr>
          <p:spPr>
            <a:xfrm>
              <a:off x="-1219200" y="34290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39" name="平行四边形 38"/>
            <p:cNvSpPr/>
            <p:nvPr/>
          </p:nvSpPr>
          <p:spPr>
            <a:xfrm>
              <a:off x="-1028700" y="2654300"/>
              <a:ext cx="2159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0" name="平行四边形 39"/>
            <p:cNvSpPr/>
            <p:nvPr/>
          </p:nvSpPr>
          <p:spPr>
            <a:xfrm>
              <a:off x="-889000" y="3149600"/>
              <a:ext cx="1524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1" name="平行四边形 40"/>
            <p:cNvSpPr/>
            <p:nvPr/>
          </p:nvSpPr>
          <p:spPr>
            <a:xfrm>
              <a:off x="-762000" y="3162300"/>
              <a:ext cx="1905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2" name="平行四边形 41"/>
            <p:cNvSpPr/>
            <p:nvPr/>
          </p:nvSpPr>
          <p:spPr>
            <a:xfrm>
              <a:off x="-698500" y="35433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3" name="平行四边形 42"/>
            <p:cNvSpPr/>
            <p:nvPr/>
          </p:nvSpPr>
          <p:spPr>
            <a:xfrm>
              <a:off x="-495300" y="28067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4" name="平行四边形 43"/>
            <p:cNvSpPr/>
            <p:nvPr/>
          </p:nvSpPr>
          <p:spPr>
            <a:xfrm>
              <a:off x="-393700" y="35687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5" name="平行四边形 44"/>
            <p:cNvSpPr/>
            <p:nvPr/>
          </p:nvSpPr>
          <p:spPr>
            <a:xfrm>
              <a:off x="-266700" y="2984500"/>
              <a:ext cx="254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6" name="平行四边形 45"/>
            <p:cNvSpPr/>
            <p:nvPr/>
          </p:nvSpPr>
          <p:spPr>
            <a:xfrm>
              <a:off x="-165100" y="26543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7" name="平行四边形 46"/>
            <p:cNvSpPr/>
            <p:nvPr/>
          </p:nvSpPr>
          <p:spPr>
            <a:xfrm>
              <a:off x="-25400" y="3022600"/>
              <a:ext cx="1778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8" name="平行四边形 47"/>
            <p:cNvSpPr/>
            <p:nvPr/>
          </p:nvSpPr>
          <p:spPr>
            <a:xfrm>
              <a:off x="152400" y="2806700"/>
              <a:ext cx="2032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49" name="平行四边形 48"/>
            <p:cNvSpPr/>
            <p:nvPr/>
          </p:nvSpPr>
          <p:spPr>
            <a:xfrm>
              <a:off x="254000" y="33020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0" name="平行四边形 49"/>
            <p:cNvSpPr/>
            <p:nvPr/>
          </p:nvSpPr>
          <p:spPr>
            <a:xfrm>
              <a:off x="304800" y="3492500"/>
              <a:ext cx="1651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1" name="平行四边形 50"/>
            <p:cNvSpPr/>
            <p:nvPr/>
          </p:nvSpPr>
          <p:spPr>
            <a:xfrm>
              <a:off x="520700" y="35433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2" name="平行四边形 51"/>
            <p:cNvSpPr/>
            <p:nvPr/>
          </p:nvSpPr>
          <p:spPr>
            <a:xfrm>
              <a:off x="558800" y="3479800"/>
              <a:ext cx="1651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3" name="平行四边形 52"/>
            <p:cNvSpPr/>
            <p:nvPr/>
          </p:nvSpPr>
          <p:spPr>
            <a:xfrm>
              <a:off x="762000" y="34036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4" name="平行四边形 53"/>
            <p:cNvSpPr/>
            <p:nvPr/>
          </p:nvSpPr>
          <p:spPr>
            <a:xfrm>
              <a:off x="901700" y="29083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5" name="平行四边形 54"/>
            <p:cNvSpPr/>
            <p:nvPr/>
          </p:nvSpPr>
          <p:spPr>
            <a:xfrm>
              <a:off x="965200" y="2832100"/>
              <a:ext cx="2032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6" name="平行四边形 55"/>
            <p:cNvSpPr/>
            <p:nvPr/>
          </p:nvSpPr>
          <p:spPr>
            <a:xfrm>
              <a:off x="1117600" y="3238500"/>
              <a:ext cx="127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7" name="平行四边形 56"/>
            <p:cNvSpPr/>
            <p:nvPr/>
          </p:nvSpPr>
          <p:spPr>
            <a:xfrm>
              <a:off x="1231900" y="3378200"/>
              <a:ext cx="1651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8" name="平行四边形 57"/>
            <p:cNvSpPr/>
            <p:nvPr/>
          </p:nvSpPr>
          <p:spPr>
            <a:xfrm>
              <a:off x="1371600" y="33401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59" name="平行四边形 58"/>
            <p:cNvSpPr/>
            <p:nvPr/>
          </p:nvSpPr>
          <p:spPr>
            <a:xfrm>
              <a:off x="1485900" y="33274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0" name="平行四边形 59"/>
            <p:cNvSpPr/>
            <p:nvPr/>
          </p:nvSpPr>
          <p:spPr>
            <a:xfrm>
              <a:off x="1651000" y="2844800"/>
              <a:ext cx="2413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1" name="平行四边形 60"/>
            <p:cNvSpPr/>
            <p:nvPr/>
          </p:nvSpPr>
          <p:spPr>
            <a:xfrm>
              <a:off x="1778000" y="2933700"/>
              <a:ext cx="1397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2" name="平行四边形 61"/>
            <p:cNvSpPr/>
            <p:nvPr/>
          </p:nvSpPr>
          <p:spPr>
            <a:xfrm>
              <a:off x="1841500" y="31496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3" name="平行四边形 62"/>
            <p:cNvSpPr/>
            <p:nvPr/>
          </p:nvSpPr>
          <p:spPr>
            <a:xfrm>
              <a:off x="1955800" y="31496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4" name="平行四边形 63"/>
            <p:cNvSpPr/>
            <p:nvPr/>
          </p:nvSpPr>
          <p:spPr>
            <a:xfrm>
              <a:off x="2146300" y="2679700"/>
              <a:ext cx="1651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5" name="平行四边形 64"/>
            <p:cNvSpPr/>
            <p:nvPr/>
          </p:nvSpPr>
          <p:spPr>
            <a:xfrm>
              <a:off x="2235200" y="26670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6" name="平行四边形 65"/>
            <p:cNvSpPr/>
            <p:nvPr/>
          </p:nvSpPr>
          <p:spPr>
            <a:xfrm>
              <a:off x="2336800" y="31242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7" name="平行四边形 66"/>
            <p:cNvSpPr/>
            <p:nvPr/>
          </p:nvSpPr>
          <p:spPr>
            <a:xfrm>
              <a:off x="2540000" y="2578100"/>
              <a:ext cx="1778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8" name="平行四边形 67"/>
            <p:cNvSpPr/>
            <p:nvPr/>
          </p:nvSpPr>
          <p:spPr>
            <a:xfrm>
              <a:off x="2667000" y="30480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69" name="平行四边形 68"/>
            <p:cNvSpPr/>
            <p:nvPr/>
          </p:nvSpPr>
          <p:spPr>
            <a:xfrm>
              <a:off x="2819400" y="3352800"/>
              <a:ext cx="1905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0" name="平行四边形 69"/>
            <p:cNvSpPr/>
            <p:nvPr/>
          </p:nvSpPr>
          <p:spPr>
            <a:xfrm>
              <a:off x="2921000" y="3454400"/>
              <a:ext cx="1778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1" name="平行四边形 70"/>
            <p:cNvSpPr/>
            <p:nvPr/>
          </p:nvSpPr>
          <p:spPr>
            <a:xfrm>
              <a:off x="2997200" y="34798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2" name="平行四边形 71"/>
            <p:cNvSpPr/>
            <p:nvPr/>
          </p:nvSpPr>
          <p:spPr>
            <a:xfrm>
              <a:off x="3086100" y="29083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3" name="平行四边形 72"/>
            <p:cNvSpPr/>
            <p:nvPr/>
          </p:nvSpPr>
          <p:spPr>
            <a:xfrm>
              <a:off x="3276600" y="2755900"/>
              <a:ext cx="1397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4" name="平行四边形 73"/>
            <p:cNvSpPr/>
            <p:nvPr/>
          </p:nvSpPr>
          <p:spPr>
            <a:xfrm>
              <a:off x="3340100" y="2616200"/>
              <a:ext cx="2159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5" name="平行四边形 74"/>
            <p:cNvSpPr/>
            <p:nvPr/>
          </p:nvSpPr>
          <p:spPr>
            <a:xfrm>
              <a:off x="3467100" y="31369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6" name="平行四边形 75"/>
            <p:cNvSpPr/>
            <p:nvPr/>
          </p:nvSpPr>
          <p:spPr>
            <a:xfrm>
              <a:off x="3657600" y="31242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7" name="平行四边形 76"/>
            <p:cNvSpPr/>
            <p:nvPr/>
          </p:nvSpPr>
          <p:spPr>
            <a:xfrm>
              <a:off x="3835400" y="25527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8" name="平行四边形 77"/>
            <p:cNvSpPr/>
            <p:nvPr/>
          </p:nvSpPr>
          <p:spPr>
            <a:xfrm>
              <a:off x="3860800" y="3479800"/>
              <a:ext cx="254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79" name="平行四边形 78"/>
            <p:cNvSpPr/>
            <p:nvPr/>
          </p:nvSpPr>
          <p:spPr>
            <a:xfrm>
              <a:off x="4076700" y="3098800"/>
              <a:ext cx="2032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0" name="平行四边形 79"/>
            <p:cNvSpPr/>
            <p:nvPr/>
          </p:nvSpPr>
          <p:spPr>
            <a:xfrm>
              <a:off x="4140200" y="28829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1" name="平行四边形 80"/>
            <p:cNvSpPr/>
            <p:nvPr/>
          </p:nvSpPr>
          <p:spPr>
            <a:xfrm>
              <a:off x="4279900" y="32258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2" name="平行四边形 81"/>
            <p:cNvSpPr/>
            <p:nvPr/>
          </p:nvSpPr>
          <p:spPr>
            <a:xfrm>
              <a:off x="4381500" y="2590800"/>
              <a:ext cx="1524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3" name="平行四边形 82"/>
            <p:cNvSpPr/>
            <p:nvPr/>
          </p:nvSpPr>
          <p:spPr>
            <a:xfrm>
              <a:off x="4584700" y="3517900"/>
              <a:ext cx="1524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4" name="平行四边形 83"/>
            <p:cNvSpPr/>
            <p:nvPr/>
          </p:nvSpPr>
          <p:spPr>
            <a:xfrm>
              <a:off x="4686300" y="3568700"/>
              <a:ext cx="1524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5" name="平行四边形 84"/>
            <p:cNvSpPr/>
            <p:nvPr/>
          </p:nvSpPr>
          <p:spPr>
            <a:xfrm>
              <a:off x="4762500" y="2806700"/>
              <a:ext cx="1905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6" name="平行四边形 85"/>
            <p:cNvSpPr/>
            <p:nvPr/>
          </p:nvSpPr>
          <p:spPr>
            <a:xfrm>
              <a:off x="4953000" y="3543300"/>
              <a:ext cx="1651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7" name="平行四边形 86"/>
            <p:cNvSpPr/>
            <p:nvPr/>
          </p:nvSpPr>
          <p:spPr>
            <a:xfrm>
              <a:off x="5029200" y="28956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8" name="平行四边形 87"/>
            <p:cNvSpPr/>
            <p:nvPr/>
          </p:nvSpPr>
          <p:spPr>
            <a:xfrm>
              <a:off x="5156200" y="2641600"/>
              <a:ext cx="1651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89" name="平行四边形 88"/>
            <p:cNvSpPr/>
            <p:nvPr/>
          </p:nvSpPr>
          <p:spPr>
            <a:xfrm>
              <a:off x="5334000" y="28956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0" name="平行四边形 89"/>
            <p:cNvSpPr/>
            <p:nvPr/>
          </p:nvSpPr>
          <p:spPr>
            <a:xfrm>
              <a:off x="5422900" y="3048000"/>
              <a:ext cx="1651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1" name="平行四边形 90"/>
            <p:cNvSpPr/>
            <p:nvPr/>
          </p:nvSpPr>
          <p:spPr>
            <a:xfrm>
              <a:off x="5549900" y="3251200"/>
              <a:ext cx="2159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2" name="平行四边形 91"/>
            <p:cNvSpPr/>
            <p:nvPr/>
          </p:nvSpPr>
          <p:spPr>
            <a:xfrm>
              <a:off x="5727700" y="2743200"/>
              <a:ext cx="1778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3" name="平行四边形 92"/>
            <p:cNvSpPr/>
            <p:nvPr/>
          </p:nvSpPr>
          <p:spPr>
            <a:xfrm>
              <a:off x="5778500" y="35687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4" name="平行四边形 93"/>
            <p:cNvSpPr/>
            <p:nvPr/>
          </p:nvSpPr>
          <p:spPr>
            <a:xfrm>
              <a:off x="5943600" y="3149600"/>
              <a:ext cx="1651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5" name="平行四边形 94"/>
            <p:cNvSpPr/>
            <p:nvPr/>
          </p:nvSpPr>
          <p:spPr>
            <a:xfrm>
              <a:off x="6108700" y="27940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6" name="平行四边形 95"/>
            <p:cNvSpPr/>
            <p:nvPr/>
          </p:nvSpPr>
          <p:spPr>
            <a:xfrm>
              <a:off x="6248400" y="33655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7" name="平行四边形 96"/>
            <p:cNvSpPr/>
            <p:nvPr/>
          </p:nvSpPr>
          <p:spPr>
            <a:xfrm>
              <a:off x="6273800" y="3225800"/>
              <a:ext cx="1778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8" name="平行四边形 97"/>
            <p:cNvSpPr/>
            <p:nvPr/>
          </p:nvSpPr>
          <p:spPr>
            <a:xfrm>
              <a:off x="6464300" y="3543300"/>
              <a:ext cx="2413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99" name="平行四边形 98"/>
            <p:cNvSpPr/>
            <p:nvPr/>
          </p:nvSpPr>
          <p:spPr>
            <a:xfrm>
              <a:off x="6540500" y="33655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0" name="平行四边形 99"/>
            <p:cNvSpPr/>
            <p:nvPr/>
          </p:nvSpPr>
          <p:spPr>
            <a:xfrm>
              <a:off x="6654800" y="3352800"/>
              <a:ext cx="1397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1" name="平行四边形 100"/>
            <p:cNvSpPr/>
            <p:nvPr/>
          </p:nvSpPr>
          <p:spPr>
            <a:xfrm>
              <a:off x="6845300" y="2616200"/>
              <a:ext cx="2032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2" name="平行四边形 101"/>
            <p:cNvSpPr/>
            <p:nvPr/>
          </p:nvSpPr>
          <p:spPr>
            <a:xfrm>
              <a:off x="6946900" y="2565400"/>
              <a:ext cx="127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3" name="平行四边形 102"/>
            <p:cNvSpPr/>
            <p:nvPr/>
          </p:nvSpPr>
          <p:spPr>
            <a:xfrm>
              <a:off x="7035800" y="33782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4" name="平行四边形 103"/>
            <p:cNvSpPr/>
            <p:nvPr/>
          </p:nvSpPr>
          <p:spPr>
            <a:xfrm>
              <a:off x="7239000" y="30353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5" name="平行四边形 104"/>
            <p:cNvSpPr/>
            <p:nvPr/>
          </p:nvSpPr>
          <p:spPr>
            <a:xfrm>
              <a:off x="7302500" y="3365500"/>
              <a:ext cx="1397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6" name="平行四边形 105"/>
            <p:cNvSpPr/>
            <p:nvPr/>
          </p:nvSpPr>
          <p:spPr>
            <a:xfrm>
              <a:off x="7429500" y="3543300"/>
              <a:ext cx="2540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7" name="平行四边形 106"/>
            <p:cNvSpPr/>
            <p:nvPr/>
          </p:nvSpPr>
          <p:spPr>
            <a:xfrm>
              <a:off x="7531100" y="2679700"/>
              <a:ext cx="1397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8" name="平行四边形 107"/>
            <p:cNvSpPr/>
            <p:nvPr/>
          </p:nvSpPr>
          <p:spPr>
            <a:xfrm>
              <a:off x="7772400" y="3009900"/>
              <a:ext cx="2413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09" name="平行四边形 108"/>
            <p:cNvSpPr/>
            <p:nvPr/>
          </p:nvSpPr>
          <p:spPr>
            <a:xfrm>
              <a:off x="7810500" y="34290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0" name="平行四边形 109"/>
            <p:cNvSpPr/>
            <p:nvPr/>
          </p:nvSpPr>
          <p:spPr>
            <a:xfrm>
              <a:off x="7962900" y="2552700"/>
              <a:ext cx="1778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1" name="平行四边形 110"/>
            <p:cNvSpPr/>
            <p:nvPr/>
          </p:nvSpPr>
          <p:spPr>
            <a:xfrm>
              <a:off x="8051800" y="3009900"/>
              <a:ext cx="1905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2" name="平行四边形 111"/>
            <p:cNvSpPr/>
            <p:nvPr/>
          </p:nvSpPr>
          <p:spPr>
            <a:xfrm>
              <a:off x="8280400" y="3213100"/>
              <a:ext cx="127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3" name="平行四边形 112"/>
            <p:cNvSpPr/>
            <p:nvPr/>
          </p:nvSpPr>
          <p:spPr>
            <a:xfrm>
              <a:off x="8293100" y="3073400"/>
              <a:ext cx="1905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4" name="平行四边形 113"/>
            <p:cNvSpPr/>
            <p:nvPr/>
          </p:nvSpPr>
          <p:spPr>
            <a:xfrm>
              <a:off x="8509000" y="28575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5" name="平行四边形 114"/>
            <p:cNvSpPr/>
            <p:nvPr/>
          </p:nvSpPr>
          <p:spPr>
            <a:xfrm>
              <a:off x="8610600" y="3505200"/>
              <a:ext cx="1651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6" name="平行四边形 115"/>
            <p:cNvSpPr/>
            <p:nvPr/>
          </p:nvSpPr>
          <p:spPr>
            <a:xfrm>
              <a:off x="8750300" y="3492500"/>
              <a:ext cx="1397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7" name="平行四边形 116"/>
            <p:cNvSpPr/>
            <p:nvPr/>
          </p:nvSpPr>
          <p:spPr>
            <a:xfrm>
              <a:off x="8851900" y="2654300"/>
              <a:ext cx="2540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8" name="平行四边形 117"/>
            <p:cNvSpPr/>
            <p:nvPr/>
          </p:nvSpPr>
          <p:spPr>
            <a:xfrm>
              <a:off x="9042400" y="2730500"/>
              <a:ext cx="2286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19" name="平行四边形 118"/>
            <p:cNvSpPr/>
            <p:nvPr/>
          </p:nvSpPr>
          <p:spPr>
            <a:xfrm>
              <a:off x="9144000" y="2616200"/>
              <a:ext cx="1397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0" name="平行四边形 119"/>
            <p:cNvSpPr/>
            <p:nvPr/>
          </p:nvSpPr>
          <p:spPr>
            <a:xfrm>
              <a:off x="9182100" y="2959100"/>
              <a:ext cx="165100" cy="254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1" name="平行四边形 120"/>
            <p:cNvSpPr/>
            <p:nvPr/>
          </p:nvSpPr>
          <p:spPr>
            <a:xfrm>
              <a:off x="9410700" y="3022600"/>
              <a:ext cx="2159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2" name="平行四边形 121"/>
            <p:cNvSpPr/>
            <p:nvPr/>
          </p:nvSpPr>
          <p:spPr>
            <a:xfrm>
              <a:off x="9499600" y="2717800"/>
              <a:ext cx="228600" cy="12700"/>
            </a:xfrm>
            <a:prstGeom prst="parallelogram">
              <a:avLst>
                <a:gd name="adj" fmla="val 34099"/>
              </a:avLst>
            </a:prstGeom>
            <a:solidFill>
              <a:srgbClr val="A1249B"/>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3" name="平行四边形 122"/>
            <p:cNvSpPr/>
            <p:nvPr/>
          </p:nvSpPr>
          <p:spPr>
            <a:xfrm>
              <a:off x="-2235200" y="26670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4" name="平行四边形 123"/>
            <p:cNvSpPr/>
            <p:nvPr/>
          </p:nvSpPr>
          <p:spPr>
            <a:xfrm>
              <a:off x="-2120900" y="35052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5" name="平行四边形 124"/>
            <p:cNvSpPr/>
            <p:nvPr/>
          </p:nvSpPr>
          <p:spPr>
            <a:xfrm>
              <a:off x="-1917700" y="30861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6" name="平行四边形 125"/>
            <p:cNvSpPr/>
            <p:nvPr/>
          </p:nvSpPr>
          <p:spPr>
            <a:xfrm>
              <a:off x="-1866900" y="29083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7" name="平行四边形 126"/>
            <p:cNvSpPr/>
            <p:nvPr/>
          </p:nvSpPr>
          <p:spPr>
            <a:xfrm>
              <a:off x="-1625600" y="28829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8" name="平行四边形 127"/>
            <p:cNvSpPr/>
            <p:nvPr/>
          </p:nvSpPr>
          <p:spPr>
            <a:xfrm>
              <a:off x="-1600200" y="2908300"/>
              <a:ext cx="2413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9" name="平行四边形 128"/>
            <p:cNvSpPr/>
            <p:nvPr/>
          </p:nvSpPr>
          <p:spPr>
            <a:xfrm>
              <a:off x="-1447800" y="32639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0" name="平行四边形 129"/>
            <p:cNvSpPr/>
            <p:nvPr/>
          </p:nvSpPr>
          <p:spPr>
            <a:xfrm>
              <a:off x="-1244600" y="27051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1" name="平行四边形 130"/>
            <p:cNvSpPr/>
            <p:nvPr/>
          </p:nvSpPr>
          <p:spPr>
            <a:xfrm>
              <a:off x="-1231900" y="33147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2" name="平行四边形 131"/>
            <p:cNvSpPr/>
            <p:nvPr/>
          </p:nvSpPr>
          <p:spPr>
            <a:xfrm>
              <a:off x="-1041400" y="30226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3" name="平行四边形 132"/>
            <p:cNvSpPr/>
            <p:nvPr/>
          </p:nvSpPr>
          <p:spPr>
            <a:xfrm>
              <a:off x="-876300" y="26797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4" name="平行四边形 133"/>
            <p:cNvSpPr/>
            <p:nvPr/>
          </p:nvSpPr>
          <p:spPr>
            <a:xfrm>
              <a:off x="-812800" y="31750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5" name="平行四边形 134"/>
            <p:cNvSpPr/>
            <p:nvPr/>
          </p:nvSpPr>
          <p:spPr>
            <a:xfrm>
              <a:off x="-711200" y="33020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6" name="平行四边形 135"/>
            <p:cNvSpPr/>
            <p:nvPr/>
          </p:nvSpPr>
          <p:spPr>
            <a:xfrm>
              <a:off x="-533400" y="33528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7" name="平行四边形 136"/>
            <p:cNvSpPr/>
            <p:nvPr/>
          </p:nvSpPr>
          <p:spPr>
            <a:xfrm>
              <a:off x="-381000" y="31369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8" name="平行四边形 137"/>
            <p:cNvSpPr/>
            <p:nvPr/>
          </p:nvSpPr>
          <p:spPr>
            <a:xfrm>
              <a:off x="-292100" y="34036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39" name="平行四边形 138"/>
            <p:cNvSpPr/>
            <p:nvPr/>
          </p:nvSpPr>
          <p:spPr>
            <a:xfrm>
              <a:off x="-203200" y="31750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0" name="平行四边形 139"/>
            <p:cNvSpPr/>
            <p:nvPr/>
          </p:nvSpPr>
          <p:spPr>
            <a:xfrm>
              <a:off x="25400" y="28829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1" name="平行四边形 140"/>
            <p:cNvSpPr/>
            <p:nvPr/>
          </p:nvSpPr>
          <p:spPr>
            <a:xfrm>
              <a:off x="50800" y="31496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2" name="平行四边形 141"/>
            <p:cNvSpPr/>
            <p:nvPr/>
          </p:nvSpPr>
          <p:spPr>
            <a:xfrm>
              <a:off x="177800" y="30480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3" name="平行四边形 142"/>
            <p:cNvSpPr/>
            <p:nvPr/>
          </p:nvSpPr>
          <p:spPr>
            <a:xfrm>
              <a:off x="381000" y="31496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4" name="平行四边形 143"/>
            <p:cNvSpPr/>
            <p:nvPr/>
          </p:nvSpPr>
          <p:spPr>
            <a:xfrm>
              <a:off x="533400" y="35560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5" name="平行四边形 144"/>
            <p:cNvSpPr/>
            <p:nvPr/>
          </p:nvSpPr>
          <p:spPr>
            <a:xfrm>
              <a:off x="609600" y="26289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6" name="平行四边形 145"/>
            <p:cNvSpPr/>
            <p:nvPr/>
          </p:nvSpPr>
          <p:spPr>
            <a:xfrm>
              <a:off x="673100" y="31496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7" name="平行四边形 146"/>
            <p:cNvSpPr/>
            <p:nvPr/>
          </p:nvSpPr>
          <p:spPr>
            <a:xfrm>
              <a:off x="812800" y="35941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8" name="平行四边形 147"/>
            <p:cNvSpPr/>
            <p:nvPr/>
          </p:nvSpPr>
          <p:spPr>
            <a:xfrm>
              <a:off x="1028700" y="28702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49" name="平行四边形 148"/>
            <p:cNvSpPr/>
            <p:nvPr/>
          </p:nvSpPr>
          <p:spPr>
            <a:xfrm>
              <a:off x="1143000" y="34163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0" name="平行四边形 149"/>
            <p:cNvSpPr/>
            <p:nvPr/>
          </p:nvSpPr>
          <p:spPr>
            <a:xfrm>
              <a:off x="1257300" y="33909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1" name="平行四边形 150"/>
            <p:cNvSpPr/>
            <p:nvPr/>
          </p:nvSpPr>
          <p:spPr>
            <a:xfrm>
              <a:off x="1358900" y="35941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2" name="平行四边形 151"/>
            <p:cNvSpPr/>
            <p:nvPr/>
          </p:nvSpPr>
          <p:spPr>
            <a:xfrm>
              <a:off x="1524000" y="32766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3" name="平行四边形 152"/>
            <p:cNvSpPr/>
            <p:nvPr/>
          </p:nvSpPr>
          <p:spPr>
            <a:xfrm>
              <a:off x="1625600" y="29718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4" name="平行四边形 153"/>
            <p:cNvSpPr/>
            <p:nvPr/>
          </p:nvSpPr>
          <p:spPr>
            <a:xfrm>
              <a:off x="1739900" y="3060700"/>
              <a:ext cx="2413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5" name="平行四边形 154"/>
            <p:cNvSpPr/>
            <p:nvPr/>
          </p:nvSpPr>
          <p:spPr>
            <a:xfrm>
              <a:off x="1930400" y="30861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6" name="平行四边形 155"/>
            <p:cNvSpPr/>
            <p:nvPr/>
          </p:nvSpPr>
          <p:spPr>
            <a:xfrm>
              <a:off x="2006600" y="26416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7" name="平行四边形 156"/>
            <p:cNvSpPr/>
            <p:nvPr/>
          </p:nvSpPr>
          <p:spPr>
            <a:xfrm>
              <a:off x="2120900" y="2819400"/>
              <a:ext cx="1524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8" name="平行四边形 157"/>
            <p:cNvSpPr/>
            <p:nvPr/>
          </p:nvSpPr>
          <p:spPr>
            <a:xfrm>
              <a:off x="2209800" y="29972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59" name="平行四边形 158"/>
            <p:cNvSpPr/>
            <p:nvPr/>
          </p:nvSpPr>
          <p:spPr>
            <a:xfrm>
              <a:off x="2387600" y="32004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0" name="平行四边形 159"/>
            <p:cNvSpPr/>
            <p:nvPr/>
          </p:nvSpPr>
          <p:spPr>
            <a:xfrm>
              <a:off x="2489200" y="32639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1" name="平行四边形 160"/>
            <p:cNvSpPr/>
            <p:nvPr/>
          </p:nvSpPr>
          <p:spPr>
            <a:xfrm>
              <a:off x="2578100" y="31877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2" name="平行四边形 161"/>
            <p:cNvSpPr/>
            <p:nvPr/>
          </p:nvSpPr>
          <p:spPr>
            <a:xfrm>
              <a:off x="2781300" y="32258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3" name="平行四边形 162"/>
            <p:cNvSpPr/>
            <p:nvPr/>
          </p:nvSpPr>
          <p:spPr>
            <a:xfrm>
              <a:off x="2933700" y="35052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4" name="平行四边形 163"/>
            <p:cNvSpPr/>
            <p:nvPr/>
          </p:nvSpPr>
          <p:spPr>
            <a:xfrm>
              <a:off x="3073400" y="30480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5" name="平行四边形 164"/>
            <p:cNvSpPr/>
            <p:nvPr/>
          </p:nvSpPr>
          <p:spPr>
            <a:xfrm>
              <a:off x="3187700" y="25781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6" name="平行四边形 165"/>
            <p:cNvSpPr/>
            <p:nvPr/>
          </p:nvSpPr>
          <p:spPr>
            <a:xfrm>
              <a:off x="3327400" y="35941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7" name="平行四边形 166"/>
            <p:cNvSpPr/>
            <p:nvPr/>
          </p:nvSpPr>
          <p:spPr>
            <a:xfrm>
              <a:off x="3390900" y="35306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8" name="平行四边形 167"/>
            <p:cNvSpPr/>
            <p:nvPr/>
          </p:nvSpPr>
          <p:spPr>
            <a:xfrm>
              <a:off x="3492500" y="27051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69" name="平行四边形 168"/>
            <p:cNvSpPr/>
            <p:nvPr/>
          </p:nvSpPr>
          <p:spPr>
            <a:xfrm>
              <a:off x="3695700" y="2679700"/>
              <a:ext cx="2413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0" name="平行四边形 169"/>
            <p:cNvSpPr/>
            <p:nvPr/>
          </p:nvSpPr>
          <p:spPr>
            <a:xfrm>
              <a:off x="3835400" y="26924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1" name="平行四边形 170"/>
            <p:cNvSpPr/>
            <p:nvPr/>
          </p:nvSpPr>
          <p:spPr>
            <a:xfrm>
              <a:off x="3937000" y="32004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2" name="平行四边形 171"/>
            <p:cNvSpPr/>
            <p:nvPr/>
          </p:nvSpPr>
          <p:spPr>
            <a:xfrm>
              <a:off x="4013200" y="27813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3" name="平行四边形 172"/>
            <p:cNvSpPr/>
            <p:nvPr/>
          </p:nvSpPr>
          <p:spPr>
            <a:xfrm>
              <a:off x="4165600" y="29337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4" name="平行四边形 173"/>
            <p:cNvSpPr/>
            <p:nvPr/>
          </p:nvSpPr>
          <p:spPr>
            <a:xfrm>
              <a:off x="4241800" y="34671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5" name="平行四边形 174"/>
            <p:cNvSpPr/>
            <p:nvPr/>
          </p:nvSpPr>
          <p:spPr>
            <a:xfrm>
              <a:off x="4432300" y="2590800"/>
              <a:ext cx="1397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6" name="平行四边形 175"/>
            <p:cNvSpPr/>
            <p:nvPr/>
          </p:nvSpPr>
          <p:spPr>
            <a:xfrm>
              <a:off x="4495800" y="3251200"/>
              <a:ext cx="1524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7" name="平行四边形 176"/>
            <p:cNvSpPr/>
            <p:nvPr/>
          </p:nvSpPr>
          <p:spPr>
            <a:xfrm>
              <a:off x="4699000" y="32004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8" name="平行四边形 177"/>
            <p:cNvSpPr/>
            <p:nvPr/>
          </p:nvSpPr>
          <p:spPr>
            <a:xfrm>
              <a:off x="4826000" y="33020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79" name="平行四边形 178"/>
            <p:cNvSpPr/>
            <p:nvPr/>
          </p:nvSpPr>
          <p:spPr>
            <a:xfrm>
              <a:off x="4940300" y="31496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0" name="平行四边形 179"/>
            <p:cNvSpPr/>
            <p:nvPr/>
          </p:nvSpPr>
          <p:spPr>
            <a:xfrm>
              <a:off x="5080000" y="3568700"/>
              <a:ext cx="1524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1" name="平行四边形 180"/>
            <p:cNvSpPr/>
            <p:nvPr/>
          </p:nvSpPr>
          <p:spPr>
            <a:xfrm>
              <a:off x="5156200" y="26670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2" name="平行四边形 181"/>
            <p:cNvSpPr/>
            <p:nvPr/>
          </p:nvSpPr>
          <p:spPr>
            <a:xfrm>
              <a:off x="5359400" y="26797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3" name="平行四边形 182"/>
            <p:cNvSpPr/>
            <p:nvPr/>
          </p:nvSpPr>
          <p:spPr>
            <a:xfrm>
              <a:off x="5410200" y="26797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4" name="平行四边形 183"/>
            <p:cNvSpPr/>
            <p:nvPr/>
          </p:nvSpPr>
          <p:spPr>
            <a:xfrm>
              <a:off x="5499100" y="29718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5" name="平行四边形 184"/>
            <p:cNvSpPr/>
            <p:nvPr/>
          </p:nvSpPr>
          <p:spPr>
            <a:xfrm>
              <a:off x="5664200" y="32512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6" name="平行四边形 185"/>
            <p:cNvSpPr/>
            <p:nvPr/>
          </p:nvSpPr>
          <p:spPr>
            <a:xfrm>
              <a:off x="5765800" y="3302000"/>
              <a:ext cx="2032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7" name="平行四边形 186"/>
            <p:cNvSpPr/>
            <p:nvPr/>
          </p:nvSpPr>
          <p:spPr>
            <a:xfrm>
              <a:off x="5943600" y="34036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8" name="平行四边形 187"/>
            <p:cNvSpPr/>
            <p:nvPr/>
          </p:nvSpPr>
          <p:spPr>
            <a:xfrm>
              <a:off x="6019800" y="28448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89" name="平行四边形 188"/>
            <p:cNvSpPr/>
            <p:nvPr/>
          </p:nvSpPr>
          <p:spPr>
            <a:xfrm>
              <a:off x="6223000" y="32766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0" name="平行四边形 189"/>
            <p:cNvSpPr/>
            <p:nvPr/>
          </p:nvSpPr>
          <p:spPr>
            <a:xfrm>
              <a:off x="6261100" y="33274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1" name="平行四边形 190"/>
            <p:cNvSpPr/>
            <p:nvPr/>
          </p:nvSpPr>
          <p:spPr>
            <a:xfrm>
              <a:off x="6502400" y="31115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2" name="平行四边形 191"/>
            <p:cNvSpPr/>
            <p:nvPr/>
          </p:nvSpPr>
          <p:spPr>
            <a:xfrm>
              <a:off x="6553200" y="2755900"/>
              <a:ext cx="1778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3" name="平行四边形 192"/>
            <p:cNvSpPr/>
            <p:nvPr/>
          </p:nvSpPr>
          <p:spPr>
            <a:xfrm>
              <a:off x="6642100" y="32766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4" name="平行四边形 193"/>
            <p:cNvSpPr/>
            <p:nvPr/>
          </p:nvSpPr>
          <p:spPr>
            <a:xfrm>
              <a:off x="6781800" y="3594100"/>
              <a:ext cx="1524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5" name="平行四边形 194"/>
            <p:cNvSpPr/>
            <p:nvPr/>
          </p:nvSpPr>
          <p:spPr>
            <a:xfrm>
              <a:off x="6908800" y="35179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6" name="平行四边形 195"/>
            <p:cNvSpPr/>
            <p:nvPr/>
          </p:nvSpPr>
          <p:spPr>
            <a:xfrm>
              <a:off x="7048500" y="31369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7" name="平行四边形 196"/>
            <p:cNvSpPr/>
            <p:nvPr/>
          </p:nvSpPr>
          <p:spPr>
            <a:xfrm>
              <a:off x="7188200" y="34544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8" name="平行四边形 197"/>
            <p:cNvSpPr/>
            <p:nvPr/>
          </p:nvSpPr>
          <p:spPr>
            <a:xfrm>
              <a:off x="7327900" y="31750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99" name="平行四边形 198"/>
            <p:cNvSpPr/>
            <p:nvPr/>
          </p:nvSpPr>
          <p:spPr>
            <a:xfrm>
              <a:off x="7442200" y="29083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0" name="平行四边形 199"/>
            <p:cNvSpPr/>
            <p:nvPr/>
          </p:nvSpPr>
          <p:spPr>
            <a:xfrm>
              <a:off x="7594600" y="28956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1" name="平行四边形 200"/>
            <p:cNvSpPr/>
            <p:nvPr/>
          </p:nvSpPr>
          <p:spPr>
            <a:xfrm>
              <a:off x="7759700" y="31750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2" name="平行四边形 201"/>
            <p:cNvSpPr/>
            <p:nvPr/>
          </p:nvSpPr>
          <p:spPr>
            <a:xfrm>
              <a:off x="7861300" y="28067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3" name="平行四边形 202"/>
            <p:cNvSpPr/>
            <p:nvPr/>
          </p:nvSpPr>
          <p:spPr>
            <a:xfrm>
              <a:off x="8026400" y="29337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4" name="平行四边形 203"/>
            <p:cNvSpPr/>
            <p:nvPr/>
          </p:nvSpPr>
          <p:spPr>
            <a:xfrm>
              <a:off x="8064500" y="2755900"/>
              <a:ext cx="2413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5" name="平行四边形 204"/>
            <p:cNvSpPr/>
            <p:nvPr/>
          </p:nvSpPr>
          <p:spPr>
            <a:xfrm>
              <a:off x="8267700" y="34544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6" name="平行四边形 205"/>
            <p:cNvSpPr/>
            <p:nvPr/>
          </p:nvSpPr>
          <p:spPr>
            <a:xfrm>
              <a:off x="8305800" y="2819400"/>
              <a:ext cx="1524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7" name="平行四边形 206"/>
            <p:cNvSpPr/>
            <p:nvPr/>
          </p:nvSpPr>
          <p:spPr>
            <a:xfrm>
              <a:off x="8483600" y="2908300"/>
              <a:ext cx="127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8" name="平行四边形 207"/>
            <p:cNvSpPr/>
            <p:nvPr/>
          </p:nvSpPr>
          <p:spPr>
            <a:xfrm>
              <a:off x="8648700" y="3187700"/>
              <a:ext cx="1651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09" name="平行四边形 208"/>
            <p:cNvSpPr/>
            <p:nvPr/>
          </p:nvSpPr>
          <p:spPr>
            <a:xfrm>
              <a:off x="8699500" y="26035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0" name="平行四边形 209"/>
            <p:cNvSpPr/>
            <p:nvPr/>
          </p:nvSpPr>
          <p:spPr>
            <a:xfrm>
              <a:off x="8890000" y="2870200"/>
              <a:ext cx="1905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1" name="平行四边形 210"/>
            <p:cNvSpPr/>
            <p:nvPr/>
          </p:nvSpPr>
          <p:spPr>
            <a:xfrm>
              <a:off x="8928100" y="30353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2" name="平行四边形 211"/>
            <p:cNvSpPr/>
            <p:nvPr/>
          </p:nvSpPr>
          <p:spPr>
            <a:xfrm>
              <a:off x="9067800" y="2946400"/>
              <a:ext cx="2286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3" name="平行四边形 212"/>
            <p:cNvSpPr/>
            <p:nvPr/>
          </p:nvSpPr>
          <p:spPr>
            <a:xfrm>
              <a:off x="9245600" y="2679700"/>
              <a:ext cx="2413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4" name="平行四边形 213"/>
            <p:cNvSpPr/>
            <p:nvPr/>
          </p:nvSpPr>
          <p:spPr>
            <a:xfrm>
              <a:off x="9372600" y="2603500"/>
              <a:ext cx="2540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5" name="平行四边形 214"/>
            <p:cNvSpPr/>
            <p:nvPr/>
          </p:nvSpPr>
          <p:spPr>
            <a:xfrm>
              <a:off x="9436100" y="2705100"/>
              <a:ext cx="215900" cy="25400"/>
            </a:xfrm>
            <a:prstGeom prst="parallelogram">
              <a:avLst>
                <a:gd name="adj" fmla="val 34099"/>
              </a:avLst>
            </a:prstGeom>
            <a:solidFill>
              <a:srgbClr val="2CC8B8"/>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216" name="文本框 215"/>
            <p:cNvSpPr txBox="1"/>
            <p:nvPr/>
          </p:nvSpPr>
          <p:spPr>
            <a:xfrm>
              <a:off x="800041" y="316726"/>
              <a:ext cx="11772898" cy="1661993"/>
            </a:xfrm>
            <a:prstGeom prst="rect">
              <a:avLst/>
            </a:prstGeom>
            <a:noFill/>
          </p:spPr>
          <p:txBody>
            <a:bodyPr vert="horz" rtlCol="0">
              <a:spAutoFit/>
            </a:bodyPr>
            <a:lstStyle/>
            <a:p>
              <a:pPr marL="0" marR="0" lvl="0" indent="0" algn="dist" defTabSz="457200" rtl="0" eaLnBrk="1" fontAlgn="auto" latinLnBrk="0" hangingPunct="1">
                <a:lnSpc>
                  <a:spcPct val="100000"/>
                </a:lnSpc>
                <a:spcBef>
                  <a:spcPts val="0"/>
                </a:spcBef>
                <a:spcAft>
                  <a:spcPts val="0"/>
                </a:spcAft>
                <a:buClrTx/>
                <a:buSzTx/>
                <a:buFontTx/>
                <a:buNone/>
                <a:defRPr/>
              </a:pPr>
              <a:r>
                <a:rPr kumimoji="0" lang="zh-CN" altLang="en-US" sz="4800" b="1"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rPr>
                <a:t>Science and Technology: TikTok</a:t>
              </a:r>
              <a:r>
                <a:rPr kumimoji="0" lang="zh-CN" altLang="en-US" sz="5400" b="1"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rPr>
                <a:t> </a:t>
              </a:r>
              <a:r>
                <a:rPr kumimoji="0" lang="zh-CN" altLang="en-US" sz="4800" b="1"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rPr>
                <a:t>(Douyin)</a:t>
              </a:r>
              <a:endParaRPr kumimoji="0" lang="zh-CN" altLang="en-US" sz="5400" b="1"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grpSp>
      <p:pic>
        <p:nvPicPr>
          <p:cNvPr id="2" name="PA-图片 2"/>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3793" y="-406602"/>
            <a:ext cx="4630824" cy="46308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42" presetClass="path" presetSubtype="0" repeatCount="9000" accel="50000" decel="50000" fill="hold" nodeType="withEffect">
                                  <p:stCondLst>
                                    <p:cond delay="0"/>
                                  </p:stCondLst>
                                  <p:childTnLst>
                                    <p:animMotion origin="layout" path="M 0 -1.48148E-6 L 0.00469 0.00764 " pathEditMode="relative" rAng="0" ptsTypes="AA">
                                      <p:cBhvr>
                                        <p:cTn id="36" dur="100" fill="hold"/>
                                        <p:tgtEl>
                                          <p:spTgt spid="2"/>
                                        </p:tgtEl>
                                        <p:attrNameLst>
                                          <p:attrName>ppt_x</p:attrName>
                                          <p:attrName>ppt_y</p:attrName>
                                        </p:attrNameLst>
                                      </p:cBhvr>
                                      <p:rCtr x="23400" y="3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图片 111"/>
          <p:cNvPicPr>
            <a:picLocks noChangeAspect="1"/>
          </p:cNvPicPr>
          <p:nvPr/>
        </p:nvPicPr>
        <p:blipFill rotWithShape="1">
          <a:blip r:embed="rId4" cstate="screen"/>
          <a:srcRect/>
          <a:stretch>
            <a:fillRect/>
          </a:stretch>
        </p:blipFill>
        <p:spPr>
          <a:xfrm>
            <a:off x="-101599" y="0"/>
            <a:ext cx="12293599" cy="6858000"/>
          </a:xfrm>
          <a:prstGeom prst="rect">
            <a:avLst/>
          </a:prstGeom>
        </p:spPr>
      </p:pic>
      <p:sp>
        <p:nvSpPr>
          <p:cNvPr id="113" name="矩形 112"/>
          <p:cNvSpPr/>
          <p:nvPr/>
        </p:nvSpPr>
        <p:spPr>
          <a:xfrm>
            <a:off x="602844" y="479873"/>
            <a:ext cx="11022101" cy="569249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84" name="椭圆 83"/>
          <p:cNvSpPr/>
          <p:nvPr/>
        </p:nvSpPr>
        <p:spPr>
          <a:xfrm>
            <a:off x="966504" y="1237474"/>
            <a:ext cx="1402440" cy="140244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85" name="不完整圆 84"/>
          <p:cNvSpPr/>
          <p:nvPr/>
        </p:nvSpPr>
        <p:spPr>
          <a:xfrm>
            <a:off x="703948" y="933007"/>
            <a:ext cx="1945484" cy="1945484"/>
          </a:xfrm>
          <a:prstGeom prst="pie">
            <a:avLst>
              <a:gd name="adj1" fmla="val 1036755"/>
              <a:gd name="adj2" fmla="val 3004227"/>
            </a:avLst>
          </a:prstGeom>
          <a:solidFill>
            <a:srgbClr val="1D1B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86" name="不完整圆 85"/>
          <p:cNvSpPr/>
          <p:nvPr/>
        </p:nvSpPr>
        <p:spPr>
          <a:xfrm>
            <a:off x="814073" y="1043133"/>
            <a:ext cx="1725232" cy="1725232"/>
          </a:xfrm>
          <a:prstGeom prst="pie">
            <a:avLst>
              <a:gd name="adj1" fmla="val 10011311"/>
              <a:gd name="adj2" fmla="val 11626575"/>
            </a:avLst>
          </a:prstGeom>
          <a:solidFill>
            <a:srgbClr val="1D1B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87" name="不完整圆 86"/>
          <p:cNvSpPr/>
          <p:nvPr/>
        </p:nvSpPr>
        <p:spPr>
          <a:xfrm>
            <a:off x="805108" y="1075619"/>
            <a:ext cx="1725232" cy="1725232"/>
          </a:xfrm>
          <a:prstGeom prst="pie">
            <a:avLst>
              <a:gd name="adj1" fmla="val 20636632"/>
              <a:gd name="adj2" fmla="val 62307"/>
            </a:avLst>
          </a:prstGeom>
          <a:solidFill>
            <a:srgbClr val="1D1B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88" name="椭圆 87"/>
          <p:cNvSpPr/>
          <p:nvPr/>
        </p:nvSpPr>
        <p:spPr>
          <a:xfrm>
            <a:off x="1338037" y="1609010"/>
            <a:ext cx="659377" cy="659377"/>
          </a:xfrm>
          <a:prstGeom prst="ellipse">
            <a:avLst/>
          </a:prstGeom>
          <a:solidFill>
            <a:srgbClr val="1D1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rPr>
              <a:t>01</a:t>
            </a:r>
          </a:p>
        </p:txBody>
      </p:sp>
      <p:sp>
        <p:nvSpPr>
          <p:cNvPr id="89" name="椭圆 88"/>
          <p:cNvSpPr/>
          <p:nvPr/>
        </p:nvSpPr>
        <p:spPr>
          <a:xfrm>
            <a:off x="966504" y="3799531"/>
            <a:ext cx="1402440" cy="140244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1" name="不完整圆 90"/>
          <p:cNvSpPr/>
          <p:nvPr/>
        </p:nvSpPr>
        <p:spPr>
          <a:xfrm>
            <a:off x="814073" y="3367065"/>
            <a:ext cx="1725232" cy="1725232"/>
          </a:xfrm>
          <a:prstGeom prst="pie">
            <a:avLst>
              <a:gd name="adj1" fmla="val 12514476"/>
              <a:gd name="adj2" fmla="val 13417672"/>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2" name="不完整圆 91"/>
          <p:cNvSpPr/>
          <p:nvPr/>
        </p:nvSpPr>
        <p:spPr>
          <a:xfrm>
            <a:off x="805108" y="3399551"/>
            <a:ext cx="1725232" cy="1725232"/>
          </a:xfrm>
          <a:prstGeom prst="pie">
            <a:avLst>
              <a:gd name="adj1" fmla="val 18606717"/>
              <a:gd name="adj2" fmla="val 1993314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3" name="椭圆 92"/>
          <p:cNvSpPr/>
          <p:nvPr/>
        </p:nvSpPr>
        <p:spPr>
          <a:xfrm>
            <a:off x="1338037" y="3932942"/>
            <a:ext cx="659377" cy="659377"/>
          </a:xfrm>
          <a:prstGeom prst="ellips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rPr>
              <a:t>03</a:t>
            </a:r>
          </a:p>
        </p:txBody>
      </p:sp>
      <p:sp>
        <p:nvSpPr>
          <p:cNvPr id="94" name="椭圆 93"/>
          <p:cNvSpPr/>
          <p:nvPr/>
        </p:nvSpPr>
        <p:spPr>
          <a:xfrm>
            <a:off x="7113993" y="1338773"/>
            <a:ext cx="1402440" cy="140244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5" name="不完整圆 94"/>
          <p:cNvSpPr/>
          <p:nvPr/>
        </p:nvSpPr>
        <p:spPr>
          <a:xfrm>
            <a:off x="6975899" y="1311166"/>
            <a:ext cx="1945484" cy="1945484"/>
          </a:xfrm>
          <a:prstGeom prst="pie">
            <a:avLst>
              <a:gd name="adj1" fmla="val 1036755"/>
              <a:gd name="adj2" fmla="val 5124093"/>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6" name="不完整圆 95"/>
          <p:cNvSpPr/>
          <p:nvPr/>
        </p:nvSpPr>
        <p:spPr>
          <a:xfrm>
            <a:off x="6669463" y="1153322"/>
            <a:ext cx="1725232" cy="1725232"/>
          </a:xfrm>
          <a:prstGeom prst="pie">
            <a:avLst>
              <a:gd name="adj1" fmla="val 10011311"/>
              <a:gd name="adj2" fmla="val 11626575"/>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7" name="不完整圆 96"/>
          <p:cNvSpPr/>
          <p:nvPr/>
        </p:nvSpPr>
        <p:spPr>
          <a:xfrm>
            <a:off x="7035147" y="1237878"/>
            <a:ext cx="1725232" cy="1725232"/>
          </a:xfrm>
          <a:prstGeom prst="pie">
            <a:avLst>
              <a:gd name="adj1" fmla="val 20636632"/>
              <a:gd name="adj2" fmla="val 62307"/>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endParaRPr>
          </a:p>
        </p:txBody>
      </p:sp>
      <p:sp>
        <p:nvSpPr>
          <p:cNvPr id="98" name="椭圆 97"/>
          <p:cNvSpPr/>
          <p:nvPr/>
        </p:nvSpPr>
        <p:spPr>
          <a:xfrm>
            <a:off x="7440441" y="1710944"/>
            <a:ext cx="659377" cy="659377"/>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rPr>
              <a:t>02</a:t>
            </a:r>
          </a:p>
        </p:txBody>
      </p:sp>
      <p:sp>
        <p:nvSpPr>
          <p:cNvPr id="114" name="矩形 113"/>
          <p:cNvSpPr/>
          <p:nvPr>
            <p:custDataLst>
              <p:tags r:id="rId1"/>
            </p:custDataLst>
          </p:nvPr>
        </p:nvSpPr>
        <p:spPr>
          <a:xfrm>
            <a:off x="567055" y="508635"/>
            <a:ext cx="8806180" cy="829945"/>
          </a:xfrm>
          <a:prstGeom prst="rect">
            <a:avLst/>
          </a:prstGeom>
          <a:noFill/>
          <a:ln>
            <a:noFill/>
          </a:ln>
        </p:spPr>
        <p:txBody>
          <a:bodyPr wrap="square" rtlCol="0" anchor="t">
            <a:spAutoFit/>
          </a:bodyPr>
          <a:lstStyle/>
          <a:p>
            <a:pPr algn="l"/>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Effects</a:t>
            </a:r>
            <a:r>
              <a:rPr lang="en-US" altLang="zh-CN"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:Negative Effects</a:t>
            </a:r>
          </a:p>
        </p:txBody>
      </p:sp>
      <p:sp>
        <p:nvSpPr>
          <p:cNvPr id="115" name="文本框 114"/>
          <p:cNvSpPr txBox="1"/>
          <p:nvPr/>
        </p:nvSpPr>
        <p:spPr>
          <a:xfrm>
            <a:off x="2623820" y="1371600"/>
            <a:ext cx="3728085" cy="1938020"/>
          </a:xfrm>
          <a:prstGeom prst="rect">
            <a:avLst/>
          </a:prstGeom>
          <a:noFill/>
        </p:spPr>
        <p:txBody>
          <a:bodyPr wrap="square" rtlCol="0">
            <a:spAutoFit/>
          </a:bodyPr>
          <a:lstStyle/>
          <a:p>
            <a:pPr marR="0" lvl="0" indent="0" algn="l" defTabSz="508000" rtl="0" eaLnBrk="0" fontAlgn="auto">
              <a:lnSpc>
                <a:spcPct val="100000"/>
              </a:lnSpc>
              <a:spcBef>
                <a:spcPts val="0"/>
              </a:spcBef>
              <a:spcAft>
                <a:spcPts val="0"/>
              </a:spcAft>
              <a:buClrTx/>
              <a:buSzTx/>
              <a:buFontTx/>
              <a:buNone/>
              <a:defRPr/>
            </a:pPr>
            <a:r>
              <a:rPr lang="zh-CN" altLang="en-US" sz="2000" noProof="0" dirty="0">
                <a:ln>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sym typeface="+mn-ea"/>
              </a:rPr>
              <a:t>Addiction</a:t>
            </a:r>
            <a:endPar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a:p>
            <a:pPr marR="0" lvl="0" indent="0" algn="l" defTabSz="508000" rtl="0" eaLnBrk="0" fontAlgn="auto">
              <a:lnSpc>
                <a:spcPct val="100000"/>
              </a:lnSpc>
              <a:spcBef>
                <a:spcPts val="0"/>
              </a:spcBef>
              <a:spcAft>
                <a:spcPts val="0"/>
              </a:spcAft>
              <a:buClrTx/>
              <a:buSzTx/>
              <a:buFontTx/>
              <a:buNone/>
              <a:defRPr/>
            </a:pPr>
            <a:r>
              <a:rPr lang="zh-CN" altLang="en-US" sz="2000" noProof="0" dirty="0">
                <a:ln>
                  <a:noFill/>
                </a:ln>
                <a:solidFill>
                  <a:schemeClr val="tx1">
                    <a:lumMod val="85000"/>
                    <a:lumOff val="15000"/>
                  </a:schemeClr>
                </a:solidFill>
                <a:effectLst/>
                <a:uLnTx/>
                <a:uFillTx/>
                <a:latin typeface="Arial" panose="020B0604020202020204" pitchFamily="34" charset="0"/>
                <a:ea typeface="字魂36号-正文宋楷" panose="02000000000000000000" pitchFamily="2" charset="-122"/>
                <a:cs typeface="Arial" panose="020B0604020202020204" pitchFamily="34" charset="0"/>
                <a:sym typeface="+mn-ea"/>
              </a:rPr>
              <a:t>The app is designed to be addictive, with an unlimited stream of videos at around 30 seconds each, making users hard to get bored. </a:t>
            </a:r>
          </a:p>
        </p:txBody>
      </p:sp>
      <p:sp>
        <p:nvSpPr>
          <p:cNvPr id="116" name="文本框 115"/>
          <p:cNvSpPr txBox="1"/>
          <p:nvPr/>
        </p:nvSpPr>
        <p:spPr>
          <a:xfrm>
            <a:off x="7223760" y="3399790"/>
            <a:ext cx="3765550" cy="1938020"/>
          </a:xfrm>
          <a:prstGeom prst="rect">
            <a:avLst/>
          </a:prstGeom>
          <a:noFill/>
        </p:spPr>
        <p:txBody>
          <a:bodyPr wrap="square" rtlCol="0">
            <a:spAutoFit/>
          </a:bodyPr>
          <a:lstStyle/>
          <a:p>
            <a:r>
              <a:rPr lang="zh-CN" altLang="en-US" sz="2000" noProof="0" dirty="0">
                <a:ln>
                  <a:noFill/>
                </a:ln>
                <a:solidFill>
                  <a:srgbClr val="FF0000"/>
                </a:solidFill>
                <a:effectLst/>
                <a:uLnTx/>
                <a:uFillTx/>
                <a:latin typeface="Arial" panose="020B0604020202020204" pitchFamily="34" charset="0"/>
                <a:ea typeface="字魂36号-正文宋楷" panose="02000000000000000000" pitchFamily="2" charset="-122"/>
                <a:cs typeface="Arial" panose="020B0604020202020204" pitchFamily="34" charset="0"/>
              </a:rPr>
              <a:t>Bullying/Mental Health</a:t>
            </a:r>
          </a:p>
          <a:p>
            <a:r>
              <a:rPr lang="en-US" altLang="zh-CN"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I</a:t>
            </a:r>
            <a:r>
              <a:rPr lang="zh-CN" altLang="en-US"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t can also be used as a platform for bullying. Some people criticize other</a:t>
            </a:r>
            <a:r>
              <a:rPr lang="en-US" altLang="zh-CN"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lang="zh-CN" altLang="en-US"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people’s videos, while</a:t>
            </a:r>
            <a:r>
              <a:rPr lang="en-US" altLang="zh-CN"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 </a:t>
            </a:r>
            <a:r>
              <a:rPr lang="zh-CN" altLang="en-US" sz="2000" noProof="0" dirty="0">
                <a:ln>
                  <a:noFill/>
                </a:ln>
                <a:solidFill>
                  <a:schemeClr val="tx1"/>
                </a:solidFill>
                <a:effectLst/>
                <a:uLnTx/>
                <a:uFillTx/>
                <a:latin typeface="Arial" panose="020B0604020202020204" pitchFamily="34" charset="0"/>
                <a:ea typeface="字魂36号-正文宋楷" panose="02000000000000000000" pitchFamily="2" charset="-122"/>
                <a:cs typeface="Arial" panose="020B0604020202020204" pitchFamily="34" charset="0"/>
              </a:rPr>
              <a:t>others create videos for deriding someone.</a:t>
            </a:r>
          </a:p>
        </p:txBody>
      </p:sp>
      <p:sp>
        <p:nvSpPr>
          <p:cNvPr id="117" name="文本框 116"/>
          <p:cNvSpPr txBox="1"/>
          <p:nvPr/>
        </p:nvSpPr>
        <p:spPr>
          <a:xfrm>
            <a:off x="2775585" y="3648075"/>
            <a:ext cx="3627755" cy="1938020"/>
          </a:xfrm>
          <a:prstGeom prst="rect">
            <a:avLst/>
          </a:prstGeom>
          <a:noFill/>
        </p:spPr>
        <p:txBody>
          <a:bodyPr wrap="square" rtlCol="0">
            <a:spAutoFit/>
          </a:bodyPr>
          <a:lstStyle/>
          <a:p>
            <a:r>
              <a:rPr lang="zh-CN" altLang="en-US" sz="2000" dirty="0">
                <a:solidFill>
                  <a:srgbClr val="FF0000"/>
                </a:solidFill>
                <a:latin typeface="Arial" panose="020B0604020202020204" pitchFamily="34" charset="0"/>
                <a:cs typeface="Arial" panose="020B0604020202020204" pitchFamily="34" charset="0"/>
              </a:rPr>
              <a:t>Unsafe</a:t>
            </a:r>
          </a:p>
          <a:p>
            <a:r>
              <a:rPr lang="zh-CN" altLang="en-US" sz="2000" dirty="0">
                <a:latin typeface="Arial" panose="020B0604020202020204" pitchFamily="34" charset="0"/>
                <a:cs typeface="Arial" panose="020B0604020202020204" pitchFamily="34" charset="0"/>
              </a:rPr>
              <a:t>On TikTok, there are no</a:t>
            </a:r>
            <a:r>
              <a:rPr lang="en-US" altLang="zh-CN"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restrictions as to who can join the app, so strangers can easily message children and create harmful situations.</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arn(inVertical)">
                                      <p:cBhvr>
                                        <p:cTn id="13" dur="500"/>
                                        <p:tgtEl>
                                          <p:spTgt spid="1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6"/>
                                        </p:tgtEl>
                                        <p:attrNameLst>
                                          <p:attrName>style.visibility</p:attrName>
                                        </p:attrNameLst>
                                      </p:cBhvr>
                                      <p:to>
                                        <p:strVal val="visible"/>
                                      </p:to>
                                    </p:set>
                                    <p:anim calcmode="lin" valueType="num">
                                      <p:cBhvr additive="base">
                                        <p:cTn id="38" dur="500" fill="hold"/>
                                        <p:tgtEl>
                                          <p:spTgt spid="116"/>
                                        </p:tgtEl>
                                        <p:attrNameLst>
                                          <p:attrName>ppt_x</p:attrName>
                                        </p:attrNameLst>
                                      </p:cBhvr>
                                      <p:tavLst>
                                        <p:tav tm="0">
                                          <p:val>
                                            <p:strVal val="#ppt_x"/>
                                          </p:val>
                                        </p:tav>
                                        <p:tav tm="100000">
                                          <p:val>
                                            <p:strVal val="#ppt_x"/>
                                          </p:val>
                                        </p:tav>
                                      </p:tavLst>
                                    </p:anim>
                                    <p:anim calcmode="lin" valueType="num">
                                      <p:cBhvr additive="base">
                                        <p:cTn id="39" dur="500" fill="hold"/>
                                        <p:tgtEl>
                                          <p:spTgt spid="11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98"/>
                                        </p:tgtEl>
                                        <p:attrNameLst>
                                          <p:attrName>style.visibility</p:attrName>
                                        </p:attrNameLst>
                                      </p:cBhvr>
                                      <p:to>
                                        <p:strVal val="visible"/>
                                      </p:to>
                                    </p:set>
                                    <p:animEffect transition="in" filter="fade">
                                      <p:cBhvr>
                                        <p:cTn id="59" dur="500"/>
                                        <p:tgtEl>
                                          <p:spTgt spid="9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barn(inVertical)">
                                      <p:cBhvr>
                                        <p:cTn id="64" dur="500"/>
                                        <p:tgtEl>
                                          <p:spTgt spid="117"/>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fade">
                                      <p:cBhvr>
                                        <p:cTn id="76" dur="500"/>
                                        <p:tgtEl>
                                          <p:spTgt spid="93"/>
                                        </p:tgtEl>
                                      </p:cBhvr>
                                    </p:animEffec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ldLvl="0" animBg="1"/>
      <p:bldP spid="85" grpId="0" bldLvl="0" animBg="1"/>
      <p:bldP spid="86" grpId="0" bldLvl="0" animBg="1"/>
      <p:bldP spid="87" grpId="0" bldLvl="0" animBg="1"/>
      <p:bldP spid="88" grpId="0" bldLvl="0" animBg="1"/>
      <p:bldP spid="89" grpId="0" bldLvl="0" animBg="1"/>
      <p:bldP spid="91" grpId="0" bldLvl="0" animBg="1"/>
      <p:bldP spid="92" grpId="0" bldLvl="0" animBg="1"/>
      <p:bldP spid="93" grpId="0" bldLvl="0" animBg="1"/>
      <p:bldP spid="94" grpId="0" bldLvl="0" animBg="1"/>
      <p:bldP spid="95" grpId="0" bldLvl="0" animBg="1"/>
      <p:bldP spid="96" grpId="0" bldLvl="0" animBg="1"/>
      <p:bldP spid="97" grpId="0" bldLvl="0" animBg="1"/>
      <p:bldP spid="98" grpId="0" bldLvl="0" animBg="1"/>
      <p:bldP spid="114" grpId="0"/>
      <p:bldP spid="115" grpId="0"/>
      <p:bldP spid="116" grpId="0"/>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screen"/>
          <a:srcRect/>
          <a:stretch>
            <a:fillRect/>
          </a:stretch>
        </p:blipFill>
        <p:spPr>
          <a:xfrm>
            <a:off x="20" y="13"/>
            <a:ext cx="12191981" cy="6857991"/>
          </a:xfrm>
          <a:prstGeom prst="rect">
            <a:avLst/>
          </a:prstGeom>
        </p:spPr>
      </p:pic>
      <p:sp>
        <p:nvSpPr>
          <p:cNvPr id="3" name="任意多边形: 形状 2"/>
          <p:cNvSpPr/>
          <p:nvPr/>
        </p:nvSpPr>
        <p:spPr>
          <a:xfrm>
            <a:off x="1588126" y="2361753"/>
            <a:ext cx="8430679" cy="2278062"/>
          </a:xfrm>
          <a:custGeom>
            <a:avLst/>
            <a:gdLst>
              <a:gd name="connsiteX0" fmla="*/ 0 w 7991475"/>
              <a:gd name="connsiteY0" fmla="*/ 0 h 2278062"/>
              <a:gd name="connsiteX1" fmla="*/ 7991475 w 7991475"/>
              <a:gd name="connsiteY1" fmla="*/ 0 h 2278062"/>
              <a:gd name="connsiteX2" fmla="*/ 7991475 w 7991475"/>
              <a:gd name="connsiteY2" fmla="*/ 2278062 h 2278062"/>
              <a:gd name="connsiteX3" fmla="*/ 4510677 w 7991475"/>
              <a:gd name="connsiteY3" fmla="*/ 2278062 h 2278062"/>
              <a:gd name="connsiteX4" fmla="*/ 4516438 w 7991475"/>
              <a:gd name="connsiteY4" fmla="*/ 2220912 h 2278062"/>
              <a:gd name="connsiteX5" fmla="*/ 4514986 w 7991475"/>
              <a:gd name="connsiteY5" fmla="*/ 2206508 h 2278062"/>
              <a:gd name="connsiteX6" fmla="*/ 7919921 w 7991475"/>
              <a:gd name="connsiteY6" fmla="*/ 2206508 h 2278062"/>
              <a:gd name="connsiteX7" fmla="*/ 7919921 w 7991475"/>
              <a:gd name="connsiteY7" fmla="*/ 71554 h 2278062"/>
              <a:gd name="connsiteX8" fmla="*/ 71554 w 7991475"/>
              <a:gd name="connsiteY8" fmla="*/ 71554 h 2278062"/>
              <a:gd name="connsiteX9" fmla="*/ 71554 w 7991475"/>
              <a:gd name="connsiteY9" fmla="*/ 2206508 h 2278062"/>
              <a:gd name="connsiteX10" fmla="*/ 3476490 w 7991475"/>
              <a:gd name="connsiteY10" fmla="*/ 2206508 h 2278062"/>
              <a:gd name="connsiteX11" fmla="*/ 3475038 w 7991475"/>
              <a:gd name="connsiteY11" fmla="*/ 2220912 h 2278062"/>
              <a:gd name="connsiteX12" fmla="*/ 3480800 w 7991475"/>
              <a:gd name="connsiteY12" fmla="*/ 2278062 h 2278062"/>
              <a:gd name="connsiteX13" fmla="*/ 0 w 7991475"/>
              <a:gd name="connsiteY13" fmla="*/ 2278062 h 227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1475" h="2278062">
                <a:moveTo>
                  <a:pt x="0" y="0"/>
                </a:moveTo>
                <a:lnTo>
                  <a:pt x="7991475" y="0"/>
                </a:lnTo>
                <a:lnTo>
                  <a:pt x="7991475" y="2278062"/>
                </a:lnTo>
                <a:lnTo>
                  <a:pt x="4510677" y="2278062"/>
                </a:lnTo>
                <a:lnTo>
                  <a:pt x="4516438" y="2220912"/>
                </a:lnTo>
                <a:lnTo>
                  <a:pt x="4514986" y="2206508"/>
                </a:lnTo>
                <a:lnTo>
                  <a:pt x="7919921" y="2206508"/>
                </a:lnTo>
                <a:lnTo>
                  <a:pt x="7919921" y="71554"/>
                </a:lnTo>
                <a:lnTo>
                  <a:pt x="71554" y="71554"/>
                </a:lnTo>
                <a:lnTo>
                  <a:pt x="71554" y="2206508"/>
                </a:lnTo>
                <a:lnTo>
                  <a:pt x="3476490" y="2206508"/>
                </a:lnTo>
                <a:lnTo>
                  <a:pt x="3475038" y="2220912"/>
                </a:lnTo>
                <a:lnTo>
                  <a:pt x="3480800" y="2278062"/>
                </a:lnTo>
                <a:lnTo>
                  <a:pt x="0" y="2278062"/>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pic>
        <p:nvPicPr>
          <p:cNvPr id="194" name="图片 193"/>
          <p:cNvPicPr>
            <a:picLocks noChangeAspect="1"/>
          </p:cNvPicPr>
          <p:nvPr/>
        </p:nvPicPr>
        <p:blipFill>
          <a:blip r:embed="rId5"/>
          <a:stretch>
            <a:fillRect/>
          </a:stretch>
        </p:blipFill>
        <p:spPr>
          <a:xfrm rot="1123830">
            <a:off x="5159411" y="1064784"/>
            <a:ext cx="1787008" cy="1548742"/>
          </a:xfrm>
          <a:prstGeom prst="rect">
            <a:avLst/>
          </a:prstGeom>
        </p:spPr>
      </p:pic>
      <p:sp>
        <p:nvSpPr>
          <p:cNvPr id="196" name="文本框 195"/>
          <p:cNvSpPr txBox="1"/>
          <p:nvPr/>
        </p:nvSpPr>
        <p:spPr>
          <a:xfrm>
            <a:off x="5914273" y="1559723"/>
            <a:ext cx="447819" cy="768350"/>
          </a:xfrm>
          <a:prstGeom prst="rect">
            <a:avLst/>
          </a:prstGeom>
          <a:noFill/>
        </p:spPr>
        <p:txBody>
          <a:bodyPr wrap="square" rtlCol="0">
            <a:spAutoFit/>
          </a:bodyPr>
          <a:lstStyle/>
          <a:p>
            <a:r>
              <a:rPr lang="en-US" altLang="zh-CN" sz="4400" b="1" dirty="0">
                <a:blipFill>
                  <a:blip r:embed="rId6"/>
                  <a:stretch>
                    <a:fillRect/>
                  </a:stretch>
                </a:blipFill>
                <a:latin typeface="字魂36号-正文宋楷" panose="02000000000000000000" pitchFamily="2" charset="-122"/>
                <a:ea typeface="字魂36号-正文宋楷" panose="02000000000000000000" pitchFamily="2" charset="-122"/>
              </a:rPr>
              <a:t>3</a:t>
            </a:r>
            <a:endParaRPr lang="zh-CN" altLang="en-US" sz="4400" b="1" dirty="0">
              <a:blipFill>
                <a:blip r:embed="rId6"/>
                <a:stretch>
                  <a:fillRect/>
                </a:stretch>
              </a:blipFill>
              <a:latin typeface="字魂36号-正文宋楷" panose="02000000000000000000" pitchFamily="2" charset="-122"/>
              <a:ea typeface="字魂36号-正文宋楷" panose="02000000000000000000" pitchFamily="2" charset="-122"/>
            </a:endParaRPr>
          </a:p>
        </p:txBody>
      </p:sp>
      <p:sp>
        <p:nvSpPr>
          <p:cNvPr id="195" name="文本框 194"/>
          <p:cNvSpPr txBox="1"/>
          <p:nvPr>
            <p:custDataLst>
              <p:tags r:id="rId1"/>
            </p:custDataLst>
          </p:nvPr>
        </p:nvSpPr>
        <p:spPr>
          <a:xfrm>
            <a:off x="1588135" y="2624455"/>
            <a:ext cx="7783195" cy="1569660"/>
          </a:xfrm>
          <a:prstGeom prst="rect">
            <a:avLst/>
          </a:prstGeom>
          <a:noFill/>
        </p:spPr>
        <p:txBody>
          <a:bodyPr vert="horz" wrap="square" lIns="91440" tIns="45720" rIns="91440" bIns="45720" numCol="1" anchor="t">
            <a:spAutoFit/>
          </a:bodyPr>
          <a:lstStyle/>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Comparison Between Tik Tok and Instagram</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wipe(down)">
                                      <p:cBhvr>
                                        <p:cTn id="11" dur="500"/>
                                        <p:tgtEl>
                                          <p:spTgt spid="19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wipe(down)">
                                      <p:cBhvr>
                                        <p:cTn id="19"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p:cNvPicPr>
            <a:picLocks noChangeAspect="1"/>
          </p:cNvPicPr>
          <p:nvPr/>
        </p:nvPicPr>
        <p:blipFill rotWithShape="1">
          <a:blip r:embed="rId3" cstate="screen"/>
          <a:srcRect/>
          <a:stretch>
            <a:fillRect/>
          </a:stretch>
        </p:blipFill>
        <p:spPr>
          <a:xfrm>
            <a:off x="-101600" y="1"/>
            <a:ext cx="12293599" cy="6858000"/>
          </a:xfrm>
          <a:prstGeom prst="rect">
            <a:avLst/>
          </a:prstGeom>
        </p:spPr>
      </p:pic>
      <p:sp>
        <p:nvSpPr>
          <p:cNvPr id="143" name="矩形 142"/>
          <p:cNvSpPr/>
          <p:nvPr/>
        </p:nvSpPr>
        <p:spPr>
          <a:xfrm>
            <a:off x="673633" y="791058"/>
            <a:ext cx="11028680" cy="568579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84" name="i$1iḓè"/>
          <p:cNvSpPr/>
          <p:nvPr/>
        </p:nvSpPr>
        <p:spPr bwMode="auto">
          <a:xfrm>
            <a:off x="8766783" y="5500850"/>
            <a:ext cx="374824" cy="374399"/>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endParaRPr>
          </a:p>
        </p:txBody>
      </p:sp>
      <p:sp>
        <p:nvSpPr>
          <p:cNvPr id="85" name="ïśḷíďé"/>
          <p:cNvSpPr txBox="1"/>
          <p:nvPr/>
        </p:nvSpPr>
        <p:spPr>
          <a:xfrm>
            <a:off x="5859540" y="4662896"/>
            <a:ext cx="1299845" cy="466593"/>
          </a:xfrm>
          <a:prstGeom prst="rect">
            <a:avLst/>
          </a:prstGeom>
        </p:spPr>
        <p:txBody>
          <a:bodyPr vert="horz" wrap="square" lIns="91440" tIns="45720" rIns="91440" bIns="45720" anchor="ctr">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Text here</a:t>
            </a:r>
            <a:endParaRPr kumimoji="0" lang="zh-CN" altLang="en-US" sz="11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86" name="îṥļíḋé"/>
          <p:cNvSpPr txBox="1"/>
          <p:nvPr/>
        </p:nvSpPr>
        <p:spPr>
          <a:xfrm>
            <a:off x="8304272" y="5733923"/>
            <a:ext cx="1299845" cy="466593"/>
          </a:xfrm>
          <a:prstGeom prst="rect">
            <a:avLst/>
          </a:prstGeom>
        </p:spPr>
        <p:txBody>
          <a:bodyPr vert="horz" wrap="square" lIns="91440" tIns="45720" rIns="91440" bIns="45720" anchor="ctr">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rPr>
              <a:t>Text here</a:t>
            </a:r>
            <a:endParaRPr kumimoji="0" lang="zh-CN" altLang="en-US" sz="11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1" name="ïṣḷîdè"/>
          <p:cNvSpPr txBox="1"/>
          <p:nvPr/>
        </p:nvSpPr>
        <p:spPr>
          <a:xfrm>
            <a:off x="6736858" y="5394858"/>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30%</a:t>
            </a:r>
          </a:p>
        </p:txBody>
      </p:sp>
      <p:sp>
        <p:nvSpPr>
          <p:cNvPr id="123" name="íṣḷiḋè"/>
          <p:cNvSpPr txBox="1"/>
          <p:nvPr/>
        </p:nvSpPr>
        <p:spPr>
          <a:xfrm>
            <a:off x="7922858" y="5394858"/>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25%</a:t>
            </a:r>
          </a:p>
        </p:txBody>
      </p:sp>
      <p:sp>
        <p:nvSpPr>
          <p:cNvPr id="125" name="íṣľide"/>
          <p:cNvSpPr txBox="1"/>
          <p:nvPr/>
        </p:nvSpPr>
        <p:spPr>
          <a:xfrm>
            <a:off x="9125811" y="5401274"/>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35%</a:t>
            </a:r>
          </a:p>
        </p:txBody>
      </p:sp>
      <p:sp>
        <p:nvSpPr>
          <p:cNvPr id="127" name="iṡľiḑé"/>
          <p:cNvSpPr txBox="1"/>
          <p:nvPr/>
        </p:nvSpPr>
        <p:spPr>
          <a:xfrm>
            <a:off x="10326003" y="5393270"/>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45%</a:t>
            </a:r>
          </a:p>
        </p:txBody>
      </p:sp>
      <p:sp>
        <p:nvSpPr>
          <p:cNvPr id="140" name="矩形 92"/>
          <p:cNvSpPr/>
          <p:nvPr/>
        </p:nvSpPr>
        <p:spPr>
          <a:xfrm flipH="1">
            <a:off x="127637" y="1031224"/>
            <a:ext cx="2642129" cy="100162"/>
          </a:xfrm>
          <a:custGeom>
            <a:avLst/>
            <a:gdLst>
              <a:gd name="connsiteX0" fmla="*/ 0 w 6288894"/>
              <a:gd name="connsiteY0" fmla="*/ 0 h 6858000"/>
              <a:gd name="connsiteX1" fmla="*/ 6288894 w 6288894"/>
              <a:gd name="connsiteY1" fmla="*/ 0 h 6858000"/>
              <a:gd name="connsiteX2" fmla="*/ 6288894 w 6288894"/>
              <a:gd name="connsiteY2" fmla="*/ 6858000 h 6858000"/>
              <a:gd name="connsiteX3" fmla="*/ 0 w 6288894"/>
              <a:gd name="connsiteY3" fmla="*/ 6858000 h 6858000"/>
              <a:gd name="connsiteX4" fmla="*/ 0 w 6288894"/>
              <a:gd name="connsiteY4" fmla="*/ 0 h 6858000"/>
              <a:gd name="connsiteX0-1" fmla="*/ 885372 w 7174266"/>
              <a:gd name="connsiteY0-2" fmla="*/ 0 h 6858000"/>
              <a:gd name="connsiteX1-3" fmla="*/ 7174266 w 7174266"/>
              <a:gd name="connsiteY1-4" fmla="*/ 0 h 6858000"/>
              <a:gd name="connsiteX2-5" fmla="*/ 7174266 w 7174266"/>
              <a:gd name="connsiteY2-6" fmla="*/ 6858000 h 6858000"/>
              <a:gd name="connsiteX3-7" fmla="*/ 0 w 7174266"/>
              <a:gd name="connsiteY3-8" fmla="*/ 6858000 h 6858000"/>
              <a:gd name="connsiteX4-9" fmla="*/ 885372 w 7174266"/>
              <a:gd name="connsiteY4-10" fmla="*/ 0 h 6858000"/>
              <a:gd name="connsiteX0-11" fmla="*/ 1611086 w 7174266"/>
              <a:gd name="connsiteY0-12" fmla="*/ 0 h 6872514"/>
              <a:gd name="connsiteX1-13" fmla="*/ 7174266 w 7174266"/>
              <a:gd name="connsiteY1-14" fmla="*/ 14514 h 6872514"/>
              <a:gd name="connsiteX2-15" fmla="*/ 7174266 w 7174266"/>
              <a:gd name="connsiteY2-16" fmla="*/ 6872514 h 6872514"/>
              <a:gd name="connsiteX3-17" fmla="*/ 0 w 7174266"/>
              <a:gd name="connsiteY3-18" fmla="*/ 6872514 h 6872514"/>
              <a:gd name="connsiteX4-19" fmla="*/ 1611086 w 7174266"/>
              <a:gd name="connsiteY4-20" fmla="*/ 0 h 6872514"/>
              <a:gd name="connsiteX0-21" fmla="*/ 2148115 w 7711295"/>
              <a:gd name="connsiteY0-22" fmla="*/ 0 h 6901542"/>
              <a:gd name="connsiteX1-23" fmla="*/ 7711295 w 7711295"/>
              <a:gd name="connsiteY1-24" fmla="*/ 14514 h 6901542"/>
              <a:gd name="connsiteX2-25" fmla="*/ 7711295 w 7711295"/>
              <a:gd name="connsiteY2-26" fmla="*/ 6872514 h 6901542"/>
              <a:gd name="connsiteX3-27" fmla="*/ 0 w 7711295"/>
              <a:gd name="connsiteY3-28" fmla="*/ 6901542 h 6901542"/>
              <a:gd name="connsiteX4-29" fmla="*/ 2148115 w 7711295"/>
              <a:gd name="connsiteY4-30" fmla="*/ 0 h 6901542"/>
              <a:gd name="connsiteX0-31" fmla="*/ 2148115 w 7711295"/>
              <a:gd name="connsiteY0-32" fmla="*/ 0 h 6901542"/>
              <a:gd name="connsiteX1-33" fmla="*/ 7711295 w 7711295"/>
              <a:gd name="connsiteY1-34" fmla="*/ 14514 h 6901542"/>
              <a:gd name="connsiteX2-35" fmla="*/ 7696780 w 7711295"/>
              <a:gd name="connsiteY2-36" fmla="*/ 6887028 h 6901542"/>
              <a:gd name="connsiteX3-37" fmla="*/ 0 w 7711295"/>
              <a:gd name="connsiteY3-38" fmla="*/ 6901542 h 6901542"/>
              <a:gd name="connsiteX4-39" fmla="*/ 2148115 w 7711295"/>
              <a:gd name="connsiteY4-40" fmla="*/ 0 h 6901542"/>
              <a:gd name="connsiteX0-41" fmla="*/ 2148115 w 7712690"/>
              <a:gd name="connsiteY0-42" fmla="*/ 0 h 6901542"/>
              <a:gd name="connsiteX1-43" fmla="*/ 7711295 w 7712690"/>
              <a:gd name="connsiteY1-44" fmla="*/ 14514 h 6901542"/>
              <a:gd name="connsiteX2-45" fmla="*/ 7711294 w 7712690"/>
              <a:gd name="connsiteY2-46" fmla="*/ 6887028 h 6901542"/>
              <a:gd name="connsiteX3-47" fmla="*/ 0 w 7712690"/>
              <a:gd name="connsiteY3-48" fmla="*/ 6901542 h 6901542"/>
              <a:gd name="connsiteX4-49" fmla="*/ 2148115 w 7712690"/>
              <a:gd name="connsiteY4-50" fmla="*/ 0 h 6901542"/>
              <a:gd name="connsiteX0-51" fmla="*/ 131591 w 7712690"/>
              <a:gd name="connsiteY0-52" fmla="*/ 307240 h 6887021"/>
              <a:gd name="connsiteX1-53" fmla="*/ 7711295 w 7712690"/>
              <a:gd name="connsiteY1-54" fmla="*/ -7 h 6887021"/>
              <a:gd name="connsiteX2-55" fmla="*/ 7711294 w 7712690"/>
              <a:gd name="connsiteY2-56" fmla="*/ 6872507 h 6887021"/>
              <a:gd name="connsiteX3-57" fmla="*/ 0 w 7712690"/>
              <a:gd name="connsiteY3-58" fmla="*/ 6887021 h 6887021"/>
              <a:gd name="connsiteX4-59" fmla="*/ 131591 w 7712690"/>
              <a:gd name="connsiteY4-60" fmla="*/ 307240 h 6887021"/>
              <a:gd name="connsiteX0-61" fmla="*/ 131591 w 7712690"/>
              <a:gd name="connsiteY0-62" fmla="*/ 307240 h 6887021"/>
              <a:gd name="connsiteX1-63" fmla="*/ 7711295 w 7712690"/>
              <a:gd name="connsiteY1-64" fmla="*/ -7 h 6887021"/>
              <a:gd name="connsiteX2-65" fmla="*/ 7711294 w 7712690"/>
              <a:gd name="connsiteY2-66" fmla="*/ 6872507 h 6887021"/>
              <a:gd name="connsiteX3-67" fmla="*/ 0 w 7712690"/>
              <a:gd name="connsiteY3-68" fmla="*/ 6887021 h 6887021"/>
              <a:gd name="connsiteX4-69" fmla="*/ 131591 w 7712690"/>
              <a:gd name="connsiteY4-70" fmla="*/ 307240 h 6887021"/>
              <a:gd name="connsiteX0-71" fmla="*/ 96083 w 7677182"/>
              <a:gd name="connsiteY0-72" fmla="*/ 307240 h 6887021"/>
              <a:gd name="connsiteX1-73" fmla="*/ 7675787 w 7677182"/>
              <a:gd name="connsiteY1-74" fmla="*/ -7 h 6887021"/>
              <a:gd name="connsiteX2-75" fmla="*/ 7675786 w 7677182"/>
              <a:gd name="connsiteY2-76" fmla="*/ 6872507 h 6887021"/>
              <a:gd name="connsiteX3-77" fmla="*/ 0 w 7677182"/>
              <a:gd name="connsiteY3-78" fmla="*/ 6887021 h 6887021"/>
              <a:gd name="connsiteX4-79" fmla="*/ 96083 w 7677182"/>
              <a:gd name="connsiteY4-80" fmla="*/ 307240 h 68870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77182" h="6887021">
                <a:moveTo>
                  <a:pt x="96083" y="307240"/>
                </a:moveTo>
                <a:lnTo>
                  <a:pt x="7675787" y="-7"/>
                </a:lnTo>
                <a:cubicBezTo>
                  <a:pt x="7670949" y="2290831"/>
                  <a:pt x="7680624" y="4581669"/>
                  <a:pt x="7675786" y="6872507"/>
                </a:cubicBezTo>
                <a:lnTo>
                  <a:pt x="0" y="6887021"/>
                </a:lnTo>
                <a:lnTo>
                  <a:pt x="96083" y="307240"/>
                </a:lnTo>
                <a:close/>
              </a:path>
            </a:pathLst>
          </a:custGeom>
          <a:solidFill>
            <a:srgbClr val="A12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141" name="矩形 92"/>
          <p:cNvSpPr/>
          <p:nvPr/>
        </p:nvSpPr>
        <p:spPr>
          <a:xfrm flipH="1">
            <a:off x="127637" y="1108933"/>
            <a:ext cx="3364849" cy="127560"/>
          </a:xfrm>
          <a:custGeom>
            <a:avLst/>
            <a:gdLst>
              <a:gd name="connsiteX0" fmla="*/ 0 w 6288894"/>
              <a:gd name="connsiteY0" fmla="*/ 0 h 6858000"/>
              <a:gd name="connsiteX1" fmla="*/ 6288894 w 6288894"/>
              <a:gd name="connsiteY1" fmla="*/ 0 h 6858000"/>
              <a:gd name="connsiteX2" fmla="*/ 6288894 w 6288894"/>
              <a:gd name="connsiteY2" fmla="*/ 6858000 h 6858000"/>
              <a:gd name="connsiteX3" fmla="*/ 0 w 6288894"/>
              <a:gd name="connsiteY3" fmla="*/ 6858000 h 6858000"/>
              <a:gd name="connsiteX4" fmla="*/ 0 w 6288894"/>
              <a:gd name="connsiteY4" fmla="*/ 0 h 6858000"/>
              <a:gd name="connsiteX0-1" fmla="*/ 885372 w 7174266"/>
              <a:gd name="connsiteY0-2" fmla="*/ 0 h 6858000"/>
              <a:gd name="connsiteX1-3" fmla="*/ 7174266 w 7174266"/>
              <a:gd name="connsiteY1-4" fmla="*/ 0 h 6858000"/>
              <a:gd name="connsiteX2-5" fmla="*/ 7174266 w 7174266"/>
              <a:gd name="connsiteY2-6" fmla="*/ 6858000 h 6858000"/>
              <a:gd name="connsiteX3-7" fmla="*/ 0 w 7174266"/>
              <a:gd name="connsiteY3-8" fmla="*/ 6858000 h 6858000"/>
              <a:gd name="connsiteX4-9" fmla="*/ 885372 w 7174266"/>
              <a:gd name="connsiteY4-10" fmla="*/ 0 h 6858000"/>
              <a:gd name="connsiteX0-11" fmla="*/ 1611086 w 7174266"/>
              <a:gd name="connsiteY0-12" fmla="*/ 0 h 6872514"/>
              <a:gd name="connsiteX1-13" fmla="*/ 7174266 w 7174266"/>
              <a:gd name="connsiteY1-14" fmla="*/ 14514 h 6872514"/>
              <a:gd name="connsiteX2-15" fmla="*/ 7174266 w 7174266"/>
              <a:gd name="connsiteY2-16" fmla="*/ 6872514 h 6872514"/>
              <a:gd name="connsiteX3-17" fmla="*/ 0 w 7174266"/>
              <a:gd name="connsiteY3-18" fmla="*/ 6872514 h 6872514"/>
              <a:gd name="connsiteX4-19" fmla="*/ 1611086 w 7174266"/>
              <a:gd name="connsiteY4-20" fmla="*/ 0 h 6872514"/>
              <a:gd name="connsiteX0-21" fmla="*/ 2148115 w 7711295"/>
              <a:gd name="connsiteY0-22" fmla="*/ 0 h 6901542"/>
              <a:gd name="connsiteX1-23" fmla="*/ 7711295 w 7711295"/>
              <a:gd name="connsiteY1-24" fmla="*/ 14514 h 6901542"/>
              <a:gd name="connsiteX2-25" fmla="*/ 7711295 w 7711295"/>
              <a:gd name="connsiteY2-26" fmla="*/ 6872514 h 6901542"/>
              <a:gd name="connsiteX3-27" fmla="*/ 0 w 7711295"/>
              <a:gd name="connsiteY3-28" fmla="*/ 6901542 h 6901542"/>
              <a:gd name="connsiteX4-29" fmla="*/ 2148115 w 7711295"/>
              <a:gd name="connsiteY4-30" fmla="*/ 0 h 6901542"/>
              <a:gd name="connsiteX0-31" fmla="*/ 2148115 w 7711295"/>
              <a:gd name="connsiteY0-32" fmla="*/ 0 h 6901542"/>
              <a:gd name="connsiteX1-33" fmla="*/ 7711295 w 7711295"/>
              <a:gd name="connsiteY1-34" fmla="*/ 14514 h 6901542"/>
              <a:gd name="connsiteX2-35" fmla="*/ 7696780 w 7711295"/>
              <a:gd name="connsiteY2-36" fmla="*/ 6887028 h 6901542"/>
              <a:gd name="connsiteX3-37" fmla="*/ 0 w 7711295"/>
              <a:gd name="connsiteY3-38" fmla="*/ 6901542 h 6901542"/>
              <a:gd name="connsiteX4-39" fmla="*/ 2148115 w 7711295"/>
              <a:gd name="connsiteY4-40" fmla="*/ 0 h 6901542"/>
              <a:gd name="connsiteX0-41" fmla="*/ 2148115 w 7712690"/>
              <a:gd name="connsiteY0-42" fmla="*/ 0 h 6901542"/>
              <a:gd name="connsiteX1-43" fmla="*/ 7711295 w 7712690"/>
              <a:gd name="connsiteY1-44" fmla="*/ 14514 h 6901542"/>
              <a:gd name="connsiteX2-45" fmla="*/ 7711294 w 7712690"/>
              <a:gd name="connsiteY2-46" fmla="*/ 6887028 h 6901542"/>
              <a:gd name="connsiteX3-47" fmla="*/ 0 w 7712690"/>
              <a:gd name="connsiteY3-48" fmla="*/ 6901542 h 6901542"/>
              <a:gd name="connsiteX4-49" fmla="*/ 2148115 w 7712690"/>
              <a:gd name="connsiteY4-50" fmla="*/ 0 h 6901542"/>
              <a:gd name="connsiteX0-51" fmla="*/ 131591 w 7712690"/>
              <a:gd name="connsiteY0-52" fmla="*/ 307240 h 6887021"/>
              <a:gd name="connsiteX1-53" fmla="*/ 7711295 w 7712690"/>
              <a:gd name="connsiteY1-54" fmla="*/ -7 h 6887021"/>
              <a:gd name="connsiteX2-55" fmla="*/ 7711294 w 7712690"/>
              <a:gd name="connsiteY2-56" fmla="*/ 6872507 h 6887021"/>
              <a:gd name="connsiteX3-57" fmla="*/ 0 w 7712690"/>
              <a:gd name="connsiteY3-58" fmla="*/ 6887021 h 6887021"/>
              <a:gd name="connsiteX4-59" fmla="*/ 131591 w 7712690"/>
              <a:gd name="connsiteY4-60" fmla="*/ 307240 h 6887021"/>
              <a:gd name="connsiteX0-61" fmla="*/ 131591 w 7712690"/>
              <a:gd name="connsiteY0-62" fmla="*/ 307240 h 6887021"/>
              <a:gd name="connsiteX1-63" fmla="*/ 7711295 w 7712690"/>
              <a:gd name="connsiteY1-64" fmla="*/ -7 h 6887021"/>
              <a:gd name="connsiteX2-65" fmla="*/ 7711294 w 7712690"/>
              <a:gd name="connsiteY2-66" fmla="*/ 6872507 h 6887021"/>
              <a:gd name="connsiteX3-67" fmla="*/ 0 w 7712690"/>
              <a:gd name="connsiteY3-68" fmla="*/ 6887021 h 6887021"/>
              <a:gd name="connsiteX4-69" fmla="*/ 131591 w 7712690"/>
              <a:gd name="connsiteY4-70" fmla="*/ 307240 h 6887021"/>
              <a:gd name="connsiteX0-71" fmla="*/ 96083 w 7677182"/>
              <a:gd name="connsiteY0-72" fmla="*/ 307240 h 6887021"/>
              <a:gd name="connsiteX1-73" fmla="*/ 7675787 w 7677182"/>
              <a:gd name="connsiteY1-74" fmla="*/ -7 h 6887021"/>
              <a:gd name="connsiteX2-75" fmla="*/ 7675786 w 7677182"/>
              <a:gd name="connsiteY2-76" fmla="*/ 6872507 h 6887021"/>
              <a:gd name="connsiteX3-77" fmla="*/ 0 w 7677182"/>
              <a:gd name="connsiteY3-78" fmla="*/ 6887021 h 6887021"/>
              <a:gd name="connsiteX4-79" fmla="*/ 96083 w 7677182"/>
              <a:gd name="connsiteY4-80" fmla="*/ 307240 h 68870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77182" h="6887021">
                <a:moveTo>
                  <a:pt x="96083" y="307240"/>
                </a:moveTo>
                <a:lnTo>
                  <a:pt x="7675787" y="-7"/>
                </a:lnTo>
                <a:cubicBezTo>
                  <a:pt x="7670949" y="2290831"/>
                  <a:pt x="7680624" y="4581669"/>
                  <a:pt x="7675786" y="6872507"/>
                </a:cubicBezTo>
                <a:lnTo>
                  <a:pt x="0" y="6887021"/>
                </a:lnTo>
                <a:lnTo>
                  <a:pt x="96083" y="307240"/>
                </a:lnTo>
                <a:close/>
              </a:path>
            </a:pathLst>
          </a:custGeom>
          <a:solidFill>
            <a:srgbClr val="2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pic>
        <p:nvPicPr>
          <p:cNvPr id="147" name="图片 146" descr="555fb85985a552c53f1cb59f5571991"/>
          <p:cNvPicPr>
            <a:picLocks noChangeAspect="1"/>
          </p:cNvPicPr>
          <p:nvPr/>
        </p:nvPicPr>
        <p:blipFill>
          <a:blip r:embed="rId4"/>
          <a:stretch>
            <a:fillRect/>
          </a:stretch>
        </p:blipFill>
        <p:spPr>
          <a:xfrm>
            <a:off x="3216474" y="942620"/>
            <a:ext cx="1644015" cy="1661795"/>
          </a:xfrm>
          <a:prstGeom prst="rect">
            <a:avLst/>
          </a:prstGeom>
        </p:spPr>
      </p:pic>
      <p:sp>
        <p:nvSpPr>
          <p:cNvPr id="148" name="矩形 147"/>
          <p:cNvSpPr/>
          <p:nvPr/>
        </p:nvSpPr>
        <p:spPr>
          <a:xfrm>
            <a:off x="5225810" y="1360017"/>
            <a:ext cx="1267460" cy="1198880"/>
          </a:xfrm>
          <a:prstGeom prst="rect">
            <a:avLst/>
          </a:prstGeom>
          <a:noFill/>
          <a:ln>
            <a:noFill/>
          </a:ln>
        </p:spPr>
        <p:txBody>
          <a:bodyPr wrap="none" rtlCol="0" anchor="t">
            <a:spAutoFit/>
          </a:bodyPr>
          <a:lstStyle/>
          <a:p>
            <a:pPr algn="ctr"/>
            <a:r>
              <a:rPr lang="en-US" altLang="zh-C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VS</a:t>
            </a:r>
          </a:p>
        </p:txBody>
      </p:sp>
      <p:pic>
        <p:nvPicPr>
          <p:cNvPr id="149" name="图片 148" descr="49411ed6129fa813f8b672a11908c76"/>
          <p:cNvPicPr>
            <a:picLocks noChangeAspect="1"/>
          </p:cNvPicPr>
          <p:nvPr/>
        </p:nvPicPr>
        <p:blipFill>
          <a:blip r:embed="rId5"/>
          <a:stretch>
            <a:fillRect/>
          </a:stretch>
        </p:blipFill>
        <p:spPr>
          <a:xfrm>
            <a:off x="7039266" y="905926"/>
            <a:ext cx="2021205" cy="1678305"/>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378" y="1959457"/>
            <a:ext cx="2001843" cy="4107485"/>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270" y="2682124"/>
            <a:ext cx="1825771" cy="3756354"/>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4635" y="2638423"/>
            <a:ext cx="3262648" cy="3536899"/>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4712" y="2746806"/>
            <a:ext cx="2860041" cy="33201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down)">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additive="base">
                                        <p:cTn id="16" dur="500" fill="hold"/>
                                        <p:tgtEl>
                                          <p:spTgt spid="147"/>
                                        </p:tgtEl>
                                        <p:attrNameLst>
                                          <p:attrName>ppt_x</p:attrName>
                                        </p:attrNameLst>
                                      </p:cBhvr>
                                      <p:tavLst>
                                        <p:tav tm="0">
                                          <p:val>
                                            <p:strVal val="#ppt_x"/>
                                          </p:val>
                                        </p:tav>
                                        <p:tav tm="100000">
                                          <p:val>
                                            <p:strVal val="#ppt_x"/>
                                          </p:val>
                                        </p:tav>
                                      </p:tavLst>
                                    </p:anim>
                                    <p:anim calcmode="lin" valueType="num">
                                      <p:cBhvr additive="base">
                                        <p:cTn id="17" dur="500" fill="hold"/>
                                        <p:tgtEl>
                                          <p:spTgt spid="147"/>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barn(inVertical)">
                                      <p:cBhvr>
                                        <p:cTn id="20" dur="500"/>
                                        <p:tgtEl>
                                          <p:spTgt spid="148"/>
                                        </p:tgtEl>
                                      </p:cBhvr>
                                    </p:animEffect>
                                  </p:childTnLst>
                                </p:cTn>
                              </p:par>
                              <p:par>
                                <p:cTn id="21" presetID="16" presetClass="entr" presetSubtype="21" fill="hold" nodeType="with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barn(inVertical)">
                                      <p:cBhvr>
                                        <p:cTn id="23" dur="500"/>
                                        <p:tgtEl>
                                          <p:spTgt spid="14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P spid="141" grpId="0" bldLvl="0" animBg="1"/>
      <p:bldP spid="1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p:cNvPicPr>
            <a:picLocks noChangeAspect="1"/>
          </p:cNvPicPr>
          <p:nvPr/>
        </p:nvPicPr>
        <p:blipFill rotWithShape="1">
          <a:blip r:embed="rId3" cstate="screen"/>
          <a:srcRect/>
          <a:stretch>
            <a:fillRect/>
          </a:stretch>
        </p:blipFill>
        <p:spPr>
          <a:xfrm>
            <a:off x="-101600" y="1"/>
            <a:ext cx="12293599" cy="6858000"/>
          </a:xfrm>
          <a:prstGeom prst="rect">
            <a:avLst/>
          </a:prstGeom>
        </p:spPr>
      </p:pic>
      <p:sp>
        <p:nvSpPr>
          <p:cNvPr id="143" name="矩形 142"/>
          <p:cNvSpPr/>
          <p:nvPr/>
        </p:nvSpPr>
        <p:spPr>
          <a:xfrm>
            <a:off x="732155" y="878840"/>
            <a:ext cx="11028680" cy="568579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84" name="i$1iḓè"/>
          <p:cNvSpPr/>
          <p:nvPr/>
        </p:nvSpPr>
        <p:spPr bwMode="auto">
          <a:xfrm>
            <a:off x="8766783" y="5500850"/>
            <a:ext cx="374824" cy="374399"/>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endParaRPr>
          </a:p>
        </p:txBody>
      </p:sp>
      <p:sp>
        <p:nvSpPr>
          <p:cNvPr id="85" name="ïśḷíďé"/>
          <p:cNvSpPr txBox="1"/>
          <p:nvPr/>
        </p:nvSpPr>
        <p:spPr>
          <a:xfrm>
            <a:off x="5859540" y="4662896"/>
            <a:ext cx="1299845" cy="466593"/>
          </a:xfrm>
          <a:prstGeom prst="rect">
            <a:avLst/>
          </a:prstGeom>
        </p:spPr>
        <p:txBody>
          <a:bodyPr vert="horz" wrap="square" lIns="91440" tIns="45720" rIns="91440" bIns="45720" anchor="ctr">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Text here</a:t>
            </a:r>
            <a:endParaRPr kumimoji="0" lang="zh-CN" altLang="en-US" sz="11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86" name="îṥļíḋé"/>
          <p:cNvSpPr txBox="1"/>
          <p:nvPr/>
        </p:nvSpPr>
        <p:spPr>
          <a:xfrm>
            <a:off x="8304272" y="5733923"/>
            <a:ext cx="1299845" cy="466593"/>
          </a:xfrm>
          <a:prstGeom prst="rect">
            <a:avLst/>
          </a:prstGeom>
        </p:spPr>
        <p:txBody>
          <a:bodyPr vert="horz" wrap="square" lIns="91440" tIns="45720" rIns="91440" bIns="45720" anchor="ctr">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rPr>
              <a:t>Text here</a:t>
            </a:r>
            <a:endParaRPr kumimoji="0" lang="zh-CN" altLang="en-US" sz="11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endParaRPr>
          </a:p>
        </p:txBody>
      </p:sp>
      <p:sp>
        <p:nvSpPr>
          <p:cNvPr id="121" name="ïṣḷîdè"/>
          <p:cNvSpPr txBox="1"/>
          <p:nvPr/>
        </p:nvSpPr>
        <p:spPr>
          <a:xfrm>
            <a:off x="6736858" y="5394858"/>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30%</a:t>
            </a:r>
          </a:p>
        </p:txBody>
      </p:sp>
      <p:sp>
        <p:nvSpPr>
          <p:cNvPr id="123" name="íṣḷiḋè"/>
          <p:cNvSpPr txBox="1"/>
          <p:nvPr/>
        </p:nvSpPr>
        <p:spPr>
          <a:xfrm>
            <a:off x="7922858" y="5394858"/>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25%</a:t>
            </a:r>
          </a:p>
        </p:txBody>
      </p:sp>
      <p:sp>
        <p:nvSpPr>
          <p:cNvPr id="125" name="íṣľide"/>
          <p:cNvSpPr txBox="1"/>
          <p:nvPr/>
        </p:nvSpPr>
        <p:spPr>
          <a:xfrm>
            <a:off x="9125811" y="5401274"/>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35%</a:t>
            </a:r>
          </a:p>
        </p:txBody>
      </p:sp>
      <p:sp>
        <p:nvSpPr>
          <p:cNvPr id="127" name="iṡľiḑé"/>
          <p:cNvSpPr txBox="1"/>
          <p:nvPr/>
        </p:nvSpPr>
        <p:spPr>
          <a:xfrm>
            <a:off x="10326003" y="5393270"/>
            <a:ext cx="914031" cy="387797"/>
          </a:xfrm>
          <a:prstGeom prst="rect">
            <a:avLst/>
          </a:prstGeom>
          <a:noFill/>
        </p:spPr>
        <p:txBody>
          <a:bodyPr wrap="square" lIns="91440" tIns="45720" rIns="91440" bIns="45720">
            <a:normAutofit fontScale="7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32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rPr>
              <a:t>45%</a:t>
            </a:r>
          </a:p>
        </p:txBody>
      </p:sp>
      <p:sp>
        <p:nvSpPr>
          <p:cNvPr id="140" name="矩形 92"/>
          <p:cNvSpPr/>
          <p:nvPr/>
        </p:nvSpPr>
        <p:spPr>
          <a:xfrm flipH="1">
            <a:off x="127637" y="1031224"/>
            <a:ext cx="2642129" cy="100162"/>
          </a:xfrm>
          <a:custGeom>
            <a:avLst/>
            <a:gdLst>
              <a:gd name="connsiteX0" fmla="*/ 0 w 6288894"/>
              <a:gd name="connsiteY0" fmla="*/ 0 h 6858000"/>
              <a:gd name="connsiteX1" fmla="*/ 6288894 w 6288894"/>
              <a:gd name="connsiteY1" fmla="*/ 0 h 6858000"/>
              <a:gd name="connsiteX2" fmla="*/ 6288894 w 6288894"/>
              <a:gd name="connsiteY2" fmla="*/ 6858000 h 6858000"/>
              <a:gd name="connsiteX3" fmla="*/ 0 w 6288894"/>
              <a:gd name="connsiteY3" fmla="*/ 6858000 h 6858000"/>
              <a:gd name="connsiteX4" fmla="*/ 0 w 6288894"/>
              <a:gd name="connsiteY4" fmla="*/ 0 h 6858000"/>
              <a:gd name="connsiteX0-1" fmla="*/ 885372 w 7174266"/>
              <a:gd name="connsiteY0-2" fmla="*/ 0 h 6858000"/>
              <a:gd name="connsiteX1-3" fmla="*/ 7174266 w 7174266"/>
              <a:gd name="connsiteY1-4" fmla="*/ 0 h 6858000"/>
              <a:gd name="connsiteX2-5" fmla="*/ 7174266 w 7174266"/>
              <a:gd name="connsiteY2-6" fmla="*/ 6858000 h 6858000"/>
              <a:gd name="connsiteX3-7" fmla="*/ 0 w 7174266"/>
              <a:gd name="connsiteY3-8" fmla="*/ 6858000 h 6858000"/>
              <a:gd name="connsiteX4-9" fmla="*/ 885372 w 7174266"/>
              <a:gd name="connsiteY4-10" fmla="*/ 0 h 6858000"/>
              <a:gd name="connsiteX0-11" fmla="*/ 1611086 w 7174266"/>
              <a:gd name="connsiteY0-12" fmla="*/ 0 h 6872514"/>
              <a:gd name="connsiteX1-13" fmla="*/ 7174266 w 7174266"/>
              <a:gd name="connsiteY1-14" fmla="*/ 14514 h 6872514"/>
              <a:gd name="connsiteX2-15" fmla="*/ 7174266 w 7174266"/>
              <a:gd name="connsiteY2-16" fmla="*/ 6872514 h 6872514"/>
              <a:gd name="connsiteX3-17" fmla="*/ 0 w 7174266"/>
              <a:gd name="connsiteY3-18" fmla="*/ 6872514 h 6872514"/>
              <a:gd name="connsiteX4-19" fmla="*/ 1611086 w 7174266"/>
              <a:gd name="connsiteY4-20" fmla="*/ 0 h 6872514"/>
              <a:gd name="connsiteX0-21" fmla="*/ 2148115 w 7711295"/>
              <a:gd name="connsiteY0-22" fmla="*/ 0 h 6901542"/>
              <a:gd name="connsiteX1-23" fmla="*/ 7711295 w 7711295"/>
              <a:gd name="connsiteY1-24" fmla="*/ 14514 h 6901542"/>
              <a:gd name="connsiteX2-25" fmla="*/ 7711295 w 7711295"/>
              <a:gd name="connsiteY2-26" fmla="*/ 6872514 h 6901542"/>
              <a:gd name="connsiteX3-27" fmla="*/ 0 w 7711295"/>
              <a:gd name="connsiteY3-28" fmla="*/ 6901542 h 6901542"/>
              <a:gd name="connsiteX4-29" fmla="*/ 2148115 w 7711295"/>
              <a:gd name="connsiteY4-30" fmla="*/ 0 h 6901542"/>
              <a:gd name="connsiteX0-31" fmla="*/ 2148115 w 7711295"/>
              <a:gd name="connsiteY0-32" fmla="*/ 0 h 6901542"/>
              <a:gd name="connsiteX1-33" fmla="*/ 7711295 w 7711295"/>
              <a:gd name="connsiteY1-34" fmla="*/ 14514 h 6901542"/>
              <a:gd name="connsiteX2-35" fmla="*/ 7696780 w 7711295"/>
              <a:gd name="connsiteY2-36" fmla="*/ 6887028 h 6901542"/>
              <a:gd name="connsiteX3-37" fmla="*/ 0 w 7711295"/>
              <a:gd name="connsiteY3-38" fmla="*/ 6901542 h 6901542"/>
              <a:gd name="connsiteX4-39" fmla="*/ 2148115 w 7711295"/>
              <a:gd name="connsiteY4-40" fmla="*/ 0 h 6901542"/>
              <a:gd name="connsiteX0-41" fmla="*/ 2148115 w 7712690"/>
              <a:gd name="connsiteY0-42" fmla="*/ 0 h 6901542"/>
              <a:gd name="connsiteX1-43" fmla="*/ 7711295 w 7712690"/>
              <a:gd name="connsiteY1-44" fmla="*/ 14514 h 6901542"/>
              <a:gd name="connsiteX2-45" fmla="*/ 7711294 w 7712690"/>
              <a:gd name="connsiteY2-46" fmla="*/ 6887028 h 6901542"/>
              <a:gd name="connsiteX3-47" fmla="*/ 0 w 7712690"/>
              <a:gd name="connsiteY3-48" fmla="*/ 6901542 h 6901542"/>
              <a:gd name="connsiteX4-49" fmla="*/ 2148115 w 7712690"/>
              <a:gd name="connsiteY4-50" fmla="*/ 0 h 6901542"/>
              <a:gd name="connsiteX0-51" fmla="*/ 131591 w 7712690"/>
              <a:gd name="connsiteY0-52" fmla="*/ 307240 h 6887021"/>
              <a:gd name="connsiteX1-53" fmla="*/ 7711295 w 7712690"/>
              <a:gd name="connsiteY1-54" fmla="*/ -7 h 6887021"/>
              <a:gd name="connsiteX2-55" fmla="*/ 7711294 w 7712690"/>
              <a:gd name="connsiteY2-56" fmla="*/ 6872507 h 6887021"/>
              <a:gd name="connsiteX3-57" fmla="*/ 0 w 7712690"/>
              <a:gd name="connsiteY3-58" fmla="*/ 6887021 h 6887021"/>
              <a:gd name="connsiteX4-59" fmla="*/ 131591 w 7712690"/>
              <a:gd name="connsiteY4-60" fmla="*/ 307240 h 6887021"/>
              <a:gd name="connsiteX0-61" fmla="*/ 131591 w 7712690"/>
              <a:gd name="connsiteY0-62" fmla="*/ 307240 h 6887021"/>
              <a:gd name="connsiteX1-63" fmla="*/ 7711295 w 7712690"/>
              <a:gd name="connsiteY1-64" fmla="*/ -7 h 6887021"/>
              <a:gd name="connsiteX2-65" fmla="*/ 7711294 w 7712690"/>
              <a:gd name="connsiteY2-66" fmla="*/ 6872507 h 6887021"/>
              <a:gd name="connsiteX3-67" fmla="*/ 0 w 7712690"/>
              <a:gd name="connsiteY3-68" fmla="*/ 6887021 h 6887021"/>
              <a:gd name="connsiteX4-69" fmla="*/ 131591 w 7712690"/>
              <a:gd name="connsiteY4-70" fmla="*/ 307240 h 6887021"/>
              <a:gd name="connsiteX0-71" fmla="*/ 96083 w 7677182"/>
              <a:gd name="connsiteY0-72" fmla="*/ 307240 h 6887021"/>
              <a:gd name="connsiteX1-73" fmla="*/ 7675787 w 7677182"/>
              <a:gd name="connsiteY1-74" fmla="*/ -7 h 6887021"/>
              <a:gd name="connsiteX2-75" fmla="*/ 7675786 w 7677182"/>
              <a:gd name="connsiteY2-76" fmla="*/ 6872507 h 6887021"/>
              <a:gd name="connsiteX3-77" fmla="*/ 0 w 7677182"/>
              <a:gd name="connsiteY3-78" fmla="*/ 6887021 h 6887021"/>
              <a:gd name="connsiteX4-79" fmla="*/ 96083 w 7677182"/>
              <a:gd name="connsiteY4-80" fmla="*/ 307240 h 68870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77182" h="6887021">
                <a:moveTo>
                  <a:pt x="96083" y="307240"/>
                </a:moveTo>
                <a:lnTo>
                  <a:pt x="7675787" y="-7"/>
                </a:lnTo>
                <a:cubicBezTo>
                  <a:pt x="7670949" y="2290831"/>
                  <a:pt x="7680624" y="4581669"/>
                  <a:pt x="7675786" y="6872507"/>
                </a:cubicBezTo>
                <a:lnTo>
                  <a:pt x="0" y="6887021"/>
                </a:lnTo>
                <a:lnTo>
                  <a:pt x="96083" y="307240"/>
                </a:lnTo>
                <a:close/>
              </a:path>
            </a:pathLst>
          </a:custGeom>
          <a:solidFill>
            <a:srgbClr val="A12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141" name="矩形 92"/>
          <p:cNvSpPr/>
          <p:nvPr/>
        </p:nvSpPr>
        <p:spPr>
          <a:xfrm flipH="1">
            <a:off x="127637" y="1108933"/>
            <a:ext cx="3364849" cy="127560"/>
          </a:xfrm>
          <a:custGeom>
            <a:avLst/>
            <a:gdLst>
              <a:gd name="connsiteX0" fmla="*/ 0 w 6288894"/>
              <a:gd name="connsiteY0" fmla="*/ 0 h 6858000"/>
              <a:gd name="connsiteX1" fmla="*/ 6288894 w 6288894"/>
              <a:gd name="connsiteY1" fmla="*/ 0 h 6858000"/>
              <a:gd name="connsiteX2" fmla="*/ 6288894 w 6288894"/>
              <a:gd name="connsiteY2" fmla="*/ 6858000 h 6858000"/>
              <a:gd name="connsiteX3" fmla="*/ 0 w 6288894"/>
              <a:gd name="connsiteY3" fmla="*/ 6858000 h 6858000"/>
              <a:gd name="connsiteX4" fmla="*/ 0 w 6288894"/>
              <a:gd name="connsiteY4" fmla="*/ 0 h 6858000"/>
              <a:gd name="connsiteX0-1" fmla="*/ 885372 w 7174266"/>
              <a:gd name="connsiteY0-2" fmla="*/ 0 h 6858000"/>
              <a:gd name="connsiteX1-3" fmla="*/ 7174266 w 7174266"/>
              <a:gd name="connsiteY1-4" fmla="*/ 0 h 6858000"/>
              <a:gd name="connsiteX2-5" fmla="*/ 7174266 w 7174266"/>
              <a:gd name="connsiteY2-6" fmla="*/ 6858000 h 6858000"/>
              <a:gd name="connsiteX3-7" fmla="*/ 0 w 7174266"/>
              <a:gd name="connsiteY3-8" fmla="*/ 6858000 h 6858000"/>
              <a:gd name="connsiteX4-9" fmla="*/ 885372 w 7174266"/>
              <a:gd name="connsiteY4-10" fmla="*/ 0 h 6858000"/>
              <a:gd name="connsiteX0-11" fmla="*/ 1611086 w 7174266"/>
              <a:gd name="connsiteY0-12" fmla="*/ 0 h 6872514"/>
              <a:gd name="connsiteX1-13" fmla="*/ 7174266 w 7174266"/>
              <a:gd name="connsiteY1-14" fmla="*/ 14514 h 6872514"/>
              <a:gd name="connsiteX2-15" fmla="*/ 7174266 w 7174266"/>
              <a:gd name="connsiteY2-16" fmla="*/ 6872514 h 6872514"/>
              <a:gd name="connsiteX3-17" fmla="*/ 0 w 7174266"/>
              <a:gd name="connsiteY3-18" fmla="*/ 6872514 h 6872514"/>
              <a:gd name="connsiteX4-19" fmla="*/ 1611086 w 7174266"/>
              <a:gd name="connsiteY4-20" fmla="*/ 0 h 6872514"/>
              <a:gd name="connsiteX0-21" fmla="*/ 2148115 w 7711295"/>
              <a:gd name="connsiteY0-22" fmla="*/ 0 h 6901542"/>
              <a:gd name="connsiteX1-23" fmla="*/ 7711295 w 7711295"/>
              <a:gd name="connsiteY1-24" fmla="*/ 14514 h 6901542"/>
              <a:gd name="connsiteX2-25" fmla="*/ 7711295 w 7711295"/>
              <a:gd name="connsiteY2-26" fmla="*/ 6872514 h 6901542"/>
              <a:gd name="connsiteX3-27" fmla="*/ 0 w 7711295"/>
              <a:gd name="connsiteY3-28" fmla="*/ 6901542 h 6901542"/>
              <a:gd name="connsiteX4-29" fmla="*/ 2148115 w 7711295"/>
              <a:gd name="connsiteY4-30" fmla="*/ 0 h 6901542"/>
              <a:gd name="connsiteX0-31" fmla="*/ 2148115 w 7711295"/>
              <a:gd name="connsiteY0-32" fmla="*/ 0 h 6901542"/>
              <a:gd name="connsiteX1-33" fmla="*/ 7711295 w 7711295"/>
              <a:gd name="connsiteY1-34" fmla="*/ 14514 h 6901542"/>
              <a:gd name="connsiteX2-35" fmla="*/ 7696780 w 7711295"/>
              <a:gd name="connsiteY2-36" fmla="*/ 6887028 h 6901542"/>
              <a:gd name="connsiteX3-37" fmla="*/ 0 w 7711295"/>
              <a:gd name="connsiteY3-38" fmla="*/ 6901542 h 6901542"/>
              <a:gd name="connsiteX4-39" fmla="*/ 2148115 w 7711295"/>
              <a:gd name="connsiteY4-40" fmla="*/ 0 h 6901542"/>
              <a:gd name="connsiteX0-41" fmla="*/ 2148115 w 7712690"/>
              <a:gd name="connsiteY0-42" fmla="*/ 0 h 6901542"/>
              <a:gd name="connsiteX1-43" fmla="*/ 7711295 w 7712690"/>
              <a:gd name="connsiteY1-44" fmla="*/ 14514 h 6901542"/>
              <a:gd name="connsiteX2-45" fmla="*/ 7711294 w 7712690"/>
              <a:gd name="connsiteY2-46" fmla="*/ 6887028 h 6901542"/>
              <a:gd name="connsiteX3-47" fmla="*/ 0 w 7712690"/>
              <a:gd name="connsiteY3-48" fmla="*/ 6901542 h 6901542"/>
              <a:gd name="connsiteX4-49" fmla="*/ 2148115 w 7712690"/>
              <a:gd name="connsiteY4-50" fmla="*/ 0 h 6901542"/>
              <a:gd name="connsiteX0-51" fmla="*/ 131591 w 7712690"/>
              <a:gd name="connsiteY0-52" fmla="*/ 307240 h 6887021"/>
              <a:gd name="connsiteX1-53" fmla="*/ 7711295 w 7712690"/>
              <a:gd name="connsiteY1-54" fmla="*/ -7 h 6887021"/>
              <a:gd name="connsiteX2-55" fmla="*/ 7711294 w 7712690"/>
              <a:gd name="connsiteY2-56" fmla="*/ 6872507 h 6887021"/>
              <a:gd name="connsiteX3-57" fmla="*/ 0 w 7712690"/>
              <a:gd name="connsiteY3-58" fmla="*/ 6887021 h 6887021"/>
              <a:gd name="connsiteX4-59" fmla="*/ 131591 w 7712690"/>
              <a:gd name="connsiteY4-60" fmla="*/ 307240 h 6887021"/>
              <a:gd name="connsiteX0-61" fmla="*/ 131591 w 7712690"/>
              <a:gd name="connsiteY0-62" fmla="*/ 307240 h 6887021"/>
              <a:gd name="connsiteX1-63" fmla="*/ 7711295 w 7712690"/>
              <a:gd name="connsiteY1-64" fmla="*/ -7 h 6887021"/>
              <a:gd name="connsiteX2-65" fmla="*/ 7711294 w 7712690"/>
              <a:gd name="connsiteY2-66" fmla="*/ 6872507 h 6887021"/>
              <a:gd name="connsiteX3-67" fmla="*/ 0 w 7712690"/>
              <a:gd name="connsiteY3-68" fmla="*/ 6887021 h 6887021"/>
              <a:gd name="connsiteX4-69" fmla="*/ 131591 w 7712690"/>
              <a:gd name="connsiteY4-70" fmla="*/ 307240 h 6887021"/>
              <a:gd name="connsiteX0-71" fmla="*/ 96083 w 7677182"/>
              <a:gd name="connsiteY0-72" fmla="*/ 307240 h 6887021"/>
              <a:gd name="connsiteX1-73" fmla="*/ 7675787 w 7677182"/>
              <a:gd name="connsiteY1-74" fmla="*/ -7 h 6887021"/>
              <a:gd name="connsiteX2-75" fmla="*/ 7675786 w 7677182"/>
              <a:gd name="connsiteY2-76" fmla="*/ 6872507 h 6887021"/>
              <a:gd name="connsiteX3-77" fmla="*/ 0 w 7677182"/>
              <a:gd name="connsiteY3-78" fmla="*/ 6887021 h 6887021"/>
              <a:gd name="connsiteX4-79" fmla="*/ 96083 w 7677182"/>
              <a:gd name="connsiteY4-80" fmla="*/ 307240 h 68870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77182" h="6887021">
                <a:moveTo>
                  <a:pt x="96083" y="307240"/>
                </a:moveTo>
                <a:lnTo>
                  <a:pt x="7675787" y="-7"/>
                </a:lnTo>
                <a:cubicBezTo>
                  <a:pt x="7670949" y="2290831"/>
                  <a:pt x="7680624" y="4581669"/>
                  <a:pt x="7675786" y="6872507"/>
                </a:cubicBezTo>
                <a:lnTo>
                  <a:pt x="0" y="6887021"/>
                </a:lnTo>
                <a:lnTo>
                  <a:pt x="96083" y="307240"/>
                </a:lnTo>
                <a:close/>
              </a:path>
            </a:pathLst>
          </a:custGeom>
          <a:solidFill>
            <a:srgbClr val="2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145" name="文本框 144"/>
          <p:cNvSpPr txBox="1"/>
          <p:nvPr/>
        </p:nvSpPr>
        <p:spPr>
          <a:xfrm>
            <a:off x="937260" y="2580005"/>
            <a:ext cx="10501630" cy="3420745"/>
          </a:xfrm>
          <a:prstGeom prst="rect">
            <a:avLst/>
          </a:prstGeom>
          <a:noFill/>
        </p:spPr>
        <p:txBody>
          <a:bodyPr wrap="square" rtlCol="0">
            <a:noAutofit/>
          </a:bodyPr>
          <a:lstStyle/>
          <a:p>
            <a:pPr marL="342900" indent="-342900">
              <a:buFont typeface="Wingdings" panose="05000000000000000000" charset="0"/>
              <a:buChar char="l"/>
            </a:pPr>
            <a:r>
              <a:rPr lang="zh-CN" altLang="en-US" sz="2400" dirty="0">
                <a:solidFill>
                  <a:srgbClr val="FF0000"/>
                </a:solidFill>
                <a:latin typeface="Arial" panose="020B0604020202020204" pitchFamily="34" charset="0"/>
                <a:cs typeface="Arial" panose="020B0604020202020204" pitchFamily="34" charset="0"/>
              </a:rPr>
              <a:t>Time limit:</a:t>
            </a:r>
          </a:p>
          <a:p>
            <a:r>
              <a:rPr lang="zh-CN" altLang="en-US" sz="2000" dirty="0">
                <a:latin typeface="Arial" panose="020B0604020202020204" pitchFamily="34" charset="0"/>
                <a:cs typeface="Arial" panose="020B0604020202020204" pitchFamily="34" charset="0"/>
              </a:rPr>
              <a:t>Tik Tok currently does not support a long-form video.</a:t>
            </a:r>
            <a:r>
              <a:rPr lang="en-US" altLang="zh-CN"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While IGTV, Instagram’s long-form video feature, allows a video length of up to one hour.</a:t>
            </a:r>
          </a:p>
          <a:p>
            <a:pPr marL="342900" indent="-342900">
              <a:buFont typeface="Wingdings" panose="05000000000000000000" charset="0"/>
              <a:buChar char="l"/>
            </a:pPr>
            <a:r>
              <a:rPr lang="zh-CN" altLang="en-US" sz="2400" dirty="0">
                <a:solidFill>
                  <a:srgbClr val="FF0000"/>
                </a:solidFill>
                <a:latin typeface="Arial" panose="020B0604020202020204" pitchFamily="34" charset="0"/>
                <a:cs typeface="Arial" panose="020B0604020202020204" pitchFamily="34" charset="0"/>
              </a:rPr>
              <a:t>Users:</a:t>
            </a:r>
          </a:p>
          <a:p>
            <a:r>
              <a:rPr lang="zh-CN" altLang="en-US" sz="2000" dirty="0">
                <a:latin typeface="Arial" panose="020B0604020202020204" pitchFamily="34" charset="0"/>
                <a:cs typeface="Arial" panose="020B0604020202020204" pitchFamily="34" charset="0"/>
              </a:rPr>
              <a:t>Most Tik Tok users are younger than that of Instagram. According to Carissa Brones, Most Tik Tok users belong to generation Z and most Instagram users belong to</a:t>
            </a:r>
            <a:r>
              <a:rPr lang="en-US" altLang="zh-CN"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generation Y.</a:t>
            </a:r>
          </a:p>
          <a:p>
            <a:pPr marL="342900" indent="-342900">
              <a:buFont typeface="Wingdings" panose="05000000000000000000" charset="0"/>
              <a:buChar char="l"/>
            </a:pPr>
            <a:r>
              <a:rPr lang="zh-CN" altLang="en-US" sz="2400" dirty="0">
                <a:solidFill>
                  <a:srgbClr val="FF0000"/>
                </a:solidFill>
                <a:latin typeface="Arial" panose="020B0604020202020204" pitchFamily="34" charset="0"/>
                <a:cs typeface="Arial" panose="020B0604020202020204" pitchFamily="34" charset="0"/>
              </a:rPr>
              <a:t>Community:</a:t>
            </a:r>
            <a:r>
              <a:rPr lang="zh-CN" altLang="en-US" sz="2000" dirty="0">
                <a:solidFill>
                  <a:srgbClr val="FF0000"/>
                </a:solidFill>
                <a:latin typeface="Arial" panose="020B0604020202020204" pitchFamily="34" charset="0"/>
                <a:cs typeface="Arial" panose="020B0604020202020204" pitchFamily="34" charset="0"/>
              </a:rPr>
              <a:t> </a:t>
            </a:r>
          </a:p>
          <a:p>
            <a:r>
              <a:rPr lang="zh-CN" altLang="en-US" sz="2000" dirty="0">
                <a:latin typeface="Arial" panose="020B0604020202020204" pitchFamily="34" charset="0"/>
                <a:cs typeface="Arial" panose="020B0604020202020204" pitchFamily="34" charset="0"/>
              </a:rPr>
              <a:t>Compared to Instagram, the Tik Tok community is distinctly palpable. It allows users to easily connect, build friendships, and collab with each other. Besides, something new and trendy is pushed to the users every week, so as to further increase its attention. </a:t>
            </a:r>
          </a:p>
          <a:p>
            <a:endParaRPr lang="zh-CN" altLang="en-US" sz="2000" dirty="0">
              <a:latin typeface="Arial" panose="020B0604020202020204" pitchFamily="34" charset="0"/>
              <a:cs typeface="Arial" panose="020B0604020202020204" pitchFamily="34" charset="0"/>
            </a:endParaRPr>
          </a:p>
        </p:txBody>
      </p:sp>
      <p:pic>
        <p:nvPicPr>
          <p:cNvPr id="147" name="图片 146" descr="555fb85985a552c53f1cb59f5571991"/>
          <p:cNvPicPr>
            <a:picLocks noChangeAspect="1"/>
          </p:cNvPicPr>
          <p:nvPr/>
        </p:nvPicPr>
        <p:blipFill>
          <a:blip r:embed="rId4"/>
          <a:stretch>
            <a:fillRect/>
          </a:stretch>
        </p:blipFill>
        <p:spPr>
          <a:xfrm>
            <a:off x="3723005" y="1031240"/>
            <a:ext cx="1644015" cy="1661795"/>
          </a:xfrm>
          <a:prstGeom prst="rect">
            <a:avLst/>
          </a:prstGeom>
        </p:spPr>
      </p:pic>
      <p:sp>
        <p:nvSpPr>
          <p:cNvPr id="148" name="矩形 147"/>
          <p:cNvSpPr/>
          <p:nvPr/>
        </p:nvSpPr>
        <p:spPr>
          <a:xfrm>
            <a:off x="5612765" y="1330325"/>
            <a:ext cx="1267460" cy="1198880"/>
          </a:xfrm>
          <a:prstGeom prst="rect">
            <a:avLst/>
          </a:prstGeom>
          <a:noFill/>
          <a:ln>
            <a:noFill/>
          </a:ln>
        </p:spPr>
        <p:txBody>
          <a:bodyPr wrap="none" rtlCol="0" anchor="t">
            <a:spAutoFit/>
          </a:bodyPr>
          <a:lstStyle/>
          <a:p>
            <a:pPr algn="ctr"/>
            <a:r>
              <a:rPr lang="en-US" altLang="zh-C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VS</a:t>
            </a:r>
          </a:p>
        </p:txBody>
      </p:sp>
      <p:pic>
        <p:nvPicPr>
          <p:cNvPr id="149" name="图片 148" descr="49411ed6129fa813f8b672a11908c76"/>
          <p:cNvPicPr>
            <a:picLocks noChangeAspect="1"/>
          </p:cNvPicPr>
          <p:nvPr/>
        </p:nvPicPr>
        <p:blipFill>
          <a:blip r:embed="rId5"/>
          <a:stretch>
            <a:fillRect/>
          </a:stretch>
        </p:blipFill>
        <p:spPr>
          <a:xfrm>
            <a:off x="7049770" y="1031240"/>
            <a:ext cx="2021205" cy="16783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down)">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additive="base">
                                        <p:cTn id="16" dur="500" fill="hold"/>
                                        <p:tgtEl>
                                          <p:spTgt spid="147"/>
                                        </p:tgtEl>
                                        <p:attrNameLst>
                                          <p:attrName>ppt_x</p:attrName>
                                        </p:attrNameLst>
                                      </p:cBhvr>
                                      <p:tavLst>
                                        <p:tav tm="0">
                                          <p:val>
                                            <p:strVal val="#ppt_x"/>
                                          </p:val>
                                        </p:tav>
                                        <p:tav tm="100000">
                                          <p:val>
                                            <p:strVal val="#ppt_x"/>
                                          </p:val>
                                        </p:tav>
                                      </p:tavLst>
                                    </p:anim>
                                    <p:anim calcmode="lin" valueType="num">
                                      <p:cBhvr additive="base">
                                        <p:cTn id="17" dur="500" fill="hold"/>
                                        <p:tgtEl>
                                          <p:spTgt spid="14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8"/>
                                        </p:tgtEl>
                                        <p:attrNameLst>
                                          <p:attrName>style.visibility</p:attrName>
                                        </p:attrNameLst>
                                      </p:cBhvr>
                                      <p:to>
                                        <p:strVal val="visible"/>
                                      </p:to>
                                    </p:set>
                                    <p:anim calcmode="lin" valueType="num">
                                      <p:cBhvr additive="base">
                                        <p:cTn id="20" dur="500" fill="hold"/>
                                        <p:tgtEl>
                                          <p:spTgt spid="148"/>
                                        </p:tgtEl>
                                        <p:attrNameLst>
                                          <p:attrName>ppt_x</p:attrName>
                                        </p:attrNameLst>
                                      </p:cBhvr>
                                      <p:tavLst>
                                        <p:tav tm="0">
                                          <p:val>
                                            <p:strVal val="#ppt_x"/>
                                          </p:val>
                                        </p:tav>
                                        <p:tav tm="100000">
                                          <p:val>
                                            <p:strVal val="#ppt_x"/>
                                          </p:val>
                                        </p:tav>
                                      </p:tavLst>
                                    </p:anim>
                                    <p:anim calcmode="lin" valueType="num">
                                      <p:cBhvr additive="base">
                                        <p:cTn id="21" dur="500" fill="hold"/>
                                        <p:tgtEl>
                                          <p:spTgt spid="14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9"/>
                                        </p:tgtEl>
                                        <p:attrNameLst>
                                          <p:attrName>style.visibility</p:attrName>
                                        </p:attrNameLst>
                                      </p:cBhvr>
                                      <p:to>
                                        <p:strVal val="visible"/>
                                      </p:to>
                                    </p:set>
                                    <p:anim calcmode="lin" valueType="num">
                                      <p:cBhvr additive="base">
                                        <p:cTn id="24" dur="500" fill="hold"/>
                                        <p:tgtEl>
                                          <p:spTgt spid="149"/>
                                        </p:tgtEl>
                                        <p:attrNameLst>
                                          <p:attrName>ppt_x</p:attrName>
                                        </p:attrNameLst>
                                      </p:cBhvr>
                                      <p:tavLst>
                                        <p:tav tm="0">
                                          <p:val>
                                            <p:strVal val="#ppt_x"/>
                                          </p:val>
                                        </p:tav>
                                        <p:tav tm="100000">
                                          <p:val>
                                            <p:strVal val="#ppt_x"/>
                                          </p:val>
                                        </p:tav>
                                      </p:tavLst>
                                    </p:anim>
                                    <p:anim calcmode="lin" valueType="num">
                                      <p:cBhvr additive="base">
                                        <p:cTn id="25"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5"/>
                                        </p:tgtEl>
                                        <p:attrNameLst>
                                          <p:attrName>style.visibility</p:attrName>
                                        </p:attrNameLst>
                                      </p:cBhvr>
                                      <p:to>
                                        <p:strVal val="visible"/>
                                      </p:to>
                                    </p:set>
                                    <p:anim calcmode="lin" valueType="num">
                                      <p:cBhvr additive="base">
                                        <p:cTn id="30" dur="500" fill="hold"/>
                                        <p:tgtEl>
                                          <p:spTgt spid="145"/>
                                        </p:tgtEl>
                                        <p:attrNameLst>
                                          <p:attrName>ppt_x</p:attrName>
                                        </p:attrNameLst>
                                      </p:cBhvr>
                                      <p:tavLst>
                                        <p:tav tm="0">
                                          <p:val>
                                            <p:strVal val="#ppt_x"/>
                                          </p:val>
                                        </p:tav>
                                        <p:tav tm="100000">
                                          <p:val>
                                            <p:strVal val="#ppt_x"/>
                                          </p:val>
                                        </p:tav>
                                      </p:tavLst>
                                    </p:anim>
                                    <p:anim calcmode="lin" valueType="num">
                                      <p:cBhvr additive="base">
                                        <p:cTn id="31"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ldLvl="0" animBg="1"/>
      <p:bldP spid="141" grpId="0" bldLvl="0" animBg="1"/>
      <p:bldP spid="145" grpId="0"/>
      <p:bldP spid="1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srcRect/>
          <a:stretch>
            <a:fillRect/>
          </a:stretch>
        </p:blipFill>
        <p:spPr>
          <a:xfrm>
            <a:off x="22" y="10"/>
            <a:ext cx="12191980" cy="6857990"/>
          </a:xfrm>
          <a:prstGeom prst="rect">
            <a:avLst/>
          </a:prstGeom>
        </p:spPr>
      </p:pic>
      <p:sp>
        <p:nvSpPr>
          <p:cNvPr id="10" name="任意多边形: 形状 9"/>
          <p:cNvSpPr/>
          <p:nvPr/>
        </p:nvSpPr>
        <p:spPr>
          <a:xfrm>
            <a:off x="1856731" y="2361753"/>
            <a:ext cx="8430679" cy="2278062"/>
          </a:xfrm>
          <a:custGeom>
            <a:avLst/>
            <a:gdLst>
              <a:gd name="connsiteX0" fmla="*/ 0 w 7991475"/>
              <a:gd name="connsiteY0" fmla="*/ 0 h 2278062"/>
              <a:gd name="connsiteX1" fmla="*/ 7991475 w 7991475"/>
              <a:gd name="connsiteY1" fmla="*/ 0 h 2278062"/>
              <a:gd name="connsiteX2" fmla="*/ 7991475 w 7991475"/>
              <a:gd name="connsiteY2" fmla="*/ 2278062 h 2278062"/>
              <a:gd name="connsiteX3" fmla="*/ 4510677 w 7991475"/>
              <a:gd name="connsiteY3" fmla="*/ 2278062 h 2278062"/>
              <a:gd name="connsiteX4" fmla="*/ 4516438 w 7991475"/>
              <a:gd name="connsiteY4" fmla="*/ 2220912 h 2278062"/>
              <a:gd name="connsiteX5" fmla="*/ 4514986 w 7991475"/>
              <a:gd name="connsiteY5" fmla="*/ 2206508 h 2278062"/>
              <a:gd name="connsiteX6" fmla="*/ 7919921 w 7991475"/>
              <a:gd name="connsiteY6" fmla="*/ 2206508 h 2278062"/>
              <a:gd name="connsiteX7" fmla="*/ 7919921 w 7991475"/>
              <a:gd name="connsiteY7" fmla="*/ 71554 h 2278062"/>
              <a:gd name="connsiteX8" fmla="*/ 71554 w 7991475"/>
              <a:gd name="connsiteY8" fmla="*/ 71554 h 2278062"/>
              <a:gd name="connsiteX9" fmla="*/ 71554 w 7991475"/>
              <a:gd name="connsiteY9" fmla="*/ 2206508 h 2278062"/>
              <a:gd name="connsiteX10" fmla="*/ 3476490 w 7991475"/>
              <a:gd name="connsiteY10" fmla="*/ 2206508 h 2278062"/>
              <a:gd name="connsiteX11" fmla="*/ 3475038 w 7991475"/>
              <a:gd name="connsiteY11" fmla="*/ 2220912 h 2278062"/>
              <a:gd name="connsiteX12" fmla="*/ 3480800 w 7991475"/>
              <a:gd name="connsiteY12" fmla="*/ 2278062 h 2278062"/>
              <a:gd name="connsiteX13" fmla="*/ 0 w 7991475"/>
              <a:gd name="connsiteY13" fmla="*/ 2278062 h 227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1475" h="2278062">
                <a:moveTo>
                  <a:pt x="0" y="0"/>
                </a:moveTo>
                <a:lnTo>
                  <a:pt x="7991475" y="0"/>
                </a:lnTo>
                <a:lnTo>
                  <a:pt x="7991475" y="2278062"/>
                </a:lnTo>
                <a:lnTo>
                  <a:pt x="4510677" y="2278062"/>
                </a:lnTo>
                <a:lnTo>
                  <a:pt x="4516438" y="2220912"/>
                </a:lnTo>
                <a:lnTo>
                  <a:pt x="4514986" y="2206508"/>
                </a:lnTo>
                <a:lnTo>
                  <a:pt x="7919921" y="2206508"/>
                </a:lnTo>
                <a:lnTo>
                  <a:pt x="7919921" y="71554"/>
                </a:lnTo>
                <a:lnTo>
                  <a:pt x="71554" y="71554"/>
                </a:lnTo>
                <a:lnTo>
                  <a:pt x="71554" y="2206508"/>
                </a:lnTo>
                <a:lnTo>
                  <a:pt x="3476490" y="2206508"/>
                </a:lnTo>
                <a:lnTo>
                  <a:pt x="3475038" y="2220912"/>
                </a:lnTo>
                <a:lnTo>
                  <a:pt x="3480800" y="2278062"/>
                </a:lnTo>
                <a:lnTo>
                  <a:pt x="0" y="2278062"/>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1" name="椭圆 4"/>
          <p:cNvSpPr/>
          <p:nvPr/>
        </p:nvSpPr>
        <p:spPr>
          <a:xfrm>
            <a:off x="5781241" y="4585311"/>
            <a:ext cx="635000" cy="633965"/>
          </a:xfrm>
          <a:custGeom>
            <a:avLst/>
            <a:gdLst>
              <a:gd name="T0" fmla="*/ 3267 w 6533"/>
              <a:gd name="T1" fmla="*/ 6533 h 6533"/>
              <a:gd name="T2" fmla="*/ 6533 w 6533"/>
              <a:gd name="T3" fmla="*/ 3267 h 6533"/>
              <a:gd name="T4" fmla="*/ 3267 w 6533"/>
              <a:gd name="T5" fmla="*/ 0 h 6533"/>
              <a:gd name="T6" fmla="*/ 0 w 6533"/>
              <a:gd name="T7" fmla="*/ 3267 h 6533"/>
              <a:gd name="T8" fmla="*/ 3267 w 6533"/>
              <a:gd name="T9" fmla="*/ 6533 h 6533"/>
              <a:gd name="T10" fmla="*/ 2269 w 6533"/>
              <a:gd name="T11" fmla="*/ 1545 h 6533"/>
              <a:gd name="T12" fmla="*/ 5252 w 6533"/>
              <a:gd name="T13" fmla="*/ 3267 h 6533"/>
              <a:gd name="T14" fmla="*/ 2269 w 6533"/>
              <a:gd name="T15" fmla="*/ 4988 h 6533"/>
              <a:gd name="T16" fmla="*/ 2269 w 6533"/>
              <a:gd name="T17" fmla="*/ 1545 h 6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33" h="6533">
                <a:moveTo>
                  <a:pt x="3267" y="6533"/>
                </a:moveTo>
                <a:cubicBezTo>
                  <a:pt x="5071" y="6533"/>
                  <a:pt x="6533" y="5071"/>
                  <a:pt x="6533" y="3267"/>
                </a:cubicBezTo>
                <a:cubicBezTo>
                  <a:pt x="6533" y="1463"/>
                  <a:pt x="5071" y="0"/>
                  <a:pt x="3267" y="0"/>
                </a:cubicBezTo>
                <a:cubicBezTo>
                  <a:pt x="1463" y="0"/>
                  <a:pt x="0" y="1463"/>
                  <a:pt x="0" y="3267"/>
                </a:cubicBezTo>
                <a:cubicBezTo>
                  <a:pt x="0" y="5071"/>
                  <a:pt x="1463" y="6533"/>
                  <a:pt x="3267" y="6533"/>
                </a:cubicBezTo>
                <a:close/>
                <a:moveTo>
                  <a:pt x="2269" y="1545"/>
                </a:moveTo>
                <a:lnTo>
                  <a:pt x="5252" y="3267"/>
                </a:lnTo>
                <a:lnTo>
                  <a:pt x="2269" y="4988"/>
                </a:lnTo>
                <a:lnTo>
                  <a:pt x="2269" y="1545"/>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3" name="Freeform 6" descr="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
          <p:cNvSpPr>
            <a:spLocks noEditPoints="1"/>
          </p:cNvSpPr>
          <p:nvPr/>
        </p:nvSpPr>
        <p:spPr bwMode="auto">
          <a:xfrm>
            <a:off x="365584" y="230493"/>
            <a:ext cx="306445" cy="347475"/>
          </a:xfrm>
          <a:custGeom>
            <a:avLst/>
            <a:gdLst>
              <a:gd name="T0" fmla="*/ 521 w 604"/>
              <a:gd name="T1" fmla="*/ 129 h 685"/>
              <a:gd name="T2" fmla="*/ 503 w 604"/>
              <a:gd name="T3" fmla="*/ 147 h 685"/>
              <a:gd name="T4" fmla="*/ 342 w 604"/>
              <a:gd name="T5" fmla="*/ 89 h 685"/>
              <a:gd name="T6" fmla="*/ 89 w 604"/>
              <a:gd name="T7" fmla="*/ 325 h 685"/>
              <a:gd name="T8" fmla="*/ 63 w 604"/>
              <a:gd name="T9" fmla="*/ 325 h 685"/>
              <a:gd name="T10" fmla="*/ 342 w 604"/>
              <a:gd name="T11" fmla="*/ 63 h 685"/>
              <a:gd name="T12" fmla="*/ 521 w 604"/>
              <a:gd name="T13" fmla="*/ 129 h 685"/>
              <a:gd name="T14" fmla="*/ 342 w 604"/>
              <a:gd name="T15" fmla="*/ 156 h 685"/>
              <a:gd name="T16" fmla="*/ 493 w 604"/>
              <a:gd name="T17" fmla="*/ 234 h 685"/>
              <a:gd name="T18" fmla="*/ 512 w 604"/>
              <a:gd name="T19" fmla="*/ 215 h 685"/>
              <a:gd name="T20" fmla="*/ 342 w 604"/>
              <a:gd name="T21" fmla="*/ 130 h 685"/>
              <a:gd name="T22" fmla="*/ 130 w 604"/>
              <a:gd name="T23" fmla="*/ 343 h 685"/>
              <a:gd name="T24" fmla="*/ 342 w 604"/>
              <a:gd name="T25" fmla="*/ 555 h 685"/>
              <a:gd name="T26" fmla="*/ 512 w 604"/>
              <a:gd name="T27" fmla="*/ 470 h 685"/>
              <a:gd name="T28" fmla="*/ 493 w 604"/>
              <a:gd name="T29" fmla="*/ 452 h 685"/>
              <a:gd name="T30" fmla="*/ 342 w 604"/>
              <a:gd name="T31" fmla="*/ 529 h 685"/>
              <a:gd name="T32" fmla="*/ 156 w 604"/>
              <a:gd name="T33" fmla="*/ 343 h 685"/>
              <a:gd name="T34" fmla="*/ 342 w 604"/>
              <a:gd name="T35" fmla="*/ 156 h 685"/>
              <a:gd name="T36" fmla="*/ 542 w 604"/>
              <a:gd name="T37" fmla="*/ 148 h 685"/>
              <a:gd name="T38" fmla="*/ 524 w 604"/>
              <a:gd name="T39" fmla="*/ 167 h 685"/>
              <a:gd name="T40" fmla="*/ 541 w 604"/>
              <a:gd name="T41" fmla="*/ 186 h 685"/>
              <a:gd name="T42" fmla="*/ 559 w 604"/>
              <a:gd name="T43" fmla="*/ 167 h 685"/>
              <a:gd name="T44" fmla="*/ 542 w 604"/>
              <a:gd name="T45" fmla="*/ 148 h 685"/>
              <a:gd name="T46" fmla="*/ 63 w 604"/>
              <a:gd name="T47" fmla="*/ 360 h 685"/>
              <a:gd name="T48" fmla="*/ 342 w 604"/>
              <a:gd name="T49" fmla="*/ 622 h 685"/>
              <a:gd name="T50" fmla="*/ 521 w 604"/>
              <a:gd name="T51" fmla="*/ 556 h 685"/>
              <a:gd name="T52" fmla="*/ 503 w 604"/>
              <a:gd name="T53" fmla="*/ 538 h 685"/>
              <a:gd name="T54" fmla="*/ 342 w 604"/>
              <a:gd name="T55" fmla="*/ 596 h 685"/>
              <a:gd name="T56" fmla="*/ 89 w 604"/>
              <a:gd name="T57" fmla="*/ 360 h 685"/>
              <a:gd name="T58" fmla="*/ 63 w 604"/>
              <a:gd name="T59" fmla="*/ 360 h 685"/>
              <a:gd name="T60" fmla="*/ 524 w 604"/>
              <a:gd name="T61" fmla="*/ 518 h 685"/>
              <a:gd name="T62" fmla="*/ 542 w 604"/>
              <a:gd name="T63" fmla="*/ 537 h 685"/>
              <a:gd name="T64" fmla="*/ 559 w 604"/>
              <a:gd name="T65" fmla="*/ 518 h 685"/>
              <a:gd name="T66" fmla="*/ 541 w 604"/>
              <a:gd name="T67" fmla="*/ 499 h 685"/>
              <a:gd name="T68" fmla="*/ 524 w 604"/>
              <a:gd name="T69" fmla="*/ 518 h 685"/>
              <a:gd name="T70" fmla="*/ 342 w 604"/>
              <a:gd name="T71" fmla="*/ 659 h 685"/>
              <a:gd name="T72" fmla="*/ 26 w 604"/>
              <a:gd name="T73" fmla="*/ 343 h 685"/>
              <a:gd name="T74" fmla="*/ 342 w 604"/>
              <a:gd name="T75" fmla="*/ 26 h 685"/>
              <a:gd name="T76" fmla="*/ 585 w 604"/>
              <a:gd name="T77" fmla="*/ 141 h 685"/>
              <a:gd name="T78" fmla="*/ 604 w 604"/>
              <a:gd name="T79" fmla="*/ 123 h 685"/>
              <a:gd name="T80" fmla="*/ 342 w 604"/>
              <a:gd name="T81" fmla="*/ 0 h 685"/>
              <a:gd name="T82" fmla="*/ 0 w 604"/>
              <a:gd name="T83" fmla="*/ 343 h 685"/>
              <a:gd name="T84" fmla="*/ 342 w 604"/>
              <a:gd name="T85" fmla="*/ 685 h 685"/>
              <a:gd name="T86" fmla="*/ 604 w 604"/>
              <a:gd name="T87" fmla="*/ 563 h 685"/>
              <a:gd name="T88" fmla="*/ 585 w 604"/>
              <a:gd name="T89" fmla="*/ 544 h 685"/>
              <a:gd name="T90" fmla="*/ 342 w 604"/>
              <a:gd name="T91" fmla="*/ 65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85">
                <a:moveTo>
                  <a:pt x="521" y="129"/>
                </a:moveTo>
                <a:cubicBezTo>
                  <a:pt x="503" y="147"/>
                  <a:pt x="503" y="147"/>
                  <a:pt x="503" y="147"/>
                </a:cubicBezTo>
                <a:cubicBezTo>
                  <a:pt x="458" y="110"/>
                  <a:pt x="401" y="89"/>
                  <a:pt x="342" y="89"/>
                </a:cubicBezTo>
                <a:cubicBezTo>
                  <a:pt x="208" y="89"/>
                  <a:pt x="98" y="192"/>
                  <a:pt x="89" y="325"/>
                </a:cubicBezTo>
                <a:cubicBezTo>
                  <a:pt x="63" y="325"/>
                  <a:pt x="63" y="325"/>
                  <a:pt x="63" y="325"/>
                </a:cubicBezTo>
                <a:cubicBezTo>
                  <a:pt x="72" y="178"/>
                  <a:pt x="194" y="63"/>
                  <a:pt x="342" y="63"/>
                </a:cubicBezTo>
                <a:cubicBezTo>
                  <a:pt x="408" y="63"/>
                  <a:pt x="471" y="87"/>
                  <a:pt x="521" y="129"/>
                </a:cubicBezTo>
                <a:close/>
                <a:moveTo>
                  <a:pt x="342" y="156"/>
                </a:moveTo>
                <a:cubicBezTo>
                  <a:pt x="402" y="156"/>
                  <a:pt x="458" y="185"/>
                  <a:pt x="493" y="234"/>
                </a:cubicBezTo>
                <a:cubicBezTo>
                  <a:pt x="512" y="215"/>
                  <a:pt x="512" y="215"/>
                  <a:pt x="512" y="215"/>
                </a:cubicBezTo>
                <a:cubicBezTo>
                  <a:pt x="471" y="162"/>
                  <a:pt x="408" y="130"/>
                  <a:pt x="342" y="130"/>
                </a:cubicBezTo>
                <a:cubicBezTo>
                  <a:pt x="225" y="130"/>
                  <a:pt x="130" y="226"/>
                  <a:pt x="130" y="343"/>
                </a:cubicBezTo>
                <a:cubicBezTo>
                  <a:pt x="130" y="460"/>
                  <a:pt x="225" y="555"/>
                  <a:pt x="342" y="555"/>
                </a:cubicBezTo>
                <a:cubicBezTo>
                  <a:pt x="408" y="555"/>
                  <a:pt x="471" y="523"/>
                  <a:pt x="512" y="470"/>
                </a:cubicBezTo>
                <a:cubicBezTo>
                  <a:pt x="493" y="452"/>
                  <a:pt x="493" y="452"/>
                  <a:pt x="493" y="452"/>
                </a:cubicBezTo>
                <a:cubicBezTo>
                  <a:pt x="458" y="500"/>
                  <a:pt x="402" y="529"/>
                  <a:pt x="342" y="529"/>
                </a:cubicBezTo>
                <a:cubicBezTo>
                  <a:pt x="239" y="529"/>
                  <a:pt x="156" y="445"/>
                  <a:pt x="156" y="343"/>
                </a:cubicBezTo>
                <a:cubicBezTo>
                  <a:pt x="156" y="240"/>
                  <a:pt x="239" y="156"/>
                  <a:pt x="342" y="156"/>
                </a:cubicBezTo>
                <a:close/>
                <a:moveTo>
                  <a:pt x="542" y="148"/>
                </a:moveTo>
                <a:cubicBezTo>
                  <a:pt x="524" y="167"/>
                  <a:pt x="524" y="167"/>
                  <a:pt x="524" y="167"/>
                </a:cubicBezTo>
                <a:cubicBezTo>
                  <a:pt x="530" y="173"/>
                  <a:pt x="536" y="180"/>
                  <a:pt x="541" y="186"/>
                </a:cubicBezTo>
                <a:cubicBezTo>
                  <a:pt x="559" y="167"/>
                  <a:pt x="559" y="167"/>
                  <a:pt x="559" y="167"/>
                </a:cubicBezTo>
                <a:cubicBezTo>
                  <a:pt x="554" y="161"/>
                  <a:pt x="548" y="155"/>
                  <a:pt x="542" y="148"/>
                </a:cubicBezTo>
                <a:close/>
                <a:moveTo>
                  <a:pt x="63" y="360"/>
                </a:moveTo>
                <a:cubicBezTo>
                  <a:pt x="72" y="507"/>
                  <a:pt x="194" y="622"/>
                  <a:pt x="342" y="622"/>
                </a:cubicBezTo>
                <a:cubicBezTo>
                  <a:pt x="408" y="622"/>
                  <a:pt x="471" y="599"/>
                  <a:pt x="521" y="556"/>
                </a:cubicBezTo>
                <a:cubicBezTo>
                  <a:pt x="503" y="538"/>
                  <a:pt x="503" y="538"/>
                  <a:pt x="503" y="538"/>
                </a:cubicBezTo>
                <a:cubicBezTo>
                  <a:pt x="458" y="575"/>
                  <a:pt x="401" y="596"/>
                  <a:pt x="342" y="596"/>
                </a:cubicBezTo>
                <a:cubicBezTo>
                  <a:pt x="208" y="596"/>
                  <a:pt x="98" y="493"/>
                  <a:pt x="89" y="360"/>
                </a:cubicBezTo>
                <a:lnTo>
                  <a:pt x="63" y="360"/>
                </a:lnTo>
                <a:close/>
                <a:moveTo>
                  <a:pt x="524" y="518"/>
                </a:moveTo>
                <a:cubicBezTo>
                  <a:pt x="542" y="537"/>
                  <a:pt x="542" y="537"/>
                  <a:pt x="542" y="537"/>
                </a:cubicBezTo>
                <a:cubicBezTo>
                  <a:pt x="548" y="531"/>
                  <a:pt x="554" y="524"/>
                  <a:pt x="559" y="518"/>
                </a:cubicBezTo>
                <a:cubicBezTo>
                  <a:pt x="541" y="499"/>
                  <a:pt x="541" y="499"/>
                  <a:pt x="541" y="499"/>
                </a:cubicBezTo>
                <a:cubicBezTo>
                  <a:pt x="536" y="506"/>
                  <a:pt x="530" y="512"/>
                  <a:pt x="524" y="518"/>
                </a:cubicBezTo>
                <a:close/>
                <a:moveTo>
                  <a:pt x="342" y="659"/>
                </a:moveTo>
                <a:cubicBezTo>
                  <a:pt x="168" y="659"/>
                  <a:pt x="26" y="517"/>
                  <a:pt x="26" y="343"/>
                </a:cubicBezTo>
                <a:cubicBezTo>
                  <a:pt x="26" y="168"/>
                  <a:pt x="168" y="26"/>
                  <a:pt x="342" y="26"/>
                </a:cubicBezTo>
                <a:cubicBezTo>
                  <a:pt x="437" y="26"/>
                  <a:pt x="525" y="68"/>
                  <a:pt x="585" y="141"/>
                </a:cubicBezTo>
                <a:cubicBezTo>
                  <a:pt x="604" y="123"/>
                  <a:pt x="604" y="123"/>
                  <a:pt x="604" y="123"/>
                </a:cubicBezTo>
                <a:cubicBezTo>
                  <a:pt x="539" y="45"/>
                  <a:pt x="443" y="0"/>
                  <a:pt x="342" y="0"/>
                </a:cubicBezTo>
                <a:cubicBezTo>
                  <a:pt x="153" y="0"/>
                  <a:pt x="0" y="154"/>
                  <a:pt x="0" y="343"/>
                </a:cubicBezTo>
                <a:cubicBezTo>
                  <a:pt x="0" y="531"/>
                  <a:pt x="153" y="685"/>
                  <a:pt x="342" y="685"/>
                </a:cubicBezTo>
                <a:cubicBezTo>
                  <a:pt x="443" y="685"/>
                  <a:pt x="539" y="640"/>
                  <a:pt x="604" y="563"/>
                </a:cubicBezTo>
                <a:cubicBezTo>
                  <a:pt x="585" y="544"/>
                  <a:pt x="585" y="544"/>
                  <a:pt x="585" y="544"/>
                </a:cubicBezTo>
                <a:cubicBezTo>
                  <a:pt x="525" y="617"/>
                  <a:pt x="437" y="659"/>
                  <a:pt x="342" y="65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4" name="AutoShape 2" descr="https://mir-s3-cdn-cf.behance.net/project_modules/1400/900bc963291753.5aaba4626030d.jpg"/>
          <p:cNvSpPr>
            <a:spLocks noChangeAspect="1" noChangeArrowheads="1"/>
          </p:cNvSpPr>
          <p:nvPr/>
        </p:nvSpPr>
        <p:spPr bwMode="auto">
          <a:xfrm>
            <a:off x="11781681" y="3149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5" name="椭圆 14"/>
          <p:cNvSpPr/>
          <p:nvPr/>
        </p:nvSpPr>
        <p:spPr>
          <a:xfrm>
            <a:off x="9968955" y="6350312"/>
            <a:ext cx="381965" cy="3819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6" name="椭圆 15"/>
          <p:cNvSpPr/>
          <p:nvPr/>
        </p:nvSpPr>
        <p:spPr>
          <a:xfrm>
            <a:off x="10478240" y="6350311"/>
            <a:ext cx="381965" cy="3819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7" name="椭圆 16"/>
          <p:cNvSpPr/>
          <p:nvPr/>
        </p:nvSpPr>
        <p:spPr>
          <a:xfrm>
            <a:off x="10999100" y="6350311"/>
            <a:ext cx="381965" cy="3819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8" name="椭圆 17"/>
          <p:cNvSpPr/>
          <p:nvPr/>
        </p:nvSpPr>
        <p:spPr>
          <a:xfrm>
            <a:off x="11496808" y="6350311"/>
            <a:ext cx="381965" cy="3819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19" name="椭圆 18"/>
          <p:cNvSpPr/>
          <p:nvPr/>
        </p:nvSpPr>
        <p:spPr>
          <a:xfrm flipV="1">
            <a:off x="11781683" y="2862887"/>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0" name="椭圆 19"/>
          <p:cNvSpPr/>
          <p:nvPr/>
        </p:nvSpPr>
        <p:spPr>
          <a:xfrm flipV="1">
            <a:off x="11781683" y="3091755"/>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1" name="椭圆 20"/>
          <p:cNvSpPr/>
          <p:nvPr/>
        </p:nvSpPr>
        <p:spPr>
          <a:xfrm flipV="1">
            <a:off x="11781683" y="3320623"/>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2" name="椭圆 21"/>
          <p:cNvSpPr/>
          <p:nvPr/>
        </p:nvSpPr>
        <p:spPr>
          <a:xfrm flipV="1">
            <a:off x="11781683" y="3577312"/>
            <a:ext cx="105519" cy="105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17" name="Freeform 197" descr="e7d195523061f1c03a90ee8e42cb24248e56383cd534985688F9F494128731F165EE95AB4B0C0A38076AAEA07667B1565C446FC45FF01DFB0E885BCDBDF3A284F3DB14DA61DD97F0BAB2E6C668FB4931659DCAC52277681B35A97A58EB1CDE1A30E511E1F70EEB23193653529328E29B82636547E25AC41088D20F0A52114429D13EF1D12E4FBA26373564D4CAB325C9"/>
          <p:cNvSpPr>
            <a:spLocks noChangeArrowheads="1"/>
          </p:cNvSpPr>
          <p:nvPr/>
        </p:nvSpPr>
        <p:spPr bwMode="auto">
          <a:xfrm>
            <a:off x="11687794" y="316710"/>
            <a:ext cx="277249" cy="261254"/>
          </a:xfrm>
          <a:custGeom>
            <a:avLst/>
            <a:gdLst>
              <a:gd name="T0" fmla="*/ 5068 w 545"/>
              <a:gd name="T1" fmla="*/ 74223 h 516"/>
              <a:gd name="T2" fmla="*/ 5068 w 545"/>
              <a:gd name="T3" fmla="*/ 74223 h 516"/>
              <a:gd name="T4" fmla="*/ 133227 w 545"/>
              <a:gd name="T5" fmla="*/ 74223 h 516"/>
              <a:gd name="T6" fmla="*/ 143726 w 545"/>
              <a:gd name="T7" fmla="*/ 63414 h 516"/>
              <a:gd name="T8" fmla="*/ 133227 w 545"/>
              <a:gd name="T9" fmla="*/ 58369 h 516"/>
              <a:gd name="T10" fmla="*/ 5068 w 545"/>
              <a:gd name="T11" fmla="*/ 58369 h 516"/>
              <a:gd name="T12" fmla="*/ 0 w 545"/>
              <a:gd name="T13" fmla="*/ 63414 h 516"/>
              <a:gd name="T14" fmla="*/ 5068 w 545"/>
              <a:gd name="T15" fmla="*/ 74223 h 516"/>
              <a:gd name="T16" fmla="*/ 5068 w 545"/>
              <a:gd name="T17" fmla="*/ 15853 h 516"/>
              <a:gd name="T18" fmla="*/ 5068 w 545"/>
              <a:gd name="T19" fmla="*/ 15853 h 516"/>
              <a:gd name="T20" fmla="*/ 191877 w 545"/>
              <a:gd name="T21" fmla="*/ 15853 h 516"/>
              <a:gd name="T22" fmla="*/ 196945 w 545"/>
              <a:gd name="T23" fmla="*/ 10449 h 516"/>
              <a:gd name="T24" fmla="*/ 191877 w 545"/>
              <a:gd name="T25" fmla="*/ 0 h 516"/>
              <a:gd name="T26" fmla="*/ 5068 w 545"/>
              <a:gd name="T27" fmla="*/ 0 h 516"/>
              <a:gd name="T28" fmla="*/ 0 w 545"/>
              <a:gd name="T29" fmla="*/ 10449 h 516"/>
              <a:gd name="T30" fmla="*/ 5068 w 545"/>
              <a:gd name="T31" fmla="*/ 15853 h 516"/>
              <a:gd name="T32" fmla="*/ 111868 w 545"/>
              <a:gd name="T33" fmla="*/ 169703 h 516"/>
              <a:gd name="T34" fmla="*/ 111868 w 545"/>
              <a:gd name="T35" fmla="*/ 169703 h 516"/>
              <a:gd name="T36" fmla="*/ 5068 w 545"/>
              <a:gd name="T37" fmla="*/ 169703 h 516"/>
              <a:gd name="T38" fmla="*/ 0 w 545"/>
              <a:gd name="T39" fmla="*/ 180152 h 516"/>
              <a:gd name="T40" fmla="*/ 5068 w 545"/>
              <a:gd name="T41" fmla="*/ 185557 h 516"/>
              <a:gd name="T42" fmla="*/ 111868 w 545"/>
              <a:gd name="T43" fmla="*/ 185557 h 516"/>
              <a:gd name="T44" fmla="*/ 122367 w 545"/>
              <a:gd name="T45" fmla="*/ 180152 h 516"/>
              <a:gd name="T46" fmla="*/ 111868 w 545"/>
              <a:gd name="T47" fmla="*/ 169703 h 516"/>
              <a:gd name="T48" fmla="*/ 191877 w 545"/>
              <a:gd name="T49" fmla="*/ 116739 h 516"/>
              <a:gd name="T50" fmla="*/ 191877 w 545"/>
              <a:gd name="T51" fmla="*/ 116739 h 516"/>
              <a:gd name="T52" fmla="*/ 5068 w 545"/>
              <a:gd name="T53" fmla="*/ 116739 h 516"/>
              <a:gd name="T54" fmla="*/ 0 w 545"/>
              <a:gd name="T55" fmla="*/ 121783 h 516"/>
              <a:gd name="T56" fmla="*/ 5068 w 545"/>
              <a:gd name="T57" fmla="*/ 127187 h 516"/>
              <a:gd name="T58" fmla="*/ 191877 w 545"/>
              <a:gd name="T59" fmla="*/ 127187 h 516"/>
              <a:gd name="T60" fmla="*/ 196945 w 545"/>
              <a:gd name="T61" fmla="*/ 121783 h 516"/>
              <a:gd name="T62" fmla="*/ 191877 w 545"/>
              <a:gd name="T63" fmla="*/ 116739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516">
                <a:moveTo>
                  <a:pt x="14" y="206"/>
                </a:moveTo>
                <a:lnTo>
                  <a:pt x="14" y="206"/>
                </a:lnTo>
                <a:cubicBezTo>
                  <a:pt x="368" y="206"/>
                  <a:pt x="368" y="206"/>
                  <a:pt x="368" y="206"/>
                </a:cubicBezTo>
                <a:cubicBezTo>
                  <a:pt x="383" y="206"/>
                  <a:pt x="397" y="191"/>
                  <a:pt x="397" y="176"/>
                </a:cubicBezTo>
                <a:cubicBezTo>
                  <a:pt x="397" y="176"/>
                  <a:pt x="383" y="162"/>
                  <a:pt x="368" y="162"/>
                </a:cubicBezTo>
                <a:cubicBezTo>
                  <a:pt x="14" y="162"/>
                  <a:pt x="14" y="162"/>
                  <a:pt x="14" y="162"/>
                </a:cubicBezTo>
                <a:lnTo>
                  <a:pt x="0" y="176"/>
                </a:lnTo>
                <a:cubicBezTo>
                  <a:pt x="0" y="191"/>
                  <a:pt x="14" y="206"/>
                  <a:pt x="14" y="206"/>
                </a:cubicBezTo>
                <a:close/>
                <a:moveTo>
                  <a:pt x="14" y="44"/>
                </a:moveTo>
                <a:lnTo>
                  <a:pt x="14" y="44"/>
                </a:lnTo>
                <a:cubicBezTo>
                  <a:pt x="530" y="44"/>
                  <a:pt x="530" y="44"/>
                  <a:pt x="530" y="44"/>
                </a:cubicBezTo>
                <a:cubicBezTo>
                  <a:pt x="544" y="44"/>
                  <a:pt x="544" y="29"/>
                  <a:pt x="544" y="29"/>
                </a:cubicBezTo>
                <a:cubicBezTo>
                  <a:pt x="544" y="15"/>
                  <a:pt x="544" y="0"/>
                  <a:pt x="530" y="0"/>
                </a:cubicBezTo>
                <a:cubicBezTo>
                  <a:pt x="14" y="0"/>
                  <a:pt x="14" y="0"/>
                  <a:pt x="14" y="0"/>
                </a:cubicBezTo>
                <a:cubicBezTo>
                  <a:pt x="14" y="0"/>
                  <a:pt x="0" y="15"/>
                  <a:pt x="0" y="29"/>
                </a:cubicBezTo>
                <a:lnTo>
                  <a:pt x="14" y="44"/>
                </a:lnTo>
                <a:close/>
                <a:moveTo>
                  <a:pt x="309" y="471"/>
                </a:moveTo>
                <a:lnTo>
                  <a:pt x="309" y="471"/>
                </a:lnTo>
                <a:cubicBezTo>
                  <a:pt x="14" y="471"/>
                  <a:pt x="14" y="471"/>
                  <a:pt x="14" y="471"/>
                </a:cubicBezTo>
                <a:cubicBezTo>
                  <a:pt x="14" y="471"/>
                  <a:pt x="0" y="486"/>
                  <a:pt x="0" y="500"/>
                </a:cubicBezTo>
                <a:lnTo>
                  <a:pt x="14" y="515"/>
                </a:lnTo>
                <a:cubicBezTo>
                  <a:pt x="309" y="515"/>
                  <a:pt x="309" y="515"/>
                  <a:pt x="309" y="515"/>
                </a:cubicBezTo>
                <a:cubicBezTo>
                  <a:pt x="324" y="515"/>
                  <a:pt x="338" y="500"/>
                  <a:pt x="338" y="500"/>
                </a:cubicBezTo>
                <a:cubicBezTo>
                  <a:pt x="338" y="486"/>
                  <a:pt x="324" y="471"/>
                  <a:pt x="309" y="471"/>
                </a:cubicBezTo>
                <a:close/>
                <a:moveTo>
                  <a:pt x="530" y="324"/>
                </a:moveTo>
                <a:lnTo>
                  <a:pt x="530" y="324"/>
                </a:lnTo>
                <a:cubicBezTo>
                  <a:pt x="14" y="324"/>
                  <a:pt x="14" y="324"/>
                  <a:pt x="14" y="324"/>
                </a:cubicBezTo>
                <a:cubicBezTo>
                  <a:pt x="14" y="324"/>
                  <a:pt x="0" y="324"/>
                  <a:pt x="0" y="338"/>
                </a:cubicBezTo>
                <a:cubicBezTo>
                  <a:pt x="0" y="353"/>
                  <a:pt x="14" y="353"/>
                  <a:pt x="14" y="353"/>
                </a:cubicBezTo>
                <a:cubicBezTo>
                  <a:pt x="530" y="353"/>
                  <a:pt x="530" y="353"/>
                  <a:pt x="530" y="353"/>
                </a:cubicBezTo>
                <a:cubicBezTo>
                  <a:pt x="544" y="353"/>
                  <a:pt x="544" y="353"/>
                  <a:pt x="544" y="338"/>
                </a:cubicBezTo>
                <a:cubicBezTo>
                  <a:pt x="544" y="324"/>
                  <a:pt x="544" y="324"/>
                  <a:pt x="530" y="324"/>
                </a:cubicBezTo>
                <a:close/>
              </a:path>
            </a:pathLst>
          </a:custGeom>
          <a:solidFill>
            <a:schemeClr val="bg1"/>
          </a:solidFill>
          <a:ln>
            <a:noFill/>
          </a:ln>
          <a:effectLst/>
        </p:spPr>
        <p:txBody>
          <a:bodyPr wrap="none" lIns="91408" tIns="45704" rIns="91408" bIns="45704"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sp>
        <p:nvSpPr>
          <p:cNvPr id="2" name="矩形 1"/>
          <p:cNvSpPr/>
          <p:nvPr/>
        </p:nvSpPr>
        <p:spPr>
          <a:xfrm>
            <a:off x="3741420" y="2644775"/>
            <a:ext cx="4850130" cy="1861185"/>
          </a:xfrm>
          <a:prstGeom prst="rect">
            <a:avLst/>
          </a:prstGeom>
          <a:noFill/>
          <a:ln>
            <a:noFill/>
          </a:ln>
        </p:spPr>
        <p:txBody>
          <a:bodyPr wrap="none" rtlCol="0" anchor="t">
            <a:spAutoFit/>
            <a:scene3d>
              <a:camera prst="orthographicFront"/>
              <a:lightRig rig="threePt" dir="t"/>
            </a:scene3d>
          </a:bodyPr>
          <a:lstStyle/>
          <a:p>
            <a:pPr algn="ctr"/>
            <a:r>
              <a:rPr lang="en-US" altLang="zh-CN" sz="11500" b="1">
                <a:ln w="10160">
                  <a:solidFill>
                    <a:schemeClr val="accent5"/>
                  </a:solidFill>
                  <a:prstDash val="solid"/>
                </a:ln>
                <a:solidFill>
                  <a:srgbClr val="FFFFFF"/>
                </a:solidFill>
                <a:effectLst>
                  <a:outerShdw blurRad="38100" dist="22860" dir="5400000" algn="tl" rotWithShape="0">
                    <a:srgbClr val="000000">
                      <a:alpha val="30000"/>
                    </a:srgbClr>
                  </a:outerShdw>
                </a:effectLst>
              </a:rPr>
              <a:t>Thanks</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srcRect/>
          <a:stretch>
            <a:fillRect/>
          </a:stretch>
        </p:blipFill>
        <p:spPr>
          <a:xfrm>
            <a:off x="20" y="13"/>
            <a:ext cx="12191981" cy="6857991"/>
          </a:xfrm>
          <a:prstGeom prst="rect">
            <a:avLst/>
          </a:prstGeom>
        </p:spPr>
      </p:pic>
      <p:sp>
        <p:nvSpPr>
          <p:cNvPr id="4" name="文本框 3"/>
          <p:cNvSpPr txBox="1"/>
          <p:nvPr/>
        </p:nvSpPr>
        <p:spPr>
          <a:xfrm>
            <a:off x="3034031" y="1043723"/>
            <a:ext cx="5323391" cy="1014730"/>
          </a:xfrm>
          <a:prstGeom prst="rect">
            <a:avLst/>
          </a:prstGeom>
          <a:noFill/>
        </p:spPr>
        <p:txBody>
          <a:bodyPr vert="horz" wrap="square" lIns="91440" tIns="45720" rIns="91440" bIns="45720" numCol="1" anchor="t">
            <a:spAutoFit/>
          </a:bodyPr>
          <a:lstStyle/>
          <a:p>
            <a:pPr marL="0" marR="0" lvl="0" indent="0" algn="l" defTabSz="914400" rtl="0" eaLnBrk="0"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目录</a:t>
            </a:r>
            <a:r>
              <a:rPr kumimoji="0" lang="zh-CN" altLang="en-US" sz="3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 </a:t>
            </a:r>
            <a:r>
              <a:rPr kumimoji="0" lang="en-US" altLang="zh-CN" sz="3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 CONTENTS</a:t>
            </a:r>
            <a:endParaRPr kumimoji="0" lang="ko-KR" altLang="en-US" sz="3000" b="1" i="0" u="none" strike="noStrike" kern="1200" cap="none" spc="0" normalizeH="0" baseline="0" noProof="0" dirty="0">
              <a:ln>
                <a:noFill/>
              </a:ln>
              <a:solidFill>
                <a:prstClr val="white"/>
              </a:solidFill>
              <a:effectLst/>
              <a:uLnTx/>
              <a:uFillTx/>
              <a:latin typeface="字魂36号-正文宋楷" panose="02000000000000000000" pitchFamily="2" charset="-122"/>
              <a:ea typeface="微软雅黑" panose="020B0503020204020204" charset="-122"/>
            </a:endParaRPr>
          </a:p>
        </p:txBody>
      </p:sp>
      <p:grpSp>
        <p:nvGrpSpPr>
          <p:cNvPr id="17" name="组合 16"/>
          <p:cNvGrpSpPr/>
          <p:nvPr/>
        </p:nvGrpSpPr>
        <p:grpSpPr>
          <a:xfrm>
            <a:off x="1718766" y="2236954"/>
            <a:ext cx="9138920" cy="3435985"/>
            <a:chOff x="2970984" y="2019145"/>
            <a:chExt cx="9138919" cy="3435985"/>
          </a:xfrm>
        </p:grpSpPr>
        <p:pic>
          <p:nvPicPr>
            <p:cNvPr id="5" name="图片 4"/>
            <p:cNvPicPr>
              <a:picLocks noChangeAspect="1"/>
            </p:cNvPicPr>
            <p:nvPr/>
          </p:nvPicPr>
          <p:blipFill>
            <a:blip r:embed="rId4" cstate="screen"/>
            <a:stretch>
              <a:fillRect/>
            </a:stretch>
          </p:blipFill>
          <p:spPr>
            <a:xfrm>
              <a:off x="2970984" y="2019145"/>
              <a:ext cx="571890" cy="775516"/>
            </a:xfrm>
            <a:prstGeom prst="rect">
              <a:avLst/>
            </a:prstGeom>
          </p:spPr>
        </p:pic>
        <p:pic>
          <p:nvPicPr>
            <p:cNvPr id="6" name="图片 5"/>
            <p:cNvPicPr>
              <a:picLocks noChangeAspect="1"/>
            </p:cNvPicPr>
            <p:nvPr/>
          </p:nvPicPr>
          <p:blipFill>
            <a:blip r:embed="rId5" cstate="screen"/>
            <a:stretch>
              <a:fillRect/>
            </a:stretch>
          </p:blipFill>
          <p:spPr>
            <a:xfrm>
              <a:off x="2971247" y="2981011"/>
              <a:ext cx="617761" cy="761326"/>
            </a:xfrm>
            <a:prstGeom prst="rect">
              <a:avLst/>
            </a:prstGeom>
          </p:spPr>
        </p:pic>
        <p:pic>
          <p:nvPicPr>
            <p:cNvPr id="7" name="图片 6"/>
            <p:cNvPicPr>
              <a:picLocks noChangeAspect="1"/>
            </p:cNvPicPr>
            <p:nvPr/>
          </p:nvPicPr>
          <p:blipFill>
            <a:blip r:embed="rId6" cstate="screen"/>
            <a:stretch>
              <a:fillRect/>
            </a:stretch>
          </p:blipFill>
          <p:spPr>
            <a:xfrm>
              <a:off x="3000423" y="4077792"/>
              <a:ext cx="588430" cy="768472"/>
            </a:xfrm>
            <a:prstGeom prst="rect">
              <a:avLst/>
            </a:prstGeom>
          </p:spPr>
        </p:pic>
        <p:sp>
          <p:nvSpPr>
            <p:cNvPr id="9" name="文本框 8"/>
            <p:cNvSpPr txBox="1"/>
            <p:nvPr/>
          </p:nvSpPr>
          <p:spPr>
            <a:xfrm>
              <a:off x="3555184" y="2062960"/>
              <a:ext cx="8554719" cy="706755"/>
            </a:xfrm>
            <a:prstGeom prst="rect">
              <a:avLst/>
            </a:prstGeom>
            <a:noFill/>
          </p:spPr>
          <p:txBody>
            <a:bodyPr vert="horz" wrap="square" lIns="91440" tIns="45720" rIns="91440" bIns="45720" numCol="1" anchor="t">
              <a:spAutoFit/>
            </a:bodyPr>
            <a:lstStyle/>
            <a:p>
              <a:pPr marL="0" marR="0" lvl="0" indent="0" algn="l" defTabSz="914400" rtl="0" eaLnBrk="0"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Overview of Douyin and Tik Tok</a:t>
              </a:r>
            </a:p>
          </p:txBody>
        </p:sp>
        <p:sp>
          <p:nvSpPr>
            <p:cNvPr id="11" name="文本框 10"/>
            <p:cNvSpPr txBox="1"/>
            <p:nvPr/>
          </p:nvSpPr>
          <p:spPr>
            <a:xfrm>
              <a:off x="3622723" y="4133060"/>
              <a:ext cx="6871334" cy="1322070"/>
            </a:xfrm>
            <a:prstGeom prst="rect">
              <a:avLst/>
            </a:prstGeom>
            <a:noFill/>
          </p:spPr>
          <p:txBody>
            <a:bodyPr vert="horz" wrap="square" lIns="91440" tIns="45720" rIns="91440" bIns="45720" numCol="1" anchor="t">
              <a:spAutoFit/>
            </a:bodyPr>
            <a:lstStyle/>
            <a:p>
              <a:pPr marL="0" marR="0" lvl="0" indent="0" algn="l" defTabSz="914400" rtl="0" eaLnBrk="0"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Comparison Between Tik Tok and Instagram</a:t>
              </a:r>
            </a:p>
          </p:txBody>
        </p:sp>
        <p:sp>
          <p:nvSpPr>
            <p:cNvPr id="13" name="文本框 12"/>
            <p:cNvSpPr txBox="1"/>
            <p:nvPr/>
          </p:nvSpPr>
          <p:spPr>
            <a:xfrm>
              <a:off x="3622494" y="3029430"/>
              <a:ext cx="7451724" cy="706755"/>
            </a:xfrm>
            <a:prstGeom prst="rect">
              <a:avLst/>
            </a:prstGeom>
            <a:noFill/>
          </p:spPr>
          <p:txBody>
            <a:bodyPr vert="horz" wrap="square" lIns="91440" tIns="45720" rIns="91440" bIns="45720" numCol="1" anchor="t">
              <a:spAutoFit/>
            </a:bodyPr>
            <a:lstStyle/>
            <a:p>
              <a:pPr marL="0" marR="0" lvl="0" indent="0" algn="l" defTabSz="914400" rtl="0" eaLnBrk="0"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Popularity and Effects</a:t>
              </a:r>
            </a:p>
          </p:txBody>
        </p:sp>
      </p:gr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screen"/>
          <a:srcRect/>
          <a:stretch>
            <a:fillRect/>
          </a:stretch>
        </p:blipFill>
        <p:spPr>
          <a:xfrm>
            <a:off x="20" y="13"/>
            <a:ext cx="12191981" cy="6857991"/>
          </a:xfrm>
          <a:prstGeom prst="rect">
            <a:avLst/>
          </a:prstGeom>
        </p:spPr>
      </p:pic>
      <p:sp>
        <p:nvSpPr>
          <p:cNvPr id="3" name="任意多边形: 形状 2"/>
          <p:cNvSpPr/>
          <p:nvPr/>
        </p:nvSpPr>
        <p:spPr>
          <a:xfrm>
            <a:off x="1856731" y="2361753"/>
            <a:ext cx="8430679" cy="2278062"/>
          </a:xfrm>
          <a:custGeom>
            <a:avLst/>
            <a:gdLst>
              <a:gd name="connsiteX0" fmla="*/ 0 w 7991475"/>
              <a:gd name="connsiteY0" fmla="*/ 0 h 2278062"/>
              <a:gd name="connsiteX1" fmla="*/ 7991475 w 7991475"/>
              <a:gd name="connsiteY1" fmla="*/ 0 h 2278062"/>
              <a:gd name="connsiteX2" fmla="*/ 7991475 w 7991475"/>
              <a:gd name="connsiteY2" fmla="*/ 2278062 h 2278062"/>
              <a:gd name="connsiteX3" fmla="*/ 4510677 w 7991475"/>
              <a:gd name="connsiteY3" fmla="*/ 2278062 h 2278062"/>
              <a:gd name="connsiteX4" fmla="*/ 4516438 w 7991475"/>
              <a:gd name="connsiteY4" fmla="*/ 2220912 h 2278062"/>
              <a:gd name="connsiteX5" fmla="*/ 4514986 w 7991475"/>
              <a:gd name="connsiteY5" fmla="*/ 2206508 h 2278062"/>
              <a:gd name="connsiteX6" fmla="*/ 7919921 w 7991475"/>
              <a:gd name="connsiteY6" fmla="*/ 2206508 h 2278062"/>
              <a:gd name="connsiteX7" fmla="*/ 7919921 w 7991475"/>
              <a:gd name="connsiteY7" fmla="*/ 71554 h 2278062"/>
              <a:gd name="connsiteX8" fmla="*/ 71554 w 7991475"/>
              <a:gd name="connsiteY8" fmla="*/ 71554 h 2278062"/>
              <a:gd name="connsiteX9" fmla="*/ 71554 w 7991475"/>
              <a:gd name="connsiteY9" fmla="*/ 2206508 h 2278062"/>
              <a:gd name="connsiteX10" fmla="*/ 3476490 w 7991475"/>
              <a:gd name="connsiteY10" fmla="*/ 2206508 h 2278062"/>
              <a:gd name="connsiteX11" fmla="*/ 3475038 w 7991475"/>
              <a:gd name="connsiteY11" fmla="*/ 2220912 h 2278062"/>
              <a:gd name="connsiteX12" fmla="*/ 3480800 w 7991475"/>
              <a:gd name="connsiteY12" fmla="*/ 2278062 h 2278062"/>
              <a:gd name="connsiteX13" fmla="*/ 0 w 7991475"/>
              <a:gd name="connsiteY13" fmla="*/ 2278062 h 227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1475" h="2278062">
                <a:moveTo>
                  <a:pt x="0" y="0"/>
                </a:moveTo>
                <a:lnTo>
                  <a:pt x="7991475" y="0"/>
                </a:lnTo>
                <a:lnTo>
                  <a:pt x="7991475" y="2278062"/>
                </a:lnTo>
                <a:lnTo>
                  <a:pt x="4510677" y="2278062"/>
                </a:lnTo>
                <a:lnTo>
                  <a:pt x="4516438" y="2220912"/>
                </a:lnTo>
                <a:lnTo>
                  <a:pt x="4514986" y="2206508"/>
                </a:lnTo>
                <a:lnTo>
                  <a:pt x="7919921" y="2206508"/>
                </a:lnTo>
                <a:lnTo>
                  <a:pt x="7919921" y="71554"/>
                </a:lnTo>
                <a:lnTo>
                  <a:pt x="71554" y="71554"/>
                </a:lnTo>
                <a:lnTo>
                  <a:pt x="71554" y="2206508"/>
                </a:lnTo>
                <a:lnTo>
                  <a:pt x="3476490" y="2206508"/>
                </a:lnTo>
                <a:lnTo>
                  <a:pt x="3475038" y="2220912"/>
                </a:lnTo>
                <a:lnTo>
                  <a:pt x="3480800" y="2278062"/>
                </a:lnTo>
                <a:lnTo>
                  <a:pt x="0" y="2278062"/>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pic>
        <p:nvPicPr>
          <p:cNvPr id="194" name="图片 193"/>
          <p:cNvPicPr>
            <a:picLocks noChangeAspect="1"/>
          </p:cNvPicPr>
          <p:nvPr/>
        </p:nvPicPr>
        <p:blipFill>
          <a:blip r:embed="rId5"/>
          <a:stretch>
            <a:fillRect/>
          </a:stretch>
        </p:blipFill>
        <p:spPr>
          <a:xfrm rot="1123830">
            <a:off x="5159411" y="1064784"/>
            <a:ext cx="1787008" cy="1548742"/>
          </a:xfrm>
          <a:prstGeom prst="rect">
            <a:avLst/>
          </a:prstGeom>
        </p:spPr>
      </p:pic>
      <p:sp>
        <p:nvSpPr>
          <p:cNvPr id="196" name="文本框 195"/>
          <p:cNvSpPr txBox="1"/>
          <p:nvPr/>
        </p:nvSpPr>
        <p:spPr>
          <a:xfrm>
            <a:off x="5914273" y="1559723"/>
            <a:ext cx="447819" cy="769441"/>
          </a:xfrm>
          <a:prstGeom prst="rect">
            <a:avLst/>
          </a:prstGeom>
          <a:noFill/>
        </p:spPr>
        <p:txBody>
          <a:bodyPr wrap="square" rtlCol="0">
            <a:spAutoFit/>
          </a:bodyPr>
          <a:lstStyle/>
          <a:p>
            <a:r>
              <a:rPr lang="en-US" altLang="zh-CN" sz="4400" b="1" dirty="0">
                <a:blipFill>
                  <a:blip r:embed="rId6"/>
                  <a:stretch>
                    <a:fillRect/>
                  </a:stretch>
                </a:blipFill>
                <a:latin typeface="字魂36号-正文宋楷" panose="02000000000000000000" pitchFamily="2" charset="-122"/>
                <a:ea typeface="字魂36号-正文宋楷" panose="02000000000000000000" pitchFamily="2" charset="-122"/>
              </a:rPr>
              <a:t>1</a:t>
            </a:r>
            <a:endParaRPr lang="zh-CN" altLang="en-US" sz="4400" b="1" dirty="0">
              <a:blipFill>
                <a:blip r:embed="rId6"/>
                <a:stretch>
                  <a:fillRect/>
                </a:stretch>
              </a:blipFill>
              <a:latin typeface="字魂36号-正文宋楷" panose="02000000000000000000" pitchFamily="2" charset="-122"/>
              <a:ea typeface="字魂36号-正文宋楷" panose="02000000000000000000" pitchFamily="2" charset="-122"/>
            </a:endParaRPr>
          </a:p>
        </p:txBody>
      </p:sp>
      <p:sp>
        <p:nvSpPr>
          <p:cNvPr id="195" name="文本框 194"/>
          <p:cNvSpPr txBox="1"/>
          <p:nvPr>
            <p:custDataLst>
              <p:tags r:id="rId1"/>
            </p:custDataLst>
          </p:nvPr>
        </p:nvSpPr>
        <p:spPr>
          <a:xfrm>
            <a:off x="2656205" y="2700020"/>
            <a:ext cx="6595745" cy="1569660"/>
          </a:xfrm>
          <a:prstGeom prst="rect">
            <a:avLst/>
          </a:prstGeom>
          <a:noFill/>
        </p:spPr>
        <p:txBody>
          <a:bodyPr vert="horz" wrap="square" lIns="91440" tIns="45720" rIns="91440" bIns="45720" numCol="1" anchor="t">
            <a:spAutoFit/>
          </a:bodyPr>
          <a:lstStyle/>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Overview of Douyin and Tik Tok</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wipe(down)">
                                      <p:cBhvr>
                                        <p:cTn id="11" dur="500"/>
                                        <p:tgtEl>
                                          <p:spTgt spid="19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wipe(down)">
                                      <p:cBhvr>
                                        <p:cTn id="19"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129"/>
          <p:cNvPicPr>
            <a:picLocks noChangeAspect="1"/>
          </p:cNvPicPr>
          <p:nvPr/>
        </p:nvPicPr>
        <p:blipFill rotWithShape="1">
          <a:blip r:embed="rId5" cstate="screen"/>
          <a:srcRect/>
          <a:stretch>
            <a:fillRect/>
          </a:stretch>
        </p:blipFill>
        <p:spPr>
          <a:xfrm>
            <a:off x="-101600" y="1"/>
            <a:ext cx="12293599" cy="6858000"/>
          </a:xfrm>
          <a:prstGeom prst="rect">
            <a:avLst/>
          </a:prstGeom>
        </p:spPr>
      </p:pic>
      <p:sp>
        <p:nvSpPr>
          <p:cNvPr id="129" name="矩形 128"/>
          <p:cNvSpPr/>
          <p:nvPr/>
        </p:nvSpPr>
        <p:spPr>
          <a:xfrm>
            <a:off x="371157" y="455930"/>
            <a:ext cx="11449685" cy="59461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b="1" noProof="0" dirty="0">
                <a:ln>
                  <a:noFill/>
                </a:ln>
                <a:solidFill>
                  <a:prstClr val="white"/>
                </a:solidFill>
                <a:effectLst/>
                <a:uLnTx/>
                <a:uFillTx/>
                <a:latin typeface="字魂36号-正文宋楷" panose="02000000000000000000" pitchFamily="2" charset="-122"/>
                <a:ea typeface="字魂36号-正文宋楷" panose="02000000000000000000" pitchFamily="2" charset="-122"/>
                <a:sym typeface="+mn-ea"/>
              </a:rPr>
              <a:t>Overview of Douyin</a:t>
            </a: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grpSp>
        <p:nvGrpSpPr>
          <p:cNvPr id="131" name="组合 130"/>
          <p:cNvGrpSpPr/>
          <p:nvPr/>
        </p:nvGrpSpPr>
        <p:grpSpPr>
          <a:xfrm>
            <a:off x="1338482" y="2378314"/>
            <a:ext cx="10080304" cy="3386347"/>
            <a:chOff x="1614071" y="2293220"/>
            <a:chExt cx="10080304" cy="3386347"/>
          </a:xfrm>
        </p:grpSpPr>
        <p:sp>
          <p:nvSpPr>
            <p:cNvPr id="109" name="ïŝľïdê"/>
            <p:cNvSpPr/>
            <p:nvPr/>
          </p:nvSpPr>
          <p:spPr bwMode="auto">
            <a:xfrm>
              <a:off x="1658521" y="2293220"/>
              <a:ext cx="2765832" cy="71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en-US" altLang="zh-CN" sz="1100" b="0" i="0" u="none" strike="noStrike" kern="1200" cap="none" spc="0" normalizeH="0" baseline="0" noProof="0" dirty="0">
                <a:ln>
                  <a:noFill/>
                </a:ln>
                <a:solidFill>
                  <a:schemeClr val="tx1">
                    <a:lumMod val="95000"/>
                    <a:lumOff val="5000"/>
                  </a:schemeClr>
                </a:solidFill>
                <a:effectLst/>
                <a:uLnTx/>
                <a:uFillTx/>
                <a:latin typeface="字魂36号-正文宋楷" panose="02000000000000000000" pitchFamily="2" charset="-122"/>
                <a:ea typeface="字魂36号-正文宋楷" panose="02000000000000000000" pitchFamily="2" charset="-122"/>
              </a:endParaRPr>
            </a:p>
          </p:txBody>
        </p:sp>
        <p:sp>
          <p:nvSpPr>
            <p:cNvPr id="112" name="iŝḻiḋê"/>
            <p:cNvSpPr/>
            <p:nvPr/>
          </p:nvSpPr>
          <p:spPr bwMode="auto">
            <a:xfrm>
              <a:off x="1614071" y="3717540"/>
              <a:ext cx="2765832" cy="71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en-US" altLang="zh-CN" sz="1100" b="0" i="0" u="none" strike="noStrike" kern="1200" cap="none" spc="0" normalizeH="0" baseline="0" noProof="0" dirty="0">
                <a:ln>
                  <a:noFill/>
                </a:ln>
                <a:solidFill>
                  <a:schemeClr val="tx1">
                    <a:lumMod val="95000"/>
                    <a:lumOff val="5000"/>
                  </a:schemeClr>
                </a:solidFill>
                <a:effectLst/>
                <a:uLnTx/>
                <a:uFillTx/>
                <a:latin typeface="字魂36号-正文宋楷" panose="02000000000000000000" pitchFamily="2" charset="-122"/>
                <a:ea typeface="字魂36号-正文宋楷" panose="02000000000000000000" pitchFamily="2" charset="-122"/>
              </a:endParaRPr>
            </a:p>
          </p:txBody>
        </p:sp>
        <p:sp>
          <p:nvSpPr>
            <p:cNvPr id="115" name="ísļiḓê"/>
            <p:cNvSpPr/>
            <p:nvPr/>
          </p:nvSpPr>
          <p:spPr bwMode="auto">
            <a:xfrm>
              <a:off x="7437970" y="4566412"/>
              <a:ext cx="4256405" cy="111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just" defTabSz="914400" rtl="0" fontAlgn="auto">
                <a:lnSpc>
                  <a:spcPct val="100000"/>
                </a:lnSpc>
                <a:spcBef>
                  <a:spcPts val="0"/>
                </a:spcBef>
                <a:spcAft>
                  <a:spcPts val="0"/>
                </a:spcAft>
                <a:buClrTx/>
                <a:buSzTx/>
                <a:buFont typeface="Arial" panose="020B0604020202020204" pitchFamily="34" charset="0"/>
                <a:buNone/>
                <a:defRPr/>
              </a:pPr>
              <a:r>
                <a:rPr kumimoji="0" lang="en-US" altLang="zh-CN" sz="2000" b="0" i="0" u="none" strike="noStrike" kern="1200" cap="none" spc="0" normalizeH="0" baseline="0" dirty="0">
                  <a:latin typeface="Arial" panose="020B0604020202020204" pitchFamily="34" charset="0"/>
                  <a:cs typeface="Arial" panose="020B0604020202020204" pitchFamily="34" charset="0"/>
                </a:rPr>
                <a:t>O</a:t>
              </a:r>
              <a:r>
                <a:rPr kumimoji="0" lang="zh-CN" altLang="en-US" sz="2000" b="0" i="0" u="none" strike="noStrike" kern="1200" cap="none" spc="0" normalizeH="0" baseline="0" dirty="0">
                  <a:latin typeface="Arial" panose="020B0604020202020204" pitchFamily="34" charset="0"/>
                  <a:cs typeface="Arial" panose="020B0604020202020204" pitchFamily="34" charset="0"/>
                </a:rPr>
                <a:t>ne of the few applications that has enjoyed wild popularity inside and outside China.</a:t>
              </a:r>
            </a:p>
          </p:txBody>
        </p:sp>
      </p:grpSp>
      <p:cxnSp>
        <p:nvCxnSpPr>
          <p:cNvPr id="125" name="直接连接符 124"/>
          <p:cNvCxnSpPr/>
          <p:nvPr/>
        </p:nvCxnSpPr>
        <p:spPr>
          <a:xfrm>
            <a:off x="918747" y="3624951"/>
            <a:ext cx="362682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V="1">
            <a:off x="831118" y="4656955"/>
            <a:ext cx="3689985" cy="10795"/>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7223241" y="3617331"/>
            <a:ext cx="3883025" cy="762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V="1">
            <a:off x="7151145" y="4418195"/>
            <a:ext cx="4257040" cy="508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32" name="文本框 131"/>
          <p:cNvSpPr txBox="1"/>
          <p:nvPr>
            <p:custDataLst>
              <p:tags r:id="rId1"/>
            </p:custDataLst>
          </p:nvPr>
        </p:nvSpPr>
        <p:spPr>
          <a:xfrm>
            <a:off x="883920" y="2225040"/>
            <a:ext cx="3697605" cy="1280160"/>
          </a:xfrm>
          <a:prstGeom prst="rect">
            <a:avLst/>
          </a:prstGeom>
          <a:noFill/>
        </p:spPr>
        <p:txBody>
          <a:bodyPr wrap="square" rtlCol="0">
            <a:noAutofit/>
          </a:bodyPr>
          <a:lstStyle/>
          <a:p>
            <a:pPr algn="just"/>
            <a:r>
              <a:rPr lang="en-US" altLang="zh-CN" sz="2000" dirty="0">
                <a:latin typeface="Arial" panose="020B0604020202020204" pitchFamily="34" charset="0"/>
                <a:cs typeface="Arial" panose="020B0604020202020204" pitchFamily="34" charset="0"/>
              </a:rPr>
              <a:t>A </a:t>
            </a:r>
            <a:r>
              <a:rPr lang="zh-CN" altLang="en-US" sz="2000" dirty="0">
                <a:latin typeface="Arial" panose="020B0604020202020204" pitchFamily="34" charset="0"/>
                <a:cs typeface="Arial" panose="020B0604020202020204" pitchFamily="34" charset="0"/>
              </a:rPr>
              <a:t>short video media app developed by China’s young tech giant</a:t>
            </a:r>
            <a:r>
              <a:rPr lang="en-US" altLang="zh-CN" sz="2000" dirty="0">
                <a:latin typeface="Arial" panose="020B0604020202020204" pitchFamily="34" charset="0"/>
                <a:cs typeface="Arial" panose="020B0604020202020204" pitchFamily="34" charset="0"/>
              </a:rPr>
              <a:t> </a:t>
            </a:r>
            <a:r>
              <a:rPr lang="zh-CN" altLang="en-US" sz="2000" u="sng" dirty="0">
                <a:latin typeface="Arial" panose="020B0604020202020204" pitchFamily="34" charset="0"/>
                <a:cs typeface="Arial" panose="020B0604020202020204" pitchFamily="34" charset="0"/>
              </a:rPr>
              <a:t>Bytedance</a:t>
            </a:r>
            <a:r>
              <a:rPr lang="en-US" altLang="zh-CN" sz="2000" u="sng"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a:t>
            </a:r>
            <a:r>
              <a:rPr lang="zh-CN" altLang="en-US" sz="2000" dirty="0">
                <a:latin typeface="仿宋" panose="02010609060101010101" charset="-122"/>
                <a:ea typeface="仿宋" panose="02010609060101010101" charset="-122"/>
                <a:cs typeface="Arial" panose="020B0604020202020204" pitchFamily="34" charset="0"/>
              </a:rPr>
              <a:t>北京字节跳动科技有限公司）</a:t>
            </a:r>
          </a:p>
        </p:txBody>
      </p:sp>
      <p:pic>
        <p:nvPicPr>
          <p:cNvPr id="133" name="PA-图片 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4584173" y="2443597"/>
            <a:ext cx="2443480" cy="2449195"/>
          </a:xfrm>
          <a:prstGeom prst="rect">
            <a:avLst/>
          </a:prstGeom>
          <a:solidFill>
            <a:schemeClr val="tx1"/>
          </a:solidFill>
          <a:effectLst>
            <a:reflection stA="45000" endPos="0" dist="50800" dir="5400000" sy="-100000" algn="bl" rotWithShape="0"/>
          </a:effectLst>
        </p:spPr>
      </p:pic>
      <p:sp>
        <p:nvSpPr>
          <p:cNvPr id="135" name="文本框 134"/>
          <p:cNvSpPr txBox="1"/>
          <p:nvPr/>
        </p:nvSpPr>
        <p:spPr>
          <a:xfrm>
            <a:off x="757652" y="3686125"/>
            <a:ext cx="3745865" cy="774065"/>
          </a:xfrm>
          <a:prstGeom prst="rect">
            <a:avLst/>
          </a:prstGeom>
          <a:noFill/>
        </p:spPr>
        <p:txBody>
          <a:bodyPr wrap="square" rtlCol="0">
            <a:noAutofit/>
          </a:bodyPr>
          <a:lstStyle/>
          <a:p>
            <a:pPr algn="just"/>
            <a:r>
              <a:rPr lang="en-US" altLang="zh-CN" sz="2000" dirty="0">
                <a:latin typeface="Arial" panose="020B0604020202020204" pitchFamily="34" charset="0"/>
                <a:cs typeface="Arial" panose="020B0604020202020204" pitchFamily="34" charset="0"/>
              </a:rPr>
              <a:t>It </a:t>
            </a:r>
            <a:r>
              <a:rPr lang="zh-CN" altLang="en-US" sz="2000" dirty="0">
                <a:latin typeface="Arial" panose="020B0604020202020204" pitchFamily="34" charset="0"/>
                <a:cs typeface="Arial" panose="020B0604020202020204" pitchFamily="34" charset="0"/>
              </a:rPr>
              <a:t>allows users to create</a:t>
            </a:r>
            <a:r>
              <a:rPr lang="en-US" altLang="zh-CN"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and share short videos as well as livestreams</a:t>
            </a:r>
            <a:r>
              <a:rPr lang="en-US" altLang="zh-CN" sz="2000" dirty="0">
                <a:latin typeface="Arial" panose="020B0604020202020204" pitchFamily="34" charset="0"/>
                <a:cs typeface="Arial" panose="020B0604020202020204" pitchFamily="34" charset="0"/>
              </a:rPr>
              <a:t>.</a:t>
            </a:r>
          </a:p>
        </p:txBody>
      </p:sp>
      <p:sp>
        <p:nvSpPr>
          <p:cNvPr id="136" name="文本框 135"/>
          <p:cNvSpPr txBox="1"/>
          <p:nvPr/>
        </p:nvSpPr>
        <p:spPr>
          <a:xfrm>
            <a:off x="899160" y="4780280"/>
            <a:ext cx="3550285" cy="706755"/>
          </a:xfrm>
          <a:prstGeom prst="rect">
            <a:avLst/>
          </a:prstGeom>
          <a:noFill/>
        </p:spPr>
        <p:txBody>
          <a:bodyPr wrap="square" rtlCol="0">
            <a:spAutoFit/>
          </a:bodyPr>
          <a:lstStyle/>
          <a:p>
            <a:pPr algn="just"/>
            <a:r>
              <a:rPr lang="en-US" altLang="zh-CN" sz="2000" dirty="0">
                <a:latin typeface="Arial" panose="020B0604020202020204" pitchFamily="34" charset="0"/>
                <a:cs typeface="Arial" panose="020B0604020202020204" pitchFamily="34" charset="0"/>
                <a:sym typeface="+mn-ea"/>
              </a:rPr>
              <a:t>D</a:t>
            </a:r>
            <a:r>
              <a:rPr lang="zh-CN" altLang="en-US" sz="2000" dirty="0">
                <a:latin typeface="Arial" panose="020B0604020202020204" pitchFamily="34" charset="0"/>
                <a:cs typeface="Arial" panose="020B0604020202020204" pitchFamily="34" charset="0"/>
                <a:sym typeface="+mn-ea"/>
              </a:rPr>
              <a:t>ances, comedies, babies, food, pets, pranks, and stunts</a:t>
            </a:r>
            <a:r>
              <a:rPr lang="en-US" altLang="zh-CN" sz="2000" dirty="0">
                <a:latin typeface="Arial" panose="020B0604020202020204" pitchFamily="34" charset="0"/>
                <a:cs typeface="Arial" panose="020B0604020202020204" pitchFamily="34" charset="0"/>
                <a:sym typeface="+mn-ea"/>
              </a:rPr>
              <a:t>.</a:t>
            </a:r>
            <a:r>
              <a:rPr lang="zh-CN" altLang="en-US" sz="2000" dirty="0">
                <a:latin typeface="Arial" panose="020B0604020202020204" pitchFamily="34" charset="0"/>
                <a:cs typeface="Arial" panose="020B0604020202020204" pitchFamily="34" charset="0"/>
                <a:sym typeface="+mn-ea"/>
              </a:rPr>
              <a:t> </a:t>
            </a:r>
          </a:p>
        </p:txBody>
      </p:sp>
      <p:sp>
        <p:nvSpPr>
          <p:cNvPr id="137" name="文本框 136"/>
          <p:cNvSpPr txBox="1"/>
          <p:nvPr/>
        </p:nvSpPr>
        <p:spPr>
          <a:xfrm>
            <a:off x="7252335" y="3719779"/>
            <a:ext cx="3761740" cy="706755"/>
          </a:xfrm>
          <a:prstGeom prst="rect">
            <a:avLst/>
          </a:prstGeom>
          <a:noFill/>
        </p:spPr>
        <p:txBody>
          <a:bodyPr wrap="square" rtlCol="0">
            <a:spAutoFit/>
          </a:bodyPr>
          <a:lstStyle/>
          <a:p>
            <a:pPr algn="just"/>
            <a:r>
              <a:rPr lang="en-US" altLang="zh-CN" sz="2000" dirty="0">
                <a:latin typeface="Arial" panose="020B0604020202020204" pitchFamily="34" charset="0"/>
                <a:cs typeface="Arial" panose="020B0604020202020204" pitchFamily="34" charset="0"/>
              </a:rPr>
              <a:t>A </a:t>
            </a:r>
            <a:r>
              <a:rPr lang="zh-CN" altLang="en-US" sz="2000" dirty="0">
                <a:latin typeface="Arial" panose="020B0604020202020204" pitchFamily="34" charset="0"/>
                <a:cs typeface="Arial" panose="020B0604020202020204" pitchFamily="34" charset="0"/>
              </a:rPr>
              <a:t>powerful</a:t>
            </a:r>
            <a:r>
              <a:rPr lang="en-US" altLang="zh-CN" sz="2000" dirty="0">
                <a:latin typeface="Arial" panose="020B0604020202020204" pitchFamily="34" charset="0"/>
                <a:cs typeface="Arial" panose="020B0604020202020204" pitchFamily="34" charset="0"/>
              </a:rPr>
              <a:t> </a:t>
            </a:r>
            <a:r>
              <a:rPr lang="zh-CN" altLang="en-US" sz="2000" dirty="0">
                <a:latin typeface="Arial" panose="020B0604020202020204" pitchFamily="34" charset="0"/>
                <a:cs typeface="Arial" panose="020B0604020202020204" pitchFamily="34" charset="0"/>
              </a:rPr>
              <a:t>recommendation </a:t>
            </a:r>
            <a:r>
              <a:rPr lang="zh-CN" altLang="en-US" sz="2000" u="sng" dirty="0">
                <a:latin typeface="Arial" panose="020B0604020202020204" pitchFamily="34" charset="0"/>
                <a:cs typeface="Arial" panose="020B0604020202020204" pitchFamily="34" charset="0"/>
              </a:rPr>
              <a:t>algorithm</a:t>
            </a:r>
            <a:r>
              <a:rPr lang="zh-CN" altLang="en-US" sz="2000" dirty="0">
                <a:latin typeface="仿宋" panose="02010609060101010101" charset="-122"/>
                <a:ea typeface="仿宋" panose="02010609060101010101" charset="-122"/>
                <a:cs typeface="Arial" panose="020B0604020202020204" pitchFamily="34" charset="0"/>
              </a:rPr>
              <a:t>（算法）</a:t>
            </a:r>
            <a:r>
              <a:rPr lang="en-US" altLang="zh-CN" sz="2000" dirty="0">
                <a:latin typeface="Arial" panose="020B0604020202020204" pitchFamily="34" charset="0"/>
                <a:cs typeface="Arial" panose="020B0604020202020204" pitchFamily="34" charset="0"/>
              </a:rPr>
              <a:t>.</a:t>
            </a:r>
          </a:p>
        </p:txBody>
      </p:sp>
      <p:sp>
        <p:nvSpPr>
          <p:cNvPr id="138" name="文本框 137"/>
          <p:cNvSpPr txBox="1"/>
          <p:nvPr/>
        </p:nvSpPr>
        <p:spPr>
          <a:xfrm>
            <a:off x="7223125" y="2162810"/>
            <a:ext cx="3790950" cy="1351280"/>
          </a:xfrm>
          <a:prstGeom prst="rect">
            <a:avLst/>
          </a:prstGeom>
          <a:noFill/>
        </p:spPr>
        <p:txBody>
          <a:bodyPr wrap="square" rtlCol="0">
            <a:noAutofit/>
          </a:bodyPr>
          <a:lstStyle/>
          <a:p>
            <a:pPr algn="just"/>
            <a:r>
              <a:rPr lang="en-US" altLang="zh-CN" sz="2000" dirty="0">
                <a:latin typeface="Arial" panose="020B0604020202020204" pitchFamily="34" charset="0"/>
                <a:cs typeface="Arial" panose="020B0604020202020204" pitchFamily="34" charset="0"/>
              </a:rPr>
              <a:t>I</a:t>
            </a:r>
            <a:r>
              <a:rPr lang="zh-CN" altLang="en-US" sz="2000" dirty="0">
                <a:latin typeface="Arial" panose="020B0604020202020204" pitchFamily="34" charset="0"/>
                <a:cs typeface="Arial" panose="020B0604020202020204" pitchFamily="34" charset="0"/>
              </a:rPr>
              <a:t>nteract with the camera and sing at the same time</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a:p>
            <a:pPr algn="just"/>
            <a:r>
              <a:rPr lang="zh-CN" altLang="en-US" sz="2000" dirty="0">
                <a:latin typeface="Arial" panose="020B0604020202020204" pitchFamily="34" charset="0"/>
                <a:cs typeface="Arial" panose="020B0604020202020204" pitchFamily="34" charset="0"/>
              </a:rPr>
              <a:t>Show off dance skills and comedy routines</a:t>
            </a:r>
            <a:r>
              <a:rPr lang="en-US" altLang="zh-CN" sz="2000" dirty="0">
                <a:latin typeface="Arial" panose="020B0604020202020204" pitchFamily="34" charset="0"/>
                <a:cs typeface="Arial" panose="020B0604020202020204" pitchFamily="34" charset="0"/>
              </a:rPr>
              <a:t>.</a:t>
            </a:r>
          </a:p>
        </p:txBody>
      </p:sp>
      <p:sp>
        <p:nvSpPr>
          <p:cNvPr id="139" name="矩形 138"/>
          <p:cNvSpPr/>
          <p:nvPr/>
        </p:nvSpPr>
        <p:spPr>
          <a:xfrm>
            <a:off x="627063" y="760095"/>
            <a:ext cx="5647055" cy="829945"/>
          </a:xfrm>
          <a:prstGeom prst="rect">
            <a:avLst/>
          </a:prstGeom>
          <a:noFill/>
          <a:ln>
            <a:noFill/>
          </a:ln>
        </p:spPr>
        <p:txBody>
          <a:bodyPr wrap="none" rtlCol="0" anchor="t">
            <a:spAutoFit/>
          </a:bodyPr>
          <a:lstStyle/>
          <a:p>
            <a:pPr algn="ctr"/>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Overview of Douyin</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3"/>
                                        </p:tgtEl>
                                      </p:cBhvr>
                                    </p:animEffect>
                                    <p:animScale>
                                      <p:cBhvr>
                                        <p:cTn id="7" dur="250" autoRev="1" fill="hold"/>
                                        <p:tgtEl>
                                          <p:spTgt spid="133"/>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500" fill="hold"/>
                                        <p:tgtEl>
                                          <p:spTgt spid="139"/>
                                        </p:tgtEl>
                                        <p:attrNameLst>
                                          <p:attrName>ppt_x</p:attrName>
                                        </p:attrNameLst>
                                      </p:cBhvr>
                                      <p:tavLst>
                                        <p:tav tm="0">
                                          <p:val>
                                            <p:strVal val="#ppt_x"/>
                                          </p:val>
                                        </p:tav>
                                        <p:tav tm="100000">
                                          <p:val>
                                            <p:strVal val="#ppt_x"/>
                                          </p:val>
                                        </p:tav>
                                      </p:tavLst>
                                    </p:anim>
                                    <p:anim calcmode="lin" valueType="num">
                                      <p:cBhvr additive="base">
                                        <p:cTn id="11"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1000"/>
                                        <p:tgtEl>
                                          <p:spTgt spid="132"/>
                                        </p:tgtEl>
                                      </p:cBhvr>
                                    </p:animEffect>
                                    <p:anim calcmode="lin" valueType="num">
                                      <p:cBhvr>
                                        <p:cTn id="17" dur="1000" fill="hold"/>
                                        <p:tgtEl>
                                          <p:spTgt spid="132"/>
                                        </p:tgtEl>
                                        <p:attrNameLst>
                                          <p:attrName>ppt_x</p:attrName>
                                        </p:attrNameLst>
                                      </p:cBhvr>
                                      <p:tavLst>
                                        <p:tav tm="0">
                                          <p:val>
                                            <p:strVal val="#ppt_x"/>
                                          </p:val>
                                        </p:tav>
                                        <p:tav tm="100000">
                                          <p:val>
                                            <p:strVal val="#ppt_x"/>
                                          </p:val>
                                        </p:tav>
                                      </p:tavLst>
                                    </p:anim>
                                    <p:anim calcmode="lin" valueType="num">
                                      <p:cBhvr>
                                        <p:cTn id="18"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fade">
                                      <p:cBhvr>
                                        <p:cTn id="23" dur="1000"/>
                                        <p:tgtEl>
                                          <p:spTgt spid="135"/>
                                        </p:tgtEl>
                                      </p:cBhvr>
                                    </p:animEffect>
                                    <p:anim calcmode="lin" valueType="num">
                                      <p:cBhvr>
                                        <p:cTn id="24" dur="1000" fill="hold"/>
                                        <p:tgtEl>
                                          <p:spTgt spid="135"/>
                                        </p:tgtEl>
                                        <p:attrNameLst>
                                          <p:attrName>ppt_x</p:attrName>
                                        </p:attrNameLst>
                                      </p:cBhvr>
                                      <p:tavLst>
                                        <p:tav tm="0">
                                          <p:val>
                                            <p:strVal val="#ppt_x"/>
                                          </p:val>
                                        </p:tav>
                                        <p:tav tm="100000">
                                          <p:val>
                                            <p:strVal val="#ppt_x"/>
                                          </p:val>
                                        </p:tav>
                                      </p:tavLst>
                                    </p:anim>
                                    <p:anim calcmode="lin" valueType="num">
                                      <p:cBhvr>
                                        <p:cTn id="25"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 calcmode="lin" valueType="num">
                                      <p:cBhvr additive="base">
                                        <p:cTn id="30" dur="500" fill="hold"/>
                                        <p:tgtEl>
                                          <p:spTgt spid="136"/>
                                        </p:tgtEl>
                                        <p:attrNameLst>
                                          <p:attrName>ppt_x</p:attrName>
                                        </p:attrNameLst>
                                      </p:cBhvr>
                                      <p:tavLst>
                                        <p:tav tm="0">
                                          <p:val>
                                            <p:strVal val="#ppt_x"/>
                                          </p:val>
                                        </p:tav>
                                        <p:tav tm="100000">
                                          <p:val>
                                            <p:strVal val="#ppt_x"/>
                                          </p:val>
                                        </p:tav>
                                      </p:tavLst>
                                    </p:anim>
                                    <p:anim calcmode="lin" valueType="num">
                                      <p:cBhvr additive="base">
                                        <p:cTn id="31"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8"/>
                                        </p:tgtEl>
                                        <p:attrNameLst>
                                          <p:attrName>style.visibility</p:attrName>
                                        </p:attrNameLst>
                                      </p:cBhvr>
                                      <p:to>
                                        <p:strVal val="visible"/>
                                      </p:to>
                                    </p:set>
                                    <p:animEffect transition="in" filter="fade">
                                      <p:cBhvr>
                                        <p:cTn id="36" dur="1000"/>
                                        <p:tgtEl>
                                          <p:spTgt spid="138"/>
                                        </p:tgtEl>
                                      </p:cBhvr>
                                    </p:animEffect>
                                    <p:anim calcmode="lin" valueType="num">
                                      <p:cBhvr>
                                        <p:cTn id="37" dur="1000" fill="hold"/>
                                        <p:tgtEl>
                                          <p:spTgt spid="138"/>
                                        </p:tgtEl>
                                        <p:attrNameLst>
                                          <p:attrName>ppt_x</p:attrName>
                                        </p:attrNameLst>
                                      </p:cBhvr>
                                      <p:tavLst>
                                        <p:tav tm="0">
                                          <p:val>
                                            <p:strVal val="#ppt_x"/>
                                          </p:val>
                                        </p:tav>
                                        <p:tav tm="100000">
                                          <p:val>
                                            <p:strVal val="#ppt_x"/>
                                          </p:val>
                                        </p:tav>
                                      </p:tavLst>
                                    </p:anim>
                                    <p:anim calcmode="lin" valueType="num">
                                      <p:cBhvr>
                                        <p:cTn id="38"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fade">
                                      <p:cBhvr>
                                        <p:cTn id="43" dur="1000"/>
                                        <p:tgtEl>
                                          <p:spTgt spid="137"/>
                                        </p:tgtEl>
                                      </p:cBhvr>
                                    </p:animEffect>
                                    <p:anim calcmode="lin" valueType="num">
                                      <p:cBhvr>
                                        <p:cTn id="44" dur="1000" fill="hold"/>
                                        <p:tgtEl>
                                          <p:spTgt spid="137"/>
                                        </p:tgtEl>
                                        <p:attrNameLst>
                                          <p:attrName>ppt_x</p:attrName>
                                        </p:attrNameLst>
                                      </p:cBhvr>
                                      <p:tavLst>
                                        <p:tav tm="0">
                                          <p:val>
                                            <p:strVal val="#ppt_x"/>
                                          </p:val>
                                        </p:tav>
                                        <p:tav tm="100000">
                                          <p:val>
                                            <p:strVal val="#ppt_x"/>
                                          </p:val>
                                        </p:tav>
                                      </p:tavLst>
                                    </p:anim>
                                    <p:anim calcmode="lin" valueType="num">
                                      <p:cBhvr>
                                        <p:cTn id="45"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1"/>
                                        </p:tgtEl>
                                        <p:attrNameLst>
                                          <p:attrName>style.visibility</p:attrName>
                                        </p:attrNameLst>
                                      </p:cBhvr>
                                      <p:to>
                                        <p:strVal val="visible"/>
                                      </p:to>
                                    </p:set>
                                    <p:anim calcmode="lin" valueType="num">
                                      <p:cBhvr additive="base">
                                        <p:cTn id="50" dur="500" fill="hold"/>
                                        <p:tgtEl>
                                          <p:spTgt spid="131"/>
                                        </p:tgtEl>
                                        <p:attrNameLst>
                                          <p:attrName>ppt_x</p:attrName>
                                        </p:attrNameLst>
                                      </p:cBhvr>
                                      <p:tavLst>
                                        <p:tav tm="0">
                                          <p:val>
                                            <p:strVal val="#ppt_x"/>
                                          </p:val>
                                        </p:tav>
                                        <p:tav tm="100000">
                                          <p:val>
                                            <p:strVal val="#ppt_x"/>
                                          </p:val>
                                        </p:tav>
                                      </p:tavLst>
                                    </p:anim>
                                    <p:anim calcmode="lin" valueType="num">
                                      <p:cBhvr additive="base">
                                        <p:cTn id="51"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5" grpId="0"/>
      <p:bldP spid="136" grpId="0"/>
      <p:bldP spid="137" grpId="0"/>
      <p:bldP spid="138" grpId="0"/>
      <p:bldP spid="1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129"/>
          <p:cNvPicPr>
            <a:picLocks noChangeAspect="1"/>
          </p:cNvPicPr>
          <p:nvPr/>
        </p:nvPicPr>
        <p:blipFill rotWithShape="1">
          <a:blip r:embed="rId6" cstate="screen"/>
          <a:srcRect/>
          <a:stretch>
            <a:fillRect/>
          </a:stretch>
        </p:blipFill>
        <p:spPr>
          <a:xfrm>
            <a:off x="-101600" y="1"/>
            <a:ext cx="12293599" cy="6858000"/>
          </a:xfrm>
          <a:prstGeom prst="rect">
            <a:avLst/>
          </a:prstGeom>
        </p:spPr>
      </p:pic>
      <p:sp>
        <p:nvSpPr>
          <p:cNvPr id="129" name="矩形 128"/>
          <p:cNvSpPr/>
          <p:nvPr/>
        </p:nvSpPr>
        <p:spPr>
          <a:xfrm>
            <a:off x="371475" y="455930"/>
            <a:ext cx="11449685" cy="59461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b="1" noProof="0" dirty="0">
                <a:ln>
                  <a:noFill/>
                </a:ln>
                <a:solidFill>
                  <a:prstClr val="white"/>
                </a:solidFill>
                <a:effectLst/>
                <a:uLnTx/>
                <a:uFillTx/>
                <a:latin typeface="字魂36号-正文宋楷" panose="02000000000000000000" pitchFamily="2" charset="-122"/>
                <a:ea typeface="字魂36号-正文宋楷" panose="02000000000000000000" pitchFamily="2" charset="-122"/>
                <a:sym typeface="+mn-ea"/>
              </a:rPr>
              <a:t>Overview of Douyin</a:t>
            </a: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grpSp>
        <p:nvGrpSpPr>
          <p:cNvPr id="131" name="组合 130"/>
          <p:cNvGrpSpPr/>
          <p:nvPr/>
        </p:nvGrpSpPr>
        <p:grpSpPr>
          <a:xfrm>
            <a:off x="1338482" y="2378314"/>
            <a:ext cx="2810282" cy="2140812"/>
            <a:chOff x="1614071" y="2293220"/>
            <a:chExt cx="2810282" cy="2140812"/>
          </a:xfrm>
        </p:grpSpPr>
        <p:sp>
          <p:nvSpPr>
            <p:cNvPr id="109" name="ïŝľïdê"/>
            <p:cNvSpPr/>
            <p:nvPr/>
          </p:nvSpPr>
          <p:spPr bwMode="auto">
            <a:xfrm>
              <a:off x="1658521" y="2293220"/>
              <a:ext cx="2765832" cy="71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en-US" altLang="zh-CN" sz="1100" b="0" i="0" u="none" strike="noStrike" kern="1200" cap="none" spc="0" normalizeH="0" baseline="0" noProof="0" dirty="0">
                <a:ln>
                  <a:noFill/>
                </a:ln>
                <a:solidFill>
                  <a:schemeClr val="tx1">
                    <a:lumMod val="95000"/>
                    <a:lumOff val="5000"/>
                  </a:schemeClr>
                </a:solidFill>
                <a:effectLst/>
                <a:uLnTx/>
                <a:uFillTx/>
                <a:latin typeface="字魂36号-正文宋楷" panose="02000000000000000000" pitchFamily="2" charset="-122"/>
                <a:ea typeface="字魂36号-正文宋楷" panose="02000000000000000000" pitchFamily="2" charset="-122"/>
              </a:endParaRPr>
            </a:p>
          </p:txBody>
        </p:sp>
        <p:sp>
          <p:nvSpPr>
            <p:cNvPr id="112" name="iŝḻiḋê"/>
            <p:cNvSpPr/>
            <p:nvPr/>
          </p:nvSpPr>
          <p:spPr bwMode="auto">
            <a:xfrm>
              <a:off x="1614071" y="3717540"/>
              <a:ext cx="2765832" cy="71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en-US" altLang="zh-CN" sz="1100" b="0" i="0" u="none" strike="noStrike" kern="1200" cap="none" spc="0" normalizeH="0" baseline="0" noProof="0" dirty="0">
                <a:ln>
                  <a:noFill/>
                </a:ln>
                <a:solidFill>
                  <a:schemeClr val="tx1">
                    <a:lumMod val="95000"/>
                    <a:lumOff val="5000"/>
                  </a:schemeClr>
                </a:solidFill>
                <a:effectLst/>
                <a:uLnTx/>
                <a:uFillTx/>
                <a:latin typeface="字魂36号-正文宋楷" panose="02000000000000000000" pitchFamily="2" charset="-122"/>
                <a:ea typeface="字魂36号-正文宋楷" panose="02000000000000000000" pitchFamily="2" charset="-122"/>
              </a:endParaRPr>
            </a:p>
          </p:txBody>
        </p:sp>
      </p:grpSp>
      <p:cxnSp>
        <p:nvCxnSpPr>
          <p:cNvPr id="125" name="直接连接符 124"/>
          <p:cNvCxnSpPr/>
          <p:nvPr/>
        </p:nvCxnSpPr>
        <p:spPr>
          <a:xfrm>
            <a:off x="774602" y="3913876"/>
            <a:ext cx="362682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32" name="文本框 131"/>
          <p:cNvSpPr txBox="1"/>
          <p:nvPr>
            <p:custDataLst>
              <p:tags r:id="rId1"/>
            </p:custDataLst>
          </p:nvPr>
        </p:nvSpPr>
        <p:spPr>
          <a:xfrm>
            <a:off x="894080" y="2669540"/>
            <a:ext cx="3697605" cy="1132840"/>
          </a:xfrm>
          <a:prstGeom prst="rect">
            <a:avLst/>
          </a:prstGeom>
          <a:noFill/>
        </p:spPr>
        <p:txBody>
          <a:bodyPr wrap="square" rtlCol="0">
            <a:noAutofit/>
          </a:bodyPr>
          <a:lstStyle/>
          <a:p>
            <a:pPr algn="just"/>
            <a:r>
              <a:rPr lang="zh-CN" altLang="en-US" sz="2000" dirty="0">
                <a:latin typeface="Arial" panose="020B0604020202020204" pitchFamily="34" charset="0"/>
                <a:cs typeface="Arial" panose="020B0604020202020204" pitchFamily="34" charset="0"/>
              </a:rPr>
              <a:t>In September 2017, the international version of Douyin, Tik Tok, was launched.</a:t>
            </a:r>
          </a:p>
        </p:txBody>
      </p:sp>
      <p:pic>
        <p:nvPicPr>
          <p:cNvPr id="133" name="PA-图片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650105" y="2454275"/>
            <a:ext cx="2443480" cy="2449195"/>
          </a:xfrm>
          <a:prstGeom prst="rect">
            <a:avLst/>
          </a:prstGeom>
          <a:solidFill>
            <a:schemeClr val="tx1"/>
          </a:solidFill>
          <a:effectLst>
            <a:reflection stA="45000" endPos="0" dist="50800" dir="5400000" sy="-100000" algn="bl" rotWithShape="0"/>
          </a:effectLst>
        </p:spPr>
      </p:pic>
      <p:sp>
        <p:nvSpPr>
          <p:cNvPr id="135" name="文本框 134"/>
          <p:cNvSpPr txBox="1"/>
          <p:nvPr/>
        </p:nvSpPr>
        <p:spPr>
          <a:xfrm>
            <a:off x="774700" y="4025900"/>
            <a:ext cx="3745865" cy="985520"/>
          </a:xfrm>
          <a:prstGeom prst="rect">
            <a:avLst/>
          </a:prstGeom>
          <a:noFill/>
        </p:spPr>
        <p:txBody>
          <a:bodyPr wrap="square" rtlCol="0">
            <a:noAutofit/>
          </a:bodyPr>
          <a:lstStyle/>
          <a:p>
            <a:pPr algn="ctr"/>
            <a:r>
              <a:rPr lang="en-US" sz="2000" dirty="0">
                <a:latin typeface="Arial" panose="020B0604020202020204" pitchFamily="34" charset="0"/>
                <a:cs typeface="Arial" panose="020B0604020202020204" pitchFamily="34" charset="0"/>
              </a:rPr>
              <a:t>B</a:t>
            </a:r>
            <a:r>
              <a:rPr sz="2000" dirty="0">
                <a:latin typeface="Arial" panose="020B0604020202020204" pitchFamily="34" charset="0"/>
                <a:cs typeface="Arial" panose="020B0604020202020204" pitchFamily="34" charset="0"/>
              </a:rPr>
              <a:t>y the same parent company</a:t>
            </a:r>
          </a:p>
          <a:p>
            <a:pPr algn="ctr"/>
            <a:r>
              <a:rPr lang="en-US" sz="2000" dirty="0">
                <a:latin typeface="Arial" panose="020B0604020202020204" pitchFamily="34" charset="0"/>
                <a:cs typeface="Arial" panose="020B0604020202020204" pitchFamily="34" charset="0"/>
              </a:rPr>
              <a:t>but</a:t>
            </a:r>
            <a:endParaRPr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not one and the same.</a:t>
            </a:r>
          </a:p>
        </p:txBody>
      </p:sp>
      <p:sp>
        <p:nvSpPr>
          <p:cNvPr id="136" name="文本框 135"/>
          <p:cNvSpPr txBox="1"/>
          <p:nvPr/>
        </p:nvSpPr>
        <p:spPr>
          <a:xfrm>
            <a:off x="7534910" y="2537460"/>
            <a:ext cx="3550285" cy="706755"/>
          </a:xfrm>
          <a:prstGeom prst="rect">
            <a:avLst/>
          </a:prstGeom>
          <a:noFill/>
        </p:spPr>
        <p:txBody>
          <a:bodyPr wrap="square" rtlCol="0">
            <a:spAutoFit/>
          </a:bodyPr>
          <a:lstStyle/>
          <a:p>
            <a:pPr algn="just"/>
            <a:r>
              <a:rPr lang="en-US" sz="2000" dirty="0">
                <a:latin typeface="Arial" panose="020B0604020202020204" pitchFamily="34" charset="0"/>
                <a:cs typeface="Arial" panose="020B0604020202020204" pitchFamily="34" charset="0"/>
                <a:sym typeface="+mn-ea"/>
              </a:rPr>
              <a:t>O</a:t>
            </a:r>
            <a:r>
              <a:rPr sz="2000" dirty="0">
                <a:latin typeface="Arial" panose="020B0604020202020204" pitchFamily="34" charset="0"/>
                <a:cs typeface="Arial" panose="020B0604020202020204" pitchFamily="34" charset="0"/>
                <a:sym typeface="+mn-ea"/>
              </a:rPr>
              <a:t>nly have access to one version of the app</a:t>
            </a:r>
            <a:r>
              <a:rPr lang="en-US" sz="2000" dirty="0">
                <a:latin typeface="Arial" panose="020B0604020202020204" pitchFamily="34" charset="0"/>
                <a:cs typeface="Arial" panose="020B0604020202020204" pitchFamily="34" charset="0"/>
                <a:sym typeface="+mn-ea"/>
              </a:rPr>
              <a:t>.</a:t>
            </a:r>
          </a:p>
        </p:txBody>
      </p:sp>
      <p:sp>
        <p:nvSpPr>
          <p:cNvPr id="138" name="文本框 137"/>
          <p:cNvSpPr txBox="1"/>
          <p:nvPr/>
        </p:nvSpPr>
        <p:spPr>
          <a:xfrm>
            <a:off x="7294245" y="3936365"/>
            <a:ext cx="3790950" cy="1351280"/>
          </a:xfrm>
          <a:prstGeom prst="rect">
            <a:avLst/>
          </a:prstGeom>
          <a:noFill/>
        </p:spPr>
        <p:txBody>
          <a:bodyPr wrap="square" rtlCol="0">
            <a:noAutofit/>
          </a:bodyPr>
          <a:lstStyle/>
          <a:p>
            <a:pPr algn="just"/>
            <a:r>
              <a:rPr sz="2000" dirty="0">
                <a:latin typeface="Arial" panose="020B0604020202020204" pitchFamily="34" charset="0"/>
                <a:cs typeface="Arial" panose="020B0604020202020204" pitchFamily="34" charset="0"/>
              </a:rPr>
              <a:t>The two apps host completely different content, and the content is not shared between them.</a:t>
            </a:r>
          </a:p>
        </p:txBody>
      </p:sp>
      <p:sp>
        <p:nvSpPr>
          <p:cNvPr id="139" name="矩形 138"/>
          <p:cNvSpPr/>
          <p:nvPr/>
        </p:nvSpPr>
        <p:spPr>
          <a:xfrm>
            <a:off x="615950" y="760095"/>
            <a:ext cx="5669280" cy="829945"/>
          </a:xfrm>
          <a:prstGeom prst="rect">
            <a:avLst/>
          </a:prstGeom>
          <a:noFill/>
          <a:ln>
            <a:noFill/>
          </a:ln>
        </p:spPr>
        <p:txBody>
          <a:bodyPr wrap="none" rtlCol="0" anchor="t">
            <a:spAutoFit/>
          </a:bodyPr>
          <a:lstStyle/>
          <a:p>
            <a:pPr algn="ctr"/>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Overview of Tik Tok</a:t>
            </a:r>
          </a:p>
        </p:txBody>
      </p:sp>
      <p:cxnSp>
        <p:nvCxnSpPr>
          <p:cNvPr id="2" name="直接连接符 1"/>
          <p:cNvCxnSpPr/>
          <p:nvPr>
            <p:custDataLst>
              <p:tags r:id="rId3"/>
            </p:custDataLst>
          </p:nvPr>
        </p:nvCxnSpPr>
        <p:spPr>
          <a:xfrm>
            <a:off x="7457977" y="3590026"/>
            <a:ext cx="362682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9000" accel="50000" decel="50000" fill="hold" nodeType="withEffect">
                                  <p:stCondLst>
                                    <p:cond delay="0"/>
                                  </p:stCondLst>
                                  <p:childTnLst>
                                    <p:animMotion origin="layout" path="M 0 -1.48148E-6 L 0.00469 0.00764 " pathEditMode="relative" rAng="0" ptsTypes="AA">
                                      <p:cBhvr>
                                        <p:cTn id="6" dur="100" fill="hold"/>
                                        <p:tgtEl>
                                          <p:spTgt spid="133"/>
                                        </p:tgtEl>
                                        <p:attrNameLst>
                                          <p:attrName>ppt_x</p:attrName>
                                          <p:attrName>ppt_y</p:attrName>
                                        </p:attrNameLst>
                                      </p:cBhvr>
                                      <p:rCtr x="23400" y="37000"/>
                                    </p:animMotion>
                                  </p:childTnLst>
                                </p:cTn>
                              </p:par>
                              <p:par>
                                <p:cTn id="7" presetID="2" presetClass="entr" presetSubtype="4"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anim calcmode="lin" valueType="num">
                                      <p:cBhvr additive="base">
                                        <p:cTn id="9" dur="500" fill="hold"/>
                                        <p:tgtEl>
                                          <p:spTgt spid="139"/>
                                        </p:tgtEl>
                                        <p:attrNameLst>
                                          <p:attrName>ppt_x</p:attrName>
                                        </p:attrNameLst>
                                      </p:cBhvr>
                                      <p:tavLst>
                                        <p:tav tm="0">
                                          <p:val>
                                            <p:strVal val="#ppt_x"/>
                                          </p:val>
                                        </p:tav>
                                        <p:tav tm="100000">
                                          <p:val>
                                            <p:strVal val="#ppt_x"/>
                                          </p:val>
                                        </p:tav>
                                      </p:tavLst>
                                    </p:anim>
                                    <p:anim calcmode="lin" valueType="num">
                                      <p:cBhvr additive="base">
                                        <p:cTn id="1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1000"/>
                                        <p:tgtEl>
                                          <p:spTgt spid="132"/>
                                        </p:tgtEl>
                                      </p:cBhvr>
                                    </p:animEffect>
                                    <p:anim calcmode="lin" valueType="num">
                                      <p:cBhvr>
                                        <p:cTn id="16" dur="1000" fill="hold"/>
                                        <p:tgtEl>
                                          <p:spTgt spid="132"/>
                                        </p:tgtEl>
                                        <p:attrNameLst>
                                          <p:attrName>ppt_x</p:attrName>
                                        </p:attrNameLst>
                                      </p:cBhvr>
                                      <p:tavLst>
                                        <p:tav tm="0">
                                          <p:val>
                                            <p:strVal val="#ppt_x"/>
                                          </p:val>
                                        </p:tav>
                                        <p:tav tm="100000">
                                          <p:val>
                                            <p:strVal val="#ppt_x"/>
                                          </p:val>
                                        </p:tav>
                                      </p:tavLst>
                                    </p:anim>
                                    <p:anim calcmode="lin" valueType="num">
                                      <p:cBhvr>
                                        <p:cTn id="17"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5"/>
                                        </p:tgtEl>
                                        <p:attrNameLst>
                                          <p:attrName>style.visibility</p:attrName>
                                        </p:attrNameLst>
                                      </p:cBhvr>
                                      <p:to>
                                        <p:strVal val="visible"/>
                                      </p:to>
                                    </p:set>
                                    <p:anim calcmode="lin" valueType="num">
                                      <p:cBhvr additive="base">
                                        <p:cTn id="22" dur="500" fill="hold"/>
                                        <p:tgtEl>
                                          <p:spTgt spid="135"/>
                                        </p:tgtEl>
                                        <p:attrNameLst>
                                          <p:attrName>ppt_x</p:attrName>
                                        </p:attrNameLst>
                                      </p:cBhvr>
                                      <p:tavLst>
                                        <p:tav tm="0">
                                          <p:val>
                                            <p:strVal val="#ppt_x"/>
                                          </p:val>
                                        </p:tav>
                                        <p:tav tm="100000">
                                          <p:val>
                                            <p:strVal val="#ppt_x"/>
                                          </p:val>
                                        </p:tav>
                                      </p:tavLst>
                                    </p:anim>
                                    <p:anim calcmode="lin" valueType="num">
                                      <p:cBhvr additive="base">
                                        <p:cTn id="23"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barn(inVertical)">
                                      <p:cBhvr>
                                        <p:cTn id="28" dur="500"/>
                                        <p:tgtEl>
                                          <p:spTgt spid="1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barn(inVertical)">
                                      <p:cBhvr>
                                        <p:cTn id="3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5" grpId="0"/>
      <p:bldP spid="136" grpId="0"/>
      <p:bldP spid="138" grpId="0"/>
      <p:bldP spid="1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screen"/>
          <a:srcRect/>
          <a:stretch>
            <a:fillRect/>
          </a:stretch>
        </p:blipFill>
        <p:spPr>
          <a:xfrm>
            <a:off x="20" y="13"/>
            <a:ext cx="12191981" cy="6857991"/>
          </a:xfrm>
          <a:prstGeom prst="rect">
            <a:avLst/>
          </a:prstGeom>
        </p:spPr>
      </p:pic>
      <p:sp>
        <p:nvSpPr>
          <p:cNvPr id="3" name="任意多边形: 形状 2"/>
          <p:cNvSpPr/>
          <p:nvPr/>
        </p:nvSpPr>
        <p:spPr>
          <a:xfrm>
            <a:off x="1588126" y="2361753"/>
            <a:ext cx="8430679" cy="2278062"/>
          </a:xfrm>
          <a:custGeom>
            <a:avLst/>
            <a:gdLst>
              <a:gd name="connsiteX0" fmla="*/ 0 w 7991475"/>
              <a:gd name="connsiteY0" fmla="*/ 0 h 2278062"/>
              <a:gd name="connsiteX1" fmla="*/ 7991475 w 7991475"/>
              <a:gd name="connsiteY1" fmla="*/ 0 h 2278062"/>
              <a:gd name="connsiteX2" fmla="*/ 7991475 w 7991475"/>
              <a:gd name="connsiteY2" fmla="*/ 2278062 h 2278062"/>
              <a:gd name="connsiteX3" fmla="*/ 4510677 w 7991475"/>
              <a:gd name="connsiteY3" fmla="*/ 2278062 h 2278062"/>
              <a:gd name="connsiteX4" fmla="*/ 4516438 w 7991475"/>
              <a:gd name="connsiteY4" fmla="*/ 2220912 h 2278062"/>
              <a:gd name="connsiteX5" fmla="*/ 4514986 w 7991475"/>
              <a:gd name="connsiteY5" fmla="*/ 2206508 h 2278062"/>
              <a:gd name="connsiteX6" fmla="*/ 7919921 w 7991475"/>
              <a:gd name="connsiteY6" fmla="*/ 2206508 h 2278062"/>
              <a:gd name="connsiteX7" fmla="*/ 7919921 w 7991475"/>
              <a:gd name="connsiteY7" fmla="*/ 71554 h 2278062"/>
              <a:gd name="connsiteX8" fmla="*/ 71554 w 7991475"/>
              <a:gd name="connsiteY8" fmla="*/ 71554 h 2278062"/>
              <a:gd name="connsiteX9" fmla="*/ 71554 w 7991475"/>
              <a:gd name="connsiteY9" fmla="*/ 2206508 h 2278062"/>
              <a:gd name="connsiteX10" fmla="*/ 3476490 w 7991475"/>
              <a:gd name="connsiteY10" fmla="*/ 2206508 h 2278062"/>
              <a:gd name="connsiteX11" fmla="*/ 3475038 w 7991475"/>
              <a:gd name="connsiteY11" fmla="*/ 2220912 h 2278062"/>
              <a:gd name="connsiteX12" fmla="*/ 3480800 w 7991475"/>
              <a:gd name="connsiteY12" fmla="*/ 2278062 h 2278062"/>
              <a:gd name="connsiteX13" fmla="*/ 0 w 7991475"/>
              <a:gd name="connsiteY13" fmla="*/ 2278062 h 227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1475" h="2278062">
                <a:moveTo>
                  <a:pt x="0" y="0"/>
                </a:moveTo>
                <a:lnTo>
                  <a:pt x="7991475" y="0"/>
                </a:lnTo>
                <a:lnTo>
                  <a:pt x="7991475" y="2278062"/>
                </a:lnTo>
                <a:lnTo>
                  <a:pt x="4510677" y="2278062"/>
                </a:lnTo>
                <a:lnTo>
                  <a:pt x="4516438" y="2220912"/>
                </a:lnTo>
                <a:lnTo>
                  <a:pt x="4514986" y="2206508"/>
                </a:lnTo>
                <a:lnTo>
                  <a:pt x="7919921" y="2206508"/>
                </a:lnTo>
                <a:lnTo>
                  <a:pt x="7919921" y="71554"/>
                </a:lnTo>
                <a:lnTo>
                  <a:pt x="71554" y="71554"/>
                </a:lnTo>
                <a:lnTo>
                  <a:pt x="71554" y="2206508"/>
                </a:lnTo>
                <a:lnTo>
                  <a:pt x="3476490" y="2206508"/>
                </a:lnTo>
                <a:lnTo>
                  <a:pt x="3475038" y="2220912"/>
                </a:lnTo>
                <a:lnTo>
                  <a:pt x="3480800" y="2278062"/>
                </a:lnTo>
                <a:lnTo>
                  <a:pt x="0" y="2278062"/>
                </a:lnTo>
                <a:close/>
              </a:path>
            </a:pathLst>
          </a:cu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sym typeface="Arial" panose="020B0604020202020204" pitchFamily="34" charset="0"/>
            </a:endParaRPr>
          </a:p>
        </p:txBody>
      </p:sp>
      <p:pic>
        <p:nvPicPr>
          <p:cNvPr id="194" name="图片 193"/>
          <p:cNvPicPr>
            <a:picLocks noChangeAspect="1"/>
          </p:cNvPicPr>
          <p:nvPr/>
        </p:nvPicPr>
        <p:blipFill>
          <a:blip r:embed="rId5"/>
          <a:stretch>
            <a:fillRect/>
          </a:stretch>
        </p:blipFill>
        <p:spPr>
          <a:xfrm rot="1123830">
            <a:off x="5159411" y="1064784"/>
            <a:ext cx="1787008" cy="1548742"/>
          </a:xfrm>
          <a:prstGeom prst="rect">
            <a:avLst/>
          </a:prstGeom>
        </p:spPr>
      </p:pic>
      <p:sp>
        <p:nvSpPr>
          <p:cNvPr id="196" name="文本框 195"/>
          <p:cNvSpPr txBox="1"/>
          <p:nvPr/>
        </p:nvSpPr>
        <p:spPr>
          <a:xfrm>
            <a:off x="5914273" y="1559723"/>
            <a:ext cx="447819" cy="768350"/>
          </a:xfrm>
          <a:prstGeom prst="rect">
            <a:avLst/>
          </a:prstGeom>
          <a:noFill/>
        </p:spPr>
        <p:txBody>
          <a:bodyPr wrap="square" rtlCol="0">
            <a:spAutoFit/>
          </a:bodyPr>
          <a:lstStyle/>
          <a:p>
            <a:r>
              <a:rPr lang="en-US" altLang="zh-CN" sz="4400" b="1" dirty="0">
                <a:blipFill>
                  <a:blip r:embed="rId6"/>
                  <a:stretch>
                    <a:fillRect/>
                  </a:stretch>
                </a:blipFill>
                <a:latin typeface="字魂36号-正文宋楷" panose="02000000000000000000" pitchFamily="2" charset="-122"/>
                <a:ea typeface="字魂36号-正文宋楷" panose="02000000000000000000" pitchFamily="2" charset="-122"/>
              </a:rPr>
              <a:t>2</a:t>
            </a:r>
            <a:endParaRPr lang="zh-CN" altLang="en-US" sz="4400" b="1" dirty="0">
              <a:blipFill>
                <a:blip r:embed="rId6"/>
                <a:stretch>
                  <a:fillRect/>
                </a:stretch>
              </a:blipFill>
              <a:latin typeface="字魂36号-正文宋楷" panose="02000000000000000000" pitchFamily="2" charset="-122"/>
              <a:ea typeface="字魂36号-正文宋楷" panose="02000000000000000000" pitchFamily="2" charset="-122"/>
            </a:endParaRPr>
          </a:p>
        </p:txBody>
      </p:sp>
      <p:sp>
        <p:nvSpPr>
          <p:cNvPr id="195" name="文本框 194"/>
          <p:cNvSpPr txBox="1"/>
          <p:nvPr>
            <p:custDataLst>
              <p:tags r:id="rId1"/>
            </p:custDataLst>
          </p:nvPr>
        </p:nvSpPr>
        <p:spPr>
          <a:xfrm>
            <a:off x="1588135" y="2926080"/>
            <a:ext cx="8639175" cy="922020"/>
          </a:xfrm>
          <a:prstGeom prst="rect">
            <a:avLst/>
          </a:prstGeom>
          <a:noFill/>
        </p:spPr>
        <p:txBody>
          <a:bodyPr vert="horz" wrap="square" lIns="91440" tIns="45720" rIns="91440" bIns="45720" numCol="1" anchor="t">
            <a:spAutoFit/>
          </a:bodyPr>
          <a:lstStyle/>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rPr>
              <a:t>Popularity and Effects</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wipe(down)">
                                      <p:cBhvr>
                                        <p:cTn id="11" dur="500"/>
                                        <p:tgtEl>
                                          <p:spTgt spid="19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wipe(down)">
                                      <p:cBhvr>
                                        <p:cTn id="19"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图片 198"/>
          <p:cNvPicPr>
            <a:picLocks noChangeAspect="1"/>
          </p:cNvPicPr>
          <p:nvPr/>
        </p:nvPicPr>
        <p:blipFill rotWithShape="1">
          <a:blip r:embed="rId5" cstate="screen"/>
          <a:srcRect/>
          <a:stretch>
            <a:fillRect/>
          </a:stretch>
        </p:blipFill>
        <p:spPr>
          <a:xfrm>
            <a:off x="-101600" y="1"/>
            <a:ext cx="12293599" cy="6858000"/>
          </a:xfrm>
          <a:prstGeom prst="rect">
            <a:avLst/>
          </a:prstGeom>
        </p:spPr>
      </p:pic>
      <p:sp>
        <p:nvSpPr>
          <p:cNvPr id="200" name="矩形 199"/>
          <p:cNvSpPr/>
          <p:nvPr/>
        </p:nvSpPr>
        <p:spPr>
          <a:xfrm>
            <a:off x="548130" y="508728"/>
            <a:ext cx="11022101" cy="569249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222" name="ïSlîdè"/>
          <p:cNvSpPr/>
          <p:nvPr/>
        </p:nvSpPr>
        <p:spPr bwMode="auto">
          <a:xfrm>
            <a:off x="2160495" y="4231514"/>
            <a:ext cx="400268" cy="456606"/>
          </a:xfrm>
          <a:custGeom>
            <a:avLst/>
            <a:gdLst/>
            <a:ahLst/>
            <a:cxnLst>
              <a:cxn ang="0">
                <a:pos x="128" y="0"/>
              </a:cxn>
              <a:cxn ang="0">
                <a:pos x="128" y="82"/>
              </a:cxn>
              <a:cxn ang="0">
                <a:pos x="148" y="109"/>
              </a:cxn>
              <a:cxn ang="0">
                <a:pos x="146" y="84"/>
              </a:cxn>
              <a:cxn ang="0">
                <a:pos x="100" y="86"/>
              </a:cxn>
              <a:cxn ang="0">
                <a:pos x="130" y="106"/>
              </a:cxn>
              <a:cxn ang="0">
                <a:pos x="155" y="113"/>
              </a:cxn>
              <a:cxn ang="0">
                <a:pos x="192" y="151"/>
              </a:cxn>
              <a:cxn ang="0">
                <a:pos x="192" y="76"/>
              </a:cxn>
              <a:cxn ang="0">
                <a:pos x="130" y="190"/>
              </a:cxn>
              <a:cxn ang="0">
                <a:pos x="130" y="115"/>
              </a:cxn>
              <a:cxn ang="0">
                <a:pos x="130" y="190"/>
              </a:cxn>
              <a:cxn ang="0">
                <a:pos x="114" y="193"/>
              </a:cxn>
              <a:cxn ang="0">
                <a:pos x="66" y="280"/>
              </a:cxn>
              <a:cxn ang="0">
                <a:pos x="69" y="281"/>
              </a:cxn>
              <a:cxn ang="0">
                <a:pos x="191" y="281"/>
              </a:cxn>
              <a:cxn ang="0">
                <a:pos x="194" y="280"/>
              </a:cxn>
              <a:cxn ang="0">
                <a:pos x="146" y="193"/>
              </a:cxn>
              <a:cxn ang="0">
                <a:pos x="177" y="154"/>
              </a:cxn>
              <a:cxn ang="0">
                <a:pos x="203" y="241"/>
              </a:cxn>
              <a:cxn ang="0">
                <a:pos x="254" y="242"/>
              </a:cxn>
              <a:cxn ang="0">
                <a:pos x="256" y="241"/>
              </a:cxn>
              <a:cxn ang="0">
                <a:pos x="208" y="154"/>
              </a:cxn>
              <a:cxn ang="0">
                <a:pos x="84" y="145"/>
              </a:cxn>
              <a:cxn ang="0">
                <a:pos x="102" y="114"/>
              </a:cxn>
              <a:cxn ang="0">
                <a:pos x="27" y="114"/>
              </a:cxn>
              <a:cxn ang="0">
                <a:pos x="98" y="186"/>
              </a:cxn>
              <a:cxn ang="0">
                <a:pos x="80" y="154"/>
              </a:cxn>
              <a:cxn ang="0">
                <a:pos x="0" y="202"/>
              </a:cxn>
              <a:cxn ang="0">
                <a:pos x="0" y="242"/>
              </a:cxn>
              <a:cxn ang="0">
                <a:pos x="57" y="253"/>
              </a:cxn>
              <a:cxn ang="0">
                <a:pos x="98" y="186"/>
              </a:cxn>
              <a:cxn ang="0">
                <a:pos x="98" y="186"/>
              </a:cxn>
            </a:cxnLst>
            <a:rect l="0" t="0" r="r" b="b"/>
            <a:pathLst>
              <a:path w="256" h="292">
                <a:moveTo>
                  <a:pt x="87" y="41"/>
                </a:moveTo>
                <a:cubicBezTo>
                  <a:pt x="87" y="18"/>
                  <a:pt x="106" y="0"/>
                  <a:pt x="128" y="0"/>
                </a:cubicBezTo>
                <a:cubicBezTo>
                  <a:pt x="151" y="0"/>
                  <a:pt x="169" y="18"/>
                  <a:pt x="169" y="41"/>
                </a:cubicBezTo>
                <a:cubicBezTo>
                  <a:pt x="169" y="63"/>
                  <a:pt x="151" y="82"/>
                  <a:pt x="128" y="82"/>
                </a:cubicBezTo>
                <a:cubicBezTo>
                  <a:pt x="106" y="82"/>
                  <a:pt x="87" y="63"/>
                  <a:pt x="87" y="41"/>
                </a:cubicBezTo>
                <a:close/>
                <a:moveTo>
                  <a:pt x="148" y="109"/>
                </a:moveTo>
                <a:cubicBezTo>
                  <a:pt x="148" y="101"/>
                  <a:pt x="151" y="92"/>
                  <a:pt x="156" y="86"/>
                </a:cubicBezTo>
                <a:cubicBezTo>
                  <a:pt x="153" y="85"/>
                  <a:pt x="149" y="84"/>
                  <a:pt x="146" y="84"/>
                </a:cubicBezTo>
                <a:cubicBezTo>
                  <a:pt x="111" y="84"/>
                  <a:pt x="111" y="84"/>
                  <a:pt x="111" y="84"/>
                </a:cubicBezTo>
                <a:cubicBezTo>
                  <a:pt x="107" y="84"/>
                  <a:pt x="104" y="85"/>
                  <a:pt x="100" y="86"/>
                </a:cubicBezTo>
                <a:cubicBezTo>
                  <a:pt x="105" y="93"/>
                  <a:pt x="109" y="102"/>
                  <a:pt x="109" y="111"/>
                </a:cubicBezTo>
                <a:cubicBezTo>
                  <a:pt x="115" y="108"/>
                  <a:pt x="122" y="106"/>
                  <a:pt x="130" y="106"/>
                </a:cubicBezTo>
                <a:cubicBezTo>
                  <a:pt x="136" y="106"/>
                  <a:pt x="142" y="107"/>
                  <a:pt x="148" y="109"/>
                </a:cubicBezTo>
                <a:close/>
                <a:moveTo>
                  <a:pt x="155" y="113"/>
                </a:moveTo>
                <a:cubicBezTo>
                  <a:pt x="167" y="121"/>
                  <a:pt x="175" y="133"/>
                  <a:pt x="176" y="148"/>
                </a:cubicBezTo>
                <a:cubicBezTo>
                  <a:pt x="181" y="150"/>
                  <a:pt x="187" y="151"/>
                  <a:pt x="192" y="151"/>
                </a:cubicBezTo>
                <a:cubicBezTo>
                  <a:pt x="213" y="151"/>
                  <a:pt x="230" y="134"/>
                  <a:pt x="230" y="114"/>
                </a:cubicBezTo>
                <a:cubicBezTo>
                  <a:pt x="230" y="93"/>
                  <a:pt x="213" y="76"/>
                  <a:pt x="192" y="76"/>
                </a:cubicBezTo>
                <a:cubicBezTo>
                  <a:pt x="172" y="76"/>
                  <a:pt x="155" y="93"/>
                  <a:pt x="155" y="113"/>
                </a:cubicBezTo>
                <a:close/>
                <a:moveTo>
                  <a:pt x="130" y="190"/>
                </a:moveTo>
                <a:cubicBezTo>
                  <a:pt x="151" y="190"/>
                  <a:pt x="168" y="173"/>
                  <a:pt x="168" y="152"/>
                </a:cubicBezTo>
                <a:cubicBezTo>
                  <a:pt x="168" y="132"/>
                  <a:pt x="151" y="115"/>
                  <a:pt x="130" y="115"/>
                </a:cubicBezTo>
                <a:cubicBezTo>
                  <a:pt x="109" y="115"/>
                  <a:pt x="92" y="132"/>
                  <a:pt x="92" y="152"/>
                </a:cubicBezTo>
                <a:cubicBezTo>
                  <a:pt x="92" y="173"/>
                  <a:pt x="109" y="190"/>
                  <a:pt x="130" y="190"/>
                </a:cubicBezTo>
                <a:close/>
                <a:moveTo>
                  <a:pt x="146" y="193"/>
                </a:moveTo>
                <a:cubicBezTo>
                  <a:pt x="114" y="193"/>
                  <a:pt x="114" y="193"/>
                  <a:pt x="114" y="193"/>
                </a:cubicBezTo>
                <a:cubicBezTo>
                  <a:pt x="88" y="193"/>
                  <a:pt x="66" y="214"/>
                  <a:pt x="66" y="241"/>
                </a:cubicBezTo>
                <a:cubicBezTo>
                  <a:pt x="66" y="280"/>
                  <a:pt x="66" y="280"/>
                  <a:pt x="66" y="280"/>
                </a:cubicBezTo>
                <a:cubicBezTo>
                  <a:pt x="66" y="280"/>
                  <a:pt x="66" y="280"/>
                  <a:pt x="66" y="280"/>
                </a:cubicBezTo>
                <a:cubicBezTo>
                  <a:pt x="69" y="281"/>
                  <a:pt x="69" y="281"/>
                  <a:pt x="69" y="281"/>
                </a:cubicBezTo>
                <a:cubicBezTo>
                  <a:pt x="94" y="289"/>
                  <a:pt x="116" y="292"/>
                  <a:pt x="134" y="292"/>
                </a:cubicBezTo>
                <a:cubicBezTo>
                  <a:pt x="170" y="292"/>
                  <a:pt x="190" y="282"/>
                  <a:pt x="191" y="281"/>
                </a:cubicBezTo>
                <a:cubicBezTo>
                  <a:pt x="194" y="280"/>
                  <a:pt x="194" y="280"/>
                  <a:pt x="194" y="280"/>
                </a:cubicBezTo>
                <a:cubicBezTo>
                  <a:pt x="194" y="280"/>
                  <a:pt x="194" y="280"/>
                  <a:pt x="194" y="280"/>
                </a:cubicBezTo>
                <a:cubicBezTo>
                  <a:pt x="194" y="241"/>
                  <a:pt x="194" y="241"/>
                  <a:pt x="194" y="241"/>
                </a:cubicBezTo>
                <a:cubicBezTo>
                  <a:pt x="194" y="214"/>
                  <a:pt x="173" y="193"/>
                  <a:pt x="146" y="193"/>
                </a:cubicBezTo>
                <a:close/>
                <a:moveTo>
                  <a:pt x="208" y="154"/>
                </a:moveTo>
                <a:cubicBezTo>
                  <a:pt x="177" y="154"/>
                  <a:pt x="177" y="154"/>
                  <a:pt x="177" y="154"/>
                </a:cubicBezTo>
                <a:cubicBezTo>
                  <a:pt x="176" y="167"/>
                  <a:pt x="171" y="178"/>
                  <a:pt x="162" y="186"/>
                </a:cubicBezTo>
                <a:cubicBezTo>
                  <a:pt x="186" y="193"/>
                  <a:pt x="203" y="215"/>
                  <a:pt x="203" y="241"/>
                </a:cubicBezTo>
                <a:cubicBezTo>
                  <a:pt x="203" y="253"/>
                  <a:pt x="203" y="253"/>
                  <a:pt x="203" y="253"/>
                </a:cubicBezTo>
                <a:cubicBezTo>
                  <a:pt x="234" y="252"/>
                  <a:pt x="252" y="243"/>
                  <a:pt x="254" y="242"/>
                </a:cubicBezTo>
                <a:cubicBezTo>
                  <a:pt x="256" y="241"/>
                  <a:pt x="256" y="241"/>
                  <a:pt x="256" y="241"/>
                </a:cubicBezTo>
                <a:cubicBezTo>
                  <a:pt x="256" y="241"/>
                  <a:pt x="256" y="241"/>
                  <a:pt x="256" y="241"/>
                </a:cubicBezTo>
                <a:cubicBezTo>
                  <a:pt x="256" y="202"/>
                  <a:pt x="256" y="202"/>
                  <a:pt x="256" y="202"/>
                </a:cubicBezTo>
                <a:cubicBezTo>
                  <a:pt x="256" y="175"/>
                  <a:pt x="235" y="154"/>
                  <a:pt x="208" y="154"/>
                </a:cubicBezTo>
                <a:close/>
                <a:moveTo>
                  <a:pt x="64" y="151"/>
                </a:moveTo>
                <a:cubicBezTo>
                  <a:pt x="71" y="151"/>
                  <a:pt x="78" y="149"/>
                  <a:pt x="84" y="145"/>
                </a:cubicBezTo>
                <a:cubicBezTo>
                  <a:pt x="86" y="133"/>
                  <a:pt x="92" y="123"/>
                  <a:pt x="102" y="116"/>
                </a:cubicBezTo>
                <a:cubicBezTo>
                  <a:pt x="102" y="115"/>
                  <a:pt x="102" y="114"/>
                  <a:pt x="102" y="114"/>
                </a:cubicBezTo>
                <a:cubicBezTo>
                  <a:pt x="102" y="93"/>
                  <a:pt x="85" y="76"/>
                  <a:pt x="64" y="76"/>
                </a:cubicBezTo>
                <a:cubicBezTo>
                  <a:pt x="43" y="76"/>
                  <a:pt x="27" y="93"/>
                  <a:pt x="27" y="114"/>
                </a:cubicBezTo>
                <a:cubicBezTo>
                  <a:pt x="27" y="134"/>
                  <a:pt x="43" y="151"/>
                  <a:pt x="64" y="151"/>
                </a:cubicBezTo>
                <a:close/>
                <a:moveTo>
                  <a:pt x="98" y="186"/>
                </a:moveTo>
                <a:cubicBezTo>
                  <a:pt x="89" y="178"/>
                  <a:pt x="84" y="167"/>
                  <a:pt x="84" y="154"/>
                </a:cubicBezTo>
                <a:cubicBezTo>
                  <a:pt x="82" y="154"/>
                  <a:pt x="81" y="154"/>
                  <a:pt x="80" y="154"/>
                </a:cubicBezTo>
                <a:cubicBezTo>
                  <a:pt x="48" y="154"/>
                  <a:pt x="48" y="154"/>
                  <a:pt x="48" y="154"/>
                </a:cubicBezTo>
                <a:cubicBezTo>
                  <a:pt x="22" y="154"/>
                  <a:pt x="0" y="175"/>
                  <a:pt x="0" y="202"/>
                </a:cubicBezTo>
                <a:cubicBezTo>
                  <a:pt x="0" y="241"/>
                  <a:pt x="0" y="241"/>
                  <a:pt x="0" y="241"/>
                </a:cubicBezTo>
                <a:cubicBezTo>
                  <a:pt x="0" y="242"/>
                  <a:pt x="0" y="242"/>
                  <a:pt x="0" y="242"/>
                </a:cubicBezTo>
                <a:cubicBezTo>
                  <a:pt x="3" y="242"/>
                  <a:pt x="3" y="242"/>
                  <a:pt x="3" y="242"/>
                </a:cubicBezTo>
                <a:cubicBezTo>
                  <a:pt x="23" y="249"/>
                  <a:pt x="41" y="252"/>
                  <a:pt x="57" y="253"/>
                </a:cubicBezTo>
                <a:cubicBezTo>
                  <a:pt x="57" y="241"/>
                  <a:pt x="57" y="241"/>
                  <a:pt x="57" y="241"/>
                </a:cubicBezTo>
                <a:cubicBezTo>
                  <a:pt x="57" y="215"/>
                  <a:pt x="74" y="193"/>
                  <a:pt x="98" y="186"/>
                </a:cubicBezTo>
                <a:close/>
                <a:moveTo>
                  <a:pt x="98" y="186"/>
                </a:moveTo>
                <a:cubicBezTo>
                  <a:pt x="98" y="186"/>
                  <a:pt x="98" y="186"/>
                  <a:pt x="98" y="186"/>
                </a:cubicBezTo>
              </a:path>
            </a:pathLst>
          </a:custGeom>
          <a:solidFill>
            <a:schemeClr val="bg1"/>
          </a:solidFill>
          <a:ln w="9525">
            <a:noFill/>
            <a:rou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endParaRPr>
          </a:p>
        </p:txBody>
      </p:sp>
      <p:sp>
        <p:nvSpPr>
          <p:cNvPr id="223" name="ïsļíďê"/>
          <p:cNvSpPr/>
          <p:nvPr/>
        </p:nvSpPr>
        <p:spPr bwMode="auto">
          <a:xfrm>
            <a:off x="3320281" y="3046127"/>
            <a:ext cx="450433" cy="422857"/>
          </a:xfrm>
          <a:custGeom>
            <a:avLst/>
            <a:gdLst>
              <a:gd name="connsiteX0" fmla="*/ 0 w 450433"/>
              <a:gd name="connsiteY0" fmla="*/ 125413 h 422857"/>
              <a:gd name="connsiteX1" fmla="*/ 91269 w 450433"/>
              <a:gd name="connsiteY1" fmla="*/ 125413 h 422857"/>
              <a:gd name="connsiteX2" fmla="*/ 91269 w 450433"/>
              <a:gd name="connsiteY2" fmla="*/ 273807 h 422857"/>
              <a:gd name="connsiteX3" fmla="*/ 279715 w 450433"/>
              <a:gd name="connsiteY3" fmla="*/ 273807 h 422857"/>
              <a:gd name="connsiteX4" fmla="*/ 287594 w 450433"/>
              <a:gd name="connsiteY4" fmla="*/ 283656 h 422857"/>
              <a:gd name="connsiteX5" fmla="*/ 287594 w 450433"/>
              <a:gd name="connsiteY5" fmla="*/ 340124 h 422857"/>
              <a:gd name="connsiteX6" fmla="*/ 126069 w 450433"/>
              <a:gd name="connsiteY6" fmla="*/ 340124 h 422857"/>
              <a:gd name="connsiteX7" fmla="*/ 51872 w 450433"/>
              <a:gd name="connsiteY7" fmla="*/ 422857 h 422857"/>
              <a:gd name="connsiteX8" fmla="*/ 51872 w 450433"/>
              <a:gd name="connsiteY8" fmla="*/ 340124 h 422857"/>
              <a:gd name="connsiteX9" fmla="*/ 0 w 450433"/>
              <a:gd name="connsiteY9" fmla="*/ 340124 h 422857"/>
              <a:gd name="connsiteX10" fmla="*/ 114906 w 450433"/>
              <a:gd name="connsiteY10" fmla="*/ 0 h 422857"/>
              <a:gd name="connsiteX11" fmla="*/ 450433 w 450433"/>
              <a:gd name="connsiteY11" fmla="*/ 0 h 422857"/>
              <a:gd name="connsiteX12" fmla="*/ 450433 w 450433"/>
              <a:gd name="connsiteY12" fmla="*/ 250825 h 422857"/>
              <a:gd name="connsiteX13" fmla="*/ 390682 w 450433"/>
              <a:gd name="connsiteY13" fmla="*/ 250825 h 422857"/>
              <a:gd name="connsiteX14" fmla="*/ 390682 w 450433"/>
              <a:gd name="connsiteY14" fmla="*/ 348003 h 422857"/>
              <a:gd name="connsiteX15" fmla="*/ 302696 w 450433"/>
              <a:gd name="connsiteY15" fmla="*/ 250825 h 422857"/>
              <a:gd name="connsiteX16" fmla="*/ 114906 w 450433"/>
              <a:gd name="connsiteY16" fmla="*/ 250825 h 4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433" h="422857">
                <a:moveTo>
                  <a:pt x="0" y="125413"/>
                </a:moveTo>
                <a:lnTo>
                  <a:pt x="91269" y="125413"/>
                </a:lnTo>
                <a:lnTo>
                  <a:pt x="91269" y="273807"/>
                </a:lnTo>
                <a:lnTo>
                  <a:pt x="279715" y="273807"/>
                </a:lnTo>
                <a:lnTo>
                  <a:pt x="287594" y="283656"/>
                </a:lnTo>
                <a:lnTo>
                  <a:pt x="287594" y="340124"/>
                </a:lnTo>
                <a:lnTo>
                  <a:pt x="126069" y="340124"/>
                </a:lnTo>
                <a:lnTo>
                  <a:pt x="51872" y="422857"/>
                </a:lnTo>
                <a:lnTo>
                  <a:pt x="51872" y="340124"/>
                </a:lnTo>
                <a:lnTo>
                  <a:pt x="0" y="340124"/>
                </a:lnTo>
                <a:close/>
                <a:moveTo>
                  <a:pt x="114906" y="0"/>
                </a:moveTo>
                <a:lnTo>
                  <a:pt x="450433" y="0"/>
                </a:lnTo>
                <a:lnTo>
                  <a:pt x="450433" y="250825"/>
                </a:lnTo>
                <a:lnTo>
                  <a:pt x="390682" y="250825"/>
                </a:lnTo>
                <a:lnTo>
                  <a:pt x="390682" y="348003"/>
                </a:lnTo>
                <a:lnTo>
                  <a:pt x="302696" y="250825"/>
                </a:lnTo>
                <a:lnTo>
                  <a:pt x="114906" y="250825"/>
                </a:lnTo>
                <a:close/>
              </a:path>
            </a:pathLst>
          </a:custGeom>
          <a:solidFill>
            <a:schemeClr val="bg1"/>
          </a:solidFill>
          <a:ln w="9525">
            <a:noFill/>
            <a:rou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endParaRPr>
          </a:p>
        </p:txBody>
      </p:sp>
      <p:sp>
        <p:nvSpPr>
          <p:cNvPr id="224" name="iṡlîḓé"/>
          <p:cNvSpPr/>
          <p:nvPr/>
        </p:nvSpPr>
        <p:spPr bwMode="auto">
          <a:xfrm>
            <a:off x="4513043" y="1890860"/>
            <a:ext cx="434637" cy="328850"/>
          </a:xfrm>
          <a:custGeom>
            <a:avLst/>
            <a:gdLst>
              <a:gd name="connsiteX0" fmla="*/ 124521 w 434637"/>
              <a:gd name="connsiteY0" fmla="*/ 82787 h 328850"/>
              <a:gd name="connsiteX1" fmla="*/ 218807 w 434637"/>
              <a:gd name="connsiteY1" fmla="*/ 217167 h 328850"/>
              <a:gd name="connsiteX2" fmla="*/ 274270 w 434637"/>
              <a:gd name="connsiteY2" fmla="*/ 163975 h 328850"/>
              <a:gd name="connsiteX3" fmla="*/ 385195 w 434637"/>
              <a:gd name="connsiteY3" fmla="*/ 275958 h 328850"/>
              <a:gd name="connsiteX4" fmla="*/ 55192 w 434637"/>
              <a:gd name="connsiteY4" fmla="*/ 275958 h 328850"/>
              <a:gd name="connsiteX5" fmla="*/ 124521 w 434637"/>
              <a:gd name="connsiteY5" fmla="*/ 82787 h 328850"/>
              <a:gd name="connsiteX6" fmla="*/ 340589 w 434637"/>
              <a:gd name="connsiteY6" fmla="*/ 55192 h 328850"/>
              <a:gd name="connsiteX7" fmla="*/ 379445 w 434637"/>
              <a:gd name="connsiteY7" fmla="*/ 97419 h 328850"/>
              <a:gd name="connsiteX8" fmla="*/ 340589 w 434637"/>
              <a:gd name="connsiteY8" fmla="*/ 136830 h 328850"/>
              <a:gd name="connsiteX9" fmla="*/ 298957 w 434637"/>
              <a:gd name="connsiteY9" fmla="*/ 97419 h 328850"/>
              <a:gd name="connsiteX10" fmla="*/ 340589 w 434637"/>
              <a:gd name="connsiteY10" fmla="*/ 55192 h 328850"/>
              <a:gd name="connsiteX11" fmla="*/ 27596 w 434637"/>
              <a:gd name="connsiteY11" fmla="*/ 27596 h 328850"/>
              <a:gd name="connsiteX12" fmla="*/ 27596 w 434637"/>
              <a:gd name="connsiteY12" fmla="*/ 301254 h 328850"/>
              <a:gd name="connsiteX13" fmla="*/ 407041 w 434637"/>
              <a:gd name="connsiteY13" fmla="*/ 301254 h 328850"/>
              <a:gd name="connsiteX14" fmla="*/ 407041 w 434637"/>
              <a:gd name="connsiteY14" fmla="*/ 27596 h 328850"/>
              <a:gd name="connsiteX15" fmla="*/ 0 w 434637"/>
              <a:gd name="connsiteY15" fmla="*/ 0 h 328850"/>
              <a:gd name="connsiteX16" fmla="*/ 434637 w 434637"/>
              <a:gd name="connsiteY16" fmla="*/ 0 h 328850"/>
              <a:gd name="connsiteX17" fmla="*/ 434637 w 434637"/>
              <a:gd name="connsiteY17" fmla="*/ 328850 h 328850"/>
              <a:gd name="connsiteX18" fmla="*/ 0 w 434637"/>
              <a:gd name="connsiteY18" fmla="*/ 328850 h 3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637" h="328850">
                <a:moveTo>
                  <a:pt x="124521" y="82787"/>
                </a:moveTo>
                <a:cubicBezTo>
                  <a:pt x="166118" y="82787"/>
                  <a:pt x="185530" y="217167"/>
                  <a:pt x="218807" y="217167"/>
                </a:cubicBezTo>
                <a:cubicBezTo>
                  <a:pt x="252085" y="217167"/>
                  <a:pt x="249312" y="163975"/>
                  <a:pt x="274270" y="163975"/>
                </a:cubicBezTo>
                <a:cubicBezTo>
                  <a:pt x="299228" y="163975"/>
                  <a:pt x="385195" y="275958"/>
                  <a:pt x="385195" y="275958"/>
                </a:cubicBezTo>
                <a:cubicBezTo>
                  <a:pt x="385195" y="275958"/>
                  <a:pt x="385195" y="275958"/>
                  <a:pt x="55192" y="275958"/>
                </a:cubicBezTo>
                <a:cubicBezTo>
                  <a:pt x="55192" y="275958"/>
                  <a:pt x="82924" y="82787"/>
                  <a:pt x="124521" y="82787"/>
                </a:cubicBezTo>
                <a:close/>
                <a:moveTo>
                  <a:pt x="340589" y="55192"/>
                </a:moveTo>
                <a:cubicBezTo>
                  <a:pt x="362793" y="55192"/>
                  <a:pt x="379445" y="74897"/>
                  <a:pt x="379445" y="97419"/>
                </a:cubicBezTo>
                <a:cubicBezTo>
                  <a:pt x="379445" y="119940"/>
                  <a:pt x="362793" y="136830"/>
                  <a:pt x="340589" y="136830"/>
                </a:cubicBezTo>
                <a:cubicBezTo>
                  <a:pt x="318385" y="136830"/>
                  <a:pt x="298957" y="119940"/>
                  <a:pt x="298957" y="97419"/>
                </a:cubicBezTo>
                <a:cubicBezTo>
                  <a:pt x="298957" y="74897"/>
                  <a:pt x="318385" y="55192"/>
                  <a:pt x="340589" y="55192"/>
                </a:cubicBezTo>
                <a:close/>
                <a:moveTo>
                  <a:pt x="27596" y="27596"/>
                </a:moveTo>
                <a:lnTo>
                  <a:pt x="27596" y="301254"/>
                </a:lnTo>
                <a:lnTo>
                  <a:pt x="407041" y="301254"/>
                </a:lnTo>
                <a:lnTo>
                  <a:pt x="407041" y="27596"/>
                </a:lnTo>
                <a:close/>
                <a:moveTo>
                  <a:pt x="0" y="0"/>
                </a:moveTo>
                <a:lnTo>
                  <a:pt x="434637" y="0"/>
                </a:lnTo>
                <a:lnTo>
                  <a:pt x="434637" y="328850"/>
                </a:lnTo>
                <a:lnTo>
                  <a:pt x="0" y="328850"/>
                </a:lnTo>
                <a:close/>
              </a:path>
            </a:pathLst>
          </a:custGeom>
          <a:solidFill>
            <a:schemeClr val="bg1"/>
          </a:solidFill>
          <a:ln w="9525">
            <a:noFill/>
            <a:round/>
          </a:ln>
        </p:spPr>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endParaRPr>
          </a:p>
        </p:txBody>
      </p:sp>
      <p:grpSp>
        <p:nvGrpSpPr>
          <p:cNvPr id="310" name="组合 309"/>
          <p:cNvGrpSpPr/>
          <p:nvPr/>
        </p:nvGrpSpPr>
        <p:grpSpPr>
          <a:xfrm>
            <a:off x="11217006" y="877462"/>
            <a:ext cx="1108164" cy="394266"/>
            <a:chOff x="7192541" y="5857904"/>
            <a:chExt cx="469969" cy="183928"/>
          </a:xfrm>
        </p:grpSpPr>
        <p:sp>
          <p:nvSpPr>
            <p:cNvPr id="311" name="矩形 310"/>
            <p:cNvSpPr/>
            <p:nvPr/>
          </p:nvSpPr>
          <p:spPr>
            <a:xfrm>
              <a:off x="7360773" y="5995818"/>
              <a:ext cx="301737" cy="13243"/>
            </a:xfrm>
            <a:prstGeom prst="rect">
              <a:avLst/>
            </a:prstGeom>
            <a:solidFill>
              <a:srgbClr val="2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312" name="矩形 311"/>
            <p:cNvSpPr/>
            <p:nvPr/>
          </p:nvSpPr>
          <p:spPr>
            <a:xfrm>
              <a:off x="7192541" y="6029793"/>
              <a:ext cx="187355" cy="12039"/>
            </a:xfrm>
            <a:prstGeom prst="rect">
              <a:avLst/>
            </a:prstGeom>
            <a:solidFill>
              <a:srgbClr val="A12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313" name="矩形 312"/>
            <p:cNvSpPr/>
            <p:nvPr/>
          </p:nvSpPr>
          <p:spPr>
            <a:xfrm>
              <a:off x="7342431" y="5857904"/>
              <a:ext cx="127966" cy="9045"/>
            </a:xfrm>
            <a:prstGeom prst="rect">
              <a:avLst/>
            </a:prstGeom>
            <a:solidFill>
              <a:srgbClr val="2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314" name="矩形 313"/>
            <p:cNvSpPr/>
            <p:nvPr/>
          </p:nvSpPr>
          <p:spPr>
            <a:xfrm>
              <a:off x="7312737" y="5888741"/>
              <a:ext cx="187355" cy="12039"/>
            </a:xfrm>
            <a:prstGeom prst="rect">
              <a:avLst/>
            </a:prstGeom>
            <a:solidFill>
              <a:srgbClr val="A12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sp>
          <p:nvSpPr>
            <p:cNvPr id="315" name="矩形 314"/>
            <p:cNvSpPr/>
            <p:nvPr/>
          </p:nvSpPr>
          <p:spPr>
            <a:xfrm>
              <a:off x="7312737" y="5968437"/>
              <a:ext cx="127966" cy="9045"/>
            </a:xfrm>
            <a:prstGeom prst="rect">
              <a:avLst/>
            </a:prstGeom>
            <a:solidFill>
              <a:srgbClr val="2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endParaRPr>
            </a:p>
          </p:txBody>
        </p:sp>
      </p:grpSp>
      <p:sp>
        <p:nvSpPr>
          <p:cNvPr id="2" name="矩形 1"/>
          <p:cNvSpPr/>
          <p:nvPr/>
        </p:nvSpPr>
        <p:spPr>
          <a:xfrm>
            <a:off x="683578" y="541655"/>
            <a:ext cx="3018155" cy="829945"/>
          </a:xfrm>
          <a:prstGeom prst="rect">
            <a:avLst/>
          </a:prstGeom>
          <a:noFill/>
          <a:ln>
            <a:noFill/>
          </a:ln>
        </p:spPr>
        <p:txBody>
          <a:bodyPr wrap="none" rtlCol="0" anchor="t">
            <a:spAutoFit/>
          </a:bodyPr>
          <a:lstStyle/>
          <a:p>
            <a:pPr algn="ctr"/>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Popularity</a:t>
            </a:r>
            <a:endParaRPr lang="zh-CN" altLang="en-US" sz="7200" b="1"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字魂36号-正文宋楷" panose="02000000000000000000" pitchFamily="2" charset="-122"/>
              <a:ea typeface="字魂36号-正文宋楷" panose="02000000000000000000" pitchFamily="2" charset="-122"/>
              <a:sym typeface="+mn-ea"/>
            </a:endParaRPr>
          </a:p>
        </p:txBody>
      </p:sp>
      <p:pic>
        <p:nvPicPr>
          <p:cNvPr id="3" name="图片 2" descr="b6ba0e67be1e838431e31faedacea97"/>
          <p:cNvPicPr>
            <a:picLocks noChangeAspect="1"/>
          </p:cNvPicPr>
          <p:nvPr/>
        </p:nvPicPr>
        <p:blipFill>
          <a:blip r:embed="rId6"/>
          <a:stretch>
            <a:fillRect/>
          </a:stretch>
        </p:blipFill>
        <p:spPr>
          <a:xfrm>
            <a:off x="683895" y="1703070"/>
            <a:ext cx="5869940" cy="3468370"/>
          </a:xfrm>
          <a:prstGeom prst="rect">
            <a:avLst/>
          </a:prstGeom>
        </p:spPr>
      </p:pic>
      <p:pic>
        <p:nvPicPr>
          <p:cNvPr id="5" name="75b01e940fe5dd1da142ce11bf39d7ab">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7421245" y="608330"/>
            <a:ext cx="3392170" cy="54933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1">
                  <p:stCondLst>
                    <p:cond delay="indefinite"/>
                  </p:stCondLst>
                </p:cTn>
                <p:tgtEl>
                  <p:spTgt spid="5"/>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图片 110"/>
          <p:cNvPicPr>
            <a:picLocks noChangeAspect="1"/>
          </p:cNvPicPr>
          <p:nvPr/>
        </p:nvPicPr>
        <p:blipFill rotWithShape="1">
          <a:blip r:embed="rId15" cstate="screen"/>
          <a:srcRect/>
          <a:stretch>
            <a:fillRect/>
          </a:stretch>
        </p:blipFill>
        <p:spPr>
          <a:xfrm>
            <a:off x="-101600" y="1"/>
            <a:ext cx="12293599" cy="6858000"/>
          </a:xfrm>
          <a:prstGeom prst="rect">
            <a:avLst/>
          </a:prstGeom>
        </p:spPr>
      </p:pic>
      <p:sp>
        <p:nvSpPr>
          <p:cNvPr id="112" name="矩形 111"/>
          <p:cNvSpPr/>
          <p:nvPr/>
        </p:nvSpPr>
        <p:spPr>
          <a:xfrm>
            <a:off x="541566" y="633103"/>
            <a:ext cx="11022101" cy="569249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sp>
        <p:nvSpPr>
          <p:cNvPr id="86" name="PA_椭圆 37"/>
          <p:cNvSpPr/>
          <p:nvPr>
            <p:custDataLst>
              <p:tags r:id="rId1"/>
            </p:custDataLst>
          </p:nvPr>
        </p:nvSpPr>
        <p:spPr>
          <a:xfrm>
            <a:off x="805538" y="1754175"/>
            <a:ext cx="876918" cy="876918"/>
          </a:xfrm>
          <a:prstGeom prst="ellipse">
            <a:avLst/>
          </a:prstGeom>
          <a:solidFill>
            <a:srgbClr val="1D1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36号-正文宋楷" panose="02000000000000000000" pitchFamily="2" charset="-122"/>
              <a:ea typeface="字魂36号-正文宋楷" panose="02000000000000000000" pitchFamily="2" charset="-122"/>
            </a:endParaRPr>
          </a:p>
        </p:txBody>
      </p:sp>
      <p:grpSp>
        <p:nvGrpSpPr>
          <p:cNvPr id="87" name="PA_组合 53"/>
          <p:cNvGrpSpPr/>
          <p:nvPr>
            <p:custDataLst>
              <p:tags r:id="rId2"/>
            </p:custDataLst>
          </p:nvPr>
        </p:nvGrpSpPr>
        <p:grpSpPr>
          <a:xfrm>
            <a:off x="1036216" y="1938253"/>
            <a:ext cx="402862" cy="412230"/>
            <a:chOff x="2308225" y="2935287"/>
            <a:chExt cx="273050" cy="279400"/>
          </a:xfrm>
          <a:solidFill>
            <a:schemeClr val="bg1"/>
          </a:solidFill>
        </p:grpSpPr>
        <p:sp>
          <p:nvSpPr>
            <p:cNvPr id="88" name="Freeform: Shape 54"/>
            <p:cNvSpPr/>
            <p:nvPr/>
          </p:nvSpPr>
          <p:spPr bwMode="auto">
            <a:xfrm>
              <a:off x="2308225" y="2935287"/>
              <a:ext cx="246062" cy="279400"/>
            </a:xfrm>
            <a:custGeom>
              <a:avLst/>
              <a:gdLst/>
              <a:ahLst/>
              <a:cxnLst>
                <a:cxn ang="0">
                  <a:pos x="66" y="97"/>
                </a:cxn>
                <a:cxn ang="0">
                  <a:pos x="95" y="68"/>
                </a:cxn>
                <a:cxn ang="0">
                  <a:pos x="103" y="69"/>
                </a:cxn>
                <a:cxn ang="0">
                  <a:pos x="105" y="67"/>
                </a:cxn>
                <a:cxn ang="0">
                  <a:pos x="107" y="55"/>
                </a:cxn>
                <a:cxn ang="0">
                  <a:pos x="107" y="20"/>
                </a:cxn>
                <a:cxn ang="0">
                  <a:pos x="104" y="17"/>
                </a:cxn>
                <a:cxn ang="0">
                  <a:pos x="85" y="15"/>
                </a:cxn>
                <a:cxn ang="0">
                  <a:pos x="53" y="0"/>
                </a:cxn>
                <a:cxn ang="0">
                  <a:pos x="26" y="15"/>
                </a:cxn>
                <a:cxn ang="0">
                  <a:pos x="3" y="16"/>
                </a:cxn>
                <a:cxn ang="0">
                  <a:pos x="1" y="19"/>
                </a:cxn>
                <a:cxn ang="0">
                  <a:pos x="0" y="55"/>
                </a:cxn>
                <a:cxn ang="0">
                  <a:pos x="53" y="122"/>
                </a:cxn>
                <a:cxn ang="0">
                  <a:pos x="70" y="114"/>
                </a:cxn>
                <a:cxn ang="0">
                  <a:pos x="70" y="112"/>
                </a:cxn>
                <a:cxn ang="0">
                  <a:pos x="66" y="97"/>
                </a:cxn>
              </a:cxnLst>
              <a:rect l="0" t="0" r="r" b="b"/>
              <a:pathLst>
                <a:path w="107" h="122">
                  <a:moveTo>
                    <a:pt x="66" y="97"/>
                  </a:moveTo>
                  <a:cubicBezTo>
                    <a:pt x="66" y="81"/>
                    <a:pt x="79" y="68"/>
                    <a:pt x="95" y="68"/>
                  </a:cubicBezTo>
                  <a:cubicBezTo>
                    <a:pt x="98" y="68"/>
                    <a:pt x="101" y="68"/>
                    <a:pt x="103" y="69"/>
                  </a:cubicBezTo>
                  <a:cubicBezTo>
                    <a:pt x="104" y="69"/>
                    <a:pt x="105" y="68"/>
                    <a:pt x="105" y="67"/>
                  </a:cubicBezTo>
                  <a:cubicBezTo>
                    <a:pt x="106" y="63"/>
                    <a:pt x="107" y="59"/>
                    <a:pt x="107" y="55"/>
                  </a:cubicBezTo>
                  <a:cubicBezTo>
                    <a:pt x="107" y="55"/>
                    <a:pt x="107" y="20"/>
                    <a:pt x="107" y="20"/>
                  </a:cubicBezTo>
                  <a:cubicBezTo>
                    <a:pt x="107" y="17"/>
                    <a:pt x="105" y="17"/>
                    <a:pt x="104" y="17"/>
                  </a:cubicBezTo>
                  <a:cubicBezTo>
                    <a:pt x="98" y="17"/>
                    <a:pt x="91" y="17"/>
                    <a:pt x="85" y="15"/>
                  </a:cubicBezTo>
                  <a:cubicBezTo>
                    <a:pt x="71" y="11"/>
                    <a:pt x="58" y="0"/>
                    <a:pt x="53" y="0"/>
                  </a:cubicBezTo>
                  <a:cubicBezTo>
                    <a:pt x="49" y="0"/>
                    <a:pt x="40" y="11"/>
                    <a:pt x="26" y="15"/>
                  </a:cubicBezTo>
                  <a:cubicBezTo>
                    <a:pt x="18" y="17"/>
                    <a:pt x="10" y="17"/>
                    <a:pt x="3" y="16"/>
                  </a:cubicBezTo>
                  <a:cubicBezTo>
                    <a:pt x="2" y="16"/>
                    <a:pt x="1" y="16"/>
                    <a:pt x="1" y="19"/>
                  </a:cubicBezTo>
                  <a:cubicBezTo>
                    <a:pt x="1" y="20"/>
                    <a:pt x="0" y="55"/>
                    <a:pt x="0" y="55"/>
                  </a:cubicBezTo>
                  <a:cubicBezTo>
                    <a:pt x="0" y="90"/>
                    <a:pt x="43" y="122"/>
                    <a:pt x="53" y="122"/>
                  </a:cubicBezTo>
                  <a:cubicBezTo>
                    <a:pt x="57" y="122"/>
                    <a:pt x="62" y="120"/>
                    <a:pt x="70" y="114"/>
                  </a:cubicBezTo>
                  <a:cubicBezTo>
                    <a:pt x="71" y="113"/>
                    <a:pt x="70" y="113"/>
                    <a:pt x="70" y="112"/>
                  </a:cubicBezTo>
                  <a:cubicBezTo>
                    <a:pt x="67" y="108"/>
                    <a:pt x="66" y="102"/>
                    <a:pt x="66" y="97"/>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89" name="Freeform: Shape 55"/>
            <p:cNvSpPr/>
            <p:nvPr/>
          </p:nvSpPr>
          <p:spPr bwMode="auto">
            <a:xfrm>
              <a:off x="2471738" y="3121024"/>
              <a:ext cx="109537" cy="73025"/>
            </a:xfrm>
            <a:custGeom>
              <a:avLst/>
              <a:gdLst/>
              <a:ahLst/>
              <a:cxnLst>
                <a:cxn ang="0">
                  <a:pos x="24" y="31"/>
                </a:cxn>
                <a:cxn ang="0">
                  <a:pos x="20" y="31"/>
                </a:cxn>
                <a:cxn ang="0">
                  <a:pos x="2" y="17"/>
                </a:cxn>
                <a:cxn ang="0">
                  <a:pos x="1" y="14"/>
                </a:cxn>
                <a:cxn ang="0">
                  <a:pos x="4" y="11"/>
                </a:cxn>
                <a:cxn ang="0">
                  <a:pos x="7" y="10"/>
                </a:cxn>
                <a:cxn ang="0">
                  <a:pos x="19" y="19"/>
                </a:cxn>
                <a:cxn ang="0">
                  <a:pos x="23" y="18"/>
                </a:cxn>
                <a:cxn ang="0">
                  <a:pos x="40" y="1"/>
                </a:cxn>
                <a:cxn ang="0">
                  <a:pos x="44" y="1"/>
                </a:cxn>
                <a:cxn ang="0">
                  <a:pos x="47" y="3"/>
                </a:cxn>
                <a:cxn ang="0">
                  <a:pos x="47" y="7"/>
                </a:cxn>
                <a:cxn ang="0">
                  <a:pos x="24" y="31"/>
                </a:cxn>
              </a:cxnLst>
              <a:rect l="0" t="0" r="r" b="b"/>
              <a:pathLst>
                <a:path w="48" h="32">
                  <a:moveTo>
                    <a:pt x="24" y="31"/>
                  </a:moveTo>
                  <a:cubicBezTo>
                    <a:pt x="23" y="32"/>
                    <a:pt x="21" y="32"/>
                    <a:pt x="20" y="31"/>
                  </a:cubicBezTo>
                  <a:cubicBezTo>
                    <a:pt x="2" y="17"/>
                    <a:pt x="2" y="17"/>
                    <a:pt x="2" y="17"/>
                  </a:cubicBezTo>
                  <a:cubicBezTo>
                    <a:pt x="1" y="17"/>
                    <a:pt x="0" y="15"/>
                    <a:pt x="1" y="14"/>
                  </a:cubicBezTo>
                  <a:cubicBezTo>
                    <a:pt x="4" y="11"/>
                    <a:pt x="4" y="11"/>
                    <a:pt x="4" y="11"/>
                  </a:cubicBezTo>
                  <a:cubicBezTo>
                    <a:pt x="4" y="9"/>
                    <a:pt x="6" y="9"/>
                    <a:pt x="7" y="10"/>
                  </a:cubicBezTo>
                  <a:cubicBezTo>
                    <a:pt x="19" y="19"/>
                    <a:pt x="19" y="19"/>
                    <a:pt x="19" y="19"/>
                  </a:cubicBezTo>
                  <a:cubicBezTo>
                    <a:pt x="20" y="20"/>
                    <a:pt x="22" y="20"/>
                    <a:pt x="23" y="18"/>
                  </a:cubicBezTo>
                  <a:cubicBezTo>
                    <a:pt x="40" y="1"/>
                    <a:pt x="40" y="1"/>
                    <a:pt x="40" y="1"/>
                  </a:cubicBezTo>
                  <a:cubicBezTo>
                    <a:pt x="41" y="0"/>
                    <a:pt x="43" y="0"/>
                    <a:pt x="44" y="1"/>
                  </a:cubicBezTo>
                  <a:cubicBezTo>
                    <a:pt x="47" y="3"/>
                    <a:pt x="47" y="3"/>
                    <a:pt x="47" y="3"/>
                  </a:cubicBezTo>
                  <a:cubicBezTo>
                    <a:pt x="48" y="4"/>
                    <a:pt x="48" y="6"/>
                    <a:pt x="47" y="7"/>
                  </a:cubicBezTo>
                  <a:lnTo>
                    <a:pt x="24" y="31"/>
                  </a:lnTo>
                  <a:close/>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grpSp>
      <p:sp>
        <p:nvSpPr>
          <p:cNvPr id="90" name="PA_文本框 25"/>
          <p:cNvSpPr txBox="1"/>
          <p:nvPr>
            <p:custDataLst>
              <p:tags r:id="rId3"/>
            </p:custDataLst>
          </p:nvPr>
        </p:nvSpPr>
        <p:spPr bwMode="auto">
          <a:xfrm>
            <a:off x="1742952" y="1435855"/>
            <a:ext cx="2485234" cy="454097"/>
          </a:xfrm>
          <a:prstGeom prst="rect">
            <a:avLst/>
          </a:prstGeom>
          <a:noFill/>
        </p:spPr>
        <p:txBody>
          <a:bodyPr wrap="none">
            <a:normAutofit/>
          </a:bodyPr>
          <a:lstStyle/>
          <a:p>
            <a:pPr algn="l" eaLnBrk="1" fontAlgn="auto" hangingPunct="1">
              <a:defRPr/>
            </a:pPr>
            <a:r>
              <a:rPr lang="zh-CN" altLang="en-US" sz="2000" b="1" dirty="0">
                <a:solidFill>
                  <a:srgbClr val="FF0000"/>
                </a:solidFill>
                <a:latin typeface="Arial" panose="020B0604020202020204" pitchFamily="34" charset="0"/>
                <a:ea typeface="字魂36号-正文宋楷" panose="02000000000000000000" pitchFamily="2" charset="-122"/>
                <a:cs typeface="Arial" panose="020B0604020202020204" pitchFamily="34" charset="0"/>
              </a:rPr>
              <a:t>Localized content</a:t>
            </a:r>
          </a:p>
        </p:txBody>
      </p:sp>
      <p:sp>
        <p:nvSpPr>
          <p:cNvPr id="91" name="PA_文本框 27"/>
          <p:cNvSpPr txBox="1"/>
          <p:nvPr>
            <p:custDataLst>
              <p:tags r:id="rId4"/>
            </p:custDataLst>
          </p:nvPr>
        </p:nvSpPr>
        <p:spPr bwMode="auto">
          <a:xfrm>
            <a:off x="1852295" y="1753870"/>
            <a:ext cx="5393055" cy="1308100"/>
          </a:xfrm>
          <a:prstGeom prst="rect">
            <a:avLst/>
          </a:prstGeom>
          <a:noFill/>
        </p:spPr>
        <p:txBody>
          <a:bodyPr wrap="square"/>
          <a:lstStyle/>
          <a:p>
            <a:pPr eaLnBrk="1" fontAlgn="auto" hangingPunct="1">
              <a:lnSpc>
                <a:spcPct val="120000"/>
              </a:lnSpc>
              <a:defRPr/>
            </a:pPr>
            <a:r>
              <a:rPr lang="zh-CN" altLang="en-US"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Douyin</a:t>
            </a:r>
            <a:r>
              <a:rPr lang="en-US" altLang="zh-CN"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 </a:t>
            </a:r>
            <a:r>
              <a:rPr lang="zh-CN" altLang="en-US"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sends personalised recommendations to each of its users. This ensures that Douyin users are always</a:t>
            </a:r>
            <a:r>
              <a:rPr lang="en-US" altLang="zh-CN"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 </a:t>
            </a:r>
            <a:r>
              <a:rPr lang="zh-CN" altLang="en-US"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updated on the latest trending videos and are never out of ideas for video creation</a:t>
            </a:r>
            <a:r>
              <a:rPr lang="en-US" altLang="zh-CN"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a:t>
            </a:r>
          </a:p>
        </p:txBody>
      </p:sp>
      <p:sp>
        <p:nvSpPr>
          <p:cNvPr id="92" name="PA_椭圆 39"/>
          <p:cNvSpPr/>
          <p:nvPr>
            <p:custDataLst>
              <p:tags r:id="rId5"/>
            </p:custDataLst>
          </p:nvPr>
        </p:nvSpPr>
        <p:spPr>
          <a:xfrm>
            <a:off x="785218" y="3816345"/>
            <a:ext cx="876918" cy="876918"/>
          </a:xfrm>
          <a:prstGeom prst="ellipse">
            <a:avLst/>
          </a:prstGeom>
          <a:solidFill>
            <a:srgbClr val="DE04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字魂36号-正文宋楷" panose="02000000000000000000" pitchFamily="2" charset="-122"/>
              <a:ea typeface="字魂36号-正文宋楷" panose="02000000000000000000" pitchFamily="2" charset="-122"/>
            </a:endParaRPr>
          </a:p>
        </p:txBody>
      </p:sp>
      <p:grpSp>
        <p:nvGrpSpPr>
          <p:cNvPr id="93" name="PA_组合 45"/>
          <p:cNvGrpSpPr/>
          <p:nvPr>
            <p:custDataLst>
              <p:tags r:id="rId6"/>
            </p:custDataLst>
          </p:nvPr>
        </p:nvGrpSpPr>
        <p:grpSpPr>
          <a:xfrm>
            <a:off x="1042566" y="3327104"/>
            <a:ext cx="402862" cy="346649"/>
            <a:chOff x="1941513" y="2401886"/>
            <a:chExt cx="273050" cy="234951"/>
          </a:xfrm>
          <a:solidFill>
            <a:schemeClr val="bg1"/>
          </a:solidFill>
        </p:grpSpPr>
        <p:sp>
          <p:nvSpPr>
            <p:cNvPr id="94" name="Oval 46"/>
            <p:cNvSpPr/>
            <p:nvPr/>
          </p:nvSpPr>
          <p:spPr bwMode="auto">
            <a:xfrm>
              <a:off x="1941513" y="2401886"/>
              <a:ext cx="180975" cy="68263"/>
            </a:xfrm>
            <a:prstGeom prst="ellipse">
              <a:avLst/>
            </a:pr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95" name="Freeform: Shape 47"/>
            <p:cNvSpPr/>
            <p:nvPr/>
          </p:nvSpPr>
          <p:spPr bwMode="auto">
            <a:xfrm>
              <a:off x="1941513" y="2459036"/>
              <a:ext cx="180975" cy="46038"/>
            </a:xfrm>
            <a:custGeom>
              <a:avLst/>
              <a:gdLst/>
              <a:ahLst/>
              <a:cxnLst>
                <a:cxn ang="0">
                  <a:pos x="40" y="20"/>
                </a:cxn>
                <a:cxn ang="0">
                  <a:pos x="79" y="5"/>
                </a:cxn>
                <a:cxn ang="0">
                  <a:pos x="78" y="1"/>
                </a:cxn>
                <a:cxn ang="0">
                  <a:pos x="77" y="1"/>
                </a:cxn>
                <a:cxn ang="0">
                  <a:pos x="69" y="5"/>
                </a:cxn>
                <a:cxn ang="0">
                  <a:pos x="40" y="9"/>
                </a:cxn>
                <a:cxn ang="0">
                  <a:pos x="10" y="5"/>
                </a:cxn>
                <a:cxn ang="0">
                  <a:pos x="2" y="0"/>
                </a:cxn>
                <a:cxn ang="0">
                  <a:pos x="1" y="1"/>
                </a:cxn>
                <a:cxn ang="0">
                  <a:pos x="0" y="5"/>
                </a:cxn>
                <a:cxn ang="0">
                  <a:pos x="40" y="20"/>
                </a:cxn>
              </a:cxnLst>
              <a:rect l="0" t="0" r="r" b="b"/>
              <a:pathLst>
                <a:path w="79" h="20">
                  <a:moveTo>
                    <a:pt x="40" y="20"/>
                  </a:moveTo>
                  <a:cubicBezTo>
                    <a:pt x="61" y="20"/>
                    <a:pt x="79" y="13"/>
                    <a:pt x="79" y="5"/>
                  </a:cubicBezTo>
                  <a:cubicBezTo>
                    <a:pt x="79" y="3"/>
                    <a:pt x="79" y="2"/>
                    <a:pt x="78" y="1"/>
                  </a:cubicBezTo>
                  <a:cubicBezTo>
                    <a:pt x="78" y="1"/>
                    <a:pt x="77" y="0"/>
                    <a:pt x="77" y="1"/>
                  </a:cubicBezTo>
                  <a:cubicBezTo>
                    <a:pt x="74" y="2"/>
                    <a:pt x="72" y="3"/>
                    <a:pt x="69" y="5"/>
                  </a:cubicBezTo>
                  <a:cubicBezTo>
                    <a:pt x="61" y="8"/>
                    <a:pt x="51" y="9"/>
                    <a:pt x="40" y="9"/>
                  </a:cubicBezTo>
                  <a:cubicBezTo>
                    <a:pt x="29" y="9"/>
                    <a:pt x="18" y="8"/>
                    <a:pt x="10" y="5"/>
                  </a:cubicBezTo>
                  <a:cubicBezTo>
                    <a:pt x="7" y="3"/>
                    <a:pt x="5" y="2"/>
                    <a:pt x="2" y="0"/>
                  </a:cubicBezTo>
                  <a:cubicBezTo>
                    <a:pt x="2" y="0"/>
                    <a:pt x="2" y="1"/>
                    <a:pt x="1" y="1"/>
                  </a:cubicBezTo>
                  <a:cubicBezTo>
                    <a:pt x="1" y="2"/>
                    <a:pt x="0" y="3"/>
                    <a:pt x="0" y="5"/>
                  </a:cubicBezTo>
                  <a:cubicBezTo>
                    <a:pt x="0" y="13"/>
                    <a:pt x="18" y="20"/>
                    <a:pt x="40" y="20"/>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96" name="Freeform: Shape 48"/>
            <p:cNvSpPr/>
            <p:nvPr/>
          </p:nvSpPr>
          <p:spPr bwMode="auto">
            <a:xfrm>
              <a:off x="1941513" y="2562224"/>
              <a:ext cx="127000" cy="46038"/>
            </a:xfrm>
            <a:custGeom>
              <a:avLst/>
              <a:gdLst/>
              <a:ahLst/>
              <a:cxnLst>
                <a:cxn ang="0">
                  <a:pos x="51" y="9"/>
                </a:cxn>
                <a:cxn ang="0">
                  <a:pos x="50" y="9"/>
                </a:cxn>
                <a:cxn ang="0">
                  <a:pos x="40" y="9"/>
                </a:cxn>
                <a:cxn ang="0">
                  <a:pos x="10" y="5"/>
                </a:cxn>
                <a:cxn ang="0">
                  <a:pos x="3" y="1"/>
                </a:cxn>
                <a:cxn ang="0">
                  <a:pos x="1" y="1"/>
                </a:cxn>
                <a:cxn ang="0">
                  <a:pos x="0" y="5"/>
                </a:cxn>
                <a:cxn ang="0">
                  <a:pos x="40" y="20"/>
                </a:cxn>
                <a:cxn ang="0">
                  <a:pos x="54" y="19"/>
                </a:cxn>
                <a:cxn ang="0">
                  <a:pos x="55" y="18"/>
                </a:cxn>
                <a:cxn ang="0">
                  <a:pos x="51" y="9"/>
                </a:cxn>
              </a:cxnLst>
              <a:rect l="0" t="0" r="r" b="b"/>
              <a:pathLst>
                <a:path w="55" h="20">
                  <a:moveTo>
                    <a:pt x="51" y="9"/>
                  </a:moveTo>
                  <a:cubicBezTo>
                    <a:pt x="51" y="9"/>
                    <a:pt x="51" y="9"/>
                    <a:pt x="50" y="9"/>
                  </a:cubicBezTo>
                  <a:cubicBezTo>
                    <a:pt x="47" y="9"/>
                    <a:pt x="43" y="9"/>
                    <a:pt x="40" y="9"/>
                  </a:cubicBezTo>
                  <a:cubicBezTo>
                    <a:pt x="29" y="9"/>
                    <a:pt x="18" y="8"/>
                    <a:pt x="10" y="5"/>
                  </a:cubicBezTo>
                  <a:cubicBezTo>
                    <a:pt x="7" y="3"/>
                    <a:pt x="5" y="3"/>
                    <a:pt x="3" y="1"/>
                  </a:cubicBezTo>
                  <a:cubicBezTo>
                    <a:pt x="2" y="0"/>
                    <a:pt x="1" y="1"/>
                    <a:pt x="1" y="1"/>
                  </a:cubicBezTo>
                  <a:cubicBezTo>
                    <a:pt x="1" y="2"/>
                    <a:pt x="0" y="3"/>
                    <a:pt x="0" y="5"/>
                  </a:cubicBezTo>
                  <a:cubicBezTo>
                    <a:pt x="0" y="13"/>
                    <a:pt x="18" y="20"/>
                    <a:pt x="40" y="20"/>
                  </a:cubicBezTo>
                  <a:cubicBezTo>
                    <a:pt x="44" y="20"/>
                    <a:pt x="50" y="20"/>
                    <a:pt x="54" y="19"/>
                  </a:cubicBezTo>
                  <a:cubicBezTo>
                    <a:pt x="55" y="19"/>
                    <a:pt x="55" y="19"/>
                    <a:pt x="55" y="18"/>
                  </a:cubicBezTo>
                  <a:cubicBezTo>
                    <a:pt x="53" y="16"/>
                    <a:pt x="51" y="12"/>
                    <a:pt x="51" y="9"/>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97" name="Freeform: Shape 49"/>
            <p:cNvSpPr/>
            <p:nvPr/>
          </p:nvSpPr>
          <p:spPr bwMode="auto">
            <a:xfrm>
              <a:off x="1941513" y="2527299"/>
              <a:ext cx="117475" cy="46038"/>
            </a:xfrm>
            <a:custGeom>
              <a:avLst/>
              <a:gdLst/>
              <a:ahLst/>
              <a:cxnLst>
                <a:cxn ang="0">
                  <a:pos x="40" y="20"/>
                </a:cxn>
                <a:cxn ang="0">
                  <a:pos x="49" y="19"/>
                </a:cxn>
                <a:cxn ang="0">
                  <a:pos x="50" y="19"/>
                </a:cxn>
                <a:cxn ang="0">
                  <a:pos x="51" y="10"/>
                </a:cxn>
                <a:cxn ang="0">
                  <a:pos x="51" y="9"/>
                </a:cxn>
                <a:cxn ang="0">
                  <a:pos x="40" y="9"/>
                </a:cxn>
                <a:cxn ang="0">
                  <a:pos x="10" y="5"/>
                </a:cxn>
                <a:cxn ang="0">
                  <a:pos x="3" y="1"/>
                </a:cxn>
                <a:cxn ang="0">
                  <a:pos x="1" y="1"/>
                </a:cxn>
                <a:cxn ang="0">
                  <a:pos x="0" y="5"/>
                </a:cxn>
                <a:cxn ang="0">
                  <a:pos x="40" y="20"/>
                </a:cxn>
              </a:cxnLst>
              <a:rect l="0" t="0" r="r" b="b"/>
              <a:pathLst>
                <a:path w="51" h="20">
                  <a:moveTo>
                    <a:pt x="40" y="20"/>
                  </a:moveTo>
                  <a:cubicBezTo>
                    <a:pt x="44" y="20"/>
                    <a:pt x="47" y="20"/>
                    <a:pt x="49" y="19"/>
                  </a:cubicBezTo>
                  <a:cubicBezTo>
                    <a:pt x="50" y="19"/>
                    <a:pt x="50" y="19"/>
                    <a:pt x="50" y="19"/>
                  </a:cubicBezTo>
                  <a:cubicBezTo>
                    <a:pt x="50" y="16"/>
                    <a:pt x="50" y="13"/>
                    <a:pt x="51" y="10"/>
                  </a:cubicBezTo>
                  <a:cubicBezTo>
                    <a:pt x="51" y="9"/>
                    <a:pt x="51" y="9"/>
                    <a:pt x="51" y="9"/>
                  </a:cubicBezTo>
                  <a:cubicBezTo>
                    <a:pt x="47" y="9"/>
                    <a:pt x="44" y="9"/>
                    <a:pt x="40" y="9"/>
                  </a:cubicBezTo>
                  <a:cubicBezTo>
                    <a:pt x="29" y="9"/>
                    <a:pt x="18" y="8"/>
                    <a:pt x="10" y="5"/>
                  </a:cubicBezTo>
                  <a:cubicBezTo>
                    <a:pt x="7" y="3"/>
                    <a:pt x="5" y="3"/>
                    <a:pt x="3" y="1"/>
                  </a:cubicBezTo>
                  <a:cubicBezTo>
                    <a:pt x="2" y="0"/>
                    <a:pt x="1" y="1"/>
                    <a:pt x="1" y="1"/>
                  </a:cubicBezTo>
                  <a:cubicBezTo>
                    <a:pt x="1" y="2"/>
                    <a:pt x="0" y="3"/>
                    <a:pt x="0" y="5"/>
                  </a:cubicBezTo>
                  <a:cubicBezTo>
                    <a:pt x="0" y="13"/>
                    <a:pt x="18" y="20"/>
                    <a:pt x="40" y="20"/>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98" name="Freeform: Shape 50"/>
            <p:cNvSpPr/>
            <p:nvPr/>
          </p:nvSpPr>
          <p:spPr bwMode="auto">
            <a:xfrm>
              <a:off x="1941513" y="2492374"/>
              <a:ext cx="142875" cy="46038"/>
            </a:xfrm>
            <a:custGeom>
              <a:avLst/>
              <a:gdLst/>
              <a:ahLst/>
              <a:cxnLst>
                <a:cxn ang="0">
                  <a:pos x="61" y="8"/>
                </a:cxn>
                <a:cxn ang="0">
                  <a:pos x="61" y="7"/>
                </a:cxn>
                <a:cxn ang="0">
                  <a:pos x="40" y="9"/>
                </a:cxn>
                <a:cxn ang="0">
                  <a:pos x="10" y="5"/>
                </a:cxn>
                <a:cxn ang="0">
                  <a:pos x="3" y="1"/>
                </a:cxn>
                <a:cxn ang="0">
                  <a:pos x="1" y="1"/>
                </a:cxn>
                <a:cxn ang="0">
                  <a:pos x="0" y="5"/>
                </a:cxn>
                <a:cxn ang="0">
                  <a:pos x="40" y="20"/>
                </a:cxn>
                <a:cxn ang="0">
                  <a:pos x="52" y="19"/>
                </a:cxn>
                <a:cxn ang="0">
                  <a:pos x="53" y="18"/>
                </a:cxn>
                <a:cxn ang="0">
                  <a:pos x="61" y="8"/>
                </a:cxn>
              </a:cxnLst>
              <a:rect l="0" t="0" r="r" b="b"/>
              <a:pathLst>
                <a:path w="62" h="20">
                  <a:moveTo>
                    <a:pt x="61" y="8"/>
                  </a:moveTo>
                  <a:cubicBezTo>
                    <a:pt x="61" y="8"/>
                    <a:pt x="62" y="7"/>
                    <a:pt x="61" y="7"/>
                  </a:cubicBezTo>
                  <a:cubicBezTo>
                    <a:pt x="54" y="9"/>
                    <a:pt x="48" y="9"/>
                    <a:pt x="40" y="9"/>
                  </a:cubicBezTo>
                  <a:cubicBezTo>
                    <a:pt x="29" y="9"/>
                    <a:pt x="18" y="8"/>
                    <a:pt x="10" y="5"/>
                  </a:cubicBezTo>
                  <a:cubicBezTo>
                    <a:pt x="7" y="3"/>
                    <a:pt x="5" y="2"/>
                    <a:pt x="3" y="1"/>
                  </a:cubicBezTo>
                  <a:cubicBezTo>
                    <a:pt x="2" y="0"/>
                    <a:pt x="2" y="1"/>
                    <a:pt x="1" y="1"/>
                  </a:cubicBezTo>
                  <a:cubicBezTo>
                    <a:pt x="1" y="2"/>
                    <a:pt x="0" y="3"/>
                    <a:pt x="0" y="5"/>
                  </a:cubicBezTo>
                  <a:cubicBezTo>
                    <a:pt x="0" y="13"/>
                    <a:pt x="18" y="20"/>
                    <a:pt x="40" y="20"/>
                  </a:cubicBezTo>
                  <a:cubicBezTo>
                    <a:pt x="44" y="20"/>
                    <a:pt x="48" y="20"/>
                    <a:pt x="52" y="19"/>
                  </a:cubicBezTo>
                  <a:cubicBezTo>
                    <a:pt x="53" y="19"/>
                    <a:pt x="53" y="18"/>
                    <a:pt x="53" y="18"/>
                  </a:cubicBezTo>
                  <a:cubicBezTo>
                    <a:pt x="55" y="14"/>
                    <a:pt x="58" y="11"/>
                    <a:pt x="61" y="8"/>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99" name="Freeform: Shape 51"/>
            <p:cNvSpPr/>
            <p:nvPr/>
          </p:nvSpPr>
          <p:spPr bwMode="auto">
            <a:xfrm>
              <a:off x="2125663" y="2528887"/>
              <a:ext cx="36512" cy="76200"/>
            </a:xfrm>
            <a:custGeom>
              <a:avLst/>
              <a:gdLst/>
              <a:ahLst/>
              <a:cxnLst>
                <a:cxn ang="0">
                  <a:pos x="10" y="14"/>
                </a:cxn>
                <a:cxn ang="0">
                  <a:pos x="5" y="10"/>
                </a:cxn>
                <a:cxn ang="0">
                  <a:pos x="9" y="8"/>
                </a:cxn>
                <a:cxn ang="0">
                  <a:pos x="13" y="9"/>
                </a:cxn>
                <a:cxn ang="0">
                  <a:pos x="13" y="9"/>
                </a:cxn>
                <a:cxn ang="0">
                  <a:pos x="15" y="8"/>
                </a:cxn>
                <a:cxn ang="0">
                  <a:pos x="15" y="6"/>
                </a:cxn>
                <a:cxn ang="0">
                  <a:pos x="15" y="5"/>
                </a:cxn>
                <a:cxn ang="0">
                  <a:pos x="10" y="4"/>
                </a:cxn>
                <a:cxn ang="0">
                  <a:pos x="10" y="4"/>
                </a:cxn>
                <a:cxn ang="0">
                  <a:pos x="10" y="1"/>
                </a:cxn>
                <a:cxn ang="0">
                  <a:pos x="9" y="0"/>
                </a:cxn>
                <a:cxn ang="0">
                  <a:pos x="8" y="0"/>
                </a:cxn>
                <a:cxn ang="0">
                  <a:pos x="7" y="1"/>
                </a:cxn>
                <a:cxn ang="0">
                  <a:pos x="7" y="4"/>
                </a:cxn>
                <a:cxn ang="0">
                  <a:pos x="6" y="4"/>
                </a:cxn>
                <a:cxn ang="0">
                  <a:pos x="1" y="11"/>
                </a:cxn>
                <a:cxn ang="0">
                  <a:pos x="7" y="18"/>
                </a:cxn>
                <a:cxn ang="0">
                  <a:pos x="11" y="22"/>
                </a:cxn>
                <a:cxn ang="0">
                  <a:pos x="7" y="25"/>
                </a:cxn>
                <a:cxn ang="0">
                  <a:pos x="3" y="24"/>
                </a:cxn>
                <a:cxn ang="0">
                  <a:pos x="2" y="23"/>
                </a:cxn>
                <a:cxn ang="0">
                  <a:pos x="1" y="24"/>
                </a:cxn>
                <a:cxn ang="0">
                  <a:pos x="0" y="26"/>
                </a:cxn>
                <a:cxn ang="0">
                  <a:pos x="1" y="27"/>
                </a:cxn>
                <a:cxn ang="0">
                  <a:pos x="6" y="29"/>
                </a:cxn>
                <a:cxn ang="0">
                  <a:pos x="6" y="29"/>
                </a:cxn>
                <a:cxn ang="0">
                  <a:pos x="6" y="31"/>
                </a:cxn>
                <a:cxn ang="0">
                  <a:pos x="8" y="33"/>
                </a:cxn>
                <a:cxn ang="0">
                  <a:pos x="9" y="33"/>
                </a:cxn>
                <a:cxn ang="0">
                  <a:pos x="10" y="31"/>
                </a:cxn>
                <a:cxn ang="0">
                  <a:pos x="10" y="29"/>
                </a:cxn>
                <a:cxn ang="0">
                  <a:pos x="10" y="28"/>
                </a:cxn>
                <a:cxn ang="0">
                  <a:pos x="16" y="21"/>
                </a:cxn>
                <a:cxn ang="0">
                  <a:pos x="10" y="14"/>
                </a:cxn>
              </a:cxnLst>
              <a:rect l="0" t="0" r="r" b="b"/>
              <a:pathLst>
                <a:path w="16" h="33">
                  <a:moveTo>
                    <a:pt x="10" y="14"/>
                  </a:moveTo>
                  <a:cubicBezTo>
                    <a:pt x="6" y="13"/>
                    <a:pt x="5" y="12"/>
                    <a:pt x="5" y="10"/>
                  </a:cubicBezTo>
                  <a:cubicBezTo>
                    <a:pt x="5" y="9"/>
                    <a:pt x="6" y="8"/>
                    <a:pt x="9" y="8"/>
                  </a:cubicBezTo>
                  <a:cubicBezTo>
                    <a:pt x="11" y="8"/>
                    <a:pt x="13" y="9"/>
                    <a:pt x="13" y="9"/>
                  </a:cubicBezTo>
                  <a:cubicBezTo>
                    <a:pt x="13" y="9"/>
                    <a:pt x="13" y="9"/>
                    <a:pt x="13" y="9"/>
                  </a:cubicBezTo>
                  <a:cubicBezTo>
                    <a:pt x="14" y="9"/>
                    <a:pt x="14" y="8"/>
                    <a:pt x="15" y="8"/>
                  </a:cubicBezTo>
                  <a:cubicBezTo>
                    <a:pt x="15" y="6"/>
                    <a:pt x="15" y="6"/>
                    <a:pt x="15" y="6"/>
                  </a:cubicBezTo>
                  <a:cubicBezTo>
                    <a:pt x="15" y="6"/>
                    <a:pt x="15" y="5"/>
                    <a:pt x="15" y="5"/>
                  </a:cubicBezTo>
                  <a:cubicBezTo>
                    <a:pt x="13" y="4"/>
                    <a:pt x="10" y="4"/>
                    <a:pt x="10" y="4"/>
                  </a:cubicBezTo>
                  <a:cubicBezTo>
                    <a:pt x="10" y="4"/>
                    <a:pt x="10" y="4"/>
                    <a:pt x="10" y="4"/>
                  </a:cubicBezTo>
                  <a:cubicBezTo>
                    <a:pt x="10" y="1"/>
                    <a:pt x="10" y="1"/>
                    <a:pt x="10" y="1"/>
                  </a:cubicBezTo>
                  <a:cubicBezTo>
                    <a:pt x="10" y="1"/>
                    <a:pt x="10" y="0"/>
                    <a:pt x="9" y="0"/>
                  </a:cubicBezTo>
                  <a:cubicBezTo>
                    <a:pt x="8" y="0"/>
                    <a:pt x="8" y="0"/>
                    <a:pt x="8" y="0"/>
                  </a:cubicBezTo>
                  <a:cubicBezTo>
                    <a:pt x="7" y="0"/>
                    <a:pt x="7" y="1"/>
                    <a:pt x="7" y="1"/>
                  </a:cubicBezTo>
                  <a:cubicBezTo>
                    <a:pt x="7" y="4"/>
                    <a:pt x="7" y="4"/>
                    <a:pt x="7" y="4"/>
                  </a:cubicBezTo>
                  <a:cubicBezTo>
                    <a:pt x="7" y="4"/>
                    <a:pt x="6" y="4"/>
                    <a:pt x="6" y="4"/>
                  </a:cubicBezTo>
                  <a:cubicBezTo>
                    <a:pt x="3" y="5"/>
                    <a:pt x="1" y="7"/>
                    <a:pt x="1" y="11"/>
                  </a:cubicBezTo>
                  <a:cubicBezTo>
                    <a:pt x="1" y="15"/>
                    <a:pt x="4" y="16"/>
                    <a:pt x="7" y="18"/>
                  </a:cubicBezTo>
                  <a:cubicBezTo>
                    <a:pt x="10" y="19"/>
                    <a:pt x="11" y="20"/>
                    <a:pt x="11" y="22"/>
                  </a:cubicBezTo>
                  <a:cubicBezTo>
                    <a:pt x="11" y="24"/>
                    <a:pt x="10" y="25"/>
                    <a:pt x="7" y="25"/>
                  </a:cubicBezTo>
                  <a:cubicBezTo>
                    <a:pt x="5" y="25"/>
                    <a:pt x="3" y="24"/>
                    <a:pt x="3" y="24"/>
                  </a:cubicBezTo>
                  <a:cubicBezTo>
                    <a:pt x="3" y="23"/>
                    <a:pt x="2" y="23"/>
                    <a:pt x="2" y="23"/>
                  </a:cubicBezTo>
                  <a:cubicBezTo>
                    <a:pt x="2" y="23"/>
                    <a:pt x="1" y="24"/>
                    <a:pt x="1" y="24"/>
                  </a:cubicBezTo>
                  <a:cubicBezTo>
                    <a:pt x="0" y="26"/>
                    <a:pt x="0" y="26"/>
                    <a:pt x="0" y="26"/>
                  </a:cubicBezTo>
                  <a:cubicBezTo>
                    <a:pt x="0" y="26"/>
                    <a:pt x="1" y="27"/>
                    <a:pt x="1" y="27"/>
                  </a:cubicBezTo>
                  <a:cubicBezTo>
                    <a:pt x="3" y="28"/>
                    <a:pt x="6" y="29"/>
                    <a:pt x="6" y="29"/>
                  </a:cubicBezTo>
                  <a:cubicBezTo>
                    <a:pt x="6" y="29"/>
                    <a:pt x="6" y="29"/>
                    <a:pt x="6" y="29"/>
                  </a:cubicBezTo>
                  <a:cubicBezTo>
                    <a:pt x="6" y="31"/>
                    <a:pt x="6" y="31"/>
                    <a:pt x="6" y="31"/>
                  </a:cubicBezTo>
                  <a:cubicBezTo>
                    <a:pt x="6" y="32"/>
                    <a:pt x="7" y="33"/>
                    <a:pt x="8" y="33"/>
                  </a:cubicBezTo>
                  <a:cubicBezTo>
                    <a:pt x="9" y="33"/>
                    <a:pt x="9" y="33"/>
                    <a:pt x="9" y="33"/>
                  </a:cubicBezTo>
                  <a:cubicBezTo>
                    <a:pt x="9" y="33"/>
                    <a:pt x="10" y="32"/>
                    <a:pt x="10" y="31"/>
                  </a:cubicBezTo>
                  <a:cubicBezTo>
                    <a:pt x="10" y="29"/>
                    <a:pt x="10" y="29"/>
                    <a:pt x="10" y="29"/>
                  </a:cubicBezTo>
                  <a:cubicBezTo>
                    <a:pt x="10" y="28"/>
                    <a:pt x="10" y="28"/>
                    <a:pt x="10" y="28"/>
                  </a:cubicBezTo>
                  <a:cubicBezTo>
                    <a:pt x="14" y="28"/>
                    <a:pt x="16" y="25"/>
                    <a:pt x="16" y="21"/>
                  </a:cubicBezTo>
                  <a:cubicBezTo>
                    <a:pt x="16" y="18"/>
                    <a:pt x="14" y="16"/>
                    <a:pt x="10" y="14"/>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100" name="Freeform: Shape 52"/>
            <p:cNvSpPr/>
            <p:nvPr/>
          </p:nvSpPr>
          <p:spPr bwMode="auto">
            <a:xfrm>
              <a:off x="2074863" y="2497137"/>
              <a:ext cx="139700" cy="139700"/>
            </a:xfrm>
            <a:custGeom>
              <a:avLst/>
              <a:gdLst/>
              <a:ahLst/>
              <a:cxnLst>
                <a:cxn ang="0">
                  <a:pos x="30" y="54"/>
                </a:cxn>
                <a:cxn ang="0">
                  <a:pos x="7" y="30"/>
                </a:cxn>
                <a:cxn ang="0">
                  <a:pos x="30" y="7"/>
                </a:cxn>
                <a:cxn ang="0">
                  <a:pos x="54" y="30"/>
                </a:cxn>
                <a:cxn ang="0">
                  <a:pos x="30" y="54"/>
                </a:cxn>
                <a:cxn ang="0">
                  <a:pos x="30" y="0"/>
                </a:cxn>
                <a:cxn ang="0">
                  <a:pos x="0" y="30"/>
                </a:cxn>
                <a:cxn ang="0">
                  <a:pos x="30" y="61"/>
                </a:cxn>
                <a:cxn ang="0">
                  <a:pos x="61" y="30"/>
                </a:cxn>
                <a:cxn ang="0">
                  <a:pos x="30" y="0"/>
                </a:cxn>
              </a:cxnLst>
              <a:rect l="0" t="0" r="r" b="b"/>
              <a:pathLst>
                <a:path w="61" h="61">
                  <a:moveTo>
                    <a:pt x="30" y="54"/>
                  </a:moveTo>
                  <a:cubicBezTo>
                    <a:pt x="17" y="54"/>
                    <a:pt x="7" y="43"/>
                    <a:pt x="7" y="30"/>
                  </a:cubicBezTo>
                  <a:cubicBezTo>
                    <a:pt x="7" y="17"/>
                    <a:pt x="17" y="7"/>
                    <a:pt x="30" y="7"/>
                  </a:cubicBezTo>
                  <a:cubicBezTo>
                    <a:pt x="43" y="7"/>
                    <a:pt x="54" y="17"/>
                    <a:pt x="54" y="30"/>
                  </a:cubicBezTo>
                  <a:cubicBezTo>
                    <a:pt x="54" y="43"/>
                    <a:pt x="43" y="54"/>
                    <a:pt x="30" y="54"/>
                  </a:cubicBezTo>
                  <a:moveTo>
                    <a:pt x="30" y="0"/>
                  </a:moveTo>
                  <a:cubicBezTo>
                    <a:pt x="13" y="0"/>
                    <a:pt x="0" y="13"/>
                    <a:pt x="0" y="30"/>
                  </a:cubicBezTo>
                  <a:cubicBezTo>
                    <a:pt x="0" y="47"/>
                    <a:pt x="13" y="61"/>
                    <a:pt x="30" y="61"/>
                  </a:cubicBezTo>
                  <a:cubicBezTo>
                    <a:pt x="47" y="61"/>
                    <a:pt x="61" y="47"/>
                    <a:pt x="61" y="30"/>
                  </a:cubicBezTo>
                  <a:cubicBezTo>
                    <a:pt x="61" y="13"/>
                    <a:pt x="47" y="0"/>
                    <a:pt x="30" y="0"/>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grpSp>
      <p:sp>
        <p:nvSpPr>
          <p:cNvPr id="101" name="PA_文本框 28"/>
          <p:cNvSpPr txBox="1"/>
          <p:nvPr>
            <p:custDataLst>
              <p:tags r:id="rId7"/>
            </p:custDataLst>
          </p:nvPr>
        </p:nvSpPr>
        <p:spPr bwMode="auto">
          <a:xfrm>
            <a:off x="1662307" y="3694944"/>
            <a:ext cx="5694680" cy="454097"/>
          </a:xfrm>
          <a:prstGeom prst="rect">
            <a:avLst/>
          </a:prstGeom>
          <a:noFill/>
        </p:spPr>
        <p:txBody>
          <a:bodyPr wrap="none">
            <a:normAutofit/>
          </a:bodyPr>
          <a:lstStyle/>
          <a:p>
            <a:pPr lvl="0" algn="l">
              <a:buClrTx/>
              <a:buSzTx/>
              <a:buFontTx/>
              <a:defRPr/>
            </a:pPr>
            <a:r>
              <a:rPr lang="zh-CN" altLang="en-US" sz="2000" b="1" dirty="0">
                <a:solidFill>
                  <a:srgbClr val="FF0000"/>
                </a:solidFill>
                <a:latin typeface="Arial" panose="020B0604020202020204" pitchFamily="34" charset="0"/>
                <a:ea typeface="字魂36号-正文宋楷" panose="02000000000000000000" pitchFamily="2" charset="-122"/>
                <a:cs typeface="Arial" panose="020B0604020202020204" pitchFamily="34" charset="0"/>
                <a:sym typeface="+mn-ea"/>
              </a:rPr>
              <a:t>Easy content creation, sharing, and viewing</a:t>
            </a:r>
          </a:p>
        </p:txBody>
      </p:sp>
      <p:sp>
        <p:nvSpPr>
          <p:cNvPr id="102" name="PA_文本框 29"/>
          <p:cNvSpPr txBox="1"/>
          <p:nvPr>
            <p:custDataLst>
              <p:tags r:id="rId8"/>
            </p:custDataLst>
          </p:nvPr>
        </p:nvSpPr>
        <p:spPr bwMode="auto">
          <a:xfrm>
            <a:off x="1662430" y="4149090"/>
            <a:ext cx="5694680" cy="1005205"/>
          </a:xfrm>
          <a:prstGeom prst="rect">
            <a:avLst/>
          </a:prstGeom>
          <a:noFill/>
        </p:spPr>
        <p:txBody>
          <a:bodyPr wrap="square"/>
          <a:lstStyle/>
          <a:p>
            <a:pPr algn="l" eaLnBrk="1" fontAlgn="auto" hangingPunct="1">
              <a:lnSpc>
                <a:spcPct val="120000"/>
              </a:lnSpc>
              <a:defRPr/>
            </a:pPr>
            <a:r>
              <a:rPr lang="en-US" altLang="zh-CN"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D</a:t>
            </a:r>
            <a:r>
              <a:rPr lang="zh-CN" altLang="en-US"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ue to the short format, neither the video-creation nor the watching process takes much time or effort. Also, the short-form video content plays as soon as a user opens the app</a:t>
            </a:r>
            <a:r>
              <a:rPr lang="en-US" altLang="zh-CN"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rPr>
              <a:t>.</a:t>
            </a:r>
            <a:endParaRPr lang="en-US" altLang="zh-CN" sz="1600" dirty="0">
              <a:solidFill>
                <a:schemeClr val="dk1">
                  <a:lumMod val="100000"/>
                </a:schemeClr>
              </a:solidFill>
              <a:latin typeface="Arial" panose="020B0604020202020204" pitchFamily="34" charset="0"/>
              <a:ea typeface="字魂36号-正文宋楷" panose="02000000000000000000" pitchFamily="2" charset="-122"/>
              <a:cs typeface="Arial" panose="020B0604020202020204" pitchFamily="34" charset="0"/>
            </a:endParaRPr>
          </a:p>
        </p:txBody>
      </p:sp>
      <p:grpSp>
        <p:nvGrpSpPr>
          <p:cNvPr id="104" name="PA_组合 40"/>
          <p:cNvGrpSpPr/>
          <p:nvPr>
            <p:custDataLst>
              <p:tags r:id="rId9"/>
            </p:custDataLst>
          </p:nvPr>
        </p:nvGrpSpPr>
        <p:grpSpPr>
          <a:xfrm>
            <a:off x="1037486" y="4028064"/>
            <a:ext cx="402862" cy="398176"/>
            <a:chOff x="3959226" y="1355724"/>
            <a:chExt cx="273050" cy="269875"/>
          </a:xfrm>
          <a:solidFill>
            <a:schemeClr val="bg1"/>
          </a:solidFill>
        </p:grpSpPr>
        <p:sp>
          <p:nvSpPr>
            <p:cNvPr id="105" name="Freeform: Shape 41"/>
            <p:cNvSpPr/>
            <p:nvPr/>
          </p:nvSpPr>
          <p:spPr bwMode="auto">
            <a:xfrm>
              <a:off x="3983038" y="1376361"/>
              <a:ext cx="249238" cy="249238"/>
            </a:xfrm>
            <a:custGeom>
              <a:avLst/>
              <a:gdLst/>
              <a:ahLst/>
              <a:cxnLst>
                <a:cxn ang="0">
                  <a:pos x="54" y="0"/>
                </a:cxn>
                <a:cxn ang="0">
                  <a:pos x="25" y="9"/>
                </a:cxn>
                <a:cxn ang="0">
                  <a:pos x="25" y="10"/>
                </a:cxn>
                <a:cxn ang="0">
                  <a:pos x="30" y="16"/>
                </a:cxn>
                <a:cxn ang="0">
                  <a:pos x="32" y="16"/>
                </a:cxn>
                <a:cxn ang="0">
                  <a:pos x="54" y="10"/>
                </a:cxn>
                <a:cxn ang="0">
                  <a:pos x="99" y="54"/>
                </a:cxn>
                <a:cxn ang="0">
                  <a:pos x="54" y="99"/>
                </a:cxn>
                <a:cxn ang="0">
                  <a:pos x="10" y="54"/>
                </a:cxn>
                <a:cxn ang="0">
                  <a:pos x="14" y="34"/>
                </a:cxn>
                <a:cxn ang="0">
                  <a:pos x="15" y="32"/>
                </a:cxn>
                <a:cxn ang="0">
                  <a:pos x="9" y="27"/>
                </a:cxn>
                <a:cxn ang="0">
                  <a:pos x="7" y="27"/>
                </a:cxn>
                <a:cxn ang="0">
                  <a:pos x="0" y="54"/>
                </a:cxn>
                <a:cxn ang="0">
                  <a:pos x="54" y="109"/>
                </a:cxn>
                <a:cxn ang="0">
                  <a:pos x="109" y="54"/>
                </a:cxn>
                <a:cxn ang="0">
                  <a:pos x="54" y="0"/>
                </a:cxn>
              </a:cxnLst>
              <a:rect l="0" t="0" r="r" b="b"/>
              <a:pathLst>
                <a:path w="109" h="109">
                  <a:moveTo>
                    <a:pt x="54" y="0"/>
                  </a:moveTo>
                  <a:cubicBezTo>
                    <a:pt x="44" y="0"/>
                    <a:pt x="33" y="3"/>
                    <a:pt x="25" y="9"/>
                  </a:cubicBezTo>
                  <a:cubicBezTo>
                    <a:pt x="25" y="9"/>
                    <a:pt x="24" y="9"/>
                    <a:pt x="25" y="10"/>
                  </a:cubicBezTo>
                  <a:cubicBezTo>
                    <a:pt x="30" y="16"/>
                    <a:pt x="30" y="16"/>
                    <a:pt x="30" y="16"/>
                  </a:cubicBezTo>
                  <a:cubicBezTo>
                    <a:pt x="31" y="16"/>
                    <a:pt x="32" y="16"/>
                    <a:pt x="32" y="16"/>
                  </a:cubicBezTo>
                  <a:cubicBezTo>
                    <a:pt x="39" y="12"/>
                    <a:pt x="46" y="10"/>
                    <a:pt x="54" y="10"/>
                  </a:cubicBezTo>
                  <a:cubicBezTo>
                    <a:pt x="79" y="10"/>
                    <a:pt x="99" y="30"/>
                    <a:pt x="99" y="54"/>
                  </a:cubicBezTo>
                  <a:cubicBezTo>
                    <a:pt x="99" y="79"/>
                    <a:pt x="79" y="99"/>
                    <a:pt x="54" y="99"/>
                  </a:cubicBezTo>
                  <a:cubicBezTo>
                    <a:pt x="30" y="99"/>
                    <a:pt x="10" y="79"/>
                    <a:pt x="10" y="54"/>
                  </a:cubicBezTo>
                  <a:cubicBezTo>
                    <a:pt x="10" y="47"/>
                    <a:pt x="11" y="40"/>
                    <a:pt x="14" y="34"/>
                  </a:cubicBezTo>
                  <a:cubicBezTo>
                    <a:pt x="15" y="33"/>
                    <a:pt x="15" y="32"/>
                    <a:pt x="15" y="32"/>
                  </a:cubicBezTo>
                  <a:cubicBezTo>
                    <a:pt x="9" y="27"/>
                    <a:pt x="9" y="27"/>
                    <a:pt x="9" y="27"/>
                  </a:cubicBezTo>
                  <a:cubicBezTo>
                    <a:pt x="8" y="26"/>
                    <a:pt x="8" y="27"/>
                    <a:pt x="7" y="27"/>
                  </a:cubicBezTo>
                  <a:cubicBezTo>
                    <a:pt x="3" y="35"/>
                    <a:pt x="0" y="45"/>
                    <a:pt x="0" y="54"/>
                  </a:cubicBezTo>
                  <a:cubicBezTo>
                    <a:pt x="0" y="84"/>
                    <a:pt x="24" y="109"/>
                    <a:pt x="54" y="109"/>
                  </a:cubicBezTo>
                  <a:cubicBezTo>
                    <a:pt x="84" y="109"/>
                    <a:pt x="109" y="84"/>
                    <a:pt x="109" y="54"/>
                  </a:cubicBezTo>
                  <a:cubicBezTo>
                    <a:pt x="109" y="24"/>
                    <a:pt x="84" y="0"/>
                    <a:pt x="54" y="0"/>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106" name="Freeform: Shape 42"/>
            <p:cNvSpPr/>
            <p:nvPr/>
          </p:nvSpPr>
          <p:spPr bwMode="auto">
            <a:xfrm>
              <a:off x="3959226" y="1355724"/>
              <a:ext cx="153988" cy="153988"/>
            </a:xfrm>
            <a:custGeom>
              <a:avLst/>
              <a:gdLst/>
              <a:ahLst/>
              <a:cxnLst>
                <a:cxn ang="0">
                  <a:pos x="63" y="67"/>
                </a:cxn>
                <a:cxn ang="0">
                  <a:pos x="58" y="65"/>
                </a:cxn>
                <a:cxn ang="0">
                  <a:pos x="17" y="24"/>
                </a:cxn>
                <a:cxn ang="0">
                  <a:pos x="13" y="22"/>
                </a:cxn>
                <a:cxn ang="0">
                  <a:pos x="8" y="21"/>
                </a:cxn>
                <a:cxn ang="0">
                  <a:pos x="1" y="13"/>
                </a:cxn>
                <a:cxn ang="0">
                  <a:pos x="2" y="10"/>
                </a:cxn>
                <a:cxn ang="0">
                  <a:pos x="5" y="9"/>
                </a:cxn>
                <a:cxn ang="0">
                  <a:pos x="9" y="5"/>
                </a:cxn>
                <a:cxn ang="0">
                  <a:pos x="10" y="2"/>
                </a:cxn>
                <a:cxn ang="0">
                  <a:pos x="13" y="2"/>
                </a:cxn>
                <a:cxn ang="0">
                  <a:pos x="20" y="9"/>
                </a:cxn>
                <a:cxn ang="0">
                  <a:pos x="22" y="13"/>
                </a:cxn>
                <a:cxn ang="0">
                  <a:pos x="23" y="17"/>
                </a:cxn>
                <a:cxn ang="0">
                  <a:pos x="64" y="58"/>
                </a:cxn>
                <a:cxn ang="0">
                  <a:pos x="67" y="64"/>
                </a:cxn>
                <a:cxn ang="0">
                  <a:pos x="67" y="64"/>
                </a:cxn>
                <a:cxn ang="0">
                  <a:pos x="64" y="67"/>
                </a:cxn>
                <a:cxn ang="0">
                  <a:pos x="63" y="67"/>
                </a:cxn>
              </a:cxnLst>
              <a:rect l="0" t="0" r="r" b="b"/>
              <a:pathLst>
                <a:path w="67" h="67">
                  <a:moveTo>
                    <a:pt x="63" y="67"/>
                  </a:moveTo>
                  <a:cubicBezTo>
                    <a:pt x="62" y="67"/>
                    <a:pt x="59" y="66"/>
                    <a:pt x="58" y="65"/>
                  </a:cubicBezTo>
                  <a:cubicBezTo>
                    <a:pt x="17" y="24"/>
                    <a:pt x="17" y="24"/>
                    <a:pt x="17" y="24"/>
                  </a:cubicBezTo>
                  <a:cubicBezTo>
                    <a:pt x="16" y="22"/>
                    <a:pt x="14" y="22"/>
                    <a:pt x="13" y="22"/>
                  </a:cubicBezTo>
                  <a:cubicBezTo>
                    <a:pt x="12" y="23"/>
                    <a:pt x="10" y="22"/>
                    <a:pt x="8" y="21"/>
                  </a:cubicBezTo>
                  <a:cubicBezTo>
                    <a:pt x="1" y="13"/>
                    <a:pt x="1" y="13"/>
                    <a:pt x="1" y="13"/>
                  </a:cubicBezTo>
                  <a:cubicBezTo>
                    <a:pt x="0" y="12"/>
                    <a:pt x="0" y="11"/>
                    <a:pt x="2" y="10"/>
                  </a:cubicBezTo>
                  <a:cubicBezTo>
                    <a:pt x="5" y="9"/>
                    <a:pt x="5" y="9"/>
                    <a:pt x="5" y="9"/>
                  </a:cubicBezTo>
                  <a:cubicBezTo>
                    <a:pt x="7" y="9"/>
                    <a:pt x="8" y="7"/>
                    <a:pt x="9" y="5"/>
                  </a:cubicBezTo>
                  <a:cubicBezTo>
                    <a:pt x="10" y="2"/>
                    <a:pt x="10" y="2"/>
                    <a:pt x="10" y="2"/>
                  </a:cubicBezTo>
                  <a:cubicBezTo>
                    <a:pt x="10" y="1"/>
                    <a:pt x="12" y="0"/>
                    <a:pt x="13" y="2"/>
                  </a:cubicBezTo>
                  <a:cubicBezTo>
                    <a:pt x="20" y="9"/>
                    <a:pt x="20" y="9"/>
                    <a:pt x="20" y="9"/>
                  </a:cubicBezTo>
                  <a:cubicBezTo>
                    <a:pt x="22" y="10"/>
                    <a:pt x="22" y="12"/>
                    <a:pt x="22" y="13"/>
                  </a:cubicBezTo>
                  <a:cubicBezTo>
                    <a:pt x="21" y="14"/>
                    <a:pt x="22" y="16"/>
                    <a:pt x="23" y="17"/>
                  </a:cubicBezTo>
                  <a:cubicBezTo>
                    <a:pt x="64" y="58"/>
                    <a:pt x="64" y="58"/>
                    <a:pt x="64" y="58"/>
                  </a:cubicBezTo>
                  <a:cubicBezTo>
                    <a:pt x="66" y="59"/>
                    <a:pt x="67" y="62"/>
                    <a:pt x="67" y="64"/>
                  </a:cubicBezTo>
                  <a:cubicBezTo>
                    <a:pt x="67" y="64"/>
                    <a:pt x="67" y="64"/>
                    <a:pt x="67" y="64"/>
                  </a:cubicBezTo>
                  <a:cubicBezTo>
                    <a:pt x="67" y="66"/>
                    <a:pt x="66" y="67"/>
                    <a:pt x="64" y="67"/>
                  </a:cubicBezTo>
                  <a:lnTo>
                    <a:pt x="63" y="67"/>
                  </a:lnTo>
                  <a:close/>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107" name="Freeform: Shape 43"/>
            <p:cNvSpPr/>
            <p:nvPr/>
          </p:nvSpPr>
          <p:spPr bwMode="auto">
            <a:xfrm>
              <a:off x="4071938" y="1465261"/>
              <a:ext cx="71438" cy="71438"/>
            </a:xfrm>
            <a:custGeom>
              <a:avLst/>
              <a:gdLst/>
              <a:ahLst/>
              <a:cxnLst>
                <a:cxn ang="0">
                  <a:pos x="16" y="1"/>
                </a:cxn>
                <a:cxn ang="0">
                  <a:pos x="20" y="6"/>
                </a:cxn>
                <a:cxn ang="0">
                  <a:pos x="24" y="15"/>
                </a:cxn>
                <a:cxn ang="0">
                  <a:pos x="24" y="16"/>
                </a:cxn>
                <a:cxn ang="0">
                  <a:pos x="22" y="23"/>
                </a:cxn>
                <a:cxn ang="0">
                  <a:pos x="15" y="26"/>
                </a:cxn>
                <a:cxn ang="0">
                  <a:pos x="14" y="26"/>
                </a:cxn>
                <a:cxn ang="0">
                  <a:pos x="14" y="26"/>
                </a:cxn>
                <a:cxn ang="0">
                  <a:pos x="4" y="21"/>
                </a:cxn>
                <a:cxn ang="0">
                  <a:pos x="2" y="19"/>
                </a:cxn>
                <a:cxn ang="0">
                  <a:pos x="1" y="20"/>
                </a:cxn>
                <a:cxn ang="0">
                  <a:pos x="15" y="31"/>
                </a:cxn>
                <a:cxn ang="0">
                  <a:pos x="31" y="15"/>
                </a:cxn>
                <a:cxn ang="0">
                  <a:pos x="17" y="0"/>
                </a:cxn>
                <a:cxn ang="0">
                  <a:pos x="16" y="1"/>
                </a:cxn>
              </a:cxnLst>
              <a:rect l="0" t="0" r="r" b="b"/>
              <a:pathLst>
                <a:path w="31" h="31">
                  <a:moveTo>
                    <a:pt x="16" y="1"/>
                  </a:moveTo>
                  <a:cubicBezTo>
                    <a:pt x="20" y="6"/>
                    <a:pt x="20" y="6"/>
                    <a:pt x="20" y="6"/>
                  </a:cubicBezTo>
                  <a:cubicBezTo>
                    <a:pt x="22" y="8"/>
                    <a:pt x="24" y="12"/>
                    <a:pt x="24" y="15"/>
                  </a:cubicBezTo>
                  <a:cubicBezTo>
                    <a:pt x="24" y="16"/>
                    <a:pt x="24" y="16"/>
                    <a:pt x="24" y="16"/>
                  </a:cubicBezTo>
                  <a:cubicBezTo>
                    <a:pt x="25" y="19"/>
                    <a:pt x="24" y="21"/>
                    <a:pt x="22" y="23"/>
                  </a:cubicBezTo>
                  <a:cubicBezTo>
                    <a:pt x="20" y="25"/>
                    <a:pt x="18" y="26"/>
                    <a:pt x="15" y="26"/>
                  </a:cubicBezTo>
                  <a:cubicBezTo>
                    <a:pt x="15" y="26"/>
                    <a:pt x="14" y="26"/>
                    <a:pt x="14" y="26"/>
                  </a:cubicBezTo>
                  <a:cubicBezTo>
                    <a:pt x="14" y="26"/>
                    <a:pt x="14" y="26"/>
                    <a:pt x="14" y="26"/>
                  </a:cubicBezTo>
                  <a:cubicBezTo>
                    <a:pt x="10" y="26"/>
                    <a:pt x="6" y="24"/>
                    <a:pt x="4" y="21"/>
                  </a:cubicBezTo>
                  <a:cubicBezTo>
                    <a:pt x="2" y="19"/>
                    <a:pt x="2" y="19"/>
                    <a:pt x="2" y="19"/>
                  </a:cubicBezTo>
                  <a:cubicBezTo>
                    <a:pt x="0" y="17"/>
                    <a:pt x="0" y="19"/>
                    <a:pt x="1" y="20"/>
                  </a:cubicBezTo>
                  <a:cubicBezTo>
                    <a:pt x="2" y="26"/>
                    <a:pt x="8" y="31"/>
                    <a:pt x="15" y="31"/>
                  </a:cubicBezTo>
                  <a:cubicBezTo>
                    <a:pt x="24" y="31"/>
                    <a:pt x="31" y="24"/>
                    <a:pt x="31" y="15"/>
                  </a:cubicBezTo>
                  <a:cubicBezTo>
                    <a:pt x="31" y="8"/>
                    <a:pt x="25" y="1"/>
                    <a:pt x="17" y="0"/>
                  </a:cubicBezTo>
                  <a:cubicBezTo>
                    <a:pt x="17" y="0"/>
                    <a:pt x="14" y="0"/>
                    <a:pt x="16" y="1"/>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sp>
          <p:nvSpPr>
            <p:cNvPr id="108" name="Freeform: Shape 44"/>
            <p:cNvSpPr/>
            <p:nvPr/>
          </p:nvSpPr>
          <p:spPr bwMode="auto">
            <a:xfrm>
              <a:off x="4025901" y="1419224"/>
              <a:ext cx="160338" cy="161925"/>
            </a:xfrm>
            <a:custGeom>
              <a:avLst/>
              <a:gdLst/>
              <a:ahLst/>
              <a:cxnLst>
                <a:cxn ang="0">
                  <a:pos x="35" y="0"/>
                </a:cxn>
                <a:cxn ang="0">
                  <a:pos x="20" y="4"/>
                </a:cxn>
                <a:cxn ang="0">
                  <a:pos x="20" y="6"/>
                </a:cxn>
                <a:cxn ang="0">
                  <a:pos x="25" y="11"/>
                </a:cxn>
                <a:cxn ang="0">
                  <a:pos x="28" y="11"/>
                </a:cxn>
                <a:cxn ang="0">
                  <a:pos x="35" y="10"/>
                </a:cxn>
                <a:cxn ang="0">
                  <a:pos x="61" y="35"/>
                </a:cxn>
                <a:cxn ang="0">
                  <a:pos x="35" y="61"/>
                </a:cxn>
                <a:cxn ang="0">
                  <a:pos x="10" y="35"/>
                </a:cxn>
                <a:cxn ang="0">
                  <a:pos x="11" y="30"/>
                </a:cxn>
                <a:cxn ang="0">
                  <a:pos x="10" y="28"/>
                </a:cxn>
                <a:cxn ang="0">
                  <a:pos x="5" y="22"/>
                </a:cxn>
                <a:cxn ang="0">
                  <a:pos x="3" y="22"/>
                </a:cxn>
                <a:cxn ang="0">
                  <a:pos x="0" y="35"/>
                </a:cxn>
                <a:cxn ang="0">
                  <a:pos x="35" y="70"/>
                </a:cxn>
                <a:cxn ang="0">
                  <a:pos x="70" y="35"/>
                </a:cxn>
                <a:cxn ang="0">
                  <a:pos x="35" y="0"/>
                </a:cxn>
              </a:cxnLst>
              <a:rect l="0" t="0" r="r" b="b"/>
              <a:pathLst>
                <a:path w="70" h="70">
                  <a:moveTo>
                    <a:pt x="35" y="0"/>
                  </a:moveTo>
                  <a:cubicBezTo>
                    <a:pt x="30" y="0"/>
                    <a:pt x="25" y="2"/>
                    <a:pt x="20" y="4"/>
                  </a:cubicBezTo>
                  <a:cubicBezTo>
                    <a:pt x="20" y="4"/>
                    <a:pt x="19" y="4"/>
                    <a:pt x="20" y="6"/>
                  </a:cubicBezTo>
                  <a:cubicBezTo>
                    <a:pt x="25" y="11"/>
                    <a:pt x="25" y="11"/>
                    <a:pt x="25" y="11"/>
                  </a:cubicBezTo>
                  <a:cubicBezTo>
                    <a:pt x="26" y="12"/>
                    <a:pt x="27" y="12"/>
                    <a:pt x="28" y="11"/>
                  </a:cubicBezTo>
                  <a:cubicBezTo>
                    <a:pt x="30" y="11"/>
                    <a:pt x="33" y="10"/>
                    <a:pt x="35" y="10"/>
                  </a:cubicBezTo>
                  <a:cubicBezTo>
                    <a:pt x="49" y="10"/>
                    <a:pt x="61" y="22"/>
                    <a:pt x="61" y="35"/>
                  </a:cubicBezTo>
                  <a:cubicBezTo>
                    <a:pt x="61" y="49"/>
                    <a:pt x="49" y="61"/>
                    <a:pt x="35" y="61"/>
                  </a:cubicBezTo>
                  <a:cubicBezTo>
                    <a:pt x="21" y="61"/>
                    <a:pt x="10" y="49"/>
                    <a:pt x="10" y="35"/>
                  </a:cubicBezTo>
                  <a:cubicBezTo>
                    <a:pt x="10" y="33"/>
                    <a:pt x="10" y="32"/>
                    <a:pt x="11" y="30"/>
                  </a:cubicBezTo>
                  <a:cubicBezTo>
                    <a:pt x="11" y="29"/>
                    <a:pt x="11" y="29"/>
                    <a:pt x="10" y="28"/>
                  </a:cubicBezTo>
                  <a:cubicBezTo>
                    <a:pt x="5" y="22"/>
                    <a:pt x="5" y="22"/>
                    <a:pt x="5" y="22"/>
                  </a:cubicBezTo>
                  <a:cubicBezTo>
                    <a:pt x="4" y="21"/>
                    <a:pt x="3" y="22"/>
                    <a:pt x="3" y="22"/>
                  </a:cubicBezTo>
                  <a:cubicBezTo>
                    <a:pt x="1" y="26"/>
                    <a:pt x="0" y="31"/>
                    <a:pt x="0" y="35"/>
                  </a:cubicBezTo>
                  <a:cubicBezTo>
                    <a:pt x="0" y="55"/>
                    <a:pt x="16" y="70"/>
                    <a:pt x="35" y="70"/>
                  </a:cubicBezTo>
                  <a:cubicBezTo>
                    <a:pt x="55" y="70"/>
                    <a:pt x="70" y="55"/>
                    <a:pt x="70" y="35"/>
                  </a:cubicBezTo>
                  <a:cubicBezTo>
                    <a:pt x="70" y="16"/>
                    <a:pt x="55" y="0"/>
                    <a:pt x="35" y="0"/>
                  </a:cubicBezTo>
                </a:path>
              </a:pathLst>
            </a:custGeom>
            <a:grpFill/>
            <a:ln w="9525">
              <a:noFill/>
              <a:round/>
            </a:ln>
          </p:spPr>
          <p:txBody>
            <a:bodyPr anchor="ctr"/>
            <a:lstStyle/>
            <a:p>
              <a:pPr algn="ctr"/>
              <a:endParaRPr>
                <a:latin typeface="字魂36号-正文宋楷" panose="02000000000000000000" pitchFamily="2" charset="-122"/>
                <a:ea typeface="字魂36号-正文宋楷" panose="02000000000000000000" pitchFamily="2" charset="-122"/>
              </a:endParaRPr>
            </a:p>
          </p:txBody>
        </p:sp>
      </p:grpSp>
      <p:sp>
        <p:nvSpPr>
          <p:cNvPr id="113" name="矩形 112"/>
          <p:cNvSpPr/>
          <p:nvPr>
            <p:custDataLst>
              <p:tags r:id="rId10"/>
            </p:custDataLst>
          </p:nvPr>
        </p:nvSpPr>
        <p:spPr>
          <a:xfrm>
            <a:off x="628333" y="610235"/>
            <a:ext cx="3018155" cy="829945"/>
          </a:xfrm>
          <a:prstGeom prst="rect">
            <a:avLst/>
          </a:prstGeom>
          <a:noFill/>
          <a:ln>
            <a:noFill/>
          </a:ln>
        </p:spPr>
        <p:txBody>
          <a:bodyPr wrap="none" rtlCol="0" anchor="t">
            <a:spAutoFit/>
          </a:bodyPr>
          <a:lstStyle/>
          <a:p>
            <a:pPr algn="ctr"/>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Popularity</a:t>
            </a:r>
            <a:endParaRPr lang="zh-CN" altLang="en-US" sz="7200" b="1"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字魂36号-正文宋楷" panose="02000000000000000000" pitchFamily="2" charset="-122"/>
              <a:ea typeface="字魂36号-正文宋楷" panose="02000000000000000000" pitchFamily="2" charset="-122"/>
              <a:sym typeface="+mn-ea"/>
            </a:endParaRPr>
          </a:p>
        </p:txBody>
      </p:sp>
      <p:pic>
        <p:nvPicPr>
          <p:cNvPr id="2" name="43b887be1b9b4d3d245d5c2c4b8af6e2">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6"/>
          <a:stretch>
            <a:fillRect/>
          </a:stretch>
        </p:blipFill>
        <p:spPr>
          <a:xfrm>
            <a:off x="7415189" y="630253"/>
            <a:ext cx="3206481" cy="57004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ppt_x"/>
                                          </p:val>
                                        </p:tav>
                                        <p:tav tm="100000">
                                          <p:val>
                                            <p:strVal val="#ppt_x"/>
                                          </p:val>
                                        </p:tav>
                                      </p:tavLst>
                                    </p:anim>
                                    <p:anim calcmode="lin" valueType="num">
                                      <p:cBhvr additive="base">
                                        <p:cTn id="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267"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randombar(horizontal)">
                                      <p:cBhvr>
                                        <p:cTn id="17" dur="500"/>
                                        <p:tgtEl>
                                          <p:spTgt spid="90"/>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cBhvr>
                                        <p:cTn id="20" dur="500" fill="hold"/>
                                        <p:tgtEl>
                                          <p:spTgt spid="87"/>
                                        </p:tgtEl>
                                        <p:attrNameLst>
                                          <p:attrName>ppt_w</p:attrName>
                                        </p:attrNameLst>
                                      </p:cBhvr>
                                      <p:tavLst>
                                        <p:tav tm="0">
                                          <p:val>
                                            <p:fltVal val="0"/>
                                          </p:val>
                                        </p:tav>
                                        <p:tav tm="100000">
                                          <p:val>
                                            <p:strVal val="#ppt_w"/>
                                          </p:val>
                                        </p:tav>
                                      </p:tavLst>
                                    </p:anim>
                                    <p:anim calcmode="lin" valueType="num">
                                      <p:cBhvr>
                                        <p:cTn id="21" dur="500" fill="hold"/>
                                        <p:tgtEl>
                                          <p:spTgt spid="87"/>
                                        </p:tgtEl>
                                        <p:attrNameLst>
                                          <p:attrName>ppt_h</p:attrName>
                                        </p:attrNameLst>
                                      </p:cBhvr>
                                      <p:tavLst>
                                        <p:tav tm="0">
                                          <p:val>
                                            <p:fltVal val="0"/>
                                          </p:val>
                                        </p:tav>
                                        <p:tav tm="100000">
                                          <p:val>
                                            <p:strVal val="#ppt_h"/>
                                          </p:val>
                                        </p:tav>
                                      </p:tavLst>
                                    </p:anim>
                                    <p:anim calcmode="lin" valueType="num">
                                      <p:cBhvr>
                                        <p:cTn id="22" dur="500" fill="hold"/>
                                        <p:tgtEl>
                                          <p:spTgt spid="87"/>
                                        </p:tgtEl>
                                        <p:attrNameLst>
                                          <p:attrName>style.rotation</p:attrName>
                                        </p:attrNameLst>
                                      </p:cBhvr>
                                      <p:tavLst>
                                        <p:tav tm="0">
                                          <p:val>
                                            <p:fltVal val="360"/>
                                          </p:val>
                                        </p:tav>
                                        <p:tav tm="100000">
                                          <p:val>
                                            <p:fltVal val="0"/>
                                          </p:val>
                                        </p:tav>
                                      </p:tavLst>
                                    </p:anim>
                                    <p:animEffect transition="in" filter="fade">
                                      <p:cBhvr>
                                        <p:cTn id="23" dur="500"/>
                                        <p:tgtEl>
                                          <p:spTgt spid="87"/>
                                        </p:tgtEl>
                                      </p:cBhvr>
                                    </p:animEffect>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 calcmode="lin" valueType="num">
                                      <p:cBhvr>
                                        <p:cTn id="29" dur="500" fill="hold"/>
                                        <p:tgtEl>
                                          <p:spTgt spid="86"/>
                                        </p:tgtEl>
                                        <p:attrNameLst>
                                          <p:attrName>style.rotation</p:attrName>
                                        </p:attrNameLst>
                                      </p:cBhvr>
                                      <p:tavLst>
                                        <p:tav tm="0">
                                          <p:val>
                                            <p:fltVal val="360"/>
                                          </p:val>
                                        </p:tav>
                                        <p:tav tm="100000">
                                          <p:val>
                                            <p:fltVal val="0"/>
                                          </p:val>
                                        </p:tav>
                                      </p:tavLst>
                                    </p:anim>
                                    <p:animEffect transition="in" filter="fade">
                                      <p:cBhvr>
                                        <p:cTn id="30" dur="500"/>
                                        <p:tgtEl>
                                          <p:spTgt spid="8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randombar(horizontal)">
                                      <p:cBhvr>
                                        <p:cTn id="38" dur="500"/>
                                        <p:tgtEl>
                                          <p:spTgt spid="101"/>
                                        </p:tgtEl>
                                      </p:cBhvr>
                                    </p:animEffect>
                                  </p:childTnLst>
                                </p:cTn>
                              </p:par>
                            </p:childTnLst>
                          </p:cTn>
                        </p:par>
                        <p:par>
                          <p:cTn id="39" fill="hold">
                            <p:stCondLst>
                              <p:cond delay="500"/>
                            </p:stCondLst>
                            <p:childTnLst>
                              <p:par>
                                <p:cTn id="40" presetID="49" presetClass="entr" presetSubtype="0" decel="100000" fill="hold" grpId="0" nodeType="afterEffect">
                                  <p:stCondLst>
                                    <p:cond delay="0"/>
                                  </p:stCondLst>
                                  <p:childTnLst>
                                    <p:set>
                                      <p:cBhvr>
                                        <p:cTn id="41" dur="1" fill="hold">
                                          <p:stCondLst>
                                            <p:cond delay="0"/>
                                          </p:stCondLst>
                                        </p:cTn>
                                        <p:tgtEl>
                                          <p:spTgt spid="92"/>
                                        </p:tgtEl>
                                        <p:attrNameLst>
                                          <p:attrName>style.visibility</p:attrName>
                                        </p:attrNameLst>
                                      </p:cBhvr>
                                      <p:to>
                                        <p:strVal val="visible"/>
                                      </p:to>
                                    </p:set>
                                    <p:anim calcmode="lin" valueType="num">
                                      <p:cBhvr>
                                        <p:cTn id="42" dur="500" fill="hold"/>
                                        <p:tgtEl>
                                          <p:spTgt spid="92"/>
                                        </p:tgtEl>
                                        <p:attrNameLst>
                                          <p:attrName>ppt_w</p:attrName>
                                        </p:attrNameLst>
                                      </p:cBhvr>
                                      <p:tavLst>
                                        <p:tav tm="0">
                                          <p:val>
                                            <p:fltVal val="0"/>
                                          </p:val>
                                        </p:tav>
                                        <p:tav tm="100000">
                                          <p:val>
                                            <p:strVal val="#ppt_w"/>
                                          </p:val>
                                        </p:tav>
                                      </p:tavLst>
                                    </p:anim>
                                    <p:anim calcmode="lin" valueType="num">
                                      <p:cBhvr>
                                        <p:cTn id="43" dur="500" fill="hold"/>
                                        <p:tgtEl>
                                          <p:spTgt spid="92"/>
                                        </p:tgtEl>
                                        <p:attrNameLst>
                                          <p:attrName>ppt_h</p:attrName>
                                        </p:attrNameLst>
                                      </p:cBhvr>
                                      <p:tavLst>
                                        <p:tav tm="0">
                                          <p:val>
                                            <p:fltVal val="0"/>
                                          </p:val>
                                        </p:tav>
                                        <p:tav tm="100000">
                                          <p:val>
                                            <p:strVal val="#ppt_h"/>
                                          </p:val>
                                        </p:tav>
                                      </p:tavLst>
                                    </p:anim>
                                    <p:anim calcmode="lin" valueType="num">
                                      <p:cBhvr>
                                        <p:cTn id="44" dur="500" fill="hold"/>
                                        <p:tgtEl>
                                          <p:spTgt spid="92"/>
                                        </p:tgtEl>
                                        <p:attrNameLst>
                                          <p:attrName>style.rotation</p:attrName>
                                        </p:attrNameLst>
                                      </p:cBhvr>
                                      <p:tavLst>
                                        <p:tav tm="0">
                                          <p:val>
                                            <p:fltVal val="360"/>
                                          </p:val>
                                        </p:tav>
                                        <p:tav tm="100000">
                                          <p:val>
                                            <p:fltVal val="0"/>
                                          </p:val>
                                        </p:tav>
                                      </p:tavLst>
                                    </p:anim>
                                    <p:animEffect transition="in" filter="fade">
                                      <p:cBhvr>
                                        <p:cTn id="45" dur="500"/>
                                        <p:tgtEl>
                                          <p:spTgt spid="92"/>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93"/>
                                        </p:tgtEl>
                                        <p:attrNameLst>
                                          <p:attrName>style.visibility</p:attrName>
                                        </p:attrNameLst>
                                      </p:cBhvr>
                                      <p:to>
                                        <p:strVal val="visible"/>
                                      </p:to>
                                    </p:set>
                                    <p:anim calcmode="lin" valueType="num">
                                      <p:cBhvr>
                                        <p:cTn id="48" dur="500" fill="hold"/>
                                        <p:tgtEl>
                                          <p:spTgt spid="93"/>
                                        </p:tgtEl>
                                        <p:attrNameLst>
                                          <p:attrName>ppt_w</p:attrName>
                                        </p:attrNameLst>
                                      </p:cBhvr>
                                      <p:tavLst>
                                        <p:tav tm="0">
                                          <p:val>
                                            <p:fltVal val="0"/>
                                          </p:val>
                                        </p:tav>
                                        <p:tav tm="100000">
                                          <p:val>
                                            <p:strVal val="#ppt_w"/>
                                          </p:val>
                                        </p:tav>
                                      </p:tavLst>
                                    </p:anim>
                                    <p:anim calcmode="lin" valueType="num">
                                      <p:cBhvr>
                                        <p:cTn id="49" dur="500" fill="hold"/>
                                        <p:tgtEl>
                                          <p:spTgt spid="93"/>
                                        </p:tgtEl>
                                        <p:attrNameLst>
                                          <p:attrName>ppt_h</p:attrName>
                                        </p:attrNameLst>
                                      </p:cBhvr>
                                      <p:tavLst>
                                        <p:tav tm="0">
                                          <p:val>
                                            <p:fltVal val="0"/>
                                          </p:val>
                                        </p:tav>
                                        <p:tav tm="100000">
                                          <p:val>
                                            <p:strVal val="#ppt_h"/>
                                          </p:val>
                                        </p:tav>
                                      </p:tavLst>
                                    </p:anim>
                                    <p:anim calcmode="lin" valueType="num">
                                      <p:cBhvr>
                                        <p:cTn id="50" dur="500" fill="hold"/>
                                        <p:tgtEl>
                                          <p:spTgt spid="93"/>
                                        </p:tgtEl>
                                        <p:attrNameLst>
                                          <p:attrName>style.rotation</p:attrName>
                                        </p:attrNameLst>
                                      </p:cBhvr>
                                      <p:tavLst>
                                        <p:tav tm="0">
                                          <p:val>
                                            <p:fltVal val="360"/>
                                          </p:val>
                                        </p:tav>
                                        <p:tav tm="100000">
                                          <p:val>
                                            <p:fltVal val="0"/>
                                          </p:val>
                                        </p:tav>
                                      </p:tavLst>
                                    </p:anim>
                                    <p:animEffect transition="in" filter="fade">
                                      <p:cBhvr>
                                        <p:cTn id="51" dur="500"/>
                                        <p:tgtEl>
                                          <p:spTgt spid="9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02"/>
                                        </p:tgtEl>
                                        <p:attrNameLst>
                                          <p:attrName>style.visibility</p:attrName>
                                        </p:attrNameLst>
                                      </p:cBhvr>
                                      <p:to>
                                        <p:strVal val="visible"/>
                                      </p:to>
                                    </p:set>
                                    <p:animEffect transition="in" filter="wipe(left)">
                                      <p:cBhvr>
                                        <p:cTn id="54" dur="500"/>
                                        <p:tgtEl>
                                          <p:spTgt spid="102"/>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anim calcmode="lin" valueType="num">
                                      <p:cBhvr>
                                        <p:cTn id="57" dur="500" fill="hold"/>
                                        <p:tgtEl>
                                          <p:spTgt spid="104"/>
                                        </p:tgtEl>
                                        <p:attrNameLst>
                                          <p:attrName>ppt_w</p:attrName>
                                        </p:attrNameLst>
                                      </p:cBhvr>
                                      <p:tavLst>
                                        <p:tav tm="0">
                                          <p:val>
                                            <p:fltVal val="0"/>
                                          </p:val>
                                        </p:tav>
                                        <p:tav tm="100000">
                                          <p:val>
                                            <p:strVal val="#ppt_w"/>
                                          </p:val>
                                        </p:tav>
                                      </p:tavLst>
                                    </p:anim>
                                    <p:anim calcmode="lin" valueType="num">
                                      <p:cBhvr>
                                        <p:cTn id="58" dur="500" fill="hold"/>
                                        <p:tgtEl>
                                          <p:spTgt spid="104"/>
                                        </p:tgtEl>
                                        <p:attrNameLst>
                                          <p:attrName>ppt_h</p:attrName>
                                        </p:attrNameLst>
                                      </p:cBhvr>
                                      <p:tavLst>
                                        <p:tav tm="0">
                                          <p:val>
                                            <p:fltVal val="0"/>
                                          </p:val>
                                        </p:tav>
                                        <p:tav tm="100000">
                                          <p:val>
                                            <p:strVal val="#ppt_h"/>
                                          </p:val>
                                        </p:tav>
                                      </p:tavLst>
                                    </p:anim>
                                    <p:anim calcmode="lin" valueType="num">
                                      <p:cBhvr>
                                        <p:cTn id="59" dur="500" fill="hold"/>
                                        <p:tgtEl>
                                          <p:spTgt spid="104"/>
                                        </p:tgtEl>
                                        <p:attrNameLst>
                                          <p:attrName>style.rotation</p:attrName>
                                        </p:attrNameLst>
                                      </p:cBhvr>
                                      <p:tavLst>
                                        <p:tav tm="0">
                                          <p:val>
                                            <p:fltVal val="360"/>
                                          </p:val>
                                        </p:tav>
                                        <p:tav tm="100000">
                                          <p:val>
                                            <p:fltVal val="0"/>
                                          </p:val>
                                        </p:tav>
                                      </p:tavLst>
                                    </p:anim>
                                    <p:animEffect transition="in" filter="fade">
                                      <p:cBhvr>
                                        <p:cTn id="6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1" fill="hold" display="0">
                  <p:stCondLst>
                    <p:cond delay="indefinite"/>
                  </p:stCondLst>
                </p:cTn>
                <p:tgtEl>
                  <p:spTgt spid="2"/>
                </p:tgtEl>
              </p:cMediaNode>
            </p:video>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2"/>
                                        </p:tgtEl>
                                      </p:cBhvr>
                                    </p:cmd>
                                  </p:childTnLst>
                                </p:cTn>
                              </p:par>
                            </p:childTnLst>
                          </p:cTn>
                        </p:par>
                      </p:childTnLst>
                    </p:cTn>
                  </p:par>
                </p:childTnLst>
              </p:cTn>
              <p:nextCondLst>
                <p:cond evt="onClick" delay="0">
                  <p:tgtEl>
                    <p:spTgt spid="2"/>
                  </p:tgtEl>
                </p:cond>
              </p:nextCondLst>
            </p:seq>
          </p:childTnLst>
        </p:cTn>
      </p:par>
    </p:tnLst>
    <p:bldLst>
      <p:bldP spid="86" grpId="0" bldLvl="0" animBg="1"/>
      <p:bldP spid="90" grpId="0"/>
      <p:bldP spid="91" grpId="0"/>
      <p:bldP spid="92" grpId="0" bldLvl="0" animBg="1" autoUpdateAnimBg="0"/>
      <p:bldP spid="101" grpId="0"/>
      <p:bldP spid="102" grpId="0"/>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112"/>
          <p:cNvPicPr>
            <a:picLocks noChangeAspect="1"/>
          </p:cNvPicPr>
          <p:nvPr/>
        </p:nvPicPr>
        <p:blipFill rotWithShape="1">
          <a:blip r:embed="rId6" cstate="screen"/>
          <a:srcRect/>
          <a:stretch>
            <a:fillRect/>
          </a:stretch>
        </p:blipFill>
        <p:spPr>
          <a:xfrm>
            <a:off x="-101600" y="1"/>
            <a:ext cx="12293599" cy="6858000"/>
          </a:xfrm>
          <a:prstGeom prst="rect">
            <a:avLst/>
          </a:prstGeom>
        </p:spPr>
      </p:pic>
      <p:sp>
        <p:nvSpPr>
          <p:cNvPr id="114" name="矩形 113"/>
          <p:cNvSpPr/>
          <p:nvPr/>
        </p:nvSpPr>
        <p:spPr>
          <a:xfrm>
            <a:off x="772795" y="678099"/>
            <a:ext cx="10806611" cy="549418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字魂36号-正文宋楷" panose="02000000000000000000" pitchFamily="2" charset="-122"/>
              <a:ea typeface="字魂36号-正文宋楷" panose="02000000000000000000" pitchFamily="2" charset="-122"/>
            </a:endParaRPr>
          </a:p>
        </p:txBody>
      </p:sp>
      <p:grpSp>
        <p:nvGrpSpPr>
          <p:cNvPr id="3" name="Group 77"/>
          <p:cNvGrpSpPr/>
          <p:nvPr/>
        </p:nvGrpSpPr>
        <p:grpSpPr>
          <a:xfrm>
            <a:off x="8661400" y="3316605"/>
            <a:ext cx="2484120" cy="2651125"/>
            <a:chOff x="1854436" y="3994615"/>
            <a:chExt cx="2133762" cy="1594625"/>
          </a:xfrm>
          <a:solidFill>
            <a:srgbClr val="FF05FF"/>
          </a:solidFill>
        </p:grpSpPr>
        <p:sp>
          <p:nvSpPr>
            <p:cNvPr id="4" name="Freeform: Shape 79"/>
            <p:cNvSpPr/>
            <p:nvPr/>
          </p:nvSpPr>
          <p:spPr bwMode="auto">
            <a:xfrm>
              <a:off x="1854436" y="3994615"/>
              <a:ext cx="118572" cy="1594625"/>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sp>
          <p:nvSpPr>
            <p:cNvPr id="5" name="Freeform: Shape 80"/>
            <p:cNvSpPr/>
            <p:nvPr/>
          </p:nvSpPr>
          <p:spPr bwMode="auto">
            <a:xfrm>
              <a:off x="3867140" y="3994615"/>
              <a:ext cx="121058" cy="1594625"/>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sp>
        <p:nvSpPr>
          <p:cNvPr id="6" name="Freeform: Shape 81"/>
          <p:cNvSpPr/>
          <p:nvPr/>
        </p:nvSpPr>
        <p:spPr bwMode="auto">
          <a:xfrm>
            <a:off x="9758971" y="2475867"/>
            <a:ext cx="568775" cy="568775"/>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nvGrpSpPr>
          <p:cNvPr id="8" name="Group 54"/>
          <p:cNvGrpSpPr/>
          <p:nvPr/>
        </p:nvGrpSpPr>
        <p:grpSpPr>
          <a:xfrm>
            <a:off x="861060" y="1985645"/>
            <a:ext cx="2863850" cy="2594610"/>
            <a:chOff x="1854436" y="3994615"/>
            <a:chExt cx="2133762" cy="1594625"/>
          </a:xfrm>
          <a:solidFill>
            <a:srgbClr val="08FFFF"/>
          </a:solidFill>
        </p:grpSpPr>
        <p:sp>
          <p:nvSpPr>
            <p:cNvPr id="9" name="Freeform: Shape 10"/>
            <p:cNvSpPr/>
            <p:nvPr/>
          </p:nvSpPr>
          <p:spPr bwMode="auto">
            <a:xfrm>
              <a:off x="1854436" y="3994615"/>
              <a:ext cx="118572" cy="1594625"/>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DE044A"/>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sp>
          <p:nvSpPr>
            <p:cNvPr id="10" name="Freeform: Shape 11"/>
            <p:cNvSpPr/>
            <p:nvPr/>
          </p:nvSpPr>
          <p:spPr bwMode="auto">
            <a:xfrm>
              <a:off x="3867140" y="3994615"/>
              <a:ext cx="121058" cy="1594625"/>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DE044A"/>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sp>
        <p:nvSpPr>
          <p:cNvPr id="11" name="Freeform: Shape 82"/>
          <p:cNvSpPr/>
          <p:nvPr/>
        </p:nvSpPr>
        <p:spPr bwMode="auto">
          <a:xfrm>
            <a:off x="2026839" y="2475867"/>
            <a:ext cx="568775" cy="568775"/>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nvGrpSpPr>
          <p:cNvPr id="13" name="Group 67"/>
          <p:cNvGrpSpPr/>
          <p:nvPr/>
        </p:nvGrpSpPr>
        <p:grpSpPr>
          <a:xfrm>
            <a:off x="3775075" y="2936875"/>
            <a:ext cx="2697480" cy="2487295"/>
            <a:chOff x="1854436" y="3994615"/>
            <a:chExt cx="2133762" cy="1594625"/>
          </a:xfrm>
          <a:solidFill>
            <a:srgbClr val="FF05FF"/>
          </a:solidFill>
        </p:grpSpPr>
        <p:sp>
          <p:nvSpPr>
            <p:cNvPr id="14" name="Freeform: Shape 69"/>
            <p:cNvSpPr/>
            <p:nvPr/>
          </p:nvSpPr>
          <p:spPr bwMode="auto">
            <a:xfrm>
              <a:off x="1854436" y="3994615"/>
              <a:ext cx="118572" cy="1594625"/>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1D1B5A"/>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sp>
          <p:nvSpPr>
            <p:cNvPr id="15" name="Freeform: Shape 70"/>
            <p:cNvSpPr/>
            <p:nvPr/>
          </p:nvSpPr>
          <p:spPr bwMode="auto">
            <a:xfrm>
              <a:off x="3867140" y="3994615"/>
              <a:ext cx="121058" cy="1594625"/>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1D1B5A"/>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grpSp>
        <p:nvGrpSpPr>
          <p:cNvPr id="18" name="Group 72"/>
          <p:cNvGrpSpPr/>
          <p:nvPr/>
        </p:nvGrpSpPr>
        <p:grpSpPr>
          <a:xfrm>
            <a:off x="6490335" y="803910"/>
            <a:ext cx="3265805" cy="2512695"/>
            <a:chOff x="1854436" y="3994615"/>
            <a:chExt cx="2133762" cy="1594625"/>
          </a:xfrm>
          <a:solidFill>
            <a:srgbClr val="08FFFF"/>
          </a:solidFill>
        </p:grpSpPr>
        <p:sp>
          <p:nvSpPr>
            <p:cNvPr id="19" name="Freeform: Shape 74"/>
            <p:cNvSpPr/>
            <p:nvPr/>
          </p:nvSpPr>
          <p:spPr bwMode="auto">
            <a:xfrm>
              <a:off x="1854436" y="3994615"/>
              <a:ext cx="118572" cy="1594625"/>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chemeClr val="tx1">
                <a:lumMod val="95000"/>
                <a:lumOff val="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sp>
          <p:nvSpPr>
            <p:cNvPr id="20" name="Freeform: Shape 75"/>
            <p:cNvSpPr/>
            <p:nvPr/>
          </p:nvSpPr>
          <p:spPr bwMode="auto">
            <a:xfrm>
              <a:off x="3867140" y="3994615"/>
              <a:ext cx="121058" cy="1594625"/>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chemeClr val="tx1">
                <a:lumMod val="85000"/>
                <a:lumOff val="1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chemeClr val="tx1">
                    <a:lumMod val="85000"/>
                    <a:lumOff val="15000"/>
                  </a:schemeClr>
                </a:solidFill>
                <a:effectLst/>
                <a:uLnTx/>
                <a:uFillTx/>
                <a:latin typeface="字魂36号-正文宋楷" panose="02000000000000000000" pitchFamily="2" charset="-122"/>
                <a:ea typeface="字魂36号-正文宋楷" panose="02000000000000000000" pitchFamily="2" charset="-122"/>
                <a:sym typeface="+mn-lt"/>
              </a:endParaRPr>
            </a:p>
          </p:txBody>
        </p:sp>
      </p:grpSp>
      <p:sp>
        <p:nvSpPr>
          <p:cNvPr id="112" name="矩形 111"/>
          <p:cNvSpPr/>
          <p:nvPr>
            <p:custDataLst>
              <p:tags r:id="rId1"/>
            </p:custDataLst>
          </p:nvPr>
        </p:nvSpPr>
        <p:spPr>
          <a:xfrm>
            <a:off x="772795" y="804545"/>
            <a:ext cx="4384040" cy="829945"/>
          </a:xfrm>
          <a:prstGeom prst="rect">
            <a:avLst/>
          </a:prstGeom>
          <a:noFill/>
          <a:ln>
            <a:noFill/>
          </a:ln>
        </p:spPr>
        <p:txBody>
          <a:bodyPr wrap="none" rtlCol="0" anchor="t">
            <a:spAutoFit/>
          </a:bodyPr>
          <a:lstStyle/>
          <a:p>
            <a:pPr algn="ctr"/>
            <a:r>
              <a:rPr lang="zh-CN" alt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Effects</a:t>
            </a:r>
            <a:r>
              <a:rPr lang="en-US" altLang="zh-CN"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sym typeface="+mn-ea"/>
              </a:rPr>
              <a:t>:Benefits</a:t>
            </a:r>
          </a:p>
        </p:txBody>
      </p:sp>
      <p:sp>
        <p:nvSpPr>
          <p:cNvPr id="115" name="矩形 114"/>
          <p:cNvSpPr/>
          <p:nvPr/>
        </p:nvSpPr>
        <p:spPr>
          <a:xfrm>
            <a:off x="692785" y="1497965"/>
            <a:ext cx="3350260" cy="487680"/>
          </a:xfrm>
          <a:prstGeom prst="rect">
            <a:avLst/>
          </a:prstGeom>
          <a:noFill/>
          <a:ln>
            <a:noFill/>
          </a:ln>
        </p:spPr>
        <p:txBody>
          <a:bodyPr wrap="none" rtlCol="0" anchor="t">
            <a:noAutofit/>
          </a:bodyPr>
          <a:lstStyle/>
          <a:p>
            <a:pPr marL="0" marR="0" lvl="0" indent="0" algn="ctr" defTabSz="508000" rtl="0" eaLnBrk="0" fontAlgn="auto" latinLnBrk="0" hangingPunct="1">
              <a:lnSpc>
                <a:spcPct val="100000"/>
              </a:lnSpc>
              <a:spcBef>
                <a:spcPts val="0"/>
              </a:spcBef>
              <a:spcAft>
                <a:spcPts val="0"/>
              </a:spcAft>
              <a:buClrTx/>
              <a:buSzTx/>
              <a:buFontTx/>
              <a:buNone/>
              <a:defRPr/>
            </a:pPr>
            <a:r>
              <a:rPr lang="zh-CN" altLang="en-US" sz="2400"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Arial" panose="020B0604020202020204" pitchFamily="34" charset="0"/>
                <a:sym typeface="+mn-ea"/>
              </a:rPr>
              <a:t>Ⅰ</a:t>
            </a:r>
            <a:r>
              <a:rPr lang="en-US" altLang="zh-CN" sz="2400" noProof="0" dirty="0">
                <a:gradFill>
                  <a:gsLst>
                    <a:gs pos="21000">
                      <a:srgbClr val="53575C"/>
                    </a:gs>
                    <a:gs pos="88000">
                      <a:srgbClr val="C5C7CA"/>
                    </a:gs>
                  </a:gsLst>
                  <a:lin ang="5400000"/>
                </a:gradFill>
                <a:effectLst/>
                <a:uLnTx/>
                <a:uFillTx/>
                <a:latin typeface="微软雅黑" panose="020B0503020204020204" charset="-122"/>
                <a:ea typeface="微软雅黑" panose="020B0503020204020204" charset="-122"/>
                <a:cs typeface="Arial" panose="020B0604020202020204" pitchFamily="34" charset="0"/>
                <a:sym typeface="+mn-ea"/>
              </a:rPr>
              <a:t>.</a:t>
            </a:r>
            <a:r>
              <a:rPr lang="zh-CN" altLang="en-US" sz="2400" noProof="0" dirty="0">
                <a:gradFill>
                  <a:gsLst>
                    <a:gs pos="21000">
                      <a:srgbClr val="53575C"/>
                    </a:gs>
                    <a:gs pos="88000">
                      <a:srgbClr val="C5C7CA"/>
                    </a:gs>
                  </a:gsLst>
                  <a:lin ang="5400000"/>
                </a:gradFill>
                <a:effectLst/>
                <a:uLnTx/>
                <a:uFillTx/>
                <a:latin typeface="Arial" panose="020B0604020202020204" pitchFamily="34" charset="0"/>
                <a:ea typeface="字魂36号-正文宋楷" panose="02000000000000000000" pitchFamily="2" charset="-122"/>
                <a:cs typeface="Arial" panose="020B0604020202020204" pitchFamily="34" charset="0"/>
                <a:sym typeface="+mn-ea"/>
              </a:rPr>
              <a:t>Moral Entertainment</a:t>
            </a:r>
            <a:endParaRPr lang="zh-CN" altLang="en-US" sz="2400" b="1" noProof="0" dirty="0">
              <a:gradFill>
                <a:gsLst>
                  <a:gs pos="21000">
                    <a:srgbClr val="53575C"/>
                  </a:gs>
                  <a:gs pos="88000">
                    <a:srgbClr val="C5C7CA"/>
                  </a:gs>
                </a:gsLst>
                <a:lin ang="5400000"/>
              </a:gradFill>
              <a:effectLst/>
              <a:uLnTx/>
              <a:uFillTx/>
              <a:latin typeface="Arial" panose="020B0604020202020204" pitchFamily="34" charset="0"/>
              <a:ea typeface="字魂36号-正文宋楷" panose="02000000000000000000" pitchFamily="2" charset="-122"/>
              <a:cs typeface="Arial" panose="020B0604020202020204" pitchFamily="34" charset="0"/>
              <a:sym typeface="+mn-ea"/>
            </a:endParaRPr>
          </a:p>
        </p:txBody>
      </p:sp>
      <p:sp>
        <p:nvSpPr>
          <p:cNvPr id="116" name="文本框 115"/>
          <p:cNvSpPr txBox="1"/>
          <p:nvPr/>
        </p:nvSpPr>
        <p:spPr>
          <a:xfrm>
            <a:off x="976630" y="1985645"/>
            <a:ext cx="2590800" cy="2594610"/>
          </a:xfrm>
          <a:prstGeom prst="rect">
            <a:avLst/>
          </a:prstGeom>
          <a:noFill/>
        </p:spPr>
        <p:txBody>
          <a:bodyPr wrap="square" rtlCol="0">
            <a:noAutofit/>
          </a:bodyPr>
          <a:lstStyle/>
          <a:p>
            <a:pPr algn="ctr"/>
            <a:r>
              <a:rPr lang="zh-CN" altLang="en-US" dirty="0">
                <a:latin typeface="Arial" panose="020B0604020202020204" pitchFamily="34" charset="0"/>
                <a:cs typeface="Arial" panose="020B0604020202020204" pitchFamily="34" charset="0"/>
              </a:rPr>
              <a:t>The major</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advantage of Tik Tok is that it serves as a great source of entertainment. Overall, </a:t>
            </a:r>
            <a:r>
              <a:rPr lang="en-US" altLang="zh-CN" dirty="0">
                <a:latin typeface="Arial" panose="020B0604020202020204" pitchFamily="34" charset="0"/>
                <a:cs typeface="Arial" panose="020B0604020202020204" pitchFamily="34" charset="0"/>
              </a:rPr>
              <a:t>it</a:t>
            </a:r>
            <a:r>
              <a:rPr lang="zh-CN" altLang="en-US" dirty="0">
                <a:latin typeface="Arial" panose="020B0604020202020204" pitchFamily="34" charset="0"/>
                <a:cs typeface="Arial" panose="020B0604020202020204" pitchFamily="34" charset="0"/>
              </a:rPr>
              <a:t> is a great app to help stay entertained, especially during the stress of the pandemic.</a:t>
            </a:r>
          </a:p>
        </p:txBody>
      </p:sp>
      <p:sp>
        <p:nvSpPr>
          <p:cNvPr id="117" name="矩形 116"/>
          <p:cNvSpPr/>
          <p:nvPr/>
        </p:nvSpPr>
        <p:spPr>
          <a:xfrm>
            <a:off x="6347460" y="4033520"/>
            <a:ext cx="2245360" cy="1198880"/>
          </a:xfrm>
          <a:prstGeom prst="rect">
            <a:avLst/>
          </a:prstGeom>
          <a:noFill/>
          <a:ln>
            <a:noFill/>
          </a:ln>
        </p:spPr>
        <p:txBody>
          <a:bodyPr wrap="square" rtlCol="0" anchor="t">
            <a:spAutoFit/>
            <a:scene3d>
              <a:camera prst="orthographicFront"/>
              <a:lightRig rig="threePt" dir="t"/>
            </a:scene3d>
          </a:bodyPr>
          <a:lstStyle/>
          <a:p>
            <a:pPr algn="ctr"/>
            <a:r>
              <a:rPr lang="zh-CN" altLang="en-US" sz="2400" dirty="0">
                <a:gradFill>
                  <a:gsLst>
                    <a:gs pos="21000">
                      <a:srgbClr val="53575C"/>
                    </a:gs>
                    <a:gs pos="88000">
                      <a:srgbClr val="C5C7CA"/>
                    </a:gs>
                  </a:gsLst>
                  <a:lin ang="5400000"/>
                </a:gradFill>
                <a:effectLst/>
                <a:latin typeface="微软雅黑" panose="020B0503020204020204" charset="-122"/>
                <a:ea typeface="微软雅黑" panose="020B0503020204020204" charset="-122"/>
              </a:rPr>
              <a:t>Ⅳ</a:t>
            </a:r>
            <a:r>
              <a:rPr lang="en-US" altLang="zh-CN" sz="2400" b="1" dirty="0">
                <a:gradFill>
                  <a:gsLst>
                    <a:gs pos="21000">
                      <a:srgbClr val="53575C"/>
                    </a:gs>
                    <a:gs pos="88000">
                      <a:srgbClr val="C5C7CA"/>
                    </a:gs>
                  </a:gsLst>
                  <a:lin ang="5400000"/>
                </a:gradFill>
                <a:effectLst/>
                <a:latin typeface="微软雅黑" panose="020B0503020204020204" charset="-122"/>
                <a:ea typeface="微软雅黑" panose="020B0503020204020204" charset="-122"/>
              </a:rPr>
              <a:t>.</a:t>
            </a:r>
            <a:r>
              <a:rPr lang="zh-CN" altLang="en-US" sz="2400" b="1" dirty="0">
                <a:gradFill>
                  <a:gsLst>
                    <a:gs pos="21000">
                      <a:srgbClr val="53575C"/>
                    </a:gs>
                    <a:gs pos="88000">
                      <a:srgbClr val="C5C7CA"/>
                    </a:gs>
                  </a:gsLst>
                  <a:lin ang="5400000"/>
                </a:gradFill>
                <a:effectLst/>
              </a:rPr>
              <a:t>Providing New Opportunities</a:t>
            </a:r>
          </a:p>
        </p:txBody>
      </p:sp>
      <p:sp>
        <p:nvSpPr>
          <p:cNvPr id="118" name="文本框 117"/>
          <p:cNvSpPr txBox="1"/>
          <p:nvPr/>
        </p:nvSpPr>
        <p:spPr>
          <a:xfrm>
            <a:off x="3815080" y="3044825"/>
            <a:ext cx="2550160" cy="2306955"/>
          </a:xfrm>
          <a:prstGeom prst="rect">
            <a:avLst/>
          </a:prstGeom>
          <a:noFill/>
        </p:spPr>
        <p:txBody>
          <a:bodyPr wrap="square" rtlCol="0">
            <a:spAutoFit/>
          </a:bodyPr>
          <a:lstStyle/>
          <a:p>
            <a:pPr algn="ctr"/>
            <a:r>
              <a:rPr lang="zh-CN" altLang="en-US" dirty="0">
                <a:latin typeface="Arial" panose="020B0604020202020204" pitchFamily="34" charset="0"/>
                <a:cs typeface="Arial" panose="020B0604020202020204" pitchFamily="34" charset="0"/>
              </a:rPr>
              <a:t>With Tik Tok, anyone can create short videos doing anything they choose to do that’s appropriate and legal to ensnare the public interest and become viral in society.</a:t>
            </a:r>
          </a:p>
        </p:txBody>
      </p:sp>
      <p:sp>
        <p:nvSpPr>
          <p:cNvPr id="119" name="矩形 118"/>
          <p:cNvSpPr/>
          <p:nvPr>
            <p:custDataLst>
              <p:tags r:id="rId2"/>
            </p:custDataLst>
          </p:nvPr>
        </p:nvSpPr>
        <p:spPr>
          <a:xfrm>
            <a:off x="4306253" y="2420620"/>
            <a:ext cx="1760855" cy="460375"/>
          </a:xfrm>
          <a:prstGeom prst="rect">
            <a:avLst/>
          </a:prstGeom>
          <a:noFill/>
          <a:ln>
            <a:noFill/>
          </a:ln>
        </p:spPr>
        <p:txBody>
          <a:bodyPr wrap="none" rtlCol="0" anchor="t">
            <a:spAutoFit/>
            <a:scene3d>
              <a:camera prst="orthographicFront"/>
              <a:lightRig rig="threePt" dir="t"/>
            </a:scene3d>
          </a:bodyPr>
          <a:lstStyle/>
          <a:p>
            <a:pPr algn="ctr"/>
            <a:r>
              <a:rPr lang="zh-CN" altLang="en-US" sz="2400" dirty="0">
                <a:gradFill>
                  <a:gsLst>
                    <a:gs pos="21000">
                      <a:srgbClr val="53575C"/>
                    </a:gs>
                    <a:gs pos="88000">
                      <a:srgbClr val="C5C7CA"/>
                    </a:gs>
                  </a:gsLst>
                  <a:lin ang="5400000"/>
                </a:gradFill>
                <a:effectLst/>
                <a:latin typeface="微软雅黑" panose="020B0503020204020204" charset="-122"/>
                <a:ea typeface="微软雅黑" panose="020B0503020204020204" charset="-122"/>
              </a:rPr>
              <a:t>Ⅱ</a:t>
            </a:r>
            <a:r>
              <a:rPr lang="en-US" altLang="zh-CN" sz="2400" b="1" dirty="0">
                <a:gradFill>
                  <a:gsLst>
                    <a:gs pos="21000">
                      <a:srgbClr val="53575C"/>
                    </a:gs>
                    <a:gs pos="88000">
                      <a:srgbClr val="C5C7CA"/>
                    </a:gs>
                  </a:gsLst>
                  <a:lin ang="5400000"/>
                </a:gradFill>
                <a:effectLst/>
                <a:latin typeface="微软雅黑" panose="020B0503020204020204" charset="-122"/>
                <a:ea typeface="微软雅黑" panose="020B0503020204020204" charset="-122"/>
              </a:rPr>
              <a:t>.</a:t>
            </a:r>
            <a:r>
              <a:rPr lang="zh-CN" altLang="en-US" sz="2400" b="1" dirty="0">
                <a:gradFill>
                  <a:gsLst>
                    <a:gs pos="21000">
                      <a:srgbClr val="53575C"/>
                    </a:gs>
                    <a:gs pos="88000">
                      <a:srgbClr val="C5C7CA"/>
                    </a:gs>
                  </a:gsLst>
                  <a:lin ang="5400000"/>
                </a:gradFill>
                <a:effectLst/>
              </a:rPr>
              <a:t>Publicity</a:t>
            </a:r>
          </a:p>
        </p:txBody>
      </p:sp>
      <p:sp>
        <p:nvSpPr>
          <p:cNvPr id="120" name="矩形 119"/>
          <p:cNvSpPr/>
          <p:nvPr>
            <p:custDataLst>
              <p:tags r:id="rId3"/>
            </p:custDataLst>
          </p:nvPr>
        </p:nvSpPr>
        <p:spPr>
          <a:xfrm>
            <a:off x="9570720" y="1455420"/>
            <a:ext cx="2090420" cy="829945"/>
          </a:xfrm>
          <a:prstGeom prst="rect">
            <a:avLst/>
          </a:prstGeom>
          <a:noFill/>
          <a:ln>
            <a:noFill/>
          </a:ln>
        </p:spPr>
        <p:txBody>
          <a:bodyPr wrap="square" rtlCol="0" anchor="t">
            <a:spAutoFit/>
            <a:scene3d>
              <a:camera prst="orthographicFront"/>
              <a:lightRig rig="threePt" dir="t"/>
            </a:scene3d>
          </a:bodyPr>
          <a:lstStyle/>
          <a:p>
            <a:pPr algn="ctr"/>
            <a:r>
              <a:rPr lang="zh-CN" altLang="en-US" sz="2400" dirty="0">
                <a:gradFill>
                  <a:gsLst>
                    <a:gs pos="21000">
                      <a:srgbClr val="53575C"/>
                    </a:gs>
                    <a:gs pos="88000">
                      <a:srgbClr val="C5C7CA"/>
                    </a:gs>
                  </a:gsLst>
                  <a:lin ang="5400000"/>
                </a:gradFill>
                <a:effectLst/>
                <a:latin typeface="微软雅黑" panose="020B0503020204020204" charset="-122"/>
                <a:ea typeface="微软雅黑" panose="020B0503020204020204" charset="-122"/>
              </a:rPr>
              <a:t>Ⅲ</a:t>
            </a:r>
            <a:r>
              <a:rPr lang="en-US" altLang="zh-CN" sz="2400" b="1" dirty="0">
                <a:gradFill>
                  <a:gsLst>
                    <a:gs pos="21000">
                      <a:srgbClr val="53575C"/>
                    </a:gs>
                    <a:gs pos="88000">
                      <a:srgbClr val="C5C7CA"/>
                    </a:gs>
                  </a:gsLst>
                  <a:lin ang="5400000"/>
                </a:gradFill>
                <a:effectLst/>
                <a:latin typeface="微软雅黑" panose="020B0503020204020204" charset="-122"/>
                <a:ea typeface="微软雅黑" panose="020B0503020204020204" charset="-122"/>
              </a:rPr>
              <a:t>.</a:t>
            </a:r>
            <a:r>
              <a:rPr lang="zh-CN" altLang="en-US" sz="2400" b="1" dirty="0">
                <a:gradFill>
                  <a:gsLst>
                    <a:gs pos="21000">
                      <a:srgbClr val="53575C"/>
                    </a:gs>
                    <a:gs pos="88000">
                      <a:srgbClr val="C5C7CA"/>
                    </a:gs>
                  </a:gsLst>
                  <a:lin ang="5400000"/>
                </a:gradFill>
                <a:effectLst/>
              </a:rPr>
              <a:t> Learning New Things</a:t>
            </a:r>
          </a:p>
        </p:txBody>
      </p:sp>
      <p:sp>
        <p:nvSpPr>
          <p:cNvPr id="121" name="文本框 120"/>
          <p:cNvSpPr txBox="1"/>
          <p:nvPr/>
        </p:nvSpPr>
        <p:spPr>
          <a:xfrm>
            <a:off x="6492875" y="804545"/>
            <a:ext cx="3131820" cy="2783840"/>
          </a:xfrm>
          <a:prstGeom prst="rect">
            <a:avLst/>
          </a:prstGeom>
          <a:noFill/>
        </p:spPr>
        <p:txBody>
          <a:bodyPr wrap="square" rtlCol="0">
            <a:noAutofit/>
          </a:bodyPr>
          <a:lstStyle/>
          <a:p>
            <a:pPr algn="ctr"/>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here are some people that make videos with great opportunities and life tips that can help many people. Also, there are other people like doctors or teachers on Tik Tok utilizing the platform to teach new things every day.</a:t>
            </a:r>
          </a:p>
        </p:txBody>
      </p:sp>
      <p:sp>
        <p:nvSpPr>
          <p:cNvPr id="122" name="文本框 121"/>
          <p:cNvSpPr txBox="1"/>
          <p:nvPr/>
        </p:nvSpPr>
        <p:spPr>
          <a:xfrm>
            <a:off x="8661400" y="3425190"/>
            <a:ext cx="2484755" cy="2584450"/>
          </a:xfrm>
          <a:prstGeom prst="rect">
            <a:avLst/>
          </a:prstGeom>
          <a:noFill/>
        </p:spPr>
        <p:txBody>
          <a:bodyPr wrap="square" rtlCol="0">
            <a:spAutoFit/>
          </a:bodyPr>
          <a:lstStyle/>
          <a:p>
            <a:pPr algn="ctr"/>
            <a:r>
              <a:rPr lang="zh-CN" altLang="en-US" dirty="0">
                <a:latin typeface="Arial" panose="020B0604020202020204" pitchFamily="34" charset="0"/>
                <a:cs typeface="Arial" panose="020B0604020202020204" pitchFamily="34" charset="0"/>
              </a:rPr>
              <a:t>As an engaging </a:t>
            </a:r>
          </a:p>
          <a:p>
            <a:pPr algn="ctr"/>
            <a:r>
              <a:rPr lang="zh-CN" altLang="en-US" dirty="0">
                <a:latin typeface="Arial" panose="020B0604020202020204" pitchFamily="34" charset="0"/>
                <a:cs typeface="Arial" panose="020B0604020202020204" pitchFamily="34" charset="0"/>
              </a:rPr>
              <a:t>platform, Tik Tok connects determined youths together to volunteer for </a:t>
            </a:r>
          </a:p>
          <a:p>
            <a:pPr algn="ctr"/>
            <a:r>
              <a:rPr lang="zh-CN" altLang="en-US" dirty="0">
                <a:latin typeface="Arial" panose="020B0604020202020204" pitchFamily="34" charset="0"/>
                <a:cs typeface="Arial" panose="020B0604020202020204" pitchFamily="34" charset="0"/>
              </a:rPr>
              <a:t>nonprofits like Chinese Red Cross Foundation or intern for companies.</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barn(inVertical)">
                                      <p:cBhvr>
                                        <p:cTn id="13" dur="5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anim calcmode="lin" valueType="num">
                                      <p:cBhvr additive="base">
                                        <p:cTn id="18" dur="500" fill="hold"/>
                                        <p:tgtEl>
                                          <p:spTgt spid="116"/>
                                        </p:tgtEl>
                                        <p:attrNameLst>
                                          <p:attrName>ppt_x</p:attrName>
                                        </p:attrNameLst>
                                      </p:cBhvr>
                                      <p:tavLst>
                                        <p:tav tm="0">
                                          <p:val>
                                            <p:strVal val="#ppt_x"/>
                                          </p:val>
                                        </p:tav>
                                        <p:tav tm="100000">
                                          <p:val>
                                            <p:strVal val="#ppt_x"/>
                                          </p:val>
                                        </p:tav>
                                      </p:tavLst>
                                    </p:anim>
                                    <p:anim calcmode="lin" valueType="num">
                                      <p:cBhvr additive="base">
                                        <p:cTn id="19" dur="500" fill="hold"/>
                                        <p:tgtEl>
                                          <p:spTgt spid="11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9"/>
                                        </p:tgtEl>
                                        <p:attrNameLst>
                                          <p:attrName>style.visibility</p:attrName>
                                        </p:attrNameLst>
                                      </p:cBhvr>
                                      <p:to>
                                        <p:strVal val="visible"/>
                                      </p:to>
                                    </p:set>
                                    <p:animEffect transition="in" filter="barn(inVertical)">
                                      <p:cBhvr>
                                        <p:cTn id="30" dur="500"/>
                                        <p:tgtEl>
                                          <p:spTgt spid="1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16" presetClass="entr" presetSubtype="21"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Effect transition="in" filter="barn(inVertical)">
                                      <p:cBhvr>
                                        <p:cTn id="39" dur="500"/>
                                        <p:tgtEl>
                                          <p:spTgt spid="1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barn(inVertical)">
                                      <p:cBhvr>
                                        <p:cTn id="44" dur="500"/>
                                        <p:tgtEl>
                                          <p:spTgt spid="120"/>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1"/>
                                        </p:tgtEl>
                                        <p:attrNameLst>
                                          <p:attrName>style.visibility</p:attrName>
                                        </p:attrNameLst>
                                      </p:cBhvr>
                                      <p:to>
                                        <p:strVal val="visible"/>
                                      </p:to>
                                    </p:set>
                                    <p:animEffect transition="in" filter="barn(inVertical)">
                                      <p:cBhvr>
                                        <p:cTn id="53" dur="500"/>
                                        <p:tgtEl>
                                          <p:spTgt spid="12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barn(inVertical)">
                                      <p:cBhvr>
                                        <p:cTn id="58" dur="500"/>
                                        <p:tgtEl>
                                          <p:spTgt spid="1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barn(inVertical)">
                                      <p:cBhvr>
                                        <p:cTn id="63" dur="500"/>
                                        <p:tgtEl>
                                          <p:spTgt spid="122"/>
                                        </p:tgtEl>
                                      </p:cBhvr>
                                    </p:animEffect>
                                  </p:childTnLst>
                                </p:cTn>
                              </p:par>
                            </p:childTnLst>
                          </p:cTn>
                        </p:par>
                        <p:par>
                          <p:cTn id="64" fill="hold">
                            <p:stCondLst>
                              <p:cond delay="500"/>
                            </p:stCondLst>
                            <p:childTnLst>
                              <p:par>
                                <p:cTn id="65" presetID="2" presetClass="entr" presetSubtype="4"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5" grpId="0"/>
      <p:bldP spid="116" grpId="0"/>
      <p:bldP spid="117" grpId="0"/>
      <p:bldP spid="118" grpId="0"/>
      <p:bldP spid="119" grpId="0"/>
      <p:bldP spid="120" grpId="0"/>
      <p:bldP spid="121" grpId="0"/>
      <p:bldP spid="12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3f08847b-3562-49db-986c-ed09e1940253"/>
  <p:tag name="COMMONDATA" val="eyJoZGlkIjoiNmU0ZmZkNDA1M2RkOTQ1ZmY4YTNjOTFiYzc5MTZlNmQifQ=="/>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PA" val="v5.0.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PA" val="v5.0.0"/>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PA" val="v5.0.0"/>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713</Words>
  <Application>Microsoft Office PowerPoint</Application>
  <PresentationFormat>宽屏</PresentationFormat>
  <Paragraphs>92</Paragraphs>
  <Slides>14</Slides>
  <Notes>14</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14</vt:i4>
      </vt:variant>
    </vt:vector>
  </HeadingPairs>
  <TitlesOfParts>
    <vt:vector size="23" baseType="lpstr">
      <vt:lpstr>等线</vt:lpstr>
      <vt:lpstr>等线 Light</vt:lpstr>
      <vt:lpstr>仿宋</vt:lpstr>
      <vt:lpstr>微软雅黑</vt:lpstr>
      <vt:lpstr>字魂36号-正文宋楷</vt:lpstr>
      <vt:lpstr>Arial</vt:lpstr>
      <vt:lpstr>Calibri</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www.2ppt.com-爱PPT提供资源下载</dc:title>
  <dc:subject>www.2ppt.com-爱PPT提供资源下载</dc:subject>
  <dc:creator>www.2ppt.com-爱PPT提供资源下载</dc:creator>
  <dc:description>www.2ppt.com-爱PPT提供资源下载</dc:description>
  <cp:lastModifiedBy>舒 思靖</cp:lastModifiedBy>
  <cp:revision>57</cp:revision>
  <dcterms:created xsi:type="dcterms:W3CDTF">2023-03-16T05:29:00Z</dcterms:created>
  <dcterms:modified xsi:type="dcterms:W3CDTF">2023-03-21T14:06:25Z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F3B52C4A5FB94815AFB9E9C046746BA8</vt:lpwstr>
  </property>
  <property fmtid="{D5CDD505-2E9C-101B-9397-08002B2CF9AE}" pid="3" name="KSOProductBuildVer">
    <vt:lpwstr>2052-11.1.0.13703</vt:lpwstr>
  </property>
</Properties>
</file>