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4" r:id="rId14"/>
    <p:sldId id="275" r:id="rId15"/>
    <p:sldId id="276" r:id="rId16"/>
    <p:sldId id="281" r:id="rId17"/>
    <p:sldId id="282" r:id="rId18"/>
    <p:sldId id="283" r:id="rId19"/>
    <p:sldId id="285" r:id="rId20"/>
  </p:sldIdLst>
  <p:sldSz cx="12192000" cy="6858000"/>
  <p:notesSz cx="6858000" cy="9144000"/>
  <p:embeddedFontLst>
    <p:embeddedFont>
      <p:font typeface="OPPOSans R" panose="02010600030101010101" charset="-122"/>
      <p:regular r:id="rId21"/>
    </p:embeddedFont>
    <p:embeddedFont>
      <p:font typeface="slideyouran" panose="02010600030101010101" charset="-122"/>
      <p:regular r:id="rId22"/>
    </p:embeddedFont>
    <p:embeddedFont>
      <p:font typeface="Source Han Sans CN Bold" panose="02010600030101010101" charset="-1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397232" y="2446772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8890" y="1628775"/>
            <a:ext cx="9634855" cy="3933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8800" b="1">
                <a:ln w="7938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Bamboo Weaving</a:t>
            </a:r>
          </a:p>
          <a:p>
            <a:pPr algn="ctr">
              <a:lnSpc>
                <a:spcPct val="120000"/>
              </a:lnSpc>
            </a:pPr>
            <a:endParaRPr kumimoji="1" lang="zh-CN" altLang="en-US" sz="88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/>
          </a:blip>
          <a:srcRect l="32530" b="48074"/>
          <a:stretch>
            <a:fillRect/>
          </a:stretch>
        </p:blipFill>
        <p:spPr>
          <a:xfrm rot="21324476">
            <a:off x="-132490" y="3386111"/>
            <a:ext cx="2085209" cy="3561077"/>
          </a:xfrm>
          <a:custGeom>
            <a:avLst/>
            <a:gdLst/>
            <a:ahLst/>
            <a:cxnLst/>
            <a:rect l="l" t="t" r="r" b="b"/>
            <a:pathLst>
              <a:path w="2085209" h="3561077">
                <a:moveTo>
                  <a:pt x="2085209" y="0"/>
                </a:moveTo>
                <a:lnTo>
                  <a:pt x="2085209" y="3561077"/>
                </a:lnTo>
                <a:lnTo>
                  <a:pt x="0" y="3393596"/>
                </a:lnTo>
                <a:lnTo>
                  <a:pt x="27257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54653" t="43009" r="29037" b="45375"/>
          <a:stretch>
            <a:fillRect/>
          </a:stretch>
        </p:blipFill>
        <p:spPr>
          <a:xfrm rot="10800000" flipH="1">
            <a:off x="11042077" y="888940"/>
            <a:ext cx="533367" cy="62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alphaModFix/>
          </a:blip>
          <a:srcRect l="54653" t="43009" r="29037" b="45375"/>
          <a:stretch>
            <a:fillRect/>
          </a:stretch>
        </p:blipFill>
        <p:spPr>
          <a:xfrm rot="12373718" flipH="1">
            <a:off x="10616733" y="-248320"/>
            <a:ext cx="798747" cy="93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975333" y="2714139"/>
            <a:ext cx="2243522" cy="4176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2156460" y="4869180"/>
            <a:ext cx="7231380" cy="16617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The toolkit includes knives, shavers, awls, and weaving frames. Each tool has a specific function in the weaving process.</a:t>
            </a:r>
          </a:p>
        </p:txBody>
      </p:sp>
      <p:sp>
        <p:nvSpPr>
          <p:cNvPr id="12" name="标题 1"/>
          <p:cNvSpPr txBox="1"/>
          <p:nvPr/>
        </p:nvSpPr>
        <p:spPr>
          <a:xfrm>
            <a:off x="877405" y="22818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Toolkit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95" y="1124585"/>
            <a:ext cx="6264910" cy="36410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6455760" y="2131927"/>
            <a:ext cx="5296185" cy="39848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60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Techniques 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007852" y="2421460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352040" y="2061210"/>
            <a:ext cx="1357630" cy="127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标题 1"/>
          <p:cNvCxnSpPr/>
          <p:nvPr/>
        </p:nvCxnSpPr>
        <p:spPr>
          <a:xfrm>
            <a:off x="607967" y="5229454"/>
            <a:ext cx="10852876" cy="0"/>
          </a:xfrm>
          <a:prstGeom prst="line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  <a:headEnd type="oval" w="med" len="med"/>
            <a:tailEnd type="oval"/>
          </a:ln>
        </p:spPr>
      </p:cxnSp>
      <p:sp>
        <p:nvSpPr>
          <p:cNvPr id="14" name="标题 1"/>
          <p:cNvSpPr txBox="1"/>
          <p:nvPr/>
        </p:nvSpPr>
        <p:spPr>
          <a:xfrm>
            <a:off x="5194935" y="5453380"/>
            <a:ext cx="1802130" cy="112204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Twill Weave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斜纹编织</a:t>
            </a:r>
            <a:endParaRPr kumimoji="1"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877405" y="22818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Basic Weaving Methods</a:t>
            </a: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5" y="1556385"/>
            <a:ext cx="2475230" cy="3357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0594" t="17969" r="9490" b="17106"/>
          <a:stretch>
            <a:fillRect/>
          </a:stretch>
        </p:blipFill>
        <p:spPr>
          <a:xfrm>
            <a:off x="4766945" y="1556385"/>
            <a:ext cx="2553335" cy="3324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1113" r="11094"/>
          <a:stretch>
            <a:fillRect/>
          </a:stretch>
        </p:blipFill>
        <p:spPr>
          <a:xfrm>
            <a:off x="8484870" y="1556385"/>
            <a:ext cx="2520315" cy="3352165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1271270" y="5300980"/>
            <a:ext cx="2244090" cy="1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Checker Weave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方格编织</a:t>
            </a:r>
            <a:endParaRPr kumimoji="1"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8616315" y="5301615"/>
            <a:ext cx="2297430" cy="145796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Hexagonal Weave 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六角孔编织</a:t>
            </a:r>
            <a:endParaRPr kumimoji="1"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6222715" y="1953492"/>
            <a:ext cx="5296185" cy="39848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54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Regional Styles and Masterpieces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719562" y="2349070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207260" y="2132965"/>
            <a:ext cx="1388110" cy="10941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989965" y="116840"/>
            <a:ext cx="4808220" cy="13735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0B05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Regional Variations</a:t>
            </a:r>
          </a:p>
        </p:txBody>
      </p:sp>
      <p:cxnSp>
        <p:nvCxnSpPr>
          <p:cNvPr id="6" name="标题 1"/>
          <p:cNvCxnSpPr/>
          <p:nvPr/>
        </p:nvCxnSpPr>
        <p:spPr>
          <a:xfrm flipH="1">
            <a:off x="989695" y="35780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1487702" y="5352827"/>
            <a:ext cx="3822700" cy="110744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 Sichuan——Gong Fan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“silk- like” fans </a:t>
            </a:r>
          </a:p>
        </p:txBody>
      </p:sp>
      <p:sp>
        <p:nvSpPr>
          <p:cNvPr id="12" name="标题 1"/>
          <p:cNvSpPr txBox="1"/>
          <p:nvPr/>
        </p:nvSpPr>
        <p:spPr>
          <a:xfrm>
            <a:off x="6600190" y="5589270"/>
            <a:ext cx="4603115" cy="55372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Fujian——Anxi Bamboo- Tea Ware</a:t>
            </a:r>
          </a:p>
        </p:txBody>
      </p:sp>
      <p:pic>
        <p:nvPicPr>
          <p:cNvPr id="31" name="图片 30"/>
          <p:cNvPicPr/>
          <p:nvPr/>
        </p:nvPicPr>
        <p:blipFill>
          <a:blip r:embed="rId3"/>
          <a:stretch>
            <a:fillRect/>
          </a:stretch>
        </p:blipFill>
        <p:spPr>
          <a:xfrm>
            <a:off x="1736725" y="1196975"/>
            <a:ext cx="3213735" cy="3993515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4"/>
          <a:stretch>
            <a:fillRect/>
          </a:stretch>
        </p:blipFill>
        <p:spPr>
          <a:xfrm>
            <a:off x="7032625" y="1268730"/>
            <a:ext cx="3336925" cy="3921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1847336" y="5229127"/>
            <a:ext cx="3661024" cy="11694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“Bamboo Dragonfly” toys 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7392035" y="5229225"/>
            <a:ext cx="2837180" cy="11982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Bamboo Lanterns</a:t>
            </a:r>
          </a:p>
        </p:txBody>
      </p:sp>
      <p:sp>
        <p:nvSpPr>
          <p:cNvPr id="9" name="标题 1"/>
          <p:cNvSpPr txBox="1"/>
          <p:nvPr/>
        </p:nvSpPr>
        <p:spPr>
          <a:xfrm>
            <a:off x="877405" y="22818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Iconic Artworks</a:t>
            </a:r>
            <a:endParaRPr kumimoji="1" lang="zh-CN" altLang="en-US"/>
          </a:p>
        </p:txBody>
      </p:sp>
      <p:pic>
        <p:nvPicPr>
          <p:cNvPr id="25" name="图片 24"/>
          <p:cNvPicPr/>
          <p:nvPr/>
        </p:nvPicPr>
        <p:blipFill>
          <a:blip r:embed="rId3"/>
          <a:stretch>
            <a:fillRect/>
          </a:stretch>
        </p:blipFill>
        <p:spPr>
          <a:xfrm>
            <a:off x="1991995" y="1412875"/>
            <a:ext cx="3021330" cy="3517900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4"/>
          <a:stretch>
            <a:fillRect/>
          </a:stretch>
        </p:blipFill>
        <p:spPr>
          <a:xfrm>
            <a:off x="7248525" y="1412875"/>
            <a:ext cx="291338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-2730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5592160" y="1773152"/>
            <a:ext cx="5296185" cy="39848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44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Conclusion Preserving the Craft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071862" y="2133170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1776095" y="1996440"/>
            <a:ext cx="1142365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063115" y="1988820"/>
            <a:ext cx="3663315" cy="34620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indent="0" algn="just" fontAlgn="auto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One of the main challenges facing bamboo weaving is the declining number of artisans. This is due to the difficulty of the craft and the competition from factory- made products. </a:t>
            </a: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Preserving the craft requires addressing these challenges.</a:t>
            </a:r>
            <a:endParaRPr kumimoji="1"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30000"/>
              </a:lnSpc>
            </a:pP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Times New Roman" panose="02020603050405020304" charset="0"/>
              <a:ea typeface="Source Han Sans" panose="020B0400000000000000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887845" y="2420620"/>
            <a:ext cx="2531745" cy="58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Declining Artisans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1487005" y="62061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Challenges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98880" y="260521"/>
            <a:ext cx="8547100" cy="864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Preservation Efforts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6433185" y="4725670"/>
            <a:ext cx="4114800" cy="1624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Youth workshops, and e-commerce platforms like Taobao’s intangible cultural heritage shops are helping to preserve the craft.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70" y="1124585"/>
            <a:ext cx="4389120" cy="5226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7932" b="6393"/>
          <a:stretch>
            <a:fillRect/>
          </a:stretch>
        </p:blipFill>
        <p:spPr>
          <a:xfrm>
            <a:off x="6671945" y="548640"/>
            <a:ext cx="3493135" cy="4173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397232" y="2446772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47215" y="1412875"/>
            <a:ext cx="9136380" cy="2796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72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ea typeface="slideyouran" panose="00000500000000000000" charset="-122"/>
                <a:cs typeface="Comic Sans MS" panose="030F0702030302020204" charset="0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/>
          </a:blip>
          <a:srcRect l="32530" b="48074"/>
          <a:stretch>
            <a:fillRect/>
          </a:stretch>
        </p:blipFill>
        <p:spPr>
          <a:xfrm rot="21324476">
            <a:off x="-132490" y="3386111"/>
            <a:ext cx="2085209" cy="3561077"/>
          </a:xfrm>
          <a:custGeom>
            <a:avLst/>
            <a:gdLst/>
            <a:ahLst/>
            <a:cxnLst/>
            <a:rect l="l" t="t" r="r" b="b"/>
            <a:pathLst>
              <a:path w="2085209" h="3561077">
                <a:moveTo>
                  <a:pt x="2085209" y="0"/>
                </a:moveTo>
                <a:lnTo>
                  <a:pt x="2085209" y="3561077"/>
                </a:lnTo>
                <a:lnTo>
                  <a:pt x="0" y="3393596"/>
                </a:lnTo>
                <a:lnTo>
                  <a:pt x="27257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54653" t="43009" r="29037" b="45375"/>
          <a:stretch>
            <a:fillRect/>
          </a:stretch>
        </p:blipFill>
        <p:spPr>
          <a:xfrm rot="10800000" flipH="1">
            <a:off x="11042077" y="888940"/>
            <a:ext cx="533367" cy="62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alphaModFix/>
          </a:blip>
          <a:srcRect l="54653" t="43009" r="29037" b="45375"/>
          <a:stretch>
            <a:fillRect/>
          </a:stretch>
        </p:blipFill>
        <p:spPr>
          <a:xfrm rot="12373718" flipH="1">
            <a:off x="10616733" y="-248320"/>
            <a:ext cx="798747" cy="93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9975333" y="2714139"/>
            <a:ext cx="2243522" cy="4176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768006" y="475938"/>
            <a:ext cx="2554605" cy="8915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3DBC91">
                    <a:alpha val="100000"/>
                  </a:srgbClr>
                </a:solidFill>
                <a:latin typeface="Times New Roman" panose="02020603050405020304" charset="0"/>
                <a:ea typeface="OPPOSans R" panose="00020600040101010101" charset="-122"/>
                <a:cs typeface="Times New Roman" panose="02020603050405020304" charset="0"/>
              </a:rPr>
              <a:t>CONTENT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2567305" y="2682240"/>
            <a:ext cx="2294890" cy="68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indent="0" algn="l" fontAlgn="auto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Introduction to Bamboo Weaving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1590851" y="2768945"/>
            <a:ext cx="7543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639546" y="3639250"/>
            <a:ext cx="1920913" cy="686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Materials and Tools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1559101" y="3692834"/>
            <a:ext cx="8686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43700" y="2589530"/>
            <a:ext cx="2695575" cy="68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 Cultural Significance</a:t>
            </a:r>
          </a:p>
        </p:txBody>
      </p:sp>
      <p:sp>
        <p:nvSpPr>
          <p:cNvPr id="14" name="标题 1"/>
          <p:cNvSpPr txBox="1"/>
          <p:nvPr/>
        </p:nvSpPr>
        <p:spPr>
          <a:xfrm>
            <a:off x="5519857" y="2673060"/>
            <a:ext cx="8686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743700" y="3585845"/>
            <a:ext cx="2226945" cy="73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Techniques 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5519857" y="3652466"/>
            <a:ext cx="8686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775448" y="2529648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775448" y="3501043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735751" y="2525838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735751" y="3478830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567305" y="4596765"/>
            <a:ext cx="2261870" cy="68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Regional Styles and Masterpieces</a:t>
            </a:r>
          </a:p>
        </p:txBody>
      </p:sp>
      <p:sp>
        <p:nvSpPr>
          <p:cNvPr id="30" name="标题 1"/>
          <p:cNvSpPr txBox="1"/>
          <p:nvPr/>
        </p:nvSpPr>
        <p:spPr>
          <a:xfrm>
            <a:off x="1590851" y="4717858"/>
            <a:ext cx="8686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519222" y="4631135"/>
            <a:ext cx="868680" cy="59944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775448" y="4562262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5725591" y="4468929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34098" y="5522925"/>
            <a:ext cx="456389" cy="595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6743700" y="4544060"/>
            <a:ext cx="2475865" cy="6864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Arial" panose="020B0604020202020204" pitchFamily="34" charset="0"/>
                <a:ea typeface="OPPOSans H" panose="00020600040101010101" charset="-122"/>
                <a:cs typeface="Arial" panose="020B0604020202020204" pitchFamily="34" charset="0"/>
              </a:rPr>
              <a:t>Conclusion: Preserving the Craft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5448015" y="1700762"/>
            <a:ext cx="5296185" cy="39848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60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Introduction to Bamboo Weaving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281412" y="2709115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1703705" y="2032000"/>
            <a:ext cx="1781810" cy="1494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标题 1"/>
          <p:cNvCxnSpPr/>
          <p:nvPr/>
        </p:nvCxnSpPr>
        <p:spPr>
          <a:xfrm>
            <a:off x="723900" y="3093481"/>
            <a:ext cx="363220" cy="0"/>
          </a:xfrm>
          <a:prstGeom prst="straightConnector1">
            <a:avLst/>
          </a:prstGeom>
          <a:noFill/>
          <a:ln w="57150" cap="sq">
            <a:solidFill>
              <a:srgbClr val="FFFFFF">
                <a:alpha val="100000"/>
              </a:srgbClr>
            </a:solidFill>
            <a:miter/>
            <a:tailEnd type="triangle"/>
          </a:ln>
        </p:spPr>
      </p:cxnSp>
      <p:cxnSp>
        <p:nvCxnSpPr>
          <p:cNvPr id="4" name="标题 1"/>
          <p:cNvCxnSpPr/>
          <p:nvPr/>
        </p:nvCxnSpPr>
        <p:spPr>
          <a:xfrm>
            <a:off x="1559561" y="1989137"/>
            <a:ext cx="4816471" cy="1"/>
          </a:xfrm>
          <a:prstGeom prst="line">
            <a:avLst/>
          </a:prstGeom>
          <a:noFill/>
          <a:ln w="10477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2469280" y="2968274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306240" y="2968274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75860" y="2073264"/>
            <a:ext cx="42135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Bamboo weaving is a traditional Chinese craft using bamboo strips to create various objects. It dates back thousands of years and is still practiced today.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1847619" y="4869168"/>
            <a:ext cx="4201391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This craft combines artistry and functionality, making it unique among traditional crafts.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1703705" y="764540"/>
            <a:ext cx="8991600" cy="11405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Traditional Craft</a:t>
            </a:r>
          </a:p>
        </p:txBody>
      </p:sp>
      <p:sp>
        <p:nvSpPr>
          <p:cNvPr id="12" name="标题 1"/>
          <p:cNvSpPr txBox="1"/>
          <p:nvPr/>
        </p:nvSpPr>
        <p:spPr>
          <a:xfrm>
            <a:off x="877405" y="18881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Definition</a:t>
            </a:r>
            <a:endParaRPr kumimoji="1" lang="zh-CN" altLang="en-US"/>
          </a:p>
        </p:txBody>
      </p:sp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6708775" y="1917065"/>
            <a:ext cx="4505325" cy="4003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5304155" y="1628775"/>
            <a:ext cx="6173470" cy="3984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indent="0" algn="just" fontAlgn="auto">
              <a:lnSpc>
                <a:spcPct val="120000"/>
              </a:lnSpc>
            </a:pPr>
            <a:endParaRPr kumimoji="1" lang="en-US" altLang="zh-CN" sz="4800" b="1">
              <a:ln w="7366">
                <a:solidFill>
                  <a:srgbClr val="FFFFFF">
                    <a:alpha val="100000"/>
                  </a:srgbClr>
                </a:solidFill>
              </a:ln>
              <a:gradFill>
                <a:gsLst>
                  <a:gs pos="0">
                    <a:srgbClr val="808080">
                      <a:alpha val="100000"/>
                    </a:srgbClr>
                  </a:gs>
                  <a:gs pos="100000">
                    <a:srgbClr val="404040">
                      <a:alpha val="100000"/>
                    </a:srgbClr>
                  </a:gs>
                </a:gsLst>
                <a:lin ang="5400000" scaled="0"/>
              </a:gradFill>
              <a:latin typeface="slideyouran" panose="00000500000000000000" charset="-122"/>
              <a:ea typeface="slideyouran" panose="00000500000000000000" charset="-122"/>
              <a:cs typeface="slideyouran" panose="00000500000000000000" charset="-122"/>
            </a:endParaRPr>
          </a:p>
          <a:p>
            <a:pPr indent="0" algn="just" fontAlgn="auto">
              <a:lnSpc>
                <a:spcPct val="120000"/>
              </a:lnSpc>
            </a:pPr>
            <a:r>
              <a:rPr kumimoji="1" lang="en-US" altLang="zh-CN" sz="48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Cultural Significance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071862" y="2853260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1559560" y="2564765"/>
            <a:ext cx="1257935" cy="1104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标题 1"/>
          <p:cNvCxnSpPr/>
          <p:nvPr>
            <p:custDataLst>
              <p:tags r:id="rId1"/>
            </p:custDataLst>
          </p:nvPr>
        </p:nvCxnSpPr>
        <p:spPr>
          <a:xfrm flipV="1">
            <a:off x="5159226" y="2636286"/>
            <a:ext cx="1200150" cy="22225"/>
          </a:xfrm>
          <a:prstGeom prst="line">
            <a:avLst/>
          </a:prstGeom>
          <a:noFill/>
          <a:ln w="6350" cap="sq">
            <a:solidFill>
              <a:schemeClr val="bg1">
                <a:lumMod val="65000"/>
              </a:schemeClr>
            </a:solidFill>
            <a:miter/>
            <a:tailEnd type="oval"/>
          </a:ln>
        </p:spPr>
      </p:cxn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2310130" y="3429000"/>
            <a:ext cx="6330950" cy="1079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Bamboo is known as the “gentleman’s plant” in Chinese culture, symbolizing resilience and humility. Its qualities are admired and emulated.</a:t>
            </a:r>
          </a:p>
        </p:txBody>
      </p:sp>
      <p:sp>
        <p:nvSpPr>
          <p:cNvPr id="10" name="标题 1"/>
          <p:cNvSpPr txBox="1"/>
          <p:nvPr/>
        </p:nvSpPr>
        <p:spPr>
          <a:xfrm>
            <a:off x="6527800" y="2276475"/>
            <a:ext cx="4321810" cy="6673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Bamboo as a Symbol of Virtue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622770" y="62061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Cultural Symbols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416050" y="4940935"/>
            <a:ext cx="4772025" cy="1612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Dongyang Bamboo Weaving 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from Zhejiang </a:t>
            </a:r>
          </a:p>
        </p:txBody>
      </p:sp>
      <p:sp>
        <p:nvSpPr>
          <p:cNvPr id="5" name="标题 1"/>
          <p:cNvSpPr txBox="1"/>
          <p:nvPr/>
        </p:nvSpPr>
        <p:spPr>
          <a:xfrm>
            <a:off x="6888480" y="4940935"/>
            <a:ext cx="4847590" cy="1612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3600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Qingshen Bamboo Art 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from Sichuan 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1055831" y="908764"/>
            <a:ext cx="9846853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Recognized Intangible Cultural Heritage</a:t>
            </a:r>
            <a:endParaRPr kumimoji="1"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77405" y="228184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UNESCO Status</a:t>
            </a:r>
            <a:endParaRPr kumimoji="1" lang="zh-CN" altLang="en-US"/>
          </a:p>
        </p:txBody>
      </p:sp>
      <p:pic>
        <p:nvPicPr>
          <p:cNvPr id="23" name="图片 22"/>
          <p:cNvPicPr/>
          <p:nvPr/>
        </p:nvPicPr>
        <p:blipFill>
          <a:blip r:embed="rId3"/>
          <a:stretch>
            <a:fillRect/>
          </a:stretch>
        </p:blipFill>
        <p:spPr>
          <a:xfrm>
            <a:off x="983615" y="1734820"/>
            <a:ext cx="5469255" cy="2722245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4"/>
          <a:stretch>
            <a:fillRect/>
          </a:stretch>
        </p:blipFill>
        <p:spPr>
          <a:xfrm>
            <a:off x="7560945" y="1963420"/>
            <a:ext cx="3429000" cy="27165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35000"/>
          </a:blip>
          <a:srcRect l="1597" t="4455" r="1966" b="846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5929658" y="2131900"/>
            <a:ext cx="5680818" cy="1295109"/>
          </a:xfrm>
          <a:custGeom>
            <a:avLst/>
            <a:gdLst>
              <a:gd name="connsiteX0" fmla="*/ 5244738 w 5680817"/>
              <a:gd name="connsiteY0" fmla="*/ 608044 h 1295108"/>
              <a:gd name="connsiteX1" fmla="*/ 5256738 w 5680817"/>
              <a:gd name="connsiteY1" fmla="*/ 625931 h 1295108"/>
              <a:gd name="connsiteX2" fmla="*/ 5213945 w 5680817"/>
              <a:gd name="connsiteY2" fmla="*/ 634308 h 1295108"/>
              <a:gd name="connsiteX3" fmla="*/ 5293644 w 5680817"/>
              <a:gd name="connsiteY3" fmla="*/ 687064 h 1295108"/>
              <a:gd name="connsiteX4" fmla="*/ 5256964 w 5680817"/>
              <a:gd name="connsiteY4" fmla="*/ 674837 h 1295108"/>
              <a:gd name="connsiteX5" fmla="*/ 5251983 w 5680817"/>
              <a:gd name="connsiteY5" fmla="*/ 679592 h 1295108"/>
              <a:gd name="connsiteX6" fmla="*/ 5276662 w 5680817"/>
              <a:gd name="connsiteY6" fmla="*/ 739140 h 1295108"/>
              <a:gd name="connsiteX7" fmla="*/ 5274625 w 5680817"/>
              <a:gd name="connsiteY7" fmla="*/ 769480 h 1295108"/>
              <a:gd name="connsiteX8" fmla="*/ 5251983 w 5680817"/>
              <a:gd name="connsiteY8" fmla="*/ 764951 h 1295108"/>
              <a:gd name="connsiteX9" fmla="*/ 5199002 w 5680817"/>
              <a:gd name="connsiteY9" fmla="*/ 748876 h 1295108"/>
              <a:gd name="connsiteX10" fmla="*/ 5120661 w 5680817"/>
              <a:gd name="connsiteY10" fmla="*/ 706988 h 1295108"/>
              <a:gd name="connsiteX11" fmla="*/ 5100283 w 5680817"/>
              <a:gd name="connsiteY11" fmla="*/ 734838 h 1295108"/>
              <a:gd name="connsiteX12" fmla="*/ 5078321 w 5680817"/>
              <a:gd name="connsiteY12" fmla="*/ 717857 h 1295108"/>
              <a:gd name="connsiteX13" fmla="*/ 5051604 w 5680817"/>
              <a:gd name="connsiteY13" fmla="*/ 711743 h 1295108"/>
              <a:gd name="connsiteX14" fmla="*/ 5012660 w 5680817"/>
              <a:gd name="connsiteY14" fmla="*/ 706536 h 1295108"/>
              <a:gd name="connsiteX15" fmla="*/ 4980055 w 5680817"/>
              <a:gd name="connsiteY15" fmla="*/ 692045 h 1295108"/>
              <a:gd name="connsiteX16" fmla="*/ 4964433 w 5680817"/>
              <a:gd name="connsiteY16" fmla="*/ 667592 h 1295108"/>
              <a:gd name="connsiteX17" fmla="*/ 4996584 w 5680817"/>
              <a:gd name="connsiteY17" fmla="*/ 676196 h 1295108"/>
              <a:gd name="connsiteX18" fmla="*/ 4999301 w 5680817"/>
              <a:gd name="connsiteY18" fmla="*/ 667365 h 1295108"/>
              <a:gd name="connsiteX19" fmla="*/ 4948357 w 5680817"/>
              <a:gd name="connsiteY19" fmla="*/ 644724 h 1295108"/>
              <a:gd name="connsiteX20" fmla="*/ 4959225 w 5680817"/>
              <a:gd name="connsiteY20" fmla="*/ 633176 h 1295108"/>
              <a:gd name="connsiteX21" fmla="*/ 4923904 w 5680817"/>
              <a:gd name="connsiteY21" fmla="*/ 631365 h 1295108"/>
              <a:gd name="connsiteX22" fmla="*/ 4922319 w 5680817"/>
              <a:gd name="connsiteY22" fmla="*/ 637252 h 1295108"/>
              <a:gd name="connsiteX23" fmla="*/ 4935225 w 5680817"/>
              <a:gd name="connsiteY23" fmla="*/ 647441 h 1295108"/>
              <a:gd name="connsiteX24" fmla="*/ 4926847 w 5680817"/>
              <a:gd name="connsiteY24" fmla="*/ 661026 h 1295108"/>
              <a:gd name="connsiteX25" fmla="*/ 4944508 w 5680817"/>
              <a:gd name="connsiteY25" fmla="*/ 676196 h 1295108"/>
              <a:gd name="connsiteX26" fmla="*/ 4942696 w 5680817"/>
              <a:gd name="connsiteY26" fmla="*/ 679592 h 1295108"/>
              <a:gd name="connsiteX27" fmla="*/ 4928433 w 5680817"/>
              <a:gd name="connsiteY27" fmla="*/ 677101 h 1295108"/>
              <a:gd name="connsiteX28" fmla="*/ 4917112 w 5680817"/>
              <a:gd name="connsiteY28" fmla="*/ 705177 h 1295108"/>
              <a:gd name="connsiteX29" fmla="*/ 4930017 w 5680817"/>
              <a:gd name="connsiteY29" fmla="*/ 730083 h 1295108"/>
              <a:gd name="connsiteX30" fmla="*/ 4882696 w 5680817"/>
              <a:gd name="connsiteY30" fmla="*/ 726913 h 1295108"/>
              <a:gd name="connsiteX31" fmla="*/ 4894017 w 5680817"/>
              <a:gd name="connsiteY31" fmla="*/ 737555 h 1295108"/>
              <a:gd name="connsiteX32" fmla="*/ 4856205 w 5680817"/>
              <a:gd name="connsiteY32" fmla="*/ 697026 h 1295108"/>
              <a:gd name="connsiteX33" fmla="*/ 4823148 w 5680817"/>
              <a:gd name="connsiteY33" fmla="*/ 705177 h 1295108"/>
              <a:gd name="connsiteX34" fmla="*/ 4822242 w 5680817"/>
              <a:gd name="connsiteY34" fmla="*/ 720121 h 1295108"/>
              <a:gd name="connsiteX35" fmla="*/ 4826545 w 5680817"/>
              <a:gd name="connsiteY35" fmla="*/ 763366 h 1295108"/>
              <a:gd name="connsiteX36" fmla="*/ 4807525 w 5680817"/>
              <a:gd name="connsiteY36" fmla="*/ 758612 h 1295108"/>
              <a:gd name="connsiteX37" fmla="*/ 4804808 w 5680817"/>
              <a:gd name="connsiteY37" fmla="*/ 735970 h 1295108"/>
              <a:gd name="connsiteX38" fmla="*/ 4805940 w 5680817"/>
              <a:gd name="connsiteY38" fmla="*/ 707668 h 1295108"/>
              <a:gd name="connsiteX39" fmla="*/ 4789638 w 5680817"/>
              <a:gd name="connsiteY39" fmla="*/ 717404 h 1295108"/>
              <a:gd name="connsiteX40" fmla="*/ 4778091 w 5680817"/>
              <a:gd name="connsiteY40" fmla="*/ 688196 h 1295108"/>
              <a:gd name="connsiteX41" fmla="*/ 4787148 w 5680817"/>
              <a:gd name="connsiteY41" fmla="*/ 669403 h 1295108"/>
              <a:gd name="connsiteX42" fmla="*/ 4763827 w 5680817"/>
              <a:gd name="connsiteY42" fmla="*/ 678007 h 1295108"/>
              <a:gd name="connsiteX43" fmla="*/ 4708354 w 5680817"/>
              <a:gd name="connsiteY43" fmla="*/ 666913 h 1295108"/>
              <a:gd name="connsiteX44" fmla="*/ 4709260 w 5680817"/>
              <a:gd name="connsiteY44" fmla="*/ 660799 h 1295108"/>
              <a:gd name="connsiteX45" fmla="*/ 4736430 w 5680817"/>
              <a:gd name="connsiteY45" fmla="*/ 652422 h 1295108"/>
              <a:gd name="connsiteX46" fmla="*/ 4696128 w 5680817"/>
              <a:gd name="connsiteY46" fmla="*/ 642686 h 1295108"/>
              <a:gd name="connsiteX47" fmla="*/ 4718090 w 5680817"/>
              <a:gd name="connsiteY47" fmla="*/ 610535 h 1295108"/>
              <a:gd name="connsiteX48" fmla="*/ 4699071 w 5680817"/>
              <a:gd name="connsiteY48" fmla="*/ 573629 h 1295108"/>
              <a:gd name="connsiteX49" fmla="*/ 4730996 w 5680817"/>
              <a:gd name="connsiteY49" fmla="*/ 568195 h 1295108"/>
              <a:gd name="connsiteX50" fmla="*/ 4683222 w 5680817"/>
              <a:gd name="connsiteY50" fmla="*/ 521552 h 1295108"/>
              <a:gd name="connsiteX51" fmla="*/ 4646769 w 5680817"/>
              <a:gd name="connsiteY51" fmla="*/ 517930 h 1295108"/>
              <a:gd name="connsiteX52" fmla="*/ 4594693 w 5680817"/>
              <a:gd name="connsiteY52" fmla="*/ 485099 h 1295108"/>
              <a:gd name="connsiteX53" fmla="*/ 4537636 w 5680817"/>
              <a:gd name="connsiteY53" fmla="*/ 492345 h 1295108"/>
              <a:gd name="connsiteX54" fmla="*/ 4544881 w 5680817"/>
              <a:gd name="connsiteY54" fmla="*/ 518156 h 1295108"/>
              <a:gd name="connsiteX55" fmla="*/ 4571825 w 5680817"/>
              <a:gd name="connsiteY55" fmla="*/ 500948 h 1295108"/>
              <a:gd name="connsiteX56" fmla="*/ 4588806 w 5680817"/>
              <a:gd name="connsiteY56" fmla="*/ 515439 h 1295108"/>
              <a:gd name="connsiteX57" fmla="*/ 4581561 w 5680817"/>
              <a:gd name="connsiteY57" fmla="*/ 538987 h 1295108"/>
              <a:gd name="connsiteX58" fmla="*/ 4590844 w 5680817"/>
              <a:gd name="connsiteY58" fmla="*/ 555742 h 1295108"/>
              <a:gd name="connsiteX59" fmla="*/ 4629787 w 5680817"/>
              <a:gd name="connsiteY59" fmla="*/ 550534 h 1295108"/>
              <a:gd name="connsiteX60" fmla="*/ 4601259 w 5680817"/>
              <a:gd name="connsiteY60" fmla="*/ 513401 h 1295108"/>
              <a:gd name="connsiteX61" fmla="*/ 4636807 w 5680817"/>
              <a:gd name="connsiteY61" fmla="*/ 526081 h 1295108"/>
              <a:gd name="connsiteX62" fmla="*/ 4652882 w 5680817"/>
              <a:gd name="connsiteY62" fmla="*/ 543741 h 1295108"/>
              <a:gd name="connsiteX63" fmla="*/ 4699524 w 5680817"/>
              <a:gd name="connsiteY63" fmla="*/ 547590 h 1295108"/>
              <a:gd name="connsiteX64" fmla="*/ 4699524 w 5680817"/>
              <a:gd name="connsiteY64" fmla="*/ 553251 h 1295108"/>
              <a:gd name="connsiteX65" fmla="*/ 4657410 w 5680817"/>
              <a:gd name="connsiteY65" fmla="*/ 568421 h 1295108"/>
              <a:gd name="connsiteX66" fmla="*/ 4680731 w 5680817"/>
              <a:gd name="connsiteY66" fmla="*/ 597176 h 1295108"/>
              <a:gd name="connsiteX67" fmla="*/ 4586542 w 5680817"/>
              <a:gd name="connsiteY67" fmla="*/ 580647 h 1295108"/>
              <a:gd name="connsiteX68" fmla="*/ 4592429 w 5680817"/>
              <a:gd name="connsiteY68" fmla="*/ 611667 h 1295108"/>
              <a:gd name="connsiteX69" fmla="*/ 4666014 w 5680817"/>
              <a:gd name="connsiteY69" fmla="*/ 613252 h 1295108"/>
              <a:gd name="connsiteX70" fmla="*/ 4700204 w 5680817"/>
              <a:gd name="connsiteY70" fmla="*/ 658082 h 1295108"/>
              <a:gd name="connsiteX71" fmla="*/ 4657410 w 5680817"/>
              <a:gd name="connsiteY71" fmla="*/ 698611 h 1295108"/>
              <a:gd name="connsiteX72" fmla="*/ 4587221 w 5680817"/>
              <a:gd name="connsiteY72" fmla="*/ 682083 h 1295108"/>
              <a:gd name="connsiteX73" fmla="*/ 4560504 w 5680817"/>
              <a:gd name="connsiteY73" fmla="*/ 645177 h 1295108"/>
              <a:gd name="connsiteX74" fmla="*/ 4616202 w 5680817"/>
              <a:gd name="connsiteY74" fmla="*/ 645177 h 1295108"/>
              <a:gd name="connsiteX75" fmla="*/ 4618014 w 5680817"/>
              <a:gd name="connsiteY75" fmla="*/ 642686 h 1295108"/>
              <a:gd name="connsiteX76" fmla="*/ 4554164 w 5680817"/>
              <a:gd name="connsiteY76" fmla="*/ 619365 h 1295108"/>
              <a:gd name="connsiteX77" fmla="*/ 4575221 w 5680817"/>
              <a:gd name="connsiteY77" fmla="*/ 596497 h 1295108"/>
              <a:gd name="connsiteX78" fmla="*/ 4553032 w 5680817"/>
              <a:gd name="connsiteY78" fmla="*/ 590157 h 1295108"/>
              <a:gd name="connsiteX79" fmla="*/ 4544881 w 5680817"/>
              <a:gd name="connsiteY79" fmla="*/ 566383 h 1295108"/>
              <a:gd name="connsiteX80" fmla="*/ 4519975 w 5680817"/>
              <a:gd name="connsiteY80" fmla="*/ 574761 h 1295108"/>
              <a:gd name="connsiteX81" fmla="*/ 4532654 w 5680817"/>
              <a:gd name="connsiteY81" fmla="*/ 601025 h 1295108"/>
              <a:gd name="connsiteX82" fmla="*/ 4523824 w 5680817"/>
              <a:gd name="connsiteY82" fmla="*/ 599667 h 1295108"/>
              <a:gd name="connsiteX83" fmla="*/ 4509786 w 5680817"/>
              <a:gd name="connsiteY83" fmla="*/ 601704 h 1295108"/>
              <a:gd name="connsiteX84" fmla="*/ 4512956 w 5680817"/>
              <a:gd name="connsiteY84" fmla="*/ 617554 h 1295108"/>
              <a:gd name="connsiteX85" fmla="*/ 4552805 w 5680817"/>
              <a:gd name="connsiteY85" fmla="*/ 666913 h 1295108"/>
              <a:gd name="connsiteX86" fmla="*/ 4571145 w 5680817"/>
              <a:gd name="connsiteY86" fmla="*/ 680498 h 1295108"/>
              <a:gd name="connsiteX87" fmla="*/ 4592429 w 5680817"/>
              <a:gd name="connsiteY87" fmla="*/ 713555 h 1295108"/>
              <a:gd name="connsiteX88" fmla="*/ 4630693 w 5680817"/>
              <a:gd name="connsiteY88" fmla="*/ 725555 h 1295108"/>
              <a:gd name="connsiteX89" fmla="*/ 4684807 w 5680817"/>
              <a:gd name="connsiteY89" fmla="*/ 721932 h 1295108"/>
              <a:gd name="connsiteX90" fmla="*/ 4711750 w 5680817"/>
              <a:gd name="connsiteY90" fmla="*/ 725781 h 1295108"/>
              <a:gd name="connsiteX91" fmla="*/ 4718090 w 5680817"/>
              <a:gd name="connsiteY91" fmla="*/ 703819 h 1295108"/>
              <a:gd name="connsiteX92" fmla="*/ 4738015 w 5680817"/>
              <a:gd name="connsiteY92" fmla="*/ 737328 h 1295108"/>
              <a:gd name="connsiteX93" fmla="*/ 4656278 w 5680817"/>
              <a:gd name="connsiteY93" fmla="*/ 731894 h 1295108"/>
              <a:gd name="connsiteX94" fmla="*/ 4654014 w 5680817"/>
              <a:gd name="connsiteY94" fmla="*/ 739140 h 1295108"/>
              <a:gd name="connsiteX95" fmla="*/ 4634995 w 5680817"/>
              <a:gd name="connsiteY95" fmla="*/ 743215 h 1295108"/>
              <a:gd name="connsiteX96" fmla="*/ 4633184 w 5680817"/>
              <a:gd name="connsiteY96" fmla="*/ 754310 h 1295108"/>
              <a:gd name="connsiteX97" fmla="*/ 4661033 w 5680817"/>
              <a:gd name="connsiteY97" fmla="*/ 753857 h 1295108"/>
              <a:gd name="connsiteX98" fmla="*/ 4679826 w 5680817"/>
              <a:gd name="connsiteY98" fmla="*/ 750461 h 1295108"/>
              <a:gd name="connsiteX99" fmla="*/ 4706769 w 5680817"/>
              <a:gd name="connsiteY99" fmla="*/ 791669 h 1295108"/>
              <a:gd name="connsiteX100" fmla="*/ 4713562 w 5680817"/>
              <a:gd name="connsiteY100" fmla="*/ 787593 h 1295108"/>
              <a:gd name="connsiteX101" fmla="*/ 4708581 w 5680817"/>
              <a:gd name="connsiteY101" fmla="*/ 769027 h 1295108"/>
              <a:gd name="connsiteX102" fmla="*/ 4679826 w 5680817"/>
              <a:gd name="connsiteY102" fmla="*/ 750234 h 1295108"/>
              <a:gd name="connsiteX103" fmla="*/ 4754317 w 5680817"/>
              <a:gd name="connsiteY103" fmla="*/ 769480 h 1295108"/>
              <a:gd name="connsiteX104" fmla="*/ 4816356 w 5680817"/>
              <a:gd name="connsiteY104" fmla="*/ 781706 h 1295108"/>
              <a:gd name="connsiteX105" fmla="*/ 4836054 w 5680817"/>
              <a:gd name="connsiteY105" fmla="*/ 798008 h 1295108"/>
              <a:gd name="connsiteX106" fmla="*/ 4846469 w 5680817"/>
              <a:gd name="connsiteY106" fmla="*/ 813858 h 1295108"/>
              <a:gd name="connsiteX107" fmla="*/ 4853261 w 5680817"/>
              <a:gd name="connsiteY107" fmla="*/ 810461 h 1295108"/>
              <a:gd name="connsiteX108" fmla="*/ 4846243 w 5680817"/>
              <a:gd name="connsiteY108" fmla="*/ 784423 h 1295108"/>
              <a:gd name="connsiteX109" fmla="*/ 4867073 w 5680817"/>
              <a:gd name="connsiteY109" fmla="*/ 798688 h 1295108"/>
              <a:gd name="connsiteX110" fmla="*/ 4861639 w 5680817"/>
              <a:gd name="connsiteY110" fmla="*/ 810688 h 1295108"/>
              <a:gd name="connsiteX111" fmla="*/ 4900809 w 5680817"/>
              <a:gd name="connsiteY111" fmla="*/ 813858 h 1295108"/>
              <a:gd name="connsiteX112" fmla="*/ 4897413 w 5680817"/>
              <a:gd name="connsiteY112" fmla="*/ 779216 h 1295108"/>
              <a:gd name="connsiteX113" fmla="*/ 4893111 w 5680817"/>
              <a:gd name="connsiteY113" fmla="*/ 779895 h 1295108"/>
              <a:gd name="connsiteX114" fmla="*/ 4907602 w 5680817"/>
              <a:gd name="connsiteY114" fmla="*/ 753857 h 1295108"/>
              <a:gd name="connsiteX115" fmla="*/ 4913715 w 5680817"/>
              <a:gd name="connsiteY115" fmla="*/ 800273 h 1295108"/>
              <a:gd name="connsiteX116" fmla="*/ 5035302 w 5680817"/>
              <a:gd name="connsiteY116" fmla="*/ 835594 h 1295108"/>
              <a:gd name="connsiteX117" fmla="*/ 5104359 w 5680817"/>
              <a:gd name="connsiteY117" fmla="*/ 874085 h 1295108"/>
              <a:gd name="connsiteX118" fmla="*/ 5148736 w 5680817"/>
              <a:gd name="connsiteY118" fmla="*/ 879745 h 1295108"/>
              <a:gd name="connsiteX119" fmla="*/ 5168209 w 5680817"/>
              <a:gd name="connsiteY119" fmla="*/ 892877 h 1295108"/>
              <a:gd name="connsiteX120" fmla="*/ 5178624 w 5680817"/>
              <a:gd name="connsiteY120" fmla="*/ 904877 h 1295108"/>
              <a:gd name="connsiteX121" fmla="*/ 5217341 w 5680817"/>
              <a:gd name="connsiteY121" fmla="*/ 882915 h 1295108"/>
              <a:gd name="connsiteX122" fmla="*/ 5223002 w 5680817"/>
              <a:gd name="connsiteY122" fmla="*/ 886311 h 1295108"/>
              <a:gd name="connsiteX123" fmla="*/ 5212587 w 5680817"/>
              <a:gd name="connsiteY123" fmla="*/ 917557 h 1295108"/>
              <a:gd name="connsiteX124" fmla="*/ 5525722 w 5680817"/>
              <a:gd name="connsiteY124" fmla="*/ 1030539 h 1295108"/>
              <a:gd name="connsiteX125" fmla="*/ 5521420 w 5680817"/>
              <a:gd name="connsiteY125" fmla="*/ 1046615 h 1295108"/>
              <a:gd name="connsiteX126" fmla="*/ 5495835 w 5680817"/>
              <a:gd name="connsiteY126" fmla="*/ 1041407 h 1295108"/>
              <a:gd name="connsiteX127" fmla="*/ 5359305 w 5680817"/>
              <a:gd name="connsiteY127" fmla="*/ 1000879 h 1295108"/>
              <a:gd name="connsiteX128" fmla="*/ 5282323 w 5680817"/>
              <a:gd name="connsiteY128" fmla="*/ 970086 h 1295108"/>
              <a:gd name="connsiteX129" fmla="*/ 5126095 w 5680817"/>
              <a:gd name="connsiteY129" fmla="*/ 924802 h 1295108"/>
              <a:gd name="connsiteX130" fmla="*/ 4984584 w 5680817"/>
              <a:gd name="connsiteY130" fmla="*/ 886538 h 1295108"/>
              <a:gd name="connsiteX131" fmla="*/ 4781261 w 5680817"/>
              <a:gd name="connsiteY131" fmla="*/ 846915 h 1295108"/>
              <a:gd name="connsiteX132" fmla="*/ 4759751 w 5680817"/>
              <a:gd name="connsiteY132" fmla="*/ 835820 h 1295108"/>
              <a:gd name="connsiteX133" fmla="*/ 4707449 w 5680817"/>
              <a:gd name="connsiteY133" fmla="*/ 823820 h 1295108"/>
              <a:gd name="connsiteX134" fmla="*/ 4633184 w 5680817"/>
              <a:gd name="connsiteY134" fmla="*/ 809556 h 1295108"/>
              <a:gd name="connsiteX135" fmla="*/ 4582919 w 5680817"/>
              <a:gd name="connsiteY135" fmla="*/ 790310 h 1295108"/>
              <a:gd name="connsiteX136" fmla="*/ 4523145 w 5680817"/>
              <a:gd name="connsiteY136" fmla="*/ 780348 h 1295108"/>
              <a:gd name="connsiteX137" fmla="*/ 4438012 w 5680817"/>
              <a:gd name="connsiteY137" fmla="*/ 770159 h 1295108"/>
              <a:gd name="connsiteX138" fmla="*/ 4410615 w 5680817"/>
              <a:gd name="connsiteY138" fmla="*/ 754083 h 1295108"/>
              <a:gd name="connsiteX139" fmla="*/ 4376653 w 5680817"/>
              <a:gd name="connsiteY139" fmla="*/ 751140 h 1295108"/>
              <a:gd name="connsiteX140" fmla="*/ 4323445 w 5680817"/>
              <a:gd name="connsiteY140" fmla="*/ 747064 h 1295108"/>
              <a:gd name="connsiteX141" fmla="*/ 4186235 w 5680817"/>
              <a:gd name="connsiteY141" fmla="*/ 750008 h 1295108"/>
              <a:gd name="connsiteX142" fmla="*/ 4134159 w 5680817"/>
              <a:gd name="connsiteY142" fmla="*/ 749102 h 1295108"/>
              <a:gd name="connsiteX143" fmla="*/ 4111970 w 5680817"/>
              <a:gd name="connsiteY143" fmla="*/ 762687 h 1295108"/>
              <a:gd name="connsiteX144" fmla="*/ 4089329 w 5680817"/>
              <a:gd name="connsiteY144" fmla="*/ 777631 h 1295108"/>
              <a:gd name="connsiteX145" fmla="*/ 4080272 w 5680817"/>
              <a:gd name="connsiteY145" fmla="*/ 766763 h 1295108"/>
              <a:gd name="connsiteX146" fmla="*/ 4097933 w 5680817"/>
              <a:gd name="connsiteY146" fmla="*/ 752951 h 1295108"/>
              <a:gd name="connsiteX147" fmla="*/ 4001931 w 5680817"/>
              <a:gd name="connsiteY147" fmla="*/ 752951 h 1295108"/>
              <a:gd name="connsiteX148" fmla="*/ 4008271 w 5680817"/>
              <a:gd name="connsiteY148" fmla="*/ 763819 h 1295108"/>
              <a:gd name="connsiteX149" fmla="*/ 3972950 w 5680817"/>
              <a:gd name="connsiteY149" fmla="*/ 793254 h 1295108"/>
              <a:gd name="connsiteX150" fmla="*/ 4003064 w 5680817"/>
              <a:gd name="connsiteY150" fmla="*/ 813178 h 1295108"/>
              <a:gd name="connsiteX151" fmla="*/ 3977705 w 5680817"/>
              <a:gd name="connsiteY151" fmla="*/ 824726 h 1295108"/>
              <a:gd name="connsiteX152" fmla="*/ 3914081 w 5680817"/>
              <a:gd name="connsiteY152" fmla="*/ 824273 h 1295108"/>
              <a:gd name="connsiteX153" fmla="*/ 3899817 w 5680817"/>
              <a:gd name="connsiteY153" fmla="*/ 814084 h 1295108"/>
              <a:gd name="connsiteX154" fmla="*/ 3920195 w 5680817"/>
              <a:gd name="connsiteY154" fmla="*/ 808424 h 1295108"/>
              <a:gd name="connsiteX155" fmla="*/ 3908194 w 5680817"/>
              <a:gd name="connsiteY155" fmla="*/ 792801 h 1295108"/>
              <a:gd name="connsiteX156" fmla="*/ 3823062 w 5680817"/>
              <a:gd name="connsiteY156" fmla="*/ 771518 h 1295108"/>
              <a:gd name="connsiteX157" fmla="*/ 3840722 w 5680817"/>
              <a:gd name="connsiteY157" fmla="*/ 770838 h 1295108"/>
              <a:gd name="connsiteX158" fmla="*/ 3852043 w 5680817"/>
              <a:gd name="connsiteY158" fmla="*/ 777404 h 1295108"/>
              <a:gd name="connsiteX159" fmla="*/ 3953704 w 5680817"/>
              <a:gd name="connsiteY159" fmla="*/ 788046 h 1295108"/>
              <a:gd name="connsiteX160" fmla="*/ 3945327 w 5680817"/>
              <a:gd name="connsiteY160" fmla="*/ 753631 h 1295108"/>
              <a:gd name="connsiteX161" fmla="*/ 3865402 w 5680817"/>
              <a:gd name="connsiteY161" fmla="*/ 747291 h 1295108"/>
              <a:gd name="connsiteX162" fmla="*/ 3852043 w 5680817"/>
              <a:gd name="connsiteY162" fmla="*/ 746838 h 1295108"/>
              <a:gd name="connsiteX163" fmla="*/ 3833477 w 5680817"/>
              <a:gd name="connsiteY163" fmla="*/ 743668 h 1295108"/>
              <a:gd name="connsiteX164" fmla="*/ 3791589 w 5680817"/>
              <a:gd name="connsiteY164" fmla="*/ 741630 h 1295108"/>
              <a:gd name="connsiteX165" fmla="*/ 3761929 w 5680817"/>
              <a:gd name="connsiteY165" fmla="*/ 744347 h 1295108"/>
              <a:gd name="connsiteX166" fmla="*/ 3719362 w 5680817"/>
              <a:gd name="connsiteY166" fmla="*/ 766310 h 1295108"/>
              <a:gd name="connsiteX167" fmla="*/ 3766457 w 5680817"/>
              <a:gd name="connsiteY167" fmla="*/ 774687 h 1295108"/>
              <a:gd name="connsiteX168" fmla="*/ 3715513 w 5680817"/>
              <a:gd name="connsiteY168" fmla="*/ 790537 h 1295108"/>
              <a:gd name="connsiteX169" fmla="*/ 3692418 w 5680817"/>
              <a:gd name="connsiteY169" fmla="*/ 810461 h 1295108"/>
              <a:gd name="connsiteX170" fmla="*/ 3706230 w 5680817"/>
              <a:gd name="connsiteY170" fmla="*/ 765404 h 1295108"/>
              <a:gd name="connsiteX171" fmla="*/ 3692645 w 5680817"/>
              <a:gd name="connsiteY171" fmla="*/ 747291 h 1295108"/>
              <a:gd name="connsiteX172" fmla="*/ 3662079 w 5680817"/>
              <a:gd name="connsiteY172" fmla="*/ 743442 h 1295108"/>
              <a:gd name="connsiteX173" fmla="*/ 3592116 w 5680817"/>
              <a:gd name="connsiteY173" fmla="*/ 733932 h 1295108"/>
              <a:gd name="connsiteX174" fmla="*/ 3601172 w 5680817"/>
              <a:gd name="connsiteY174" fmla="*/ 749329 h 1295108"/>
              <a:gd name="connsiteX175" fmla="*/ 3601399 w 5680817"/>
              <a:gd name="connsiteY175" fmla="*/ 765404 h 1295108"/>
              <a:gd name="connsiteX176" fmla="*/ 3592116 w 5680817"/>
              <a:gd name="connsiteY176" fmla="*/ 768801 h 1295108"/>
              <a:gd name="connsiteX177" fmla="*/ 3584644 w 5680817"/>
              <a:gd name="connsiteY177" fmla="*/ 755215 h 1295108"/>
              <a:gd name="connsiteX178" fmla="*/ 3573776 w 5680817"/>
              <a:gd name="connsiteY178" fmla="*/ 740272 h 1295108"/>
              <a:gd name="connsiteX179" fmla="*/ 3564040 w 5680817"/>
              <a:gd name="connsiteY179" fmla="*/ 741857 h 1295108"/>
              <a:gd name="connsiteX180" fmla="*/ 3560417 w 5680817"/>
              <a:gd name="connsiteY180" fmla="*/ 758612 h 1295108"/>
              <a:gd name="connsiteX181" fmla="*/ 3562002 w 5680817"/>
              <a:gd name="connsiteY181" fmla="*/ 766536 h 1295108"/>
              <a:gd name="connsiteX182" fmla="*/ 3510152 w 5680817"/>
              <a:gd name="connsiteY182" fmla="*/ 801178 h 1295108"/>
              <a:gd name="connsiteX183" fmla="*/ 3510152 w 5680817"/>
              <a:gd name="connsiteY183" fmla="*/ 736876 h 1295108"/>
              <a:gd name="connsiteX184" fmla="*/ 3420038 w 5680817"/>
              <a:gd name="connsiteY184" fmla="*/ 762234 h 1295108"/>
              <a:gd name="connsiteX185" fmla="*/ 3449699 w 5680817"/>
              <a:gd name="connsiteY185" fmla="*/ 775819 h 1295108"/>
              <a:gd name="connsiteX186" fmla="*/ 3426378 w 5680817"/>
              <a:gd name="connsiteY186" fmla="*/ 796650 h 1295108"/>
              <a:gd name="connsiteX187" fmla="*/ 3376113 w 5680817"/>
              <a:gd name="connsiteY187" fmla="*/ 819292 h 1295108"/>
              <a:gd name="connsiteX188" fmla="*/ 3399661 w 5680817"/>
              <a:gd name="connsiteY188" fmla="*/ 763593 h 1295108"/>
              <a:gd name="connsiteX189" fmla="*/ 3384490 w 5680817"/>
              <a:gd name="connsiteY189" fmla="*/ 759517 h 1295108"/>
              <a:gd name="connsiteX190" fmla="*/ 3306376 w 5680817"/>
              <a:gd name="connsiteY190" fmla="*/ 795971 h 1295108"/>
              <a:gd name="connsiteX191" fmla="*/ 3243206 w 5680817"/>
              <a:gd name="connsiteY191" fmla="*/ 810914 h 1295108"/>
              <a:gd name="connsiteX192" fmla="*/ 3247508 w 5680817"/>
              <a:gd name="connsiteY192" fmla="*/ 786688 h 1295108"/>
              <a:gd name="connsiteX193" fmla="*/ 3215357 w 5680817"/>
              <a:gd name="connsiteY193" fmla="*/ 786914 h 1295108"/>
              <a:gd name="connsiteX194" fmla="*/ 3205621 w 5680817"/>
              <a:gd name="connsiteY194" fmla="*/ 793254 h 1295108"/>
              <a:gd name="connsiteX195" fmla="*/ 3183205 w 5680817"/>
              <a:gd name="connsiteY195" fmla="*/ 811367 h 1295108"/>
              <a:gd name="connsiteX196" fmla="*/ 3156941 w 5680817"/>
              <a:gd name="connsiteY196" fmla="*/ 804801 h 1295108"/>
              <a:gd name="connsiteX197" fmla="*/ 3128186 w 5680817"/>
              <a:gd name="connsiteY197" fmla="*/ 797329 h 1295108"/>
              <a:gd name="connsiteX198" fmla="*/ 3073619 w 5680817"/>
              <a:gd name="connsiteY198" fmla="*/ 835594 h 1295108"/>
              <a:gd name="connsiteX199" fmla="*/ 3073619 w 5680817"/>
              <a:gd name="connsiteY199" fmla="*/ 800499 h 1295108"/>
              <a:gd name="connsiteX200" fmla="*/ 3053694 w 5680817"/>
              <a:gd name="connsiteY200" fmla="*/ 818612 h 1295108"/>
              <a:gd name="connsiteX201" fmla="*/ 2992562 w 5680817"/>
              <a:gd name="connsiteY201" fmla="*/ 838990 h 1295108"/>
              <a:gd name="connsiteX202" fmla="*/ 2975128 w 5680817"/>
              <a:gd name="connsiteY202" fmla="*/ 831518 h 1295108"/>
              <a:gd name="connsiteX203" fmla="*/ 3013392 w 5680817"/>
              <a:gd name="connsiteY203" fmla="*/ 800952 h 1295108"/>
              <a:gd name="connsiteX204" fmla="*/ 3010222 w 5680817"/>
              <a:gd name="connsiteY204" fmla="*/ 793254 h 1295108"/>
              <a:gd name="connsiteX205" fmla="*/ 2931202 w 5680817"/>
              <a:gd name="connsiteY205" fmla="*/ 809556 h 1295108"/>
              <a:gd name="connsiteX206" fmla="*/ 2861692 w 5680817"/>
              <a:gd name="connsiteY206" fmla="*/ 849858 h 1295108"/>
              <a:gd name="connsiteX207" fmla="*/ 2770446 w 5680817"/>
              <a:gd name="connsiteY207" fmla="*/ 845103 h 1295108"/>
              <a:gd name="connsiteX208" fmla="*/ 2649765 w 5680817"/>
              <a:gd name="connsiteY208" fmla="*/ 869783 h 1295108"/>
              <a:gd name="connsiteX209" fmla="*/ 2585236 w 5680817"/>
              <a:gd name="connsiteY209" fmla="*/ 865481 h 1295108"/>
              <a:gd name="connsiteX210" fmla="*/ 2506669 w 5680817"/>
              <a:gd name="connsiteY210" fmla="*/ 891972 h 1295108"/>
              <a:gd name="connsiteX211" fmla="*/ 2487424 w 5680817"/>
              <a:gd name="connsiteY211" fmla="*/ 887217 h 1295108"/>
              <a:gd name="connsiteX212" fmla="*/ 2558519 w 5680817"/>
              <a:gd name="connsiteY212" fmla="*/ 865254 h 1295108"/>
              <a:gd name="connsiteX213" fmla="*/ 2557613 w 5680817"/>
              <a:gd name="connsiteY213" fmla="*/ 857103 h 1295108"/>
              <a:gd name="connsiteX214" fmla="*/ 2500783 w 5680817"/>
              <a:gd name="connsiteY214" fmla="*/ 857103 h 1295108"/>
              <a:gd name="connsiteX215" fmla="*/ 2497839 w 5680817"/>
              <a:gd name="connsiteY215" fmla="*/ 849405 h 1295108"/>
              <a:gd name="connsiteX216" fmla="*/ 2522745 w 5680817"/>
              <a:gd name="connsiteY216" fmla="*/ 829933 h 1295108"/>
              <a:gd name="connsiteX217" fmla="*/ 2492632 w 5680817"/>
              <a:gd name="connsiteY217" fmla="*/ 829933 h 1295108"/>
              <a:gd name="connsiteX218" fmla="*/ 2477915 w 5680817"/>
              <a:gd name="connsiteY218" fmla="*/ 881783 h 1295108"/>
              <a:gd name="connsiteX219" fmla="*/ 2454593 w 5680817"/>
              <a:gd name="connsiteY219" fmla="*/ 881783 h 1295108"/>
              <a:gd name="connsiteX220" fmla="*/ 2463650 w 5680817"/>
              <a:gd name="connsiteY220" fmla="*/ 865028 h 1295108"/>
              <a:gd name="connsiteX221" fmla="*/ 2426971 w 5680817"/>
              <a:gd name="connsiteY221" fmla="*/ 858915 h 1295108"/>
              <a:gd name="connsiteX222" fmla="*/ 2393913 w 5680817"/>
              <a:gd name="connsiteY222" fmla="*/ 876349 h 1295108"/>
              <a:gd name="connsiteX223" fmla="*/ 2369007 w 5680817"/>
              <a:gd name="connsiteY223" fmla="*/ 910764 h 1295108"/>
              <a:gd name="connsiteX224" fmla="*/ 2416102 w 5680817"/>
              <a:gd name="connsiteY224" fmla="*/ 930916 h 1295108"/>
              <a:gd name="connsiteX225" fmla="*/ 2331649 w 5680817"/>
              <a:gd name="connsiteY225" fmla="*/ 955821 h 1295108"/>
              <a:gd name="connsiteX226" fmla="*/ 2346592 w 5680817"/>
              <a:gd name="connsiteY226" fmla="*/ 865707 h 1295108"/>
              <a:gd name="connsiteX227" fmla="*/ 2324630 w 5680817"/>
              <a:gd name="connsiteY227" fmla="*/ 905330 h 1295108"/>
              <a:gd name="connsiteX228" fmla="*/ 2258742 w 5680817"/>
              <a:gd name="connsiteY228" fmla="*/ 927746 h 1295108"/>
              <a:gd name="connsiteX229" fmla="*/ 2277308 w 5680817"/>
              <a:gd name="connsiteY229" fmla="*/ 906689 h 1295108"/>
              <a:gd name="connsiteX230" fmla="*/ 2195572 w 5680817"/>
              <a:gd name="connsiteY230" fmla="*/ 962161 h 1295108"/>
              <a:gd name="connsiteX231" fmla="*/ 2169307 w 5680817"/>
              <a:gd name="connsiteY231" fmla="*/ 937029 h 1295108"/>
              <a:gd name="connsiteX232" fmla="*/ 2154816 w 5680817"/>
              <a:gd name="connsiteY232" fmla="*/ 924576 h 1295108"/>
              <a:gd name="connsiteX233" fmla="*/ 2134213 w 5680817"/>
              <a:gd name="connsiteY233" fmla="*/ 901255 h 1295108"/>
              <a:gd name="connsiteX234" fmla="*/ 2131948 w 5680817"/>
              <a:gd name="connsiteY234" fmla="*/ 877707 h 1295108"/>
              <a:gd name="connsiteX235" fmla="*/ 2096401 w 5680817"/>
              <a:gd name="connsiteY235" fmla="*/ 918236 h 1295108"/>
              <a:gd name="connsiteX236" fmla="*/ 2119043 w 5680817"/>
              <a:gd name="connsiteY236" fmla="*/ 922538 h 1295108"/>
              <a:gd name="connsiteX237" fmla="*/ 2117005 w 5680817"/>
              <a:gd name="connsiteY237" fmla="*/ 930463 h 1295108"/>
              <a:gd name="connsiteX238" fmla="*/ 2083495 w 5680817"/>
              <a:gd name="connsiteY238" fmla="*/ 929331 h 1295108"/>
              <a:gd name="connsiteX239" fmla="*/ 2096627 w 5680817"/>
              <a:gd name="connsiteY239" fmla="*/ 908953 h 1295108"/>
              <a:gd name="connsiteX240" fmla="*/ 2093910 w 5680817"/>
              <a:gd name="connsiteY240" fmla="*/ 905783 h 1295108"/>
              <a:gd name="connsiteX241" fmla="*/ 2034362 w 5680817"/>
              <a:gd name="connsiteY241" fmla="*/ 940878 h 1295108"/>
              <a:gd name="connsiteX242" fmla="*/ 1959192 w 5680817"/>
              <a:gd name="connsiteY242" fmla="*/ 944048 h 1295108"/>
              <a:gd name="connsiteX243" fmla="*/ 1963494 w 5680817"/>
              <a:gd name="connsiteY243" fmla="*/ 921632 h 1295108"/>
              <a:gd name="connsiteX244" fmla="*/ 1928625 w 5680817"/>
              <a:gd name="connsiteY244" fmla="*/ 961935 h 1295108"/>
              <a:gd name="connsiteX245" fmla="*/ 1901002 w 5680817"/>
              <a:gd name="connsiteY245" fmla="*/ 990011 h 1295108"/>
              <a:gd name="connsiteX246" fmla="*/ 1857077 w 5680817"/>
              <a:gd name="connsiteY246" fmla="*/ 998162 h 1295108"/>
              <a:gd name="connsiteX247" fmla="*/ 1843719 w 5680817"/>
              <a:gd name="connsiteY247" fmla="*/ 995671 h 1295108"/>
              <a:gd name="connsiteX248" fmla="*/ 1852549 w 5680817"/>
              <a:gd name="connsiteY248" fmla="*/ 982992 h 1295108"/>
              <a:gd name="connsiteX249" fmla="*/ 1880172 w 5680817"/>
              <a:gd name="connsiteY249" fmla="*/ 980954 h 1295108"/>
              <a:gd name="connsiteX250" fmla="*/ 1904851 w 5680817"/>
              <a:gd name="connsiteY250" fmla="*/ 973029 h 1295108"/>
              <a:gd name="connsiteX251" fmla="*/ 1903493 w 5680817"/>
              <a:gd name="connsiteY251" fmla="*/ 964878 h 1295108"/>
              <a:gd name="connsiteX252" fmla="*/ 1861379 w 5680817"/>
              <a:gd name="connsiteY252" fmla="*/ 964878 h 1295108"/>
              <a:gd name="connsiteX253" fmla="*/ 1873379 w 5680817"/>
              <a:gd name="connsiteY253" fmla="*/ 951067 h 1295108"/>
              <a:gd name="connsiteX254" fmla="*/ 1840322 w 5680817"/>
              <a:gd name="connsiteY254" fmla="*/ 943595 h 1295108"/>
              <a:gd name="connsiteX255" fmla="*/ 1854360 w 5680817"/>
              <a:gd name="connsiteY255" fmla="*/ 933633 h 1295108"/>
              <a:gd name="connsiteX256" fmla="*/ 1826285 w 5680817"/>
              <a:gd name="connsiteY256" fmla="*/ 945406 h 1295108"/>
              <a:gd name="connsiteX257" fmla="*/ 1721680 w 5680817"/>
              <a:gd name="connsiteY257" fmla="*/ 952878 h 1295108"/>
              <a:gd name="connsiteX258" fmla="*/ 1757001 w 5680817"/>
              <a:gd name="connsiteY258" fmla="*/ 965784 h 1295108"/>
              <a:gd name="connsiteX259" fmla="*/ 1748850 w 5680817"/>
              <a:gd name="connsiteY259" fmla="*/ 972576 h 1295108"/>
              <a:gd name="connsiteX260" fmla="*/ 1664396 w 5680817"/>
              <a:gd name="connsiteY260" fmla="*/ 996803 h 1295108"/>
              <a:gd name="connsiteX261" fmla="*/ 1591942 w 5680817"/>
              <a:gd name="connsiteY261" fmla="*/ 1001784 h 1295108"/>
              <a:gd name="connsiteX262" fmla="*/ 1575640 w 5680817"/>
              <a:gd name="connsiteY262" fmla="*/ 999747 h 1295108"/>
              <a:gd name="connsiteX263" fmla="*/ 1574961 w 5680817"/>
              <a:gd name="connsiteY263" fmla="*/ 991595 h 1295108"/>
              <a:gd name="connsiteX264" fmla="*/ 1617301 w 5680817"/>
              <a:gd name="connsiteY264" fmla="*/ 982312 h 1295108"/>
              <a:gd name="connsiteX265" fmla="*/ 1665075 w 5680817"/>
              <a:gd name="connsiteY265" fmla="*/ 975973 h 1295108"/>
              <a:gd name="connsiteX266" fmla="*/ 1670736 w 5680817"/>
              <a:gd name="connsiteY266" fmla="*/ 973256 h 1295108"/>
              <a:gd name="connsiteX267" fmla="*/ 1696547 w 5680817"/>
              <a:gd name="connsiteY267" fmla="*/ 958538 h 1295108"/>
              <a:gd name="connsiteX268" fmla="*/ 1632924 w 5680817"/>
              <a:gd name="connsiteY268" fmla="*/ 946312 h 1295108"/>
              <a:gd name="connsiteX269" fmla="*/ 1584018 w 5680817"/>
              <a:gd name="connsiteY269" fmla="*/ 961935 h 1295108"/>
              <a:gd name="connsiteX270" fmla="*/ 1573376 w 5680817"/>
              <a:gd name="connsiteY270" fmla="*/ 969407 h 1295108"/>
              <a:gd name="connsiteX271" fmla="*/ 1538281 w 5680817"/>
              <a:gd name="connsiteY271" fmla="*/ 993860 h 1295108"/>
              <a:gd name="connsiteX272" fmla="*/ 1531489 w 5680817"/>
              <a:gd name="connsiteY272" fmla="*/ 1004954 h 1295108"/>
              <a:gd name="connsiteX273" fmla="*/ 1480318 w 5680817"/>
              <a:gd name="connsiteY273" fmla="*/ 1007218 h 1295108"/>
              <a:gd name="connsiteX274" fmla="*/ 1458130 w 5680817"/>
              <a:gd name="connsiteY274" fmla="*/ 1009482 h 1295108"/>
              <a:gd name="connsiteX275" fmla="*/ 1446809 w 5680817"/>
              <a:gd name="connsiteY275" fmla="*/ 1010615 h 1295108"/>
              <a:gd name="connsiteX276" fmla="*/ 1379336 w 5680817"/>
              <a:gd name="connsiteY276" fmla="*/ 1025332 h 1295108"/>
              <a:gd name="connsiteX277" fmla="*/ 1304392 w 5680817"/>
              <a:gd name="connsiteY277" fmla="*/ 1045483 h 1295108"/>
              <a:gd name="connsiteX278" fmla="*/ 1219712 w 5680817"/>
              <a:gd name="connsiteY278" fmla="*/ 1071747 h 1295108"/>
              <a:gd name="connsiteX279" fmla="*/ 1160164 w 5680817"/>
              <a:gd name="connsiteY279" fmla="*/ 1107295 h 1295108"/>
              <a:gd name="connsiteX280" fmla="*/ 1074578 w 5680817"/>
              <a:gd name="connsiteY280" fmla="*/ 1148503 h 1295108"/>
              <a:gd name="connsiteX281" fmla="*/ 1037219 w 5680817"/>
              <a:gd name="connsiteY281" fmla="*/ 1157107 h 1295108"/>
              <a:gd name="connsiteX282" fmla="*/ 947558 w 5680817"/>
              <a:gd name="connsiteY282" fmla="*/ 1168428 h 1295108"/>
              <a:gd name="connsiteX283" fmla="*/ 915180 w 5680817"/>
              <a:gd name="connsiteY283" fmla="*/ 1158012 h 1295108"/>
              <a:gd name="connsiteX284" fmla="*/ 896161 w 5680817"/>
              <a:gd name="connsiteY284" fmla="*/ 1155069 h 1295108"/>
              <a:gd name="connsiteX285" fmla="*/ 836613 w 5680817"/>
              <a:gd name="connsiteY285" fmla="*/ 1177032 h 1295108"/>
              <a:gd name="connsiteX286" fmla="*/ 771631 w 5680817"/>
              <a:gd name="connsiteY286" fmla="*/ 1177937 h 1295108"/>
              <a:gd name="connsiteX287" fmla="*/ 753518 w 5680817"/>
              <a:gd name="connsiteY287" fmla="*/ 1169107 h 1295108"/>
              <a:gd name="connsiteX288" fmla="*/ 745820 w 5680817"/>
              <a:gd name="connsiteY288" fmla="*/ 1186767 h 1295108"/>
              <a:gd name="connsiteX289" fmla="*/ 691932 w 5680817"/>
              <a:gd name="connsiteY289" fmla="*/ 1220051 h 1295108"/>
              <a:gd name="connsiteX290" fmla="*/ 635101 w 5680817"/>
              <a:gd name="connsiteY290" fmla="*/ 1260806 h 1295108"/>
              <a:gd name="connsiteX291" fmla="*/ 588007 w 5680817"/>
              <a:gd name="connsiteY291" fmla="*/ 1247221 h 1295108"/>
              <a:gd name="connsiteX292" fmla="*/ 548383 w 5680817"/>
              <a:gd name="connsiteY292" fmla="*/ 1249712 h 1295108"/>
              <a:gd name="connsiteX293" fmla="*/ 458496 w 5680817"/>
              <a:gd name="connsiteY293" fmla="*/ 1235900 h 1295108"/>
              <a:gd name="connsiteX294" fmla="*/ 498572 w 5680817"/>
              <a:gd name="connsiteY294" fmla="*/ 1206466 h 1295108"/>
              <a:gd name="connsiteX295" fmla="*/ 588912 w 5680817"/>
              <a:gd name="connsiteY295" fmla="*/ 1158012 h 1295108"/>
              <a:gd name="connsiteX296" fmla="*/ 623328 w 5680817"/>
              <a:gd name="connsiteY296" fmla="*/ 1142163 h 1295108"/>
              <a:gd name="connsiteX297" fmla="*/ 585516 w 5680817"/>
              <a:gd name="connsiteY297" fmla="*/ 1114993 h 1295108"/>
              <a:gd name="connsiteX298" fmla="*/ 568987 w 5680817"/>
              <a:gd name="connsiteY298" fmla="*/ 1118163 h 1295108"/>
              <a:gd name="connsiteX299" fmla="*/ 511025 w 5680817"/>
              <a:gd name="connsiteY299" fmla="*/ 1128805 h 1295108"/>
              <a:gd name="connsiteX300" fmla="*/ 402344 w 5680817"/>
              <a:gd name="connsiteY300" fmla="*/ 1152805 h 1295108"/>
              <a:gd name="connsiteX301" fmla="*/ 345287 w 5680817"/>
              <a:gd name="connsiteY301" fmla="*/ 1156880 h 1295108"/>
              <a:gd name="connsiteX302" fmla="*/ 265588 w 5680817"/>
              <a:gd name="connsiteY302" fmla="*/ 1178843 h 1295108"/>
              <a:gd name="connsiteX303" fmla="*/ 253135 w 5680817"/>
              <a:gd name="connsiteY303" fmla="*/ 1174088 h 1295108"/>
              <a:gd name="connsiteX304" fmla="*/ 192681 w 5680817"/>
              <a:gd name="connsiteY304" fmla="*/ 1196051 h 1295108"/>
              <a:gd name="connsiteX305" fmla="*/ 198568 w 5680817"/>
              <a:gd name="connsiteY305" fmla="*/ 1232051 h 1295108"/>
              <a:gd name="connsiteX306" fmla="*/ 181587 w 5680817"/>
              <a:gd name="connsiteY306" fmla="*/ 1232957 h 1295108"/>
              <a:gd name="connsiteX307" fmla="*/ 216002 w 5680817"/>
              <a:gd name="connsiteY307" fmla="*/ 1277561 h 1295108"/>
              <a:gd name="connsiteX308" fmla="*/ 190417 w 5680817"/>
              <a:gd name="connsiteY308" fmla="*/ 1293184 h 1295108"/>
              <a:gd name="connsiteX309" fmla="*/ 142190 w 5680817"/>
              <a:gd name="connsiteY309" fmla="*/ 1276202 h 1295108"/>
              <a:gd name="connsiteX310" fmla="*/ 128379 w 5680817"/>
              <a:gd name="connsiteY310" fmla="*/ 1279146 h 1295108"/>
              <a:gd name="connsiteX311" fmla="*/ 102114 w 5680817"/>
              <a:gd name="connsiteY311" fmla="*/ 1269863 h 1295108"/>
              <a:gd name="connsiteX312" fmla="*/ 79246 w 5680817"/>
              <a:gd name="connsiteY312" fmla="*/ 1235447 h 1295108"/>
              <a:gd name="connsiteX313" fmla="*/ 57284 w 5680817"/>
              <a:gd name="connsiteY313" fmla="*/ 1194466 h 1295108"/>
              <a:gd name="connsiteX314" fmla="*/ 27849 w 5680817"/>
              <a:gd name="connsiteY314" fmla="*/ 1228655 h 1295108"/>
              <a:gd name="connsiteX315" fmla="*/ 19245 w 5680817"/>
              <a:gd name="connsiteY315" fmla="*/ 1221409 h 1295108"/>
              <a:gd name="connsiteX316" fmla="*/ 0 w 5680817"/>
              <a:gd name="connsiteY316" fmla="*/ 1200126 h 1295108"/>
              <a:gd name="connsiteX317" fmla="*/ 29887 w 5680817"/>
              <a:gd name="connsiteY317" fmla="*/ 1186994 h 1295108"/>
              <a:gd name="connsiteX318" fmla="*/ 122266 w 5680817"/>
              <a:gd name="connsiteY318" fmla="*/ 1165031 h 1295108"/>
              <a:gd name="connsiteX319" fmla="*/ 157360 w 5680817"/>
              <a:gd name="connsiteY319" fmla="*/ 1112276 h 1295108"/>
              <a:gd name="connsiteX320" fmla="*/ 169360 w 5680817"/>
              <a:gd name="connsiteY320" fmla="*/ 1094616 h 1295108"/>
              <a:gd name="connsiteX321" fmla="*/ 168002 w 5680817"/>
              <a:gd name="connsiteY321" fmla="*/ 1066313 h 1295108"/>
              <a:gd name="connsiteX322" fmla="*/ 169134 w 5680817"/>
              <a:gd name="connsiteY322" fmla="*/ 1041407 h 1295108"/>
              <a:gd name="connsiteX323" fmla="*/ 182040 w 5680817"/>
              <a:gd name="connsiteY323" fmla="*/ 1024200 h 1295108"/>
              <a:gd name="connsiteX324" fmla="*/ 191776 w 5680817"/>
              <a:gd name="connsiteY324" fmla="*/ 1006765 h 1295108"/>
              <a:gd name="connsiteX325" fmla="*/ 197663 w 5680817"/>
              <a:gd name="connsiteY325" fmla="*/ 991369 h 1295108"/>
              <a:gd name="connsiteX326" fmla="*/ 214644 w 5680817"/>
              <a:gd name="connsiteY326" fmla="*/ 947444 h 1295108"/>
              <a:gd name="connsiteX327" fmla="*/ 225738 w 5680817"/>
              <a:gd name="connsiteY327" fmla="*/ 890840 h 1295108"/>
              <a:gd name="connsiteX328" fmla="*/ 179549 w 5680817"/>
              <a:gd name="connsiteY328" fmla="*/ 891745 h 1295108"/>
              <a:gd name="connsiteX329" fmla="*/ 221436 w 5680817"/>
              <a:gd name="connsiteY329" fmla="*/ 853028 h 1295108"/>
              <a:gd name="connsiteX330" fmla="*/ 221663 w 5680817"/>
              <a:gd name="connsiteY330" fmla="*/ 777631 h 1295108"/>
              <a:gd name="connsiteX331" fmla="*/ 225738 w 5680817"/>
              <a:gd name="connsiteY331" fmla="*/ 766084 h 1295108"/>
              <a:gd name="connsiteX332" fmla="*/ 230493 w 5680817"/>
              <a:gd name="connsiteY332" fmla="*/ 734159 h 1295108"/>
              <a:gd name="connsiteX333" fmla="*/ 234116 w 5680817"/>
              <a:gd name="connsiteY333" fmla="*/ 717404 h 1295108"/>
              <a:gd name="connsiteX334" fmla="*/ 213285 w 5680817"/>
              <a:gd name="connsiteY334" fmla="*/ 737102 h 1295108"/>
              <a:gd name="connsiteX335" fmla="*/ 164153 w 5680817"/>
              <a:gd name="connsiteY335" fmla="*/ 773555 h 1295108"/>
              <a:gd name="connsiteX336" fmla="*/ 141511 w 5680817"/>
              <a:gd name="connsiteY336" fmla="*/ 768574 h 1295108"/>
              <a:gd name="connsiteX337" fmla="*/ 139247 w 5680817"/>
              <a:gd name="connsiteY337" fmla="*/ 764725 h 1295108"/>
              <a:gd name="connsiteX338" fmla="*/ 119549 w 5680817"/>
              <a:gd name="connsiteY338" fmla="*/ 742989 h 1295108"/>
              <a:gd name="connsiteX339" fmla="*/ 162341 w 5680817"/>
              <a:gd name="connsiteY339" fmla="*/ 715366 h 1295108"/>
              <a:gd name="connsiteX340" fmla="*/ 194493 w 5680817"/>
              <a:gd name="connsiteY340" fmla="*/ 691819 h 1295108"/>
              <a:gd name="connsiteX341" fmla="*/ 206946 w 5680817"/>
              <a:gd name="connsiteY341" fmla="*/ 685479 h 1295108"/>
              <a:gd name="connsiteX342" fmla="*/ 287550 w 5680817"/>
              <a:gd name="connsiteY342" fmla="*/ 695215 h 1295108"/>
              <a:gd name="connsiteX343" fmla="*/ 296381 w 5680817"/>
              <a:gd name="connsiteY343" fmla="*/ 668724 h 1295108"/>
              <a:gd name="connsiteX344" fmla="*/ 255625 w 5680817"/>
              <a:gd name="connsiteY344" fmla="*/ 666233 h 1295108"/>
              <a:gd name="connsiteX345" fmla="*/ 216002 w 5680817"/>
              <a:gd name="connsiteY345" fmla="*/ 647214 h 1295108"/>
              <a:gd name="connsiteX346" fmla="*/ 220757 w 5680817"/>
              <a:gd name="connsiteY346" fmla="*/ 623214 h 1295108"/>
              <a:gd name="connsiteX347" fmla="*/ 279399 w 5680817"/>
              <a:gd name="connsiteY347" fmla="*/ 603289 h 1295108"/>
              <a:gd name="connsiteX348" fmla="*/ 311098 w 5680817"/>
              <a:gd name="connsiteY348" fmla="*/ 582459 h 1295108"/>
              <a:gd name="connsiteX349" fmla="*/ 345287 w 5680817"/>
              <a:gd name="connsiteY349" fmla="*/ 534911 h 1295108"/>
              <a:gd name="connsiteX350" fmla="*/ 409589 w 5680817"/>
              <a:gd name="connsiteY350" fmla="*/ 466307 h 1295108"/>
              <a:gd name="connsiteX351" fmla="*/ 420005 w 5680817"/>
              <a:gd name="connsiteY351" fmla="*/ 447740 h 1295108"/>
              <a:gd name="connsiteX352" fmla="*/ 447175 w 5680817"/>
              <a:gd name="connsiteY352" fmla="*/ 392947 h 1295108"/>
              <a:gd name="connsiteX353" fmla="*/ 526874 w 5680817"/>
              <a:gd name="connsiteY353" fmla="*/ 340645 h 1295108"/>
              <a:gd name="connsiteX354" fmla="*/ 535478 w 5680817"/>
              <a:gd name="connsiteY354" fmla="*/ 338833 h 1295108"/>
              <a:gd name="connsiteX355" fmla="*/ 576686 w 5680817"/>
              <a:gd name="connsiteY355" fmla="*/ 317777 h 1295108"/>
              <a:gd name="connsiteX356" fmla="*/ 603177 w 5680817"/>
              <a:gd name="connsiteY356" fmla="*/ 304871 h 1295108"/>
              <a:gd name="connsiteX357" fmla="*/ 726121 w 5680817"/>
              <a:gd name="connsiteY357" fmla="*/ 264568 h 1295108"/>
              <a:gd name="connsiteX358" fmla="*/ 824160 w 5680817"/>
              <a:gd name="connsiteY358" fmla="*/ 228794 h 1295108"/>
              <a:gd name="connsiteX359" fmla="*/ 909972 w 5680817"/>
              <a:gd name="connsiteY359" fmla="*/ 196643 h 1295108"/>
              <a:gd name="connsiteX360" fmla="*/ 1059634 w 5680817"/>
              <a:gd name="connsiteY360" fmla="*/ 152945 h 1295108"/>
              <a:gd name="connsiteX361" fmla="*/ 1099484 w 5680817"/>
              <a:gd name="connsiteY361" fmla="*/ 145699 h 1295108"/>
              <a:gd name="connsiteX362" fmla="*/ 1147937 w 5680817"/>
              <a:gd name="connsiteY362" fmla="*/ 132341 h 1295108"/>
              <a:gd name="connsiteX363" fmla="*/ 1151560 w 5680817"/>
              <a:gd name="connsiteY363" fmla="*/ 155435 h 1295108"/>
              <a:gd name="connsiteX364" fmla="*/ 1188013 w 5680817"/>
              <a:gd name="connsiteY364" fmla="*/ 147058 h 1295108"/>
              <a:gd name="connsiteX365" fmla="*/ 1212240 w 5680817"/>
              <a:gd name="connsiteY365" fmla="*/ 145246 h 1295108"/>
              <a:gd name="connsiteX366" fmla="*/ 1228542 w 5680817"/>
              <a:gd name="connsiteY366" fmla="*/ 146378 h 1295108"/>
              <a:gd name="connsiteX367" fmla="*/ 1229674 w 5680817"/>
              <a:gd name="connsiteY367" fmla="*/ 136416 h 1295108"/>
              <a:gd name="connsiteX368" fmla="*/ 1213825 w 5680817"/>
              <a:gd name="connsiteY368" fmla="*/ 135058 h 1295108"/>
              <a:gd name="connsiteX369" fmla="*/ 1204315 w 5680817"/>
              <a:gd name="connsiteY369" fmla="*/ 131208 h 1295108"/>
              <a:gd name="connsiteX370" fmla="*/ 1254580 w 5680817"/>
              <a:gd name="connsiteY370" fmla="*/ 104944 h 1295108"/>
              <a:gd name="connsiteX371" fmla="*/ 1258656 w 5680817"/>
              <a:gd name="connsiteY371" fmla="*/ 111057 h 1295108"/>
              <a:gd name="connsiteX372" fmla="*/ 1241448 w 5680817"/>
              <a:gd name="connsiteY372" fmla="*/ 136190 h 1295108"/>
              <a:gd name="connsiteX373" fmla="*/ 1281750 w 5680817"/>
              <a:gd name="connsiteY373" fmla="*/ 151586 h 1295108"/>
              <a:gd name="connsiteX374" fmla="*/ 1312996 w 5680817"/>
              <a:gd name="connsiteY374" fmla="*/ 137775 h 1295108"/>
              <a:gd name="connsiteX375" fmla="*/ 1329071 w 5680817"/>
              <a:gd name="connsiteY375" fmla="*/ 143661 h 1295108"/>
              <a:gd name="connsiteX376" fmla="*/ 1340392 w 5680817"/>
              <a:gd name="connsiteY376" fmla="*/ 150001 h 1295108"/>
              <a:gd name="connsiteX377" fmla="*/ 1366430 w 5680817"/>
              <a:gd name="connsiteY377" fmla="*/ 163813 h 1295108"/>
              <a:gd name="connsiteX378" fmla="*/ 1408770 w 5680817"/>
              <a:gd name="connsiteY378" fmla="*/ 125322 h 1295108"/>
              <a:gd name="connsiteX379" fmla="*/ 1435940 w 5680817"/>
              <a:gd name="connsiteY379" fmla="*/ 120340 h 1295108"/>
              <a:gd name="connsiteX380" fmla="*/ 1497526 w 5680817"/>
              <a:gd name="connsiteY380" fmla="*/ 96114 h 1295108"/>
              <a:gd name="connsiteX381" fmla="*/ 1499564 w 5680817"/>
              <a:gd name="connsiteY381" fmla="*/ 106076 h 1295108"/>
              <a:gd name="connsiteX382" fmla="*/ 1567942 w 5680817"/>
              <a:gd name="connsiteY382" fmla="*/ 122605 h 1295108"/>
              <a:gd name="connsiteX383" fmla="*/ 1585376 w 5680817"/>
              <a:gd name="connsiteY383" fmla="*/ 75283 h 1295108"/>
              <a:gd name="connsiteX384" fmla="*/ 1602357 w 5680817"/>
              <a:gd name="connsiteY384" fmla="*/ 75057 h 1295108"/>
              <a:gd name="connsiteX385" fmla="*/ 1588093 w 5680817"/>
              <a:gd name="connsiteY385" fmla="*/ 94076 h 1295108"/>
              <a:gd name="connsiteX386" fmla="*/ 1646283 w 5680817"/>
              <a:gd name="connsiteY386" fmla="*/ 113321 h 1295108"/>
              <a:gd name="connsiteX387" fmla="*/ 1649679 w 5680817"/>
              <a:gd name="connsiteY387" fmla="*/ 108114 h 1295108"/>
              <a:gd name="connsiteX388" fmla="*/ 1653981 w 5680817"/>
              <a:gd name="connsiteY388" fmla="*/ 135737 h 1295108"/>
              <a:gd name="connsiteX389" fmla="*/ 1691792 w 5680817"/>
              <a:gd name="connsiteY389" fmla="*/ 131888 h 1295108"/>
              <a:gd name="connsiteX390" fmla="*/ 1723944 w 5680817"/>
              <a:gd name="connsiteY390" fmla="*/ 146831 h 1295108"/>
              <a:gd name="connsiteX391" fmla="*/ 1757906 w 5680817"/>
              <a:gd name="connsiteY391" fmla="*/ 101774 h 1295108"/>
              <a:gd name="connsiteX392" fmla="*/ 1785303 w 5680817"/>
              <a:gd name="connsiteY392" fmla="*/ 94982 h 1295108"/>
              <a:gd name="connsiteX393" fmla="*/ 1811567 w 5680817"/>
              <a:gd name="connsiteY393" fmla="*/ 92491 h 1295108"/>
              <a:gd name="connsiteX394" fmla="*/ 1810435 w 5680817"/>
              <a:gd name="connsiteY394" fmla="*/ 119208 h 1295108"/>
              <a:gd name="connsiteX395" fmla="*/ 1812020 w 5680817"/>
              <a:gd name="connsiteY395" fmla="*/ 130303 h 1295108"/>
              <a:gd name="connsiteX396" fmla="*/ 1870662 w 5680817"/>
              <a:gd name="connsiteY396" fmla="*/ 115586 h 1295108"/>
              <a:gd name="connsiteX397" fmla="*/ 2030060 w 5680817"/>
              <a:gd name="connsiteY397" fmla="*/ 94302 h 1295108"/>
              <a:gd name="connsiteX398" fmla="*/ 2007871 w 5680817"/>
              <a:gd name="connsiteY398" fmla="*/ 103359 h 1295108"/>
              <a:gd name="connsiteX399" fmla="*/ 1971871 w 5680817"/>
              <a:gd name="connsiteY399" fmla="*/ 147737 h 1295108"/>
              <a:gd name="connsiteX400" fmla="*/ 2097986 w 5680817"/>
              <a:gd name="connsiteY400" fmla="*/ 142077 h 1295108"/>
              <a:gd name="connsiteX401" fmla="*/ 2097533 w 5680817"/>
              <a:gd name="connsiteY401" fmla="*/ 133925 h 1295108"/>
              <a:gd name="connsiteX402" fmla="*/ 2044325 w 5680817"/>
              <a:gd name="connsiteY402" fmla="*/ 137095 h 1295108"/>
              <a:gd name="connsiteX403" fmla="*/ 2027343 w 5680817"/>
              <a:gd name="connsiteY403" fmla="*/ 130076 h 1295108"/>
              <a:gd name="connsiteX404" fmla="*/ 2036627 w 5680817"/>
              <a:gd name="connsiteY404" fmla="*/ 116265 h 1295108"/>
              <a:gd name="connsiteX405" fmla="*/ 2088476 w 5680817"/>
              <a:gd name="connsiteY405" fmla="*/ 104491 h 1295108"/>
              <a:gd name="connsiteX406" fmla="*/ 2061306 w 5680817"/>
              <a:gd name="connsiteY406" fmla="*/ 95661 h 1295108"/>
              <a:gd name="connsiteX407" fmla="*/ 2052476 w 5680817"/>
              <a:gd name="connsiteY407" fmla="*/ 74378 h 1295108"/>
              <a:gd name="connsiteX408" fmla="*/ 2143496 w 5680817"/>
              <a:gd name="connsiteY408" fmla="*/ 66906 h 1295108"/>
              <a:gd name="connsiteX409" fmla="*/ 2182892 w 5680817"/>
              <a:gd name="connsiteY409" fmla="*/ 92944 h 1295108"/>
              <a:gd name="connsiteX410" fmla="*/ 2182439 w 5680817"/>
              <a:gd name="connsiteY410" fmla="*/ 92491 h 1295108"/>
              <a:gd name="connsiteX411" fmla="*/ 2167949 w 5680817"/>
              <a:gd name="connsiteY411" fmla="*/ 95208 h 1295108"/>
              <a:gd name="connsiteX412" fmla="*/ 2138967 w 5680817"/>
              <a:gd name="connsiteY412" fmla="*/ 103133 h 1295108"/>
              <a:gd name="connsiteX413" fmla="*/ 2222289 w 5680817"/>
              <a:gd name="connsiteY413" fmla="*/ 114454 h 1295108"/>
              <a:gd name="connsiteX414" fmla="*/ 2218893 w 5680817"/>
              <a:gd name="connsiteY414" fmla="*/ 101548 h 1295108"/>
              <a:gd name="connsiteX415" fmla="*/ 2218440 w 5680817"/>
              <a:gd name="connsiteY415" fmla="*/ 102227 h 1295108"/>
              <a:gd name="connsiteX416" fmla="*/ 2225006 w 5680817"/>
              <a:gd name="connsiteY416" fmla="*/ 102001 h 1295108"/>
              <a:gd name="connsiteX417" fmla="*/ 2249685 w 5680817"/>
              <a:gd name="connsiteY417" fmla="*/ 97246 h 1295108"/>
              <a:gd name="connsiteX418" fmla="*/ 2266893 w 5680817"/>
              <a:gd name="connsiteY418" fmla="*/ 87057 h 1295108"/>
              <a:gd name="connsiteX419" fmla="*/ 2227723 w 5680817"/>
              <a:gd name="connsiteY419" fmla="*/ 78453 h 1295108"/>
              <a:gd name="connsiteX420" fmla="*/ 2298139 w 5680817"/>
              <a:gd name="connsiteY420" fmla="*/ 70302 h 1295108"/>
              <a:gd name="connsiteX421" fmla="*/ 2363574 w 5680817"/>
              <a:gd name="connsiteY421" fmla="*/ 67359 h 1295108"/>
              <a:gd name="connsiteX422" fmla="*/ 2377611 w 5680817"/>
              <a:gd name="connsiteY422" fmla="*/ 83887 h 1295108"/>
              <a:gd name="connsiteX423" fmla="*/ 2371045 w 5680817"/>
              <a:gd name="connsiteY423" fmla="*/ 121699 h 1295108"/>
              <a:gd name="connsiteX424" fmla="*/ 2385762 w 5680817"/>
              <a:gd name="connsiteY424" fmla="*/ 129624 h 1295108"/>
              <a:gd name="connsiteX425" fmla="*/ 2385762 w 5680817"/>
              <a:gd name="connsiteY425" fmla="*/ 122605 h 1295108"/>
              <a:gd name="connsiteX426" fmla="*/ 2381913 w 5680817"/>
              <a:gd name="connsiteY426" fmla="*/ 110152 h 1295108"/>
              <a:gd name="connsiteX427" fmla="*/ 2414518 w 5680817"/>
              <a:gd name="connsiteY427" fmla="*/ 87057 h 1295108"/>
              <a:gd name="connsiteX428" fmla="*/ 2437612 w 5680817"/>
              <a:gd name="connsiteY428" fmla="*/ 67132 h 1295108"/>
              <a:gd name="connsiteX429" fmla="*/ 2443725 w 5680817"/>
              <a:gd name="connsiteY429" fmla="*/ 80491 h 1295108"/>
              <a:gd name="connsiteX430" fmla="*/ 2465688 w 5680817"/>
              <a:gd name="connsiteY430" fmla="*/ 66679 h 1295108"/>
              <a:gd name="connsiteX431" fmla="*/ 2495801 w 5680817"/>
              <a:gd name="connsiteY431" fmla="*/ 68264 h 1295108"/>
              <a:gd name="connsiteX432" fmla="*/ 2475650 w 5680817"/>
              <a:gd name="connsiteY432" fmla="*/ 86831 h 1295108"/>
              <a:gd name="connsiteX433" fmla="*/ 2538821 w 5680817"/>
              <a:gd name="connsiteY433" fmla="*/ 87283 h 1295108"/>
              <a:gd name="connsiteX434" fmla="*/ 2499424 w 5680817"/>
              <a:gd name="connsiteY434" fmla="*/ 90227 h 1295108"/>
              <a:gd name="connsiteX435" fmla="*/ 2511651 w 5680817"/>
              <a:gd name="connsiteY435" fmla="*/ 59208 h 1295108"/>
              <a:gd name="connsiteX436" fmla="*/ 2570293 w 5680817"/>
              <a:gd name="connsiteY436" fmla="*/ 67812 h 1295108"/>
              <a:gd name="connsiteX437" fmla="*/ 2552859 w 5680817"/>
              <a:gd name="connsiteY437" fmla="*/ 104265 h 1295108"/>
              <a:gd name="connsiteX438" fmla="*/ 2579802 w 5680817"/>
              <a:gd name="connsiteY438" fmla="*/ 68491 h 1295108"/>
              <a:gd name="connsiteX439" fmla="*/ 2612406 w 5680817"/>
              <a:gd name="connsiteY439" fmla="*/ 66679 h 1295108"/>
              <a:gd name="connsiteX440" fmla="*/ 2633916 w 5680817"/>
              <a:gd name="connsiteY440" fmla="*/ 71208 h 1295108"/>
              <a:gd name="connsiteX441" fmla="*/ 2662898 w 5680817"/>
              <a:gd name="connsiteY441" fmla="*/ 58528 h 1295108"/>
              <a:gd name="connsiteX442" fmla="*/ 2666294 w 5680817"/>
              <a:gd name="connsiteY442" fmla="*/ 63283 h 1295108"/>
              <a:gd name="connsiteX443" fmla="*/ 2654973 w 5680817"/>
              <a:gd name="connsiteY443" fmla="*/ 87057 h 1295108"/>
              <a:gd name="connsiteX444" fmla="*/ 2719276 w 5680817"/>
              <a:gd name="connsiteY444" fmla="*/ 91133 h 1295108"/>
              <a:gd name="connsiteX445" fmla="*/ 2745314 w 5680817"/>
              <a:gd name="connsiteY445" fmla="*/ 101548 h 1295108"/>
              <a:gd name="connsiteX446" fmla="*/ 2765012 w 5680817"/>
              <a:gd name="connsiteY446" fmla="*/ 114454 h 1295108"/>
              <a:gd name="connsiteX447" fmla="*/ 2775654 w 5680817"/>
              <a:gd name="connsiteY447" fmla="*/ 62604 h 1295108"/>
              <a:gd name="connsiteX448" fmla="*/ 2806446 w 5680817"/>
              <a:gd name="connsiteY448" fmla="*/ 54453 h 1295108"/>
              <a:gd name="connsiteX449" fmla="*/ 2837013 w 5680817"/>
              <a:gd name="connsiteY449" fmla="*/ 51962 h 1295108"/>
              <a:gd name="connsiteX450" fmla="*/ 2877315 w 5680817"/>
              <a:gd name="connsiteY450" fmla="*/ 43358 h 1295108"/>
              <a:gd name="connsiteX451" fmla="*/ 2893391 w 5680817"/>
              <a:gd name="connsiteY451" fmla="*/ 54453 h 1295108"/>
              <a:gd name="connsiteX452" fmla="*/ 2884334 w 5680817"/>
              <a:gd name="connsiteY452" fmla="*/ 69849 h 1295108"/>
              <a:gd name="connsiteX453" fmla="*/ 2861692 w 5680817"/>
              <a:gd name="connsiteY453" fmla="*/ 85472 h 1295108"/>
              <a:gd name="connsiteX454" fmla="*/ 2884787 w 5680817"/>
              <a:gd name="connsiteY454" fmla="*/ 109020 h 1295108"/>
              <a:gd name="connsiteX455" fmla="*/ 2871655 w 5680817"/>
              <a:gd name="connsiteY455" fmla="*/ 129171 h 1295108"/>
              <a:gd name="connsiteX456" fmla="*/ 2909466 w 5680817"/>
              <a:gd name="connsiteY456" fmla="*/ 127359 h 1295108"/>
              <a:gd name="connsiteX457" fmla="*/ 2900636 w 5680817"/>
              <a:gd name="connsiteY457" fmla="*/ 113548 h 1295108"/>
              <a:gd name="connsiteX458" fmla="*/ 2931429 w 5680817"/>
              <a:gd name="connsiteY458" fmla="*/ 87963 h 1295108"/>
              <a:gd name="connsiteX459" fmla="*/ 2914674 w 5680817"/>
              <a:gd name="connsiteY459" fmla="*/ 63962 h 1295108"/>
              <a:gd name="connsiteX460" fmla="*/ 2969693 w 5680817"/>
              <a:gd name="connsiteY460" fmla="*/ 34755 h 1295108"/>
              <a:gd name="connsiteX461" fmla="*/ 2984184 w 5680817"/>
              <a:gd name="connsiteY461" fmla="*/ 36792 h 1295108"/>
              <a:gd name="connsiteX462" fmla="*/ 3036939 w 5680817"/>
              <a:gd name="connsiteY462" fmla="*/ 25019 h 1295108"/>
              <a:gd name="connsiteX463" fmla="*/ 3048034 w 5680817"/>
              <a:gd name="connsiteY463" fmla="*/ 55359 h 1295108"/>
              <a:gd name="connsiteX464" fmla="*/ 3009996 w 5680817"/>
              <a:gd name="connsiteY464" fmla="*/ 78227 h 1295108"/>
              <a:gd name="connsiteX465" fmla="*/ 3053694 w 5680817"/>
              <a:gd name="connsiteY465" fmla="*/ 78227 h 1295108"/>
              <a:gd name="connsiteX466" fmla="*/ 3059581 w 5680817"/>
              <a:gd name="connsiteY466" fmla="*/ 47208 h 1295108"/>
              <a:gd name="connsiteX467" fmla="*/ 3084034 w 5680817"/>
              <a:gd name="connsiteY467" fmla="*/ 60566 h 1295108"/>
              <a:gd name="connsiteX468" fmla="*/ 3078374 w 5680817"/>
              <a:gd name="connsiteY468" fmla="*/ 41094 h 1295108"/>
              <a:gd name="connsiteX469" fmla="*/ 3122299 w 5680817"/>
              <a:gd name="connsiteY469" fmla="*/ 46755 h 1295108"/>
              <a:gd name="connsiteX470" fmla="*/ 3155582 w 5680817"/>
              <a:gd name="connsiteY470" fmla="*/ 31811 h 1295108"/>
              <a:gd name="connsiteX471" fmla="*/ 3162148 w 5680817"/>
              <a:gd name="connsiteY471" fmla="*/ 56717 h 1295108"/>
              <a:gd name="connsiteX472" fmla="*/ 3192488 w 5680817"/>
              <a:gd name="connsiteY472" fmla="*/ 52415 h 1295108"/>
              <a:gd name="connsiteX473" fmla="*/ 3163507 w 5680817"/>
              <a:gd name="connsiteY473" fmla="*/ 47208 h 1295108"/>
              <a:gd name="connsiteX474" fmla="*/ 3243885 w 5680817"/>
              <a:gd name="connsiteY474" fmla="*/ 1245 h 1295108"/>
              <a:gd name="connsiteX475" fmla="*/ 3197696 w 5680817"/>
              <a:gd name="connsiteY475" fmla="*/ 36339 h 1295108"/>
              <a:gd name="connsiteX476" fmla="*/ 3242527 w 5680817"/>
              <a:gd name="connsiteY476" fmla="*/ 42906 h 1295108"/>
              <a:gd name="connsiteX477" fmla="*/ 3304339 w 5680817"/>
              <a:gd name="connsiteY477" fmla="*/ 48792 h 1295108"/>
              <a:gd name="connsiteX478" fmla="*/ 3391510 w 5680817"/>
              <a:gd name="connsiteY478" fmla="*/ 39736 h 1295108"/>
              <a:gd name="connsiteX479" fmla="*/ 3447887 w 5680817"/>
              <a:gd name="connsiteY479" fmla="*/ 38830 h 1295108"/>
              <a:gd name="connsiteX480" fmla="*/ 3375434 w 5680817"/>
              <a:gd name="connsiteY480" fmla="*/ 66906 h 1295108"/>
              <a:gd name="connsiteX481" fmla="*/ 3370679 w 5680817"/>
              <a:gd name="connsiteY481" fmla="*/ 87963 h 1295108"/>
              <a:gd name="connsiteX482" fmla="*/ 3469850 w 5680817"/>
              <a:gd name="connsiteY482" fmla="*/ 73925 h 1295108"/>
              <a:gd name="connsiteX483" fmla="*/ 3459435 w 5680817"/>
              <a:gd name="connsiteY483" fmla="*/ 68717 h 1295108"/>
              <a:gd name="connsiteX484" fmla="*/ 3555209 w 5680817"/>
              <a:gd name="connsiteY484" fmla="*/ 22302 h 1295108"/>
              <a:gd name="connsiteX485" fmla="*/ 3523737 w 5680817"/>
              <a:gd name="connsiteY485" fmla="*/ 27056 h 1295108"/>
              <a:gd name="connsiteX486" fmla="*/ 3579889 w 5680817"/>
              <a:gd name="connsiteY486" fmla="*/ 40641 h 1295108"/>
              <a:gd name="connsiteX487" fmla="*/ 3687437 w 5680817"/>
              <a:gd name="connsiteY487" fmla="*/ 52642 h 1295108"/>
              <a:gd name="connsiteX488" fmla="*/ 3708947 w 5680817"/>
              <a:gd name="connsiteY488" fmla="*/ 50377 h 1295108"/>
              <a:gd name="connsiteX489" fmla="*/ 3772118 w 5680817"/>
              <a:gd name="connsiteY489" fmla="*/ 37698 h 1295108"/>
              <a:gd name="connsiteX490" fmla="*/ 3850005 w 5680817"/>
              <a:gd name="connsiteY490" fmla="*/ 36792 h 1295108"/>
              <a:gd name="connsiteX491" fmla="*/ 3862911 w 5680817"/>
              <a:gd name="connsiteY491" fmla="*/ 47660 h 1295108"/>
              <a:gd name="connsiteX492" fmla="*/ 3872873 w 5680817"/>
              <a:gd name="connsiteY492" fmla="*/ 84114 h 1295108"/>
              <a:gd name="connsiteX493" fmla="*/ 3878534 w 5680817"/>
              <a:gd name="connsiteY493" fmla="*/ 82981 h 1295108"/>
              <a:gd name="connsiteX494" fmla="*/ 3882609 w 5680817"/>
              <a:gd name="connsiteY494" fmla="*/ 60793 h 1295108"/>
              <a:gd name="connsiteX495" fmla="*/ 3904798 w 5680817"/>
              <a:gd name="connsiteY495" fmla="*/ 84114 h 1295108"/>
              <a:gd name="connsiteX496" fmla="*/ 3904798 w 5680817"/>
              <a:gd name="connsiteY496" fmla="*/ 59887 h 1295108"/>
              <a:gd name="connsiteX497" fmla="*/ 3926761 w 5680817"/>
              <a:gd name="connsiteY497" fmla="*/ 57170 h 1295108"/>
              <a:gd name="connsiteX498" fmla="*/ 3981780 w 5680817"/>
              <a:gd name="connsiteY498" fmla="*/ 56491 h 1295108"/>
              <a:gd name="connsiteX499" fmla="*/ 4001026 w 5680817"/>
              <a:gd name="connsiteY499" fmla="*/ 37924 h 1295108"/>
              <a:gd name="connsiteX500" fmla="*/ 4055366 w 5680817"/>
              <a:gd name="connsiteY500" fmla="*/ 52189 h 1295108"/>
              <a:gd name="connsiteX501" fmla="*/ 4051290 w 5680817"/>
              <a:gd name="connsiteY501" fmla="*/ 62377 h 1295108"/>
              <a:gd name="connsiteX502" fmla="*/ 4081857 w 5680817"/>
              <a:gd name="connsiteY502" fmla="*/ 73925 h 1295108"/>
              <a:gd name="connsiteX503" fmla="*/ 4114914 w 5680817"/>
              <a:gd name="connsiteY503" fmla="*/ 62604 h 1295108"/>
              <a:gd name="connsiteX504" fmla="*/ 4112197 w 5680817"/>
              <a:gd name="connsiteY504" fmla="*/ 41547 h 1295108"/>
              <a:gd name="connsiteX505" fmla="*/ 4144122 w 5680817"/>
              <a:gd name="connsiteY505" fmla="*/ 66453 h 1295108"/>
              <a:gd name="connsiteX506" fmla="*/ 4191216 w 5680817"/>
              <a:gd name="connsiteY506" fmla="*/ 46075 h 1295108"/>
              <a:gd name="connsiteX507" fmla="*/ 4215443 w 5680817"/>
              <a:gd name="connsiteY507" fmla="*/ 76189 h 1295108"/>
              <a:gd name="connsiteX508" fmla="*/ 4197783 w 5680817"/>
              <a:gd name="connsiteY508" fmla="*/ 70755 h 1295108"/>
              <a:gd name="connsiteX509" fmla="*/ 4204575 w 5680817"/>
              <a:gd name="connsiteY509" fmla="*/ 60340 h 1295108"/>
              <a:gd name="connsiteX510" fmla="*/ 4235368 w 5680817"/>
              <a:gd name="connsiteY510" fmla="*/ 75510 h 1295108"/>
              <a:gd name="connsiteX511" fmla="*/ 4255746 w 5680817"/>
              <a:gd name="connsiteY511" fmla="*/ 106529 h 1295108"/>
              <a:gd name="connsiteX512" fmla="*/ 4334765 w 5680817"/>
              <a:gd name="connsiteY512" fmla="*/ 98831 h 1295108"/>
              <a:gd name="connsiteX513" fmla="*/ 4317331 w 5680817"/>
              <a:gd name="connsiteY513" fmla="*/ 110378 h 1295108"/>
              <a:gd name="connsiteX514" fmla="*/ 4356049 w 5680817"/>
              <a:gd name="connsiteY514" fmla="*/ 115812 h 1295108"/>
              <a:gd name="connsiteX515" fmla="*/ 4415823 w 5680817"/>
              <a:gd name="connsiteY515" fmla="*/ 97472 h 1295108"/>
              <a:gd name="connsiteX516" fmla="*/ 4425785 w 5680817"/>
              <a:gd name="connsiteY516" fmla="*/ 111737 h 1295108"/>
              <a:gd name="connsiteX517" fmla="*/ 4387747 w 5680817"/>
              <a:gd name="connsiteY517" fmla="*/ 106076 h 1295108"/>
              <a:gd name="connsiteX518" fmla="*/ 4382313 w 5680817"/>
              <a:gd name="connsiteY518" fmla="*/ 126907 h 1295108"/>
              <a:gd name="connsiteX519" fmla="*/ 4490314 w 5680817"/>
              <a:gd name="connsiteY519" fmla="*/ 147284 h 1295108"/>
              <a:gd name="connsiteX520" fmla="*/ 4538768 w 5680817"/>
              <a:gd name="connsiteY520" fmla="*/ 128265 h 1295108"/>
              <a:gd name="connsiteX521" fmla="*/ 4524051 w 5680817"/>
              <a:gd name="connsiteY521" fmla="*/ 133699 h 1295108"/>
              <a:gd name="connsiteX522" fmla="*/ 4509786 w 5680817"/>
              <a:gd name="connsiteY522" fmla="*/ 140944 h 1295108"/>
              <a:gd name="connsiteX523" fmla="*/ 4560277 w 5680817"/>
              <a:gd name="connsiteY523" fmla="*/ 168794 h 1295108"/>
              <a:gd name="connsiteX524" fmla="*/ 4563900 w 5680817"/>
              <a:gd name="connsiteY524" fmla="*/ 162228 h 1295108"/>
              <a:gd name="connsiteX525" fmla="*/ 4542843 w 5680817"/>
              <a:gd name="connsiteY525" fmla="*/ 149775 h 1295108"/>
              <a:gd name="connsiteX526" fmla="*/ 4541258 w 5680817"/>
              <a:gd name="connsiteY526" fmla="*/ 143435 h 1295108"/>
              <a:gd name="connsiteX527" fmla="*/ 4587221 w 5680817"/>
              <a:gd name="connsiteY527" fmla="*/ 133925 h 1295108"/>
              <a:gd name="connsiteX528" fmla="*/ 4648580 w 5680817"/>
              <a:gd name="connsiteY528" fmla="*/ 135058 h 1295108"/>
              <a:gd name="connsiteX529" fmla="*/ 4663750 w 5680817"/>
              <a:gd name="connsiteY529" fmla="*/ 140265 h 1295108"/>
              <a:gd name="connsiteX530" fmla="*/ 4652882 w 5680817"/>
              <a:gd name="connsiteY530" fmla="*/ 163586 h 1295108"/>
              <a:gd name="connsiteX531" fmla="*/ 4696581 w 5680817"/>
              <a:gd name="connsiteY531" fmla="*/ 172643 h 1295108"/>
              <a:gd name="connsiteX532" fmla="*/ 4715147 w 5680817"/>
              <a:gd name="connsiteY532" fmla="*/ 157473 h 1295108"/>
              <a:gd name="connsiteX533" fmla="*/ 4746845 w 5680817"/>
              <a:gd name="connsiteY533" fmla="*/ 186454 h 1295108"/>
              <a:gd name="connsiteX534" fmla="*/ 4692279 w 5680817"/>
              <a:gd name="connsiteY534" fmla="*/ 186454 h 1295108"/>
              <a:gd name="connsiteX535" fmla="*/ 4692279 w 5680817"/>
              <a:gd name="connsiteY535" fmla="*/ 193247 h 1295108"/>
              <a:gd name="connsiteX536" fmla="*/ 4805714 w 5680817"/>
              <a:gd name="connsiteY536" fmla="*/ 210228 h 1295108"/>
              <a:gd name="connsiteX537" fmla="*/ 4778770 w 5680817"/>
              <a:gd name="connsiteY537" fmla="*/ 191662 h 1295108"/>
              <a:gd name="connsiteX538" fmla="*/ 4777186 w 5680817"/>
              <a:gd name="connsiteY538" fmla="*/ 206153 h 1295108"/>
              <a:gd name="connsiteX539" fmla="*/ 4752959 w 5680817"/>
              <a:gd name="connsiteY539" fmla="*/ 199813 h 1295108"/>
              <a:gd name="connsiteX540" fmla="*/ 4770619 w 5680817"/>
              <a:gd name="connsiteY540" fmla="*/ 174907 h 1295108"/>
              <a:gd name="connsiteX541" fmla="*/ 4800733 w 5680817"/>
              <a:gd name="connsiteY541" fmla="*/ 174681 h 1295108"/>
              <a:gd name="connsiteX542" fmla="*/ 4836733 w 5680817"/>
              <a:gd name="connsiteY542" fmla="*/ 193020 h 1295108"/>
              <a:gd name="connsiteX543" fmla="*/ 4854620 w 5680817"/>
              <a:gd name="connsiteY543" fmla="*/ 205926 h 1295108"/>
              <a:gd name="connsiteX544" fmla="*/ 4841262 w 5680817"/>
              <a:gd name="connsiteY544" fmla="*/ 220643 h 1295108"/>
              <a:gd name="connsiteX545" fmla="*/ 4884281 w 5680817"/>
              <a:gd name="connsiteY545" fmla="*/ 224040 h 1295108"/>
              <a:gd name="connsiteX546" fmla="*/ 4872507 w 5680817"/>
              <a:gd name="connsiteY546" fmla="*/ 242606 h 1295108"/>
              <a:gd name="connsiteX547" fmla="*/ 4875903 w 5680817"/>
              <a:gd name="connsiteY547" fmla="*/ 248493 h 1295108"/>
              <a:gd name="connsiteX548" fmla="*/ 4906017 w 5680817"/>
              <a:gd name="connsiteY548" fmla="*/ 246229 h 1295108"/>
              <a:gd name="connsiteX549" fmla="*/ 4931376 w 5680817"/>
              <a:gd name="connsiteY549" fmla="*/ 255059 h 1295108"/>
              <a:gd name="connsiteX550" fmla="*/ 5013792 w 5680817"/>
              <a:gd name="connsiteY550" fmla="*/ 275210 h 1295108"/>
              <a:gd name="connsiteX551" fmla="*/ 5041415 w 5680817"/>
              <a:gd name="connsiteY551" fmla="*/ 282682 h 1295108"/>
              <a:gd name="connsiteX552" fmla="*/ 5055226 w 5680817"/>
              <a:gd name="connsiteY552" fmla="*/ 310305 h 1295108"/>
              <a:gd name="connsiteX553" fmla="*/ 5084887 w 5680817"/>
              <a:gd name="connsiteY553" fmla="*/ 313475 h 1295108"/>
              <a:gd name="connsiteX554" fmla="*/ 5085793 w 5680817"/>
              <a:gd name="connsiteY554" fmla="*/ 320946 h 1295108"/>
              <a:gd name="connsiteX555" fmla="*/ 5041188 w 5680817"/>
              <a:gd name="connsiteY555" fmla="*/ 321399 h 1295108"/>
              <a:gd name="connsiteX556" fmla="*/ 4988207 w 5680817"/>
              <a:gd name="connsiteY556" fmla="*/ 289701 h 1295108"/>
              <a:gd name="connsiteX557" fmla="*/ 4982999 w 5680817"/>
              <a:gd name="connsiteY557" fmla="*/ 305550 h 1295108"/>
              <a:gd name="connsiteX558" fmla="*/ 4962395 w 5680817"/>
              <a:gd name="connsiteY558" fmla="*/ 295361 h 1295108"/>
              <a:gd name="connsiteX559" fmla="*/ 4966470 w 5680817"/>
              <a:gd name="connsiteY559" fmla="*/ 313022 h 1295108"/>
              <a:gd name="connsiteX560" fmla="*/ 4948810 w 5680817"/>
              <a:gd name="connsiteY560" fmla="*/ 300569 h 1295108"/>
              <a:gd name="connsiteX561" fmla="*/ 4914848 w 5680817"/>
              <a:gd name="connsiteY561" fmla="*/ 292191 h 1295108"/>
              <a:gd name="connsiteX562" fmla="*/ 4893791 w 5680817"/>
              <a:gd name="connsiteY562" fmla="*/ 285852 h 1295108"/>
              <a:gd name="connsiteX563" fmla="*/ 4852356 w 5680817"/>
              <a:gd name="connsiteY563" fmla="*/ 271135 h 1295108"/>
              <a:gd name="connsiteX564" fmla="*/ 4846243 w 5680817"/>
              <a:gd name="connsiteY564" fmla="*/ 243512 h 1295108"/>
              <a:gd name="connsiteX565" fmla="*/ 4841262 w 5680817"/>
              <a:gd name="connsiteY565" fmla="*/ 244191 h 1295108"/>
              <a:gd name="connsiteX566" fmla="*/ 4840582 w 5680817"/>
              <a:gd name="connsiteY566" fmla="*/ 258455 h 1295108"/>
              <a:gd name="connsiteX567" fmla="*/ 4708128 w 5680817"/>
              <a:gd name="connsiteY567" fmla="*/ 241021 h 1295108"/>
              <a:gd name="connsiteX568" fmla="*/ 4572730 w 5680817"/>
              <a:gd name="connsiteY568" fmla="*/ 210002 h 1295108"/>
              <a:gd name="connsiteX569" fmla="*/ 4550768 w 5680817"/>
              <a:gd name="connsiteY569" fmla="*/ 217700 h 1295108"/>
              <a:gd name="connsiteX570" fmla="*/ 4578843 w 5680817"/>
              <a:gd name="connsiteY570" fmla="*/ 236945 h 1295108"/>
              <a:gd name="connsiteX571" fmla="*/ 4495522 w 5680817"/>
              <a:gd name="connsiteY571" fmla="*/ 218832 h 1295108"/>
              <a:gd name="connsiteX572" fmla="*/ 4515220 w 5680817"/>
              <a:gd name="connsiteY572" fmla="*/ 211587 h 1295108"/>
              <a:gd name="connsiteX573" fmla="*/ 4502314 w 5680817"/>
              <a:gd name="connsiteY573" fmla="*/ 202756 h 1295108"/>
              <a:gd name="connsiteX574" fmla="*/ 4419446 w 5680817"/>
              <a:gd name="connsiteY574" fmla="*/ 193247 h 1295108"/>
              <a:gd name="connsiteX575" fmla="*/ 4396351 w 5680817"/>
              <a:gd name="connsiteY575" fmla="*/ 208190 h 1295108"/>
              <a:gd name="connsiteX576" fmla="*/ 4373709 w 5680817"/>
              <a:gd name="connsiteY576" fmla="*/ 182152 h 1295108"/>
              <a:gd name="connsiteX577" fmla="*/ 4350841 w 5680817"/>
              <a:gd name="connsiteY577" fmla="*/ 180568 h 1295108"/>
              <a:gd name="connsiteX578" fmla="*/ 4315973 w 5680817"/>
              <a:gd name="connsiteY578" fmla="*/ 177850 h 1295108"/>
              <a:gd name="connsiteX579" fmla="*/ 4311444 w 5680817"/>
              <a:gd name="connsiteY579" fmla="*/ 182832 h 1295108"/>
              <a:gd name="connsiteX580" fmla="*/ 4320727 w 5680817"/>
              <a:gd name="connsiteY580" fmla="*/ 198455 h 1295108"/>
              <a:gd name="connsiteX581" fmla="*/ 4373483 w 5680817"/>
              <a:gd name="connsiteY581" fmla="*/ 214530 h 1295108"/>
              <a:gd name="connsiteX582" fmla="*/ 4386388 w 5680817"/>
              <a:gd name="connsiteY582" fmla="*/ 211587 h 1295108"/>
              <a:gd name="connsiteX583" fmla="*/ 4359218 w 5680817"/>
              <a:gd name="connsiteY583" fmla="*/ 242380 h 1295108"/>
              <a:gd name="connsiteX584" fmla="*/ 4309407 w 5680817"/>
              <a:gd name="connsiteY584" fmla="*/ 231511 h 1295108"/>
              <a:gd name="connsiteX585" fmla="*/ 4269557 w 5680817"/>
              <a:gd name="connsiteY585" fmla="*/ 227889 h 1295108"/>
              <a:gd name="connsiteX586" fmla="*/ 4261406 w 5680817"/>
              <a:gd name="connsiteY586" fmla="*/ 217021 h 1295108"/>
              <a:gd name="connsiteX587" fmla="*/ 4290161 w 5680817"/>
              <a:gd name="connsiteY587" fmla="*/ 221323 h 1295108"/>
              <a:gd name="connsiteX588" fmla="*/ 4283142 w 5680817"/>
              <a:gd name="connsiteY588" fmla="*/ 215436 h 1295108"/>
              <a:gd name="connsiteX589" fmla="*/ 4304652 w 5680817"/>
              <a:gd name="connsiteY589" fmla="*/ 202756 h 1295108"/>
              <a:gd name="connsiteX590" fmla="*/ 4271369 w 5680817"/>
              <a:gd name="connsiteY590" fmla="*/ 184869 h 1295108"/>
              <a:gd name="connsiteX591" fmla="*/ 4263670 w 5680817"/>
              <a:gd name="connsiteY591" fmla="*/ 172869 h 1295108"/>
              <a:gd name="connsiteX592" fmla="*/ 4238312 w 5680817"/>
              <a:gd name="connsiteY592" fmla="*/ 158831 h 1295108"/>
              <a:gd name="connsiteX593" fmla="*/ 4222236 w 5680817"/>
              <a:gd name="connsiteY593" fmla="*/ 155662 h 1295108"/>
              <a:gd name="connsiteX594" fmla="*/ 4201858 w 5680817"/>
              <a:gd name="connsiteY594" fmla="*/ 143209 h 1295108"/>
              <a:gd name="connsiteX595" fmla="*/ 4204802 w 5680817"/>
              <a:gd name="connsiteY595" fmla="*/ 169247 h 1295108"/>
              <a:gd name="connsiteX596" fmla="*/ 4197556 w 5680817"/>
              <a:gd name="connsiteY596" fmla="*/ 173549 h 1295108"/>
              <a:gd name="connsiteX597" fmla="*/ 4190764 w 5680817"/>
              <a:gd name="connsiteY597" fmla="*/ 153624 h 1295108"/>
              <a:gd name="connsiteX598" fmla="*/ 4183292 w 5680817"/>
              <a:gd name="connsiteY598" fmla="*/ 156567 h 1295108"/>
              <a:gd name="connsiteX599" fmla="*/ 4164952 w 5680817"/>
              <a:gd name="connsiteY599" fmla="*/ 187134 h 1295108"/>
              <a:gd name="connsiteX600" fmla="*/ 4164726 w 5680817"/>
              <a:gd name="connsiteY600" fmla="*/ 206153 h 1295108"/>
              <a:gd name="connsiteX601" fmla="*/ 4149556 w 5680817"/>
              <a:gd name="connsiteY601" fmla="*/ 201398 h 1295108"/>
              <a:gd name="connsiteX602" fmla="*/ 4146159 w 5680817"/>
              <a:gd name="connsiteY602" fmla="*/ 178983 h 1295108"/>
              <a:gd name="connsiteX603" fmla="*/ 4165405 w 5680817"/>
              <a:gd name="connsiteY603" fmla="*/ 143888 h 1295108"/>
              <a:gd name="connsiteX604" fmla="*/ 4126914 w 5680817"/>
              <a:gd name="connsiteY604" fmla="*/ 161322 h 1295108"/>
              <a:gd name="connsiteX605" fmla="*/ 4094989 w 5680817"/>
              <a:gd name="connsiteY605" fmla="*/ 160190 h 1295108"/>
              <a:gd name="connsiteX606" fmla="*/ 4044724 w 5680817"/>
              <a:gd name="connsiteY606" fmla="*/ 165171 h 1295108"/>
              <a:gd name="connsiteX607" fmla="*/ 4035441 w 5680817"/>
              <a:gd name="connsiteY607" fmla="*/ 166756 h 1295108"/>
              <a:gd name="connsiteX608" fmla="*/ 4082762 w 5680817"/>
              <a:gd name="connsiteY608" fmla="*/ 165850 h 1295108"/>
              <a:gd name="connsiteX609" fmla="*/ 4101329 w 5680817"/>
              <a:gd name="connsiteY609" fmla="*/ 190077 h 1295108"/>
              <a:gd name="connsiteX610" fmla="*/ 4132348 w 5680817"/>
              <a:gd name="connsiteY610" fmla="*/ 178530 h 1295108"/>
              <a:gd name="connsiteX611" fmla="*/ 4116272 w 5680817"/>
              <a:gd name="connsiteY611" fmla="*/ 206606 h 1295108"/>
              <a:gd name="connsiteX612" fmla="*/ 4105178 w 5680817"/>
              <a:gd name="connsiteY612" fmla="*/ 206379 h 1295108"/>
              <a:gd name="connsiteX613" fmla="*/ 4047668 w 5680817"/>
              <a:gd name="connsiteY613" fmla="*/ 221096 h 1295108"/>
              <a:gd name="connsiteX614" fmla="*/ 4246915 w 5680817"/>
              <a:gd name="connsiteY614" fmla="*/ 255512 h 1295108"/>
              <a:gd name="connsiteX615" fmla="*/ 4247142 w 5680817"/>
              <a:gd name="connsiteY615" fmla="*/ 260493 h 1295108"/>
              <a:gd name="connsiteX616" fmla="*/ 4231519 w 5680817"/>
              <a:gd name="connsiteY616" fmla="*/ 267059 h 1295108"/>
              <a:gd name="connsiteX617" fmla="*/ 4280652 w 5680817"/>
              <a:gd name="connsiteY617" fmla="*/ 274078 h 1295108"/>
              <a:gd name="connsiteX618" fmla="*/ 4284727 w 5680817"/>
              <a:gd name="connsiteY618" fmla="*/ 272493 h 1295108"/>
              <a:gd name="connsiteX619" fmla="*/ 4332275 w 5680817"/>
              <a:gd name="connsiteY619" fmla="*/ 259814 h 1295108"/>
              <a:gd name="connsiteX620" fmla="*/ 4376200 w 5680817"/>
              <a:gd name="connsiteY620" fmla="*/ 259587 h 1295108"/>
              <a:gd name="connsiteX621" fmla="*/ 4344049 w 5680817"/>
              <a:gd name="connsiteY621" fmla="*/ 284040 h 1295108"/>
              <a:gd name="connsiteX622" fmla="*/ 4315520 w 5680817"/>
              <a:gd name="connsiteY622" fmla="*/ 296267 h 1295108"/>
              <a:gd name="connsiteX623" fmla="*/ 4314614 w 5680817"/>
              <a:gd name="connsiteY623" fmla="*/ 302154 h 1295108"/>
              <a:gd name="connsiteX624" fmla="*/ 4353332 w 5680817"/>
              <a:gd name="connsiteY624" fmla="*/ 311437 h 1295108"/>
              <a:gd name="connsiteX625" fmla="*/ 4403823 w 5680817"/>
              <a:gd name="connsiteY625" fmla="*/ 321173 h 1295108"/>
              <a:gd name="connsiteX626" fmla="*/ 4447295 w 5680817"/>
              <a:gd name="connsiteY626" fmla="*/ 314154 h 1295108"/>
              <a:gd name="connsiteX627" fmla="*/ 4442993 w 5680817"/>
              <a:gd name="connsiteY627" fmla="*/ 297852 h 1295108"/>
              <a:gd name="connsiteX628" fmla="*/ 4461106 w 5680817"/>
              <a:gd name="connsiteY628" fmla="*/ 299437 h 1295108"/>
              <a:gd name="connsiteX629" fmla="*/ 4482616 w 5680817"/>
              <a:gd name="connsiteY629" fmla="*/ 300116 h 1295108"/>
              <a:gd name="connsiteX630" fmla="*/ 4526088 w 5680817"/>
              <a:gd name="connsiteY630" fmla="*/ 309626 h 1295108"/>
              <a:gd name="connsiteX631" fmla="*/ 4560730 w 5680817"/>
              <a:gd name="connsiteY631" fmla="*/ 317324 h 1295108"/>
              <a:gd name="connsiteX632" fmla="*/ 4641335 w 5680817"/>
              <a:gd name="connsiteY632" fmla="*/ 328871 h 1295108"/>
              <a:gd name="connsiteX633" fmla="*/ 4702241 w 5680817"/>
              <a:gd name="connsiteY633" fmla="*/ 357400 h 1295108"/>
              <a:gd name="connsiteX634" fmla="*/ 4660128 w 5680817"/>
              <a:gd name="connsiteY634" fmla="*/ 364645 h 1295108"/>
              <a:gd name="connsiteX635" fmla="*/ 4660580 w 5680817"/>
              <a:gd name="connsiteY635" fmla="*/ 373702 h 1295108"/>
              <a:gd name="connsiteX636" fmla="*/ 4748883 w 5680817"/>
              <a:gd name="connsiteY636" fmla="*/ 378909 h 1295108"/>
              <a:gd name="connsiteX637" fmla="*/ 4750468 w 5680817"/>
              <a:gd name="connsiteY637" fmla="*/ 370305 h 1295108"/>
              <a:gd name="connsiteX638" fmla="*/ 4701562 w 5680817"/>
              <a:gd name="connsiteY638" fmla="*/ 357400 h 1295108"/>
              <a:gd name="connsiteX639" fmla="*/ 4859375 w 5680817"/>
              <a:gd name="connsiteY639" fmla="*/ 382758 h 1295108"/>
              <a:gd name="connsiteX640" fmla="*/ 4870922 w 5680817"/>
              <a:gd name="connsiteY640" fmla="*/ 387060 h 1295108"/>
              <a:gd name="connsiteX641" fmla="*/ 4909866 w 5680817"/>
              <a:gd name="connsiteY641" fmla="*/ 408570 h 1295108"/>
              <a:gd name="connsiteX642" fmla="*/ 5030094 w 5680817"/>
              <a:gd name="connsiteY642" fmla="*/ 427363 h 1295108"/>
              <a:gd name="connsiteX643" fmla="*/ 5048434 w 5680817"/>
              <a:gd name="connsiteY643" fmla="*/ 434382 h 1295108"/>
              <a:gd name="connsiteX644" fmla="*/ 5096887 w 5680817"/>
              <a:gd name="connsiteY644" fmla="*/ 449325 h 1295108"/>
              <a:gd name="connsiteX645" fmla="*/ 5102547 w 5680817"/>
              <a:gd name="connsiteY645" fmla="*/ 452269 h 1295108"/>
              <a:gd name="connsiteX646" fmla="*/ 5093944 w 5680817"/>
              <a:gd name="connsiteY646" fmla="*/ 474231 h 1295108"/>
              <a:gd name="connsiteX647" fmla="*/ 5074245 w 5680817"/>
              <a:gd name="connsiteY647" fmla="*/ 467891 h 1295108"/>
              <a:gd name="connsiteX648" fmla="*/ 5049792 w 5680817"/>
              <a:gd name="connsiteY648" fmla="*/ 477627 h 1295108"/>
              <a:gd name="connsiteX649" fmla="*/ 5079679 w 5680817"/>
              <a:gd name="connsiteY649" fmla="*/ 488495 h 1295108"/>
              <a:gd name="connsiteX650" fmla="*/ 5122925 w 5680817"/>
              <a:gd name="connsiteY650" fmla="*/ 507515 h 1295108"/>
              <a:gd name="connsiteX651" fmla="*/ 5155303 w 5680817"/>
              <a:gd name="connsiteY651" fmla="*/ 510911 h 1295108"/>
              <a:gd name="connsiteX652" fmla="*/ 5152133 w 5680817"/>
              <a:gd name="connsiteY652" fmla="*/ 474910 h 1295108"/>
              <a:gd name="connsiteX653" fmla="*/ 5148510 w 5680817"/>
              <a:gd name="connsiteY653" fmla="*/ 464948 h 1295108"/>
              <a:gd name="connsiteX654" fmla="*/ 5146926 w 5680817"/>
              <a:gd name="connsiteY654" fmla="*/ 447061 h 1295108"/>
              <a:gd name="connsiteX655" fmla="*/ 5160963 w 5680817"/>
              <a:gd name="connsiteY655" fmla="*/ 447967 h 1295108"/>
              <a:gd name="connsiteX656" fmla="*/ 5170699 w 5680817"/>
              <a:gd name="connsiteY656" fmla="*/ 466533 h 1295108"/>
              <a:gd name="connsiteX657" fmla="*/ 5168435 w 5680817"/>
              <a:gd name="connsiteY657" fmla="*/ 479892 h 1295108"/>
              <a:gd name="connsiteX658" fmla="*/ 5226398 w 5680817"/>
              <a:gd name="connsiteY658" fmla="*/ 513175 h 1295108"/>
              <a:gd name="connsiteX659" fmla="*/ 5271002 w 5680817"/>
              <a:gd name="connsiteY659" fmla="*/ 522911 h 1295108"/>
              <a:gd name="connsiteX660" fmla="*/ 5320588 w 5680817"/>
              <a:gd name="connsiteY660" fmla="*/ 529704 h 1295108"/>
              <a:gd name="connsiteX661" fmla="*/ 5323078 w 5680817"/>
              <a:gd name="connsiteY661" fmla="*/ 538307 h 1295108"/>
              <a:gd name="connsiteX662" fmla="*/ 5293644 w 5680817"/>
              <a:gd name="connsiteY662" fmla="*/ 559138 h 1295108"/>
              <a:gd name="connsiteX663" fmla="*/ 5304965 w 5680817"/>
              <a:gd name="connsiteY663" fmla="*/ 568874 h 1295108"/>
              <a:gd name="connsiteX664" fmla="*/ 5342777 w 5680817"/>
              <a:gd name="connsiteY664" fmla="*/ 551666 h 1295108"/>
              <a:gd name="connsiteX665" fmla="*/ 5347079 w 5680817"/>
              <a:gd name="connsiteY665" fmla="*/ 550760 h 1295108"/>
              <a:gd name="connsiteX666" fmla="*/ 5410249 w 5680817"/>
              <a:gd name="connsiteY666" fmla="*/ 573855 h 1295108"/>
              <a:gd name="connsiteX667" fmla="*/ 5446476 w 5680817"/>
              <a:gd name="connsiteY667" fmla="*/ 582459 h 1295108"/>
              <a:gd name="connsiteX668" fmla="*/ 5479533 w 5680817"/>
              <a:gd name="connsiteY668" fmla="*/ 591968 h 1295108"/>
              <a:gd name="connsiteX669" fmla="*/ 5434476 w 5680817"/>
              <a:gd name="connsiteY669" fmla="*/ 608270 h 1295108"/>
              <a:gd name="connsiteX670" fmla="*/ 5499684 w 5680817"/>
              <a:gd name="connsiteY670" fmla="*/ 614157 h 1295108"/>
              <a:gd name="connsiteX671" fmla="*/ 5494023 w 5680817"/>
              <a:gd name="connsiteY671" fmla="*/ 620271 h 1295108"/>
              <a:gd name="connsiteX672" fmla="*/ 5542930 w 5680817"/>
              <a:gd name="connsiteY672" fmla="*/ 638837 h 1295108"/>
              <a:gd name="connsiteX673" fmla="*/ 5531156 w 5680817"/>
              <a:gd name="connsiteY673" fmla="*/ 653328 h 1295108"/>
              <a:gd name="connsiteX674" fmla="*/ 5550628 w 5680817"/>
              <a:gd name="connsiteY674" fmla="*/ 656724 h 1295108"/>
              <a:gd name="connsiteX675" fmla="*/ 5576440 w 5680817"/>
              <a:gd name="connsiteY675" fmla="*/ 651290 h 1295108"/>
              <a:gd name="connsiteX676" fmla="*/ 5639837 w 5680817"/>
              <a:gd name="connsiteY676" fmla="*/ 687969 h 1295108"/>
              <a:gd name="connsiteX677" fmla="*/ 5676290 w 5680817"/>
              <a:gd name="connsiteY677" fmla="*/ 693856 h 1295108"/>
              <a:gd name="connsiteX678" fmla="*/ 5679460 w 5680817"/>
              <a:gd name="connsiteY678" fmla="*/ 687743 h 1295108"/>
              <a:gd name="connsiteX679" fmla="*/ 5682856 w 5680817"/>
              <a:gd name="connsiteY679" fmla="*/ 704045 h 1295108"/>
              <a:gd name="connsiteX680" fmla="*/ 5635761 w 5680817"/>
              <a:gd name="connsiteY680" fmla="*/ 701554 h 1295108"/>
              <a:gd name="connsiteX681" fmla="*/ 5621044 w 5680817"/>
              <a:gd name="connsiteY681" fmla="*/ 690234 h 1295108"/>
              <a:gd name="connsiteX682" fmla="*/ 5529571 w 5680817"/>
              <a:gd name="connsiteY682" fmla="*/ 668045 h 1295108"/>
              <a:gd name="connsiteX683" fmla="*/ 5488590 w 5680817"/>
              <a:gd name="connsiteY683" fmla="*/ 663290 h 1295108"/>
              <a:gd name="connsiteX684" fmla="*/ 5500363 w 5680817"/>
              <a:gd name="connsiteY684" fmla="*/ 680045 h 1295108"/>
              <a:gd name="connsiteX685" fmla="*/ 5601119 w 5680817"/>
              <a:gd name="connsiteY685" fmla="*/ 719441 h 1295108"/>
              <a:gd name="connsiteX686" fmla="*/ 5617648 w 5680817"/>
              <a:gd name="connsiteY686" fmla="*/ 736649 h 1295108"/>
              <a:gd name="connsiteX687" fmla="*/ 5613346 w 5680817"/>
              <a:gd name="connsiteY687" fmla="*/ 742083 h 1295108"/>
              <a:gd name="connsiteX688" fmla="*/ 5581873 w 5680817"/>
              <a:gd name="connsiteY688" fmla="*/ 727819 h 1295108"/>
              <a:gd name="connsiteX689" fmla="*/ 5581873 w 5680817"/>
              <a:gd name="connsiteY689" fmla="*/ 727819 h 1295108"/>
              <a:gd name="connsiteX690" fmla="*/ 5582326 w 5680817"/>
              <a:gd name="connsiteY690" fmla="*/ 730083 h 1295108"/>
              <a:gd name="connsiteX691" fmla="*/ 5585044 w 5680817"/>
              <a:gd name="connsiteY691" fmla="*/ 726687 h 1295108"/>
              <a:gd name="connsiteX692" fmla="*/ 5577798 w 5680817"/>
              <a:gd name="connsiteY692" fmla="*/ 721479 h 1295108"/>
              <a:gd name="connsiteX693" fmla="*/ 5501948 w 5680817"/>
              <a:gd name="connsiteY693" fmla="*/ 688422 h 1295108"/>
              <a:gd name="connsiteX694" fmla="*/ 5465721 w 5680817"/>
              <a:gd name="connsiteY694" fmla="*/ 669856 h 1295108"/>
              <a:gd name="connsiteX695" fmla="*/ 5435155 w 5680817"/>
              <a:gd name="connsiteY695" fmla="*/ 650837 h 1295108"/>
              <a:gd name="connsiteX696" fmla="*/ 5415683 w 5680817"/>
              <a:gd name="connsiteY696" fmla="*/ 639063 h 1295108"/>
              <a:gd name="connsiteX697" fmla="*/ 5379456 w 5680817"/>
              <a:gd name="connsiteY697" fmla="*/ 638384 h 1295108"/>
              <a:gd name="connsiteX698" fmla="*/ 5299531 w 5680817"/>
              <a:gd name="connsiteY698" fmla="*/ 611214 h 1295108"/>
              <a:gd name="connsiteX699" fmla="*/ 5285719 w 5680817"/>
              <a:gd name="connsiteY699" fmla="*/ 640422 h 1295108"/>
              <a:gd name="connsiteX700" fmla="*/ 5278474 w 5680817"/>
              <a:gd name="connsiteY700" fmla="*/ 607591 h 1295108"/>
              <a:gd name="connsiteX701" fmla="*/ 5243832 w 5680817"/>
              <a:gd name="connsiteY701" fmla="*/ 609176 h 1295108"/>
              <a:gd name="connsiteX702" fmla="*/ 5227757 w 5680817"/>
              <a:gd name="connsiteY702" fmla="*/ 580421 h 1295108"/>
              <a:gd name="connsiteX703" fmla="*/ 5230021 w 5680817"/>
              <a:gd name="connsiteY703" fmla="*/ 577930 h 1295108"/>
              <a:gd name="connsiteX704" fmla="*/ 5286851 w 5680817"/>
              <a:gd name="connsiteY704" fmla="*/ 596497 h 1295108"/>
              <a:gd name="connsiteX705" fmla="*/ 5298851 w 5680817"/>
              <a:gd name="connsiteY705" fmla="*/ 573629 h 1295108"/>
              <a:gd name="connsiteX706" fmla="*/ 5185869 w 5680817"/>
              <a:gd name="connsiteY706" fmla="*/ 573629 h 1295108"/>
              <a:gd name="connsiteX707" fmla="*/ 5204662 w 5680817"/>
              <a:gd name="connsiteY707" fmla="*/ 608950 h 1295108"/>
              <a:gd name="connsiteX708" fmla="*/ 5242021 w 5680817"/>
              <a:gd name="connsiteY708" fmla="*/ 620723 h 1295108"/>
              <a:gd name="connsiteX709" fmla="*/ 5226172 w 5680817"/>
              <a:gd name="connsiteY709" fmla="*/ 610082 h 1295108"/>
              <a:gd name="connsiteX710" fmla="*/ 5229341 w 5680817"/>
              <a:gd name="connsiteY710" fmla="*/ 607818 h 1295108"/>
              <a:gd name="connsiteX711" fmla="*/ 5244738 w 5680817"/>
              <a:gd name="connsiteY711" fmla="*/ 608044 h 1295108"/>
              <a:gd name="connsiteX712" fmla="*/ 3188413 w 5680817"/>
              <a:gd name="connsiteY712" fmla="*/ 277701 h 1295108"/>
              <a:gd name="connsiteX713" fmla="*/ 3137922 w 5680817"/>
              <a:gd name="connsiteY713" fmla="*/ 244191 h 1295108"/>
              <a:gd name="connsiteX714" fmla="*/ 3159432 w 5680817"/>
              <a:gd name="connsiteY714" fmla="*/ 280191 h 1295108"/>
              <a:gd name="connsiteX715" fmla="*/ 3176186 w 5680817"/>
              <a:gd name="connsiteY715" fmla="*/ 295361 h 1295108"/>
              <a:gd name="connsiteX716" fmla="*/ 3188866 w 5680817"/>
              <a:gd name="connsiteY716" fmla="*/ 277248 h 1295108"/>
              <a:gd name="connsiteX717" fmla="*/ 3221243 w 5680817"/>
              <a:gd name="connsiteY717" fmla="*/ 286984 h 1295108"/>
              <a:gd name="connsiteX718" fmla="*/ 3256112 w 5680817"/>
              <a:gd name="connsiteY718" fmla="*/ 283361 h 1295108"/>
              <a:gd name="connsiteX719" fmla="*/ 3257017 w 5680817"/>
              <a:gd name="connsiteY719" fmla="*/ 279286 h 1295108"/>
              <a:gd name="connsiteX720" fmla="*/ 3309773 w 5680817"/>
              <a:gd name="connsiteY720" fmla="*/ 271361 h 1295108"/>
              <a:gd name="connsiteX721" fmla="*/ 3308414 w 5680817"/>
              <a:gd name="connsiteY721" fmla="*/ 265927 h 1295108"/>
              <a:gd name="connsiteX722" fmla="*/ 3291206 w 5680817"/>
              <a:gd name="connsiteY722" fmla="*/ 258229 h 1295108"/>
              <a:gd name="connsiteX723" fmla="*/ 3313622 w 5680817"/>
              <a:gd name="connsiteY723" fmla="*/ 248493 h 1295108"/>
              <a:gd name="connsiteX724" fmla="*/ 3283508 w 5680817"/>
              <a:gd name="connsiteY724" fmla="*/ 242832 h 1295108"/>
              <a:gd name="connsiteX725" fmla="*/ 3268338 w 5680817"/>
              <a:gd name="connsiteY725" fmla="*/ 247361 h 1295108"/>
              <a:gd name="connsiteX726" fmla="*/ 3220791 w 5680817"/>
              <a:gd name="connsiteY726" fmla="*/ 247587 h 1295108"/>
              <a:gd name="connsiteX727" fmla="*/ 3188413 w 5680817"/>
              <a:gd name="connsiteY727" fmla="*/ 277701 h 1295108"/>
              <a:gd name="connsiteX728" fmla="*/ 4411068 w 5680817"/>
              <a:gd name="connsiteY728" fmla="*/ 564572 h 1295108"/>
              <a:gd name="connsiteX729" fmla="*/ 4463370 w 5680817"/>
              <a:gd name="connsiteY729" fmla="*/ 623440 h 1295108"/>
              <a:gd name="connsiteX730" fmla="*/ 4459521 w 5680817"/>
              <a:gd name="connsiteY730" fmla="*/ 628422 h 1295108"/>
              <a:gd name="connsiteX731" fmla="*/ 4427370 w 5680817"/>
              <a:gd name="connsiteY731" fmla="*/ 609402 h 1295108"/>
              <a:gd name="connsiteX732" fmla="*/ 4480578 w 5680817"/>
              <a:gd name="connsiteY732" fmla="*/ 647667 h 1295108"/>
              <a:gd name="connsiteX733" fmla="*/ 4481484 w 5680817"/>
              <a:gd name="connsiteY733" fmla="*/ 641101 h 1295108"/>
              <a:gd name="connsiteX734" fmla="*/ 4451144 w 5680817"/>
              <a:gd name="connsiteY734" fmla="*/ 572723 h 1295108"/>
              <a:gd name="connsiteX735" fmla="*/ 4408578 w 5680817"/>
              <a:gd name="connsiteY735" fmla="*/ 534685 h 1295108"/>
              <a:gd name="connsiteX736" fmla="*/ 4413332 w 5680817"/>
              <a:gd name="connsiteY736" fmla="*/ 528798 h 1295108"/>
              <a:gd name="connsiteX737" fmla="*/ 4444125 w 5680817"/>
              <a:gd name="connsiteY737" fmla="*/ 534005 h 1295108"/>
              <a:gd name="connsiteX738" fmla="*/ 4453408 w 5680817"/>
              <a:gd name="connsiteY738" fmla="*/ 506382 h 1295108"/>
              <a:gd name="connsiteX739" fmla="*/ 4408804 w 5680817"/>
              <a:gd name="connsiteY739" fmla="*/ 474005 h 1295108"/>
              <a:gd name="connsiteX740" fmla="*/ 4404955 w 5680817"/>
              <a:gd name="connsiteY740" fmla="*/ 478760 h 1295108"/>
              <a:gd name="connsiteX741" fmla="*/ 4384351 w 5680817"/>
              <a:gd name="connsiteY741" fmla="*/ 505477 h 1295108"/>
              <a:gd name="connsiteX742" fmla="*/ 4411294 w 5680817"/>
              <a:gd name="connsiteY742" fmla="*/ 565025 h 1295108"/>
              <a:gd name="connsiteX743" fmla="*/ 4378917 w 5680817"/>
              <a:gd name="connsiteY743" fmla="*/ 534005 h 1295108"/>
              <a:gd name="connsiteX744" fmla="*/ 4376200 w 5680817"/>
              <a:gd name="connsiteY744" fmla="*/ 537855 h 1295108"/>
              <a:gd name="connsiteX745" fmla="*/ 4404955 w 5680817"/>
              <a:gd name="connsiteY745" fmla="*/ 588119 h 1295108"/>
              <a:gd name="connsiteX746" fmla="*/ 4409936 w 5680817"/>
              <a:gd name="connsiteY746" fmla="*/ 586987 h 1295108"/>
              <a:gd name="connsiteX747" fmla="*/ 4411068 w 5680817"/>
              <a:gd name="connsiteY747" fmla="*/ 564572 h 1295108"/>
              <a:gd name="connsiteX748" fmla="*/ 1601225 w 5680817"/>
              <a:gd name="connsiteY748" fmla="*/ 194379 h 1295108"/>
              <a:gd name="connsiteX749" fmla="*/ 1549829 w 5680817"/>
              <a:gd name="connsiteY749" fmla="*/ 219964 h 1295108"/>
              <a:gd name="connsiteX750" fmla="*/ 1553678 w 5680817"/>
              <a:gd name="connsiteY750" fmla="*/ 203889 h 1295108"/>
              <a:gd name="connsiteX751" fmla="*/ 1553904 w 5680817"/>
              <a:gd name="connsiteY751" fmla="*/ 192794 h 1295108"/>
              <a:gd name="connsiteX752" fmla="*/ 1300090 w 5680817"/>
              <a:gd name="connsiteY752" fmla="*/ 221776 h 1295108"/>
              <a:gd name="connsiteX753" fmla="*/ 1298505 w 5680817"/>
              <a:gd name="connsiteY753" fmla="*/ 214304 h 1295108"/>
              <a:gd name="connsiteX754" fmla="*/ 1317298 w 5680817"/>
              <a:gd name="connsiteY754" fmla="*/ 208643 h 1295108"/>
              <a:gd name="connsiteX755" fmla="*/ 1308694 w 5680817"/>
              <a:gd name="connsiteY755" fmla="*/ 181700 h 1295108"/>
              <a:gd name="connsiteX756" fmla="*/ 1302581 w 5680817"/>
              <a:gd name="connsiteY756" fmla="*/ 183058 h 1295108"/>
              <a:gd name="connsiteX757" fmla="*/ 1297373 w 5680817"/>
              <a:gd name="connsiteY757" fmla="*/ 197775 h 1295108"/>
              <a:gd name="connsiteX758" fmla="*/ 1272014 w 5680817"/>
              <a:gd name="connsiteY758" fmla="*/ 212719 h 1295108"/>
              <a:gd name="connsiteX759" fmla="*/ 1258429 w 5680817"/>
              <a:gd name="connsiteY759" fmla="*/ 225398 h 1295108"/>
              <a:gd name="connsiteX760" fmla="*/ 1209749 w 5680817"/>
              <a:gd name="connsiteY760" fmla="*/ 219059 h 1295108"/>
              <a:gd name="connsiteX761" fmla="*/ 1195711 w 5680817"/>
              <a:gd name="connsiteY761" fmla="*/ 243059 h 1295108"/>
              <a:gd name="connsiteX762" fmla="*/ 1230806 w 5680817"/>
              <a:gd name="connsiteY762" fmla="*/ 248946 h 1295108"/>
              <a:gd name="connsiteX763" fmla="*/ 1229221 w 5680817"/>
              <a:gd name="connsiteY763" fmla="*/ 260040 h 1295108"/>
              <a:gd name="connsiteX764" fmla="*/ 1190504 w 5680817"/>
              <a:gd name="connsiteY764" fmla="*/ 253927 h 1295108"/>
              <a:gd name="connsiteX765" fmla="*/ 1147485 w 5680817"/>
              <a:gd name="connsiteY765" fmla="*/ 258455 h 1295108"/>
              <a:gd name="connsiteX766" fmla="*/ 1168541 w 5680817"/>
              <a:gd name="connsiteY766" fmla="*/ 260040 h 1295108"/>
              <a:gd name="connsiteX767" fmla="*/ 1168541 w 5680817"/>
              <a:gd name="connsiteY767" fmla="*/ 265701 h 1295108"/>
              <a:gd name="connsiteX768" fmla="*/ 1155183 w 5680817"/>
              <a:gd name="connsiteY768" fmla="*/ 265927 h 1295108"/>
              <a:gd name="connsiteX769" fmla="*/ 1112843 w 5680817"/>
              <a:gd name="connsiteY769" fmla="*/ 255512 h 1295108"/>
              <a:gd name="connsiteX770" fmla="*/ 1102654 w 5680817"/>
              <a:gd name="connsiteY770" fmla="*/ 256417 h 1295108"/>
              <a:gd name="connsiteX771" fmla="*/ 1059861 w 5680817"/>
              <a:gd name="connsiteY771" fmla="*/ 283588 h 1295108"/>
              <a:gd name="connsiteX772" fmla="*/ 1027483 w 5680817"/>
              <a:gd name="connsiteY772" fmla="*/ 326380 h 1295108"/>
              <a:gd name="connsiteX773" fmla="*/ 1055785 w 5680817"/>
              <a:gd name="connsiteY773" fmla="*/ 329324 h 1295108"/>
              <a:gd name="connsiteX774" fmla="*/ 1099484 w 5680817"/>
              <a:gd name="connsiteY774" fmla="*/ 311210 h 1295108"/>
              <a:gd name="connsiteX775" fmla="*/ 1208164 w 5680817"/>
              <a:gd name="connsiteY775" fmla="*/ 305097 h 1295108"/>
              <a:gd name="connsiteX776" fmla="*/ 1236467 w 5680817"/>
              <a:gd name="connsiteY776" fmla="*/ 303739 h 1295108"/>
              <a:gd name="connsiteX777" fmla="*/ 1293977 w 5680817"/>
              <a:gd name="connsiteY777" fmla="*/ 287889 h 1295108"/>
              <a:gd name="connsiteX778" fmla="*/ 1298958 w 5680817"/>
              <a:gd name="connsiteY778" fmla="*/ 268418 h 1295108"/>
              <a:gd name="connsiteX779" fmla="*/ 1386129 w 5680817"/>
              <a:gd name="connsiteY779" fmla="*/ 265021 h 1295108"/>
              <a:gd name="connsiteX780" fmla="*/ 1422129 w 5680817"/>
              <a:gd name="connsiteY780" fmla="*/ 260267 h 1295108"/>
              <a:gd name="connsiteX781" fmla="*/ 1466281 w 5680817"/>
              <a:gd name="connsiteY781" fmla="*/ 237172 h 1295108"/>
              <a:gd name="connsiteX782" fmla="*/ 1511564 w 5680817"/>
              <a:gd name="connsiteY782" fmla="*/ 233776 h 1295108"/>
              <a:gd name="connsiteX783" fmla="*/ 1536244 w 5680817"/>
              <a:gd name="connsiteY783" fmla="*/ 227889 h 1295108"/>
              <a:gd name="connsiteX784" fmla="*/ 1617075 w 5680817"/>
              <a:gd name="connsiteY784" fmla="*/ 203662 h 1295108"/>
              <a:gd name="connsiteX785" fmla="*/ 1600320 w 5680817"/>
              <a:gd name="connsiteY785" fmla="*/ 193700 h 1295108"/>
              <a:gd name="connsiteX786" fmla="*/ 1668471 w 5680817"/>
              <a:gd name="connsiteY786" fmla="*/ 168794 h 1295108"/>
              <a:gd name="connsiteX787" fmla="*/ 1693604 w 5680817"/>
              <a:gd name="connsiteY787" fmla="*/ 160416 h 1295108"/>
              <a:gd name="connsiteX788" fmla="*/ 1691340 w 5680817"/>
              <a:gd name="connsiteY788" fmla="*/ 151360 h 1295108"/>
              <a:gd name="connsiteX789" fmla="*/ 1658735 w 5680817"/>
              <a:gd name="connsiteY789" fmla="*/ 155888 h 1295108"/>
              <a:gd name="connsiteX790" fmla="*/ 1641301 w 5680817"/>
              <a:gd name="connsiteY790" fmla="*/ 161096 h 1295108"/>
              <a:gd name="connsiteX791" fmla="*/ 1591716 w 5680817"/>
              <a:gd name="connsiteY791" fmla="*/ 171737 h 1295108"/>
              <a:gd name="connsiteX792" fmla="*/ 1601225 w 5680817"/>
              <a:gd name="connsiteY792" fmla="*/ 194379 h 1295108"/>
              <a:gd name="connsiteX793" fmla="*/ 4731902 w 5680817"/>
              <a:gd name="connsiteY793" fmla="*/ 413778 h 1295108"/>
              <a:gd name="connsiteX794" fmla="*/ 4728732 w 5680817"/>
              <a:gd name="connsiteY794" fmla="*/ 408570 h 1295108"/>
              <a:gd name="connsiteX795" fmla="*/ 4698845 w 5680817"/>
              <a:gd name="connsiteY795" fmla="*/ 421023 h 1295108"/>
              <a:gd name="connsiteX796" fmla="*/ 4670995 w 5680817"/>
              <a:gd name="connsiteY796" fmla="*/ 433023 h 1295108"/>
              <a:gd name="connsiteX797" fmla="*/ 4690241 w 5680817"/>
              <a:gd name="connsiteY797" fmla="*/ 417627 h 1295108"/>
              <a:gd name="connsiteX798" fmla="*/ 4693864 w 5680817"/>
              <a:gd name="connsiteY798" fmla="*/ 442306 h 1295108"/>
              <a:gd name="connsiteX799" fmla="*/ 4653335 w 5680817"/>
              <a:gd name="connsiteY799" fmla="*/ 430533 h 1295108"/>
              <a:gd name="connsiteX800" fmla="*/ 4606693 w 5680817"/>
              <a:gd name="connsiteY800" fmla="*/ 410834 h 1295108"/>
              <a:gd name="connsiteX801" fmla="*/ 4588806 w 5680817"/>
              <a:gd name="connsiteY801" fmla="*/ 412193 h 1295108"/>
              <a:gd name="connsiteX802" fmla="*/ 4587900 w 5680817"/>
              <a:gd name="connsiteY802" fmla="*/ 420570 h 1295108"/>
              <a:gd name="connsiteX803" fmla="*/ 4632731 w 5680817"/>
              <a:gd name="connsiteY803" fmla="*/ 435967 h 1295108"/>
              <a:gd name="connsiteX804" fmla="*/ 4623901 w 5680817"/>
              <a:gd name="connsiteY804" fmla="*/ 446608 h 1295108"/>
              <a:gd name="connsiteX805" fmla="*/ 4651297 w 5680817"/>
              <a:gd name="connsiteY805" fmla="*/ 460873 h 1295108"/>
              <a:gd name="connsiteX806" fmla="*/ 4648807 w 5680817"/>
              <a:gd name="connsiteY806" fmla="*/ 467891 h 1295108"/>
              <a:gd name="connsiteX807" fmla="*/ 4594466 w 5680817"/>
              <a:gd name="connsiteY807" fmla="*/ 453174 h 1295108"/>
              <a:gd name="connsiteX808" fmla="*/ 4633184 w 5680817"/>
              <a:gd name="connsiteY808" fmla="*/ 478080 h 1295108"/>
              <a:gd name="connsiteX809" fmla="*/ 4678694 w 5680817"/>
              <a:gd name="connsiteY809" fmla="*/ 510232 h 1295108"/>
              <a:gd name="connsiteX810" fmla="*/ 4717411 w 5680817"/>
              <a:gd name="connsiteY810" fmla="*/ 480344 h 1295108"/>
              <a:gd name="connsiteX811" fmla="*/ 4705185 w 5680817"/>
              <a:gd name="connsiteY811" fmla="*/ 505024 h 1295108"/>
              <a:gd name="connsiteX812" fmla="*/ 4752506 w 5680817"/>
              <a:gd name="connsiteY812" fmla="*/ 532194 h 1295108"/>
              <a:gd name="connsiteX813" fmla="*/ 4758166 w 5680817"/>
              <a:gd name="connsiteY813" fmla="*/ 510458 h 1295108"/>
              <a:gd name="connsiteX814" fmla="*/ 4826771 w 5680817"/>
              <a:gd name="connsiteY814" fmla="*/ 511590 h 1295108"/>
              <a:gd name="connsiteX815" fmla="*/ 4824959 w 5680817"/>
              <a:gd name="connsiteY815" fmla="*/ 548043 h 1295108"/>
              <a:gd name="connsiteX816" fmla="*/ 4853261 w 5680817"/>
              <a:gd name="connsiteY816" fmla="*/ 531968 h 1295108"/>
              <a:gd name="connsiteX817" fmla="*/ 4862318 w 5680817"/>
              <a:gd name="connsiteY817" fmla="*/ 560270 h 1295108"/>
              <a:gd name="connsiteX818" fmla="*/ 4867753 w 5680817"/>
              <a:gd name="connsiteY818" fmla="*/ 562987 h 1295108"/>
              <a:gd name="connsiteX819" fmla="*/ 4880658 w 5680817"/>
              <a:gd name="connsiteY819" fmla="*/ 567062 h 1295108"/>
              <a:gd name="connsiteX820" fmla="*/ 4898772 w 5680817"/>
              <a:gd name="connsiteY820" fmla="*/ 539892 h 1295108"/>
              <a:gd name="connsiteX821" fmla="*/ 4954244 w 5680817"/>
              <a:gd name="connsiteY821" fmla="*/ 565025 h 1295108"/>
              <a:gd name="connsiteX822" fmla="*/ 4976886 w 5680817"/>
              <a:gd name="connsiteY822" fmla="*/ 549402 h 1295108"/>
              <a:gd name="connsiteX823" fmla="*/ 4914168 w 5680817"/>
              <a:gd name="connsiteY823" fmla="*/ 510911 h 1295108"/>
              <a:gd name="connsiteX824" fmla="*/ 4855300 w 5680817"/>
              <a:gd name="connsiteY824" fmla="*/ 499590 h 1295108"/>
              <a:gd name="connsiteX825" fmla="*/ 4836280 w 5680817"/>
              <a:gd name="connsiteY825" fmla="*/ 470608 h 1295108"/>
              <a:gd name="connsiteX826" fmla="*/ 4810922 w 5680817"/>
              <a:gd name="connsiteY826" fmla="*/ 472193 h 1295108"/>
              <a:gd name="connsiteX827" fmla="*/ 4805940 w 5680817"/>
              <a:gd name="connsiteY827" fmla="*/ 486458 h 1295108"/>
              <a:gd name="connsiteX828" fmla="*/ 4724203 w 5680817"/>
              <a:gd name="connsiteY828" fmla="*/ 459740 h 1295108"/>
              <a:gd name="connsiteX829" fmla="*/ 4722166 w 5680817"/>
              <a:gd name="connsiteY829" fmla="*/ 428268 h 1295108"/>
              <a:gd name="connsiteX830" fmla="*/ 4731902 w 5680817"/>
              <a:gd name="connsiteY830" fmla="*/ 413778 h 1295108"/>
              <a:gd name="connsiteX831" fmla="*/ 5086246 w 5680817"/>
              <a:gd name="connsiteY831" fmla="*/ 566383 h 1295108"/>
              <a:gd name="connsiteX832" fmla="*/ 5085793 w 5680817"/>
              <a:gd name="connsiteY832" fmla="*/ 565251 h 1295108"/>
              <a:gd name="connsiteX833" fmla="*/ 5087604 w 5680817"/>
              <a:gd name="connsiteY833" fmla="*/ 564119 h 1295108"/>
              <a:gd name="connsiteX834" fmla="*/ 5097566 w 5680817"/>
              <a:gd name="connsiteY834" fmla="*/ 555968 h 1295108"/>
              <a:gd name="connsiteX835" fmla="*/ 5084207 w 5680817"/>
              <a:gd name="connsiteY835" fmla="*/ 530383 h 1295108"/>
              <a:gd name="connsiteX836" fmla="*/ 5046396 w 5680817"/>
              <a:gd name="connsiteY836" fmla="*/ 529251 h 1295108"/>
              <a:gd name="connsiteX837" fmla="*/ 5045943 w 5680817"/>
              <a:gd name="connsiteY837" fmla="*/ 536722 h 1295108"/>
              <a:gd name="connsiteX838" fmla="*/ 5077415 w 5680817"/>
              <a:gd name="connsiteY838" fmla="*/ 553930 h 1295108"/>
              <a:gd name="connsiteX839" fmla="*/ 5075830 w 5680817"/>
              <a:gd name="connsiteY839" fmla="*/ 559364 h 1295108"/>
              <a:gd name="connsiteX840" fmla="*/ 5004509 w 5680817"/>
              <a:gd name="connsiteY840" fmla="*/ 550081 h 1295108"/>
              <a:gd name="connsiteX841" fmla="*/ 5005641 w 5680817"/>
              <a:gd name="connsiteY841" fmla="*/ 541930 h 1295108"/>
              <a:gd name="connsiteX842" fmla="*/ 5020584 w 5680817"/>
              <a:gd name="connsiteY842" fmla="*/ 543741 h 1295108"/>
              <a:gd name="connsiteX843" fmla="*/ 5016509 w 5680817"/>
              <a:gd name="connsiteY843" fmla="*/ 516118 h 1295108"/>
              <a:gd name="connsiteX844" fmla="*/ 4975074 w 5680817"/>
              <a:gd name="connsiteY844" fmla="*/ 516118 h 1295108"/>
              <a:gd name="connsiteX845" fmla="*/ 4999527 w 5680817"/>
              <a:gd name="connsiteY845" fmla="*/ 563893 h 1295108"/>
              <a:gd name="connsiteX846" fmla="*/ 5010396 w 5680817"/>
              <a:gd name="connsiteY846" fmla="*/ 561855 h 1295108"/>
              <a:gd name="connsiteX847" fmla="*/ 5026471 w 5680817"/>
              <a:gd name="connsiteY847" fmla="*/ 576346 h 1295108"/>
              <a:gd name="connsiteX848" fmla="*/ 5050471 w 5680817"/>
              <a:gd name="connsiteY848" fmla="*/ 578610 h 1295108"/>
              <a:gd name="connsiteX849" fmla="*/ 5038018 w 5680817"/>
              <a:gd name="connsiteY849" fmla="*/ 569100 h 1295108"/>
              <a:gd name="connsiteX850" fmla="*/ 5041641 w 5680817"/>
              <a:gd name="connsiteY850" fmla="*/ 562760 h 1295108"/>
              <a:gd name="connsiteX851" fmla="*/ 5067905 w 5680817"/>
              <a:gd name="connsiteY851" fmla="*/ 578610 h 1295108"/>
              <a:gd name="connsiteX852" fmla="*/ 5093038 w 5680817"/>
              <a:gd name="connsiteY852" fmla="*/ 613025 h 1295108"/>
              <a:gd name="connsiteX853" fmla="*/ 5071528 w 5680817"/>
              <a:gd name="connsiteY853" fmla="*/ 619591 h 1295108"/>
              <a:gd name="connsiteX854" fmla="*/ 5071981 w 5680817"/>
              <a:gd name="connsiteY854" fmla="*/ 624346 h 1295108"/>
              <a:gd name="connsiteX855" fmla="*/ 5109113 w 5680817"/>
              <a:gd name="connsiteY855" fmla="*/ 627742 h 1295108"/>
              <a:gd name="connsiteX856" fmla="*/ 5055226 w 5680817"/>
              <a:gd name="connsiteY856" fmla="*/ 629101 h 1295108"/>
              <a:gd name="connsiteX857" fmla="*/ 5074245 w 5680817"/>
              <a:gd name="connsiteY857" fmla="*/ 659214 h 1295108"/>
              <a:gd name="connsiteX858" fmla="*/ 5019226 w 5680817"/>
              <a:gd name="connsiteY858" fmla="*/ 673932 h 1295108"/>
              <a:gd name="connsiteX859" fmla="*/ 5026245 w 5680817"/>
              <a:gd name="connsiteY859" fmla="*/ 691819 h 1295108"/>
              <a:gd name="connsiteX860" fmla="*/ 5073566 w 5680817"/>
              <a:gd name="connsiteY860" fmla="*/ 687743 h 1295108"/>
              <a:gd name="connsiteX861" fmla="*/ 5108208 w 5680817"/>
              <a:gd name="connsiteY861" fmla="*/ 696347 h 1295108"/>
              <a:gd name="connsiteX862" fmla="*/ 5169567 w 5680817"/>
              <a:gd name="connsiteY862" fmla="*/ 692045 h 1295108"/>
              <a:gd name="connsiteX863" fmla="*/ 5184737 w 5680817"/>
              <a:gd name="connsiteY863" fmla="*/ 717177 h 1295108"/>
              <a:gd name="connsiteX864" fmla="*/ 5184737 w 5680817"/>
              <a:gd name="connsiteY864" fmla="*/ 685705 h 1295108"/>
              <a:gd name="connsiteX865" fmla="*/ 5232738 w 5680817"/>
              <a:gd name="connsiteY865" fmla="*/ 705630 h 1295108"/>
              <a:gd name="connsiteX866" fmla="*/ 5236813 w 5680817"/>
              <a:gd name="connsiteY866" fmla="*/ 678913 h 1295108"/>
              <a:gd name="connsiteX867" fmla="*/ 5193115 w 5680817"/>
              <a:gd name="connsiteY867" fmla="*/ 678913 h 1295108"/>
              <a:gd name="connsiteX868" fmla="*/ 5112510 w 5680817"/>
              <a:gd name="connsiteY868" fmla="*/ 643365 h 1295108"/>
              <a:gd name="connsiteX869" fmla="*/ 5130623 w 5680817"/>
              <a:gd name="connsiteY869" fmla="*/ 603516 h 1295108"/>
              <a:gd name="connsiteX870" fmla="*/ 5086246 w 5680817"/>
              <a:gd name="connsiteY870" fmla="*/ 566383 h 1295108"/>
              <a:gd name="connsiteX871" fmla="*/ 3235055 w 5680817"/>
              <a:gd name="connsiteY871" fmla="*/ 153397 h 1295108"/>
              <a:gd name="connsiteX872" fmla="*/ 3184111 w 5680817"/>
              <a:gd name="connsiteY872" fmla="*/ 162907 h 1295108"/>
              <a:gd name="connsiteX873" fmla="*/ 3144035 w 5680817"/>
              <a:gd name="connsiteY873" fmla="*/ 164492 h 1295108"/>
              <a:gd name="connsiteX874" fmla="*/ 3031506 w 5680817"/>
              <a:gd name="connsiteY874" fmla="*/ 182152 h 1295108"/>
              <a:gd name="connsiteX875" fmla="*/ 2980562 w 5680817"/>
              <a:gd name="connsiteY875" fmla="*/ 229927 h 1295108"/>
              <a:gd name="connsiteX876" fmla="*/ 3024713 w 5680817"/>
              <a:gd name="connsiteY876" fmla="*/ 203209 h 1295108"/>
              <a:gd name="connsiteX877" fmla="*/ 3055506 w 5680817"/>
              <a:gd name="connsiteY877" fmla="*/ 201172 h 1295108"/>
              <a:gd name="connsiteX878" fmla="*/ 3125469 w 5680817"/>
              <a:gd name="connsiteY878" fmla="*/ 210907 h 1295108"/>
              <a:gd name="connsiteX879" fmla="*/ 3239357 w 5680817"/>
              <a:gd name="connsiteY879" fmla="*/ 178756 h 1295108"/>
              <a:gd name="connsiteX880" fmla="*/ 3222828 w 5680817"/>
              <a:gd name="connsiteY880" fmla="*/ 193926 h 1295108"/>
              <a:gd name="connsiteX881" fmla="*/ 3241168 w 5680817"/>
              <a:gd name="connsiteY881" fmla="*/ 188492 h 1295108"/>
              <a:gd name="connsiteX882" fmla="*/ 3261999 w 5680817"/>
              <a:gd name="connsiteY882" fmla="*/ 176039 h 1295108"/>
              <a:gd name="connsiteX883" fmla="*/ 3235055 w 5680817"/>
              <a:gd name="connsiteY883" fmla="*/ 153397 h 1295108"/>
              <a:gd name="connsiteX884" fmla="*/ 625139 w 5680817"/>
              <a:gd name="connsiteY884" fmla="*/ 402004 h 1295108"/>
              <a:gd name="connsiteX885" fmla="*/ 679026 w 5680817"/>
              <a:gd name="connsiteY885" fmla="*/ 389777 h 1295108"/>
              <a:gd name="connsiteX886" fmla="*/ 696687 w 5680817"/>
              <a:gd name="connsiteY886" fmla="*/ 390230 h 1295108"/>
              <a:gd name="connsiteX887" fmla="*/ 760084 w 5680817"/>
              <a:gd name="connsiteY887" fmla="*/ 364871 h 1295108"/>
              <a:gd name="connsiteX888" fmla="*/ 772084 w 5680817"/>
              <a:gd name="connsiteY888" fmla="*/ 359437 h 1295108"/>
              <a:gd name="connsiteX889" fmla="*/ 802650 w 5680817"/>
              <a:gd name="connsiteY889" fmla="*/ 338381 h 1295108"/>
              <a:gd name="connsiteX890" fmla="*/ 779329 w 5680817"/>
              <a:gd name="connsiteY890" fmla="*/ 330003 h 1295108"/>
              <a:gd name="connsiteX891" fmla="*/ 784763 w 5680817"/>
              <a:gd name="connsiteY891" fmla="*/ 310078 h 1295108"/>
              <a:gd name="connsiteX892" fmla="*/ 716385 w 5680817"/>
              <a:gd name="connsiteY892" fmla="*/ 333852 h 1295108"/>
              <a:gd name="connsiteX893" fmla="*/ 703932 w 5680817"/>
              <a:gd name="connsiteY893" fmla="*/ 336796 h 1295108"/>
              <a:gd name="connsiteX894" fmla="*/ 672234 w 5680817"/>
              <a:gd name="connsiteY894" fmla="*/ 360117 h 1295108"/>
              <a:gd name="connsiteX895" fmla="*/ 615403 w 5680817"/>
              <a:gd name="connsiteY895" fmla="*/ 387966 h 1295108"/>
              <a:gd name="connsiteX896" fmla="*/ 625139 w 5680817"/>
              <a:gd name="connsiteY896" fmla="*/ 402004 h 1295108"/>
              <a:gd name="connsiteX897" fmla="*/ 3671135 w 5680817"/>
              <a:gd name="connsiteY897" fmla="*/ 241700 h 1295108"/>
              <a:gd name="connsiteX898" fmla="*/ 3647135 w 5680817"/>
              <a:gd name="connsiteY898" fmla="*/ 234681 h 1295108"/>
              <a:gd name="connsiteX899" fmla="*/ 3611361 w 5680817"/>
              <a:gd name="connsiteY899" fmla="*/ 243285 h 1295108"/>
              <a:gd name="connsiteX900" fmla="*/ 3550907 w 5680817"/>
              <a:gd name="connsiteY900" fmla="*/ 226983 h 1295108"/>
              <a:gd name="connsiteX901" fmla="*/ 3511058 w 5680817"/>
              <a:gd name="connsiteY901" fmla="*/ 254832 h 1295108"/>
              <a:gd name="connsiteX902" fmla="*/ 3522605 w 5680817"/>
              <a:gd name="connsiteY902" fmla="*/ 273625 h 1295108"/>
              <a:gd name="connsiteX903" fmla="*/ 3564492 w 5680817"/>
              <a:gd name="connsiteY903" fmla="*/ 259587 h 1295108"/>
              <a:gd name="connsiteX904" fmla="*/ 3612040 w 5680817"/>
              <a:gd name="connsiteY904" fmla="*/ 255965 h 1295108"/>
              <a:gd name="connsiteX905" fmla="*/ 3731136 w 5680817"/>
              <a:gd name="connsiteY905" fmla="*/ 242606 h 1295108"/>
              <a:gd name="connsiteX906" fmla="*/ 3671135 w 5680817"/>
              <a:gd name="connsiteY906" fmla="*/ 241700 h 1295108"/>
              <a:gd name="connsiteX907" fmla="*/ 3353924 w 5680817"/>
              <a:gd name="connsiteY907" fmla="*/ 176492 h 1295108"/>
              <a:gd name="connsiteX908" fmla="*/ 3399661 w 5680817"/>
              <a:gd name="connsiteY908" fmla="*/ 219059 h 1295108"/>
              <a:gd name="connsiteX909" fmla="*/ 3565172 w 5680817"/>
              <a:gd name="connsiteY909" fmla="*/ 161096 h 1295108"/>
              <a:gd name="connsiteX910" fmla="*/ 3536870 w 5680817"/>
              <a:gd name="connsiteY910" fmla="*/ 148190 h 1295108"/>
              <a:gd name="connsiteX911" fmla="*/ 3516039 w 5680817"/>
              <a:gd name="connsiteY911" fmla="*/ 153397 h 1295108"/>
              <a:gd name="connsiteX912" fmla="*/ 3458982 w 5680817"/>
              <a:gd name="connsiteY912" fmla="*/ 143209 h 1295108"/>
              <a:gd name="connsiteX913" fmla="*/ 3368868 w 5680817"/>
              <a:gd name="connsiteY913" fmla="*/ 156567 h 1295108"/>
              <a:gd name="connsiteX914" fmla="*/ 3353924 w 5680817"/>
              <a:gd name="connsiteY914" fmla="*/ 176492 h 1295108"/>
              <a:gd name="connsiteX915" fmla="*/ 3104412 w 5680817"/>
              <a:gd name="connsiteY915" fmla="*/ 314154 h 1295108"/>
              <a:gd name="connsiteX916" fmla="*/ 3110072 w 5680817"/>
              <a:gd name="connsiteY916" fmla="*/ 305324 h 1295108"/>
              <a:gd name="connsiteX917" fmla="*/ 3092638 w 5680817"/>
              <a:gd name="connsiteY917" fmla="*/ 281323 h 1295108"/>
              <a:gd name="connsiteX918" fmla="*/ 3046675 w 5680817"/>
              <a:gd name="connsiteY918" fmla="*/ 279512 h 1295108"/>
              <a:gd name="connsiteX919" fmla="*/ 3071581 w 5680817"/>
              <a:gd name="connsiteY919" fmla="*/ 269550 h 1295108"/>
              <a:gd name="connsiteX920" fmla="*/ 3043959 w 5680817"/>
              <a:gd name="connsiteY920" fmla="*/ 253700 h 1295108"/>
              <a:gd name="connsiteX921" fmla="*/ 2993694 w 5680817"/>
              <a:gd name="connsiteY921" fmla="*/ 252795 h 1295108"/>
              <a:gd name="connsiteX922" fmla="*/ 2931429 w 5680817"/>
              <a:gd name="connsiteY922" fmla="*/ 276116 h 1295108"/>
              <a:gd name="connsiteX923" fmla="*/ 2989618 w 5680817"/>
              <a:gd name="connsiteY923" fmla="*/ 304418 h 1295108"/>
              <a:gd name="connsiteX924" fmla="*/ 3043732 w 5680817"/>
              <a:gd name="connsiteY924" fmla="*/ 295588 h 1295108"/>
              <a:gd name="connsiteX925" fmla="*/ 3058449 w 5680817"/>
              <a:gd name="connsiteY925" fmla="*/ 299210 h 1295108"/>
              <a:gd name="connsiteX926" fmla="*/ 3104412 w 5680817"/>
              <a:gd name="connsiteY926" fmla="*/ 314154 h 1295108"/>
              <a:gd name="connsiteX927" fmla="*/ 1250731 w 5680817"/>
              <a:gd name="connsiteY927" fmla="*/ 434608 h 1295108"/>
              <a:gd name="connsiteX928" fmla="*/ 1252995 w 5680817"/>
              <a:gd name="connsiteY928" fmla="*/ 442080 h 1295108"/>
              <a:gd name="connsiteX929" fmla="*/ 1309147 w 5680817"/>
              <a:gd name="connsiteY929" fmla="*/ 428495 h 1295108"/>
              <a:gd name="connsiteX930" fmla="*/ 1368242 w 5680817"/>
              <a:gd name="connsiteY930" fmla="*/ 392947 h 1295108"/>
              <a:gd name="connsiteX931" fmla="*/ 1420771 w 5680817"/>
              <a:gd name="connsiteY931" fmla="*/ 385023 h 1295108"/>
              <a:gd name="connsiteX932" fmla="*/ 1413752 w 5680817"/>
              <a:gd name="connsiteY932" fmla="*/ 355588 h 1295108"/>
              <a:gd name="connsiteX933" fmla="*/ 1374581 w 5680817"/>
              <a:gd name="connsiteY933" fmla="*/ 355588 h 1295108"/>
              <a:gd name="connsiteX934" fmla="*/ 1340392 w 5680817"/>
              <a:gd name="connsiteY934" fmla="*/ 383438 h 1295108"/>
              <a:gd name="connsiteX935" fmla="*/ 1284467 w 5680817"/>
              <a:gd name="connsiteY935" fmla="*/ 405400 h 1295108"/>
              <a:gd name="connsiteX936" fmla="*/ 1286505 w 5680817"/>
              <a:gd name="connsiteY936" fmla="*/ 424646 h 1295108"/>
              <a:gd name="connsiteX937" fmla="*/ 1250731 w 5680817"/>
              <a:gd name="connsiteY937" fmla="*/ 434608 h 1295108"/>
              <a:gd name="connsiteX938" fmla="*/ 2155949 w 5680817"/>
              <a:gd name="connsiteY938" fmla="*/ 226983 h 1295108"/>
              <a:gd name="connsiteX939" fmla="*/ 2157760 w 5680817"/>
              <a:gd name="connsiteY939" fmla="*/ 232870 h 1295108"/>
              <a:gd name="connsiteX940" fmla="*/ 2247421 w 5680817"/>
              <a:gd name="connsiteY940" fmla="*/ 232644 h 1295108"/>
              <a:gd name="connsiteX941" fmla="*/ 2333913 w 5680817"/>
              <a:gd name="connsiteY941" fmla="*/ 216341 h 1295108"/>
              <a:gd name="connsiteX942" fmla="*/ 2280252 w 5680817"/>
              <a:gd name="connsiteY942" fmla="*/ 217021 h 1295108"/>
              <a:gd name="connsiteX943" fmla="*/ 2239950 w 5680817"/>
              <a:gd name="connsiteY943" fmla="*/ 196417 h 1295108"/>
              <a:gd name="connsiteX944" fmla="*/ 2194440 w 5680817"/>
              <a:gd name="connsiteY944" fmla="*/ 190530 h 1295108"/>
              <a:gd name="connsiteX945" fmla="*/ 2155949 w 5680817"/>
              <a:gd name="connsiteY945" fmla="*/ 226983 h 1295108"/>
              <a:gd name="connsiteX946" fmla="*/ 4727374 w 5680817"/>
              <a:gd name="connsiteY946" fmla="*/ 602384 h 1295108"/>
              <a:gd name="connsiteX947" fmla="*/ 4704279 w 5680817"/>
              <a:gd name="connsiteY947" fmla="*/ 632271 h 1295108"/>
              <a:gd name="connsiteX948" fmla="*/ 4709713 w 5680817"/>
              <a:gd name="connsiteY948" fmla="*/ 637931 h 1295108"/>
              <a:gd name="connsiteX949" fmla="*/ 4739374 w 5680817"/>
              <a:gd name="connsiteY949" fmla="*/ 615289 h 1295108"/>
              <a:gd name="connsiteX950" fmla="*/ 4783751 w 5680817"/>
              <a:gd name="connsiteY950" fmla="*/ 627063 h 1295108"/>
              <a:gd name="connsiteX951" fmla="*/ 4796884 w 5680817"/>
              <a:gd name="connsiteY951" fmla="*/ 626837 h 1295108"/>
              <a:gd name="connsiteX952" fmla="*/ 4828582 w 5680817"/>
              <a:gd name="connsiteY952" fmla="*/ 643139 h 1295108"/>
              <a:gd name="connsiteX953" fmla="*/ 4874545 w 5680817"/>
              <a:gd name="connsiteY953" fmla="*/ 647893 h 1295108"/>
              <a:gd name="connsiteX954" fmla="*/ 4897866 w 5680817"/>
              <a:gd name="connsiteY954" fmla="*/ 633629 h 1295108"/>
              <a:gd name="connsiteX955" fmla="*/ 4727374 w 5680817"/>
              <a:gd name="connsiteY955" fmla="*/ 602384 h 1295108"/>
              <a:gd name="connsiteX956" fmla="*/ 2955429 w 5680817"/>
              <a:gd name="connsiteY956" fmla="*/ 241247 h 1295108"/>
              <a:gd name="connsiteX957" fmla="*/ 2939127 w 5680817"/>
              <a:gd name="connsiteY957" fmla="*/ 216794 h 1295108"/>
              <a:gd name="connsiteX958" fmla="*/ 2979882 w 5680817"/>
              <a:gd name="connsiteY958" fmla="*/ 182832 h 1295108"/>
              <a:gd name="connsiteX959" fmla="*/ 2978071 w 5680817"/>
              <a:gd name="connsiteY959" fmla="*/ 179209 h 1295108"/>
              <a:gd name="connsiteX960" fmla="*/ 2825013 w 5680817"/>
              <a:gd name="connsiteY960" fmla="*/ 202530 h 1295108"/>
              <a:gd name="connsiteX961" fmla="*/ 2825239 w 5680817"/>
              <a:gd name="connsiteY961" fmla="*/ 211587 h 1295108"/>
              <a:gd name="connsiteX962" fmla="*/ 2939127 w 5680817"/>
              <a:gd name="connsiteY962" fmla="*/ 217700 h 1295108"/>
              <a:gd name="connsiteX963" fmla="*/ 2955429 w 5680817"/>
              <a:gd name="connsiteY963" fmla="*/ 241247 h 1295108"/>
              <a:gd name="connsiteX964" fmla="*/ 3878534 w 5680817"/>
              <a:gd name="connsiteY964" fmla="*/ 202983 h 1295108"/>
              <a:gd name="connsiteX965" fmla="*/ 3870383 w 5680817"/>
              <a:gd name="connsiteY965" fmla="*/ 180794 h 1295108"/>
              <a:gd name="connsiteX966" fmla="*/ 3886458 w 5680817"/>
              <a:gd name="connsiteY966" fmla="*/ 157473 h 1295108"/>
              <a:gd name="connsiteX967" fmla="*/ 3908874 w 5680817"/>
              <a:gd name="connsiteY967" fmla="*/ 151812 h 1295108"/>
              <a:gd name="connsiteX968" fmla="*/ 3885326 w 5680817"/>
              <a:gd name="connsiteY968" fmla="*/ 131888 h 1295108"/>
              <a:gd name="connsiteX969" fmla="*/ 3872194 w 5680817"/>
              <a:gd name="connsiteY969" fmla="*/ 147058 h 1295108"/>
              <a:gd name="connsiteX970" fmla="*/ 3850232 w 5680817"/>
              <a:gd name="connsiteY970" fmla="*/ 145020 h 1295108"/>
              <a:gd name="connsiteX971" fmla="*/ 3812193 w 5680817"/>
              <a:gd name="connsiteY971" fmla="*/ 161096 h 1295108"/>
              <a:gd name="connsiteX972" fmla="*/ 3805174 w 5680817"/>
              <a:gd name="connsiteY972" fmla="*/ 165398 h 1295108"/>
              <a:gd name="connsiteX973" fmla="*/ 3836873 w 5680817"/>
              <a:gd name="connsiteY973" fmla="*/ 203209 h 1295108"/>
              <a:gd name="connsiteX974" fmla="*/ 3878534 w 5680817"/>
              <a:gd name="connsiteY974" fmla="*/ 202983 h 1295108"/>
              <a:gd name="connsiteX975" fmla="*/ 2483801 w 5680817"/>
              <a:gd name="connsiteY975" fmla="*/ 225172 h 1295108"/>
              <a:gd name="connsiteX976" fmla="*/ 2573236 w 5680817"/>
              <a:gd name="connsiteY976" fmla="*/ 223587 h 1295108"/>
              <a:gd name="connsiteX977" fmla="*/ 2591123 w 5680817"/>
              <a:gd name="connsiteY977" fmla="*/ 216341 h 1295108"/>
              <a:gd name="connsiteX978" fmla="*/ 2591802 w 5680817"/>
              <a:gd name="connsiteY978" fmla="*/ 202756 h 1295108"/>
              <a:gd name="connsiteX979" fmla="*/ 2573010 w 5680817"/>
              <a:gd name="connsiteY979" fmla="*/ 205247 h 1295108"/>
              <a:gd name="connsiteX980" fmla="*/ 2536104 w 5680817"/>
              <a:gd name="connsiteY980" fmla="*/ 195058 h 1295108"/>
              <a:gd name="connsiteX981" fmla="*/ 2520255 w 5680817"/>
              <a:gd name="connsiteY981" fmla="*/ 180794 h 1295108"/>
              <a:gd name="connsiteX982" fmla="*/ 2498745 w 5680817"/>
              <a:gd name="connsiteY982" fmla="*/ 162454 h 1295108"/>
              <a:gd name="connsiteX983" fmla="*/ 2493084 w 5680817"/>
              <a:gd name="connsiteY983" fmla="*/ 166756 h 1295108"/>
              <a:gd name="connsiteX984" fmla="*/ 2493311 w 5680817"/>
              <a:gd name="connsiteY984" fmla="*/ 193473 h 1295108"/>
              <a:gd name="connsiteX985" fmla="*/ 2483801 w 5680817"/>
              <a:gd name="connsiteY985" fmla="*/ 225172 h 1295108"/>
              <a:gd name="connsiteX986" fmla="*/ 1167183 w 5680817"/>
              <a:gd name="connsiteY986" fmla="*/ 406759 h 1295108"/>
              <a:gd name="connsiteX987" fmla="*/ 1163560 w 5680817"/>
              <a:gd name="connsiteY987" fmla="*/ 441853 h 1295108"/>
              <a:gd name="connsiteX988" fmla="*/ 1187787 w 5680817"/>
              <a:gd name="connsiteY988" fmla="*/ 458835 h 1295108"/>
              <a:gd name="connsiteX989" fmla="*/ 1206579 w 5680817"/>
              <a:gd name="connsiteY989" fmla="*/ 434155 h 1295108"/>
              <a:gd name="connsiteX990" fmla="*/ 1240995 w 5680817"/>
              <a:gd name="connsiteY990" fmla="*/ 443665 h 1295108"/>
              <a:gd name="connsiteX991" fmla="*/ 1167183 w 5680817"/>
              <a:gd name="connsiteY991" fmla="*/ 406759 h 1295108"/>
              <a:gd name="connsiteX992" fmla="*/ 1720774 w 5680817"/>
              <a:gd name="connsiteY992" fmla="*/ 223587 h 1295108"/>
              <a:gd name="connsiteX993" fmla="*/ 1766510 w 5680817"/>
              <a:gd name="connsiteY993" fmla="*/ 252795 h 1295108"/>
              <a:gd name="connsiteX994" fmla="*/ 1772171 w 5680817"/>
              <a:gd name="connsiteY994" fmla="*/ 247134 h 1295108"/>
              <a:gd name="connsiteX995" fmla="*/ 1759491 w 5680817"/>
              <a:gd name="connsiteY995" fmla="*/ 219738 h 1295108"/>
              <a:gd name="connsiteX996" fmla="*/ 1875191 w 5680817"/>
              <a:gd name="connsiteY996" fmla="*/ 205021 h 1295108"/>
              <a:gd name="connsiteX997" fmla="*/ 1877228 w 5680817"/>
              <a:gd name="connsiteY997" fmla="*/ 197322 h 1295108"/>
              <a:gd name="connsiteX998" fmla="*/ 1860021 w 5680817"/>
              <a:gd name="connsiteY998" fmla="*/ 189398 h 1295108"/>
              <a:gd name="connsiteX999" fmla="*/ 1756774 w 5680817"/>
              <a:gd name="connsiteY999" fmla="*/ 211587 h 1295108"/>
              <a:gd name="connsiteX1000" fmla="*/ 1720774 w 5680817"/>
              <a:gd name="connsiteY1000" fmla="*/ 223587 h 1295108"/>
              <a:gd name="connsiteX1001" fmla="*/ 4394540 w 5680817"/>
              <a:gd name="connsiteY1001" fmla="*/ 622082 h 1295108"/>
              <a:gd name="connsiteX1002" fmla="*/ 4294689 w 5680817"/>
              <a:gd name="connsiteY1002" fmla="*/ 604421 h 1295108"/>
              <a:gd name="connsiteX1003" fmla="*/ 4387747 w 5680817"/>
              <a:gd name="connsiteY1003" fmla="*/ 644271 h 1295108"/>
              <a:gd name="connsiteX1004" fmla="*/ 4407219 w 5680817"/>
              <a:gd name="connsiteY1004" fmla="*/ 608044 h 1295108"/>
              <a:gd name="connsiteX1005" fmla="*/ 4399294 w 5680817"/>
              <a:gd name="connsiteY1005" fmla="*/ 604874 h 1295108"/>
              <a:gd name="connsiteX1006" fmla="*/ 4394540 w 5680817"/>
              <a:gd name="connsiteY1006" fmla="*/ 622082 h 1295108"/>
              <a:gd name="connsiteX1007" fmla="*/ 3452189 w 5680817"/>
              <a:gd name="connsiteY1007" fmla="*/ 227436 h 1295108"/>
              <a:gd name="connsiteX1008" fmla="*/ 3425925 w 5680817"/>
              <a:gd name="connsiteY1008" fmla="*/ 222908 h 1295108"/>
              <a:gd name="connsiteX1009" fmla="*/ 3377019 w 5680817"/>
              <a:gd name="connsiteY1009" fmla="*/ 231059 h 1295108"/>
              <a:gd name="connsiteX1010" fmla="*/ 3364113 w 5680817"/>
              <a:gd name="connsiteY1010" fmla="*/ 234908 h 1295108"/>
              <a:gd name="connsiteX1011" fmla="*/ 3327886 w 5680817"/>
              <a:gd name="connsiteY1011" fmla="*/ 241474 h 1295108"/>
              <a:gd name="connsiteX1012" fmla="*/ 3366151 w 5680817"/>
              <a:gd name="connsiteY1012" fmla="*/ 246681 h 1295108"/>
              <a:gd name="connsiteX1013" fmla="*/ 3404642 w 5680817"/>
              <a:gd name="connsiteY1013" fmla="*/ 254832 h 1295108"/>
              <a:gd name="connsiteX1014" fmla="*/ 3432718 w 5680817"/>
              <a:gd name="connsiteY1014" fmla="*/ 252795 h 1295108"/>
              <a:gd name="connsiteX1015" fmla="*/ 3452189 w 5680817"/>
              <a:gd name="connsiteY1015" fmla="*/ 227436 h 1295108"/>
              <a:gd name="connsiteX1016" fmla="*/ 4456125 w 5680817"/>
              <a:gd name="connsiteY1016" fmla="*/ 320041 h 1295108"/>
              <a:gd name="connsiteX1017" fmla="*/ 4554391 w 5680817"/>
              <a:gd name="connsiteY1017" fmla="*/ 328645 h 1295108"/>
              <a:gd name="connsiteX1018" fmla="*/ 4456125 w 5680817"/>
              <a:gd name="connsiteY1018" fmla="*/ 320041 h 1295108"/>
              <a:gd name="connsiteX1019" fmla="*/ 3717551 w 5680817"/>
              <a:gd name="connsiteY1019" fmla="*/ 156114 h 1295108"/>
              <a:gd name="connsiteX1020" fmla="*/ 3651437 w 5680817"/>
              <a:gd name="connsiteY1020" fmla="*/ 145246 h 1295108"/>
              <a:gd name="connsiteX1021" fmla="*/ 3722532 w 5680817"/>
              <a:gd name="connsiteY1021" fmla="*/ 177171 h 1295108"/>
              <a:gd name="connsiteX1022" fmla="*/ 3717551 w 5680817"/>
              <a:gd name="connsiteY1022" fmla="*/ 156114 h 1295108"/>
              <a:gd name="connsiteX1023" fmla="*/ 1108994 w 5680817"/>
              <a:gd name="connsiteY1023" fmla="*/ 451137 h 1295108"/>
              <a:gd name="connsiteX1024" fmla="*/ 1073220 w 5680817"/>
              <a:gd name="connsiteY1024" fmla="*/ 450684 h 1295108"/>
              <a:gd name="connsiteX1025" fmla="*/ 1017747 w 5680817"/>
              <a:gd name="connsiteY1025" fmla="*/ 478986 h 1295108"/>
              <a:gd name="connsiteX1026" fmla="*/ 1126428 w 5680817"/>
              <a:gd name="connsiteY1026" fmla="*/ 472873 h 1295108"/>
              <a:gd name="connsiteX1027" fmla="*/ 1144767 w 5680817"/>
              <a:gd name="connsiteY1027" fmla="*/ 466759 h 1295108"/>
              <a:gd name="connsiteX1028" fmla="*/ 1108994 w 5680817"/>
              <a:gd name="connsiteY1028" fmla="*/ 451137 h 1295108"/>
              <a:gd name="connsiteX1029" fmla="*/ 2719276 w 5680817"/>
              <a:gd name="connsiteY1029" fmla="*/ 208870 h 1295108"/>
              <a:gd name="connsiteX1030" fmla="*/ 2801239 w 5680817"/>
              <a:gd name="connsiteY1030" fmla="*/ 210002 h 1295108"/>
              <a:gd name="connsiteX1031" fmla="*/ 2719276 w 5680817"/>
              <a:gd name="connsiteY1031" fmla="*/ 208870 h 1295108"/>
              <a:gd name="connsiteX1032" fmla="*/ 4963753 w 5680817"/>
              <a:gd name="connsiteY1032" fmla="*/ 605553 h 1295108"/>
              <a:gd name="connsiteX1033" fmla="*/ 4971678 w 5680817"/>
              <a:gd name="connsiteY1033" fmla="*/ 591968 h 1295108"/>
              <a:gd name="connsiteX1034" fmla="*/ 4947225 w 5680817"/>
              <a:gd name="connsiteY1034" fmla="*/ 590157 h 1295108"/>
              <a:gd name="connsiteX1035" fmla="*/ 4950395 w 5680817"/>
              <a:gd name="connsiteY1035" fmla="*/ 595365 h 1295108"/>
              <a:gd name="connsiteX1036" fmla="*/ 4927979 w 5680817"/>
              <a:gd name="connsiteY1036" fmla="*/ 614837 h 1295108"/>
              <a:gd name="connsiteX1037" fmla="*/ 5026698 w 5680817"/>
              <a:gd name="connsiteY1037" fmla="*/ 637025 h 1295108"/>
              <a:gd name="connsiteX1038" fmla="*/ 5028509 w 5680817"/>
              <a:gd name="connsiteY1038" fmla="*/ 630459 h 1295108"/>
              <a:gd name="connsiteX1039" fmla="*/ 4963753 w 5680817"/>
              <a:gd name="connsiteY1039" fmla="*/ 605553 h 1295108"/>
              <a:gd name="connsiteX1040" fmla="*/ 2698219 w 5680817"/>
              <a:gd name="connsiteY1040" fmla="*/ 274531 h 1295108"/>
              <a:gd name="connsiteX1041" fmla="*/ 2738974 w 5680817"/>
              <a:gd name="connsiteY1041" fmla="*/ 260267 h 1295108"/>
              <a:gd name="connsiteX1042" fmla="*/ 2764333 w 5680817"/>
              <a:gd name="connsiteY1042" fmla="*/ 248719 h 1295108"/>
              <a:gd name="connsiteX1043" fmla="*/ 2782673 w 5680817"/>
              <a:gd name="connsiteY1043" fmla="*/ 245776 h 1295108"/>
              <a:gd name="connsiteX1044" fmla="*/ 2780861 w 5680817"/>
              <a:gd name="connsiteY1044" fmla="*/ 240795 h 1295108"/>
              <a:gd name="connsiteX1045" fmla="*/ 2716332 w 5680817"/>
              <a:gd name="connsiteY1045" fmla="*/ 240795 h 1295108"/>
              <a:gd name="connsiteX1046" fmla="*/ 2723804 w 5680817"/>
              <a:gd name="connsiteY1046" fmla="*/ 253700 h 1295108"/>
              <a:gd name="connsiteX1047" fmla="*/ 2698445 w 5680817"/>
              <a:gd name="connsiteY1047" fmla="*/ 244417 h 1295108"/>
              <a:gd name="connsiteX1048" fmla="*/ 2698219 w 5680817"/>
              <a:gd name="connsiteY1048" fmla="*/ 274531 h 1295108"/>
              <a:gd name="connsiteX1049" fmla="*/ 2688030 w 5680817"/>
              <a:gd name="connsiteY1049" fmla="*/ 172643 h 1295108"/>
              <a:gd name="connsiteX1050" fmla="*/ 2656558 w 5680817"/>
              <a:gd name="connsiteY1050" fmla="*/ 185775 h 1295108"/>
              <a:gd name="connsiteX1051" fmla="*/ 2619199 w 5680817"/>
              <a:gd name="connsiteY1051" fmla="*/ 204568 h 1295108"/>
              <a:gd name="connsiteX1052" fmla="*/ 2599048 w 5680817"/>
              <a:gd name="connsiteY1052" fmla="*/ 209775 h 1295108"/>
              <a:gd name="connsiteX1053" fmla="*/ 2601312 w 5680817"/>
              <a:gd name="connsiteY1053" fmla="*/ 217474 h 1295108"/>
              <a:gd name="connsiteX1054" fmla="*/ 2672860 w 5680817"/>
              <a:gd name="connsiteY1054" fmla="*/ 217474 h 1295108"/>
              <a:gd name="connsiteX1055" fmla="*/ 2688030 w 5680817"/>
              <a:gd name="connsiteY1055" fmla="*/ 172643 h 1295108"/>
              <a:gd name="connsiteX1056" fmla="*/ 4761562 w 5680817"/>
              <a:gd name="connsiteY1056" fmla="*/ 374607 h 1295108"/>
              <a:gd name="connsiteX1057" fmla="*/ 4768808 w 5680817"/>
              <a:gd name="connsiteY1057" fmla="*/ 389551 h 1295108"/>
              <a:gd name="connsiteX1058" fmla="*/ 4798016 w 5680817"/>
              <a:gd name="connsiteY1058" fmla="*/ 407438 h 1295108"/>
              <a:gd name="connsiteX1059" fmla="*/ 4822242 w 5680817"/>
              <a:gd name="connsiteY1059" fmla="*/ 407891 h 1295108"/>
              <a:gd name="connsiteX1060" fmla="*/ 4876357 w 5680817"/>
              <a:gd name="connsiteY1060" fmla="*/ 427589 h 1295108"/>
              <a:gd name="connsiteX1061" fmla="*/ 4879300 w 5680817"/>
              <a:gd name="connsiteY1061" fmla="*/ 422382 h 1295108"/>
              <a:gd name="connsiteX1062" fmla="*/ 4841715 w 5680817"/>
              <a:gd name="connsiteY1062" fmla="*/ 399966 h 1295108"/>
              <a:gd name="connsiteX1063" fmla="*/ 4814770 w 5680817"/>
              <a:gd name="connsiteY1063" fmla="*/ 396796 h 1295108"/>
              <a:gd name="connsiteX1064" fmla="*/ 4761562 w 5680817"/>
              <a:gd name="connsiteY1064" fmla="*/ 374607 h 1295108"/>
              <a:gd name="connsiteX1065" fmla="*/ 4342916 w 5680817"/>
              <a:gd name="connsiteY1065" fmla="*/ 470382 h 1295108"/>
              <a:gd name="connsiteX1066" fmla="*/ 4361030 w 5680817"/>
              <a:gd name="connsiteY1066" fmla="*/ 459740 h 1295108"/>
              <a:gd name="connsiteX1067" fmla="*/ 4372351 w 5680817"/>
              <a:gd name="connsiteY1067" fmla="*/ 448420 h 1295108"/>
              <a:gd name="connsiteX1068" fmla="*/ 4363294 w 5680817"/>
              <a:gd name="connsiteY1068" fmla="*/ 429853 h 1295108"/>
              <a:gd name="connsiteX1069" fmla="*/ 4323445 w 5680817"/>
              <a:gd name="connsiteY1069" fmla="*/ 422608 h 1295108"/>
              <a:gd name="connsiteX1070" fmla="*/ 4342916 w 5680817"/>
              <a:gd name="connsiteY1070" fmla="*/ 470382 h 1295108"/>
              <a:gd name="connsiteX1071" fmla="*/ 4469710 w 5680817"/>
              <a:gd name="connsiteY1071" fmla="*/ 447740 h 1295108"/>
              <a:gd name="connsiteX1072" fmla="*/ 4488050 w 5680817"/>
              <a:gd name="connsiteY1072" fmla="*/ 500043 h 1295108"/>
              <a:gd name="connsiteX1073" fmla="*/ 4497786 w 5680817"/>
              <a:gd name="connsiteY1073" fmla="*/ 522458 h 1295108"/>
              <a:gd name="connsiteX1074" fmla="*/ 4504352 w 5680817"/>
              <a:gd name="connsiteY1074" fmla="*/ 519515 h 1295108"/>
              <a:gd name="connsiteX1075" fmla="*/ 4493710 w 5680817"/>
              <a:gd name="connsiteY1075" fmla="*/ 438684 h 1295108"/>
              <a:gd name="connsiteX1076" fmla="*/ 4469710 w 5680817"/>
              <a:gd name="connsiteY1076" fmla="*/ 447740 h 1295108"/>
              <a:gd name="connsiteX1077" fmla="*/ 4913262 w 5680817"/>
              <a:gd name="connsiteY1077" fmla="*/ 610082 h 1295108"/>
              <a:gd name="connsiteX1078" fmla="*/ 4861639 w 5680817"/>
              <a:gd name="connsiteY1078" fmla="*/ 579968 h 1295108"/>
              <a:gd name="connsiteX1079" fmla="*/ 4883375 w 5680817"/>
              <a:gd name="connsiteY1079" fmla="*/ 598534 h 1295108"/>
              <a:gd name="connsiteX1080" fmla="*/ 4861865 w 5680817"/>
              <a:gd name="connsiteY1080" fmla="*/ 596950 h 1295108"/>
              <a:gd name="connsiteX1081" fmla="*/ 4860960 w 5680817"/>
              <a:gd name="connsiteY1081" fmla="*/ 605553 h 1295108"/>
              <a:gd name="connsiteX1082" fmla="*/ 4913262 w 5680817"/>
              <a:gd name="connsiteY1082" fmla="*/ 610082 h 1295108"/>
              <a:gd name="connsiteX1083" fmla="*/ 798801 w 5680817"/>
              <a:gd name="connsiteY1083" fmla="*/ 403589 h 1295108"/>
              <a:gd name="connsiteX1084" fmla="*/ 784084 w 5680817"/>
              <a:gd name="connsiteY1084" fmla="*/ 380947 h 1295108"/>
              <a:gd name="connsiteX1085" fmla="*/ 736763 w 5680817"/>
              <a:gd name="connsiteY1085" fmla="*/ 419665 h 1295108"/>
              <a:gd name="connsiteX1086" fmla="*/ 742423 w 5680817"/>
              <a:gd name="connsiteY1086" fmla="*/ 428495 h 1295108"/>
              <a:gd name="connsiteX1087" fmla="*/ 798801 w 5680817"/>
              <a:gd name="connsiteY1087" fmla="*/ 403589 h 1295108"/>
              <a:gd name="connsiteX1088" fmla="*/ 4900130 w 5680817"/>
              <a:gd name="connsiteY1088" fmla="*/ 431665 h 1295108"/>
              <a:gd name="connsiteX1089" fmla="*/ 4933640 w 5680817"/>
              <a:gd name="connsiteY1089" fmla="*/ 438004 h 1295108"/>
              <a:gd name="connsiteX1090" fmla="*/ 4969188 w 5680817"/>
              <a:gd name="connsiteY1090" fmla="*/ 454306 h 1295108"/>
              <a:gd name="connsiteX1091" fmla="*/ 5001339 w 5680817"/>
              <a:gd name="connsiteY1091" fmla="*/ 458156 h 1295108"/>
              <a:gd name="connsiteX1092" fmla="*/ 4998169 w 5680817"/>
              <a:gd name="connsiteY1092" fmla="*/ 455212 h 1295108"/>
              <a:gd name="connsiteX1093" fmla="*/ 4981414 w 5680817"/>
              <a:gd name="connsiteY1093" fmla="*/ 458156 h 1295108"/>
              <a:gd name="connsiteX1094" fmla="*/ 4984131 w 5680817"/>
              <a:gd name="connsiteY1094" fmla="*/ 452948 h 1295108"/>
              <a:gd name="connsiteX1095" fmla="*/ 4914168 w 5680817"/>
              <a:gd name="connsiteY1095" fmla="*/ 415589 h 1295108"/>
              <a:gd name="connsiteX1096" fmla="*/ 4900130 w 5680817"/>
              <a:gd name="connsiteY1096" fmla="*/ 431665 h 1295108"/>
              <a:gd name="connsiteX1097" fmla="*/ 4836733 w 5680817"/>
              <a:gd name="connsiteY1097" fmla="*/ 570006 h 1295108"/>
              <a:gd name="connsiteX1098" fmla="*/ 4799827 w 5680817"/>
              <a:gd name="connsiteY1098" fmla="*/ 597629 h 1295108"/>
              <a:gd name="connsiteX1099" fmla="*/ 4843979 w 5680817"/>
              <a:gd name="connsiteY1099" fmla="*/ 589704 h 1295108"/>
              <a:gd name="connsiteX1100" fmla="*/ 4836733 w 5680817"/>
              <a:gd name="connsiteY1100" fmla="*/ 570006 h 1295108"/>
              <a:gd name="connsiteX1101" fmla="*/ 2901768 w 5680817"/>
              <a:gd name="connsiteY1101" fmla="*/ 231738 h 1295108"/>
              <a:gd name="connsiteX1102" fmla="*/ 2839277 w 5680817"/>
              <a:gd name="connsiteY1102" fmla="*/ 245323 h 1295108"/>
              <a:gd name="connsiteX1103" fmla="*/ 2868711 w 5680817"/>
              <a:gd name="connsiteY1103" fmla="*/ 256191 h 1295108"/>
              <a:gd name="connsiteX1104" fmla="*/ 2901768 w 5680817"/>
              <a:gd name="connsiteY1104" fmla="*/ 231738 h 1295108"/>
              <a:gd name="connsiteX1105" fmla="*/ 2078966 w 5680817"/>
              <a:gd name="connsiteY1105" fmla="*/ 331362 h 1295108"/>
              <a:gd name="connsiteX1106" fmla="*/ 1997003 w 5680817"/>
              <a:gd name="connsiteY1106" fmla="*/ 366683 h 1295108"/>
              <a:gd name="connsiteX1107" fmla="*/ 2078966 w 5680817"/>
              <a:gd name="connsiteY1107" fmla="*/ 331362 h 1295108"/>
              <a:gd name="connsiteX1108" fmla="*/ 4745260 w 5680817"/>
              <a:gd name="connsiteY1108" fmla="*/ 538760 h 1295108"/>
              <a:gd name="connsiteX1109" fmla="*/ 4770619 w 5680817"/>
              <a:gd name="connsiteY1109" fmla="*/ 601931 h 1295108"/>
              <a:gd name="connsiteX1110" fmla="*/ 4745260 w 5680817"/>
              <a:gd name="connsiteY1110" fmla="*/ 538760 h 1295108"/>
              <a:gd name="connsiteX1111" fmla="*/ 2419046 w 5680817"/>
              <a:gd name="connsiteY1111" fmla="*/ 216115 h 1295108"/>
              <a:gd name="connsiteX1112" fmla="*/ 2353838 w 5680817"/>
              <a:gd name="connsiteY1112" fmla="*/ 207058 h 1295108"/>
              <a:gd name="connsiteX1113" fmla="*/ 2419046 w 5680817"/>
              <a:gd name="connsiteY1113" fmla="*/ 216115 h 1295108"/>
              <a:gd name="connsiteX1114" fmla="*/ 3583285 w 5680817"/>
              <a:gd name="connsiteY1114" fmla="*/ 164718 h 1295108"/>
              <a:gd name="connsiteX1115" fmla="*/ 3628569 w 5680817"/>
              <a:gd name="connsiteY1115" fmla="*/ 164492 h 1295108"/>
              <a:gd name="connsiteX1116" fmla="*/ 3639890 w 5680817"/>
              <a:gd name="connsiteY1116" fmla="*/ 159737 h 1295108"/>
              <a:gd name="connsiteX1117" fmla="*/ 3639210 w 5680817"/>
              <a:gd name="connsiteY1117" fmla="*/ 147963 h 1295108"/>
              <a:gd name="connsiteX1118" fmla="*/ 3625625 w 5680817"/>
              <a:gd name="connsiteY1118" fmla="*/ 143888 h 1295108"/>
              <a:gd name="connsiteX1119" fmla="*/ 3584191 w 5680817"/>
              <a:gd name="connsiteY1119" fmla="*/ 151133 h 1295108"/>
              <a:gd name="connsiteX1120" fmla="*/ 3583285 w 5680817"/>
              <a:gd name="connsiteY1120" fmla="*/ 164718 h 1295108"/>
              <a:gd name="connsiteX1121" fmla="*/ 3776420 w 5680817"/>
              <a:gd name="connsiteY1121" fmla="*/ 256870 h 1295108"/>
              <a:gd name="connsiteX1122" fmla="*/ 3775967 w 5680817"/>
              <a:gd name="connsiteY1122" fmla="*/ 265248 h 1295108"/>
              <a:gd name="connsiteX1123" fmla="*/ 3855892 w 5680817"/>
              <a:gd name="connsiteY1123" fmla="*/ 265248 h 1295108"/>
              <a:gd name="connsiteX1124" fmla="*/ 3855892 w 5680817"/>
              <a:gd name="connsiteY1124" fmla="*/ 257776 h 1295108"/>
              <a:gd name="connsiteX1125" fmla="*/ 3776420 w 5680817"/>
              <a:gd name="connsiteY1125" fmla="*/ 256870 h 1295108"/>
              <a:gd name="connsiteX1126" fmla="*/ 995558 w 5680817"/>
              <a:gd name="connsiteY1126" fmla="*/ 307814 h 1295108"/>
              <a:gd name="connsiteX1127" fmla="*/ 957067 w 5680817"/>
              <a:gd name="connsiteY1127" fmla="*/ 311890 h 1295108"/>
              <a:gd name="connsiteX1128" fmla="*/ 951180 w 5680817"/>
              <a:gd name="connsiteY1128" fmla="*/ 329550 h 1295108"/>
              <a:gd name="connsiteX1129" fmla="*/ 1001672 w 5680817"/>
              <a:gd name="connsiteY1129" fmla="*/ 336116 h 1295108"/>
              <a:gd name="connsiteX1130" fmla="*/ 995558 w 5680817"/>
              <a:gd name="connsiteY1130" fmla="*/ 307814 h 1295108"/>
              <a:gd name="connsiteX1131" fmla="*/ 2998448 w 5680817"/>
              <a:gd name="connsiteY1131" fmla="*/ 118076 h 1295108"/>
              <a:gd name="connsiteX1132" fmla="*/ 2940712 w 5680817"/>
              <a:gd name="connsiteY1132" fmla="*/ 118982 h 1295108"/>
              <a:gd name="connsiteX1133" fmla="*/ 2998448 w 5680817"/>
              <a:gd name="connsiteY1133" fmla="*/ 118076 h 1295108"/>
              <a:gd name="connsiteX1134" fmla="*/ 3406227 w 5680817"/>
              <a:gd name="connsiteY1134" fmla="*/ 306456 h 1295108"/>
              <a:gd name="connsiteX1135" fmla="*/ 3372717 w 5680817"/>
              <a:gd name="connsiteY1135" fmla="*/ 285625 h 1295108"/>
              <a:gd name="connsiteX1136" fmla="*/ 3387660 w 5680817"/>
              <a:gd name="connsiteY1136" fmla="*/ 312343 h 1295108"/>
              <a:gd name="connsiteX1137" fmla="*/ 3406227 w 5680817"/>
              <a:gd name="connsiteY1137" fmla="*/ 306456 h 1295108"/>
              <a:gd name="connsiteX1138" fmla="*/ 5168888 w 5680817"/>
              <a:gd name="connsiteY1138" fmla="*/ 628195 h 1295108"/>
              <a:gd name="connsiteX1139" fmla="*/ 5163228 w 5680817"/>
              <a:gd name="connsiteY1139" fmla="*/ 633856 h 1295108"/>
              <a:gd name="connsiteX1140" fmla="*/ 5198322 w 5680817"/>
              <a:gd name="connsiteY1140" fmla="*/ 653328 h 1295108"/>
              <a:gd name="connsiteX1141" fmla="*/ 5206247 w 5680817"/>
              <a:gd name="connsiteY1141" fmla="*/ 628195 h 1295108"/>
              <a:gd name="connsiteX1142" fmla="*/ 5181341 w 5680817"/>
              <a:gd name="connsiteY1142" fmla="*/ 639063 h 1295108"/>
              <a:gd name="connsiteX1143" fmla="*/ 5168888 w 5680817"/>
              <a:gd name="connsiteY1143" fmla="*/ 628195 h 1295108"/>
              <a:gd name="connsiteX1144" fmla="*/ 2307422 w 5680817"/>
              <a:gd name="connsiteY1144" fmla="*/ 97699 h 1295108"/>
              <a:gd name="connsiteX1145" fmla="*/ 2308554 w 5680817"/>
              <a:gd name="connsiteY1145" fmla="*/ 105623 h 1295108"/>
              <a:gd name="connsiteX1146" fmla="*/ 2359498 w 5680817"/>
              <a:gd name="connsiteY1146" fmla="*/ 96340 h 1295108"/>
              <a:gd name="connsiteX1147" fmla="*/ 2358140 w 5680817"/>
              <a:gd name="connsiteY1147" fmla="*/ 86831 h 1295108"/>
              <a:gd name="connsiteX1148" fmla="*/ 2307422 w 5680817"/>
              <a:gd name="connsiteY1148" fmla="*/ 97699 h 1295108"/>
              <a:gd name="connsiteX1149" fmla="*/ 2706823 w 5680817"/>
              <a:gd name="connsiteY1149" fmla="*/ 310984 h 1295108"/>
              <a:gd name="connsiteX1150" fmla="*/ 2649313 w 5680817"/>
              <a:gd name="connsiteY1150" fmla="*/ 304644 h 1295108"/>
              <a:gd name="connsiteX1151" fmla="*/ 2706823 w 5680817"/>
              <a:gd name="connsiteY1151" fmla="*/ 310984 h 1295108"/>
              <a:gd name="connsiteX1152" fmla="*/ 2201232 w 5680817"/>
              <a:gd name="connsiteY1152" fmla="*/ 298758 h 1295108"/>
              <a:gd name="connsiteX1153" fmla="*/ 2200553 w 5680817"/>
              <a:gd name="connsiteY1153" fmla="*/ 289474 h 1295108"/>
              <a:gd name="connsiteX1154" fmla="*/ 2152779 w 5680817"/>
              <a:gd name="connsiteY1154" fmla="*/ 289474 h 1295108"/>
              <a:gd name="connsiteX1155" fmla="*/ 2152779 w 5680817"/>
              <a:gd name="connsiteY1155" fmla="*/ 298758 h 1295108"/>
              <a:gd name="connsiteX1156" fmla="*/ 2201232 w 5680817"/>
              <a:gd name="connsiteY1156" fmla="*/ 298758 h 1295108"/>
              <a:gd name="connsiteX1157" fmla="*/ 4420804 w 5680817"/>
              <a:gd name="connsiteY1157" fmla="*/ 704951 h 1295108"/>
              <a:gd name="connsiteX1158" fmla="*/ 4422842 w 5680817"/>
              <a:gd name="connsiteY1158" fmla="*/ 700875 h 1295108"/>
              <a:gd name="connsiteX1159" fmla="*/ 4380502 w 5680817"/>
              <a:gd name="connsiteY1159" fmla="*/ 686384 h 1295108"/>
              <a:gd name="connsiteX1160" fmla="*/ 4363294 w 5680817"/>
              <a:gd name="connsiteY1160" fmla="*/ 695894 h 1295108"/>
              <a:gd name="connsiteX1161" fmla="*/ 4420804 w 5680817"/>
              <a:gd name="connsiteY1161" fmla="*/ 704951 h 1295108"/>
              <a:gd name="connsiteX1162" fmla="*/ 2144854 w 5680817"/>
              <a:gd name="connsiteY1162" fmla="*/ 236945 h 1295108"/>
              <a:gd name="connsiteX1163" fmla="*/ 2142590 w 5680817"/>
              <a:gd name="connsiteY1163" fmla="*/ 224493 h 1295108"/>
              <a:gd name="connsiteX1164" fmla="*/ 2096854 w 5680817"/>
              <a:gd name="connsiteY1164" fmla="*/ 229700 h 1295108"/>
              <a:gd name="connsiteX1165" fmla="*/ 2097759 w 5680817"/>
              <a:gd name="connsiteY1165" fmla="*/ 236945 h 1295108"/>
              <a:gd name="connsiteX1166" fmla="*/ 2144854 w 5680817"/>
              <a:gd name="connsiteY1166" fmla="*/ 236945 h 1295108"/>
              <a:gd name="connsiteX1167" fmla="*/ 3980874 w 5680817"/>
              <a:gd name="connsiteY1167" fmla="*/ 164945 h 1295108"/>
              <a:gd name="connsiteX1168" fmla="*/ 4020271 w 5680817"/>
              <a:gd name="connsiteY1168" fmla="*/ 164945 h 1295108"/>
              <a:gd name="connsiteX1169" fmla="*/ 3980874 w 5680817"/>
              <a:gd name="connsiteY1169" fmla="*/ 164945 h 1295108"/>
              <a:gd name="connsiteX1170" fmla="*/ 2819805 w 5680817"/>
              <a:gd name="connsiteY1170" fmla="*/ 822461 h 1295108"/>
              <a:gd name="connsiteX1171" fmla="*/ 2817767 w 5680817"/>
              <a:gd name="connsiteY1171" fmla="*/ 812046 h 1295108"/>
              <a:gd name="connsiteX1172" fmla="*/ 2764106 w 5680817"/>
              <a:gd name="connsiteY1172" fmla="*/ 832650 h 1295108"/>
              <a:gd name="connsiteX1173" fmla="*/ 2766144 w 5680817"/>
              <a:gd name="connsiteY1173" fmla="*/ 837179 h 1295108"/>
              <a:gd name="connsiteX1174" fmla="*/ 2819805 w 5680817"/>
              <a:gd name="connsiteY1174" fmla="*/ 822461 h 1295108"/>
              <a:gd name="connsiteX1175" fmla="*/ 4626618 w 5680817"/>
              <a:gd name="connsiteY1175" fmla="*/ 345626 h 1295108"/>
              <a:gd name="connsiteX1176" fmla="*/ 4621184 w 5680817"/>
              <a:gd name="connsiteY1176" fmla="*/ 350154 h 1295108"/>
              <a:gd name="connsiteX1177" fmla="*/ 4634995 w 5680817"/>
              <a:gd name="connsiteY1177" fmla="*/ 379136 h 1295108"/>
              <a:gd name="connsiteX1178" fmla="*/ 4641788 w 5680817"/>
              <a:gd name="connsiteY1178" fmla="*/ 377098 h 1295108"/>
              <a:gd name="connsiteX1179" fmla="*/ 4645637 w 5680817"/>
              <a:gd name="connsiteY1179" fmla="*/ 351966 h 1295108"/>
              <a:gd name="connsiteX1180" fmla="*/ 4626618 w 5680817"/>
              <a:gd name="connsiteY1180" fmla="*/ 345626 h 1295108"/>
              <a:gd name="connsiteX1181" fmla="*/ 2564632 w 5680817"/>
              <a:gd name="connsiteY1181" fmla="*/ 250757 h 1295108"/>
              <a:gd name="connsiteX1182" fmla="*/ 2552406 w 5680817"/>
              <a:gd name="connsiteY1182" fmla="*/ 262531 h 1295108"/>
              <a:gd name="connsiteX1183" fmla="*/ 2539953 w 5680817"/>
              <a:gd name="connsiteY1183" fmla="*/ 269097 h 1295108"/>
              <a:gd name="connsiteX1184" fmla="*/ 2543802 w 5680817"/>
              <a:gd name="connsiteY1184" fmla="*/ 276116 h 1295108"/>
              <a:gd name="connsiteX1185" fmla="*/ 2581840 w 5680817"/>
              <a:gd name="connsiteY1185" fmla="*/ 259361 h 1295108"/>
              <a:gd name="connsiteX1186" fmla="*/ 2579802 w 5680817"/>
              <a:gd name="connsiteY1186" fmla="*/ 253700 h 1295108"/>
              <a:gd name="connsiteX1187" fmla="*/ 2564632 w 5680817"/>
              <a:gd name="connsiteY1187" fmla="*/ 250757 h 1295108"/>
              <a:gd name="connsiteX1188" fmla="*/ 3072487 w 5680817"/>
              <a:gd name="connsiteY1188" fmla="*/ 60793 h 1295108"/>
              <a:gd name="connsiteX1189" fmla="*/ 3065468 w 5680817"/>
              <a:gd name="connsiteY1189" fmla="*/ 61925 h 1295108"/>
              <a:gd name="connsiteX1190" fmla="*/ 3060713 w 5680817"/>
              <a:gd name="connsiteY1190" fmla="*/ 87963 h 1295108"/>
              <a:gd name="connsiteX1191" fmla="*/ 3087657 w 5680817"/>
              <a:gd name="connsiteY1191" fmla="*/ 87963 h 1295108"/>
              <a:gd name="connsiteX1192" fmla="*/ 3072487 w 5680817"/>
              <a:gd name="connsiteY1192" fmla="*/ 60793 h 1295108"/>
            </a:gdLst>
            <a:ahLst/>
            <a:cxnLst/>
            <a:rect l="l" t="t" r="r" b="b"/>
            <a:pathLst>
              <a:path w="5680817" h="1295108">
                <a:moveTo>
                  <a:pt x="5244738" y="608044"/>
                </a:moveTo>
                <a:cubicBezTo>
                  <a:pt x="5248360" y="613478"/>
                  <a:pt x="5251983" y="618912"/>
                  <a:pt x="5256738" y="625931"/>
                </a:cubicBezTo>
                <a:cubicBezTo>
                  <a:pt x="5243379" y="628648"/>
                  <a:pt x="5231379" y="630912"/>
                  <a:pt x="5213945" y="634308"/>
                </a:cubicBezTo>
                <a:cubicBezTo>
                  <a:pt x="5243832" y="649931"/>
                  <a:pt x="5280285" y="649026"/>
                  <a:pt x="5293644" y="687064"/>
                </a:cubicBezTo>
                <a:cubicBezTo>
                  <a:pt x="5280059" y="682535"/>
                  <a:pt x="5268512" y="678686"/>
                  <a:pt x="5256964" y="674837"/>
                </a:cubicBezTo>
                <a:cubicBezTo>
                  <a:pt x="5255379" y="676422"/>
                  <a:pt x="5253795" y="678007"/>
                  <a:pt x="5251983" y="679592"/>
                </a:cubicBezTo>
                <a:cubicBezTo>
                  <a:pt x="5259681" y="698385"/>
                  <a:pt x="5267606" y="717177"/>
                  <a:pt x="5276662" y="739140"/>
                </a:cubicBezTo>
                <a:cubicBezTo>
                  <a:pt x="5276210" y="744347"/>
                  <a:pt x="5275530" y="755442"/>
                  <a:pt x="5274625" y="769480"/>
                </a:cubicBezTo>
                <a:cubicBezTo>
                  <a:pt x="5269191" y="768574"/>
                  <a:pt x="5259455" y="768801"/>
                  <a:pt x="5251983" y="764951"/>
                </a:cubicBezTo>
                <a:cubicBezTo>
                  <a:pt x="5235228" y="755895"/>
                  <a:pt x="5220058" y="749329"/>
                  <a:pt x="5199002" y="748876"/>
                </a:cubicBezTo>
                <a:cubicBezTo>
                  <a:pt x="5168209" y="748197"/>
                  <a:pt x="5133793" y="745027"/>
                  <a:pt x="5120661" y="706988"/>
                </a:cubicBezTo>
                <a:cubicBezTo>
                  <a:pt x="5112284" y="718536"/>
                  <a:pt x="5106170" y="726687"/>
                  <a:pt x="5100283" y="734838"/>
                </a:cubicBezTo>
                <a:cubicBezTo>
                  <a:pt x="5092811" y="729177"/>
                  <a:pt x="5085113" y="724196"/>
                  <a:pt x="5078321" y="717857"/>
                </a:cubicBezTo>
                <a:cubicBezTo>
                  <a:pt x="5070622" y="710611"/>
                  <a:pt x="5067905" y="694309"/>
                  <a:pt x="5051604" y="711743"/>
                </a:cubicBezTo>
                <a:cubicBezTo>
                  <a:pt x="5046396" y="717404"/>
                  <a:pt x="5025566" y="710158"/>
                  <a:pt x="5012660" y="706536"/>
                </a:cubicBezTo>
                <a:cubicBezTo>
                  <a:pt x="5001339" y="703366"/>
                  <a:pt x="4989791" y="698611"/>
                  <a:pt x="4980055" y="692045"/>
                </a:cubicBezTo>
                <a:cubicBezTo>
                  <a:pt x="4972131" y="686611"/>
                  <a:pt x="4966470" y="677781"/>
                  <a:pt x="4964433" y="667592"/>
                </a:cubicBezTo>
                <a:cubicBezTo>
                  <a:pt x="4975074" y="670535"/>
                  <a:pt x="4985942" y="673252"/>
                  <a:pt x="4996584" y="676196"/>
                </a:cubicBezTo>
                <a:cubicBezTo>
                  <a:pt x="4997490" y="673252"/>
                  <a:pt x="4998395" y="670309"/>
                  <a:pt x="4999301" y="667365"/>
                </a:cubicBezTo>
                <a:cubicBezTo>
                  <a:pt x="4982773" y="660120"/>
                  <a:pt x="4966018" y="652648"/>
                  <a:pt x="4948357" y="644724"/>
                </a:cubicBezTo>
                <a:cubicBezTo>
                  <a:pt x="4949942" y="643139"/>
                  <a:pt x="4952659" y="640195"/>
                  <a:pt x="4959225" y="633176"/>
                </a:cubicBezTo>
                <a:cubicBezTo>
                  <a:pt x="4945187" y="632497"/>
                  <a:pt x="4934546" y="632044"/>
                  <a:pt x="4923904" y="631365"/>
                </a:cubicBezTo>
                <a:cubicBezTo>
                  <a:pt x="4923451" y="633403"/>
                  <a:pt x="4922772" y="635441"/>
                  <a:pt x="4922319" y="637252"/>
                </a:cubicBezTo>
                <a:cubicBezTo>
                  <a:pt x="4926621" y="640648"/>
                  <a:pt x="4930923" y="644044"/>
                  <a:pt x="4935225" y="647441"/>
                </a:cubicBezTo>
                <a:cubicBezTo>
                  <a:pt x="4932508" y="651743"/>
                  <a:pt x="4930017" y="656045"/>
                  <a:pt x="4926847" y="661026"/>
                </a:cubicBezTo>
                <a:cubicBezTo>
                  <a:pt x="4932961" y="666460"/>
                  <a:pt x="4938847" y="671215"/>
                  <a:pt x="4944508" y="676196"/>
                </a:cubicBezTo>
                <a:cubicBezTo>
                  <a:pt x="4943829" y="677328"/>
                  <a:pt x="4943376" y="678460"/>
                  <a:pt x="4942696" y="679592"/>
                </a:cubicBezTo>
                <a:cubicBezTo>
                  <a:pt x="4937489" y="678686"/>
                  <a:pt x="4932055" y="677781"/>
                  <a:pt x="4928433" y="677101"/>
                </a:cubicBezTo>
                <a:cubicBezTo>
                  <a:pt x="4924810" y="686158"/>
                  <a:pt x="4921413" y="694762"/>
                  <a:pt x="4917112" y="705177"/>
                </a:cubicBezTo>
                <a:cubicBezTo>
                  <a:pt x="4920055" y="711064"/>
                  <a:pt x="4924357" y="719215"/>
                  <a:pt x="4930017" y="730083"/>
                </a:cubicBezTo>
                <a:cubicBezTo>
                  <a:pt x="4912583" y="728951"/>
                  <a:pt x="4898545" y="728045"/>
                  <a:pt x="4882696" y="726913"/>
                </a:cubicBezTo>
                <a:cubicBezTo>
                  <a:pt x="4886545" y="730536"/>
                  <a:pt x="4889715" y="733479"/>
                  <a:pt x="4894017" y="737555"/>
                </a:cubicBezTo>
                <a:cubicBezTo>
                  <a:pt x="4873186" y="737555"/>
                  <a:pt x="4854394" y="715592"/>
                  <a:pt x="4856205" y="697026"/>
                </a:cubicBezTo>
                <a:cubicBezTo>
                  <a:pt x="4844431" y="699970"/>
                  <a:pt x="4831978" y="702913"/>
                  <a:pt x="4823148" y="705177"/>
                </a:cubicBezTo>
                <a:cubicBezTo>
                  <a:pt x="4822922" y="710611"/>
                  <a:pt x="4822922" y="715366"/>
                  <a:pt x="4822242" y="720121"/>
                </a:cubicBezTo>
                <a:cubicBezTo>
                  <a:pt x="4820431" y="733706"/>
                  <a:pt x="4814318" y="747517"/>
                  <a:pt x="4826545" y="763366"/>
                </a:cubicBezTo>
                <a:cubicBezTo>
                  <a:pt x="4819978" y="762008"/>
                  <a:pt x="4810016" y="762687"/>
                  <a:pt x="4807525" y="758612"/>
                </a:cubicBezTo>
                <a:cubicBezTo>
                  <a:pt x="4803903" y="752725"/>
                  <a:pt x="4805035" y="743668"/>
                  <a:pt x="4804808" y="735970"/>
                </a:cubicBezTo>
                <a:cubicBezTo>
                  <a:pt x="4804582" y="727366"/>
                  <a:pt x="4805488" y="718989"/>
                  <a:pt x="4805940" y="707668"/>
                </a:cubicBezTo>
                <a:cubicBezTo>
                  <a:pt x="4797789" y="712423"/>
                  <a:pt x="4794167" y="714687"/>
                  <a:pt x="4789638" y="717404"/>
                </a:cubicBezTo>
                <a:cubicBezTo>
                  <a:pt x="4785336" y="707215"/>
                  <a:pt x="4780129" y="698158"/>
                  <a:pt x="4778091" y="688196"/>
                </a:cubicBezTo>
                <a:cubicBezTo>
                  <a:pt x="4777186" y="683668"/>
                  <a:pt x="4782846" y="678007"/>
                  <a:pt x="4787148" y="669403"/>
                </a:cubicBezTo>
                <a:cubicBezTo>
                  <a:pt x="4781034" y="671667"/>
                  <a:pt x="4774695" y="673932"/>
                  <a:pt x="4763827" y="678007"/>
                </a:cubicBezTo>
                <a:cubicBezTo>
                  <a:pt x="4749336" y="675064"/>
                  <a:pt x="4728958" y="670988"/>
                  <a:pt x="4708354" y="666913"/>
                </a:cubicBezTo>
                <a:cubicBezTo>
                  <a:pt x="4708581" y="664875"/>
                  <a:pt x="4709034" y="662837"/>
                  <a:pt x="4709260" y="660799"/>
                </a:cubicBezTo>
                <a:cubicBezTo>
                  <a:pt x="4716053" y="658762"/>
                  <a:pt x="4722845" y="656497"/>
                  <a:pt x="4736430" y="652422"/>
                </a:cubicBezTo>
                <a:cubicBezTo>
                  <a:pt x="4718543" y="648120"/>
                  <a:pt x="4707222" y="645403"/>
                  <a:pt x="4696128" y="642686"/>
                </a:cubicBezTo>
                <a:cubicBezTo>
                  <a:pt x="4690920" y="625025"/>
                  <a:pt x="4692505" y="611440"/>
                  <a:pt x="4718090" y="610535"/>
                </a:cubicBezTo>
                <a:cubicBezTo>
                  <a:pt x="4711298" y="597176"/>
                  <a:pt x="4705864" y="586534"/>
                  <a:pt x="4699071" y="573629"/>
                </a:cubicBezTo>
                <a:cubicBezTo>
                  <a:pt x="4708354" y="572044"/>
                  <a:pt x="4716505" y="570685"/>
                  <a:pt x="4730996" y="568195"/>
                </a:cubicBezTo>
                <a:cubicBezTo>
                  <a:pt x="4713336" y="550308"/>
                  <a:pt x="4699977" y="533326"/>
                  <a:pt x="4683222" y="521552"/>
                </a:cubicBezTo>
                <a:cubicBezTo>
                  <a:pt x="4674392" y="515439"/>
                  <a:pt x="4659222" y="517251"/>
                  <a:pt x="4646769" y="517930"/>
                </a:cubicBezTo>
                <a:cubicBezTo>
                  <a:pt x="4620731" y="518835"/>
                  <a:pt x="4607146" y="502081"/>
                  <a:pt x="4594693" y="485099"/>
                </a:cubicBezTo>
                <a:cubicBezTo>
                  <a:pt x="4576127" y="487363"/>
                  <a:pt x="4558240" y="489628"/>
                  <a:pt x="4537636" y="492345"/>
                </a:cubicBezTo>
                <a:cubicBezTo>
                  <a:pt x="4539220" y="498005"/>
                  <a:pt x="4541485" y="506156"/>
                  <a:pt x="4544881" y="518156"/>
                </a:cubicBezTo>
                <a:cubicBezTo>
                  <a:pt x="4555070" y="511590"/>
                  <a:pt x="4563900" y="505930"/>
                  <a:pt x="4571825" y="500948"/>
                </a:cubicBezTo>
                <a:cubicBezTo>
                  <a:pt x="4574994" y="503665"/>
                  <a:pt x="4579749" y="507741"/>
                  <a:pt x="4588806" y="515439"/>
                </a:cubicBezTo>
                <a:cubicBezTo>
                  <a:pt x="4587447" y="519288"/>
                  <a:pt x="4582466" y="529024"/>
                  <a:pt x="4581561" y="538987"/>
                </a:cubicBezTo>
                <a:cubicBezTo>
                  <a:pt x="4581108" y="544647"/>
                  <a:pt x="4587447" y="555515"/>
                  <a:pt x="4590844" y="555742"/>
                </a:cubicBezTo>
                <a:cubicBezTo>
                  <a:pt x="4602844" y="556194"/>
                  <a:pt x="4615070" y="552798"/>
                  <a:pt x="4629787" y="550534"/>
                </a:cubicBezTo>
                <a:cubicBezTo>
                  <a:pt x="4618693" y="536043"/>
                  <a:pt x="4610316" y="525402"/>
                  <a:pt x="4601259" y="513401"/>
                </a:cubicBezTo>
                <a:cubicBezTo>
                  <a:pt x="4615976" y="518383"/>
                  <a:pt x="4627071" y="520873"/>
                  <a:pt x="4636807" y="526081"/>
                </a:cubicBezTo>
                <a:cubicBezTo>
                  <a:pt x="4643146" y="529477"/>
                  <a:pt x="4647221" y="537175"/>
                  <a:pt x="4652882" y="543741"/>
                </a:cubicBezTo>
                <a:cubicBezTo>
                  <a:pt x="4668958" y="523364"/>
                  <a:pt x="4682090" y="552345"/>
                  <a:pt x="4699524" y="547590"/>
                </a:cubicBezTo>
                <a:cubicBezTo>
                  <a:pt x="4699524" y="549402"/>
                  <a:pt x="4699524" y="551440"/>
                  <a:pt x="4699524" y="553251"/>
                </a:cubicBezTo>
                <a:cubicBezTo>
                  <a:pt x="4685712" y="558232"/>
                  <a:pt x="4672127" y="563213"/>
                  <a:pt x="4657410" y="568421"/>
                </a:cubicBezTo>
                <a:cubicBezTo>
                  <a:pt x="4664429" y="577251"/>
                  <a:pt x="4670543" y="584497"/>
                  <a:pt x="4680731" y="597176"/>
                </a:cubicBezTo>
                <a:cubicBezTo>
                  <a:pt x="4646316" y="591063"/>
                  <a:pt x="4617787" y="586081"/>
                  <a:pt x="4586542" y="580647"/>
                </a:cubicBezTo>
                <a:cubicBezTo>
                  <a:pt x="4587900" y="588119"/>
                  <a:pt x="4589938" y="597855"/>
                  <a:pt x="4592429" y="611667"/>
                </a:cubicBezTo>
                <a:cubicBezTo>
                  <a:pt x="4621636" y="575666"/>
                  <a:pt x="4641108" y="627742"/>
                  <a:pt x="4666014" y="613252"/>
                </a:cubicBezTo>
                <a:cubicBezTo>
                  <a:pt x="4678241" y="629327"/>
                  <a:pt x="4689562" y="644271"/>
                  <a:pt x="4700204" y="658082"/>
                </a:cubicBezTo>
                <a:cubicBezTo>
                  <a:pt x="4684807" y="672573"/>
                  <a:pt x="4671675" y="685026"/>
                  <a:pt x="4657410" y="698611"/>
                </a:cubicBezTo>
                <a:cubicBezTo>
                  <a:pt x="4642014" y="668724"/>
                  <a:pt x="4611674" y="678686"/>
                  <a:pt x="4587221" y="682083"/>
                </a:cubicBezTo>
                <a:cubicBezTo>
                  <a:pt x="4577711" y="669177"/>
                  <a:pt x="4570466" y="658988"/>
                  <a:pt x="4560504" y="645177"/>
                </a:cubicBezTo>
                <a:cubicBezTo>
                  <a:pt x="4579749" y="645177"/>
                  <a:pt x="4598089" y="645177"/>
                  <a:pt x="4616202" y="645177"/>
                </a:cubicBezTo>
                <a:cubicBezTo>
                  <a:pt x="4616882" y="644271"/>
                  <a:pt x="4617334" y="643592"/>
                  <a:pt x="4618014" y="642686"/>
                </a:cubicBezTo>
                <a:cubicBezTo>
                  <a:pt x="4597636" y="635214"/>
                  <a:pt x="4577032" y="627742"/>
                  <a:pt x="4554164" y="619365"/>
                </a:cubicBezTo>
                <a:cubicBezTo>
                  <a:pt x="4561862" y="611214"/>
                  <a:pt x="4567296" y="605327"/>
                  <a:pt x="4575221" y="596497"/>
                </a:cubicBezTo>
                <a:cubicBezTo>
                  <a:pt x="4567070" y="594233"/>
                  <a:pt x="4560504" y="592421"/>
                  <a:pt x="4553032" y="590157"/>
                </a:cubicBezTo>
                <a:cubicBezTo>
                  <a:pt x="4550768" y="583364"/>
                  <a:pt x="4547824" y="575440"/>
                  <a:pt x="4544881" y="566383"/>
                </a:cubicBezTo>
                <a:cubicBezTo>
                  <a:pt x="4535824" y="569327"/>
                  <a:pt x="4529032" y="571591"/>
                  <a:pt x="4519975" y="574761"/>
                </a:cubicBezTo>
                <a:cubicBezTo>
                  <a:pt x="4524277" y="583591"/>
                  <a:pt x="4528352" y="592195"/>
                  <a:pt x="4532654" y="601025"/>
                </a:cubicBezTo>
                <a:cubicBezTo>
                  <a:pt x="4531069" y="600799"/>
                  <a:pt x="4527447" y="599667"/>
                  <a:pt x="4523824" y="599667"/>
                </a:cubicBezTo>
                <a:cubicBezTo>
                  <a:pt x="4519069" y="599893"/>
                  <a:pt x="4514314" y="601025"/>
                  <a:pt x="4509786" y="601704"/>
                </a:cubicBezTo>
                <a:cubicBezTo>
                  <a:pt x="4510692" y="607138"/>
                  <a:pt x="4510239" y="613704"/>
                  <a:pt x="4512956" y="617554"/>
                </a:cubicBezTo>
                <a:cubicBezTo>
                  <a:pt x="4525635" y="634535"/>
                  <a:pt x="4538768" y="651063"/>
                  <a:pt x="4552805" y="666913"/>
                </a:cubicBezTo>
                <a:cubicBezTo>
                  <a:pt x="4557787" y="672573"/>
                  <a:pt x="4566617" y="674837"/>
                  <a:pt x="4571145" y="680498"/>
                </a:cubicBezTo>
                <a:cubicBezTo>
                  <a:pt x="4579296" y="690686"/>
                  <a:pt x="4585863" y="702234"/>
                  <a:pt x="4592429" y="713555"/>
                </a:cubicBezTo>
                <a:cubicBezTo>
                  <a:pt x="4598768" y="724423"/>
                  <a:pt x="4619372" y="728045"/>
                  <a:pt x="4630693" y="725555"/>
                </a:cubicBezTo>
                <a:cubicBezTo>
                  <a:pt x="4648127" y="721706"/>
                  <a:pt x="4666694" y="722159"/>
                  <a:pt x="4684807" y="721932"/>
                </a:cubicBezTo>
                <a:cubicBezTo>
                  <a:pt x="4693411" y="721932"/>
                  <a:pt x="4702241" y="724423"/>
                  <a:pt x="4711750" y="725781"/>
                </a:cubicBezTo>
                <a:cubicBezTo>
                  <a:pt x="4714241" y="717404"/>
                  <a:pt x="4716053" y="710838"/>
                  <a:pt x="4718090" y="703819"/>
                </a:cubicBezTo>
                <a:cubicBezTo>
                  <a:pt x="4725109" y="715366"/>
                  <a:pt x="4731223" y="725781"/>
                  <a:pt x="4738015" y="737328"/>
                </a:cubicBezTo>
                <a:cubicBezTo>
                  <a:pt x="4710845" y="735517"/>
                  <a:pt x="4684580" y="733706"/>
                  <a:pt x="4656278" y="731894"/>
                </a:cubicBezTo>
                <a:cubicBezTo>
                  <a:pt x="4655599" y="733932"/>
                  <a:pt x="4654241" y="738461"/>
                  <a:pt x="4654014" y="739140"/>
                </a:cubicBezTo>
                <a:cubicBezTo>
                  <a:pt x="4646316" y="740498"/>
                  <a:pt x="4639976" y="740725"/>
                  <a:pt x="4634995" y="743215"/>
                </a:cubicBezTo>
                <a:cubicBezTo>
                  <a:pt x="4633184" y="744121"/>
                  <a:pt x="4633863" y="750461"/>
                  <a:pt x="4633184" y="754310"/>
                </a:cubicBezTo>
                <a:cubicBezTo>
                  <a:pt x="4642467" y="754083"/>
                  <a:pt x="4651750" y="754536"/>
                  <a:pt x="4661033" y="753857"/>
                </a:cubicBezTo>
                <a:cubicBezTo>
                  <a:pt x="4667373" y="753404"/>
                  <a:pt x="4673486" y="751593"/>
                  <a:pt x="4679826" y="750461"/>
                </a:cubicBezTo>
                <a:cubicBezTo>
                  <a:pt x="4688883" y="764272"/>
                  <a:pt x="4697713" y="777857"/>
                  <a:pt x="4706769" y="791669"/>
                </a:cubicBezTo>
                <a:cubicBezTo>
                  <a:pt x="4709034" y="790310"/>
                  <a:pt x="4711298" y="788952"/>
                  <a:pt x="4713562" y="787593"/>
                </a:cubicBezTo>
                <a:cubicBezTo>
                  <a:pt x="4711524" y="779895"/>
                  <a:pt x="4709486" y="772197"/>
                  <a:pt x="4708581" y="769027"/>
                </a:cubicBezTo>
                <a:cubicBezTo>
                  <a:pt x="4696807" y="761329"/>
                  <a:pt x="4688430" y="755895"/>
                  <a:pt x="4679826" y="750234"/>
                </a:cubicBezTo>
                <a:cubicBezTo>
                  <a:pt x="4705864" y="751593"/>
                  <a:pt x="4730317" y="755668"/>
                  <a:pt x="4754317" y="769480"/>
                </a:cubicBezTo>
                <a:cubicBezTo>
                  <a:pt x="4771751" y="779669"/>
                  <a:pt x="4795978" y="783518"/>
                  <a:pt x="4816356" y="781706"/>
                </a:cubicBezTo>
                <a:cubicBezTo>
                  <a:pt x="4833563" y="780348"/>
                  <a:pt x="4830846" y="791442"/>
                  <a:pt x="4836054" y="798008"/>
                </a:cubicBezTo>
                <a:cubicBezTo>
                  <a:pt x="4839903" y="802990"/>
                  <a:pt x="4843073" y="808424"/>
                  <a:pt x="4846469" y="813858"/>
                </a:cubicBezTo>
                <a:cubicBezTo>
                  <a:pt x="4848733" y="812726"/>
                  <a:pt x="4850997" y="811593"/>
                  <a:pt x="4853261" y="810461"/>
                </a:cubicBezTo>
                <a:cubicBezTo>
                  <a:pt x="4851451" y="804122"/>
                  <a:pt x="4849865" y="797556"/>
                  <a:pt x="4846243" y="784423"/>
                </a:cubicBezTo>
                <a:cubicBezTo>
                  <a:pt x="4856205" y="790989"/>
                  <a:pt x="4862092" y="794386"/>
                  <a:pt x="4867073" y="798688"/>
                </a:cubicBezTo>
                <a:cubicBezTo>
                  <a:pt x="4867753" y="799367"/>
                  <a:pt x="4864356" y="804348"/>
                  <a:pt x="4861639" y="810688"/>
                </a:cubicBezTo>
                <a:cubicBezTo>
                  <a:pt x="4874318" y="811820"/>
                  <a:pt x="4885639" y="812726"/>
                  <a:pt x="4900809" y="813858"/>
                </a:cubicBezTo>
                <a:cubicBezTo>
                  <a:pt x="4899451" y="800725"/>
                  <a:pt x="4898545" y="789857"/>
                  <a:pt x="4897413" y="779216"/>
                </a:cubicBezTo>
                <a:cubicBezTo>
                  <a:pt x="4896055" y="779442"/>
                  <a:pt x="4894470" y="779669"/>
                  <a:pt x="4893111" y="779895"/>
                </a:cubicBezTo>
                <a:cubicBezTo>
                  <a:pt x="4897866" y="771291"/>
                  <a:pt x="4902621" y="762687"/>
                  <a:pt x="4907602" y="753857"/>
                </a:cubicBezTo>
                <a:cubicBezTo>
                  <a:pt x="4925942" y="759744"/>
                  <a:pt x="4930017" y="779895"/>
                  <a:pt x="4913715" y="800273"/>
                </a:cubicBezTo>
                <a:cubicBezTo>
                  <a:pt x="4953339" y="811820"/>
                  <a:pt x="4992056" y="822914"/>
                  <a:pt x="5035302" y="835594"/>
                </a:cubicBezTo>
                <a:cubicBezTo>
                  <a:pt x="5046622" y="859594"/>
                  <a:pt x="5077642" y="864122"/>
                  <a:pt x="5104359" y="874085"/>
                </a:cubicBezTo>
                <a:cubicBezTo>
                  <a:pt x="5117944" y="879066"/>
                  <a:pt x="5134246" y="876575"/>
                  <a:pt x="5148736" y="879745"/>
                </a:cubicBezTo>
                <a:cubicBezTo>
                  <a:pt x="5155982" y="881330"/>
                  <a:pt x="5162322" y="887896"/>
                  <a:pt x="5168209" y="892877"/>
                </a:cubicBezTo>
                <a:cubicBezTo>
                  <a:pt x="5172964" y="896953"/>
                  <a:pt x="5176586" y="902387"/>
                  <a:pt x="5178624" y="904877"/>
                </a:cubicBezTo>
                <a:cubicBezTo>
                  <a:pt x="5193115" y="896727"/>
                  <a:pt x="5205115" y="889934"/>
                  <a:pt x="5217341" y="882915"/>
                </a:cubicBezTo>
                <a:cubicBezTo>
                  <a:pt x="5219153" y="884047"/>
                  <a:pt x="5220964" y="885179"/>
                  <a:pt x="5223002" y="886311"/>
                </a:cubicBezTo>
                <a:cubicBezTo>
                  <a:pt x="5219605" y="896727"/>
                  <a:pt x="5215983" y="907142"/>
                  <a:pt x="5212587" y="917557"/>
                </a:cubicBezTo>
                <a:cubicBezTo>
                  <a:pt x="5314021" y="959444"/>
                  <a:pt x="5418627" y="995445"/>
                  <a:pt x="5525722" y="1030539"/>
                </a:cubicBezTo>
                <a:cubicBezTo>
                  <a:pt x="5524816" y="1033936"/>
                  <a:pt x="5523232" y="1039596"/>
                  <a:pt x="5521420" y="1046615"/>
                </a:cubicBezTo>
                <a:cubicBezTo>
                  <a:pt x="5513043" y="1045030"/>
                  <a:pt x="5503533" y="1045030"/>
                  <a:pt x="5495835" y="1041407"/>
                </a:cubicBezTo>
                <a:cubicBezTo>
                  <a:pt x="5452363" y="1020803"/>
                  <a:pt x="5404136" y="1016275"/>
                  <a:pt x="5359305" y="1000879"/>
                </a:cubicBezTo>
                <a:cubicBezTo>
                  <a:pt x="5333267" y="991822"/>
                  <a:pt x="5308588" y="978463"/>
                  <a:pt x="5282323" y="970086"/>
                </a:cubicBezTo>
                <a:cubicBezTo>
                  <a:pt x="5230700" y="953784"/>
                  <a:pt x="5178397" y="939293"/>
                  <a:pt x="5126095" y="924802"/>
                </a:cubicBezTo>
                <a:cubicBezTo>
                  <a:pt x="5079000" y="911444"/>
                  <a:pt x="5032131" y="896953"/>
                  <a:pt x="4984584" y="886538"/>
                </a:cubicBezTo>
                <a:cubicBezTo>
                  <a:pt x="4917112" y="871821"/>
                  <a:pt x="4848960" y="860273"/>
                  <a:pt x="4781261" y="846915"/>
                </a:cubicBezTo>
                <a:cubicBezTo>
                  <a:pt x="4773563" y="845330"/>
                  <a:pt x="4764733" y="841481"/>
                  <a:pt x="4759751" y="835820"/>
                </a:cubicBezTo>
                <a:cubicBezTo>
                  <a:pt x="4744581" y="818612"/>
                  <a:pt x="4727147" y="823594"/>
                  <a:pt x="4707449" y="823820"/>
                </a:cubicBezTo>
                <a:cubicBezTo>
                  <a:pt x="4682769" y="824273"/>
                  <a:pt x="4657410" y="816348"/>
                  <a:pt x="4633184" y="809556"/>
                </a:cubicBezTo>
                <a:cubicBezTo>
                  <a:pt x="4615750" y="804801"/>
                  <a:pt x="4598995" y="789178"/>
                  <a:pt x="4582919" y="790310"/>
                </a:cubicBezTo>
                <a:cubicBezTo>
                  <a:pt x="4560957" y="792122"/>
                  <a:pt x="4543070" y="783291"/>
                  <a:pt x="4523145" y="780348"/>
                </a:cubicBezTo>
                <a:cubicBezTo>
                  <a:pt x="4494843" y="776046"/>
                  <a:pt x="4466088" y="775140"/>
                  <a:pt x="4438012" y="770159"/>
                </a:cubicBezTo>
                <a:cubicBezTo>
                  <a:pt x="4428276" y="768574"/>
                  <a:pt x="4420578" y="757253"/>
                  <a:pt x="4410615" y="754083"/>
                </a:cubicBezTo>
                <a:cubicBezTo>
                  <a:pt x="4399974" y="750687"/>
                  <a:pt x="4387974" y="752046"/>
                  <a:pt x="4376653" y="751140"/>
                </a:cubicBezTo>
                <a:cubicBezTo>
                  <a:pt x="4358992" y="749781"/>
                  <a:pt x="4341105" y="746838"/>
                  <a:pt x="4323445" y="747064"/>
                </a:cubicBezTo>
                <a:cubicBezTo>
                  <a:pt x="4277708" y="747517"/>
                  <a:pt x="4231972" y="749329"/>
                  <a:pt x="4186235" y="750008"/>
                </a:cubicBezTo>
                <a:cubicBezTo>
                  <a:pt x="4168801" y="750234"/>
                  <a:pt x="4151367" y="747517"/>
                  <a:pt x="4134159" y="749102"/>
                </a:cubicBezTo>
                <a:cubicBezTo>
                  <a:pt x="4126461" y="749781"/>
                  <a:pt x="4119216" y="757932"/>
                  <a:pt x="4111970" y="762687"/>
                </a:cubicBezTo>
                <a:cubicBezTo>
                  <a:pt x="4104272" y="767668"/>
                  <a:pt x="4096800" y="772650"/>
                  <a:pt x="4089329" y="777631"/>
                </a:cubicBezTo>
                <a:cubicBezTo>
                  <a:pt x="4086385" y="774008"/>
                  <a:pt x="4083215" y="770385"/>
                  <a:pt x="4080272" y="766763"/>
                </a:cubicBezTo>
                <a:cubicBezTo>
                  <a:pt x="4084800" y="763140"/>
                  <a:pt x="4089555" y="759744"/>
                  <a:pt x="4097933" y="752951"/>
                </a:cubicBezTo>
                <a:cubicBezTo>
                  <a:pt x="4065555" y="752951"/>
                  <a:pt x="4034762" y="752951"/>
                  <a:pt x="4001931" y="752951"/>
                </a:cubicBezTo>
                <a:cubicBezTo>
                  <a:pt x="4005101" y="758159"/>
                  <a:pt x="4007592" y="762687"/>
                  <a:pt x="4008271" y="763819"/>
                </a:cubicBezTo>
                <a:cubicBezTo>
                  <a:pt x="3996271" y="773782"/>
                  <a:pt x="3985403" y="782838"/>
                  <a:pt x="3972950" y="793254"/>
                </a:cubicBezTo>
                <a:cubicBezTo>
                  <a:pt x="3983139" y="800046"/>
                  <a:pt x="3990611" y="804801"/>
                  <a:pt x="4003064" y="813178"/>
                </a:cubicBezTo>
                <a:cubicBezTo>
                  <a:pt x="3992422" y="818386"/>
                  <a:pt x="3984271" y="826084"/>
                  <a:pt x="3977705" y="824726"/>
                </a:cubicBezTo>
                <a:cubicBezTo>
                  <a:pt x="3956422" y="820877"/>
                  <a:pt x="3935591" y="818160"/>
                  <a:pt x="3914081" y="824273"/>
                </a:cubicBezTo>
                <a:cubicBezTo>
                  <a:pt x="3909779" y="825405"/>
                  <a:pt x="3903892" y="820877"/>
                  <a:pt x="3899817" y="814084"/>
                </a:cubicBezTo>
                <a:cubicBezTo>
                  <a:pt x="3905930" y="812499"/>
                  <a:pt x="3912043" y="810688"/>
                  <a:pt x="3920195" y="808424"/>
                </a:cubicBezTo>
                <a:cubicBezTo>
                  <a:pt x="3915893" y="802763"/>
                  <a:pt x="3912043" y="798008"/>
                  <a:pt x="3908194" y="792801"/>
                </a:cubicBezTo>
                <a:cubicBezTo>
                  <a:pt x="3886685" y="817027"/>
                  <a:pt x="3854986" y="809782"/>
                  <a:pt x="3823062" y="771518"/>
                </a:cubicBezTo>
                <a:cubicBezTo>
                  <a:pt x="3830760" y="771065"/>
                  <a:pt x="3835967" y="769933"/>
                  <a:pt x="3840722" y="770838"/>
                </a:cubicBezTo>
                <a:cubicBezTo>
                  <a:pt x="3844798" y="771744"/>
                  <a:pt x="3848873" y="778084"/>
                  <a:pt x="3852043" y="777404"/>
                </a:cubicBezTo>
                <a:cubicBezTo>
                  <a:pt x="3885100" y="771065"/>
                  <a:pt x="3916119" y="788046"/>
                  <a:pt x="3953704" y="788046"/>
                </a:cubicBezTo>
                <a:cubicBezTo>
                  <a:pt x="3932874" y="778536"/>
                  <a:pt x="3930157" y="768801"/>
                  <a:pt x="3945327" y="753631"/>
                </a:cubicBezTo>
                <a:cubicBezTo>
                  <a:pt x="3917478" y="747517"/>
                  <a:pt x="3893477" y="730310"/>
                  <a:pt x="3865402" y="747291"/>
                </a:cubicBezTo>
                <a:cubicBezTo>
                  <a:pt x="3862232" y="749329"/>
                  <a:pt x="3856345" y="747517"/>
                  <a:pt x="3852043" y="746838"/>
                </a:cubicBezTo>
                <a:cubicBezTo>
                  <a:pt x="3845930" y="745932"/>
                  <a:pt x="3839590" y="744121"/>
                  <a:pt x="3833477" y="743668"/>
                </a:cubicBezTo>
                <a:cubicBezTo>
                  <a:pt x="3819439" y="742536"/>
                  <a:pt x="3805627" y="741630"/>
                  <a:pt x="3791589" y="741630"/>
                </a:cubicBezTo>
                <a:cubicBezTo>
                  <a:pt x="3781627" y="741630"/>
                  <a:pt x="3770985" y="740951"/>
                  <a:pt x="3761929" y="744347"/>
                </a:cubicBezTo>
                <a:cubicBezTo>
                  <a:pt x="3747891" y="749555"/>
                  <a:pt x="3734759" y="758159"/>
                  <a:pt x="3719362" y="766310"/>
                </a:cubicBezTo>
                <a:cubicBezTo>
                  <a:pt x="3737476" y="769480"/>
                  <a:pt x="3751740" y="771970"/>
                  <a:pt x="3766457" y="774687"/>
                </a:cubicBezTo>
                <a:cubicBezTo>
                  <a:pt x="3746080" y="803895"/>
                  <a:pt x="3736570" y="806839"/>
                  <a:pt x="3715513" y="790537"/>
                </a:cubicBezTo>
                <a:cubicBezTo>
                  <a:pt x="3709173" y="796197"/>
                  <a:pt x="3702607" y="801857"/>
                  <a:pt x="3692418" y="810461"/>
                </a:cubicBezTo>
                <a:cubicBezTo>
                  <a:pt x="3697852" y="792348"/>
                  <a:pt x="3701249" y="778536"/>
                  <a:pt x="3706230" y="765404"/>
                </a:cubicBezTo>
                <a:cubicBezTo>
                  <a:pt x="3711438" y="751140"/>
                  <a:pt x="3704419" y="748423"/>
                  <a:pt x="3692645" y="747291"/>
                </a:cubicBezTo>
                <a:cubicBezTo>
                  <a:pt x="3682230" y="746385"/>
                  <a:pt x="3670456" y="740045"/>
                  <a:pt x="3662079" y="743442"/>
                </a:cubicBezTo>
                <a:cubicBezTo>
                  <a:pt x="3639210" y="752498"/>
                  <a:pt x="3618606" y="747291"/>
                  <a:pt x="3592116" y="733932"/>
                </a:cubicBezTo>
                <a:cubicBezTo>
                  <a:pt x="3598002" y="743668"/>
                  <a:pt x="3600719" y="746385"/>
                  <a:pt x="3601172" y="749329"/>
                </a:cubicBezTo>
                <a:cubicBezTo>
                  <a:pt x="3602078" y="754536"/>
                  <a:pt x="3602757" y="760197"/>
                  <a:pt x="3601399" y="765404"/>
                </a:cubicBezTo>
                <a:cubicBezTo>
                  <a:pt x="3600946" y="767216"/>
                  <a:pt x="3592795" y="769706"/>
                  <a:pt x="3592116" y="768801"/>
                </a:cubicBezTo>
                <a:cubicBezTo>
                  <a:pt x="3588946" y="764951"/>
                  <a:pt x="3587361" y="759517"/>
                  <a:pt x="3584644" y="755215"/>
                </a:cubicBezTo>
                <a:cubicBezTo>
                  <a:pt x="3581474" y="750008"/>
                  <a:pt x="3578304" y="744347"/>
                  <a:pt x="3573776" y="740272"/>
                </a:cubicBezTo>
                <a:cubicBezTo>
                  <a:pt x="3572191" y="738687"/>
                  <a:pt x="3564719" y="740045"/>
                  <a:pt x="3564040" y="741857"/>
                </a:cubicBezTo>
                <a:cubicBezTo>
                  <a:pt x="3561776" y="746838"/>
                  <a:pt x="3560870" y="752951"/>
                  <a:pt x="3560417" y="758612"/>
                </a:cubicBezTo>
                <a:cubicBezTo>
                  <a:pt x="3560191" y="762234"/>
                  <a:pt x="3562002" y="765857"/>
                  <a:pt x="3562002" y="766536"/>
                </a:cubicBezTo>
                <a:cubicBezTo>
                  <a:pt x="3545247" y="777631"/>
                  <a:pt x="3529851" y="787820"/>
                  <a:pt x="3510152" y="801178"/>
                </a:cubicBezTo>
                <a:cubicBezTo>
                  <a:pt x="3510152" y="776272"/>
                  <a:pt x="3510152" y="757253"/>
                  <a:pt x="3510152" y="736876"/>
                </a:cubicBezTo>
                <a:cubicBezTo>
                  <a:pt x="3479359" y="745479"/>
                  <a:pt x="3451510" y="753404"/>
                  <a:pt x="3420038" y="762234"/>
                </a:cubicBezTo>
                <a:cubicBezTo>
                  <a:pt x="3434076" y="768801"/>
                  <a:pt x="3442001" y="772197"/>
                  <a:pt x="3449699" y="775819"/>
                </a:cubicBezTo>
                <a:cubicBezTo>
                  <a:pt x="3442001" y="782838"/>
                  <a:pt x="3435208" y="791669"/>
                  <a:pt x="3426378" y="796650"/>
                </a:cubicBezTo>
                <a:cubicBezTo>
                  <a:pt x="3411434" y="805027"/>
                  <a:pt x="3395132" y="810914"/>
                  <a:pt x="3376113" y="819292"/>
                </a:cubicBezTo>
                <a:cubicBezTo>
                  <a:pt x="3384038" y="800499"/>
                  <a:pt x="3391283" y="783518"/>
                  <a:pt x="3399661" y="763593"/>
                </a:cubicBezTo>
                <a:cubicBezTo>
                  <a:pt x="3395585" y="762461"/>
                  <a:pt x="3388792" y="757932"/>
                  <a:pt x="3384490" y="759517"/>
                </a:cubicBezTo>
                <a:cubicBezTo>
                  <a:pt x="3357773" y="770612"/>
                  <a:pt x="3329245" y="779442"/>
                  <a:pt x="3306376" y="795971"/>
                </a:cubicBezTo>
                <a:cubicBezTo>
                  <a:pt x="3285772" y="810914"/>
                  <a:pt x="3264489" y="802084"/>
                  <a:pt x="3243206" y="810914"/>
                </a:cubicBezTo>
                <a:cubicBezTo>
                  <a:pt x="3245017" y="801178"/>
                  <a:pt x="3246376" y="793933"/>
                  <a:pt x="3247508" y="786688"/>
                </a:cubicBezTo>
                <a:cubicBezTo>
                  <a:pt x="3236640" y="786688"/>
                  <a:pt x="3225998" y="786235"/>
                  <a:pt x="3215357" y="786914"/>
                </a:cubicBezTo>
                <a:cubicBezTo>
                  <a:pt x="3211960" y="787140"/>
                  <a:pt x="3208790" y="790763"/>
                  <a:pt x="3205621" y="793254"/>
                </a:cubicBezTo>
                <a:cubicBezTo>
                  <a:pt x="3198149" y="799367"/>
                  <a:pt x="3191583" y="807292"/>
                  <a:pt x="3183205" y="811367"/>
                </a:cubicBezTo>
                <a:cubicBezTo>
                  <a:pt x="3171205" y="816801"/>
                  <a:pt x="3156941" y="821782"/>
                  <a:pt x="3156941" y="804801"/>
                </a:cubicBezTo>
                <a:cubicBezTo>
                  <a:pt x="3145167" y="801857"/>
                  <a:pt x="3136337" y="799593"/>
                  <a:pt x="3128186" y="797329"/>
                </a:cubicBezTo>
                <a:cubicBezTo>
                  <a:pt x="3127280" y="820877"/>
                  <a:pt x="3102374" y="839216"/>
                  <a:pt x="3073619" y="835594"/>
                </a:cubicBezTo>
                <a:cubicBezTo>
                  <a:pt x="3073619" y="826084"/>
                  <a:pt x="3073619" y="816575"/>
                  <a:pt x="3073619" y="800499"/>
                </a:cubicBezTo>
                <a:cubicBezTo>
                  <a:pt x="3063430" y="809556"/>
                  <a:pt x="3056185" y="812952"/>
                  <a:pt x="3053694" y="818612"/>
                </a:cubicBezTo>
                <a:cubicBezTo>
                  <a:pt x="3037392" y="853481"/>
                  <a:pt x="3027656" y="857103"/>
                  <a:pt x="2992562" y="838990"/>
                </a:cubicBezTo>
                <a:cubicBezTo>
                  <a:pt x="2988033" y="836726"/>
                  <a:pt x="2983279" y="835141"/>
                  <a:pt x="2975128" y="831518"/>
                </a:cubicBezTo>
                <a:cubicBezTo>
                  <a:pt x="2988260" y="821103"/>
                  <a:pt x="3000713" y="810914"/>
                  <a:pt x="3013392" y="800952"/>
                </a:cubicBezTo>
                <a:cubicBezTo>
                  <a:pt x="3012260" y="798461"/>
                  <a:pt x="3011354" y="795744"/>
                  <a:pt x="3010222" y="793254"/>
                </a:cubicBezTo>
                <a:cubicBezTo>
                  <a:pt x="2983958" y="798688"/>
                  <a:pt x="2957467" y="804122"/>
                  <a:pt x="2931202" y="809556"/>
                </a:cubicBezTo>
                <a:cubicBezTo>
                  <a:pt x="2923504" y="850537"/>
                  <a:pt x="2893617" y="846235"/>
                  <a:pt x="2861692" y="849858"/>
                </a:cubicBezTo>
                <a:cubicBezTo>
                  <a:pt x="2829767" y="853254"/>
                  <a:pt x="2799654" y="839443"/>
                  <a:pt x="2770446" y="845103"/>
                </a:cubicBezTo>
                <a:cubicBezTo>
                  <a:pt x="2729917" y="853028"/>
                  <a:pt x="2683955" y="834235"/>
                  <a:pt x="2649765" y="869783"/>
                </a:cubicBezTo>
                <a:cubicBezTo>
                  <a:pt x="2631652" y="848952"/>
                  <a:pt x="2614897" y="850311"/>
                  <a:pt x="2585236" y="865481"/>
                </a:cubicBezTo>
                <a:cubicBezTo>
                  <a:pt x="2560783" y="878160"/>
                  <a:pt x="2536330" y="893557"/>
                  <a:pt x="2506669" y="891972"/>
                </a:cubicBezTo>
                <a:cubicBezTo>
                  <a:pt x="2501915" y="891745"/>
                  <a:pt x="2497386" y="889708"/>
                  <a:pt x="2487424" y="887217"/>
                </a:cubicBezTo>
                <a:cubicBezTo>
                  <a:pt x="2514820" y="878839"/>
                  <a:pt x="2536783" y="872047"/>
                  <a:pt x="2558519" y="865254"/>
                </a:cubicBezTo>
                <a:cubicBezTo>
                  <a:pt x="2558293" y="862537"/>
                  <a:pt x="2558066" y="859820"/>
                  <a:pt x="2557613" y="857103"/>
                </a:cubicBezTo>
                <a:cubicBezTo>
                  <a:pt x="2538594" y="857103"/>
                  <a:pt x="2519802" y="857103"/>
                  <a:pt x="2500783" y="857103"/>
                </a:cubicBezTo>
                <a:cubicBezTo>
                  <a:pt x="2499877" y="854613"/>
                  <a:pt x="2498971" y="851896"/>
                  <a:pt x="2497839" y="849405"/>
                </a:cubicBezTo>
                <a:cubicBezTo>
                  <a:pt x="2504179" y="844424"/>
                  <a:pt x="2510518" y="839443"/>
                  <a:pt x="2522745" y="829933"/>
                </a:cubicBezTo>
                <a:cubicBezTo>
                  <a:pt x="2509386" y="829933"/>
                  <a:pt x="2501009" y="829933"/>
                  <a:pt x="2492632" y="829933"/>
                </a:cubicBezTo>
                <a:cubicBezTo>
                  <a:pt x="2487650" y="847367"/>
                  <a:pt x="2483122" y="863670"/>
                  <a:pt x="2477915" y="881783"/>
                </a:cubicBezTo>
                <a:cubicBezTo>
                  <a:pt x="2472254" y="881783"/>
                  <a:pt x="2464329" y="881783"/>
                  <a:pt x="2454593" y="881783"/>
                </a:cubicBezTo>
                <a:cubicBezTo>
                  <a:pt x="2458442" y="874538"/>
                  <a:pt x="2461160" y="869556"/>
                  <a:pt x="2463650" y="865028"/>
                </a:cubicBezTo>
                <a:cubicBezTo>
                  <a:pt x="2450744" y="862990"/>
                  <a:pt x="2438744" y="861632"/>
                  <a:pt x="2426971" y="858915"/>
                </a:cubicBezTo>
                <a:cubicBezTo>
                  <a:pt x="2410442" y="855066"/>
                  <a:pt x="2401159" y="860500"/>
                  <a:pt x="2393913" y="876349"/>
                </a:cubicBezTo>
                <a:cubicBezTo>
                  <a:pt x="2388027" y="889255"/>
                  <a:pt x="2377159" y="899896"/>
                  <a:pt x="2369007" y="910764"/>
                </a:cubicBezTo>
                <a:cubicBezTo>
                  <a:pt x="2381460" y="916198"/>
                  <a:pt x="2398215" y="923217"/>
                  <a:pt x="2416102" y="930916"/>
                </a:cubicBezTo>
                <a:cubicBezTo>
                  <a:pt x="2391649" y="970765"/>
                  <a:pt x="2357007" y="945180"/>
                  <a:pt x="2331649" y="955821"/>
                </a:cubicBezTo>
                <a:cubicBezTo>
                  <a:pt x="2336630" y="925708"/>
                  <a:pt x="2341385" y="897859"/>
                  <a:pt x="2346592" y="865707"/>
                </a:cubicBezTo>
                <a:cubicBezTo>
                  <a:pt x="2301762" y="889934"/>
                  <a:pt x="2301762" y="890160"/>
                  <a:pt x="2324630" y="905330"/>
                </a:cubicBezTo>
                <a:cubicBezTo>
                  <a:pt x="2302667" y="938614"/>
                  <a:pt x="2277535" y="947444"/>
                  <a:pt x="2258742" y="927746"/>
                </a:cubicBezTo>
                <a:cubicBezTo>
                  <a:pt x="2264856" y="920727"/>
                  <a:pt x="2270969" y="913708"/>
                  <a:pt x="2277308" y="906689"/>
                </a:cubicBezTo>
                <a:cubicBezTo>
                  <a:pt x="2241761" y="912802"/>
                  <a:pt x="2210062" y="923670"/>
                  <a:pt x="2195572" y="962161"/>
                </a:cubicBezTo>
                <a:cubicBezTo>
                  <a:pt x="2194666" y="940878"/>
                  <a:pt x="2185383" y="936576"/>
                  <a:pt x="2169307" y="937029"/>
                </a:cubicBezTo>
                <a:cubicBezTo>
                  <a:pt x="2164326" y="937255"/>
                  <a:pt x="2154137" y="926387"/>
                  <a:pt x="2154816" y="924576"/>
                </a:cubicBezTo>
                <a:cubicBezTo>
                  <a:pt x="2165911" y="901481"/>
                  <a:pt x="2153005" y="898764"/>
                  <a:pt x="2134213" y="901255"/>
                </a:cubicBezTo>
                <a:cubicBezTo>
                  <a:pt x="2133533" y="893557"/>
                  <a:pt x="2132854" y="887896"/>
                  <a:pt x="2131948" y="877707"/>
                </a:cubicBezTo>
                <a:cubicBezTo>
                  <a:pt x="2119043" y="892425"/>
                  <a:pt x="2108401" y="904651"/>
                  <a:pt x="2096401" y="918236"/>
                </a:cubicBezTo>
                <a:cubicBezTo>
                  <a:pt x="2107722" y="920500"/>
                  <a:pt x="2113382" y="921406"/>
                  <a:pt x="2119043" y="922538"/>
                </a:cubicBezTo>
                <a:cubicBezTo>
                  <a:pt x="2118363" y="925255"/>
                  <a:pt x="2117684" y="930463"/>
                  <a:pt x="2117005" y="930463"/>
                </a:cubicBezTo>
                <a:cubicBezTo>
                  <a:pt x="2106816" y="930463"/>
                  <a:pt x="2096854" y="930010"/>
                  <a:pt x="2083495" y="929331"/>
                </a:cubicBezTo>
                <a:cubicBezTo>
                  <a:pt x="2089382" y="920274"/>
                  <a:pt x="2093004" y="914613"/>
                  <a:pt x="2096627" y="908953"/>
                </a:cubicBezTo>
                <a:cubicBezTo>
                  <a:pt x="2095721" y="907821"/>
                  <a:pt x="2094816" y="906915"/>
                  <a:pt x="2093910" y="905783"/>
                </a:cubicBezTo>
                <a:cubicBezTo>
                  <a:pt x="2074438" y="917330"/>
                  <a:pt x="2054740" y="928878"/>
                  <a:pt x="2034362" y="940878"/>
                </a:cubicBezTo>
                <a:cubicBezTo>
                  <a:pt x="2009456" y="905557"/>
                  <a:pt x="1986815" y="948123"/>
                  <a:pt x="1959192" y="944048"/>
                </a:cubicBezTo>
                <a:cubicBezTo>
                  <a:pt x="1960550" y="936576"/>
                  <a:pt x="1962135" y="929104"/>
                  <a:pt x="1963494" y="921632"/>
                </a:cubicBezTo>
                <a:cubicBezTo>
                  <a:pt x="1941531" y="919821"/>
                  <a:pt x="1924097" y="939519"/>
                  <a:pt x="1928625" y="961935"/>
                </a:cubicBezTo>
                <a:cubicBezTo>
                  <a:pt x="1930663" y="971897"/>
                  <a:pt x="1911417" y="989105"/>
                  <a:pt x="1901002" y="990011"/>
                </a:cubicBezTo>
                <a:cubicBezTo>
                  <a:pt x="1886285" y="991143"/>
                  <a:pt x="1871794" y="995897"/>
                  <a:pt x="1857077" y="998162"/>
                </a:cubicBezTo>
                <a:cubicBezTo>
                  <a:pt x="1852775" y="998841"/>
                  <a:pt x="1848247" y="996577"/>
                  <a:pt x="1843719" y="995671"/>
                </a:cubicBezTo>
                <a:cubicBezTo>
                  <a:pt x="1846662" y="991143"/>
                  <a:pt x="1848700" y="983897"/>
                  <a:pt x="1852549" y="982992"/>
                </a:cubicBezTo>
                <a:cubicBezTo>
                  <a:pt x="1861379" y="980727"/>
                  <a:pt x="1871115" y="982539"/>
                  <a:pt x="1880172" y="980954"/>
                </a:cubicBezTo>
                <a:cubicBezTo>
                  <a:pt x="1888549" y="979369"/>
                  <a:pt x="1896700" y="975746"/>
                  <a:pt x="1904851" y="973029"/>
                </a:cubicBezTo>
                <a:cubicBezTo>
                  <a:pt x="1904399" y="970312"/>
                  <a:pt x="1903946" y="967595"/>
                  <a:pt x="1903493" y="964878"/>
                </a:cubicBezTo>
                <a:cubicBezTo>
                  <a:pt x="1889681" y="964878"/>
                  <a:pt x="1875870" y="964878"/>
                  <a:pt x="1861379" y="964878"/>
                </a:cubicBezTo>
                <a:cubicBezTo>
                  <a:pt x="1864549" y="961256"/>
                  <a:pt x="1868625" y="956727"/>
                  <a:pt x="1873379" y="951067"/>
                </a:cubicBezTo>
                <a:cubicBezTo>
                  <a:pt x="1863417" y="948803"/>
                  <a:pt x="1853681" y="946538"/>
                  <a:pt x="1840322" y="943595"/>
                </a:cubicBezTo>
                <a:cubicBezTo>
                  <a:pt x="1846436" y="939293"/>
                  <a:pt x="1850511" y="936350"/>
                  <a:pt x="1854360" y="933633"/>
                </a:cubicBezTo>
                <a:cubicBezTo>
                  <a:pt x="1839417" y="918463"/>
                  <a:pt x="1833756" y="920727"/>
                  <a:pt x="1826285" y="945406"/>
                </a:cubicBezTo>
                <a:cubicBezTo>
                  <a:pt x="1794133" y="928651"/>
                  <a:pt x="1749529" y="932048"/>
                  <a:pt x="1721680" y="952878"/>
                </a:cubicBezTo>
                <a:cubicBezTo>
                  <a:pt x="1733000" y="956954"/>
                  <a:pt x="1744548" y="961256"/>
                  <a:pt x="1757001" y="965784"/>
                </a:cubicBezTo>
                <a:cubicBezTo>
                  <a:pt x="1754057" y="968048"/>
                  <a:pt x="1750208" y="969859"/>
                  <a:pt x="1748850" y="972576"/>
                </a:cubicBezTo>
                <a:cubicBezTo>
                  <a:pt x="1730736" y="1016954"/>
                  <a:pt x="1696094" y="998388"/>
                  <a:pt x="1664396" y="996803"/>
                </a:cubicBezTo>
                <a:cubicBezTo>
                  <a:pt x="1640396" y="995445"/>
                  <a:pt x="1616169" y="1000199"/>
                  <a:pt x="1591942" y="1001784"/>
                </a:cubicBezTo>
                <a:cubicBezTo>
                  <a:pt x="1586508" y="1002237"/>
                  <a:pt x="1581074" y="1000426"/>
                  <a:pt x="1575640" y="999747"/>
                </a:cubicBezTo>
                <a:cubicBezTo>
                  <a:pt x="1575414" y="997029"/>
                  <a:pt x="1575187" y="994312"/>
                  <a:pt x="1574961" y="991595"/>
                </a:cubicBezTo>
                <a:cubicBezTo>
                  <a:pt x="1588999" y="988426"/>
                  <a:pt x="1603037" y="984803"/>
                  <a:pt x="1617301" y="982312"/>
                </a:cubicBezTo>
                <a:cubicBezTo>
                  <a:pt x="1633150" y="979595"/>
                  <a:pt x="1649226" y="978237"/>
                  <a:pt x="1665075" y="975973"/>
                </a:cubicBezTo>
                <a:cubicBezTo>
                  <a:pt x="1667113" y="975746"/>
                  <a:pt x="1670736" y="973935"/>
                  <a:pt x="1670736" y="973256"/>
                </a:cubicBezTo>
                <a:cubicBezTo>
                  <a:pt x="1668698" y="951746"/>
                  <a:pt x="1685000" y="958765"/>
                  <a:pt x="1696547" y="958538"/>
                </a:cubicBezTo>
                <a:cubicBezTo>
                  <a:pt x="1685679" y="940199"/>
                  <a:pt x="1654207" y="936350"/>
                  <a:pt x="1632924" y="946312"/>
                </a:cubicBezTo>
                <a:cubicBezTo>
                  <a:pt x="1617527" y="953557"/>
                  <a:pt x="1600320" y="956501"/>
                  <a:pt x="1584018" y="961935"/>
                </a:cubicBezTo>
                <a:cubicBezTo>
                  <a:pt x="1579942" y="963293"/>
                  <a:pt x="1574055" y="966237"/>
                  <a:pt x="1573376" y="969407"/>
                </a:cubicBezTo>
                <a:cubicBezTo>
                  <a:pt x="1568848" y="988878"/>
                  <a:pt x="1552998" y="990011"/>
                  <a:pt x="1538281" y="993860"/>
                </a:cubicBezTo>
                <a:cubicBezTo>
                  <a:pt x="1535564" y="994539"/>
                  <a:pt x="1534206" y="1000426"/>
                  <a:pt x="1531489" y="1004954"/>
                </a:cubicBezTo>
                <a:cubicBezTo>
                  <a:pt x="1512696" y="987520"/>
                  <a:pt x="1497073" y="1002916"/>
                  <a:pt x="1480318" y="1007218"/>
                </a:cubicBezTo>
                <a:cubicBezTo>
                  <a:pt x="1473299" y="1009030"/>
                  <a:pt x="1465601" y="1008803"/>
                  <a:pt x="1458130" y="1009482"/>
                </a:cubicBezTo>
                <a:cubicBezTo>
                  <a:pt x="1454280" y="1009709"/>
                  <a:pt x="1449073" y="1008577"/>
                  <a:pt x="1446809" y="1010615"/>
                </a:cubicBezTo>
                <a:cubicBezTo>
                  <a:pt x="1426657" y="1027143"/>
                  <a:pt x="1402431" y="1021935"/>
                  <a:pt x="1379336" y="1025332"/>
                </a:cubicBezTo>
                <a:cubicBezTo>
                  <a:pt x="1353977" y="1028954"/>
                  <a:pt x="1329524" y="1045030"/>
                  <a:pt x="1304392" y="1045483"/>
                </a:cubicBezTo>
                <a:cubicBezTo>
                  <a:pt x="1272241" y="1046162"/>
                  <a:pt x="1248920" y="1067445"/>
                  <a:pt x="1219712" y="1071747"/>
                </a:cubicBezTo>
                <a:cubicBezTo>
                  <a:pt x="1194579" y="1075596"/>
                  <a:pt x="1178730" y="1089861"/>
                  <a:pt x="1160164" y="1107295"/>
                </a:cubicBezTo>
                <a:cubicBezTo>
                  <a:pt x="1138201" y="1127673"/>
                  <a:pt x="1114428" y="1157107"/>
                  <a:pt x="1074578" y="1148503"/>
                </a:cubicBezTo>
                <a:cubicBezTo>
                  <a:pt x="1063257" y="1146012"/>
                  <a:pt x="1049899" y="1156428"/>
                  <a:pt x="1037219" y="1157107"/>
                </a:cubicBezTo>
                <a:cubicBezTo>
                  <a:pt x="1006879" y="1158692"/>
                  <a:pt x="977445" y="1165711"/>
                  <a:pt x="947558" y="1168428"/>
                </a:cubicBezTo>
                <a:cubicBezTo>
                  <a:pt x="937142" y="1169333"/>
                  <a:pt x="926048" y="1161182"/>
                  <a:pt x="915180" y="1158012"/>
                </a:cubicBezTo>
                <a:cubicBezTo>
                  <a:pt x="908840" y="1156201"/>
                  <a:pt x="896840" y="1153484"/>
                  <a:pt x="896161" y="1155069"/>
                </a:cubicBezTo>
                <a:cubicBezTo>
                  <a:pt x="883708" y="1183371"/>
                  <a:pt x="857896" y="1175220"/>
                  <a:pt x="836613" y="1177032"/>
                </a:cubicBezTo>
                <a:cubicBezTo>
                  <a:pt x="815103" y="1179069"/>
                  <a:pt x="793367" y="1178616"/>
                  <a:pt x="771631" y="1177937"/>
                </a:cubicBezTo>
                <a:cubicBezTo>
                  <a:pt x="766197" y="1177711"/>
                  <a:pt x="760763" y="1172730"/>
                  <a:pt x="753518" y="1169107"/>
                </a:cubicBezTo>
                <a:cubicBezTo>
                  <a:pt x="751254" y="1174088"/>
                  <a:pt x="748537" y="1180428"/>
                  <a:pt x="745820" y="1186767"/>
                </a:cubicBezTo>
                <a:cubicBezTo>
                  <a:pt x="711857" y="1176352"/>
                  <a:pt x="698272" y="1184730"/>
                  <a:pt x="691932" y="1220051"/>
                </a:cubicBezTo>
                <a:cubicBezTo>
                  <a:pt x="687857" y="1241787"/>
                  <a:pt x="660007" y="1263297"/>
                  <a:pt x="635101" y="1260806"/>
                </a:cubicBezTo>
                <a:cubicBezTo>
                  <a:pt x="619026" y="1258995"/>
                  <a:pt x="601365" y="1255825"/>
                  <a:pt x="588007" y="1247221"/>
                </a:cubicBezTo>
                <a:cubicBezTo>
                  <a:pt x="572157" y="1237032"/>
                  <a:pt x="560157" y="1242919"/>
                  <a:pt x="548383" y="1249712"/>
                </a:cubicBezTo>
                <a:cubicBezTo>
                  <a:pt x="511025" y="1271448"/>
                  <a:pt x="494270" y="1270089"/>
                  <a:pt x="458496" y="1235900"/>
                </a:cubicBezTo>
                <a:cubicBezTo>
                  <a:pt x="472307" y="1225711"/>
                  <a:pt x="484534" y="1214617"/>
                  <a:pt x="498572" y="1206466"/>
                </a:cubicBezTo>
                <a:cubicBezTo>
                  <a:pt x="528232" y="1189484"/>
                  <a:pt x="558572" y="1173862"/>
                  <a:pt x="588912" y="1158012"/>
                </a:cubicBezTo>
                <a:cubicBezTo>
                  <a:pt x="599101" y="1152578"/>
                  <a:pt x="609969" y="1148276"/>
                  <a:pt x="623328" y="1142163"/>
                </a:cubicBezTo>
                <a:cubicBezTo>
                  <a:pt x="608611" y="1131295"/>
                  <a:pt x="597743" y="1122012"/>
                  <a:pt x="585516" y="1114993"/>
                </a:cubicBezTo>
                <a:cubicBezTo>
                  <a:pt x="581667" y="1112729"/>
                  <a:pt x="573063" y="1114993"/>
                  <a:pt x="568987" y="1118163"/>
                </a:cubicBezTo>
                <a:cubicBezTo>
                  <a:pt x="551100" y="1131748"/>
                  <a:pt x="534119" y="1131748"/>
                  <a:pt x="511025" y="1128805"/>
                </a:cubicBezTo>
                <a:cubicBezTo>
                  <a:pt x="474345" y="1124276"/>
                  <a:pt x="433816" y="1127446"/>
                  <a:pt x="402344" y="1152805"/>
                </a:cubicBezTo>
                <a:cubicBezTo>
                  <a:pt x="383778" y="1167748"/>
                  <a:pt x="367702" y="1175447"/>
                  <a:pt x="345287" y="1156880"/>
                </a:cubicBezTo>
                <a:cubicBezTo>
                  <a:pt x="326947" y="1195824"/>
                  <a:pt x="294116" y="1178843"/>
                  <a:pt x="265588" y="1178843"/>
                </a:cubicBezTo>
                <a:cubicBezTo>
                  <a:pt x="261512" y="1178843"/>
                  <a:pt x="257437" y="1175220"/>
                  <a:pt x="253135" y="1174088"/>
                </a:cubicBezTo>
                <a:cubicBezTo>
                  <a:pt x="230946" y="1167975"/>
                  <a:pt x="200606" y="1176805"/>
                  <a:pt x="192681" y="1196051"/>
                </a:cubicBezTo>
                <a:cubicBezTo>
                  <a:pt x="188832" y="1205334"/>
                  <a:pt x="196078" y="1218919"/>
                  <a:pt x="198568" y="1232051"/>
                </a:cubicBezTo>
                <a:cubicBezTo>
                  <a:pt x="194493" y="1232277"/>
                  <a:pt x="188379" y="1232504"/>
                  <a:pt x="181587" y="1232957"/>
                </a:cubicBezTo>
                <a:cubicBezTo>
                  <a:pt x="174115" y="1262165"/>
                  <a:pt x="196304" y="1268504"/>
                  <a:pt x="216002" y="1277561"/>
                </a:cubicBezTo>
                <a:cubicBezTo>
                  <a:pt x="214417" y="1294089"/>
                  <a:pt x="205361" y="1298391"/>
                  <a:pt x="190417" y="1293184"/>
                </a:cubicBezTo>
                <a:cubicBezTo>
                  <a:pt x="174342" y="1287523"/>
                  <a:pt x="158492" y="1281184"/>
                  <a:pt x="142190" y="1276202"/>
                </a:cubicBezTo>
                <a:cubicBezTo>
                  <a:pt x="137888" y="1274844"/>
                  <a:pt x="132001" y="1278240"/>
                  <a:pt x="128379" y="1279146"/>
                </a:cubicBezTo>
                <a:cubicBezTo>
                  <a:pt x="120681" y="1276202"/>
                  <a:pt x="111624" y="1271221"/>
                  <a:pt x="102114" y="1269863"/>
                </a:cubicBezTo>
                <a:cubicBezTo>
                  <a:pt x="75623" y="1266240"/>
                  <a:pt x="68152" y="1255146"/>
                  <a:pt x="79246" y="1235447"/>
                </a:cubicBezTo>
                <a:cubicBezTo>
                  <a:pt x="72001" y="1222089"/>
                  <a:pt x="65435" y="1209636"/>
                  <a:pt x="57284" y="1194466"/>
                </a:cubicBezTo>
                <a:cubicBezTo>
                  <a:pt x="48227" y="1204881"/>
                  <a:pt x="38717" y="1215975"/>
                  <a:pt x="27849" y="1228655"/>
                </a:cubicBezTo>
                <a:cubicBezTo>
                  <a:pt x="27623" y="1228428"/>
                  <a:pt x="22868" y="1225258"/>
                  <a:pt x="19245" y="1221409"/>
                </a:cubicBezTo>
                <a:cubicBezTo>
                  <a:pt x="12679" y="1214617"/>
                  <a:pt x="6340" y="1207145"/>
                  <a:pt x="0" y="1200126"/>
                </a:cubicBezTo>
                <a:cubicBezTo>
                  <a:pt x="9962" y="1195598"/>
                  <a:pt x="19472" y="1189711"/>
                  <a:pt x="29887" y="1186994"/>
                </a:cubicBezTo>
                <a:cubicBezTo>
                  <a:pt x="60680" y="1179069"/>
                  <a:pt x="92152" y="1174541"/>
                  <a:pt x="122266" y="1165031"/>
                </a:cubicBezTo>
                <a:cubicBezTo>
                  <a:pt x="145813" y="1157560"/>
                  <a:pt x="153511" y="1135597"/>
                  <a:pt x="157360" y="1112276"/>
                </a:cubicBezTo>
                <a:cubicBezTo>
                  <a:pt x="158492" y="1105936"/>
                  <a:pt x="164379" y="1099597"/>
                  <a:pt x="169360" y="1094616"/>
                </a:cubicBezTo>
                <a:cubicBezTo>
                  <a:pt x="179549" y="1084200"/>
                  <a:pt x="185210" y="1076276"/>
                  <a:pt x="168002" y="1066313"/>
                </a:cubicBezTo>
                <a:cubicBezTo>
                  <a:pt x="156455" y="1059747"/>
                  <a:pt x="157587" y="1050011"/>
                  <a:pt x="169134" y="1041407"/>
                </a:cubicBezTo>
                <a:cubicBezTo>
                  <a:pt x="174568" y="1037332"/>
                  <a:pt x="178191" y="1030313"/>
                  <a:pt x="182040" y="1024200"/>
                </a:cubicBezTo>
                <a:cubicBezTo>
                  <a:pt x="185662" y="1018766"/>
                  <a:pt x="188832" y="1012879"/>
                  <a:pt x="191776" y="1006765"/>
                </a:cubicBezTo>
                <a:cubicBezTo>
                  <a:pt x="194266" y="1001784"/>
                  <a:pt x="198342" y="996350"/>
                  <a:pt x="197663" y="991369"/>
                </a:cubicBezTo>
                <a:cubicBezTo>
                  <a:pt x="195398" y="973256"/>
                  <a:pt x="202644" y="960350"/>
                  <a:pt x="214644" y="947444"/>
                </a:cubicBezTo>
                <a:cubicBezTo>
                  <a:pt x="229587" y="931368"/>
                  <a:pt x="233889" y="911896"/>
                  <a:pt x="225738" y="890840"/>
                </a:cubicBezTo>
                <a:cubicBezTo>
                  <a:pt x="209436" y="887896"/>
                  <a:pt x="199021" y="919595"/>
                  <a:pt x="179549" y="891745"/>
                </a:cubicBezTo>
                <a:cubicBezTo>
                  <a:pt x="193134" y="879292"/>
                  <a:pt x="207625" y="865707"/>
                  <a:pt x="221436" y="853028"/>
                </a:cubicBezTo>
                <a:cubicBezTo>
                  <a:pt x="221436" y="828122"/>
                  <a:pt x="221210" y="802763"/>
                  <a:pt x="221663" y="777631"/>
                </a:cubicBezTo>
                <a:cubicBezTo>
                  <a:pt x="221663" y="773782"/>
                  <a:pt x="223021" y="768801"/>
                  <a:pt x="225738" y="766084"/>
                </a:cubicBezTo>
                <a:cubicBezTo>
                  <a:pt x="235021" y="756348"/>
                  <a:pt x="242720" y="747291"/>
                  <a:pt x="230493" y="734159"/>
                </a:cubicBezTo>
                <a:cubicBezTo>
                  <a:pt x="229135" y="732574"/>
                  <a:pt x="233889" y="725328"/>
                  <a:pt x="234116" y="717404"/>
                </a:cubicBezTo>
                <a:cubicBezTo>
                  <a:pt x="227097" y="723970"/>
                  <a:pt x="218040" y="729177"/>
                  <a:pt x="213285" y="737102"/>
                </a:cubicBezTo>
                <a:cubicBezTo>
                  <a:pt x="201738" y="756348"/>
                  <a:pt x="184078" y="766989"/>
                  <a:pt x="164153" y="773555"/>
                </a:cubicBezTo>
                <a:cubicBezTo>
                  <a:pt x="157813" y="775593"/>
                  <a:pt x="148983" y="770612"/>
                  <a:pt x="141511" y="768574"/>
                </a:cubicBezTo>
                <a:cubicBezTo>
                  <a:pt x="140379" y="768348"/>
                  <a:pt x="140153" y="765857"/>
                  <a:pt x="139247" y="764725"/>
                </a:cubicBezTo>
                <a:cubicBezTo>
                  <a:pt x="132454" y="757253"/>
                  <a:pt x="108454" y="759744"/>
                  <a:pt x="119549" y="742989"/>
                </a:cubicBezTo>
                <a:cubicBezTo>
                  <a:pt x="128379" y="729857"/>
                  <a:pt x="146492" y="720574"/>
                  <a:pt x="162341" y="715366"/>
                </a:cubicBezTo>
                <a:cubicBezTo>
                  <a:pt x="176606" y="710611"/>
                  <a:pt x="194040" y="714913"/>
                  <a:pt x="194493" y="691819"/>
                </a:cubicBezTo>
                <a:cubicBezTo>
                  <a:pt x="194493" y="689554"/>
                  <a:pt x="202870" y="685026"/>
                  <a:pt x="206946" y="685479"/>
                </a:cubicBezTo>
                <a:cubicBezTo>
                  <a:pt x="233663" y="687969"/>
                  <a:pt x="260154" y="691819"/>
                  <a:pt x="287550" y="695215"/>
                </a:cubicBezTo>
                <a:cubicBezTo>
                  <a:pt x="290041" y="687969"/>
                  <a:pt x="292532" y="680498"/>
                  <a:pt x="296381" y="668724"/>
                </a:cubicBezTo>
                <a:cubicBezTo>
                  <a:pt x="281437" y="667592"/>
                  <a:pt x="268078" y="664196"/>
                  <a:pt x="255625" y="666233"/>
                </a:cubicBezTo>
                <a:cubicBezTo>
                  <a:pt x="236606" y="669630"/>
                  <a:pt x="223248" y="663290"/>
                  <a:pt x="216002" y="647214"/>
                </a:cubicBezTo>
                <a:cubicBezTo>
                  <a:pt x="213285" y="640875"/>
                  <a:pt x="216002" y="628422"/>
                  <a:pt x="220757" y="623214"/>
                </a:cubicBezTo>
                <a:cubicBezTo>
                  <a:pt x="236154" y="606912"/>
                  <a:pt x="251097" y="588799"/>
                  <a:pt x="279399" y="603289"/>
                </a:cubicBezTo>
                <a:cubicBezTo>
                  <a:pt x="285060" y="606233"/>
                  <a:pt x="302494" y="591968"/>
                  <a:pt x="311098" y="582459"/>
                </a:cubicBezTo>
                <a:cubicBezTo>
                  <a:pt x="324004" y="567968"/>
                  <a:pt x="332607" y="549628"/>
                  <a:pt x="345287" y="534911"/>
                </a:cubicBezTo>
                <a:cubicBezTo>
                  <a:pt x="365891" y="511137"/>
                  <a:pt x="388533" y="489401"/>
                  <a:pt x="409589" y="466307"/>
                </a:cubicBezTo>
                <a:cubicBezTo>
                  <a:pt x="414344" y="461099"/>
                  <a:pt x="421137" y="452948"/>
                  <a:pt x="420005" y="447740"/>
                </a:cubicBezTo>
                <a:cubicBezTo>
                  <a:pt x="414344" y="421023"/>
                  <a:pt x="432910" y="410155"/>
                  <a:pt x="447175" y="392947"/>
                </a:cubicBezTo>
                <a:cubicBezTo>
                  <a:pt x="469137" y="366456"/>
                  <a:pt x="499251" y="356494"/>
                  <a:pt x="526874" y="340645"/>
                </a:cubicBezTo>
                <a:cubicBezTo>
                  <a:pt x="529364" y="339286"/>
                  <a:pt x="532761" y="338381"/>
                  <a:pt x="535478" y="338833"/>
                </a:cubicBezTo>
                <a:cubicBezTo>
                  <a:pt x="554497" y="341550"/>
                  <a:pt x="564686" y="329324"/>
                  <a:pt x="576686" y="317777"/>
                </a:cubicBezTo>
                <a:cubicBezTo>
                  <a:pt x="583478" y="311210"/>
                  <a:pt x="593893" y="306229"/>
                  <a:pt x="603177" y="304871"/>
                </a:cubicBezTo>
                <a:cubicBezTo>
                  <a:pt x="646649" y="298531"/>
                  <a:pt x="687857" y="283814"/>
                  <a:pt x="726121" y="264568"/>
                </a:cubicBezTo>
                <a:cubicBezTo>
                  <a:pt x="758046" y="248493"/>
                  <a:pt x="789518" y="236493"/>
                  <a:pt x="824160" y="228794"/>
                </a:cubicBezTo>
                <a:cubicBezTo>
                  <a:pt x="853594" y="222228"/>
                  <a:pt x="880991" y="206153"/>
                  <a:pt x="909972" y="196643"/>
                </a:cubicBezTo>
                <a:cubicBezTo>
                  <a:pt x="959331" y="180341"/>
                  <a:pt x="1005747" y="154077"/>
                  <a:pt x="1059634" y="152945"/>
                </a:cubicBezTo>
                <a:cubicBezTo>
                  <a:pt x="1072993" y="152718"/>
                  <a:pt x="1086352" y="148869"/>
                  <a:pt x="1099484" y="145699"/>
                </a:cubicBezTo>
                <a:cubicBezTo>
                  <a:pt x="1115560" y="141850"/>
                  <a:pt x="1131182" y="137095"/>
                  <a:pt x="1147937" y="132341"/>
                </a:cubicBezTo>
                <a:cubicBezTo>
                  <a:pt x="1149522" y="142077"/>
                  <a:pt x="1150202" y="147058"/>
                  <a:pt x="1151560" y="155435"/>
                </a:cubicBezTo>
                <a:cubicBezTo>
                  <a:pt x="1164239" y="152492"/>
                  <a:pt x="1176013" y="149095"/>
                  <a:pt x="1188013" y="147058"/>
                </a:cubicBezTo>
                <a:cubicBezTo>
                  <a:pt x="1195938" y="145699"/>
                  <a:pt x="1204089" y="145473"/>
                  <a:pt x="1212240" y="145246"/>
                </a:cubicBezTo>
                <a:cubicBezTo>
                  <a:pt x="1217674" y="145246"/>
                  <a:pt x="1223108" y="146605"/>
                  <a:pt x="1228542" y="146378"/>
                </a:cubicBezTo>
                <a:cubicBezTo>
                  <a:pt x="1228995" y="146378"/>
                  <a:pt x="1229221" y="139812"/>
                  <a:pt x="1229674" y="136416"/>
                </a:cubicBezTo>
                <a:cubicBezTo>
                  <a:pt x="1224467" y="135963"/>
                  <a:pt x="1219259" y="135510"/>
                  <a:pt x="1213825" y="135058"/>
                </a:cubicBezTo>
                <a:cubicBezTo>
                  <a:pt x="1212466" y="134831"/>
                  <a:pt x="1211108" y="133925"/>
                  <a:pt x="1204315" y="131208"/>
                </a:cubicBezTo>
                <a:cubicBezTo>
                  <a:pt x="1223334" y="121246"/>
                  <a:pt x="1238957" y="113095"/>
                  <a:pt x="1254580" y="104944"/>
                </a:cubicBezTo>
                <a:cubicBezTo>
                  <a:pt x="1255938" y="106982"/>
                  <a:pt x="1257297" y="109020"/>
                  <a:pt x="1258656" y="111057"/>
                </a:cubicBezTo>
                <a:cubicBezTo>
                  <a:pt x="1252995" y="119435"/>
                  <a:pt x="1247335" y="127586"/>
                  <a:pt x="1241448" y="136190"/>
                </a:cubicBezTo>
                <a:cubicBezTo>
                  <a:pt x="1255486" y="141624"/>
                  <a:pt x="1269750" y="147058"/>
                  <a:pt x="1281750" y="151586"/>
                </a:cubicBezTo>
                <a:cubicBezTo>
                  <a:pt x="1292845" y="146378"/>
                  <a:pt x="1302354" y="140718"/>
                  <a:pt x="1312996" y="137775"/>
                </a:cubicBezTo>
                <a:cubicBezTo>
                  <a:pt x="1317524" y="136642"/>
                  <a:pt x="1323864" y="141171"/>
                  <a:pt x="1329071" y="143661"/>
                </a:cubicBezTo>
                <a:cubicBezTo>
                  <a:pt x="1333147" y="145473"/>
                  <a:pt x="1338581" y="151133"/>
                  <a:pt x="1340392" y="150001"/>
                </a:cubicBezTo>
                <a:cubicBezTo>
                  <a:pt x="1354204" y="141850"/>
                  <a:pt x="1360770" y="149322"/>
                  <a:pt x="1366430" y="163813"/>
                </a:cubicBezTo>
                <a:cubicBezTo>
                  <a:pt x="1367336" y="127812"/>
                  <a:pt x="1376166" y="121020"/>
                  <a:pt x="1408770" y="125322"/>
                </a:cubicBezTo>
                <a:cubicBezTo>
                  <a:pt x="1417601" y="126454"/>
                  <a:pt x="1427337" y="123510"/>
                  <a:pt x="1435940" y="120340"/>
                </a:cubicBezTo>
                <a:cubicBezTo>
                  <a:pt x="1456318" y="113095"/>
                  <a:pt x="1476243" y="104718"/>
                  <a:pt x="1497526" y="96114"/>
                </a:cubicBezTo>
                <a:cubicBezTo>
                  <a:pt x="1498432" y="100416"/>
                  <a:pt x="1499337" y="105623"/>
                  <a:pt x="1499564" y="106076"/>
                </a:cubicBezTo>
                <a:cubicBezTo>
                  <a:pt x="1524470" y="112189"/>
                  <a:pt x="1547112" y="117623"/>
                  <a:pt x="1567942" y="122605"/>
                </a:cubicBezTo>
                <a:cubicBezTo>
                  <a:pt x="1572244" y="110152"/>
                  <a:pt x="1578357" y="92491"/>
                  <a:pt x="1585376" y="75283"/>
                </a:cubicBezTo>
                <a:cubicBezTo>
                  <a:pt x="1586055" y="73698"/>
                  <a:pt x="1593980" y="75057"/>
                  <a:pt x="1602357" y="75057"/>
                </a:cubicBezTo>
                <a:cubicBezTo>
                  <a:pt x="1596697" y="82529"/>
                  <a:pt x="1593527" y="86831"/>
                  <a:pt x="1588093" y="94076"/>
                </a:cubicBezTo>
                <a:cubicBezTo>
                  <a:pt x="1608471" y="100868"/>
                  <a:pt x="1627490" y="106982"/>
                  <a:pt x="1646283" y="113321"/>
                </a:cubicBezTo>
                <a:cubicBezTo>
                  <a:pt x="1647415" y="111510"/>
                  <a:pt x="1648547" y="109699"/>
                  <a:pt x="1649679" y="108114"/>
                </a:cubicBezTo>
                <a:cubicBezTo>
                  <a:pt x="1651037" y="116038"/>
                  <a:pt x="1652169" y="123737"/>
                  <a:pt x="1653981" y="135737"/>
                </a:cubicBezTo>
                <a:cubicBezTo>
                  <a:pt x="1666434" y="134152"/>
                  <a:pt x="1679566" y="129850"/>
                  <a:pt x="1691792" y="131888"/>
                </a:cubicBezTo>
                <a:cubicBezTo>
                  <a:pt x="1703566" y="133699"/>
                  <a:pt x="1714434" y="142303"/>
                  <a:pt x="1723944" y="146831"/>
                </a:cubicBezTo>
                <a:cubicBezTo>
                  <a:pt x="1735265" y="131435"/>
                  <a:pt x="1744774" y="114906"/>
                  <a:pt x="1757906" y="101774"/>
                </a:cubicBezTo>
                <a:cubicBezTo>
                  <a:pt x="1763567" y="96114"/>
                  <a:pt x="1775793" y="96567"/>
                  <a:pt x="1785303" y="94982"/>
                </a:cubicBezTo>
                <a:cubicBezTo>
                  <a:pt x="1793907" y="93623"/>
                  <a:pt x="1802737" y="93397"/>
                  <a:pt x="1811567" y="92491"/>
                </a:cubicBezTo>
                <a:cubicBezTo>
                  <a:pt x="1811114" y="101321"/>
                  <a:pt x="1810662" y="110378"/>
                  <a:pt x="1810435" y="119208"/>
                </a:cubicBezTo>
                <a:cubicBezTo>
                  <a:pt x="1810435" y="122605"/>
                  <a:pt x="1811341" y="126001"/>
                  <a:pt x="1812020" y="130303"/>
                </a:cubicBezTo>
                <a:cubicBezTo>
                  <a:pt x="1849605" y="96793"/>
                  <a:pt x="1850285" y="96793"/>
                  <a:pt x="1870662" y="115586"/>
                </a:cubicBezTo>
                <a:cubicBezTo>
                  <a:pt x="1922059" y="97019"/>
                  <a:pt x="1973003" y="78906"/>
                  <a:pt x="2030060" y="94302"/>
                </a:cubicBezTo>
                <a:cubicBezTo>
                  <a:pt x="2022589" y="97246"/>
                  <a:pt x="2015343" y="100416"/>
                  <a:pt x="2007871" y="103359"/>
                </a:cubicBezTo>
                <a:cubicBezTo>
                  <a:pt x="2029381" y="142982"/>
                  <a:pt x="1980022" y="125774"/>
                  <a:pt x="1971871" y="147737"/>
                </a:cubicBezTo>
                <a:cubicBezTo>
                  <a:pt x="2016249" y="145699"/>
                  <a:pt x="2057230" y="143888"/>
                  <a:pt x="2097986" y="142077"/>
                </a:cubicBezTo>
                <a:cubicBezTo>
                  <a:pt x="2097759" y="139359"/>
                  <a:pt x="2097759" y="136642"/>
                  <a:pt x="2097533" y="133925"/>
                </a:cubicBezTo>
                <a:cubicBezTo>
                  <a:pt x="2079872" y="135058"/>
                  <a:pt x="2062212" y="136869"/>
                  <a:pt x="2044325" y="137095"/>
                </a:cubicBezTo>
                <a:cubicBezTo>
                  <a:pt x="2038664" y="137095"/>
                  <a:pt x="2033004" y="132567"/>
                  <a:pt x="2027343" y="130076"/>
                </a:cubicBezTo>
                <a:cubicBezTo>
                  <a:pt x="2030513" y="125548"/>
                  <a:pt x="2033457" y="120793"/>
                  <a:pt x="2036627" y="116265"/>
                </a:cubicBezTo>
                <a:cubicBezTo>
                  <a:pt x="2049306" y="97925"/>
                  <a:pt x="2069683" y="109246"/>
                  <a:pt x="2088476" y="104491"/>
                </a:cubicBezTo>
                <a:cubicBezTo>
                  <a:pt x="2077382" y="101095"/>
                  <a:pt x="2067872" y="100642"/>
                  <a:pt x="2061306" y="95661"/>
                </a:cubicBezTo>
                <a:cubicBezTo>
                  <a:pt x="2055872" y="91359"/>
                  <a:pt x="2053834" y="82529"/>
                  <a:pt x="2052476" y="74378"/>
                </a:cubicBezTo>
                <a:cubicBezTo>
                  <a:pt x="2062891" y="91359"/>
                  <a:pt x="2127646" y="87057"/>
                  <a:pt x="2143496" y="66906"/>
                </a:cubicBezTo>
                <a:cubicBezTo>
                  <a:pt x="2156628" y="75510"/>
                  <a:pt x="2169760" y="84114"/>
                  <a:pt x="2182892" y="92944"/>
                </a:cubicBezTo>
                <a:lnTo>
                  <a:pt x="2182439" y="92491"/>
                </a:lnTo>
                <a:cubicBezTo>
                  <a:pt x="2177458" y="93623"/>
                  <a:pt x="2170666" y="97019"/>
                  <a:pt x="2167949" y="95208"/>
                </a:cubicBezTo>
                <a:cubicBezTo>
                  <a:pt x="2155043" y="85925"/>
                  <a:pt x="2145986" y="86378"/>
                  <a:pt x="2138967" y="103133"/>
                </a:cubicBezTo>
                <a:cubicBezTo>
                  <a:pt x="2164100" y="126454"/>
                  <a:pt x="2193760" y="109472"/>
                  <a:pt x="2222289" y="114454"/>
                </a:cubicBezTo>
                <a:cubicBezTo>
                  <a:pt x="2220704" y="108567"/>
                  <a:pt x="2219798" y="104944"/>
                  <a:pt x="2218893" y="101548"/>
                </a:cubicBezTo>
                <a:cubicBezTo>
                  <a:pt x="2218893" y="101548"/>
                  <a:pt x="2218440" y="102227"/>
                  <a:pt x="2218440" y="102227"/>
                </a:cubicBezTo>
                <a:cubicBezTo>
                  <a:pt x="2220704" y="102001"/>
                  <a:pt x="2223647" y="100868"/>
                  <a:pt x="2225006" y="102001"/>
                </a:cubicBezTo>
                <a:cubicBezTo>
                  <a:pt x="2235195" y="109020"/>
                  <a:pt x="2241987" y="106982"/>
                  <a:pt x="2249685" y="97246"/>
                </a:cubicBezTo>
                <a:cubicBezTo>
                  <a:pt x="2253535" y="92265"/>
                  <a:pt x="2261459" y="90227"/>
                  <a:pt x="2266893" y="87057"/>
                </a:cubicBezTo>
                <a:cubicBezTo>
                  <a:pt x="2255572" y="73246"/>
                  <a:pt x="2236327" y="102001"/>
                  <a:pt x="2227723" y="78453"/>
                </a:cubicBezTo>
                <a:cubicBezTo>
                  <a:pt x="2251950" y="75963"/>
                  <a:pt x="2276856" y="78000"/>
                  <a:pt x="2298139" y="70302"/>
                </a:cubicBezTo>
                <a:cubicBezTo>
                  <a:pt x="2320781" y="61925"/>
                  <a:pt x="2341837" y="71434"/>
                  <a:pt x="2363574" y="67359"/>
                </a:cubicBezTo>
                <a:cubicBezTo>
                  <a:pt x="2379196" y="64415"/>
                  <a:pt x="2372177" y="69396"/>
                  <a:pt x="2377611" y="83887"/>
                </a:cubicBezTo>
                <a:cubicBezTo>
                  <a:pt x="2384404" y="101548"/>
                  <a:pt x="2366743" y="106982"/>
                  <a:pt x="2371045" y="121699"/>
                </a:cubicBezTo>
                <a:cubicBezTo>
                  <a:pt x="2374215" y="123510"/>
                  <a:pt x="2379196" y="126227"/>
                  <a:pt x="2385762" y="129624"/>
                </a:cubicBezTo>
                <a:cubicBezTo>
                  <a:pt x="2385762" y="126227"/>
                  <a:pt x="2386215" y="124190"/>
                  <a:pt x="2385762" y="122605"/>
                </a:cubicBezTo>
                <a:cubicBezTo>
                  <a:pt x="2384630" y="118303"/>
                  <a:pt x="2383272" y="114227"/>
                  <a:pt x="2381913" y="110152"/>
                </a:cubicBezTo>
                <a:cubicBezTo>
                  <a:pt x="2397536" y="109925"/>
                  <a:pt x="2395498" y="85699"/>
                  <a:pt x="2414518" y="87057"/>
                </a:cubicBezTo>
                <a:cubicBezTo>
                  <a:pt x="2421310" y="87510"/>
                  <a:pt x="2429008" y="75057"/>
                  <a:pt x="2437612" y="67132"/>
                </a:cubicBezTo>
                <a:cubicBezTo>
                  <a:pt x="2439197" y="70755"/>
                  <a:pt x="2441461" y="75283"/>
                  <a:pt x="2443725" y="80491"/>
                </a:cubicBezTo>
                <a:cubicBezTo>
                  <a:pt x="2451424" y="75510"/>
                  <a:pt x="2457763" y="68717"/>
                  <a:pt x="2465688" y="66679"/>
                </a:cubicBezTo>
                <a:cubicBezTo>
                  <a:pt x="2473386" y="64642"/>
                  <a:pt x="2482443" y="67359"/>
                  <a:pt x="2495801" y="68264"/>
                </a:cubicBezTo>
                <a:cubicBezTo>
                  <a:pt x="2486292" y="77095"/>
                  <a:pt x="2480858" y="82076"/>
                  <a:pt x="2475650" y="86831"/>
                </a:cubicBezTo>
                <a:cubicBezTo>
                  <a:pt x="2497839" y="112642"/>
                  <a:pt x="2509160" y="112869"/>
                  <a:pt x="2538821" y="87283"/>
                </a:cubicBezTo>
                <a:cubicBezTo>
                  <a:pt x="2531802" y="75510"/>
                  <a:pt x="2531802" y="75510"/>
                  <a:pt x="2499424" y="90227"/>
                </a:cubicBezTo>
                <a:cubicBezTo>
                  <a:pt x="2504632" y="76415"/>
                  <a:pt x="2508481" y="59208"/>
                  <a:pt x="2511651" y="59208"/>
                </a:cubicBezTo>
                <a:cubicBezTo>
                  <a:pt x="2531349" y="59887"/>
                  <a:pt x="2550821" y="64415"/>
                  <a:pt x="2570293" y="67812"/>
                </a:cubicBezTo>
                <a:cubicBezTo>
                  <a:pt x="2564406" y="80264"/>
                  <a:pt x="2558293" y="92717"/>
                  <a:pt x="2552859" y="104265"/>
                </a:cubicBezTo>
                <a:cubicBezTo>
                  <a:pt x="2568934" y="102001"/>
                  <a:pt x="2571878" y="98604"/>
                  <a:pt x="2579802" y="68491"/>
                </a:cubicBezTo>
                <a:cubicBezTo>
                  <a:pt x="2590444" y="71661"/>
                  <a:pt x="2602671" y="88416"/>
                  <a:pt x="2612406" y="66679"/>
                </a:cubicBezTo>
                <a:cubicBezTo>
                  <a:pt x="2613086" y="65095"/>
                  <a:pt x="2627350" y="69623"/>
                  <a:pt x="2633916" y="71208"/>
                </a:cubicBezTo>
                <a:cubicBezTo>
                  <a:pt x="2643426" y="67132"/>
                  <a:pt x="2653162" y="62830"/>
                  <a:pt x="2662898" y="58528"/>
                </a:cubicBezTo>
                <a:cubicBezTo>
                  <a:pt x="2664030" y="60113"/>
                  <a:pt x="2665162" y="61698"/>
                  <a:pt x="2666294" y="63283"/>
                </a:cubicBezTo>
                <a:cubicBezTo>
                  <a:pt x="2663350" y="69623"/>
                  <a:pt x="2660181" y="75963"/>
                  <a:pt x="2654973" y="87057"/>
                </a:cubicBezTo>
                <a:cubicBezTo>
                  <a:pt x="2677388" y="88416"/>
                  <a:pt x="2698445" y="88642"/>
                  <a:pt x="2719276" y="91133"/>
                </a:cubicBezTo>
                <a:cubicBezTo>
                  <a:pt x="2728332" y="92265"/>
                  <a:pt x="2736936" y="97472"/>
                  <a:pt x="2745314" y="101548"/>
                </a:cubicBezTo>
                <a:cubicBezTo>
                  <a:pt x="2751427" y="104491"/>
                  <a:pt x="2756861" y="109020"/>
                  <a:pt x="2765012" y="114454"/>
                </a:cubicBezTo>
                <a:cubicBezTo>
                  <a:pt x="2768861" y="93397"/>
                  <a:pt x="2768635" y="76189"/>
                  <a:pt x="2775654" y="62604"/>
                </a:cubicBezTo>
                <a:cubicBezTo>
                  <a:pt x="2779276" y="55811"/>
                  <a:pt x="2798975" y="50604"/>
                  <a:pt x="2806446" y="54453"/>
                </a:cubicBezTo>
                <a:cubicBezTo>
                  <a:pt x="2819352" y="61019"/>
                  <a:pt x="2826598" y="56264"/>
                  <a:pt x="2837013" y="51962"/>
                </a:cubicBezTo>
                <a:cubicBezTo>
                  <a:pt x="2849692" y="46981"/>
                  <a:pt x="2863730" y="44264"/>
                  <a:pt x="2877315" y="43358"/>
                </a:cubicBezTo>
                <a:cubicBezTo>
                  <a:pt x="2882749" y="42906"/>
                  <a:pt x="2890900" y="49019"/>
                  <a:pt x="2893391" y="54453"/>
                </a:cubicBezTo>
                <a:cubicBezTo>
                  <a:pt x="2894976" y="57396"/>
                  <a:pt x="2888636" y="65774"/>
                  <a:pt x="2884334" y="69849"/>
                </a:cubicBezTo>
                <a:cubicBezTo>
                  <a:pt x="2877542" y="75963"/>
                  <a:pt x="2869390" y="80264"/>
                  <a:pt x="2861692" y="85472"/>
                </a:cubicBezTo>
                <a:cubicBezTo>
                  <a:pt x="2869390" y="93397"/>
                  <a:pt x="2877089" y="101095"/>
                  <a:pt x="2884787" y="109020"/>
                </a:cubicBezTo>
                <a:cubicBezTo>
                  <a:pt x="2882296" y="112869"/>
                  <a:pt x="2878221" y="118982"/>
                  <a:pt x="2871655" y="129171"/>
                </a:cubicBezTo>
                <a:cubicBezTo>
                  <a:pt x="2886825" y="128491"/>
                  <a:pt x="2896560" y="128039"/>
                  <a:pt x="2909466" y="127359"/>
                </a:cubicBezTo>
                <a:cubicBezTo>
                  <a:pt x="2904485" y="119661"/>
                  <a:pt x="2901315" y="114680"/>
                  <a:pt x="2900636" y="113548"/>
                </a:cubicBezTo>
                <a:cubicBezTo>
                  <a:pt x="2912863" y="103359"/>
                  <a:pt x="2923731" y="94529"/>
                  <a:pt x="2931429" y="87963"/>
                </a:cubicBezTo>
                <a:cubicBezTo>
                  <a:pt x="2923731" y="76868"/>
                  <a:pt x="2919202" y="70302"/>
                  <a:pt x="2914674" y="63962"/>
                </a:cubicBezTo>
                <a:cubicBezTo>
                  <a:pt x="2933240" y="54000"/>
                  <a:pt x="2951127" y="43811"/>
                  <a:pt x="2969693" y="34755"/>
                </a:cubicBezTo>
                <a:cubicBezTo>
                  <a:pt x="2973316" y="32943"/>
                  <a:pt x="2980335" y="34302"/>
                  <a:pt x="2984184" y="36792"/>
                </a:cubicBezTo>
                <a:cubicBezTo>
                  <a:pt x="3002524" y="49019"/>
                  <a:pt x="3025166" y="44264"/>
                  <a:pt x="3036939" y="25019"/>
                </a:cubicBezTo>
                <a:cubicBezTo>
                  <a:pt x="3056185" y="29547"/>
                  <a:pt x="3062298" y="40641"/>
                  <a:pt x="3048034" y="55359"/>
                </a:cubicBezTo>
                <a:cubicBezTo>
                  <a:pt x="3039657" y="64189"/>
                  <a:pt x="3026524" y="68491"/>
                  <a:pt x="3009996" y="78227"/>
                </a:cubicBezTo>
                <a:cubicBezTo>
                  <a:pt x="3029241" y="78227"/>
                  <a:pt x="3042600" y="78227"/>
                  <a:pt x="3053694" y="78227"/>
                </a:cubicBezTo>
                <a:cubicBezTo>
                  <a:pt x="3055732" y="66906"/>
                  <a:pt x="3057770" y="56943"/>
                  <a:pt x="3059581" y="47208"/>
                </a:cubicBezTo>
                <a:cubicBezTo>
                  <a:pt x="3068412" y="51962"/>
                  <a:pt x="3073846" y="54906"/>
                  <a:pt x="3084034" y="60566"/>
                </a:cubicBezTo>
                <a:cubicBezTo>
                  <a:pt x="3081091" y="50377"/>
                  <a:pt x="3079732" y="45849"/>
                  <a:pt x="3078374" y="41094"/>
                </a:cubicBezTo>
                <a:cubicBezTo>
                  <a:pt x="3091506" y="58755"/>
                  <a:pt x="3108261" y="49925"/>
                  <a:pt x="3122299" y="46755"/>
                </a:cubicBezTo>
                <a:cubicBezTo>
                  <a:pt x="3134978" y="43811"/>
                  <a:pt x="3146299" y="36113"/>
                  <a:pt x="3155582" y="31811"/>
                </a:cubicBezTo>
                <a:cubicBezTo>
                  <a:pt x="3157620" y="40415"/>
                  <a:pt x="3156941" y="53774"/>
                  <a:pt x="3162148" y="56717"/>
                </a:cubicBezTo>
                <a:cubicBezTo>
                  <a:pt x="3169847" y="61019"/>
                  <a:pt x="3181620" y="57849"/>
                  <a:pt x="3192488" y="52415"/>
                </a:cubicBezTo>
                <a:cubicBezTo>
                  <a:pt x="3182752" y="50604"/>
                  <a:pt x="3172790" y="48792"/>
                  <a:pt x="3163507" y="47208"/>
                </a:cubicBezTo>
                <a:cubicBezTo>
                  <a:pt x="3177771" y="8943"/>
                  <a:pt x="3197923" y="-4416"/>
                  <a:pt x="3243885" y="1245"/>
                </a:cubicBezTo>
                <a:cubicBezTo>
                  <a:pt x="3226677" y="14377"/>
                  <a:pt x="3213772" y="24113"/>
                  <a:pt x="3197696" y="36339"/>
                </a:cubicBezTo>
                <a:cubicBezTo>
                  <a:pt x="3213319" y="38604"/>
                  <a:pt x="3228036" y="41321"/>
                  <a:pt x="3242527" y="42906"/>
                </a:cubicBezTo>
                <a:cubicBezTo>
                  <a:pt x="3263131" y="45170"/>
                  <a:pt x="3283735" y="46528"/>
                  <a:pt x="3304339" y="48792"/>
                </a:cubicBezTo>
                <a:cubicBezTo>
                  <a:pt x="3334226" y="52189"/>
                  <a:pt x="3362528" y="49925"/>
                  <a:pt x="3391510" y="39736"/>
                </a:cubicBezTo>
                <a:cubicBezTo>
                  <a:pt x="3407585" y="34075"/>
                  <a:pt x="3427057" y="38830"/>
                  <a:pt x="3447887" y="38830"/>
                </a:cubicBezTo>
                <a:cubicBezTo>
                  <a:pt x="3430680" y="69623"/>
                  <a:pt x="3430680" y="69623"/>
                  <a:pt x="3375434" y="66906"/>
                </a:cubicBezTo>
                <a:cubicBezTo>
                  <a:pt x="3373849" y="73472"/>
                  <a:pt x="3372490" y="80264"/>
                  <a:pt x="3370679" y="87963"/>
                </a:cubicBezTo>
                <a:cubicBezTo>
                  <a:pt x="3404868" y="95887"/>
                  <a:pt x="3437699" y="94302"/>
                  <a:pt x="3469850" y="73925"/>
                </a:cubicBezTo>
                <a:cubicBezTo>
                  <a:pt x="3465322" y="71661"/>
                  <a:pt x="3462378" y="70302"/>
                  <a:pt x="3459435" y="68717"/>
                </a:cubicBezTo>
                <a:cubicBezTo>
                  <a:pt x="3483209" y="40189"/>
                  <a:pt x="3498152" y="-4189"/>
                  <a:pt x="3555209" y="22302"/>
                </a:cubicBezTo>
                <a:cubicBezTo>
                  <a:pt x="3542756" y="24113"/>
                  <a:pt x="3534605" y="25471"/>
                  <a:pt x="3523737" y="27056"/>
                </a:cubicBezTo>
                <a:cubicBezTo>
                  <a:pt x="3540492" y="45396"/>
                  <a:pt x="3561323" y="44264"/>
                  <a:pt x="3579889" y="40641"/>
                </a:cubicBezTo>
                <a:cubicBezTo>
                  <a:pt x="3617474" y="33170"/>
                  <a:pt x="3652795" y="36113"/>
                  <a:pt x="3687437" y="52642"/>
                </a:cubicBezTo>
                <a:cubicBezTo>
                  <a:pt x="3693098" y="55359"/>
                  <a:pt x="3702154" y="52868"/>
                  <a:pt x="3708947" y="50377"/>
                </a:cubicBezTo>
                <a:cubicBezTo>
                  <a:pt x="3729325" y="43358"/>
                  <a:pt x="3746306" y="31358"/>
                  <a:pt x="3772118" y="37698"/>
                </a:cubicBezTo>
                <a:cubicBezTo>
                  <a:pt x="3796344" y="43811"/>
                  <a:pt x="3823967" y="36566"/>
                  <a:pt x="3850005" y="36792"/>
                </a:cubicBezTo>
                <a:cubicBezTo>
                  <a:pt x="3854534" y="36792"/>
                  <a:pt x="3861100" y="42906"/>
                  <a:pt x="3862911" y="47660"/>
                </a:cubicBezTo>
                <a:cubicBezTo>
                  <a:pt x="3867439" y="59434"/>
                  <a:pt x="3869703" y="71887"/>
                  <a:pt x="3872873" y="84114"/>
                </a:cubicBezTo>
                <a:cubicBezTo>
                  <a:pt x="3874685" y="83661"/>
                  <a:pt x="3876722" y="83434"/>
                  <a:pt x="3878534" y="82981"/>
                </a:cubicBezTo>
                <a:cubicBezTo>
                  <a:pt x="3879440" y="77547"/>
                  <a:pt x="3880572" y="72340"/>
                  <a:pt x="3882609" y="60793"/>
                </a:cubicBezTo>
                <a:cubicBezTo>
                  <a:pt x="3891666" y="70302"/>
                  <a:pt x="3898006" y="76868"/>
                  <a:pt x="3904798" y="84114"/>
                </a:cubicBezTo>
                <a:cubicBezTo>
                  <a:pt x="3904798" y="77321"/>
                  <a:pt x="3904798" y="70076"/>
                  <a:pt x="3904798" y="59887"/>
                </a:cubicBezTo>
                <a:cubicBezTo>
                  <a:pt x="3911364" y="58981"/>
                  <a:pt x="3919063" y="57170"/>
                  <a:pt x="3926761" y="57170"/>
                </a:cubicBezTo>
                <a:cubicBezTo>
                  <a:pt x="3945101" y="56943"/>
                  <a:pt x="3963667" y="58981"/>
                  <a:pt x="3981780" y="56491"/>
                </a:cubicBezTo>
                <a:cubicBezTo>
                  <a:pt x="3988799" y="55585"/>
                  <a:pt x="3994460" y="44491"/>
                  <a:pt x="4001026" y="37924"/>
                </a:cubicBezTo>
                <a:cubicBezTo>
                  <a:pt x="4015290" y="41773"/>
                  <a:pt x="4034762" y="46755"/>
                  <a:pt x="4055366" y="52189"/>
                </a:cubicBezTo>
                <a:cubicBezTo>
                  <a:pt x="4054913" y="53321"/>
                  <a:pt x="4053102" y="57623"/>
                  <a:pt x="4051290" y="62377"/>
                </a:cubicBezTo>
                <a:cubicBezTo>
                  <a:pt x="4062611" y="66679"/>
                  <a:pt x="4074159" y="70981"/>
                  <a:pt x="4081857" y="73925"/>
                </a:cubicBezTo>
                <a:cubicBezTo>
                  <a:pt x="4094083" y="69623"/>
                  <a:pt x="4104046" y="66227"/>
                  <a:pt x="4114914" y="62604"/>
                </a:cubicBezTo>
                <a:cubicBezTo>
                  <a:pt x="4114235" y="57623"/>
                  <a:pt x="4113329" y="50604"/>
                  <a:pt x="4112197" y="41547"/>
                </a:cubicBezTo>
                <a:cubicBezTo>
                  <a:pt x="4129631" y="45170"/>
                  <a:pt x="4148197" y="43358"/>
                  <a:pt x="4144122" y="66453"/>
                </a:cubicBezTo>
                <a:cubicBezTo>
                  <a:pt x="4157254" y="60793"/>
                  <a:pt x="4171292" y="54679"/>
                  <a:pt x="4191216" y="46075"/>
                </a:cubicBezTo>
                <a:cubicBezTo>
                  <a:pt x="4186688" y="71887"/>
                  <a:pt x="4188047" y="86604"/>
                  <a:pt x="4215443" y="76189"/>
                </a:cubicBezTo>
                <a:cubicBezTo>
                  <a:pt x="4209556" y="74378"/>
                  <a:pt x="4203670" y="72566"/>
                  <a:pt x="4197783" y="70755"/>
                </a:cubicBezTo>
                <a:cubicBezTo>
                  <a:pt x="4200047" y="67359"/>
                  <a:pt x="4202311" y="63962"/>
                  <a:pt x="4204575" y="60340"/>
                </a:cubicBezTo>
                <a:cubicBezTo>
                  <a:pt x="4214990" y="65095"/>
                  <a:pt x="4227217" y="68038"/>
                  <a:pt x="4235368" y="75510"/>
                </a:cubicBezTo>
                <a:cubicBezTo>
                  <a:pt x="4244198" y="83661"/>
                  <a:pt x="4248953" y="95887"/>
                  <a:pt x="4255746" y="106529"/>
                </a:cubicBezTo>
                <a:cubicBezTo>
                  <a:pt x="4286538" y="83434"/>
                  <a:pt x="4318010" y="80491"/>
                  <a:pt x="4334765" y="98831"/>
                </a:cubicBezTo>
                <a:cubicBezTo>
                  <a:pt x="4328879" y="102680"/>
                  <a:pt x="4323218" y="106529"/>
                  <a:pt x="4317331" y="110378"/>
                </a:cubicBezTo>
                <a:cubicBezTo>
                  <a:pt x="4328199" y="127812"/>
                  <a:pt x="4338162" y="127812"/>
                  <a:pt x="4356049" y="115812"/>
                </a:cubicBezTo>
                <a:cubicBezTo>
                  <a:pt x="4373709" y="103812"/>
                  <a:pt x="4391596" y="88416"/>
                  <a:pt x="4415823" y="97472"/>
                </a:cubicBezTo>
                <a:cubicBezTo>
                  <a:pt x="4420351" y="99057"/>
                  <a:pt x="4423974" y="103586"/>
                  <a:pt x="4425785" y="111737"/>
                </a:cubicBezTo>
                <a:cubicBezTo>
                  <a:pt x="4413106" y="109925"/>
                  <a:pt x="4400200" y="108114"/>
                  <a:pt x="4387747" y="106076"/>
                </a:cubicBezTo>
                <a:cubicBezTo>
                  <a:pt x="4385709" y="113774"/>
                  <a:pt x="4384124" y="119888"/>
                  <a:pt x="4382313" y="126907"/>
                </a:cubicBezTo>
                <a:cubicBezTo>
                  <a:pt x="4418993" y="133699"/>
                  <a:pt x="4454767" y="140492"/>
                  <a:pt x="4490314" y="147284"/>
                </a:cubicBezTo>
                <a:cubicBezTo>
                  <a:pt x="4494843" y="123963"/>
                  <a:pt x="4515673" y="115359"/>
                  <a:pt x="4538768" y="128265"/>
                </a:cubicBezTo>
                <a:cubicBezTo>
                  <a:pt x="4532428" y="130529"/>
                  <a:pt x="4528352" y="132567"/>
                  <a:pt x="4524051" y="133699"/>
                </a:cubicBezTo>
                <a:cubicBezTo>
                  <a:pt x="4519975" y="134831"/>
                  <a:pt x="4515673" y="135058"/>
                  <a:pt x="4509786" y="140944"/>
                </a:cubicBezTo>
                <a:cubicBezTo>
                  <a:pt x="4526541" y="150228"/>
                  <a:pt x="4543522" y="159511"/>
                  <a:pt x="4560277" y="168794"/>
                </a:cubicBezTo>
                <a:cubicBezTo>
                  <a:pt x="4561409" y="166530"/>
                  <a:pt x="4562768" y="164265"/>
                  <a:pt x="4563900" y="162228"/>
                </a:cubicBezTo>
                <a:cubicBezTo>
                  <a:pt x="4556881" y="158152"/>
                  <a:pt x="4549862" y="153850"/>
                  <a:pt x="4542843" y="149775"/>
                </a:cubicBezTo>
                <a:cubicBezTo>
                  <a:pt x="4542390" y="147737"/>
                  <a:pt x="4541711" y="145699"/>
                  <a:pt x="4541258" y="143435"/>
                </a:cubicBezTo>
                <a:cubicBezTo>
                  <a:pt x="4556655" y="140492"/>
                  <a:pt x="4573410" y="140492"/>
                  <a:pt x="4587221" y="133925"/>
                </a:cubicBezTo>
                <a:cubicBezTo>
                  <a:pt x="4608504" y="123737"/>
                  <a:pt x="4627750" y="153624"/>
                  <a:pt x="4648580" y="135058"/>
                </a:cubicBezTo>
                <a:cubicBezTo>
                  <a:pt x="4650618" y="133246"/>
                  <a:pt x="4658542" y="138454"/>
                  <a:pt x="4663750" y="140265"/>
                </a:cubicBezTo>
                <a:cubicBezTo>
                  <a:pt x="4661033" y="146152"/>
                  <a:pt x="4658316" y="151812"/>
                  <a:pt x="4652882" y="163586"/>
                </a:cubicBezTo>
                <a:cubicBezTo>
                  <a:pt x="4669411" y="166982"/>
                  <a:pt x="4685712" y="170379"/>
                  <a:pt x="4696581" y="172643"/>
                </a:cubicBezTo>
                <a:cubicBezTo>
                  <a:pt x="4705185" y="165398"/>
                  <a:pt x="4712204" y="156341"/>
                  <a:pt x="4715147" y="157473"/>
                </a:cubicBezTo>
                <a:cubicBezTo>
                  <a:pt x="4727826" y="162228"/>
                  <a:pt x="4754091" y="150001"/>
                  <a:pt x="4746845" y="186454"/>
                </a:cubicBezTo>
                <a:cubicBezTo>
                  <a:pt x="4729638" y="186454"/>
                  <a:pt x="4711072" y="186454"/>
                  <a:pt x="4692279" y="186454"/>
                </a:cubicBezTo>
                <a:cubicBezTo>
                  <a:pt x="4692279" y="188719"/>
                  <a:pt x="4692279" y="190983"/>
                  <a:pt x="4692279" y="193247"/>
                </a:cubicBezTo>
                <a:cubicBezTo>
                  <a:pt x="4728732" y="200719"/>
                  <a:pt x="4762242" y="226530"/>
                  <a:pt x="4805714" y="210228"/>
                </a:cubicBezTo>
                <a:cubicBezTo>
                  <a:pt x="4795752" y="203436"/>
                  <a:pt x="4788280" y="198228"/>
                  <a:pt x="4778770" y="191662"/>
                </a:cubicBezTo>
                <a:cubicBezTo>
                  <a:pt x="4778318" y="196870"/>
                  <a:pt x="4777865" y="200719"/>
                  <a:pt x="4777186" y="206153"/>
                </a:cubicBezTo>
                <a:cubicBezTo>
                  <a:pt x="4769487" y="204115"/>
                  <a:pt x="4762016" y="202077"/>
                  <a:pt x="4752959" y="199813"/>
                </a:cubicBezTo>
                <a:cubicBezTo>
                  <a:pt x="4759525" y="190077"/>
                  <a:pt x="4763827" y="181247"/>
                  <a:pt x="4770619" y="174907"/>
                </a:cubicBezTo>
                <a:cubicBezTo>
                  <a:pt x="4779676" y="166530"/>
                  <a:pt x="4789412" y="165850"/>
                  <a:pt x="4800733" y="174681"/>
                </a:cubicBezTo>
                <a:cubicBezTo>
                  <a:pt x="4811148" y="182832"/>
                  <a:pt x="4824733" y="186681"/>
                  <a:pt x="4836733" y="193020"/>
                </a:cubicBezTo>
                <a:cubicBezTo>
                  <a:pt x="4843073" y="196417"/>
                  <a:pt x="4848733" y="201398"/>
                  <a:pt x="4854620" y="205926"/>
                </a:cubicBezTo>
                <a:cubicBezTo>
                  <a:pt x="4850319" y="210681"/>
                  <a:pt x="4845790" y="215662"/>
                  <a:pt x="4841262" y="220643"/>
                </a:cubicBezTo>
                <a:cubicBezTo>
                  <a:pt x="4855073" y="221776"/>
                  <a:pt x="4869564" y="222908"/>
                  <a:pt x="4884281" y="224040"/>
                </a:cubicBezTo>
                <a:cubicBezTo>
                  <a:pt x="4880206" y="230379"/>
                  <a:pt x="4876357" y="236493"/>
                  <a:pt x="4872507" y="242606"/>
                </a:cubicBezTo>
                <a:cubicBezTo>
                  <a:pt x="4873639" y="244644"/>
                  <a:pt x="4874771" y="246681"/>
                  <a:pt x="4875903" y="248493"/>
                </a:cubicBezTo>
                <a:cubicBezTo>
                  <a:pt x="4886771" y="232870"/>
                  <a:pt x="4895602" y="225625"/>
                  <a:pt x="4906017" y="246229"/>
                </a:cubicBezTo>
                <a:cubicBezTo>
                  <a:pt x="4908960" y="252115"/>
                  <a:pt x="4922998" y="256191"/>
                  <a:pt x="4931376" y="255059"/>
                </a:cubicBezTo>
                <a:cubicBezTo>
                  <a:pt x="4961716" y="251436"/>
                  <a:pt x="4986848" y="266380"/>
                  <a:pt x="5013792" y="275210"/>
                </a:cubicBezTo>
                <a:cubicBezTo>
                  <a:pt x="5022849" y="278154"/>
                  <a:pt x="5031905" y="281550"/>
                  <a:pt x="5041415" y="282682"/>
                </a:cubicBezTo>
                <a:cubicBezTo>
                  <a:pt x="5064509" y="285399"/>
                  <a:pt x="5067000" y="289701"/>
                  <a:pt x="5055226" y="310305"/>
                </a:cubicBezTo>
                <a:cubicBezTo>
                  <a:pt x="5065415" y="311437"/>
                  <a:pt x="5075151" y="312569"/>
                  <a:pt x="5084887" y="313475"/>
                </a:cubicBezTo>
                <a:cubicBezTo>
                  <a:pt x="5085113" y="315965"/>
                  <a:pt x="5085340" y="318456"/>
                  <a:pt x="5085793" y="320946"/>
                </a:cubicBezTo>
                <a:cubicBezTo>
                  <a:pt x="5070849" y="321399"/>
                  <a:pt x="5054320" y="326154"/>
                  <a:pt x="5041188" y="321399"/>
                </a:cubicBezTo>
                <a:cubicBezTo>
                  <a:pt x="5022849" y="314833"/>
                  <a:pt x="4993867" y="322079"/>
                  <a:pt x="4988207" y="289701"/>
                </a:cubicBezTo>
                <a:cubicBezTo>
                  <a:pt x="4986622" y="294682"/>
                  <a:pt x="4985037" y="299663"/>
                  <a:pt x="4982999" y="305550"/>
                </a:cubicBezTo>
                <a:cubicBezTo>
                  <a:pt x="4976659" y="302380"/>
                  <a:pt x="4970999" y="299663"/>
                  <a:pt x="4962395" y="295361"/>
                </a:cubicBezTo>
                <a:cubicBezTo>
                  <a:pt x="4963980" y="301927"/>
                  <a:pt x="4964659" y="305324"/>
                  <a:pt x="4966470" y="313022"/>
                </a:cubicBezTo>
                <a:cubicBezTo>
                  <a:pt x="4959225" y="308041"/>
                  <a:pt x="4954017" y="304418"/>
                  <a:pt x="4948810" y="300569"/>
                </a:cubicBezTo>
                <a:cubicBezTo>
                  <a:pt x="4938847" y="293323"/>
                  <a:pt x="4930923" y="280191"/>
                  <a:pt x="4914848" y="292191"/>
                </a:cubicBezTo>
                <a:cubicBezTo>
                  <a:pt x="4910998" y="294908"/>
                  <a:pt x="4895602" y="290380"/>
                  <a:pt x="4893791" y="285852"/>
                </a:cubicBezTo>
                <a:cubicBezTo>
                  <a:pt x="4885187" y="263889"/>
                  <a:pt x="4866847" y="273399"/>
                  <a:pt x="4852356" y="271135"/>
                </a:cubicBezTo>
                <a:cubicBezTo>
                  <a:pt x="4850319" y="261851"/>
                  <a:pt x="4848280" y="252795"/>
                  <a:pt x="4846243" y="243512"/>
                </a:cubicBezTo>
                <a:cubicBezTo>
                  <a:pt x="4844658" y="243738"/>
                  <a:pt x="4842847" y="243964"/>
                  <a:pt x="4841262" y="244191"/>
                </a:cubicBezTo>
                <a:cubicBezTo>
                  <a:pt x="4841035" y="249398"/>
                  <a:pt x="4840809" y="254380"/>
                  <a:pt x="4840582" y="258455"/>
                </a:cubicBezTo>
                <a:cubicBezTo>
                  <a:pt x="4794167" y="267512"/>
                  <a:pt x="4749789" y="252115"/>
                  <a:pt x="4708128" y="241021"/>
                </a:cubicBezTo>
                <a:cubicBezTo>
                  <a:pt x="4663297" y="229021"/>
                  <a:pt x="4616429" y="226304"/>
                  <a:pt x="4572730" y="210002"/>
                </a:cubicBezTo>
                <a:cubicBezTo>
                  <a:pt x="4566617" y="207738"/>
                  <a:pt x="4558013" y="212492"/>
                  <a:pt x="4550768" y="217700"/>
                </a:cubicBezTo>
                <a:cubicBezTo>
                  <a:pt x="4561862" y="223587"/>
                  <a:pt x="4582466" y="210907"/>
                  <a:pt x="4578843" y="236945"/>
                </a:cubicBezTo>
                <a:cubicBezTo>
                  <a:pt x="4552579" y="231285"/>
                  <a:pt x="4527220" y="225625"/>
                  <a:pt x="4495522" y="218832"/>
                </a:cubicBezTo>
                <a:cubicBezTo>
                  <a:pt x="4505937" y="214983"/>
                  <a:pt x="4509560" y="213624"/>
                  <a:pt x="4515220" y="211587"/>
                </a:cubicBezTo>
                <a:cubicBezTo>
                  <a:pt x="4510239" y="207964"/>
                  <a:pt x="4505484" y="201851"/>
                  <a:pt x="4502314" y="202756"/>
                </a:cubicBezTo>
                <a:cubicBezTo>
                  <a:pt x="4473333" y="209323"/>
                  <a:pt x="4447295" y="191209"/>
                  <a:pt x="4419446" y="193247"/>
                </a:cubicBezTo>
                <a:cubicBezTo>
                  <a:pt x="4410842" y="193926"/>
                  <a:pt x="4403143" y="203662"/>
                  <a:pt x="4396351" y="208190"/>
                </a:cubicBezTo>
                <a:cubicBezTo>
                  <a:pt x="4388879" y="199360"/>
                  <a:pt x="4382766" y="188719"/>
                  <a:pt x="4373709" y="182152"/>
                </a:cubicBezTo>
                <a:cubicBezTo>
                  <a:pt x="4368275" y="178077"/>
                  <a:pt x="4353558" y="176945"/>
                  <a:pt x="4350841" y="180568"/>
                </a:cubicBezTo>
                <a:cubicBezTo>
                  <a:pt x="4337935" y="197549"/>
                  <a:pt x="4327294" y="191436"/>
                  <a:pt x="4315973" y="177850"/>
                </a:cubicBezTo>
                <a:cubicBezTo>
                  <a:pt x="4314388" y="179435"/>
                  <a:pt x="4313029" y="181020"/>
                  <a:pt x="4311444" y="182832"/>
                </a:cubicBezTo>
                <a:cubicBezTo>
                  <a:pt x="4314388" y="188266"/>
                  <a:pt x="4316199" y="196870"/>
                  <a:pt x="4320727" y="198455"/>
                </a:cubicBezTo>
                <a:cubicBezTo>
                  <a:pt x="4337935" y="205021"/>
                  <a:pt x="4355822" y="210002"/>
                  <a:pt x="4373483" y="214530"/>
                </a:cubicBezTo>
                <a:cubicBezTo>
                  <a:pt x="4377332" y="215436"/>
                  <a:pt x="4382087" y="212719"/>
                  <a:pt x="4386388" y="211587"/>
                </a:cubicBezTo>
                <a:cubicBezTo>
                  <a:pt x="4390238" y="237398"/>
                  <a:pt x="4384351" y="245097"/>
                  <a:pt x="4359218" y="242380"/>
                </a:cubicBezTo>
                <a:cubicBezTo>
                  <a:pt x="4342464" y="240568"/>
                  <a:pt x="4326161" y="234228"/>
                  <a:pt x="4309407" y="231511"/>
                </a:cubicBezTo>
                <a:cubicBezTo>
                  <a:pt x="4296274" y="229247"/>
                  <a:pt x="4282689" y="229700"/>
                  <a:pt x="4269557" y="227889"/>
                </a:cubicBezTo>
                <a:cubicBezTo>
                  <a:pt x="4266161" y="227436"/>
                  <a:pt x="4262991" y="223360"/>
                  <a:pt x="4261406" y="217021"/>
                </a:cubicBezTo>
                <a:cubicBezTo>
                  <a:pt x="4270916" y="218379"/>
                  <a:pt x="4280652" y="219964"/>
                  <a:pt x="4290161" y="221323"/>
                </a:cubicBezTo>
                <a:cubicBezTo>
                  <a:pt x="4287897" y="219285"/>
                  <a:pt x="4285406" y="217247"/>
                  <a:pt x="4283142" y="215436"/>
                </a:cubicBezTo>
                <a:cubicBezTo>
                  <a:pt x="4291067" y="210907"/>
                  <a:pt x="4298991" y="206153"/>
                  <a:pt x="4304652" y="202756"/>
                </a:cubicBezTo>
                <a:cubicBezTo>
                  <a:pt x="4295595" y="198002"/>
                  <a:pt x="4283142" y="191888"/>
                  <a:pt x="4271369" y="184869"/>
                </a:cubicBezTo>
                <a:cubicBezTo>
                  <a:pt x="4267746" y="182605"/>
                  <a:pt x="4264576" y="177171"/>
                  <a:pt x="4263670" y="172869"/>
                </a:cubicBezTo>
                <a:cubicBezTo>
                  <a:pt x="4259595" y="153850"/>
                  <a:pt x="4255972" y="152039"/>
                  <a:pt x="4238312" y="158831"/>
                </a:cubicBezTo>
                <a:cubicBezTo>
                  <a:pt x="4234010" y="160416"/>
                  <a:pt x="4227217" y="157926"/>
                  <a:pt x="4222236" y="155662"/>
                </a:cubicBezTo>
                <a:cubicBezTo>
                  <a:pt x="4216123" y="152945"/>
                  <a:pt x="4210688" y="148869"/>
                  <a:pt x="4201858" y="143209"/>
                </a:cubicBezTo>
                <a:cubicBezTo>
                  <a:pt x="4203217" y="155209"/>
                  <a:pt x="4204122" y="162228"/>
                  <a:pt x="4204802" y="169247"/>
                </a:cubicBezTo>
                <a:cubicBezTo>
                  <a:pt x="4202311" y="170605"/>
                  <a:pt x="4200047" y="171964"/>
                  <a:pt x="4197556" y="173549"/>
                </a:cubicBezTo>
                <a:cubicBezTo>
                  <a:pt x="4195292" y="166982"/>
                  <a:pt x="4193028" y="160190"/>
                  <a:pt x="4190764" y="153624"/>
                </a:cubicBezTo>
                <a:cubicBezTo>
                  <a:pt x="4188273" y="154529"/>
                  <a:pt x="4185782" y="155662"/>
                  <a:pt x="4183292" y="156567"/>
                </a:cubicBezTo>
                <a:cubicBezTo>
                  <a:pt x="4176952" y="166756"/>
                  <a:pt x="4169707" y="176492"/>
                  <a:pt x="4164952" y="187134"/>
                </a:cubicBezTo>
                <a:cubicBezTo>
                  <a:pt x="4162462" y="192341"/>
                  <a:pt x="4164726" y="199813"/>
                  <a:pt x="4164726" y="206153"/>
                </a:cubicBezTo>
                <a:cubicBezTo>
                  <a:pt x="4159518" y="204568"/>
                  <a:pt x="4151141" y="204568"/>
                  <a:pt x="4149556" y="201398"/>
                </a:cubicBezTo>
                <a:cubicBezTo>
                  <a:pt x="4146159" y="194832"/>
                  <a:pt x="4143442" y="184869"/>
                  <a:pt x="4146159" y="178983"/>
                </a:cubicBezTo>
                <a:cubicBezTo>
                  <a:pt x="4151141" y="167888"/>
                  <a:pt x="4160424" y="158831"/>
                  <a:pt x="4165405" y="143888"/>
                </a:cubicBezTo>
                <a:cubicBezTo>
                  <a:pt x="4152726" y="149775"/>
                  <a:pt x="4140499" y="157699"/>
                  <a:pt x="4126914" y="161322"/>
                </a:cubicBezTo>
                <a:cubicBezTo>
                  <a:pt x="4116951" y="164039"/>
                  <a:pt x="4103819" y="164718"/>
                  <a:pt x="4094989" y="160190"/>
                </a:cubicBezTo>
                <a:cubicBezTo>
                  <a:pt x="4076196" y="150907"/>
                  <a:pt x="4060574" y="152265"/>
                  <a:pt x="4044724" y="165171"/>
                </a:cubicBezTo>
                <a:cubicBezTo>
                  <a:pt x="4042913" y="166756"/>
                  <a:pt x="4039064" y="166077"/>
                  <a:pt x="4035441" y="166756"/>
                </a:cubicBezTo>
                <a:cubicBezTo>
                  <a:pt x="4059668" y="184417"/>
                  <a:pt x="4067593" y="184190"/>
                  <a:pt x="4082762" y="165850"/>
                </a:cubicBezTo>
                <a:cubicBezTo>
                  <a:pt x="4088876" y="173775"/>
                  <a:pt x="4094989" y="181926"/>
                  <a:pt x="4101329" y="190077"/>
                </a:cubicBezTo>
                <a:cubicBezTo>
                  <a:pt x="4111518" y="186228"/>
                  <a:pt x="4121253" y="182605"/>
                  <a:pt x="4132348" y="178530"/>
                </a:cubicBezTo>
                <a:cubicBezTo>
                  <a:pt x="4140952" y="196870"/>
                  <a:pt x="4134838" y="205247"/>
                  <a:pt x="4116272" y="206606"/>
                </a:cubicBezTo>
                <a:cubicBezTo>
                  <a:pt x="4112423" y="206832"/>
                  <a:pt x="4108348" y="207738"/>
                  <a:pt x="4105178" y="206379"/>
                </a:cubicBezTo>
                <a:cubicBezTo>
                  <a:pt x="4084347" y="197322"/>
                  <a:pt x="4066687" y="206153"/>
                  <a:pt x="4047668" y="221096"/>
                </a:cubicBezTo>
                <a:cubicBezTo>
                  <a:pt x="4114008" y="232644"/>
                  <a:pt x="4180348" y="243964"/>
                  <a:pt x="4246915" y="255512"/>
                </a:cubicBezTo>
                <a:cubicBezTo>
                  <a:pt x="4246915" y="257097"/>
                  <a:pt x="4247142" y="258908"/>
                  <a:pt x="4247142" y="260493"/>
                </a:cubicBezTo>
                <a:cubicBezTo>
                  <a:pt x="4242387" y="262531"/>
                  <a:pt x="4237632" y="264568"/>
                  <a:pt x="4231519" y="267059"/>
                </a:cubicBezTo>
                <a:cubicBezTo>
                  <a:pt x="4248274" y="269323"/>
                  <a:pt x="4264350" y="271814"/>
                  <a:pt x="4280652" y="274078"/>
                </a:cubicBezTo>
                <a:cubicBezTo>
                  <a:pt x="4282010" y="274304"/>
                  <a:pt x="4284501" y="273399"/>
                  <a:pt x="4284727" y="272493"/>
                </a:cubicBezTo>
                <a:cubicBezTo>
                  <a:pt x="4293331" y="241700"/>
                  <a:pt x="4315973" y="261172"/>
                  <a:pt x="4332275" y="259814"/>
                </a:cubicBezTo>
                <a:cubicBezTo>
                  <a:pt x="4346765" y="258455"/>
                  <a:pt x="4361256" y="259587"/>
                  <a:pt x="4376200" y="259587"/>
                </a:cubicBezTo>
                <a:cubicBezTo>
                  <a:pt x="4375521" y="286078"/>
                  <a:pt x="4358992" y="283814"/>
                  <a:pt x="4344049" y="284040"/>
                </a:cubicBezTo>
                <a:cubicBezTo>
                  <a:pt x="4344275" y="309173"/>
                  <a:pt x="4328652" y="300116"/>
                  <a:pt x="4315520" y="296267"/>
                </a:cubicBezTo>
                <a:cubicBezTo>
                  <a:pt x="4315294" y="298305"/>
                  <a:pt x="4314841" y="300116"/>
                  <a:pt x="4314614" y="302154"/>
                </a:cubicBezTo>
                <a:cubicBezTo>
                  <a:pt x="4327520" y="305324"/>
                  <a:pt x="4340426" y="308720"/>
                  <a:pt x="4353332" y="311437"/>
                </a:cubicBezTo>
                <a:cubicBezTo>
                  <a:pt x="4370087" y="315060"/>
                  <a:pt x="4387068" y="320494"/>
                  <a:pt x="4403823" y="321173"/>
                </a:cubicBezTo>
                <a:cubicBezTo>
                  <a:pt x="4418766" y="321626"/>
                  <a:pt x="4433710" y="316645"/>
                  <a:pt x="4447295" y="314154"/>
                </a:cubicBezTo>
                <a:cubicBezTo>
                  <a:pt x="4446163" y="310305"/>
                  <a:pt x="4444578" y="303965"/>
                  <a:pt x="4442993" y="297852"/>
                </a:cubicBezTo>
                <a:cubicBezTo>
                  <a:pt x="4449106" y="298305"/>
                  <a:pt x="4454993" y="299210"/>
                  <a:pt x="4461106" y="299437"/>
                </a:cubicBezTo>
                <a:cubicBezTo>
                  <a:pt x="4468352" y="299890"/>
                  <a:pt x="4475597" y="298984"/>
                  <a:pt x="4482616" y="300116"/>
                </a:cubicBezTo>
                <a:cubicBezTo>
                  <a:pt x="4497333" y="302607"/>
                  <a:pt x="4511598" y="306229"/>
                  <a:pt x="4526088" y="309626"/>
                </a:cubicBezTo>
                <a:cubicBezTo>
                  <a:pt x="4537636" y="312116"/>
                  <a:pt x="4549183" y="315512"/>
                  <a:pt x="4560730" y="317324"/>
                </a:cubicBezTo>
                <a:cubicBezTo>
                  <a:pt x="4587674" y="321399"/>
                  <a:pt x="4615297" y="322079"/>
                  <a:pt x="4641335" y="328871"/>
                </a:cubicBezTo>
                <a:cubicBezTo>
                  <a:pt x="4662618" y="334531"/>
                  <a:pt x="4681863" y="347437"/>
                  <a:pt x="4702241" y="357400"/>
                </a:cubicBezTo>
                <a:cubicBezTo>
                  <a:pt x="4688203" y="359890"/>
                  <a:pt x="4674165" y="362154"/>
                  <a:pt x="4660128" y="364645"/>
                </a:cubicBezTo>
                <a:cubicBezTo>
                  <a:pt x="4660354" y="367588"/>
                  <a:pt x="4660354" y="370758"/>
                  <a:pt x="4660580" y="373702"/>
                </a:cubicBezTo>
                <a:cubicBezTo>
                  <a:pt x="4690015" y="375513"/>
                  <a:pt x="4719449" y="377098"/>
                  <a:pt x="4748883" y="378909"/>
                </a:cubicBezTo>
                <a:cubicBezTo>
                  <a:pt x="4749336" y="375966"/>
                  <a:pt x="4750015" y="373249"/>
                  <a:pt x="4750468" y="370305"/>
                </a:cubicBezTo>
                <a:cubicBezTo>
                  <a:pt x="4732807" y="369853"/>
                  <a:pt x="4712430" y="377324"/>
                  <a:pt x="4701562" y="357400"/>
                </a:cubicBezTo>
                <a:cubicBezTo>
                  <a:pt x="4754091" y="365777"/>
                  <a:pt x="4806846" y="374155"/>
                  <a:pt x="4859375" y="382758"/>
                </a:cubicBezTo>
                <a:cubicBezTo>
                  <a:pt x="4863450" y="383438"/>
                  <a:pt x="4870696" y="385023"/>
                  <a:pt x="4870922" y="387060"/>
                </a:cubicBezTo>
                <a:cubicBezTo>
                  <a:pt x="4874545" y="411513"/>
                  <a:pt x="4896281" y="405853"/>
                  <a:pt x="4909866" y="408570"/>
                </a:cubicBezTo>
                <a:cubicBezTo>
                  <a:pt x="4949489" y="416721"/>
                  <a:pt x="4990018" y="421023"/>
                  <a:pt x="5030094" y="427363"/>
                </a:cubicBezTo>
                <a:cubicBezTo>
                  <a:pt x="5036434" y="428268"/>
                  <a:pt x="5045038" y="430080"/>
                  <a:pt x="5048434" y="434382"/>
                </a:cubicBezTo>
                <a:cubicBezTo>
                  <a:pt x="5061340" y="451363"/>
                  <a:pt x="5077868" y="452948"/>
                  <a:pt x="5096887" y="449325"/>
                </a:cubicBezTo>
                <a:cubicBezTo>
                  <a:pt x="5098472" y="449099"/>
                  <a:pt x="5100736" y="451137"/>
                  <a:pt x="5102547" y="452269"/>
                </a:cubicBezTo>
                <a:cubicBezTo>
                  <a:pt x="5099831" y="459514"/>
                  <a:pt x="5097114" y="466080"/>
                  <a:pt x="5093944" y="474231"/>
                </a:cubicBezTo>
                <a:cubicBezTo>
                  <a:pt x="5088057" y="472193"/>
                  <a:pt x="5081943" y="470382"/>
                  <a:pt x="5074245" y="467891"/>
                </a:cubicBezTo>
                <a:cubicBezTo>
                  <a:pt x="5074925" y="492571"/>
                  <a:pt x="5057717" y="472646"/>
                  <a:pt x="5049792" y="477627"/>
                </a:cubicBezTo>
                <a:cubicBezTo>
                  <a:pt x="5054094" y="490080"/>
                  <a:pt x="5068358" y="495288"/>
                  <a:pt x="5079679" y="488495"/>
                </a:cubicBezTo>
                <a:cubicBezTo>
                  <a:pt x="5099604" y="476722"/>
                  <a:pt x="5116585" y="484646"/>
                  <a:pt x="5122925" y="507515"/>
                </a:cubicBezTo>
                <a:cubicBezTo>
                  <a:pt x="5133567" y="508647"/>
                  <a:pt x="5143755" y="509779"/>
                  <a:pt x="5155303" y="510911"/>
                </a:cubicBezTo>
                <a:cubicBezTo>
                  <a:pt x="5149642" y="500269"/>
                  <a:pt x="5137416" y="488495"/>
                  <a:pt x="5152133" y="474910"/>
                </a:cubicBezTo>
                <a:cubicBezTo>
                  <a:pt x="5153039" y="474005"/>
                  <a:pt x="5149190" y="468571"/>
                  <a:pt x="5148510" y="464948"/>
                </a:cubicBezTo>
                <a:cubicBezTo>
                  <a:pt x="5147604" y="459061"/>
                  <a:pt x="5147378" y="452948"/>
                  <a:pt x="5146926" y="447061"/>
                </a:cubicBezTo>
                <a:cubicBezTo>
                  <a:pt x="5151680" y="447287"/>
                  <a:pt x="5158473" y="445476"/>
                  <a:pt x="5160963" y="447967"/>
                </a:cubicBezTo>
                <a:cubicBezTo>
                  <a:pt x="5165718" y="452948"/>
                  <a:pt x="5169567" y="459740"/>
                  <a:pt x="5170699" y="466533"/>
                </a:cubicBezTo>
                <a:cubicBezTo>
                  <a:pt x="5171832" y="472420"/>
                  <a:pt x="5168435" y="478986"/>
                  <a:pt x="5168435" y="479892"/>
                </a:cubicBezTo>
                <a:cubicBezTo>
                  <a:pt x="5189039" y="491892"/>
                  <a:pt x="5206926" y="504345"/>
                  <a:pt x="5226398" y="513175"/>
                </a:cubicBezTo>
                <a:cubicBezTo>
                  <a:pt x="5239983" y="519288"/>
                  <a:pt x="5256059" y="520420"/>
                  <a:pt x="5271002" y="522911"/>
                </a:cubicBezTo>
                <a:cubicBezTo>
                  <a:pt x="5287531" y="525628"/>
                  <a:pt x="5304059" y="527439"/>
                  <a:pt x="5320588" y="529704"/>
                </a:cubicBezTo>
                <a:cubicBezTo>
                  <a:pt x="5321493" y="532647"/>
                  <a:pt x="5322173" y="535364"/>
                  <a:pt x="5323078" y="538307"/>
                </a:cubicBezTo>
                <a:cubicBezTo>
                  <a:pt x="5313343" y="545326"/>
                  <a:pt x="5303380" y="552119"/>
                  <a:pt x="5293644" y="559138"/>
                </a:cubicBezTo>
                <a:cubicBezTo>
                  <a:pt x="5294776" y="560043"/>
                  <a:pt x="5299984" y="564572"/>
                  <a:pt x="5304965" y="568874"/>
                </a:cubicBezTo>
                <a:cubicBezTo>
                  <a:pt x="5317871" y="562987"/>
                  <a:pt x="5330324" y="557100"/>
                  <a:pt x="5342777" y="551666"/>
                </a:cubicBezTo>
                <a:cubicBezTo>
                  <a:pt x="5344135" y="550987"/>
                  <a:pt x="5345946" y="550308"/>
                  <a:pt x="5347079" y="550760"/>
                </a:cubicBezTo>
                <a:cubicBezTo>
                  <a:pt x="5368135" y="558459"/>
                  <a:pt x="5388966" y="566836"/>
                  <a:pt x="5410249" y="573855"/>
                </a:cubicBezTo>
                <a:cubicBezTo>
                  <a:pt x="5422023" y="577704"/>
                  <a:pt x="5434476" y="579289"/>
                  <a:pt x="5446476" y="582459"/>
                </a:cubicBezTo>
                <a:cubicBezTo>
                  <a:pt x="5457118" y="585176"/>
                  <a:pt x="5467759" y="588572"/>
                  <a:pt x="5479533" y="591968"/>
                </a:cubicBezTo>
                <a:cubicBezTo>
                  <a:pt x="5470023" y="618686"/>
                  <a:pt x="5450325" y="591063"/>
                  <a:pt x="5434476" y="608270"/>
                </a:cubicBezTo>
                <a:cubicBezTo>
                  <a:pt x="5459835" y="610535"/>
                  <a:pt x="5480665" y="612346"/>
                  <a:pt x="5499684" y="614157"/>
                </a:cubicBezTo>
                <a:cubicBezTo>
                  <a:pt x="5499458" y="614384"/>
                  <a:pt x="5495835" y="618233"/>
                  <a:pt x="5494023" y="620271"/>
                </a:cubicBezTo>
                <a:cubicBezTo>
                  <a:pt x="5510099" y="626384"/>
                  <a:pt x="5525269" y="632271"/>
                  <a:pt x="5542930" y="638837"/>
                </a:cubicBezTo>
                <a:cubicBezTo>
                  <a:pt x="5538854" y="644044"/>
                  <a:pt x="5536364" y="646988"/>
                  <a:pt x="5531156" y="653328"/>
                </a:cubicBezTo>
                <a:cubicBezTo>
                  <a:pt x="5539081" y="654686"/>
                  <a:pt x="5550402" y="657403"/>
                  <a:pt x="5550628" y="656724"/>
                </a:cubicBezTo>
                <a:cubicBezTo>
                  <a:pt x="5556062" y="639063"/>
                  <a:pt x="5569873" y="647667"/>
                  <a:pt x="5576440" y="651290"/>
                </a:cubicBezTo>
                <a:cubicBezTo>
                  <a:pt x="5597497" y="663063"/>
                  <a:pt x="5624893" y="663063"/>
                  <a:pt x="5639837" y="687969"/>
                </a:cubicBezTo>
                <a:cubicBezTo>
                  <a:pt x="5643912" y="694762"/>
                  <a:pt x="5663610" y="692045"/>
                  <a:pt x="5676290" y="693856"/>
                </a:cubicBezTo>
                <a:cubicBezTo>
                  <a:pt x="5677422" y="691819"/>
                  <a:pt x="5678328" y="689781"/>
                  <a:pt x="5679460" y="687743"/>
                </a:cubicBezTo>
                <a:cubicBezTo>
                  <a:pt x="5680365" y="692271"/>
                  <a:pt x="5681497" y="697026"/>
                  <a:pt x="5682856" y="704045"/>
                </a:cubicBezTo>
                <a:cubicBezTo>
                  <a:pt x="5666101" y="703139"/>
                  <a:pt x="5650931" y="702460"/>
                  <a:pt x="5635761" y="701554"/>
                </a:cubicBezTo>
                <a:cubicBezTo>
                  <a:pt x="5632138" y="698611"/>
                  <a:pt x="5627384" y="692045"/>
                  <a:pt x="5621044" y="690234"/>
                </a:cubicBezTo>
                <a:cubicBezTo>
                  <a:pt x="5590704" y="682083"/>
                  <a:pt x="5560138" y="674611"/>
                  <a:pt x="5529571" y="668045"/>
                </a:cubicBezTo>
                <a:cubicBezTo>
                  <a:pt x="5516665" y="665328"/>
                  <a:pt x="5503307" y="664875"/>
                  <a:pt x="5488590" y="663290"/>
                </a:cubicBezTo>
                <a:cubicBezTo>
                  <a:pt x="5491533" y="667818"/>
                  <a:pt x="5494477" y="677554"/>
                  <a:pt x="5500363" y="680045"/>
                </a:cubicBezTo>
                <a:cubicBezTo>
                  <a:pt x="5533646" y="694083"/>
                  <a:pt x="5567836" y="705630"/>
                  <a:pt x="5601119" y="719441"/>
                </a:cubicBezTo>
                <a:cubicBezTo>
                  <a:pt x="5607911" y="722159"/>
                  <a:pt x="5612214" y="730762"/>
                  <a:pt x="5617648" y="736649"/>
                </a:cubicBezTo>
                <a:cubicBezTo>
                  <a:pt x="5616289" y="738461"/>
                  <a:pt x="5614704" y="740272"/>
                  <a:pt x="5613346" y="742083"/>
                </a:cubicBezTo>
                <a:cubicBezTo>
                  <a:pt x="5602930" y="737328"/>
                  <a:pt x="5592289" y="732574"/>
                  <a:pt x="5581873" y="727819"/>
                </a:cubicBezTo>
                <a:cubicBezTo>
                  <a:pt x="5581873" y="727819"/>
                  <a:pt x="5581873" y="727819"/>
                  <a:pt x="5581873" y="727819"/>
                </a:cubicBezTo>
                <a:cubicBezTo>
                  <a:pt x="5582100" y="728498"/>
                  <a:pt x="5582100" y="729177"/>
                  <a:pt x="5582326" y="730083"/>
                </a:cubicBezTo>
                <a:cubicBezTo>
                  <a:pt x="5583232" y="728951"/>
                  <a:pt x="5584138" y="727819"/>
                  <a:pt x="5585044" y="726687"/>
                </a:cubicBezTo>
                <a:cubicBezTo>
                  <a:pt x="5582553" y="724875"/>
                  <a:pt x="5580515" y="722838"/>
                  <a:pt x="5577798" y="721479"/>
                </a:cubicBezTo>
                <a:cubicBezTo>
                  <a:pt x="5552439" y="710385"/>
                  <a:pt x="5527081" y="699743"/>
                  <a:pt x="5501948" y="688422"/>
                </a:cubicBezTo>
                <a:cubicBezTo>
                  <a:pt x="5490854" y="683441"/>
                  <a:pt x="5480438" y="677328"/>
                  <a:pt x="5465721" y="669856"/>
                </a:cubicBezTo>
                <a:cubicBezTo>
                  <a:pt x="5454174" y="673026"/>
                  <a:pt x="5435381" y="682309"/>
                  <a:pt x="5435155" y="650837"/>
                </a:cubicBezTo>
                <a:cubicBezTo>
                  <a:pt x="5435155" y="646535"/>
                  <a:pt x="5421570" y="638158"/>
                  <a:pt x="5415683" y="639063"/>
                </a:cubicBezTo>
                <a:cubicBezTo>
                  <a:pt x="5402777" y="641327"/>
                  <a:pt x="5390098" y="637478"/>
                  <a:pt x="5379456" y="638384"/>
                </a:cubicBezTo>
                <a:cubicBezTo>
                  <a:pt x="5347305" y="640648"/>
                  <a:pt x="5326022" y="620271"/>
                  <a:pt x="5299531" y="611214"/>
                </a:cubicBezTo>
                <a:cubicBezTo>
                  <a:pt x="5295229" y="620044"/>
                  <a:pt x="5290701" y="629780"/>
                  <a:pt x="5285719" y="640422"/>
                </a:cubicBezTo>
                <a:cubicBezTo>
                  <a:pt x="5274625" y="634082"/>
                  <a:pt x="5259002" y="630686"/>
                  <a:pt x="5278474" y="607591"/>
                </a:cubicBezTo>
                <a:cubicBezTo>
                  <a:pt x="5263757" y="608270"/>
                  <a:pt x="5253795" y="608723"/>
                  <a:pt x="5243832" y="609176"/>
                </a:cubicBezTo>
                <a:cubicBezTo>
                  <a:pt x="5238625" y="600119"/>
                  <a:pt x="5233643" y="591063"/>
                  <a:pt x="5227757" y="580421"/>
                </a:cubicBezTo>
                <a:cubicBezTo>
                  <a:pt x="5227304" y="580874"/>
                  <a:pt x="5229115" y="577704"/>
                  <a:pt x="5230021" y="577930"/>
                </a:cubicBezTo>
                <a:cubicBezTo>
                  <a:pt x="5248587" y="583591"/>
                  <a:pt x="5266927" y="589931"/>
                  <a:pt x="5286851" y="596497"/>
                </a:cubicBezTo>
                <a:cubicBezTo>
                  <a:pt x="5290021" y="590383"/>
                  <a:pt x="5293191" y="584270"/>
                  <a:pt x="5298851" y="573629"/>
                </a:cubicBezTo>
                <a:cubicBezTo>
                  <a:pt x="5258323" y="573629"/>
                  <a:pt x="5221869" y="573629"/>
                  <a:pt x="5185869" y="573629"/>
                </a:cubicBezTo>
                <a:cubicBezTo>
                  <a:pt x="5193341" y="587893"/>
                  <a:pt x="5198775" y="598534"/>
                  <a:pt x="5204662" y="608950"/>
                </a:cubicBezTo>
                <a:cubicBezTo>
                  <a:pt x="5212133" y="622535"/>
                  <a:pt x="5223454" y="624346"/>
                  <a:pt x="5242021" y="620723"/>
                </a:cubicBezTo>
                <a:cubicBezTo>
                  <a:pt x="5233870" y="615289"/>
                  <a:pt x="5230247" y="612799"/>
                  <a:pt x="5226172" y="610082"/>
                </a:cubicBezTo>
                <a:cubicBezTo>
                  <a:pt x="5228209" y="608497"/>
                  <a:pt x="5228662" y="607818"/>
                  <a:pt x="5229341" y="607818"/>
                </a:cubicBezTo>
                <a:cubicBezTo>
                  <a:pt x="5234549" y="607591"/>
                  <a:pt x="5239530" y="607818"/>
                  <a:pt x="5244738" y="608044"/>
                </a:cubicBezTo>
                <a:close/>
                <a:moveTo>
                  <a:pt x="3188413" y="277701"/>
                </a:moveTo>
                <a:cubicBezTo>
                  <a:pt x="3180941" y="252568"/>
                  <a:pt x="3156941" y="252795"/>
                  <a:pt x="3137922" y="244191"/>
                </a:cubicBezTo>
                <a:cubicBezTo>
                  <a:pt x="3143356" y="258002"/>
                  <a:pt x="3150828" y="269550"/>
                  <a:pt x="3159432" y="280191"/>
                </a:cubicBezTo>
                <a:cubicBezTo>
                  <a:pt x="3164186" y="286078"/>
                  <a:pt x="3170526" y="290380"/>
                  <a:pt x="3176186" y="295361"/>
                </a:cubicBezTo>
                <a:cubicBezTo>
                  <a:pt x="3180488" y="289248"/>
                  <a:pt x="3184564" y="283135"/>
                  <a:pt x="3188866" y="277248"/>
                </a:cubicBezTo>
                <a:cubicBezTo>
                  <a:pt x="3197017" y="289022"/>
                  <a:pt x="3208564" y="289022"/>
                  <a:pt x="3221243" y="286984"/>
                </a:cubicBezTo>
                <a:cubicBezTo>
                  <a:pt x="3232112" y="285172"/>
                  <a:pt x="3243206" y="284493"/>
                  <a:pt x="3256112" y="283361"/>
                </a:cubicBezTo>
                <a:cubicBezTo>
                  <a:pt x="3255885" y="284040"/>
                  <a:pt x="3257017" y="279286"/>
                  <a:pt x="3257017" y="279286"/>
                </a:cubicBezTo>
                <a:cubicBezTo>
                  <a:pt x="3276716" y="276342"/>
                  <a:pt x="3293244" y="273852"/>
                  <a:pt x="3309773" y="271361"/>
                </a:cubicBezTo>
                <a:cubicBezTo>
                  <a:pt x="3309320" y="269550"/>
                  <a:pt x="3308867" y="267738"/>
                  <a:pt x="3308414" y="265927"/>
                </a:cubicBezTo>
                <a:cubicBezTo>
                  <a:pt x="3303433" y="263663"/>
                  <a:pt x="3298452" y="261399"/>
                  <a:pt x="3291206" y="258229"/>
                </a:cubicBezTo>
                <a:cubicBezTo>
                  <a:pt x="3300263" y="254153"/>
                  <a:pt x="3306829" y="251436"/>
                  <a:pt x="3313622" y="248493"/>
                </a:cubicBezTo>
                <a:cubicBezTo>
                  <a:pt x="3305244" y="234002"/>
                  <a:pt x="3295055" y="235813"/>
                  <a:pt x="3283508" y="242832"/>
                </a:cubicBezTo>
                <a:cubicBezTo>
                  <a:pt x="3279206" y="245549"/>
                  <a:pt x="3273546" y="247134"/>
                  <a:pt x="3268338" y="247361"/>
                </a:cubicBezTo>
                <a:cubicBezTo>
                  <a:pt x="3252942" y="248040"/>
                  <a:pt x="3237546" y="247587"/>
                  <a:pt x="3220791" y="247587"/>
                </a:cubicBezTo>
                <a:cubicBezTo>
                  <a:pt x="3211508" y="255965"/>
                  <a:pt x="3199960" y="266833"/>
                  <a:pt x="3188413" y="277701"/>
                </a:cubicBezTo>
                <a:close/>
                <a:moveTo>
                  <a:pt x="4411068" y="564572"/>
                </a:moveTo>
                <a:cubicBezTo>
                  <a:pt x="4428502" y="584270"/>
                  <a:pt x="4445936" y="603968"/>
                  <a:pt x="4463370" y="623440"/>
                </a:cubicBezTo>
                <a:cubicBezTo>
                  <a:pt x="4462012" y="625025"/>
                  <a:pt x="4460654" y="626610"/>
                  <a:pt x="4459521" y="628422"/>
                </a:cubicBezTo>
                <a:cubicBezTo>
                  <a:pt x="4448427" y="621855"/>
                  <a:pt x="4437332" y="615289"/>
                  <a:pt x="4427370" y="609402"/>
                </a:cubicBezTo>
                <a:cubicBezTo>
                  <a:pt x="4420351" y="638610"/>
                  <a:pt x="4421710" y="639742"/>
                  <a:pt x="4480578" y="647667"/>
                </a:cubicBezTo>
                <a:cubicBezTo>
                  <a:pt x="4480805" y="645403"/>
                  <a:pt x="4480578" y="642912"/>
                  <a:pt x="4481484" y="641101"/>
                </a:cubicBezTo>
                <a:cubicBezTo>
                  <a:pt x="4498465" y="603063"/>
                  <a:pt x="4488956" y="586761"/>
                  <a:pt x="4451144" y="572723"/>
                </a:cubicBezTo>
                <a:cubicBezTo>
                  <a:pt x="4434616" y="566610"/>
                  <a:pt x="4422615" y="547817"/>
                  <a:pt x="4408578" y="534685"/>
                </a:cubicBezTo>
                <a:cubicBezTo>
                  <a:pt x="4410162" y="532647"/>
                  <a:pt x="4411747" y="530836"/>
                  <a:pt x="4413332" y="528798"/>
                </a:cubicBezTo>
                <a:cubicBezTo>
                  <a:pt x="4423747" y="530609"/>
                  <a:pt x="4434163" y="532421"/>
                  <a:pt x="4444125" y="534005"/>
                </a:cubicBezTo>
                <a:cubicBezTo>
                  <a:pt x="4447295" y="524496"/>
                  <a:pt x="4449785" y="517024"/>
                  <a:pt x="4453408" y="506382"/>
                </a:cubicBezTo>
                <a:cubicBezTo>
                  <a:pt x="4439144" y="495967"/>
                  <a:pt x="4423974" y="485099"/>
                  <a:pt x="4408804" y="474005"/>
                </a:cubicBezTo>
                <a:cubicBezTo>
                  <a:pt x="4407445" y="475590"/>
                  <a:pt x="4406313" y="477175"/>
                  <a:pt x="4404955" y="478760"/>
                </a:cubicBezTo>
                <a:cubicBezTo>
                  <a:pt x="4422163" y="507062"/>
                  <a:pt x="4396351" y="502533"/>
                  <a:pt x="4384351" y="505477"/>
                </a:cubicBezTo>
                <a:cubicBezTo>
                  <a:pt x="4393860" y="526307"/>
                  <a:pt x="4402464" y="545779"/>
                  <a:pt x="4411294" y="565025"/>
                </a:cubicBezTo>
                <a:cubicBezTo>
                  <a:pt x="4400427" y="554609"/>
                  <a:pt x="4389785" y="544194"/>
                  <a:pt x="4378917" y="534005"/>
                </a:cubicBezTo>
                <a:cubicBezTo>
                  <a:pt x="4378011" y="535364"/>
                  <a:pt x="4377105" y="536722"/>
                  <a:pt x="4376200" y="537855"/>
                </a:cubicBezTo>
                <a:cubicBezTo>
                  <a:pt x="4385709" y="554609"/>
                  <a:pt x="4395219" y="571364"/>
                  <a:pt x="4404955" y="588119"/>
                </a:cubicBezTo>
                <a:cubicBezTo>
                  <a:pt x="4406540" y="587666"/>
                  <a:pt x="4408125" y="587440"/>
                  <a:pt x="4409936" y="586987"/>
                </a:cubicBezTo>
                <a:cubicBezTo>
                  <a:pt x="4410389" y="579515"/>
                  <a:pt x="4410842" y="572044"/>
                  <a:pt x="4411068" y="564572"/>
                </a:cubicBezTo>
                <a:close/>
                <a:moveTo>
                  <a:pt x="1601225" y="194379"/>
                </a:moveTo>
                <a:cubicBezTo>
                  <a:pt x="1586961" y="207285"/>
                  <a:pt x="1572018" y="218832"/>
                  <a:pt x="1549829" y="219964"/>
                </a:cubicBezTo>
                <a:cubicBezTo>
                  <a:pt x="1551640" y="212266"/>
                  <a:pt x="1553225" y="208190"/>
                  <a:pt x="1553678" y="203889"/>
                </a:cubicBezTo>
                <a:cubicBezTo>
                  <a:pt x="1554131" y="198681"/>
                  <a:pt x="1553904" y="193473"/>
                  <a:pt x="1553904" y="192794"/>
                </a:cubicBezTo>
                <a:cubicBezTo>
                  <a:pt x="1468998" y="206153"/>
                  <a:pt x="1385902" y="223813"/>
                  <a:pt x="1300090" y="221776"/>
                </a:cubicBezTo>
                <a:cubicBezTo>
                  <a:pt x="1299637" y="219285"/>
                  <a:pt x="1298958" y="216794"/>
                  <a:pt x="1298505" y="214304"/>
                </a:cubicBezTo>
                <a:cubicBezTo>
                  <a:pt x="1304845" y="212492"/>
                  <a:pt x="1311184" y="210455"/>
                  <a:pt x="1317298" y="208643"/>
                </a:cubicBezTo>
                <a:cubicBezTo>
                  <a:pt x="1314354" y="199587"/>
                  <a:pt x="1311637" y="190756"/>
                  <a:pt x="1308694" y="181700"/>
                </a:cubicBezTo>
                <a:cubicBezTo>
                  <a:pt x="1306656" y="182152"/>
                  <a:pt x="1304618" y="182605"/>
                  <a:pt x="1302581" y="183058"/>
                </a:cubicBezTo>
                <a:cubicBezTo>
                  <a:pt x="1300996" y="187586"/>
                  <a:pt x="1299411" y="192341"/>
                  <a:pt x="1297373" y="197775"/>
                </a:cubicBezTo>
                <a:cubicBezTo>
                  <a:pt x="1283109" y="193473"/>
                  <a:pt x="1269750" y="189624"/>
                  <a:pt x="1272014" y="212719"/>
                </a:cubicBezTo>
                <a:cubicBezTo>
                  <a:pt x="1272467" y="216794"/>
                  <a:pt x="1263184" y="225625"/>
                  <a:pt x="1258429" y="225398"/>
                </a:cubicBezTo>
                <a:cubicBezTo>
                  <a:pt x="1242127" y="224945"/>
                  <a:pt x="1226051" y="221549"/>
                  <a:pt x="1209749" y="219059"/>
                </a:cubicBezTo>
                <a:cubicBezTo>
                  <a:pt x="1204995" y="227436"/>
                  <a:pt x="1200240" y="235134"/>
                  <a:pt x="1195711" y="243059"/>
                </a:cubicBezTo>
                <a:cubicBezTo>
                  <a:pt x="1207712" y="245097"/>
                  <a:pt x="1219259" y="246908"/>
                  <a:pt x="1230806" y="248946"/>
                </a:cubicBezTo>
                <a:cubicBezTo>
                  <a:pt x="1230353" y="252568"/>
                  <a:pt x="1229900" y="256417"/>
                  <a:pt x="1229221" y="260040"/>
                </a:cubicBezTo>
                <a:cubicBezTo>
                  <a:pt x="1216089" y="258229"/>
                  <a:pt x="1200240" y="260719"/>
                  <a:pt x="1190504" y="253927"/>
                </a:cubicBezTo>
                <a:cubicBezTo>
                  <a:pt x="1173523" y="242380"/>
                  <a:pt x="1161749" y="253474"/>
                  <a:pt x="1147485" y="258455"/>
                </a:cubicBezTo>
                <a:cubicBezTo>
                  <a:pt x="1154503" y="258908"/>
                  <a:pt x="1161522" y="259587"/>
                  <a:pt x="1168541" y="260040"/>
                </a:cubicBezTo>
                <a:cubicBezTo>
                  <a:pt x="1168541" y="261851"/>
                  <a:pt x="1168541" y="263889"/>
                  <a:pt x="1168541" y="265701"/>
                </a:cubicBezTo>
                <a:cubicBezTo>
                  <a:pt x="1164013" y="265701"/>
                  <a:pt x="1159485" y="264795"/>
                  <a:pt x="1155183" y="265927"/>
                </a:cubicBezTo>
                <a:cubicBezTo>
                  <a:pt x="1139107" y="270002"/>
                  <a:pt x="1122352" y="279059"/>
                  <a:pt x="1112843" y="255512"/>
                </a:cubicBezTo>
                <a:cubicBezTo>
                  <a:pt x="1112390" y="254606"/>
                  <a:pt x="1105371" y="254832"/>
                  <a:pt x="1102654" y="256417"/>
                </a:cubicBezTo>
                <a:cubicBezTo>
                  <a:pt x="1087710" y="265474"/>
                  <a:pt x="1072993" y="275210"/>
                  <a:pt x="1059861" y="283588"/>
                </a:cubicBezTo>
                <a:cubicBezTo>
                  <a:pt x="1078880" y="320494"/>
                  <a:pt x="1029068" y="302607"/>
                  <a:pt x="1027483" y="326380"/>
                </a:cubicBezTo>
                <a:cubicBezTo>
                  <a:pt x="1036766" y="327513"/>
                  <a:pt x="1047181" y="331814"/>
                  <a:pt x="1055785" y="329324"/>
                </a:cubicBezTo>
                <a:cubicBezTo>
                  <a:pt x="1070955" y="325248"/>
                  <a:pt x="1084314" y="313475"/>
                  <a:pt x="1099484" y="311210"/>
                </a:cubicBezTo>
                <a:cubicBezTo>
                  <a:pt x="1135258" y="306003"/>
                  <a:pt x="1170806" y="292644"/>
                  <a:pt x="1208164" y="305097"/>
                </a:cubicBezTo>
                <a:cubicBezTo>
                  <a:pt x="1216542" y="307814"/>
                  <a:pt x="1227410" y="305776"/>
                  <a:pt x="1236467" y="303739"/>
                </a:cubicBezTo>
                <a:cubicBezTo>
                  <a:pt x="1255938" y="299210"/>
                  <a:pt x="1275184" y="293323"/>
                  <a:pt x="1293977" y="287889"/>
                </a:cubicBezTo>
                <a:cubicBezTo>
                  <a:pt x="1295562" y="281550"/>
                  <a:pt x="1294882" y="272493"/>
                  <a:pt x="1298958" y="268418"/>
                </a:cubicBezTo>
                <a:cubicBezTo>
                  <a:pt x="1312317" y="255965"/>
                  <a:pt x="1370506" y="254832"/>
                  <a:pt x="1386129" y="265021"/>
                </a:cubicBezTo>
                <a:cubicBezTo>
                  <a:pt x="1402204" y="275663"/>
                  <a:pt x="1417374" y="273625"/>
                  <a:pt x="1422129" y="260267"/>
                </a:cubicBezTo>
                <a:cubicBezTo>
                  <a:pt x="1431186" y="235134"/>
                  <a:pt x="1439563" y="232417"/>
                  <a:pt x="1466281" y="237172"/>
                </a:cubicBezTo>
                <a:cubicBezTo>
                  <a:pt x="1480771" y="239663"/>
                  <a:pt x="1496394" y="235587"/>
                  <a:pt x="1511564" y="233776"/>
                </a:cubicBezTo>
                <a:cubicBezTo>
                  <a:pt x="1519942" y="232644"/>
                  <a:pt x="1528092" y="227662"/>
                  <a:pt x="1536244" y="227889"/>
                </a:cubicBezTo>
                <a:cubicBezTo>
                  <a:pt x="1563640" y="228568"/>
                  <a:pt x="1587640" y="219738"/>
                  <a:pt x="1617075" y="203662"/>
                </a:cubicBezTo>
                <a:cubicBezTo>
                  <a:pt x="1609603" y="199360"/>
                  <a:pt x="1605074" y="196643"/>
                  <a:pt x="1600320" y="193700"/>
                </a:cubicBezTo>
                <a:cubicBezTo>
                  <a:pt x="1622962" y="185322"/>
                  <a:pt x="1645830" y="176945"/>
                  <a:pt x="1668471" y="168794"/>
                </a:cubicBezTo>
                <a:cubicBezTo>
                  <a:pt x="1676849" y="165850"/>
                  <a:pt x="1685226" y="163133"/>
                  <a:pt x="1693604" y="160416"/>
                </a:cubicBezTo>
                <a:cubicBezTo>
                  <a:pt x="1692924" y="157473"/>
                  <a:pt x="1692019" y="154303"/>
                  <a:pt x="1691340" y="151360"/>
                </a:cubicBezTo>
                <a:cubicBezTo>
                  <a:pt x="1680472" y="152945"/>
                  <a:pt x="1669377" y="153850"/>
                  <a:pt x="1658735" y="155888"/>
                </a:cubicBezTo>
                <a:cubicBezTo>
                  <a:pt x="1652849" y="157020"/>
                  <a:pt x="1647188" y="161096"/>
                  <a:pt x="1641301" y="161096"/>
                </a:cubicBezTo>
                <a:cubicBezTo>
                  <a:pt x="1623188" y="161096"/>
                  <a:pt x="1604169" y="156341"/>
                  <a:pt x="1591716" y="171737"/>
                </a:cubicBezTo>
                <a:cubicBezTo>
                  <a:pt x="1595565" y="180341"/>
                  <a:pt x="1598508" y="187360"/>
                  <a:pt x="1601225" y="194379"/>
                </a:cubicBezTo>
                <a:close/>
                <a:moveTo>
                  <a:pt x="4731902" y="413778"/>
                </a:moveTo>
                <a:cubicBezTo>
                  <a:pt x="4730770" y="411966"/>
                  <a:pt x="4729864" y="410381"/>
                  <a:pt x="4728732" y="408570"/>
                </a:cubicBezTo>
                <a:cubicBezTo>
                  <a:pt x="4718996" y="412646"/>
                  <a:pt x="4709260" y="416721"/>
                  <a:pt x="4698845" y="421023"/>
                </a:cubicBezTo>
                <a:cubicBezTo>
                  <a:pt x="4681637" y="406306"/>
                  <a:pt x="4678467" y="406759"/>
                  <a:pt x="4670995" y="433023"/>
                </a:cubicBezTo>
                <a:cubicBezTo>
                  <a:pt x="4679147" y="426457"/>
                  <a:pt x="4683675" y="422608"/>
                  <a:pt x="4690241" y="417627"/>
                </a:cubicBezTo>
                <a:cubicBezTo>
                  <a:pt x="4691600" y="426231"/>
                  <a:pt x="4692505" y="433476"/>
                  <a:pt x="4693864" y="442306"/>
                </a:cubicBezTo>
                <a:cubicBezTo>
                  <a:pt x="4678014" y="437778"/>
                  <a:pt x="4665788" y="433476"/>
                  <a:pt x="4653335" y="430533"/>
                </a:cubicBezTo>
                <a:cubicBezTo>
                  <a:pt x="4636580" y="426683"/>
                  <a:pt x="4617561" y="430080"/>
                  <a:pt x="4606693" y="410834"/>
                </a:cubicBezTo>
                <a:cubicBezTo>
                  <a:pt x="4605561" y="408570"/>
                  <a:pt x="4594919" y="411740"/>
                  <a:pt x="4588806" y="412193"/>
                </a:cubicBezTo>
                <a:cubicBezTo>
                  <a:pt x="4588580" y="414910"/>
                  <a:pt x="4588353" y="417853"/>
                  <a:pt x="4587900" y="420570"/>
                </a:cubicBezTo>
                <a:cubicBezTo>
                  <a:pt x="4602844" y="425778"/>
                  <a:pt x="4617787" y="430759"/>
                  <a:pt x="4632731" y="435967"/>
                </a:cubicBezTo>
                <a:cubicBezTo>
                  <a:pt x="4630240" y="438910"/>
                  <a:pt x="4626844" y="442759"/>
                  <a:pt x="4623901" y="446608"/>
                </a:cubicBezTo>
                <a:cubicBezTo>
                  <a:pt x="4633863" y="451816"/>
                  <a:pt x="4642467" y="456344"/>
                  <a:pt x="4651297" y="460873"/>
                </a:cubicBezTo>
                <a:cubicBezTo>
                  <a:pt x="4650392" y="463137"/>
                  <a:pt x="4649486" y="465627"/>
                  <a:pt x="4648807" y="467891"/>
                </a:cubicBezTo>
                <a:cubicBezTo>
                  <a:pt x="4631599" y="463363"/>
                  <a:pt x="4614618" y="458608"/>
                  <a:pt x="4594466" y="453174"/>
                </a:cubicBezTo>
                <a:cubicBezTo>
                  <a:pt x="4605787" y="488722"/>
                  <a:pt x="4610316" y="490760"/>
                  <a:pt x="4633184" y="478080"/>
                </a:cubicBezTo>
                <a:cubicBezTo>
                  <a:pt x="4648580" y="488948"/>
                  <a:pt x="4663297" y="499364"/>
                  <a:pt x="4678694" y="510232"/>
                </a:cubicBezTo>
                <a:cubicBezTo>
                  <a:pt x="4692732" y="502081"/>
                  <a:pt x="4690241" y="472873"/>
                  <a:pt x="4717411" y="480344"/>
                </a:cubicBezTo>
                <a:cubicBezTo>
                  <a:pt x="4713789" y="487590"/>
                  <a:pt x="4710166" y="494835"/>
                  <a:pt x="4705185" y="505024"/>
                </a:cubicBezTo>
                <a:cubicBezTo>
                  <a:pt x="4720354" y="513854"/>
                  <a:pt x="4736204" y="522685"/>
                  <a:pt x="4752506" y="532194"/>
                </a:cubicBezTo>
                <a:cubicBezTo>
                  <a:pt x="4754544" y="524496"/>
                  <a:pt x="4755902" y="519288"/>
                  <a:pt x="4758166" y="510458"/>
                </a:cubicBezTo>
                <a:cubicBezTo>
                  <a:pt x="4782846" y="556421"/>
                  <a:pt x="4804129" y="513854"/>
                  <a:pt x="4826771" y="511590"/>
                </a:cubicBezTo>
                <a:cubicBezTo>
                  <a:pt x="4826091" y="523364"/>
                  <a:pt x="4825639" y="534458"/>
                  <a:pt x="4824959" y="548043"/>
                </a:cubicBezTo>
                <a:cubicBezTo>
                  <a:pt x="4835601" y="541930"/>
                  <a:pt x="4843979" y="537175"/>
                  <a:pt x="4853261" y="531968"/>
                </a:cubicBezTo>
                <a:cubicBezTo>
                  <a:pt x="4855979" y="540119"/>
                  <a:pt x="4858469" y="548270"/>
                  <a:pt x="4862318" y="560270"/>
                </a:cubicBezTo>
                <a:cubicBezTo>
                  <a:pt x="4861186" y="559591"/>
                  <a:pt x="4864130" y="561628"/>
                  <a:pt x="4867753" y="562987"/>
                </a:cubicBezTo>
                <a:cubicBezTo>
                  <a:pt x="4871375" y="564572"/>
                  <a:pt x="4875451" y="565477"/>
                  <a:pt x="4880658" y="567062"/>
                </a:cubicBezTo>
                <a:cubicBezTo>
                  <a:pt x="4869790" y="536949"/>
                  <a:pt x="4871375" y="533553"/>
                  <a:pt x="4898772" y="539892"/>
                </a:cubicBezTo>
                <a:cubicBezTo>
                  <a:pt x="4917791" y="544421"/>
                  <a:pt x="4935225" y="556194"/>
                  <a:pt x="4954244" y="565025"/>
                </a:cubicBezTo>
                <a:cubicBezTo>
                  <a:pt x="4958546" y="562081"/>
                  <a:pt x="4967150" y="556194"/>
                  <a:pt x="4976886" y="549402"/>
                </a:cubicBezTo>
                <a:cubicBezTo>
                  <a:pt x="4956961" y="537175"/>
                  <a:pt x="4936131" y="524269"/>
                  <a:pt x="4914168" y="510911"/>
                </a:cubicBezTo>
                <a:cubicBezTo>
                  <a:pt x="4889715" y="523364"/>
                  <a:pt x="4872281" y="520873"/>
                  <a:pt x="4855300" y="499590"/>
                </a:cubicBezTo>
                <a:cubicBezTo>
                  <a:pt x="4848054" y="490533"/>
                  <a:pt x="4842620" y="480344"/>
                  <a:pt x="4836280" y="470608"/>
                </a:cubicBezTo>
                <a:cubicBezTo>
                  <a:pt x="4830394" y="461552"/>
                  <a:pt x="4815450" y="462231"/>
                  <a:pt x="4810922" y="472193"/>
                </a:cubicBezTo>
                <a:cubicBezTo>
                  <a:pt x="4807978" y="478533"/>
                  <a:pt x="4806167" y="485552"/>
                  <a:pt x="4805940" y="486458"/>
                </a:cubicBezTo>
                <a:cubicBezTo>
                  <a:pt x="4777638" y="477175"/>
                  <a:pt x="4751374" y="468571"/>
                  <a:pt x="4724203" y="459740"/>
                </a:cubicBezTo>
                <a:cubicBezTo>
                  <a:pt x="4726015" y="452269"/>
                  <a:pt x="4745713" y="439363"/>
                  <a:pt x="4722166" y="428268"/>
                </a:cubicBezTo>
                <a:cubicBezTo>
                  <a:pt x="4725789" y="422834"/>
                  <a:pt x="4728732" y="418306"/>
                  <a:pt x="4731902" y="413778"/>
                </a:cubicBezTo>
                <a:close/>
                <a:moveTo>
                  <a:pt x="5086246" y="566383"/>
                </a:moveTo>
                <a:cubicBezTo>
                  <a:pt x="5086246" y="566610"/>
                  <a:pt x="5085566" y="565704"/>
                  <a:pt x="5085793" y="565251"/>
                </a:cubicBezTo>
                <a:cubicBezTo>
                  <a:pt x="5086019" y="564798"/>
                  <a:pt x="5086925" y="564572"/>
                  <a:pt x="5087604" y="564119"/>
                </a:cubicBezTo>
                <a:cubicBezTo>
                  <a:pt x="5091000" y="561402"/>
                  <a:pt x="5095755" y="559591"/>
                  <a:pt x="5097566" y="555968"/>
                </a:cubicBezTo>
                <a:cubicBezTo>
                  <a:pt x="5104132" y="542156"/>
                  <a:pt x="5091906" y="533100"/>
                  <a:pt x="5084207" y="530383"/>
                </a:cubicBezTo>
                <a:cubicBezTo>
                  <a:pt x="5073113" y="526307"/>
                  <a:pt x="5059075" y="529251"/>
                  <a:pt x="5046396" y="529251"/>
                </a:cubicBezTo>
                <a:cubicBezTo>
                  <a:pt x="5046170" y="531741"/>
                  <a:pt x="5046170" y="534232"/>
                  <a:pt x="5045943" y="536722"/>
                </a:cubicBezTo>
                <a:cubicBezTo>
                  <a:pt x="5056359" y="542383"/>
                  <a:pt x="5067000" y="548270"/>
                  <a:pt x="5077415" y="553930"/>
                </a:cubicBezTo>
                <a:cubicBezTo>
                  <a:pt x="5076962" y="555742"/>
                  <a:pt x="5076283" y="557553"/>
                  <a:pt x="5075830" y="559364"/>
                </a:cubicBezTo>
                <a:cubicBezTo>
                  <a:pt x="5052056" y="556194"/>
                  <a:pt x="5028282" y="553251"/>
                  <a:pt x="5004509" y="550081"/>
                </a:cubicBezTo>
                <a:cubicBezTo>
                  <a:pt x="5004961" y="547364"/>
                  <a:pt x="5005188" y="544647"/>
                  <a:pt x="5005641" y="541930"/>
                </a:cubicBezTo>
                <a:cubicBezTo>
                  <a:pt x="5010396" y="542609"/>
                  <a:pt x="5015377" y="543062"/>
                  <a:pt x="5020584" y="543741"/>
                </a:cubicBezTo>
                <a:cubicBezTo>
                  <a:pt x="5019000" y="532873"/>
                  <a:pt x="5017641" y="523590"/>
                  <a:pt x="5016509" y="516118"/>
                </a:cubicBezTo>
                <a:cubicBezTo>
                  <a:pt x="5000660" y="516118"/>
                  <a:pt x="4986622" y="516118"/>
                  <a:pt x="4975074" y="516118"/>
                </a:cubicBezTo>
                <a:cubicBezTo>
                  <a:pt x="4982773" y="530836"/>
                  <a:pt x="4990471" y="546006"/>
                  <a:pt x="4999527" y="563893"/>
                </a:cubicBezTo>
                <a:cubicBezTo>
                  <a:pt x="5000886" y="563666"/>
                  <a:pt x="5008811" y="562081"/>
                  <a:pt x="5010396" y="561855"/>
                </a:cubicBezTo>
                <a:cubicBezTo>
                  <a:pt x="5017868" y="568874"/>
                  <a:pt x="5021490" y="574534"/>
                  <a:pt x="5026471" y="576346"/>
                </a:cubicBezTo>
                <a:cubicBezTo>
                  <a:pt x="5032811" y="578610"/>
                  <a:pt x="5040056" y="577930"/>
                  <a:pt x="5050471" y="578610"/>
                </a:cubicBezTo>
                <a:cubicBezTo>
                  <a:pt x="5044132" y="573629"/>
                  <a:pt x="5041188" y="571364"/>
                  <a:pt x="5038018" y="569100"/>
                </a:cubicBezTo>
                <a:cubicBezTo>
                  <a:pt x="5039151" y="567062"/>
                  <a:pt x="5040509" y="564798"/>
                  <a:pt x="5041641" y="562760"/>
                </a:cubicBezTo>
                <a:cubicBezTo>
                  <a:pt x="5050471" y="567968"/>
                  <a:pt x="5061113" y="571591"/>
                  <a:pt x="5067905" y="578610"/>
                </a:cubicBezTo>
                <a:cubicBezTo>
                  <a:pt x="5077642" y="588572"/>
                  <a:pt x="5084661" y="601252"/>
                  <a:pt x="5093038" y="613025"/>
                </a:cubicBezTo>
                <a:cubicBezTo>
                  <a:pt x="5083075" y="616195"/>
                  <a:pt x="5077189" y="618006"/>
                  <a:pt x="5071528" y="619591"/>
                </a:cubicBezTo>
                <a:cubicBezTo>
                  <a:pt x="5071754" y="621176"/>
                  <a:pt x="5071754" y="622761"/>
                  <a:pt x="5071981" y="624346"/>
                </a:cubicBezTo>
                <a:cubicBezTo>
                  <a:pt x="5083075" y="625478"/>
                  <a:pt x="5094170" y="626384"/>
                  <a:pt x="5109113" y="627742"/>
                </a:cubicBezTo>
                <a:cubicBezTo>
                  <a:pt x="5087378" y="655139"/>
                  <a:pt x="5072208" y="620271"/>
                  <a:pt x="5055226" y="629101"/>
                </a:cubicBezTo>
                <a:cubicBezTo>
                  <a:pt x="5060887" y="637931"/>
                  <a:pt x="5066547" y="647214"/>
                  <a:pt x="5074245" y="659214"/>
                </a:cubicBezTo>
                <a:cubicBezTo>
                  <a:pt x="5055453" y="664196"/>
                  <a:pt x="5038018" y="668950"/>
                  <a:pt x="5019226" y="673932"/>
                </a:cubicBezTo>
                <a:cubicBezTo>
                  <a:pt x="5021717" y="680271"/>
                  <a:pt x="5023528" y="684800"/>
                  <a:pt x="5026245" y="691819"/>
                </a:cubicBezTo>
                <a:cubicBezTo>
                  <a:pt x="5041867" y="673252"/>
                  <a:pt x="5059528" y="675743"/>
                  <a:pt x="5073566" y="687743"/>
                </a:cubicBezTo>
                <a:cubicBezTo>
                  <a:pt x="5084887" y="697253"/>
                  <a:pt x="5095302" y="697932"/>
                  <a:pt x="5108208" y="696347"/>
                </a:cubicBezTo>
                <a:cubicBezTo>
                  <a:pt x="5127906" y="694083"/>
                  <a:pt x="5148058" y="693403"/>
                  <a:pt x="5169567" y="692045"/>
                </a:cubicBezTo>
                <a:cubicBezTo>
                  <a:pt x="5167982" y="703819"/>
                  <a:pt x="5160963" y="720347"/>
                  <a:pt x="5184737" y="717177"/>
                </a:cubicBezTo>
                <a:cubicBezTo>
                  <a:pt x="5184737" y="706309"/>
                  <a:pt x="5184737" y="696120"/>
                  <a:pt x="5184737" y="685705"/>
                </a:cubicBezTo>
                <a:cubicBezTo>
                  <a:pt x="5203077" y="693177"/>
                  <a:pt x="5218473" y="699743"/>
                  <a:pt x="5232738" y="705630"/>
                </a:cubicBezTo>
                <a:cubicBezTo>
                  <a:pt x="5234322" y="695215"/>
                  <a:pt x="5235681" y="687290"/>
                  <a:pt x="5236813" y="678913"/>
                </a:cubicBezTo>
                <a:cubicBezTo>
                  <a:pt x="5222775" y="678913"/>
                  <a:pt x="5208284" y="678913"/>
                  <a:pt x="5193115" y="678913"/>
                </a:cubicBezTo>
                <a:cubicBezTo>
                  <a:pt x="5178171" y="644271"/>
                  <a:pt x="5137416" y="663516"/>
                  <a:pt x="5112510" y="643365"/>
                </a:cubicBezTo>
                <a:cubicBezTo>
                  <a:pt x="5118397" y="630459"/>
                  <a:pt x="5124284" y="617554"/>
                  <a:pt x="5130623" y="603516"/>
                </a:cubicBezTo>
                <a:cubicBezTo>
                  <a:pt x="5117491" y="592421"/>
                  <a:pt x="5102095" y="579742"/>
                  <a:pt x="5086246" y="566383"/>
                </a:cubicBezTo>
                <a:close/>
                <a:moveTo>
                  <a:pt x="3235055" y="153397"/>
                </a:moveTo>
                <a:cubicBezTo>
                  <a:pt x="3213998" y="168794"/>
                  <a:pt x="3210828" y="167888"/>
                  <a:pt x="3184111" y="162907"/>
                </a:cubicBezTo>
                <a:cubicBezTo>
                  <a:pt x="3171205" y="160416"/>
                  <a:pt x="3157167" y="162454"/>
                  <a:pt x="3144035" y="164492"/>
                </a:cubicBezTo>
                <a:cubicBezTo>
                  <a:pt x="3106450" y="170152"/>
                  <a:pt x="3069317" y="178983"/>
                  <a:pt x="3031506" y="182152"/>
                </a:cubicBezTo>
                <a:cubicBezTo>
                  <a:pt x="3000939" y="184869"/>
                  <a:pt x="2978297" y="202530"/>
                  <a:pt x="2980562" y="229927"/>
                </a:cubicBezTo>
                <a:cubicBezTo>
                  <a:pt x="2995505" y="220870"/>
                  <a:pt x="3009996" y="212040"/>
                  <a:pt x="3024713" y="203209"/>
                </a:cubicBezTo>
                <a:cubicBezTo>
                  <a:pt x="3035355" y="205247"/>
                  <a:pt x="3045770" y="204568"/>
                  <a:pt x="3055506" y="201172"/>
                </a:cubicBezTo>
                <a:cubicBezTo>
                  <a:pt x="3079959" y="192568"/>
                  <a:pt x="3103054" y="191436"/>
                  <a:pt x="3125469" y="210907"/>
                </a:cubicBezTo>
                <a:cubicBezTo>
                  <a:pt x="3161922" y="200719"/>
                  <a:pt x="3199507" y="190077"/>
                  <a:pt x="3239357" y="178756"/>
                </a:cubicBezTo>
                <a:cubicBezTo>
                  <a:pt x="3233017" y="184643"/>
                  <a:pt x="3227810" y="189398"/>
                  <a:pt x="3222828" y="193926"/>
                </a:cubicBezTo>
                <a:cubicBezTo>
                  <a:pt x="3230074" y="194379"/>
                  <a:pt x="3235734" y="191662"/>
                  <a:pt x="3241168" y="188492"/>
                </a:cubicBezTo>
                <a:cubicBezTo>
                  <a:pt x="3247508" y="184869"/>
                  <a:pt x="3253621" y="181247"/>
                  <a:pt x="3261999" y="176039"/>
                </a:cubicBezTo>
                <a:cubicBezTo>
                  <a:pt x="3252263" y="168115"/>
                  <a:pt x="3244112" y="161096"/>
                  <a:pt x="3235055" y="153397"/>
                </a:cubicBezTo>
                <a:close/>
                <a:moveTo>
                  <a:pt x="625139" y="402004"/>
                </a:moveTo>
                <a:cubicBezTo>
                  <a:pt x="643026" y="390683"/>
                  <a:pt x="657517" y="375740"/>
                  <a:pt x="679026" y="389777"/>
                </a:cubicBezTo>
                <a:cubicBezTo>
                  <a:pt x="683328" y="392494"/>
                  <a:pt x="690800" y="390683"/>
                  <a:pt x="696687" y="390230"/>
                </a:cubicBezTo>
                <a:cubicBezTo>
                  <a:pt x="720461" y="388419"/>
                  <a:pt x="744688" y="388419"/>
                  <a:pt x="760084" y="364871"/>
                </a:cubicBezTo>
                <a:cubicBezTo>
                  <a:pt x="762122" y="361928"/>
                  <a:pt x="768461" y="361928"/>
                  <a:pt x="772084" y="359437"/>
                </a:cubicBezTo>
                <a:cubicBezTo>
                  <a:pt x="780914" y="353777"/>
                  <a:pt x="789292" y="347664"/>
                  <a:pt x="802650" y="338381"/>
                </a:cubicBezTo>
                <a:cubicBezTo>
                  <a:pt x="789971" y="333852"/>
                  <a:pt x="784763" y="331814"/>
                  <a:pt x="779329" y="330003"/>
                </a:cubicBezTo>
                <a:cubicBezTo>
                  <a:pt x="781367" y="322758"/>
                  <a:pt x="782952" y="316418"/>
                  <a:pt x="784763" y="310078"/>
                </a:cubicBezTo>
                <a:cubicBezTo>
                  <a:pt x="757367" y="308267"/>
                  <a:pt x="734272" y="313022"/>
                  <a:pt x="716385" y="333852"/>
                </a:cubicBezTo>
                <a:cubicBezTo>
                  <a:pt x="714121" y="336569"/>
                  <a:pt x="708008" y="337249"/>
                  <a:pt x="703932" y="336796"/>
                </a:cubicBezTo>
                <a:cubicBezTo>
                  <a:pt x="684008" y="334305"/>
                  <a:pt x="672234" y="341324"/>
                  <a:pt x="672234" y="360117"/>
                </a:cubicBezTo>
                <a:cubicBezTo>
                  <a:pt x="652762" y="369626"/>
                  <a:pt x="634875" y="378457"/>
                  <a:pt x="615403" y="387966"/>
                </a:cubicBezTo>
                <a:cubicBezTo>
                  <a:pt x="617894" y="391589"/>
                  <a:pt x="621064" y="396117"/>
                  <a:pt x="625139" y="402004"/>
                </a:cubicBezTo>
                <a:close/>
                <a:moveTo>
                  <a:pt x="3671135" y="241700"/>
                </a:moveTo>
                <a:cubicBezTo>
                  <a:pt x="3663437" y="239436"/>
                  <a:pt x="3655286" y="236945"/>
                  <a:pt x="3647135" y="234681"/>
                </a:cubicBezTo>
                <a:cubicBezTo>
                  <a:pt x="3641701" y="260946"/>
                  <a:pt x="3621323" y="243512"/>
                  <a:pt x="3611361" y="243285"/>
                </a:cubicBezTo>
                <a:cubicBezTo>
                  <a:pt x="3591210" y="242832"/>
                  <a:pt x="3571285" y="231511"/>
                  <a:pt x="3550907" y="226983"/>
                </a:cubicBezTo>
                <a:cubicBezTo>
                  <a:pt x="3516718" y="219511"/>
                  <a:pt x="3504718" y="228342"/>
                  <a:pt x="3511058" y="254832"/>
                </a:cubicBezTo>
                <a:cubicBezTo>
                  <a:pt x="3512643" y="261851"/>
                  <a:pt x="3518983" y="267965"/>
                  <a:pt x="3522605" y="273625"/>
                </a:cubicBezTo>
                <a:cubicBezTo>
                  <a:pt x="3538454" y="268418"/>
                  <a:pt x="3551587" y="263889"/>
                  <a:pt x="3564492" y="259587"/>
                </a:cubicBezTo>
                <a:cubicBezTo>
                  <a:pt x="3575587" y="277248"/>
                  <a:pt x="3595738" y="275210"/>
                  <a:pt x="3612040" y="255965"/>
                </a:cubicBezTo>
                <a:cubicBezTo>
                  <a:pt x="3641927" y="278380"/>
                  <a:pt x="3702834" y="272040"/>
                  <a:pt x="3731136" y="242606"/>
                </a:cubicBezTo>
                <a:cubicBezTo>
                  <a:pt x="3710305" y="241927"/>
                  <a:pt x="3690381" y="225398"/>
                  <a:pt x="3671135" y="241700"/>
                </a:cubicBezTo>
                <a:close/>
                <a:moveTo>
                  <a:pt x="3353924" y="176492"/>
                </a:moveTo>
                <a:cubicBezTo>
                  <a:pt x="3390604" y="169699"/>
                  <a:pt x="3398755" y="187586"/>
                  <a:pt x="3399661" y="219059"/>
                </a:cubicBezTo>
                <a:cubicBezTo>
                  <a:pt x="3441095" y="161548"/>
                  <a:pt x="3504492" y="174454"/>
                  <a:pt x="3565172" y="161096"/>
                </a:cubicBezTo>
                <a:cubicBezTo>
                  <a:pt x="3552492" y="154982"/>
                  <a:pt x="3545021" y="149322"/>
                  <a:pt x="3536870" y="148190"/>
                </a:cubicBezTo>
                <a:cubicBezTo>
                  <a:pt x="3530303" y="147284"/>
                  <a:pt x="3522832" y="154303"/>
                  <a:pt x="3516039" y="153397"/>
                </a:cubicBezTo>
                <a:cubicBezTo>
                  <a:pt x="3496794" y="151133"/>
                  <a:pt x="3477775" y="147511"/>
                  <a:pt x="3458982" y="143209"/>
                </a:cubicBezTo>
                <a:cubicBezTo>
                  <a:pt x="3427057" y="135737"/>
                  <a:pt x="3399887" y="157699"/>
                  <a:pt x="3368868" y="156567"/>
                </a:cubicBezTo>
                <a:cubicBezTo>
                  <a:pt x="3365245" y="156567"/>
                  <a:pt x="3361170" y="166530"/>
                  <a:pt x="3353924" y="176492"/>
                </a:cubicBezTo>
                <a:close/>
                <a:moveTo>
                  <a:pt x="3104412" y="314154"/>
                </a:moveTo>
                <a:cubicBezTo>
                  <a:pt x="3106223" y="311210"/>
                  <a:pt x="3108035" y="308267"/>
                  <a:pt x="3110072" y="305324"/>
                </a:cubicBezTo>
                <a:cubicBezTo>
                  <a:pt x="3104638" y="297852"/>
                  <a:pt x="3099204" y="290380"/>
                  <a:pt x="3092638" y="281323"/>
                </a:cubicBezTo>
                <a:cubicBezTo>
                  <a:pt x="3083808" y="298758"/>
                  <a:pt x="3069770" y="297625"/>
                  <a:pt x="3046675" y="279512"/>
                </a:cubicBezTo>
                <a:cubicBezTo>
                  <a:pt x="3055506" y="275889"/>
                  <a:pt x="3062751" y="273172"/>
                  <a:pt x="3071581" y="269550"/>
                </a:cubicBezTo>
                <a:cubicBezTo>
                  <a:pt x="3061166" y="263210"/>
                  <a:pt x="3052110" y="253021"/>
                  <a:pt x="3043959" y="253700"/>
                </a:cubicBezTo>
                <a:cubicBezTo>
                  <a:pt x="3026751" y="255285"/>
                  <a:pt x="3009543" y="251889"/>
                  <a:pt x="2993694" y="252795"/>
                </a:cubicBezTo>
                <a:cubicBezTo>
                  <a:pt x="2972410" y="254153"/>
                  <a:pt x="2952033" y="267738"/>
                  <a:pt x="2931429" y="276116"/>
                </a:cubicBezTo>
                <a:cubicBezTo>
                  <a:pt x="2949316" y="315739"/>
                  <a:pt x="2952033" y="316192"/>
                  <a:pt x="2989618" y="304418"/>
                </a:cubicBezTo>
                <a:cubicBezTo>
                  <a:pt x="3006826" y="298984"/>
                  <a:pt x="3025619" y="297852"/>
                  <a:pt x="3043732" y="295588"/>
                </a:cubicBezTo>
                <a:cubicBezTo>
                  <a:pt x="3048487" y="294908"/>
                  <a:pt x="3053468" y="297625"/>
                  <a:pt x="3058449" y="299210"/>
                </a:cubicBezTo>
                <a:cubicBezTo>
                  <a:pt x="3073619" y="303965"/>
                  <a:pt x="3089015" y="308946"/>
                  <a:pt x="3104412" y="314154"/>
                </a:cubicBezTo>
                <a:close/>
                <a:moveTo>
                  <a:pt x="1250731" y="434608"/>
                </a:moveTo>
                <a:cubicBezTo>
                  <a:pt x="1251410" y="437099"/>
                  <a:pt x="1252089" y="439589"/>
                  <a:pt x="1252995" y="442080"/>
                </a:cubicBezTo>
                <a:cubicBezTo>
                  <a:pt x="1272693" y="442080"/>
                  <a:pt x="1291486" y="441401"/>
                  <a:pt x="1309147" y="428495"/>
                </a:cubicBezTo>
                <a:cubicBezTo>
                  <a:pt x="1327713" y="414910"/>
                  <a:pt x="1347185" y="401778"/>
                  <a:pt x="1368242" y="392947"/>
                </a:cubicBezTo>
                <a:cubicBezTo>
                  <a:pt x="1383412" y="386608"/>
                  <a:pt x="1401525" y="387513"/>
                  <a:pt x="1420771" y="385023"/>
                </a:cubicBezTo>
                <a:cubicBezTo>
                  <a:pt x="1417374" y="371211"/>
                  <a:pt x="1415110" y="361249"/>
                  <a:pt x="1413752" y="355588"/>
                </a:cubicBezTo>
                <a:cubicBezTo>
                  <a:pt x="1397902" y="355588"/>
                  <a:pt x="1386808" y="355588"/>
                  <a:pt x="1374581" y="355588"/>
                </a:cubicBezTo>
                <a:cubicBezTo>
                  <a:pt x="1370053" y="370985"/>
                  <a:pt x="1360091" y="380268"/>
                  <a:pt x="1340392" y="383438"/>
                </a:cubicBezTo>
                <a:cubicBezTo>
                  <a:pt x="1321600" y="386608"/>
                  <a:pt x="1303939" y="397476"/>
                  <a:pt x="1284467" y="405400"/>
                </a:cubicBezTo>
                <a:cubicBezTo>
                  <a:pt x="1285146" y="411061"/>
                  <a:pt x="1285826" y="418306"/>
                  <a:pt x="1286505" y="424646"/>
                </a:cubicBezTo>
                <a:cubicBezTo>
                  <a:pt x="1274052" y="428042"/>
                  <a:pt x="1262505" y="431438"/>
                  <a:pt x="1250731" y="434608"/>
                </a:cubicBezTo>
                <a:close/>
                <a:moveTo>
                  <a:pt x="2155949" y="226983"/>
                </a:moveTo>
                <a:cubicBezTo>
                  <a:pt x="2156628" y="229021"/>
                  <a:pt x="2157081" y="230832"/>
                  <a:pt x="2157760" y="232870"/>
                </a:cubicBezTo>
                <a:cubicBezTo>
                  <a:pt x="2187647" y="232870"/>
                  <a:pt x="2217534" y="234002"/>
                  <a:pt x="2247421" y="232644"/>
                </a:cubicBezTo>
                <a:cubicBezTo>
                  <a:pt x="2311271" y="229700"/>
                  <a:pt x="2317837" y="227889"/>
                  <a:pt x="2333913" y="216341"/>
                </a:cubicBezTo>
                <a:cubicBezTo>
                  <a:pt x="2316932" y="216341"/>
                  <a:pt x="2297912" y="213624"/>
                  <a:pt x="2280252" y="217021"/>
                </a:cubicBezTo>
                <a:cubicBezTo>
                  <a:pt x="2259421" y="220870"/>
                  <a:pt x="2251497" y="210228"/>
                  <a:pt x="2239950" y="196417"/>
                </a:cubicBezTo>
                <a:cubicBezTo>
                  <a:pt x="2229308" y="183737"/>
                  <a:pt x="2209836" y="179662"/>
                  <a:pt x="2194440" y="190530"/>
                </a:cubicBezTo>
                <a:cubicBezTo>
                  <a:pt x="2179949" y="200719"/>
                  <a:pt x="2168628" y="214757"/>
                  <a:pt x="2155949" y="226983"/>
                </a:cubicBezTo>
                <a:close/>
                <a:moveTo>
                  <a:pt x="4727374" y="602384"/>
                </a:moveTo>
                <a:cubicBezTo>
                  <a:pt x="4718770" y="613478"/>
                  <a:pt x="4711524" y="622761"/>
                  <a:pt x="4704279" y="632271"/>
                </a:cubicBezTo>
                <a:cubicBezTo>
                  <a:pt x="4706090" y="634082"/>
                  <a:pt x="4707901" y="636120"/>
                  <a:pt x="4709713" y="637931"/>
                </a:cubicBezTo>
                <a:cubicBezTo>
                  <a:pt x="4719675" y="630233"/>
                  <a:pt x="4729864" y="622535"/>
                  <a:pt x="4739374" y="615289"/>
                </a:cubicBezTo>
                <a:cubicBezTo>
                  <a:pt x="4747977" y="632271"/>
                  <a:pt x="4765185" y="636799"/>
                  <a:pt x="4783751" y="627063"/>
                </a:cubicBezTo>
                <a:cubicBezTo>
                  <a:pt x="4787374" y="625252"/>
                  <a:pt x="4796884" y="626157"/>
                  <a:pt x="4796884" y="626837"/>
                </a:cubicBezTo>
                <a:cubicBezTo>
                  <a:pt x="4799375" y="647441"/>
                  <a:pt x="4818167" y="639290"/>
                  <a:pt x="4828582" y="643139"/>
                </a:cubicBezTo>
                <a:cubicBezTo>
                  <a:pt x="4842620" y="648346"/>
                  <a:pt x="4859375" y="649252"/>
                  <a:pt x="4874545" y="647893"/>
                </a:cubicBezTo>
                <a:cubicBezTo>
                  <a:pt x="4882922" y="647214"/>
                  <a:pt x="4890394" y="638384"/>
                  <a:pt x="4897866" y="633629"/>
                </a:cubicBezTo>
                <a:cubicBezTo>
                  <a:pt x="4840356" y="622988"/>
                  <a:pt x="4783299" y="612572"/>
                  <a:pt x="4727374" y="602384"/>
                </a:cubicBezTo>
                <a:close/>
                <a:moveTo>
                  <a:pt x="2955429" y="241247"/>
                </a:moveTo>
                <a:cubicBezTo>
                  <a:pt x="2949769" y="232644"/>
                  <a:pt x="2946146" y="227210"/>
                  <a:pt x="2939127" y="216794"/>
                </a:cubicBezTo>
                <a:cubicBezTo>
                  <a:pt x="2952486" y="205700"/>
                  <a:pt x="2966297" y="194379"/>
                  <a:pt x="2979882" y="182832"/>
                </a:cubicBezTo>
                <a:cubicBezTo>
                  <a:pt x="2979203" y="181700"/>
                  <a:pt x="2978750" y="180341"/>
                  <a:pt x="2978071" y="179209"/>
                </a:cubicBezTo>
                <a:cubicBezTo>
                  <a:pt x="2927127" y="186907"/>
                  <a:pt x="2875957" y="194832"/>
                  <a:pt x="2825013" y="202530"/>
                </a:cubicBezTo>
                <a:cubicBezTo>
                  <a:pt x="2825013" y="205473"/>
                  <a:pt x="2825239" y="208643"/>
                  <a:pt x="2825239" y="211587"/>
                </a:cubicBezTo>
                <a:cubicBezTo>
                  <a:pt x="2863277" y="213624"/>
                  <a:pt x="2901089" y="215662"/>
                  <a:pt x="2939127" y="217700"/>
                </a:cubicBezTo>
                <a:cubicBezTo>
                  <a:pt x="2930523" y="236493"/>
                  <a:pt x="2930523" y="236493"/>
                  <a:pt x="2955429" y="241247"/>
                </a:cubicBezTo>
                <a:close/>
                <a:moveTo>
                  <a:pt x="3878534" y="202983"/>
                </a:moveTo>
                <a:cubicBezTo>
                  <a:pt x="3875138" y="194153"/>
                  <a:pt x="3872194" y="187586"/>
                  <a:pt x="3870383" y="180794"/>
                </a:cubicBezTo>
                <a:cubicBezTo>
                  <a:pt x="3866534" y="166982"/>
                  <a:pt x="3864269" y="154529"/>
                  <a:pt x="3886458" y="157473"/>
                </a:cubicBezTo>
                <a:cubicBezTo>
                  <a:pt x="3892345" y="158379"/>
                  <a:pt x="3898911" y="154529"/>
                  <a:pt x="3908874" y="151812"/>
                </a:cubicBezTo>
                <a:cubicBezTo>
                  <a:pt x="3898458" y="142982"/>
                  <a:pt x="3892119" y="137548"/>
                  <a:pt x="3885326" y="131888"/>
                </a:cubicBezTo>
                <a:cubicBezTo>
                  <a:pt x="3879440" y="138454"/>
                  <a:pt x="3875138" y="143435"/>
                  <a:pt x="3872194" y="147058"/>
                </a:cubicBezTo>
                <a:cubicBezTo>
                  <a:pt x="3863590" y="146152"/>
                  <a:pt x="3850911" y="143209"/>
                  <a:pt x="3850232" y="145020"/>
                </a:cubicBezTo>
                <a:cubicBezTo>
                  <a:pt x="3842533" y="164039"/>
                  <a:pt x="3826684" y="159964"/>
                  <a:pt x="3812193" y="161096"/>
                </a:cubicBezTo>
                <a:cubicBezTo>
                  <a:pt x="3808571" y="161322"/>
                  <a:pt x="3805174" y="165398"/>
                  <a:pt x="3805174" y="165398"/>
                </a:cubicBezTo>
                <a:cubicBezTo>
                  <a:pt x="3817401" y="179888"/>
                  <a:pt x="3827590" y="192115"/>
                  <a:pt x="3836873" y="203209"/>
                </a:cubicBezTo>
                <a:cubicBezTo>
                  <a:pt x="3849100" y="202983"/>
                  <a:pt x="3861326" y="202983"/>
                  <a:pt x="3878534" y="202983"/>
                </a:cubicBezTo>
                <a:close/>
                <a:moveTo>
                  <a:pt x="2483801" y="225172"/>
                </a:moveTo>
                <a:cubicBezTo>
                  <a:pt x="2513688" y="215662"/>
                  <a:pt x="2528179" y="215889"/>
                  <a:pt x="2573236" y="223587"/>
                </a:cubicBezTo>
                <a:cubicBezTo>
                  <a:pt x="2578897" y="224493"/>
                  <a:pt x="2586368" y="220191"/>
                  <a:pt x="2591123" y="216341"/>
                </a:cubicBezTo>
                <a:cubicBezTo>
                  <a:pt x="2593388" y="214304"/>
                  <a:pt x="2591802" y="207511"/>
                  <a:pt x="2591802" y="202756"/>
                </a:cubicBezTo>
                <a:cubicBezTo>
                  <a:pt x="2585463" y="203436"/>
                  <a:pt x="2577991" y="202304"/>
                  <a:pt x="2573010" y="205247"/>
                </a:cubicBezTo>
                <a:cubicBezTo>
                  <a:pt x="2556708" y="214757"/>
                  <a:pt x="2546972" y="202983"/>
                  <a:pt x="2536104" y="195058"/>
                </a:cubicBezTo>
                <a:cubicBezTo>
                  <a:pt x="2530443" y="190983"/>
                  <a:pt x="2525689" y="185322"/>
                  <a:pt x="2520255" y="180794"/>
                </a:cubicBezTo>
                <a:cubicBezTo>
                  <a:pt x="2513915" y="175360"/>
                  <a:pt x="2507575" y="169926"/>
                  <a:pt x="2498745" y="162454"/>
                </a:cubicBezTo>
                <a:cubicBezTo>
                  <a:pt x="2499424" y="162001"/>
                  <a:pt x="2493311" y="164039"/>
                  <a:pt x="2493084" y="166756"/>
                </a:cubicBezTo>
                <a:cubicBezTo>
                  <a:pt x="2492179" y="175586"/>
                  <a:pt x="2494896" y="184869"/>
                  <a:pt x="2493311" y="193473"/>
                </a:cubicBezTo>
                <a:cubicBezTo>
                  <a:pt x="2491726" y="204115"/>
                  <a:pt x="2487198" y="214757"/>
                  <a:pt x="2483801" y="225172"/>
                </a:cubicBezTo>
                <a:close/>
                <a:moveTo>
                  <a:pt x="1167183" y="406759"/>
                </a:moveTo>
                <a:cubicBezTo>
                  <a:pt x="1165824" y="418532"/>
                  <a:pt x="1163787" y="430306"/>
                  <a:pt x="1163560" y="441853"/>
                </a:cubicBezTo>
                <a:cubicBezTo>
                  <a:pt x="1162881" y="461099"/>
                  <a:pt x="1170579" y="467439"/>
                  <a:pt x="1187787" y="458835"/>
                </a:cubicBezTo>
                <a:cubicBezTo>
                  <a:pt x="1196164" y="454759"/>
                  <a:pt x="1200466" y="442759"/>
                  <a:pt x="1206579" y="434155"/>
                </a:cubicBezTo>
                <a:cubicBezTo>
                  <a:pt x="1215183" y="436646"/>
                  <a:pt x="1225825" y="439363"/>
                  <a:pt x="1240995" y="443665"/>
                </a:cubicBezTo>
                <a:cubicBezTo>
                  <a:pt x="1223787" y="401778"/>
                  <a:pt x="1219032" y="399740"/>
                  <a:pt x="1167183" y="406759"/>
                </a:cubicBezTo>
                <a:close/>
                <a:moveTo>
                  <a:pt x="1720774" y="223587"/>
                </a:moveTo>
                <a:cubicBezTo>
                  <a:pt x="1737076" y="234002"/>
                  <a:pt x="1751793" y="243512"/>
                  <a:pt x="1766510" y="252795"/>
                </a:cubicBezTo>
                <a:cubicBezTo>
                  <a:pt x="1768322" y="250983"/>
                  <a:pt x="1770359" y="248946"/>
                  <a:pt x="1772171" y="247134"/>
                </a:cubicBezTo>
                <a:cubicBezTo>
                  <a:pt x="1768095" y="238304"/>
                  <a:pt x="1764020" y="229700"/>
                  <a:pt x="1759491" y="219738"/>
                </a:cubicBezTo>
                <a:cubicBezTo>
                  <a:pt x="1797982" y="214757"/>
                  <a:pt x="1836700" y="210002"/>
                  <a:pt x="1875191" y="205021"/>
                </a:cubicBezTo>
                <a:cubicBezTo>
                  <a:pt x="1875870" y="202530"/>
                  <a:pt x="1876549" y="199813"/>
                  <a:pt x="1877228" y="197322"/>
                </a:cubicBezTo>
                <a:cubicBezTo>
                  <a:pt x="1871342" y="194605"/>
                  <a:pt x="1865002" y="188492"/>
                  <a:pt x="1860021" y="189398"/>
                </a:cubicBezTo>
                <a:cubicBezTo>
                  <a:pt x="1825379" y="195964"/>
                  <a:pt x="1790963" y="203436"/>
                  <a:pt x="1756774" y="211587"/>
                </a:cubicBezTo>
                <a:cubicBezTo>
                  <a:pt x="1744548" y="214530"/>
                  <a:pt x="1733227" y="219511"/>
                  <a:pt x="1720774" y="223587"/>
                </a:cubicBezTo>
                <a:close/>
                <a:moveTo>
                  <a:pt x="4394540" y="622082"/>
                </a:moveTo>
                <a:cubicBezTo>
                  <a:pt x="4362162" y="608723"/>
                  <a:pt x="4334312" y="577478"/>
                  <a:pt x="4294689" y="604421"/>
                </a:cubicBezTo>
                <a:cubicBezTo>
                  <a:pt x="4325482" y="617554"/>
                  <a:pt x="4356275" y="630686"/>
                  <a:pt x="4387747" y="644271"/>
                </a:cubicBezTo>
                <a:cubicBezTo>
                  <a:pt x="4394540" y="631591"/>
                  <a:pt x="4400879" y="619818"/>
                  <a:pt x="4407219" y="608044"/>
                </a:cubicBezTo>
                <a:cubicBezTo>
                  <a:pt x="4404502" y="606912"/>
                  <a:pt x="4402011" y="605780"/>
                  <a:pt x="4399294" y="604874"/>
                </a:cubicBezTo>
                <a:cubicBezTo>
                  <a:pt x="4398162" y="608950"/>
                  <a:pt x="4396804" y="613478"/>
                  <a:pt x="4394540" y="622082"/>
                </a:cubicBezTo>
                <a:close/>
                <a:moveTo>
                  <a:pt x="3452189" y="227436"/>
                </a:moveTo>
                <a:cubicBezTo>
                  <a:pt x="3441774" y="225398"/>
                  <a:pt x="3433623" y="222002"/>
                  <a:pt x="3425925" y="222908"/>
                </a:cubicBezTo>
                <a:cubicBezTo>
                  <a:pt x="3409396" y="224493"/>
                  <a:pt x="3393321" y="228115"/>
                  <a:pt x="3377019" y="231059"/>
                </a:cubicBezTo>
                <a:cubicBezTo>
                  <a:pt x="3372490" y="231964"/>
                  <a:pt x="3365472" y="236266"/>
                  <a:pt x="3364113" y="234908"/>
                </a:cubicBezTo>
                <a:cubicBezTo>
                  <a:pt x="3346226" y="215662"/>
                  <a:pt x="3338754" y="237398"/>
                  <a:pt x="3327886" y="241474"/>
                </a:cubicBezTo>
                <a:cubicBezTo>
                  <a:pt x="3340566" y="243059"/>
                  <a:pt x="3353471" y="244417"/>
                  <a:pt x="3366151" y="246681"/>
                </a:cubicBezTo>
                <a:cubicBezTo>
                  <a:pt x="3379057" y="248946"/>
                  <a:pt x="3391736" y="253248"/>
                  <a:pt x="3404642" y="254832"/>
                </a:cubicBezTo>
                <a:cubicBezTo>
                  <a:pt x="3413925" y="255965"/>
                  <a:pt x="3423661" y="253474"/>
                  <a:pt x="3432718" y="252795"/>
                </a:cubicBezTo>
                <a:cubicBezTo>
                  <a:pt x="3437925" y="246229"/>
                  <a:pt x="3443359" y="239210"/>
                  <a:pt x="3452189" y="227436"/>
                </a:cubicBezTo>
                <a:close/>
                <a:moveTo>
                  <a:pt x="4456125" y="320041"/>
                </a:moveTo>
                <a:cubicBezTo>
                  <a:pt x="4515447" y="368721"/>
                  <a:pt x="4535598" y="356494"/>
                  <a:pt x="4554391" y="328645"/>
                </a:cubicBezTo>
                <a:cubicBezTo>
                  <a:pt x="4522466" y="325928"/>
                  <a:pt x="4490767" y="323211"/>
                  <a:pt x="4456125" y="320041"/>
                </a:cubicBezTo>
                <a:close/>
                <a:moveTo>
                  <a:pt x="3717551" y="156114"/>
                </a:moveTo>
                <a:cubicBezTo>
                  <a:pt x="3697173" y="152718"/>
                  <a:pt x="3674532" y="149095"/>
                  <a:pt x="3651437" y="145246"/>
                </a:cubicBezTo>
                <a:cubicBezTo>
                  <a:pt x="3652343" y="183285"/>
                  <a:pt x="3671814" y="180115"/>
                  <a:pt x="3722532" y="177171"/>
                </a:cubicBezTo>
                <a:cubicBezTo>
                  <a:pt x="3721174" y="171284"/>
                  <a:pt x="3719589" y="164945"/>
                  <a:pt x="3717551" y="156114"/>
                </a:cubicBezTo>
                <a:close/>
                <a:moveTo>
                  <a:pt x="1108994" y="451137"/>
                </a:moveTo>
                <a:cubicBezTo>
                  <a:pt x="1098578" y="470156"/>
                  <a:pt x="1084540" y="456344"/>
                  <a:pt x="1073220" y="450684"/>
                </a:cubicBezTo>
                <a:cubicBezTo>
                  <a:pt x="1053748" y="460646"/>
                  <a:pt x="1035861" y="469703"/>
                  <a:pt x="1017747" y="478986"/>
                </a:cubicBezTo>
                <a:cubicBezTo>
                  <a:pt x="1054880" y="478986"/>
                  <a:pt x="1089748" y="466307"/>
                  <a:pt x="1126428" y="472873"/>
                </a:cubicBezTo>
                <a:cubicBezTo>
                  <a:pt x="1132315" y="474005"/>
                  <a:pt x="1139560" y="468571"/>
                  <a:pt x="1144767" y="466759"/>
                </a:cubicBezTo>
                <a:cubicBezTo>
                  <a:pt x="1132767" y="461552"/>
                  <a:pt x="1121220" y="456344"/>
                  <a:pt x="1108994" y="451137"/>
                </a:cubicBezTo>
                <a:close/>
                <a:moveTo>
                  <a:pt x="2719276" y="208870"/>
                </a:moveTo>
                <a:cubicBezTo>
                  <a:pt x="2735578" y="223360"/>
                  <a:pt x="2787880" y="224040"/>
                  <a:pt x="2801239" y="210002"/>
                </a:cubicBezTo>
                <a:cubicBezTo>
                  <a:pt x="2774295" y="187134"/>
                  <a:pt x="2760710" y="186907"/>
                  <a:pt x="2719276" y="208870"/>
                </a:cubicBezTo>
                <a:close/>
                <a:moveTo>
                  <a:pt x="4963753" y="605553"/>
                </a:moveTo>
                <a:cubicBezTo>
                  <a:pt x="4966470" y="600799"/>
                  <a:pt x="4968734" y="597402"/>
                  <a:pt x="4971678" y="591968"/>
                </a:cubicBezTo>
                <a:cubicBezTo>
                  <a:pt x="4961716" y="591289"/>
                  <a:pt x="4954471" y="590836"/>
                  <a:pt x="4947225" y="590157"/>
                </a:cubicBezTo>
                <a:cubicBezTo>
                  <a:pt x="4948357" y="591968"/>
                  <a:pt x="4949263" y="593553"/>
                  <a:pt x="4950395" y="595365"/>
                </a:cubicBezTo>
                <a:cubicBezTo>
                  <a:pt x="4943376" y="601478"/>
                  <a:pt x="4936131" y="607591"/>
                  <a:pt x="4927979" y="614837"/>
                </a:cubicBezTo>
                <a:cubicBezTo>
                  <a:pt x="4960810" y="620950"/>
                  <a:pt x="4991603" y="639063"/>
                  <a:pt x="5026698" y="637025"/>
                </a:cubicBezTo>
                <a:cubicBezTo>
                  <a:pt x="5027377" y="634761"/>
                  <a:pt x="5027830" y="632724"/>
                  <a:pt x="5028509" y="630459"/>
                </a:cubicBezTo>
                <a:cubicBezTo>
                  <a:pt x="5007452" y="622308"/>
                  <a:pt x="4986169" y="614157"/>
                  <a:pt x="4963753" y="605553"/>
                </a:cubicBezTo>
                <a:close/>
                <a:moveTo>
                  <a:pt x="2698219" y="274531"/>
                </a:moveTo>
                <a:cubicBezTo>
                  <a:pt x="2717691" y="284493"/>
                  <a:pt x="2731502" y="280644"/>
                  <a:pt x="2738974" y="260267"/>
                </a:cubicBezTo>
                <a:cubicBezTo>
                  <a:pt x="2743955" y="246681"/>
                  <a:pt x="2750974" y="243512"/>
                  <a:pt x="2764333" y="248719"/>
                </a:cubicBezTo>
                <a:cubicBezTo>
                  <a:pt x="2769314" y="250531"/>
                  <a:pt x="2776333" y="246908"/>
                  <a:pt x="2782673" y="245776"/>
                </a:cubicBezTo>
                <a:cubicBezTo>
                  <a:pt x="2781993" y="244191"/>
                  <a:pt x="2781541" y="242606"/>
                  <a:pt x="2780861" y="240795"/>
                </a:cubicBezTo>
                <a:cubicBezTo>
                  <a:pt x="2759351" y="240795"/>
                  <a:pt x="2737842" y="240795"/>
                  <a:pt x="2716332" y="240795"/>
                </a:cubicBezTo>
                <a:cubicBezTo>
                  <a:pt x="2718144" y="244191"/>
                  <a:pt x="2719955" y="247134"/>
                  <a:pt x="2723804" y="253700"/>
                </a:cubicBezTo>
                <a:cubicBezTo>
                  <a:pt x="2712936" y="249625"/>
                  <a:pt x="2706370" y="247134"/>
                  <a:pt x="2698445" y="244417"/>
                </a:cubicBezTo>
                <a:cubicBezTo>
                  <a:pt x="2698219" y="255285"/>
                  <a:pt x="2698219" y="264568"/>
                  <a:pt x="2698219" y="274531"/>
                </a:cubicBezTo>
                <a:close/>
                <a:moveTo>
                  <a:pt x="2688030" y="172643"/>
                </a:moveTo>
                <a:cubicBezTo>
                  <a:pt x="2674219" y="166982"/>
                  <a:pt x="2666973" y="179209"/>
                  <a:pt x="2656558" y="185775"/>
                </a:cubicBezTo>
                <a:cubicBezTo>
                  <a:pt x="2644784" y="193247"/>
                  <a:pt x="2631879" y="198907"/>
                  <a:pt x="2619199" y="204568"/>
                </a:cubicBezTo>
                <a:cubicBezTo>
                  <a:pt x="2612859" y="207285"/>
                  <a:pt x="2605841" y="207964"/>
                  <a:pt x="2599048" y="209775"/>
                </a:cubicBezTo>
                <a:cubicBezTo>
                  <a:pt x="2599727" y="212266"/>
                  <a:pt x="2600406" y="214757"/>
                  <a:pt x="2601312" y="217474"/>
                </a:cubicBezTo>
                <a:cubicBezTo>
                  <a:pt x="2624407" y="217474"/>
                  <a:pt x="2647275" y="217474"/>
                  <a:pt x="2672860" y="217474"/>
                </a:cubicBezTo>
                <a:cubicBezTo>
                  <a:pt x="2657011" y="193700"/>
                  <a:pt x="2660860" y="185549"/>
                  <a:pt x="2688030" y="172643"/>
                </a:cubicBezTo>
                <a:close/>
                <a:moveTo>
                  <a:pt x="4761562" y="374607"/>
                </a:moveTo>
                <a:cubicBezTo>
                  <a:pt x="4764959" y="382079"/>
                  <a:pt x="4765865" y="387287"/>
                  <a:pt x="4768808" y="389551"/>
                </a:cubicBezTo>
                <a:cubicBezTo>
                  <a:pt x="4777865" y="396344"/>
                  <a:pt x="4787374" y="403589"/>
                  <a:pt x="4798016" y="407438"/>
                </a:cubicBezTo>
                <a:cubicBezTo>
                  <a:pt x="4805035" y="410155"/>
                  <a:pt x="4814770" y="405627"/>
                  <a:pt x="4822242" y="407891"/>
                </a:cubicBezTo>
                <a:cubicBezTo>
                  <a:pt x="4840582" y="413325"/>
                  <a:pt x="4858469" y="420797"/>
                  <a:pt x="4876357" y="427589"/>
                </a:cubicBezTo>
                <a:cubicBezTo>
                  <a:pt x="4877262" y="425778"/>
                  <a:pt x="4878394" y="424193"/>
                  <a:pt x="4879300" y="422382"/>
                </a:cubicBezTo>
                <a:cubicBezTo>
                  <a:pt x="4866394" y="414231"/>
                  <a:pt x="4847601" y="396344"/>
                  <a:pt x="4841715" y="399966"/>
                </a:cubicBezTo>
                <a:cubicBezTo>
                  <a:pt x="4828582" y="407891"/>
                  <a:pt x="4823374" y="400645"/>
                  <a:pt x="4814770" y="396796"/>
                </a:cubicBezTo>
                <a:cubicBezTo>
                  <a:pt x="4798695" y="389098"/>
                  <a:pt x="4781940" y="382758"/>
                  <a:pt x="4761562" y="374607"/>
                </a:cubicBezTo>
                <a:close/>
                <a:moveTo>
                  <a:pt x="4342916" y="470382"/>
                </a:moveTo>
                <a:cubicBezTo>
                  <a:pt x="4352652" y="464722"/>
                  <a:pt x="4357181" y="462684"/>
                  <a:pt x="4361030" y="459740"/>
                </a:cubicBezTo>
                <a:cubicBezTo>
                  <a:pt x="4365332" y="456344"/>
                  <a:pt x="4372803" y="451816"/>
                  <a:pt x="4372351" y="448420"/>
                </a:cubicBezTo>
                <a:cubicBezTo>
                  <a:pt x="4371898" y="441853"/>
                  <a:pt x="4368275" y="431891"/>
                  <a:pt x="4363294" y="429853"/>
                </a:cubicBezTo>
                <a:cubicBezTo>
                  <a:pt x="4353105" y="425551"/>
                  <a:pt x="4340879" y="425325"/>
                  <a:pt x="4323445" y="422608"/>
                </a:cubicBezTo>
                <a:cubicBezTo>
                  <a:pt x="4330690" y="440495"/>
                  <a:pt x="4336350" y="454306"/>
                  <a:pt x="4342916" y="470382"/>
                </a:cubicBezTo>
                <a:close/>
                <a:moveTo>
                  <a:pt x="4469710" y="447740"/>
                </a:moveTo>
                <a:cubicBezTo>
                  <a:pt x="4488956" y="462457"/>
                  <a:pt x="4492578" y="479665"/>
                  <a:pt x="4488050" y="500043"/>
                </a:cubicBezTo>
                <a:cubicBezTo>
                  <a:pt x="4486692" y="506609"/>
                  <a:pt x="4494163" y="514760"/>
                  <a:pt x="4497786" y="522458"/>
                </a:cubicBezTo>
                <a:cubicBezTo>
                  <a:pt x="4500050" y="521552"/>
                  <a:pt x="4502314" y="520647"/>
                  <a:pt x="4504352" y="519515"/>
                </a:cubicBezTo>
                <a:cubicBezTo>
                  <a:pt x="4498239" y="493024"/>
                  <a:pt x="4516352" y="463816"/>
                  <a:pt x="4493710" y="438684"/>
                </a:cubicBezTo>
                <a:cubicBezTo>
                  <a:pt x="4487371" y="441174"/>
                  <a:pt x="4481031" y="443665"/>
                  <a:pt x="4469710" y="447740"/>
                </a:cubicBezTo>
                <a:close/>
                <a:moveTo>
                  <a:pt x="4913262" y="610082"/>
                </a:moveTo>
                <a:cubicBezTo>
                  <a:pt x="4905338" y="576798"/>
                  <a:pt x="4900583" y="574308"/>
                  <a:pt x="4861639" y="579968"/>
                </a:cubicBezTo>
                <a:cubicBezTo>
                  <a:pt x="4869111" y="586308"/>
                  <a:pt x="4875451" y="591742"/>
                  <a:pt x="4883375" y="598534"/>
                </a:cubicBezTo>
                <a:cubicBezTo>
                  <a:pt x="4874771" y="597855"/>
                  <a:pt x="4868432" y="597402"/>
                  <a:pt x="4861865" y="596950"/>
                </a:cubicBezTo>
                <a:cubicBezTo>
                  <a:pt x="4861639" y="599893"/>
                  <a:pt x="4861413" y="602836"/>
                  <a:pt x="4860960" y="605553"/>
                </a:cubicBezTo>
                <a:cubicBezTo>
                  <a:pt x="4877715" y="606912"/>
                  <a:pt x="4894470" y="608497"/>
                  <a:pt x="4913262" y="610082"/>
                </a:cubicBezTo>
                <a:close/>
                <a:moveTo>
                  <a:pt x="798801" y="403589"/>
                </a:moveTo>
                <a:cubicBezTo>
                  <a:pt x="794273" y="396570"/>
                  <a:pt x="790650" y="391136"/>
                  <a:pt x="784084" y="380947"/>
                </a:cubicBezTo>
                <a:cubicBezTo>
                  <a:pt x="767556" y="394532"/>
                  <a:pt x="752159" y="407212"/>
                  <a:pt x="736763" y="419665"/>
                </a:cubicBezTo>
                <a:cubicBezTo>
                  <a:pt x="738574" y="422608"/>
                  <a:pt x="740612" y="425551"/>
                  <a:pt x="742423" y="428495"/>
                </a:cubicBezTo>
                <a:cubicBezTo>
                  <a:pt x="760763" y="420570"/>
                  <a:pt x="779103" y="412419"/>
                  <a:pt x="798801" y="403589"/>
                </a:cubicBezTo>
                <a:close/>
                <a:moveTo>
                  <a:pt x="4900130" y="431665"/>
                </a:moveTo>
                <a:cubicBezTo>
                  <a:pt x="4915074" y="434382"/>
                  <a:pt x="4924810" y="435061"/>
                  <a:pt x="4933640" y="438004"/>
                </a:cubicBezTo>
                <a:cubicBezTo>
                  <a:pt x="4946093" y="442306"/>
                  <a:pt x="4960131" y="445929"/>
                  <a:pt x="4969188" y="454306"/>
                </a:cubicBezTo>
                <a:cubicBezTo>
                  <a:pt x="4985037" y="469250"/>
                  <a:pt x="4983678" y="470608"/>
                  <a:pt x="5001339" y="458156"/>
                </a:cubicBezTo>
                <a:cubicBezTo>
                  <a:pt x="5000207" y="457023"/>
                  <a:pt x="4999075" y="454986"/>
                  <a:pt x="4998169" y="455212"/>
                </a:cubicBezTo>
                <a:cubicBezTo>
                  <a:pt x="4992508" y="455891"/>
                  <a:pt x="4987075" y="457023"/>
                  <a:pt x="4981414" y="458156"/>
                </a:cubicBezTo>
                <a:cubicBezTo>
                  <a:pt x="4982320" y="456344"/>
                  <a:pt x="4983226" y="454759"/>
                  <a:pt x="4984131" y="452948"/>
                </a:cubicBezTo>
                <a:cubicBezTo>
                  <a:pt x="4961263" y="440721"/>
                  <a:pt x="4938168" y="428495"/>
                  <a:pt x="4914168" y="415589"/>
                </a:cubicBezTo>
                <a:cubicBezTo>
                  <a:pt x="4912130" y="418306"/>
                  <a:pt x="4908734" y="422155"/>
                  <a:pt x="4900130" y="431665"/>
                </a:cubicBezTo>
                <a:close/>
                <a:moveTo>
                  <a:pt x="4836733" y="570006"/>
                </a:moveTo>
                <a:cubicBezTo>
                  <a:pt x="4818846" y="569327"/>
                  <a:pt x="4790544" y="550987"/>
                  <a:pt x="4799827" y="597629"/>
                </a:cubicBezTo>
                <a:cubicBezTo>
                  <a:pt x="4813638" y="595138"/>
                  <a:pt x="4828356" y="592421"/>
                  <a:pt x="4843979" y="589704"/>
                </a:cubicBezTo>
                <a:cubicBezTo>
                  <a:pt x="4841488" y="582912"/>
                  <a:pt x="4839224" y="576572"/>
                  <a:pt x="4836733" y="570006"/>
                </a:cubicBezTo>
                <a:close/>
                <a:moveTo>
                  <a:pt x="2901768" y="231738"/>
                </a:moveTo>
                <a:cubicBezTo>
                  <a:pt x="2881164" y="236266"/>
                  <a:pt x="2862145" y="240342"/>
                  <a:pt x="2839277" y="245323"/>
                </a:cubicBezTo>
                <a:cubicBezTo>
                  <a:pt x="2851051" y="249625"/>
                  <a:pt x="2860107" y="252568"/>
                  <a:pt x="2868711" y="256191"/>
                </a:cubicBezTo>
                <a:cubicBezTo>
                  <a:pt x="2897240" y="268644"/>
                  <a:pt x="2903806" y="263889"/>
                  <a:pt x="2901768" y="231738"/>
                </a:cubicBezTo>
                <a:close/>
                <a:moveTo>
                  <a:pt x="2078966" y="331362"/>
                </a:moveTo>
                <a:cubicBezTo>
                  <a:pt x="2051796" y="323437"/>
                  <a:pt x="2009004" y="341550"/>
                  <a:pt x="1997003" y="366683"/>
                </a:cubicBezTo>
                <a:cubicBezTo>
                  <a:pt x="2022815" y="355815"/>
                  <a:pt x="2048400" y="344720"/>
                  <a:pt x="2078966" y="331362"/>
                </a:cubicBezTo>
                <a:close/>
                <a:moveTo>
                  <a:pt x="4745260" y="538760"/>
                </a:moveTo>
                <a:cubicBezTo>
                  <a:pt x="4754091" y="560949"/>
                  <a:pt x="4762468" y="581553"/>
                  <a:pt x="4770619" y="601931"/>
                </a:cubicBezTo>
                <a:cubicBezTo>
                  <a:pt x="4777412" y="558006"/>
                  <a:pt x="4773110" y="548723"/>
                  <a:pt x="4745260" y="538760"/>
                </a:cubicBezTo>
                <a:close/>
                <a:moveTo>
                  <a:pt x="2419046" y="216115"/>
                </a:moveTo>
                <a:cubicBezTo>
                  <a:pt x="2397310" y="213172"/>
                  <a:pt x="2375574" y="210002"/>
                  <a:pt x="2353838" y="207058"/>
                </a:cubicBezTo>
                <a:cubicBezTo>
                  <a:pt x="2352253" y="226757"/>
                  <a:pt x="2385310" y="235134"/>
                  <a:pt x="2419046" y="216115"/>
                </a:cubicBezTo>
                <a:close/>
                <a:moveTo>
                  <a:pt x="3583285" y="164718"/>
                </a:moveTo>
                <a:cubicBezTo>
                  <a:pt x="3599361" y="164718"/>
                  <a:pt x="3613852" y="164945"/>
                  <a:pt x="3628569" y="164492"/>
                </a:cubicBezTo>
                <a:cubicBezTo>
                  <a:pt x="3632644" y="164265"/>
                  <a:pt x="3637852" y="162681"/>
                  <a:pt x="3639890" y="159737"/>
                </a:cubicBezTo>
                <a:cubicBezTo>
                  <a:pt x="3641701" y="157020"/>
                  <a:pt x="3641474" y="150001"/>
                  <a:pt x="3639210" y="147963"/>
                </a:cubicBezTo>
                <a:cubicBezTo>
                  <a:pt x="3636041" y="145020"/>
                  <a:pt x="3630154" y="143209"/>
                  <a:pt x="3625625" y="143888"/>
                </a:cubicBezTo>
                <a:cubicBezTo>
                  <a:pt x="3612493" y="145473"/>
                  <a:pt x="3599587" y="148416"/>
                  <a:pt x="3584191" y="151133"/>
                </a:cubicBezTo>
                <a:cubicBezTo>
                  <a:pt x="3583965" y="152718"/>
                  <a:pt x="3583738" y="158152"/>
                  <a:pt x="3583285" y="164718"/>
                </a:cubicBezTo>
                <a:close/>
                <a:moveTo>
                  <a:pt x="3776420" y="256870"/>
                </a:moveTo>
                <a:cubicBezTo>
                  <a:pt x="3776193" y="259587"/>
                  <a:pt x="3776193" y="262531"/>
                  <a:pt x="3775967" y="265248"/>
                </a:cubicBezTo>
                <a:cubicBezTo>
                  <a:pt x="3802684" y="265248"/>
                  <a:pt x="3829401" y="265248"/>
                  <a:pt x="3855892" y="265248"/>
                </a:cubicBezTo>
                <a:cubicBezTo>
                  <a:pt x="3855892" y="262757"/>
                  <a:pt x="3855892" y="260267"/>
                  <a:pt x="3855892" y="257776"/>
                </a:cubicBezTo>
                <a:cubicBezTo>
                  <a:pt x="3829401" y="266833"/>
                  <a:pt x="3803137" y="239436"/>
                  <a:pt x="3776420" y="256870"/>
                </a:cubicBezTo>
                <a:close/>
                <a:moveTo>
                  <a:pt x="995558" y="307814"/>
                </a:moveTo>
                <a:cubicBezTo>
                  <a:pt x="981068" y="309399"/>
                  <a:pt x="969747" y="310531"/>
                  <a:pt x="957067" y="311890"/>
                </a:cubicBezTo>
                <a:cubicBezTo>
                  <a:pt x="955709" y="316192"/>
                  <a:pt x="953445" y="322984"/>
                  <a:pt x="951180" y="329550"/>
                </a:cubicBezTo>
                <a:cubicBezTo>
                  <a:pt x="970426" y="311890"/>
                  <a:pt x="984237" y="328871"/>
                  <a:pt x="1001672" y="336116"/>
                </a:cubicBezTo>
                <a:cubicBezTo>
                  <a:pt x="998728" y="322984"/>
                  <a:pt x="996464" y="312116"/>
                  <a:pt x="995558" y="307814"/>
                </a:cubicBezTo>
                <a:close/>
                <a:moveTo>
                  <a:pt x="2998448" y="118076"/>
                </a:moveTo>
                <a:cubicBezTo>
                  <a:pt x="2980788" y="101321"/>
                  <a:pt x="2966524" y="101321"/>
                  <a:pt x="2940712" y="118982"/>
                </a:cubicBezTo>
                <a:cubicBezTo>
                  <a:pt x="2960410" y="122605"/>
                  <a:pt x="2978071" y="135963"/>
                  <a:pt x="2998448" y="118076"/>
                </a:cubicBezTo>
                <a:close/>
                <a:moveTo>
                  <a:pt x="3406227" y="306456"/>
                </a:moveTo>
                <a:cubicBezTo>
                  <a:pt x="3397170" y="279965"/>
                  <a:pt x="3395585" y="279059"/>
                  <a:pt x="3372717" y="285625"/>
                </a:cubicBezTo>
                <a:cubicBezTo>
                  <a:pt x="3377472" y="294229"/>
                  <a:pt x="3382453" y="302833"/>
                  <a:pt x="3387660" y="312343"/>
                </a:cubicBezTo>
                <a:cubicBezTo>
                  <a:pt x="3393774" y="310305"/>
                  <a:pt x="3399887" y="308493"/>
                  <a:pt x="3406227" y="306456"/>
                </a:cubicBezTo>
                <a:close/>
                <a:moveTo>
                  <a:pt x="5168888" y="628195"/>
                </a:moveTo>
                <a:cubicBezTo>
                  <a:pt x="5167077" y="630006"/>
                  <a:pt x="5165039" y="631818"/>
                  <a:pt x="5163228" y="633856"/>
                </a:cubicBezTo>
                <a:cubicBezTo>
                  <a:pt x="5162548" y="658082"/>
                  <a:pt x="5186549" y="645177"/>
                  <a:pt x="5198322" y="653328"/>
                </a:cubicBezTo>
                <a:cubicBezTo>
                  <a:pt x="5200813" y="645403"/>
                  <a:pt x="5202624" y="639290"/>
                  <a:pt x="5206247" y="628195"/>
                </a:cubicBezTo>
                <a:cubicBezTo>
                  <a:pt x="5195379" y="632950"/>
                  <a:pt x="5188586" y="635893"/>
                  <a:pt x="5181341" y="639063"/>
                </a:cubicBezTo>
                <a:cubicBezTo>
                  <a:pt x="5177492" y="635893"/>
                  <a:pt x="5173190" y="632044"/>
                  <a:pt x="5168888" y="628195"/>
                </a:cubicBezTo>
                <a:close/>
                <a:moveTo>
                  <a:pt x="2307422" y="97699"/>
                </a:moveTo>
                <a:cubicBezTo>
                  <a:pt x="2307875" y="100416"/>
                  <a:pt x="2308328" y="102906"/>
                  <a:pt x="2308554" y="105623"/>
                </a:cubicBezTo>
                <a:cubicBezTo>
                  <a:pt x="2325535" y="102453"/>
                  <a:pt x="2342517" y="99510"/>
                  <a:pt x="2359498" y="96340"/>
                </a:cubicBezTo>
                <a:cubicBezTo>
                  <a:pt x="2359045" y="93170"/>
                  <a:pt x="2358592" y="90000"/>
                  <a:pt x="2358140" y="86831"/>
                </a:cubicBezTo>
                <a:cubicBezTo>
                  <a:pt x="2340479" y="81397"/>
                  <a:pt x="2325309" y="101548"/>
                  <a:pt x="2307422" y="97699"/>
                </a:cubicBezTo>
                <a:close/>
                <a:moveTo>
                  <a:pt x="2706823" y="310984"/>
                </a:moveTo>
                <a:cubicBezTo>
                  <a:pt x="2673766" y="291512"/>
                  <a:pt x="2662218" y="291739"/>
                  <a:pt x="2649313" y="304644"/>
                </a:cubicBezTo>
                <a:cubicBezTo>
                  <a:pt x="2666294" y="306456"/>
                  <a:pt x="2686671" y="308720"/>
                  <a:pt x="2706823" y="310984"/>
                </a:cubicBezTo>
                <a:close/>
                <a:moveTo>
                  <a:pt x="2201232" y="298758"/>
                </a:moveTo>
                <a:cubicBezTo>
                  <a:pt x="2201006" y="295588"/>
                  <a:pt x="2200779" y="292644"/>
                  <a:pt x="2200553" y="289474"/>
                </a:cubicBezTo>
                <a:cubicBezTo>
                  <a:pt x="2184704" y="289474"/>
                  <a:pt x="2168628" y="289474"/>
                  <a:pt x="2152779" y="289474"/>
                </a:cubicBezTo>
                <a:cubicBezTo>
                  <a:pt x="2152779" y="292644"/>
                  <a:pt x="2152779" y="295588"/>
                  <a:pt x="2152779" y="298758"/>
                </a:cubicBezTo>
                <a:cubicBezTo>
                  <a:pt x="2168854" y="298758"/>
                  <a:pt x="2184930" y="298758"/>
                  <a:pt x="2201232" y="298758"/>
                </a:cubicBezTo>
                <a:close/>
                <a:moveTo>
                  <a:pt x="4420804" y="704951"/>
                </a:moveTo>
                <a:cubicBezTo>
                  <a:pt x="4421483" y="703592"/>
                  <a:pt x="4422163" y="702234"/>
                  <a:pt x="4422842" y="700875"/>
                </a:cubicBezTo>
                <a:cubicBezTo>
                  <a:pt x="4408804" y="695894"/>
                  <a:pt x="4394992" y="689781"/>
                  <a:pt x="4380502" y="686384"/>
                </a:cubicBezTo>
                <a:cubicBezTo>
                  <a:pt x="4376200" y="685479"/>
                  <a:pt x="4370313" y="691819"/>
                  <a:pt x="4363294" y="695894"/>
                </a:cubicBezTo>
                <a:cubicBezTo>
                  <a:pt x="4385256" y="699290"/>
                  <a:pt x="4402917" y="702234"/>
                  <a:pt x="4420804" y="704951"/>
                </a:cubicBezTo>
                <a:close/>
                <a:moveTo>
                  <a:pt x="2144854" y="236945"/>
                </a:moveTo>
                <a:cubicBezTo>
                  <a:pt x="2144175" y="232644"/>
                  <a:pt x="2143043" y="224493"/>
                  <a:pt x="2142590" y="224493"/>
                </a:cubicBezTo>
                <a:cubicBezTo>
                  <a:pt x="2127194" y="225851"/>
                  <a:pt x="2112024" y="227889"/>
                  <a:pt x="2096854" y="229700"/>
                </a:cubicBezTo>
                <a:cubicBezTo>
                  <a:pt x="2097080" y="232191"/>
                  <a:pt x="2097306" y="234455"/>
                  <a:pt x="2097759" y="236945"/>
                </a:cubicBezTo>
                <a:cubicBezTo>
                  <a:pt x="2112476" y="236945"/>
                  <a:pt x="2127420" y="236945"/>
                  <a:pt x="2144854" y="236945"/>
                </a:cubicBezTo>
                <a:close/>
                <a:moveTo>
                  <a:pt x="3980874" y="164945"/>
                </a:moveTo>
                <a:cubicBezTo>
                  <a:pt x="3993780" y="164945"/>
                  <a:pt x="4006686" y="164945"/>
                  <a:pt x="4020271" y="164945"/>
                </a:cubicBezTo>
                <a:cubicBezTo>
                  <a:pt x="4008271" y="135737"/>
                  <a:pt x="3994460" y="151586"/>
                  <a:pt x="3980874" y="164945"/>
                </a:cubicBezTo>
                <a:close/>
                <a:moveTo>
                  <a:pt x="2819805" y="822461"/>
                </a:moveTo>
                <a:cubicBezTo>
                  <a:pt x="2819126" y="819065"/>
                  <a:pt x="2818446" y="815443"/>
                  <a:pt x="2817767" y="812046"/>
                </a:cubicBezTo>
                <a:cubicBezTo>
                  <a:pt x="2799880" y="818839"/>
                  <a:pt x="2781993" y="825858"/>
                  <a:pt x="2764106" y="832650"/>
                </a:cubicBezTo>
                <a:cubicBezTo>
                  <a:pt x="2764786" y="834235"/>
                  <a:pt x="2765465" y="835820"/>
                  <a:pt x="2766144" y="837179"/>
                </a:cubicBezTo>
                <a:cubicBezTo>
                  <a:pt x="2784031" y="832424"/>
                  <a:pt x="2801918" y="827443"/>
                  <a:pt x="2819805" y="822461"/>
                </a:cubicBezTo>
                <a:close/>
                <a:moveTo>
                  <a:pt x="4626618" y="345626"/>
                </a:moveTo>
                <a:cubicBezTo>
                  <a:pt x="4624806" y="347211"/>
                  <a:pt x="4622995" y="348569"/>
                  <a:pt x="4621184" y="350154"/>
                </a:cubicBezTo>
                <a:cubicBezTo>
                  <a:pt x="4625712" y="359890"/>
                  <a:pt x="4630467" y="369400"/>
                  <a:pt x="4634995" y="379136"/>
                </a:cubicBezTo>
                <a:cubicBezTo>
                  <a:pt x="4637259" y="378457"/>
                  <a:pt x="4639523" y="377777"/>
                  <a:pt x="4641788" y="377098"/>
                </a:cubicBezTo>
                <a:cubicBezTo>
                  <a:pt x="4643146" y="368947"/>
                  <a:pt x="4644278" y="360796"/>
                  <a:pt x="4645637" y="351966"/>
                </a:cubicBezTo>
                <a:cubicBezTo>
                  <a:pt x="4638618" y="349475"/>
                  <a:pt x="4632505" y="347437"/>
                  <a:pt x="4626618" y="345626"/>
                </a:cubicBezTo>
                <a:close/>
                <a:moveTo>
                  <a:pt x="2564632" y="250757"/>
                </a:moveTo>
                <a:cubicBezTo>
                  <a:pt x="2560104" y="255285"/>
                  <a:pt x="2556481" y="259361"/>
                  <a:pt x="2552406" y="262531"/>
                </a:cubicBezTo>
                <a:cubicBezTo>
                  <a:pt x="2548557" y="265248"/>
                  <a:pt x="2544028" y="267059"/>
                  <a:pt x="2539953" y="269097"/>
                </a:cubicBezTo>
                <a:cubicBezTo>
                  <a:pt x="2541311" y="271361"/>
                  <a:pt x="2542444" y="273852"/>
                  <a:pt x="2543802" y="276116"/>
                </a:cubicBezTo>
                <a:cubicBezTo>
                  <a:pt x="2556481" y="270455"/>
                  <a:pt x="2569161" y="265021"/>
                  <a:pt x="2581840" y="259361"/>
                </a:cubicBezTo>
                <a:cubicBezTo>
                  <a:pt x="2581161" y="257549"/>
                  <a:pt x="2580482" y="255738"/>
                  <a:pt x="2579802" y="253700"/>
                </a:cubicBezTo>
                <a:cubicBezTo>
                  <a:pt x="2573915" y="252795"/>
                  <a:pt x="2568255" y="251436"/>
                  <a:pt x="2564632" y="250757"/>
                </a:cubicBezTo>
                <a:close/>
                <a:moveTo>
                  <a:pt x="3072487" y="60793"/>
                </a:moveTo>
                <a:cubicBezTo>
                  <a:pt x="3070223" y="61245"/>
                  <a:pt x="3067732" y="61472"/>
                  <a:pt x="3065468" y="61925"/>
                </a:cubicBezTo>
                <a:cubicBezTo>
                  <a:pt x="3063883" y="70076"/>
                  <a:pt x="3062525" y="78000"/>
                  <a:pt x="3060713" y="87963"/>
                </a:cubicBezTo>
                <a:cubicBezTo>
                  <a:pt x="3069997" y="87963"/>
                  <a:pt x="3076336" y="87963"/>
                  <a:pt x="3087657" y="87963"/>
                </a:cubicBezTo>
                <a:cubicBezTo>
                  <a:pt x="3081544" y="76868"/>
                  <a:pt x="3077015" y="68944"/>
                  <a:pt x="3072487" y="607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2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5736075" flipH="1">
            <a:off x="10931469" y="5915831"/>
            <a:ext cx="677193" cy="7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/>
          </a:blip>
          <a:srcRect l="54653" t="43009" r="29037" b="45375"/>
          <a:stretch>
            <a:fillRect/>
          </a:stretch>
        </p:blipFill>
        <p:spPr>
          <a:xfrm rot="7637344" flipH="1">
            <a:off x="10713496" y="4686014"/>
            <a:ext cx="1163367" cy="13685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6360795" y="1772285"/>
            <a:ext cx="5192395" cy="40252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60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Materials </a:t>
            </a:r>
          </a:p>
          <a:p>
            <a:pPr algn="l">
              <a:lnSpc>
                <a:spcPct val="120000"/>
              </a:lnSpc>
            </a:pPr>
            <a:r>
              <a:rPr kumimoji="1" lang="en-US" altLang="zh-CN" sz="6000" b="1">
                <a:ln w="7366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08080">
                        <a:alpha val="100000"/>
                      </a:srgbClr>
                    </a:gs>
                    <a:gs pos="100000">
                      <a:srgbClr val="404040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and Tools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791952" y="2421460"/>
            <a:ext cx="1819072" cy="647767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22830" y="444661"/>
            <a:ext cx="930549" cy="331366"/>
          </a:xfrm>
          <a:custGeom>
            <a:avLst/>
            <a:gdLst>
              <a:gd name="connsiteX0" fmla="*/ 1138568 w 1819072"/>
              <a:gd name="connsiteY0" fmla="*/ 555209 h 647767"/>
              <a:gd name="connsiteX1" fmla="*/ 1520994 w 1819072"/>
              <a:gd name="connsiteY1" fmla="*/ 555209 h 647767"/>
              <a:gd name="connsiteX2" fmla="*/ 1567273 w 1819072"/>
              <a:gd name="connsiteY2" fmla="*/ 601488 h 647767"/>
              <a:gd name="connsiteX3" fmla="*/ 1520994 w 1819072"/>
              <a:gd name="connsiteY3" fmla="*/ 647767 h 647767"/>
              <a:gd name="connsiteX4" fmla="*/ 1138568 w 1819072"/>
              <a:gd name="connsiteY4" fmla="*/ 647767 h 647767"/>
              <a:gd name="connsiteX5" fmla="*/ 1092289 w 1819072"/>
              <a:gd name="connsiteY5" fmla="*/ 601488 h 647767"/>
              <a:gd name="connsiteX6" fmla="*/ 1138568 w 1819072"/>
              <a:gd name="connsiteY6" fmla="*/ 555209 h 647767"/>
              <a:gd name="connsiteX7" fmla="*/ 845217 w 1819072"/>
              <a:gd name="connsiteY7" fmla="*/ 0 h 647767"/>
              <a:gd name="connsiteX8" fmla="*/ 1551100 w 1819072"/>
              <a:gd name="connsiteY8" fmla="*/ 0 h 647767"/>
              <a:gd name="connsiteX9" fmla="*/ 1597379 w 1819072"/>
              <a:gd name="connsiteY9" fmla="*/ 46279 h 647767"/>
              <a:gd name="connsiteX10" fmla="*/ 1551100 w 1819072"/>
              <a:gd name="connsiteY10" fmla="*/ 92558 h 647767"/>
              <a:gd name="connsiteX11" fmla="*/ 1378130 w 1819072"/>
              <a:gd name="connsiteY11" fmla="*/ 92558 h 647767"/>
              <a:gd name="connsiteX12" fmla="*/ 1371787 w 1819072"/>
              <a:gd name="connsiteY12" fmla="*/ 93844 h 647767"/>
              <a:gd name="connsiteX13" fmla="*/ 1343341 w 1819072"/>
              <a:gd name="connsiteY13" fmla="*/ 136706 h 647767"/>
              <a:gd name="connsiteX14" fmla="*/ 1389869 w 1819072"/>
              <a:gd name="connsiteY14" fmla="*/ 183234 h 647767"/>
              <a:gd name="connsiteX15" fmla="*/ 1772793 w 1819072"/>
              <a:gd name="connsiteY15" fmla="*/ 183234 h 647767"/>
              <a:gd name="connsiteX16" fmla="*/ 1819072 w 1819072"/>
              <a:gd name="connsiteY16" fmla="*/ 229513 h 647767"/>
              <a:gd name="connsiteX17" fmla="*/ 1772793 w 1819072"/>
              <a:gd name="connsiteY17" fmla="*/ 275792 h 647767"/>
              <a:gd name="connsiteX18" fmla="*/ 687470 w 1819072"/>
              <a:gd name="connsiteY18" fmla="*/ 275792 h 647767"/>
              <a:gd name="connsiteX19" fmla="*/ 640942 w 1819072"/>
              <a:gd name="connsiteY19" fmla="*/ 322320 h 647767"/>
              <a:gd name="connsiteX20" fmla="*/ 669388 w 1819072"/>
              <a:gd name="connsiteY20" fmla="*/ 365182 h 647767"/>
              <a:gd name="connsiteX21" fmla="*/ 676955 w 1819072"/>
              <a:gd name="connsiteY21" fmla="*/ 366716 h 647767"/>
              <a:gd name="connsiteX22" fmla="*/ 1376184 w 1819072"/>
              <a:gd name="connsiteY22" fmla="*/ 366716 h 647767"/>
              <a:gd name="connsiteX23" fmla="*/ 1422464 w 1819072"/>
              <a:gd name="connsiteY23" fmla="*/ 412995 h 647767"/>
              <a:gd name="connsiteX24" fmla="*/ 1376184 w 1819072"/>
              <a:gd name="connsiteY24" fmla="*/ 459274 h 647767"/>
              <a:gd name="connsiteX25" fmla="*/ 398349 w 1819072"/>
              <a:gd name="connsiteY25" fmla="*/ 459274 h 647767"/>
              <a:gd name="connsiteX26" fmla="*/ 352070 w 1819072"/>
              <a:gd name="connsiteY26" fmla="*/ 412995 h 647767"/>
              <a:gd name="connsiteX27" fmla="*/ 398349 w 1819072"/>
              <a:gd name="connsiteY27" fmla="*/ 366716 h 647767"/>
              <a:gd name="connsiteX28" fmla="*/ 528793 w 1819072"/>
              <a:gd name="connsiteY28" fmla="*/ 366716 h 647767"/>
              <a:gd name="connsiteX29" fmla="*/ 536359 w 1819072"/>
              <a:gd name="connsiteY29" fmla="*/ 365182 h 647767"/>
              <a:gd name="connsiteX30" fmla="*/ 564805 w 1819072"/>
              <a:gd name="connsiteY30" fmla="*/ 322320 h 647767"/>
              <a:gd name="connsiteX31" fmla="*/ 518277 w 1819072"/>
              <a:gd name="connsiteY31" fmla="*/ 275792 h 647767"/>
              <a:gd name="connsiteX32" fmla="*/ 46279 w 1819072"/>
              <a:gd name="connsiteY32" fmla="*/ 275792 h 647767"/>
              <a:gd name="connsiteX33" fmla="*/ 0 w 1819072"/>
              <a:gd name="connsiteY33" fmla="*/ 229513 h 647767"/>
              <a:gd name="connsiteX34" fmla="*/ 46279 w 1819072"/>
              <a:gd name="connsiteY34" fmla="*/ 183234 h 647767"/>
              <a:gd name="connsiteX35" fmla="*/ 1220676 w 1819072"/>
              <a:gd name="connsiteY35" fmla="*/ 183234 h 647767"/>
              <a:gd name="connsiteX36" fmla="*/ 1267204 w 1819072"/>
              <a:gd name="connsiteY36" fmla="*/ 136706 h 647767"/>
              <a:gd name="connsiteX37" fmla="*/ 1238758 w 1819072"/>
              <a:gd name="connsiteY37" fmla="*/ 93844 h 647767"/>
              <a:gd name="connsiteX38" fmla="*/ 1232415 w 1819072"/>
              <a:gd name="connsiteY38" fmla="*/ 92558 h 647767"/>
              <a:gd name="connsiteX39" fmla="*/ 845217 w 1819072"/>
              <a:gd name="connsiteY39" fmla="*/ 92558 h 647767"/>
              <a:gd name="connsiteX40" fmla="*/ 798938 w 1819072"/>
              <a:gd name="connsiteY40" fmla="*/ 46279 h 647767"/>
              <a:gd name="connsiteX41" fmla="*/ 845217 w 1819072"/>
              <a:gd name="connsiteY41" fmla="*/ 0 h 647767"/>
            </a:gdLst>
            <a:ahLst/>
            <a:cxnLst/>
            <a:rect l="l" t="t" r="r" b="b"/>
            <a:pathLst>
              <a:path w="1819072" h="647767">
                <a:moveTo>
                  <a:pt x="1138568" y="555209"/>
                </a:moveTo>
                <a:lnTo>
                  <a:pt x="1520994" y="555209"/>
                </a:lnTo>
                <a:cubicBezTo>
                  <a:pt x="1546622" y="555209"/>
                  <a:pt x="1567273" y="575860"/>
                  <a:pt x="1567273" y="601488"/>
                </a:cubicBezTo>
                <a:cubicBezTo>
                  <a:pt x="1567273" y="627116"/>
                  <a:pt x="1546622" y="647767"/>
                  <a:pt x="1520994" y="647767"/>
                </a:cubicBezTo>
                <a:lnTo>
                  <a:pt x="1138568" y="647767"/>
                </a:lnTo>
                <a:cubicBezTo>
                  <a:pt x="1112940" y="647767"/>
                  <a:pt x="1092289" y="627116"/>
                  <a:pt x="1092289" y="601488"/>
                </a:cubicBezTo>
                <a:cubicBezTo>
                  <a:pt x="1092289" y="575860"/>
                  <a:pt x="1112940" y="555209"/>
                  <a:pt x="1138568" y="555209"/>
                </a:cubicBezTo>
                <a:close/>
                <a:moveTo>
                  <a:pt x="845217" y="0"/>
                </a:moveTo>
                <a:lnTo>
                  <a:pt x="1551100" y="0"/>
                </a:lnTo>
                <a:cubicBezTo>
                  <a:pt x="1576727" y="0"/>
                  <a:pt x="1597379" y="20651"/>
                  <a:pt x="1597379" y="46279"/>
                </a:cubicBezTo>
                <a:cubicBezTo>
                  <a:pt x="1597379" y="71907"/>
                  <a:pt x="1576727" y="92558"/>
                  <a:pt x="1551100" y="92558"/>
                </a:cubicBezTo>
                <a:lnTo>
                  <a:pt x="1378130" y="92558"/>
                </a:lnTo>
                <a:lnTo>
                  <a:pt x="1371787" y="93844"/>
                </a:lnTo>
                <a:cubicBezTo>
                  <a:pt x="1355097" y="100923"/>
                  <a:pt x="1343341" y="117485"/>
                  <a:pt x="1343341" y="136706"/>
                </a:cubicBezTo>
                <a:cubicBezTo>
                  <a:pt x="1343341" y="162334"/>
                  <a:pt x="1364241" y="183234"/>
                  <a:pt x="1389869" y="183234"/>
                </a:cubicBezTo>
                <a:lnTo>
                  <a:pt x="1772793" y="183234"/>
                </a:lnTo>
                <a:cubicBezTo>
                  <a:pt x="1798420" y="183234"/>
                  <a:pt x="1819072" y="203885"/>
                  <a:pt x="1819072" y="229513"/>
                </a:cubicBezTo>
                <a:cubicBezTo>
                  <a:pt x="1819072" y="255141"/>
                  <a:pt x="1798420" y="275792"/>
                  <a:pt x="1772793" y="275792"/>
                </a:cubicBezTo>
                <a:lnTo>
                  <a:pt x="687470" y="275792"/>
                </a:lnTo>
                <a:cubicBezTo>
                  <a:pt x="661842" y="275792"/>
                  <a:pt x="640942" y="296692"/>
                  <a:pt x="640942" y="322320"/>
                </a:cubicBezTo>
                <a:cubicBezTo>
                  <a:pt x="640942" y="341541"/>
                  <a:pt x="652698" y="358103"/>
                  <a:pt x="669388" y="365182"/>
                </a:cubicBezTo>
                <a:lnTo>
                  <a:pt x="676955" y="366716"/>
                </a:lnTo>
                <a:lnTo>
                  <a:pt x="1376184" y="366716"/>
                </a:lnTo>
                <a:cubicBezTo>
                  <a:pt x="1401812" y="366716"/>
                  <a:pt x="1422464" y="387368"/>
                  <a:pt x="1422464" y="412995"/>
                </a:cubicBezTo>
                <a:cubicBezTo>
                  <a:pt x="1422464" y="438623"/>
                  <a:pt x="1401812" y="459274"/>
                  <a:pt x="1376184" y="459274"/>
                </a:cubicBezTo>
                <a:lnTo>
                  <a:pt x="398349" y="459274"/>
                </a:lnTo>
                <a:cubicBezTo>
                  <a:pt x="372721" y="459274"/>
                  <a:pt x="352070" y="438623"/>
                  <a:pt x="352070" y="412995"/>
                </a:cubicBezTo>
                <a:cubicBezTo>
                  <a:pt x="352070" y="387368"/>
                  <a:pt x="372721" y="366716"/>
                  <a:pt x="398349" y="366716"/>
                </a:cubicBezTo>
                <a:lnTo>
                  <a:pt x="528793" y="366716"/>
                </a:lnTo>
                <a:lnTo>
                  <a:pt x="536359" y="365182"/>
                </a:lnTo>
                <a:cubicBezTo>
                  <a:pt x="553049" y="358103"/>
                  <a:pt x="564805" y="341541"/>
                  <a:pt x="564805" y="322320"/>
                </a:cubicBezTo>
                <a:cubicBezTo>
                  <a:pt x="564805" y="296692"/>
                  <a:pt x="543905" y="275792"/>
                  <a:pt x="518277" y="275792"/>
                </a:cubicBezTo>
                <a:lnTo>
                  <a:pt x="46279" y="275792"/>
                </a:lnTo>
                <a:cubicBezTo>
                  <a:pt x="20651" y="275792"/>
                  <a:pt x="0" y="255141"/>
                  <a:pt x="0" y="229513"/>
                </a:cubicBezTo>
                <a:cubicBezTo>
                  <a:pt x="0" y="203885"/>
                  <a:pt x="20651" y="183234"/>
                  <a:pt x="46279" y="183234"/>
                </a:cubicBezTo>
                <a:lnTo>
                  <a:pt x="1220676" y="183234"/>
                </a:lnTo>
                <a:cubicBezTo>
                  <a:pt x="1246304" y="183234"/>
                  <a:pt x="1267204" y="162334"/>
                  <a:pt x="1267204" y="136706"/>
                </a:cubicBezTo>
                <a:cubicBezTo>
                  <a:pt x="1267204" y="117485"/>
                  <a:pt x="1255448" y="100923"/>
                  <a:pt x="1238758" y="93844"/>
                </a:cubicBezTo>
                <a:lnTo>
                  <a:pt x="1232415" y="92558"/>
                </a:lnTo>
                <a:lnTo>
                  <a:pt x="845217" y="92558"/>
                </a:lnTo>
                <a:cubicBezTo>
                  <a:pt x="819589" y="92558"/>
                  <a:pt x="798938" y="71907"/>
                  <a:pt x="798938" y="46279"/>
                </a:cubicBezTo>
                <a:cubicBezTo>
                  <a:pt x="798938" y="20651"/>
                  <a:pt x="819589" y="0"/>
                  <a:pt x="84521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/>
          </a:blip>
          <a:srcRect l="32530" b="48074"/>
          <a:stretch>
            <a:fillRect/>
          </a:stretch>
        </p:blipFill>
        <p:spPr>
          <a:xfrm rot="21324476">
            <a:off x="-172425" y="2361135"/>
            <a:ext cx="2445404" cy="4602143"/>
          </a:xfrm>
          <a:custGeom>
            <a:avLst/>
            <a:gdLst/>
            <a:ahLst/>
            <a:cxnLst/>
            <a:rect l="l" t="t" r="r" b="b"/>
            <a:pathLst>
              <a:path w="2445404" h="4602143">
                <a:moveTo>
                  <a:pt x="2445404" y="0"/>
                </a:moveTo>
                <a:lnTo>
                  <a:pt x="2445404" y="4602143"/>
                </a:lnTo>
                <a:lnTo>
                  <a:pt x="0" y="4405731"/>
                </a:lnTo>
                <a:lnTo>
                  <a:pt x="35386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063750" y="2131695"/>
            <a:ext cx="1152525" cy="11150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9600" b="1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0">
                      <a:srgbClr val="89D9BE">
                        <a:alpha val="100000"/>
                      </a:srgbClr>
                    </a:gs>
                    <a:gs pos="100000">
                      <a:srgbClr val="1F5E49">
                        <a:alpha val="100000"/>
                      </a:srgbClr>
                    </a:gs>
                  </a:gsLst>
                  <a:lin ang="5400000" scaled="0"/>
                </a:gradFill>
                <a:latin typeface="slideyouran" panose="00000500000000000000" charset="-122"/>
                <a:ea typeface="slideyouran" panose="00000500000000000000" charset="-122"/>
                <a:cs typeface="slideyouran" panose="00000500000000000000" charset="-122"/>
              </a:rPr>
              <a:t>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11860" y="404495"/>
            <a:ext cx="4366895" cy="8001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536180" y="692150"/>
            <a:ext cx="4393565" cy="5721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Preferred Species</a:t>
            </a:r>
          </a:p>
        </p:txBody>
      </p:sp>
      <p:sp>
        <p:nvSpPr>
          <p:cNvPr id="5" name="标题 1"/>
          <p:cNvSpPr txBox="1"/>
          <p:nvPr/>
        </p:nvSpPr>
        <p:spPr>
          <a:xfrm rot="16200000">
            <a:off x="11013736" y="2741707"/>
            <a:ext cx="351381" cy="35603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60170" y="3429000"/>
            <a:ext cx="4027170" cy="2898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Moso bamboo and Bambusa ventricosa are the preferred species for bamboo weaving. They are chosen for their strength and flexibility.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1360170" y="1772285"/>
            <a:ext cx="3921760" cy="18592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indent="0" algn="just" fontAlgn="auto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The selection of bamboo is crucial as it affects the quality and durability of the final product.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1343660" y="476885"/>
            <a:ext cx="3595370" cy="563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Bamboo Selection</a:t>
            </a: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55" y="1700530"/>
            <a:ext cx="3082925" cy="37839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15" y="1700530"/>
            <a:ext cx="2867660" cy="38201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51855" y="5784850"/>
            <a:ext cx="25698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Moso bamboo</a:t>
            </a:r>
          </a:p>
          <a:p>
            <a:pPr algn="ctr"/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孟宗竹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926320" y="61233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449945" y="578485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Bambusa ventricosa</a:t>
            </a:r>
          </a:p>
          <a:p>
            <a:pPr algn="ctr"/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  <a:sym typeface="+mn-ea"/>
              </a:rPr>
              <a:t>佛肚竹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1807718167034,&quot;left&quot;:61.23798581045567,&quot;top&quot;:183.94759210966828,&quot;width&quot;:597.012171669859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1807718167034,&quot;left&quot;:61.23798581045567,&quot;top&quot;:183.94759210966828,&quot;width&quot;:597.012171669859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3DBC91"/>
      </a:accent1>
      <a:accent2>
        <a:srgbClr val="299672"/>
      </a:accent2>
      <a:accent3>
        <a:srgbClr val="2ABB89"/>
      </a:accent3>
      <a:accent4>
        <a:srgbClr val="D6CD1C"/>
      </a:accent4>
      <a:accent5>
        <a:srgbClr val="5F5F5F"/>
      </a:accent5>
      <a:accent6>
        <a:srgbClr val="808080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333</Words>
  <Application>Microsoft Office PowerPoint</Application>
  <PresentationFormat>宽屏</PresentationFormat>
  <Paragraphs>71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slideyouran</vt:lpstr>
      <vt:lpstr>OPPOSans R</vt:lpstr>
      <vt:lpstr>Source Han Sans CN Bold</vt:lpstr>
      <vt:lpstr>Arial</vt:lpstr>
      <vt:lpstr>Times New Roman</vt:lpstr>
      <vt:lpstr>Comic Sans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婷 陈</cp:lastModifiedBy>
  <cp:revision>8</cp:revision>
  <dcterms:created xsi:type="dcterms:W3CDTF">2025-04-24T09:22:00Z</dcterms:created>
  <dcterms:modified xsi:type="dcterms:W3CDTF">2025-04-24T16:26:12Z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4FAC8B0046AC4EBEBC2AF3E19A16C1F0_12</vt:lpwstr>
  </property>
  <property fmtid="{D5CDD505-2E9C-101B-9397-08002B2CF9AE}" pid="3" name="KSOProductBuildVer">
    <vt:lpwstr>2052-12.1.0.20784</vt:lpwstr>
  </property>
</Properties>
</file>