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60" r:id="rId5"/>
    <p:sldId id="270" r:id="rId6"/>
    <p:sldId id="273" r:id="rId7"/>
    <p:sldId id="263" r:id="rId8"/>
    <p:sldId id="267" r:id="rId9"/>
    <p:sldId id="285" r:id="rId10"/>
    <p:sldId id="327" r:id="rId11"/>
    <p:sldId id="324" r:id="rId12"/>
    <p:sldId id="326" r:id="rId13"/>
    <p:sldId id="328" r:id="rId14"/>
    <p:sldId id="329" r:id="rId15"/>
    <p:sldId id="309" r:id="rId16"/>
    <p:sldId id="331" r:id="rId17"/>
    <p:sldId id="332" r:id="rId18"/>
    <p:sldId id="339" r:id="rId19"/>
    <p:sldId id="337" r:id="rId20"/>
    <p:sldId id="310" r:id="rId21"/>
    <p:sldId id="271" r:id="rId22"/>
    <p:sldId id="348" r:id="rId23"/>
    <p:sldId id="347" r:id="rId24"/>
    <p:sldId id="349" r:id="rId25"/>
    <p:sldId id="350" r:id="rId26"/>
    <p:sldId id="353" r:id="rId27"/>
    <p:sldId id="280" r:id="rId28"/>
  </p:sldIdLst>
  <p:sldSz cx="12192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F5F5F"/>
    <a:srgbClr val="883224"/>
    <a:srgbClr val="71291E"/>
    <a:srgbClr val="969696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6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318" y="78"/>
      </p:cViewPr>
      <p:guideLst>
        <p:guide orient="horz" pos="218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07FB6-D2F2-47A6-AB71-FFD0E5EC26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6AA0CB-A419-4A7B-8746-DBE2E83406A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AA0CB-A419-4A7B-8746-DBE2E83406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769E8-19F7-47D4-AFC6-D17EEAD4A9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769E8-19F7-47D4-AFC6-D17EEAD4A9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769E8-19F7-47D4-AFC6-D17EEAD4A9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AA0CB-A419-4A7B-8746-DBE2E83406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9F7857-DF68-40E9-B3B1-43E21ECBFB29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769E8-19F7-47D4-AFC6-D17EEAD4A9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769E8-19F7-47D4-AFC6-D17EEAD4A9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AA0CB-A419-4A7B-8746-DBE2E83406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AA0CB-A419-4A7B-8746-DBE2E83406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AA0CB-A419-4A7B-8746-DBE2E83406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AA0CB-A419-4A7B-8746-DBE2E83406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AA0CB-A419-4A7B-8746-DBE2E83406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AA0CB-A419-4A7B-8746-DBE2E83406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AA0CB-A419-4A7B-8746-DBE2E83406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AA0CB-A419-4A7B-8746-DBE2E83406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AA0CB-A419-4A7B-8746-DBE2E83406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AA0CB-A419-4A7B-8746-DBE2E83406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AA0CB-A419-4A7B-8746-DBE2E83406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AA0CB-A419-4A7B-8746-DBE2E83406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AA0CB-A419-4A7B-8746-DBE2E83406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9F7857-DF68-40E9-B3B1-43E21ECBFB29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769E8-19F7-47D4-AFC6-D17EEAD4A9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769E8-19F7-47D4-AFC6-D17EEAD4A9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769E8-19F7-47D4-AFC6-D17EEAD4A9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9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800" y="2757600"/>
            <a:ext cx="10515600" cy="1339200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62000" y="5538158"/>
            <a:ext cx="8298000" cy="57104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9C20-AA28-455B-950E-AF2F355EC5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3FF4-1E94-4709-B08A-850CDF661B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9C20-AA28-455B-950E-AF2F355EC5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3FF4-1E94-4709-B08A-850CDF661BAA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715963" y="766508"/>
            <a:ext cx="10760075" cy="5540922"/>
          </a:xfrm>
        </p:spPr>
        <p:txBody>
          <a:bodyPr/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2000"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800"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800"/>
            </a:lvl5pPr>
            <a:lvl6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800"/>
            </a:lvl6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58801" y="1995051"/>
            <a:ext cx="11125199" cy="4119419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</a:defRPr>
            </a:lvl1pPr>
            <a:lvl2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 sz="1800">
                <a:solidFill>
                  <a:schemeClr val="bg2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  <a:lvl6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6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9C20-AA28-455B-950E-AF2F355EC5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3FF4-1E94-4709-B08A-850CDF661B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/>
        </p:nvGrpSpPr>
        <p:grpSpPr>
          <a:xfrm>
            <a:off x="0" y="0"/>
            <a:ext cx="12193434" cy="6858000"/>
            <a:chOff x="0" y="0"/>
            <a:chExt cx="12193434" cy="6858000"/>
          </a:xfrm>
        </p:grpSpPr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3434" cy="6858000"/>
            </a:xfrm>
            <a:prstGeom prst="rect">
              <a:avLst/>
            </a:prstGeom>
          </p:spPr>
        </p:pic>
        <p:grpSp>
          <p:nvGrpSpPr>
            <p:cNvPr id="8" name="组合 7"/>
            <p:cNvGrpSpPr/>
            <p:nvPr userDrawn="1"/>
          </p:nvGrpSpPr>
          <p:grpSpPr>
            <a:xfrm>
              <a:off x="2302205" y="1703388"/>
              <a:ext cx="7597118" cy="3306762"/>
              <a:chOff x="2302205" y="1703388"/>
              <a:chExt cx="7597118" cy="3306762"/>
            </a:xfrm>
          </p:grpSpPr>
          <p:sp>
            <p:nvSpPr>
              <p:cNvPr id="9" name="任意多边形 8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2954503" y="2176665"/>
                <a:ext cx="6352197" cy="2335516"/>
              </a:xfrm>
              <a:custGeom>
                <a:avLst/>
                <a:gdLst>
                  <a:gd name="connsiteX0" fmla="*/ 1112071 w 4901184"/>
                  <a:gd name="connsiteY0" fmla="*/ 0 h 1801368"/>
                  <a:gd name="connsiteX1" fmla="*/ 4901184 w 4901184"/>
                  <a:gd name="connsiteY1" fmla="*/ 0 h 1801368"/>
                  <a:gd name="connsiteX2" fmla="*/ 4901184 w 4901184"/>
                  <a:gd name="connsiteY2" fmla="*/ 1008251 h 1801368"/>
                  <a:gd name="connsiteX3" fmla="*/ 3799357 w 4901184"/>
                  <a:gd name="connsiteY3" fmla="*/ 1801368 h 1801368"/>
                  <a:gd name="connsiteX4" fmla="*/ 0 w 4901184"/>
                  <a:gd name="connsiteY4" fmla="*/ 1801368 h 1801368"/>
                  <a:gd name="connsiteX5" fmla="*/ 0 w 4901184"/>
                  <a:gd name="connsiteY5" fmla="*/ 800490 h 1801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01184" h="1801368">
                    <a:moveTo>
                      <a:pt x="1112071" y="0"/>
                    </a:moveTo>
                    <a:lnTo>
                      <a:pt x="4901184" y="0"/>
                    </a:lnTo>
                    <a:lnTo>
                      <a:pt x="4901184" y="1008251"/>
                    </a:lnTo>
                    <a:lnTo>
                      <a:pt x="3799357" y="1801368"/>
                    </a:lnTo>
                    <a:lnTo>
                      <a:pt x="0" y="1801368"/>
                    </a:lnTo>
                    <a:lnTo>
                      <a:pt x="0" y="80049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cxnSp>
            <p:nvCxnSpPr>
              <p:cNvPr id="10" name="直接连接符 9"/>
              <p:cNvCxnSpPr/>
              <p:nvPr userDrawn="1">
                <p:custDataLst>
                  <p:tags r:id="rId4"/>
                </p:custDataLst>
              </p:nvPr>
            </p:nvCxnSpPr>
            <p:spPr>
              <a:xfrm flipH="1">
                <a:off x="2302205" y="1703388"/>
                <a:ext cx="2726484" cy="1967184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" name="直接连接符 10"/>
              <p:cNvCxnSpPr/>
              <p:nvPr userDrawn="1">
                <p:custDataLst>
                  <p:tags r:id="rId5"/>
                </p:custDataLst>
              </p:nvPr>
            </p:nvCxnSpPr>
            <p:spPr>
              <a:xfrm flipH="1">
                <a:off x="7172837" y="3042966"/>
                <a:ext cx="2726486" cy="1967184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380400" y="3290400"/>
            <a:ext cx="5536800" cy="1224000"/>
          </a:xfrm>
        </p:spPr>
        <p:txBody>
          <a:bodyPr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9C20-AA28-455B-950E-AF2F355EC5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3FF4-1E94-4709-B08A-850CDF661B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558801" y="2063108"/>
            <a:ext cx="5491152" cy="3912815"/>
          </a:xfrm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</a:defRPr>
            </a:lvl1pPr>
            <a:lvl2pPr marL="0" indent="0" algn="l">
              <a:buNone/>
              <a:defRPr sz="1800">
                <a:solidFill>
                  <a:schemeClr val="bg2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800"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800"/>
            </a:lvl5pPr>
            <a:lvl6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800"/>
            </a:lvl6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6204393" y="2063108"/>
            <a:ext cx="5491152" cy="3912815"/>
          </a:xfrm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</a:defRPr>
            </a:lvl1pPr>
            <a:lvl2pPr marL="0" indent="0" algn="l">
              <a:buNone/>
              <a:defRPr sz="1800">
                <a:solidFill>
                  <a:schemeClr val="bg2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2000"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800"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800"/>
            </a:lvl5pPr>
            <a:lvl6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800"/>
            </a:lvl6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9C20-AA28-455B-950E-AF2F355EC5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3FF4-1E94-4709-B08A-850CDF661B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38198" y="934458"/>
            <a:ext cx="10515602" cy="71702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8" y="1768720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38198" y="2592632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1768720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6170612" y="2592632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9C20-AA28-455B-950E-AF2F355EC5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3FF4-1E94-4709-B08A-850CDF661B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3086100" y="396876"/>
            <a:ext cx="6249988" cy="5422900"/>
            <a:chOff x="3086100" y="396876"/>
            <a:chExt cx="6249988" cy="5422900"/>
          </a:xfrm>
        </p:grpSpPr>
        <p:sp>
          <p:nvSpPr>
            <p:cNvPr id="4" name="任意多边形 65"/>
            <p:cNvSpPr/>
            <p:nvPr userDrawn="1">
              <p:custDataLst>
                <p:tags r:id="rId3"/>
              </p:custDataLst>
            </p:nvPr>
          </p:nvSpPr>
          <p:spPr bwMode="auto">
            <a:xfrm>
              <a:off x="4579938" y="396876"/>
              <a:ext cx="4756150" cy="5167313"/>
            </a:xfrm>
            <a:custGeom>
              <a:avLst/>
              <a:gdLst/>
              <a:ahLst/>
              <a:cxnLst/>
              <a:rect l="0" t="0" r="r" b="b"/>
              <a:pathLst>
                <a:path w="4757024" h="5166475">
                  <a:moveTo>
                    <a:pt x="3800615" y="3920919"/>
                  </a:moveTo>
                  <a:cubicBezTo>
                    <a:pt x="3978552" y="3927407"/>
                    <a:pt x="3978552" y="3927407"/>
                    <a:pt x="3978552" y="3927407"/>
                  </a:cubicBezTo>
                  <a:cubicBezTo>
                    <a:pt x="3978552" y="3927407"/>
                    <a:pt x="3866518" y="3959843"/>
                    <a:pt x="3800615" y="3920919"/>
                  </a:cubicBezTo>
                  <a:close/>
                  <a:moveTo>
                    <a:pt x="3505907" y="3901458"/>
                  </a:moveTo>
                  <a:cubicBezTo>
                    <a:pt x="3505907" y="3901458"/>
                    <a:pt x="3578340" y="3908033"/>
                    <a:pt x="3598095" y="3914607"/>
                  </a:cubicBezTo>
                  <a:cubicBezTo>
                    <a:pt x="3598095" y="3914607"/>
                    <a:pt x="3598095" y="3914607"/>
                    <a:pt x="3644189" y="3927756"/>
                  </a:cubicBezTo>
                  <a:cubicBezTo>
                    <a:pt x="3644189" y="3927756"/>
                    <a:pt x="3644189" y="3927756"/>
                    <a:pt x="3683698" y="3947480"/>
                  </a:cubicBezTo>
                  <a:cubicBezTo>
                    <a:pt x="3683698" y="3947480"/>
                    <a:pt x="3683698" y="3947480"/>
                    <a:pt x="3716622" y="3973778"/>
                  </a:cubicBezTo>
                  <a:cubicBezTo>
                    <a:pt x="3716622" y="3973778"/>
                    <a:pt x="3716622" y="3973778"/>
                    <a:pt x="3756131" y="3986927"/>
                  </a:cubicBezTo>
                  <a:cubicBezTo>
                    <a:pt x="3756131" y="3986927"/>
                    <a:pt x="3756131" y="3986927"/>
                    <a:pt x="3828564" y="4006650"/>
                  </a:cubicBezTo>
                  <a:cubicBezTo>
                    <a:pt x="3828564" y="4006650"/>
                    <a:pt x="3828564" y="4006650"/>
                    <a:pt x="3933921" y="4052672"/>
                  </a:cubicBezTo>
                  <a:cubicBezTo>
                    <a:pt x="3933921" y="4052672"/>
                    <a:pt x="3933921" y="4052672"/>
                    <a:pt x="3980015" y="4065821"/>
                  </a:cubicBezTo>
                  <a:cubicBezTo>
                    <a:pt x="3980015" y="4065821"/>
                    <a:pt x="4105126" y="4131566"/>
                    <a:pt x="4124881" y="4138140"/>
                  </a:cubicBezTo>
                  <a:cubicBezTo>
                    <a:pt x="4151220" y="4144715"/>
                    <a:pt x="4157805" y="4164438"/>
                    <a:pt x="4157805" y="4164438"/>
                  </a:cubicBezTo>
                  <a:cubicBezTo>
                    <a:pt x="4157805" y="4164438"/>
                    <a:pt x="4190729" y="4184162"/>
                    <a:pt x="4203899" y="4190736"/>
                  </a:cubicBezTo>
                  <a:cubicBezTo>
                    <a:pt x="4217068" y="4197311"/>
                    <a:pt x="4236823" y="4203886"/>
                    <a:pt x="4256577" y="4210460"/>
                  </a:cubicBezTo>
                  <a:cubicBezTo>
                    <a:pt x="4276332" y="4223609"/>
                    <a:pt x="4296086" y="4236758"/>
                    <a:pt x="4315841" y="4243333"/>
                  </a:cubicBezTo>
                  <a:cubicBezTo>
                    <a:pt x="4342180" y="4249907"/>
                    <a:pt x="4401444" y="4276205"/>
                    <a:pt x="4401444" y="4276205"/>
                  </a:cubicBezTo>
                  <a:cubicBezTo>
                    <a:pt x="4401444" y="4276205"/>
                    <a:pt x="4401444" y="4276205"/>
                    <a:pt x="4467292" y="4309078"/>
                  </a:cubicBezTo>
                  <a:cubicBezTo>
                    <a:pt x="4467292" y="4309078"/>
                    <a:pt x="4658252" y="4394546"/>
                    <a:pt x="4671421" y="4394546"/>
                  </a:cubicBezTo>
                  <a:cubicBezTo>
                    <a:pt x="4684591" y="4394546"/>
                    <a:pt x="4704346" y="4414270"/>
                    <a:pt x="4704346" y="4414270"/>
                  </a:cubicBezTo>
                  <a:cubicBezTo>
                    <a:pt x="4704346" y="4414270"/>
                    <a:pt x="4717515" y="4420844"/>
                    <a:pt x="4737270" y="4433993"/>
                  </a:cubicBezTo>
                  <a:cubicBezTo>
                    <a:pt x="4737270" y="4433993"/>
                    <a:pt x="4737270" y="4433993"/>
                    <a:pt x="4757024" y="4453717"/>
                  </a:cubicBezTo>
                  <a:cubicBezTo>
                    <a:pt x="4757024" y="4453717"/>
                    <a:pt x="4757024" y="4453717"/>
                    <a:pt x="4717515" y="4453717"/>
                  </a:cubicBezTo>
                  <a:cubicBezTo>
                    <a:pt x="4691176" y="4460291"/>
                    <a:pt x="4664837" y="4414270"/>
                    <a:pt x="4664837" y="4414270"/>
                  </a:cubicBezTo>
                  <a:cubicBezTo>
                    <a:pt x="4664837" y="4414270"/>
                    <a:pt x="4664837" y="4414270"/>
                    <a:pt x="4467292" y="4328801"/>
                  </a:cubicBezTo>
                  <a:cubicBezTo>
                    <a:pt x="4467292" y="4328801"/>
                    <a:pt x="4467292" y="4328801"/>
                    <a:pt x="4151220" y="4190736"/>
                  </a:cubicBezTo>
                  <a:cubicBezTo>
                    <a:pt x="4151220" y="4190736"/>
                    <a:pt x="4151220" y="4190736"/>
                    <a:pt x="4032693" y="4105268"/>
                  </a:cubicBezTo>
                  <a:cubicBezTo>
                    <a:pt x="4032693" y="4105268"/>
                    <a:pt x="4032693" y="4105268"/>
                    <a:pt x="3953675" y="4072395"/>
                  </a:cubicBezTo>
                  <a:cubicBezTo>
                    <a:pt x="3953675" y="4072395"/>
                    <a:pt x="3953675" y="4072395"/>
                    <a:pt x="3828564" y="4046097"/>
                  </a:cubicBezTo>
                  <a:cubicBezTo>
                    <a:pt x="3828564" y="4046097"/>
                    <a:pt x="3828564" y="4046097"/>
                    <a:pt x="3742961" y="4026374"/>
                  </a:cubicBezTo>
                  <a:cubicBezTo>
                    <a:pt x="3742961" y="4026374"/>
                    <a:pt x="3742961" y="4026374"/>
                    <a:pt x="3657358" y="3980352"/>
                  </a:cubicBezTo>
                  <a:cubicBezTo>
                    <a:pt x="3657358" y="3980352"/>
                    <a:pt x="3657358" y="3980352"/>
                    <a:pt x="3505907" y="3901458"/>
                  </a:cubicBezTo>
                  <a:close/>
                  <a:moveTo>
                    <a:pt x="3795055" y="3815269"/>
                  </a:moveTo>
                  <a:lnTo>
                    <a:pt x="3920167" y="3840292"/>
                  </a:lnTo>
                  <a:lnTo>
                    <a:pt x="3697746" y="3829170"/>
                  </a:lnTo>
                  <a:lnTo>
                    <a:pt x="3795055" y="3815269"/>
                  </a:lnTo>
                  <a:close/>
                  <a:moveTo>
                    <a:pt x="4425720" y="1620817"/>
                  </a:moveTo>
                  <a:cubicBezTo>
                    <a:pt x="4481777" y="1618505"/>
                    <a:pt x="4548787" y="1627756"/>
                    <a:pt x="4507550" y="1693542"/>
                  </a:cubicBezTo>
                  <a:cubicBezTo>
                    <a:pt x="4349199" y="1746171"/>
                    <a:pt x="4349199" y="1746171"/>
                    <a:pt x="4349199" y="1746171"/>
                  </a:cubicBezTo>
                  <a:cubicBezTo>
                    <a:pt x="4250230" y="1746171"/>
                    <a:pt x="4250230" y="1746171"/>
                    <a:pt x="4250230" y="1746171"/>
                  </a:cubicBezTo>
                  <a:cubicBezTo>
                    <a:pt x="3973117" y="1864587"/>
                    <a:pt x="3973117" y="1864587"/>
                    <a:pt x="3973117" y="1864587"/>
                  </a:cubicBezTo>
                  <a:lnTo>
                    <a:pt x="3247344" y="2055367"/>
                  </a:lnTo>
                  <a:cubicBezTo>
                    <a:pt x="3379303" y="2015895"/>
                    <a:pt x="3379303" y="2015895"/>
                    <a:pt x="3379303" y="2015895"/>
                  </a:cubicBezTo>
                  <a:cubicBezTo>
                    <a:pt x="3913736" y="1838272"/>
                    <a:pt x="3913736" y="1838272"/>
                    <a:pt x="3913736" y="1838272"/>
                  </a:cubicBezTo>
                  <a:cubicBezTo>
                    <a:pt x="4091880" y="1759329"/>
                    <a:pt x="4091880" y="1759329"/>
                    <a:pt x="4091880" y="1759329"/>
                  </a:cubicBezTo>
                  <a:cubicBezTo>
                    <a:pt x="4091880" y="1759329"/>
                    <a:pt x="4303014" y="1634335"/>
                    <a:pt x="4362395" y="1627756"/>
                  </a:cubicBezTo>
                  <a:cubicBezTo>
                    <a:pt x="4362395" y="1627756"/>
                    <a:pt x="4392086" y="1622205"/>
                    <a:pt x="4425720" y="1620817"/>
                  </a:cubicBezTo>
                  <a:close/>
                  <a:moveTo>
                    <a:pt x="2833481" y="1554921"/>
                  </a:moveTo>
                  <a:cubicBezTo>
                    <a:pt x="2833481" y="1554921"/>
                    <a:pt x="2846986" y="1568425"/>
                    <a:pt x="2840234" y="1581930"/>
                  </a:cubicBezTo>
                  <a:cubicBezTo>
                    <a:pt x="2826729" y="1595434"/>
                    <a:pt x="2799721" y="1602186"/>
                    <a:pt x="2799721" y="1602186"/>
                  </a:cubicBezTo>
                  <a:lnTo>
                    <a:pt x="2813225" y="1568425"/>
                  </a:lnTo>
                  <a:cubicBezTo>
                    <a:pt x="2813225" y="1568425"/>
                    <a:pt x="2813225" y="1568425"/>
                    <a:pt x="2833481" y="1554921"/>
                  </a:cubicBezTo>
                  <a:close/>
                  <a:moveTo>
                    <a:pt x="1461755" y="1526595"/>
                  </a:moveTo>
                  <a:lnTo>
                    <a:pt x="1461715" y="1526922"/>
                  </a:lnTo>
                  <a:lnTo>
                    <a:pt x="1461549" y="1527110"/>
                  </a:lnTo>
                  <a:cubicBezTo>
                    <a:pt x="1453516" y="1537303"/>
                    <a:pt x="1446924" y="1547187"/>
                    <a:pt x="1443628" y="1555424"/>
                  </a:cubicBezTo>
                  <a:cubicBezTo>
                    <a:pt x="1437036" y="1568603"/>
                    <a:pt x="1443628" y="1555424"/>
                    <a:pt x="1450219" y="1542245"/>
                  </a:cubicBezTo>
                  <a:cubicBezTo>
                    <a:pt x="1453515" y="1532361"/>
                    <a:pt x="1460107" y="1522477"/>
                    <a:pt x="1461755" y="1526595"/>
                  </a:cubicBezTo>
                  <a:close/>
                  <a:moveTo>
                    <a:pt x="1522730" y="1463171"/>
                  </a:moveTo>
                  <a:cubicBezTo>
                    <a:pt x="1522730" y="1463171"/>
                    <a:pt x="1588649" y="1463171"/>
                    <a:pt x="1582058" y="1496119"/>
                  </a:cubicBezTo>
                  <a:cubicBezTo>
                    <a:pt x="1575466" y="1529066"/>
                    <a:pt x="1562282" y="1614730"/>
                    <a:pt x="1562282" y="1614730"/>
                  </a:cubicBezTo>
                  <a:cubicBezTo>
                    <a:pt x="1582058" y="1674035"/>
                    <a:pt x="1582058" y="1674035"/>
                    <a:pt x="1582058" y="1674035"/>
                  </a:cubicBezTo>
                  <a:cubicBezTo>
                    <a:pt x="1601833" y="1739931"/>
                    <a:pt x="1601833" y="1739931"/>
                    <a:pt x="1601833" y="1739931"/>
                  </a:cubicBezTo>
                  <a:cubicBezTo>
                    <a:pt x="1568874" y="1779468"/>
                    <a:pt x="1568874" y="1779468"/>
                    <a:pt x="1568874" y="1779468"/>
                  </a:cubicBezTo>
                  <a:cubicBezTo>
                    <a:pt x="1549098" y="1851952"/>
                    <a:pt x="1549098" y="1851952"/>
                    <a:pt x="1549098" y="1851952"/>
                  </a:cubicBezTo>
                  <a:cubicBezTo>
                    <a:pt x="1549098" y="1851952"/>
                    <a:pt x="1601833" y="1917847"/>
                    <a:pt x="1661160" y="1891489"/>
                  </a:cubicBezTo>
                  <a:cubicBezTo>
                    <a:pt x="1661160" y="1891489"/>
                    <a:pt x="1740263" y="1983742"/>
                    <a:pt x="1812774" y="1911258"/>
                  </a:cubicBezTo>
                  <a:cubicBezTo>
                    <a:pt x="1812774" y="1911258"/>
                    <a:pt x="1891877" y="1812415"/>
                    <a:pt x="1924837" y="1891489"/>
                  </a:cubicBezTo>
                  <a:cubicBezTo>
                    <a:pt x="2010532" y="1838773"/>
                    <a:pt x="2010532" y="1838773"/>
                    <a:pt x="2010532" y="1838773"/>
                  </a:cubicBezTo>
                  <a:cubicBezTo>
                    <a:pt x="2135778" y="1799236"/>
                    <a:pt x="2135778" y="1799236"/>
                    <a:pt x="2135778" y="1799236"/>
                  </a:cubicBezTo>
                  <a:cubicBezTo>
                    <a:pt x="2135778" y="1799236"/>
                    <a:pt x="2181921" y="1812415"/>
                    <a:pt x="2188513" y="1772878"/>
                  </a:cubicBezTo>
                  <a:cubicBezTo>
                    <a:pt x="2188513" y="1772878"/>
                    <a:pt x="2155554" y="1700393"/>
                    <a:pt x="2228065" y="1687214"/>
                  </a:cubicBezTo>
                  <a:cubicBezTo>
                    <a:pt x="2261024" y="1634498"/>
                    <a:pt x="2261024" y="1634498"/>
                    <a:pt x="2261024" y="1634498"/>
                  </a:cubicBezTo>
                  <a:cubicBezTo>
                    <a:pt x="2261024" y="1634498"/>
                    <a:pt x="2392862" y="1555424"/>
                    <a:pt x="2465373" y="1634498"/>
                  </a:cubicBezTo>
                  <a:cubicBezTo>
                    <a:pt x="2498333" y="1746520"/>
                    <a:pt x="2498333" y="1746520"/>
                    <a:pt x="2498333" y="1746520"/>
                  </a:cubicBezTo>
                  <a:cubicBezTo>
                    <a:pt x="2498333" y="1746520"/>
                    <a:pt x="2584028" y="1792647"/>
                    <a:pt x="2518109" y="1838773"/>
                  </a:cubicBezTo>
                  <a:cubicBezTo>
                    <a:pt x="2491741" y="1898079"/>
                    <a:pt x="2491741" y="1898079"/>
                    <a:pt x="2491741" y="1898079"/>
                  </a:cubicBezTo>
                  <a:cubicBezTo>
                    <a:pt x="2491741" y="1898079"/>
                    <a:pt x="2544476" y="1957384"/>
                    <a:pt x="2478557" y="2010100"/>
                  </a:cubicBezTo>
                  <a:cubicBezTo>
                    <a:pt x="2478557" y="2010100"/>
                    <a:pt x="2419230" y="2082585"/>
                    <a:pt x="2491741" y="2082585"/>
                  </a:cubicBezTo>
                  <a:cubicBezTo>
                    <a:pt x="2524701" y="2148480"/>
                    <a:pt x="2524701" y="2148480"/>
                    <a:pt x="2524701" y="2148480"/>
                  </a:cubicBezTo>
                  <a:cubicBezTo>
                    <a:pt x="2524701" y="2148480"/>
                    <a:pt x="2577436" y="2188017"/>
                    <a:pt x="2570844" y="2260502"/>
                  </a:cubicBezTo>
                  <a:cubicBezTo>
                    <a:pt x="2696090" y="2339576"/>
                    <a:pt x="2696090" y="2339576"/>
                    <a:pt x="2696090" y="2339576"/>
                  </a:cubicBezTo>
                  <a:cubicBezTo>
                    <a:pt x="2788377" y="2379113"/>
                    <a:pt x="2788377" y="2379113"/>
                    <a:pt x="2788377" y="2379113"/>
                  </a:cubicBezTo>
                  <a:cubicBezTo>
                    <a:pt x="2887256" y="2425239"/>
                    <a:pt x="2887256" y="2425239"/>
                    <a:pt x="2887256" y="2425239"/>
                  </a:cubicBezTo>
                  <a:cubicBezTo>
                    <a:pt x="2979542" y="2359344"/>
                    <a:pt x="2979542" y="2359344"/>
                    <a:pt x="2979542" y="2359344"/>
                  </a:cubicBezTo>
                  <a:cubicBezTo>
                    <a:pt x="3085013" y="2326397"/>
                    <a:pt x="3085013" y="2326397"/>
                    <a:pt x="3085013" y="2326397"/>
                  </a:cubicBezTo>
                  <a:cubicBezTo>
                    <a:pt x="3085013" y="2372523"/>
                    <a:pt x="3085013" y="2372523"/>
                    <a:pt x="3085013" y="2372523"/>
                  </a:cubicBezTo>
                  <a:cubicBezTo>
                    <a:pt x="3019094" y="2405471"/>
                    <a:pt x="3019094" y="2405471"/>
                    <a:pt x="3019094" y="2405471"/>
                  </a:cubicBezTo>
                  <a:cubicBezTo>
                    <a:pt x="2966358" y="2471366"/>
                    <a:pt x="2966358" y="2471366"/>
                    <a:pt x="2966358" y="2471366"/>
                  </a:cubicBezTo>
                  <a:cubicBezTo>
                    <a:pt x="2900439" y="2517493"/>
                    <a:pt x="2900439" y="2517493"/>
                    <a:pt x="2900439" y="2517493"/>
                  </a:cubicBezTo>
                  <a:cubicBezTo>
                    <a:pt x="2893847" y="2596567"/>
                    <a:pt x="2893847" y="2596567"/>
                    <a:pt x="2893847" y="2596567"/>
                  </a:cubicBezTo>
                  <a:cubicBezTo>
                    <a:pt x="2900439" y="2616335"/>
                    <a:pt x="2920215" y="2609746"/>
                    <a:pt x="2926807" y="2603156"/>
                  </a:cubicBezTo>
                  <a:cubicBezTo>
                    <a:pt x="2939991" y="2596567"/>
                    <a:pt x="2939991" y="2589977"/>
                    <a:pt x="2913623" y="2636104"/>
                  </a:cubicBezTo>
                  <a:cubicBezTo>
                    <a:pt x="2860888" y="2721767"/>
                    <a:pt x="2887256" y="2754715"/>
                    <a:pt x="2887256" y="2754715"/>
                  </a:cubicBezTo>
                  <a:cubicBezTo>
                    <a:pt x="2880664" y="2807431"/>
                    <a:pt x="2880664" y="2807431"/>
                    <a:pt x="2880664" y="2807431"/>
                  </a:cubicBezTo>
                  <a:cubicBezTo>
                    <a:pt x="2966358" y="2820610"/>
                    <a:pt x="2966358" y="2820610"/>
                    <a:pt x="2966358" y="2820610"/>
                  </a:cubicBezTo>
                  <a:cubicBezTo>
                    <a:pt x="2966358" y="2820610"/>
                    <a:pt x="3019094" y="2820610"/>
                    <a:pt x="3005910" y="2886505"/>
                  </a:cubicBezTo>
                  <a:cubicBezTo>
                    <a:pt x="3012502" y="2965579"/>
                    <a:pt x="3012502" y="2965579"/>
                    <a:pt x="3012502" y="2965579"/>
                  </a:cubicBezTo>
                  <a:cubicBezTo>
                    <a:pt x="3065237" y="2945811"/>
                    <a:pt x="3065237" y="2945811"/>
                    <a:pt x="3065237" y="2945811"/>
                  </a:cubicBezTo>
                  <a:cubicBezTo>
                    <a:pt x="3078421" y="3044653"/>
                    <a:pt x="3078421" y="3044653"/>
                    <a:pt x="3078421" y="3044653"/>
                  </a:cubicBezTo>
                  <a:cubicBezTo>
                    <a:pt x="3078421" y="3044653"/>
                    <a:pt x="3078421" y="3084190"/>
                    <a:pt x="3058645" y="3110548"/>
                  </a:cubicBezTo>
                  <a:cubicBezTo>
                    <a:pt x="3032277" y="3130317"/>
                    <a:pt x="3032277" y="3130317"/>
                    <a:pt x="3032277" y="3130317"/>
                  </a:cubicBezTo>
                  <a:cubicBezTo>
                    <a:pt x="3111380" y="3189623"/>
                    <a:pt x="3111380" y="3189623"/>
                    <a:pt x="3111380" y="3189623"/>
                  </a:cubicBezTo>
                  <a:cubicBezTo>
                    <a:pt x="3157524" y="3262107"/>
                    <a:pt x="3157524" y="3262107"/>
                    <a:pt x="3157524" y="3262107"/>
                  </a:cubicBezTo>
                  <a:cubicBezTo>
                    <a:pt x="3150932" y="3301644"/>
                    <a:pt x="3131156" y="3341181"/>
                    <a:pt x="3131156" y="3341181"/>
                  </a:cubicBezTo>
                  <a:cubicBezTo>
                    <a:pt x="3170708" y="3387308"/>
                    <a:pt x="3170708" y="3387308"/>
                    <a:pt x="3170708" y="3387308"/>
                  </a:cubicBezTo>
                  <a:cubicBezTo>
                    <a:pt x="3164116" y="3492740"/>
                    <a:pt x="3164116" y="3492740"/>
                    <a:pt x="3164116" y="3492740"/>
                  </a:cubicBezTo>
                  <a:cubicBezTo>
                    <a:pt x="3269586" y="3604762"/>
                    <a:pt x="3269586" y="3604762"/>
                    <a:pt x="3269586" y="3604762"/>
                  </a:cubicBezTo>
                  <a:cubicBezTo>
                    <a:pt x="3144340" y="3677246"/>
                    <a:pt x="3144340" y="3677246"/>
                    <a:pt x="3144340" y="3677246"/>
                  </a:cubicBezTo>
                  <a:cubicBezTo>
                    <a:pt x="3104788" y="3716783"/>
                    <a:pt x="3104788" y="3716783"/>
                    <a:pt x="3104788" y="3716783"/>
                  </a:cubicBezTo>
                  <a:cubicBezTo>
                    <a:pt x="3078421" y="3789268"/>
                    <a:pt x="3078421" y="3789268"/>
                    <a:pt x="3078421" y="3789268"/>
                  </a:cubicBezTo>
                  <a:cubicBezTo>
                    <a:pt x="3065237" y="3868342"/>
                    <a:pt x="3065237" y="3868342"/>
                    <a:pt x="3065237" y="3868342"/>
                  </a:cubicBezTo>
                  <a:cubicBezTo>
                    <a:pt x="2986134" y="3901289"/>
                    <a:pt x="2986134" y="3901289"/>
                    <a:pt x="2986134" y="3901289"/>
                  </a:cubicBezTo>
                  <a:cubicBezTo>
                    <a:pt x="2939991" y="3901289"/>
                    <a:pt x="2939991" y="3901289"/>
                    <a:pt x="2939991" y="3901289"/>
                  </a:cubicBezTo>
                  <a:cubicBezTo>
                    <a:pt x="2939991" y="3901289"/>
                    <a:pt x="2933399" y="3934237"/>
                    <a:pt x="2926807" y="3960595"/>
                  </a:cubicBezTo>
                  <a:cubicBezTo>
                    <a:pt x="2920215" y="3986953"/>
                    <a:pt x="2913623" y="4033080"/>
                    <a:pt x="2913623" y="4033080"/>
                  </a:cubicBezTo>
                  <a:cubicBezTo>
                    <a:pt x="2847704" y="4079206"/>
                    <a:pt x="2847704" y="4079206"/>
                    <a:pt x="2847704" y="4079206"/>
                  </a:cubicBezTo>
                  <a:cubicBezTo>
                    <a:pt x="2748825" y="4085796"/>
                    <a:pt x="2748825" y="4085796"/>
                    <a:pt x="2748825" y="4085796"/>
                  </a:cubicBezTo>
                  <a:cubicBezTo>
                    <a:pt x="2748825" y="4085796"/>
                    <a:pt x="2729050" y="4098975"/>
                    <a:pt x="2702682" y="4098975"/>
                  </a:cubicBezTo>
                  <a:cubicBezTo>
                    <a:pt x="2676314" y="4105564"/>
                    <a:pt x="2656539" y="4164870"/>
                    <a:pt x="2656539" y="4164870"/>
                  </a:cubicBezTo>
                  <a:cubicBezTo>
                    <a:pt x="2597212" y="4197817"/>
                    <a:pt x="2597212" y="4230765"/>
                    <a:pt x="2610395" y="4257123"/>
                  </a:cubicBezTo>
                  <a:cubicBezTo>
                    <a:pt x="2623579" y="4283481"/>
                    <a:pt x="2623579" y="4309839"/>
                    <a:pt x="2610395" y="4336197"/>
                  </a:cubicBezTo>
                  <a:cubicBezTo>
                    <a:pt x="2597212" y="4355966"/>
                    <a:pt x="2630171" y="4388913"/>
                    <a:pt x="2584028" y="4395503"/>
                  </a:cubicBezTo>
                  <a:cubicBezTo>
                    <a:pt x="2537884" y="4402092"/>
                    <a:pt x="2524701" y="4408682"/>
                    <a:pt x="2498333" y="4415271"/>
                  </a:cubicBezTo>
                  <a:cubicBezTo>
                    <a:pt x="2471965" y="4415271"/>
                    <a:pt x="2471965" y="4415271"/>
                    <a:pt x="2471965" y="4415271"/>
                  </a:cubicBezTo>
                  <a:cubicBezTo>
                    <a:pt x="2386271" y="4448219"/>
                    <a:pt x="2386271" y="4448219"/>
                    <a:pt x="2386271" y="4448219"/>
                  </a:cubicBezTo>
                  <a:cubicBezTo>
                    <a:pt x="2386271" y="4448219"/>
                    <a:pt x="2359903" y="4514114"/>
                    <a:pt x="2412638" y="4566830"/>
                  </a:cubicBezTo>
                  <a:cubicBezTo>
                    <a:pt x="2478557" y="4639314"/>
                    <a:pt x="2478557" y="4639314"/>
                    <a:pt x="2478557" y="4639314"/>
                  </a:cubicBezTo>
                  <a:cubicBezTo>
                    <a:pt x="2478557" y="4639314"/>
                    <a:pt x="2544476" y="4678851"/>
                    <a:pt x="2518109" y="4678851"/>
                  </a:cubicBezTo>
                  <a:cubicBezTo>
                    <a:pt x="2485149" y="4678851"/>
                    <a:pt x="2419230" y="4685441"/>
                    <a:pt x="2419230" y="4685441"/>
                  </a:cubicBezTo>
                  <a:cubicBezTo>
                    <a:pt x="2392862" y="4626135"/>
                    <a:pt x="2392862" y="4626135"/>
                    <a:pt x="2392862" y="4626135"/>
                  </a:cubicBezTo>
                  <a:cubicBezTo>
                    <a:pt x="2346719" y="4560240"/>
                    <a:pt x="2346719" y="4560240"/>
                    <a:pt x="2346719" y="4560240"/>
                  </a:cubicBezTo>
                  <a:cubicBezTo>
                    <a:pt x="2346719" y="4507524"/>
                    <a:pt x="2346719" y="4507524"/>
                    <a:pt x="2346719" y="4507524"/>
                  </a:cubicBezTo>
                  <a:cubicBezTo>
                    <a:pt x="2300576" y="4454808"/>
                    <a:pt x="2300576" y="4454808"/>
                    <a:pt x="2300576" y="4454808"/>
                  </a:cubicBezTo>
                  <a:cubicBezTo>
                    <a:pt x="2267616" y="4415271"/>
                    <a:pt x="2267616" y="4415271"/>
                    <a:pt x="2267616" y="4415271"/>
                  </a:cubicBezTo>
                  <a:cubicBezTo>
                    <a:pt x="2267616" y="4415271"/>
                    <a:pt x="2188513" y="4369145"/>
                    <a:pt x="2181921" y="4402092"/>
                  </a:cubicBezTo>
                  <a:cubicBezTo>
                    <a:pt x="2168737" y="4421861"/>
                    <a:pt x="2168737" y="4421861"/>
                    <a:pt x="2162145" y="4421861"/>
                  </a:cubicBezTo>
                  <a:cubicBezTo>
                    <a:pt x="2162145" y="4421861"/>
                    <a:pt x="2162145" y="4421861"/>
                    <a:pt x="2162145" y="4448219"/>
                  </a:cubicBezTo>
                  <a:cubicBezTo>
                    <a:pt x="2162145" y="4494345"/>
                    <a:pt x="2195105" y="4487756"/>
                    <a:pt x="2162145" y="4494345"/>
                  </a:cubicBezTo>
                  <a:cubicBezTo>
                    <a:pt x="2122594" y="4507524"/>
                    <a:pt x="2122594" y="4507524"/>
                    <a:pt x="2122594" y="4507524"/>
                  </a:cubicBezTo>
                  <a:cubicBezTo>
                    <a:pt x="2056675" y="4435040"/>
                    <a:pt x="2056675" y="4435040"/>
                    <a:pt x="2056675" y="4435040"/>
                  </a:cubicBezTo>
                  <a:cubicBezTo>
                    <a:pt x="2030307" y="4435040"/>
                    <a:pt x="2003940" y="4474577"/>
                    <a:pt x="2003940" y="4474577"/>
                  </a:cubicBezTo>
                  <a:cubicBezTo>
                    <a:pt x="2003940" y="4474577"/>
                    <a:pt x="1957796" y="4481166"/>
                    <a:pt x="1938021" y="4500935"/>
                  </a:cubicBezTo>
                  <a:cubicBezTo>
                    <a:pt x="1918245" y="4520703"/>
                    <a:pt x="1918245" y="4520703"/>
                    <a:pt x="1918245" y="4520703"/>
                  </a:cubicBezTo>
                  <a:cubicBezTo>
                    <a:pt x="1918245" y="4520703"/>
                    <a:pt x="1852326" y="4553651"/>
                    <a:pt x="1839142" y="4573419"/>
                  </a:cubicBezTo>
                  <a:cubicBezTo>
                    <a:pt x="1825958" y="4599777"/>
                    <a:pt x="1819366" y="4632725"/>
                    <a:pt x="1819366" y="4632725"/>
                  </a:cubicBezTo>
                  <a:cubicBezTo>
                    <a:pt x="1839142" y="5159886"/>
                    <a:pt x="1839142" y="5159886"/>
                    <a:pt x="1839142" y="5159886"/>
                  </a:cubicBezTo>
                  <a:cubicBezTo>
                    <a:pt x="1792999" y="5166475"/>
                    <a:pt x="1792999" y="5166475"/>
                    <a:pt x="1792999" y="5166475"/>
                  </a:cubicBezTo>
                  <a:cubicBezTo>
                    <a:pt x="1792999" y="5074222"/>
                    <a:pt x="1792999" y="5074222"/>
                    <a:pt x="1792999" y="5074222"/>
                  </a:cubicBezTo>
                  <a:cubicBezTo>
                    <a:pt x="1792999" y="5074222"/>
                    <a:pt x="1766631" y="4988558"/>
                    <a:pt x="1773223" y="4968790"/>
                  </a:cubicBezTo>
                  <a:cubicBezTo>
                    <a:pt x="1773223" y="4942432"/>
                    <a:pt x="1753447" y="4843589"/>
                    <a:pt x="1753447" y="4843589"/>
                  </a:cubicBezTo>
                  <a:cubicBezTo>
                    <a:pt x="1773223" y="4738157"/>
                    <a:pt x="1773223" y="4738157"/>
                    <a:pt x="1773223" y="4738157"/>
                  </a:cubicBezTo>
                  <a:cubicBezTo>
                    <a:pt x="1766631" y="4678851"/>
                    <a:pt x="1766631" y="4678851"/>
                    <a:pt x="1766631" y="4678851"/>
                  </a:cubicBezTo>
                  <a:cubicBezTo>
                    <a:pt x="1694120" y="4639314"/>
                    <a:pt x="1694120" y="4639314"/>
                    <a:pt x="1694120" y="4639314"/>
                  </a:cubicBezTo>
                  <a:cubicBezTo>
                    <a:pt x="1694120" y="4639314"/>
                    <a:pt x="1634793" y="4599777"/>
                    <a:pt x="1641385" y="4652493"/>
                  </a:cubicBezTo>
                  <a:cubicBezTo>
                    <a:pt x="1647977" y="4705210"/>
                    <a:pt x="1628201" y="4738157"/>
                    <a:pt x="1628201" y="4738157"/>
                  </a:cubicBezTo>
                  <a:cubicBezTo>
                    <a:pt x="1582058" y="4757926"/>
                    <a:pt x="1549098" y="4738157"/>
                    <a:pt x="1562282" y="4711799"/>
                  </a:cubicBezTo>
                  <a:cubicBezTo>
                    <a:pt x="1575466" y="4692030"/>
                    <a:pt x="1575466" y="4692030"/>
                    <a:pt x="1575466" y="4692030"/>
                  </a:cubicBezTo>
                  <a:cubicBezTo>
                    <a:pt x="1582058" y="4612956"/>
                    <a:pt x="1582058" y="4612956"/>
                    <a:pt x="1582058" y="4612956"/>
                  </a:cubicBezTo>
                  <a:cubicBezTo>
                    <a:pt x="1535914" y="4580009"/>
                    <a:pt x="1535914" y="4580009"/>
                    <a:pt x="1535914" y="4580009"/>
                  </a:cubicBezTo>
                  <a:cubicBezTo>
                    <a:pt x="1535914" y="4580009"/>
                    <a:pt x="1529322" y="4553651"/>
                    <a:pt x="1502955" y="4533882"/>
                  </a:cubicBezTo>
                  <a:cubicBezTo>
                    <a:pt x="1483179" y="4507524"/>
                    <a:pt x="1483179" y="4507524"/>
                    <a:pt x="1483179" y="4507524"/>
                  </a:cubicBezTo>
                  <a:cubicBezTo>
                    <a:pt x="1390892" y="4461398"/>
                    <a:pt x="1390892" y="4461398"/>
                    <a:pt x="1390892" y="4461398"/>
                  </a:cubicBezTo>
                  <a:cubicBezTo>
                    <a:pt x="1390892" y="4461398"/>
                    <a:pt x="1357933" y="4494345"/>
                    <a:pt x="1344749" y="4514114"/>
                  </a:cubicBezTo>
                  <a:cubicBezTo>
                    <a:pt x="1331565" y="4540472"/>
                    <a:pt x="1285422" y="4553651"/>
                    <a:pt x="1285422" y="4553651"/>
                  </a:cubicBezTo>
                  <a:cubicBezTo>
                    <a:pt x="1206319" y="4553651"/>
                    <a:pt x="1206319" y="4553651"/>
                    <a:pt x="1206319" y="4553651"/>
                  </a:cubicBezTo>
                  <a:cubicBezTo>
                    <a:pt x="1160175" y="4527293"/>
                    <a:pt x="1160175" y="4527293"/>
                    <a:pt x="1160175" y="4527293"/>
                  </a:cubicBezTo>
                  <a:cubicBezTo>
                    <a:pt x="1140400" y="4448219"/>
                    <a:pt x="1140400" y="4448219"/>
                    <a:pt x="1140400" y="4448219"/>
                  </a:cubicBezTo>
                  <a:cubicBezTo>
                    <a:pt x="1140400" y="4448219"/>
                    <a:pt x="1127216" y="4421861"/>
                    <a:pt x="1100848" y="4402092"/>
                  </a:cubicBezTo>
                  <a:cubicBezTo>
                    <a:pt x="1081073" y="4375734"/>
                    <a:pt x="988786" y="4316428"/>
                    <a:pt x="988786" y="4316428"/>
                  </a:cubicBezTo>
                  <a:cubicBezTo>
                    <a:pt x="942643" y="4283481"/>
                    <a:pt x="942643" y="4283481"/>
                    <a:pt x="942643" y="4283481"/>
                  </a:cubicBezTo>
                  <a:cubicBezTo>
                    <a:pt x="942643" y="4283481"/>
                    <a:pt x="949234" y="4224175"/>
                    <a:pt x="949234" y="4197817"/>
                  </a:cubicBezTo>
                  <a:cubicBezTo>
                    <a:pt x="949234" y="4184638"/>
                    <a:pt x="955826" y="4184638"/>
                    <a:pt x="962418" y="4184638"/>
                  </a:cubicBezTo>
                  <a:cubicBezTo>
                    <a:pt x="969010" y="4184638"/>
                    <a:pt x="969010" y="4184638"/>
                    <a:pt x="942643" y="4171459"/>
                  </a:cubicBezTo>
                  <a:cubicBezTo>
                    <a:pt x="896499" y="4145101"/>
                    <a:pt x="955826" y="4164870"/>
                    <a:pt x="896499" y="4145101"/>
                  </a:cubicBezTo>
                  <a:cubicBezTo>
                    <a:pt x="837172" y="4125333"/>
                    <a:pt x="771253" y="4118743"/>
                    <a:pt x="804213" y="4079206"/>
                  </a:cubicBezTo>
                  <a:cubicBezTo>
                    <a:pt x="837172" y="4033080"/>
                    <a:pt x="837172" y="4033080"/>
                    <a:pt x="837172" y="4033080"/>
                  </a:cubicBezTo>
                  <a:cubicBezTo>
                    <a:pt x="837172" y="4033080"/>
                    <a:pt x="817396" y="3960595"/>
                    <a:pt x="791029" y="3973774"/>
                  </a:cubicBezTo>
                  <a:cubicBezTo>
                    <a:pt x="777845" y="3973774"/>
                    <a:pt x="771253" y="3973774"/>
                    <a:pt x="764661" y="3967185"/>
                  </a:cubicBezTo>
                  <a:cubicBezTo>
                    <a:pt x="758069" y="3960595"/>
                    <a:pt x="744885" y="3960595"/>
                    <a:pt x="725110" y="3986953"/>
                  </a:cubicBezTo>
                  <a:cubicBezTo>
                    <a:pt x="692150" y="4026490"/>
                    <a:pt x="731702" y="4000132"/>
                    <a:pt x="692150" y="4026490"/>
                  </a:cubicBezTo>
                  <a:cubicBezTo>
                    <a:pt x="646007" y="4052848"/>
                    <a:pt x="619639" y="4039669"/>
                    <a:pt x="619639" y="4039669"/>
                  </a:cubicBezTo>
                  <a:cubicBezTo>
                    <a:pt x="573496" y="3986953"/>
                    <a:pt x="573496" y="3986953"/>
                    <a:pt x="573496" y="3986953"/>
                  </a:cubicBezTo>
                  <a:cubicBezTo>
                    <a:pt x="593271" y="3934237"/>
                    <a:pt x="593271" y="3934237"/>
                    <a:pt x="593271" y="3934237"/>
                  </a:cubicBezTo>
                  <a:cubicBezTo>
                    <a:pt x="553720" y="3881521"/>
                    <a:pt x="566904" y="3848573"/>
                    <a:pt x="533944" y="3841984"/>
                  </a:cubicBezTo>
                  <a:cubicBezTo>
                    <a:pt x="494393" y="3835394"/>
                    <a:pt x="461433" y="3802447"/>
                    <a:pt x="461433" y="3802447"/>
                  </a:cubicBezTo>
                  <a:cubicBezTo>
                    <a:pt x="441658" y="3756320"/>
                    <a:pt x="441658" y="3756320"/>
                    <a:pt x="441658" y="3756320"/>
                  </a:cubicBezTo>
                  <a:cubicBezTo>
                    <a:pt x="441658" y="3756320"/>
                    <a:pt x="408698" y="3631120"/>
                    <a:pt x="375739" y="3637709"/>
                  </a:cubicBezTo>
                  <a:cubicBezTo>
                    <a:pt x="362555" y="3637709"/>
                    <a:pt x="355963" y="3631120"/>
                    <a:pt x="342779" y="3624530"/>
                  </a:cubicBezTo>
                  <a:cubicBezTo>
                    <a:pt x="336187" y="3617941"/>
                    <a:pt x="323003" y="3611351"/>
                    <a:pt x="309820" y="3611351"/>
                  </a:cubicBezTo>
                  <a:cubicBezTo>
                    <a:pt x="283452" y="3617941"/>
                    <a:pt x="204349" y="3611351"/>
                    <a:pt x="204349" y="3611351"/>
                  </a:cubicBezTo>
                  <a:cubicBezTo>
                    <a:pt x="138430" y="3558635"/>
                    <a:pt x="138430" y="3558635"/>
                    <a:pt x="138430" y="3558635"/>
                  </a:cubicBezTo>
                  <a:cubicBezTo>
                    <a:pt x="138430" y="3558635"/>
                    <a:pt x="138430" y="3538866"/>
                    <a:pt x="151614" y="3512508"/>
                  </a:cubicBezTo>
                  <a:cubicBezTo>
                    <a:pt x="164798" y="3492740"/>
                    <a:pt x="164798" y="3492740"/>
                    <a:pt x="164798" y="3492740"/>
                  </a:cubicBezTo>
                  <a:cubicBezTo>
                    <a:pt x="164798" y="3492740"/>
                    <a:pt x="158206" y="3505919"/>
                    <a:pt x="105470" y="3492740"/>
                  </a:cubicBezTo>
                  <a:cubicBezTo>
                    <a:pt x="52735" y="3486150"/>
                    <a:pt x="39551" y="3433434"/>
                    <a:pt x="39551" y="3433434"/>
                  </a:cubicBezTo>
                  <a:cubicBezTo>
                    <a:pt x="39551" y="3433434"/>
                    <a:pt x="59327" y="3400487"/>
                    <a:pt x="39551" y="3360950"/>
                  </a:cubicBezTo>
                  <a:cubicBezTo>
                    <a:pt x="26368" y="3328002"/>
                    <a:pt x="0" y="3229160"/>
                    <a:pt x="0" y="3229160"/>
                  </a:cubicBezTo>
                  <a:cubicBezTo>
                    <a:pt x="32959" y="3176444"/>
                    <a:pt x="32959" y="3176444"/>
                    <a:pt x="32959" y="3176444"/>
                  </a:cubicBezTo>
                  <a:cubicBezTo>
                    <a:pt x="112062" y="3117138"/>
                    <a:pt x="112062" y="3117138"/>
                    <a:pt x="112062" y="3117138"/>
                  </a:cubicBezTo>
                  <a:cubicBezTo>
                    <a:pt x="145022" y="3071011"/>
                    <a:pt x="158206" y="2978758"/>
                    <a:pt x="158206" y="2978758"/>
                  </a:cubicBezTo>
                  <a:cubicBezTo>
                    <a:pt x="210941" y="2965579"/>
                    <a:pt x="224125" y="2952400"/>
                    <a:pt x="257084" y="2952400"/>
                  </a:cubicBezTo>
                  <a:cubicBezTo>
                    <a:pt x="296636" y="2952400"/>
                    <a:pt x="296636" y="2932632"/>
                    <a:pt x="336187" y="2939221"/>
                  </a:cubicBezTo>
                  <a:cubicBezTo>
                    <a:pt x="369147" y="2945811"/>
                    <a:pt x="382330" y="2919453"/>
                    <a:pt x="382330" y="2919453"/>
                  </a:cubicBezTo>
                  <a:cubicBezTo>
                    <a:pt x="355963" y="2879916"/>
                    <a:pt x="342779" y="2853558"/>
                    <a:pt x="316411" y="2840379"/>
                  </a:cubicBezTo>
                  <a:cubicBezTo>
                    <a:pt x="296636" y="2827200"/>
                    <a:pt x="276860" y="2787662"/>
                    <a:pt x="276860" y="2787662"/>
                  </a:cubicBezTo>
                  <a:cubicBezTo>
                    <a:pt x="276860" y="2701999"/>
                    <a:pt x="276860" y="2701999"/>
                    <a:pt x="276860" y="2701999"/>
                  </a:cubicBezTo>
                  <a:cubicBezTo>
                    <a:pt x="276860" y="2701999"/>
                    <a:pt x="250492" y="2649283"/>
                    <a:pt x="263676" y="2622925"/>
                  </a:cubicBezTo>
                  <a:cubicBezTo>
                    <a:pt x="276860" y="2603156"/>
                    <a:pt x="210941" y="2622925"/>
                    <a:pt x="276860" y="2603156"/>
                  </a:cubicBezTo>
                  <a:cubicBezTo>
                    <a:pt x="342779" y="2583388"/>
                    <a:pt x="342779" y="2583388"/>
                    <a:pt x="342779" y="2583388"/>
                  </a:cubicBezTo>
                  <a:cubicBezTo>
                    <a:pt x="355963" y="2517493"/>
                    <a:pt x="355963" y="2517493"/>
                    <a:pt x="355963" y="2517493"/>
                  </a:cubicBezTo>
                  <a:cubicBezTo>
                    <a:pt x="355963" y="2431829"/>
                    <a:pt x="355963" y="2431829"/>
                    <a:pt x="355963" y="2431829"/>
                  </a:cubicBezTo>
                  <a:cubicBezTo>
                    <a:pt x="408698" y="2398881"/>
                    <a:pt x="408698" y="2398881"/>
                    <a:pt x="408698" y="2398881"/>
                  </a:cubicBezTo>
                  <a:cubicBezTo>
                    <a:pt x="474617" y="2372523"/>
                    <a:pt x="474617" y="2372523"/>
                    <a:pt x="474617" y="2372523"/>
                  </a:cubicBezTo>
                  <a:cubicBezTo>
                    <a:pt x="547128" y="2332986"/>
                    <a:pt x="547128" y="2332986"/>
                    <a:pt x="547128" y="2332986"/>
                  </a:cubicBezTo>
                  <a:cubicBezTo>
                    <a:pt x="553720" y="2240733"/>
                    <a:pt x="553720" y="2240733"/>
                    <a:pt x="553720" y="2240733"/>
                  </a:cubicBezTo>
                  <a:cubicBezTo>
                    <a:pt x="487801" y="2214375"/>
                    <a:pt x="487801" y="2214375"/>
                    <a:pt x="487801" y="2214375"/>
                  </a:cubicBezTo>
                  <a:cubicBezTo>
                    <a:pt x="487801" y="2214375"/>
                    <a:pt x="481209" y="2122122"/>
                    <a:pt x="507577" y="2115533"/>
                  </a:cubicBezTo>
                  <a:cubicBezTo>
                    <a:pt x="540536" y="2115533"/>
                    <a:pt x="586680" y="2082585"/>
                    <a:pt x="586680" y="2082585"/>
                  </a:cubicBezTo>
                  <a:cubicBezTo>
                    <a:pt x="586680" y="2082585"/>
                    <a:pt x="652599" y="2108943"/>
                    <a:pt x="659191" y="2075995"/>
                  </a:cubicBezTo>
                  <a:cubicBezTo>
                    <a:pt x="665782" y="2049637"/>
                    <a:pt x="672374" y="2023279"/>
                    <a:pt x="678966" y="1990332"/>
                  </a:cubicBezTo>
                  <a:cubicBezTo>
                    <a:pt x="685558" y="1957384"/>
                    <a:pt x="725110" y="1884900"/>
                    <a:pt x="725110" y="1884900"/>
                  </a:cubicBezTo>
                  <a:cubicBezTo>
                    <a:pt x="725110" y="1884900"/>
                    <a:pt x="777845" y="1851952"/>
                    <a:pt x="804213" y="1865131"/>
                  </a:cubicBezTo>
                  <a:cubicBezTo>
                    <a:pt x="823988" y="1878310"/>
                    <a:pt x="856948" y="1884900"/>
                    <a:pt x="896499" y="1891489"/>
                  </a:cubicBezTo>
                  <a:cubicBezTo>
                    <a:pt x="929459" y="1898079"/>
                    <a:pt x="922867" y="1911258"/>
                    <a:pt x="969010" y="1911258"/>
                  </a:cubicBezTo>
                  <a:cubicBezTo>
                    <a:pt x="1015154" y="1917847"/>
                    <a:pt x="1074481" y="1937616"/>
                    <a:pt x="1074481" y="1911258"/>
                  </a:cubicBezTo>
                  <a:cubicBezTo>
                    <a:pt x="1081073" y="1884900"/>
                    <a:pt x="1114032" y="1851952"/>
                    <a:pt x="1114032" y="1825594"/>
                  </a:cubicBezTo>
                  <a:cubicBezTo>
                    <a:pt x="1107440" y="1799236"/>
                    <a:pt x="1146992" y="1733341"/>
                    <a:pt x="1146992" y="1733341"/>
                  </a:cubicBezTo>
                  <a:cubicBezTo>
                    <a:pt x="1239278" y="1739931"/>
                    <a:pt x="1239278" y="1739931"/>
                    <a:pt x="1239278" y="1739931"/>
                  </a:cubicBezTo>
                  <a:cubicBezTo>
                    <a:pt x="1245870" y="1786057"/>
                    <a:pt x="1245870" y="1786057"/>
                    <a:pt x="1245870" y="1786057"/>
                  </a:cubicBezTo>
                  <a:cubicBezTo>
                    <a:pt x="1245870" y="1786057"/>
                    <a:pt x="1259054" y="1845363"/>
                    <a:pt x="1239278" y="1865131"/>
                  </a:cubicBezTo>
                  <a:cubicBezTo>
                    <a:pt x="1212911" y="1884900"/>
                    <a:pt x="1206319" y="1931026"/>
                    <a:pt x="1232686" y="1931026"/>
                  </a:cubicBezTo>
                  <a:cubicBezTo>
                    <a:pt x="1259054" y="1937616"/>
                    <a:pt x="1456811" y="1937616"/>
                    <a:pt x="1437036" y="1924437"/>
                  </a:cubicBezTo>
                  <a:cubicBezTo>
                    <a:pt x="1423852" y="1911258"/>
                    <a:pt x="1423852" y="1911258"/>
                    <a:pt x="1423852" y="1911258"/>
                  </a:cubicBezTo>
                  <a:cubicBezTo>
                    <a:pt x="1509547" y="1759699"/>
                    <a:pt x="1509547" y="1759699"/>
                    <a:pt x="1509547" y="1759699"/>
                  </a:cubicBezTo>
                  <a:cubicBezTo>
                    <a:pt x="1509547" y="1759699"/>
                    <a:pt x="1397484" y="1746520"/>
                    <a:pt x="1443628" y="1594961"/>
                  </a:cubicBezTo>
                  <a:cubicBezTo>
                    <a:pt x="1451868" y="1571898"/>
                    <a:pt x="1456811" y="1555836"/>
                    <a:pt x="1459489" y="1545025"/>
                  </a:cubicBezTo>
                  <a:lnTo>
                    <a:pt x="1461715" y="1526922"/>
                  </a:lnTo>
                  <a:lnTo>
                    <a:pt x="1488123" y="1496942"/>
                  </a:lnTo>
                  <a:cubicBezTo>
                    <a:pt x="1506251" y="1477998"/>
                    <a:pt x="1522730" y="1463171"/>
                    <a:pt x="1522730" y="1463171"/>
                  </a:cubicBezTo>
                  <a:close/>
                  <a:moveTo>
                    <a:pt x="2832694" y="1433993"/>
                  </a:moveTo>
                  <a:cubicBezTo>
                    <a:pt x="2837256" y="1432473"/>
                    <a:pt x="2842121" y="1433283"/>
                    <a:pt x="2846987" y="1438149"/>
                  </a:cubicBezTo>
                  <a:cubicBezTo>
                    <a:pt x="2834012" y="1470586"/>
                    <a:pt x="2834012" y="1470586"/>
                    <a:pt x="2834012" y="1470586"/>
                  </a:cubicBezTo>
                  <a:cubicBezTo>
                    <a:pt x="2821037" y="1477073"/>
                    <a:pt x="2808063" y="1464098"/>
                    <a:pt x="2808063" y="1464098"/>
                  </a:cubicBezTo>
                  <a:cubicBezTo>
                    <a:pt x="2808063" y="1464098"/>
                    <a:pt x="2819010" y="1438554"/>
                    <a:pt x="2832694" y="1433993"/>
                  </a:cubicBezTo>
                  <a:close/>
                  <a:moveTo>
                    <a:pt x="3278763" y="1399123"/>
                  </a:moveTo>
                  <a:cubicBezTo>
                    <a:pt x="3284934" y="1398814"/>
                    <a:pt x="3289047" y="1401697"/>
                    <a:pt x="3289047" y="1409935"/>
                  </a:cubicBezTo>
                  <a:cubicBezTo>
                    <a:pt x="3289047" y="1409935"/>
                    <a:pt x="3282465" y="1449477"/>
                    <a:pt x="3242974" y="1436296"/>
                  </a:cubicBezTo>
                  <a:cubicBezTo>
                    <a:pt x="3190319" y="1469248"/>
                    <a:pt x="3190319" y="1469248"/>
                    <a:pt x="3190319" y="1469248"/>
                  </a:cubicBezTo>
                  <a:cubicBezTo>
                    <a:pt x="3104755" y="1495609"/>
                    <a:pt x="3104755" y="1495609"/>
                    <a:pt x="3104755" y="1495609"/>
                  </a:cubicBezTo>
                  <a:cubicBezTo>
                    <a:pt x="3038937" y="1508789"/>
                    <a:pt x="3038937" y="1508789"/>
                    <a:pt x="3038937" y="1508789"/>
                  </a:cubicBezTo>
                  <a:lnTo>
                    <a:pt x="2966537" y="1554921"/>
                  </a:lnTo>
                  <a:cubicBezTo>
                    <a:pt x="2966537" y="1554921"/>
                    <a:pt x="2992864" y="1508789"/>
                    <a:pt x="3025773" y="1502199"/>
                  </a:cubicBezTo>
                  <a:cubicBezTo>
                    <a:pt x="3078428" y="1489018"/>
                    <a:pt x="3078428" y="1489018"/>
                    <a:pt x="3078428" y="1489018"/>
                  </a:cubicBezTo>
                  <a:cubicBezTo>
                    <a:pt x="3157410" y="1462657"/>
                    <a:pt x="3157410" y="1462657"/>
                    <a:pt x="3157410" y="1462657"/>
                  </a:cubicBezTo>
                  <a:cubicBezTo>
                    <a:pt x="3223228" y="1429706"/>
                    <a:pt x="3223228" y="1429706"/>
                    <a:pt x="3223228" y="1429706"/>
                  </a:cubicBezTo>
                  <a:cubicBezTo>
                    <a:pt x="3223228" y="1429706"/>
                    <a:pt x="3260252" y="1400050"/>
                    <a:pt x="3278763" y="1399123"/>
                  </a:cubicBezTo>
                  <a:close/>
                  <a:moveTo>
                    <a:pt x="3040257" y="1218887"/>
                  </a:moveTo>
                  <a:cubicBezTo>
                    <a:pt x="3042733" y="1219819"/>
                    <a:pt x="3044384" y="1222305"/>
                    <a:pt x="3044384" y="1227278"/>
                  </a:cubicBezTo>
                  <a:lnTo>
                    <a:pt x="2938734" y="1293577"/>
                  </a:lnTo>
                  <a:cubicBezTo>
                    <a:pt x="2938734" y="1293577"/>
                    <a:pt x="2938734" y="1293577"/>
                    <a:pt x="2984956" y="1253797"/>
                  </a:cubicBezTo>
                  <a:cubicBezTo>
                    <a:pt x="2984956" y="1253797"/>
                    <a:pt x="2984956" y="1253797"/>
                    <a:pt x="3017971" y="1227278"/>
                  </a:cubicBezTo>
                  <a:cubicBezTo>
                    <a:pt x="3017971" y="1227278"/>
                    <a:pt x="3032828" y="1216090"/>
                    <a:pt x="3040257" y="1218887"/>
                  </a:cubicBezTo>
                  <a:close/>
                  <a:moveTo>
                    <a:pt x="3577972" y="974958"/>
                  </a:moveTo>
                  <a:cubicBezTo>
                    <a:pt x="3577972" y="974958"/>
                    <a:pt x="3597656" y="1001648"/>
                    <a:pt x="3571410" y="1008321"/>
                  </a:cubicBezTo>
                  <a:cubicBezTo>
                    <a:pt x="3532042" y="1035011"/>
                    <a:pt x="3532042" y="1035011"/>
                    <a:pt x="3532042" y="1035011"/>
                  </a:cubicBezTo>
                  <a:cubicBezTo>
                    <a:pt x="3532042" y="1035011"/>
                    <a:pt x="3453305" y="1101737"/>
                    <a:pt x="3433620" y="1081719"/>
                  </a:cubicBezTo>
                  <a:cubicBezTo>
                    <a:pt x="3538603" y="1008321"/>
                    <a:pt x="3538603" y="1008321"/>
                    <a:pt x="3538603" y="1008321"/>
                  </a:cubicBezTo>
                  <a:cubicBezTo>
                    <a:pt x="3538603" y="1008321"/>
                    <a:pt x="3564849" y="968285"/>
                    <a:pt x="3577972" y="974958"/>
                  </a:cubicBezTo>
                  <a:close/>
                  <a:moveTo>
                    <a:pt x="3116672" y="937703"/>
                  </a:moveTo>
                  <a:cubicBezTo>
                    <a:pt x="3116672" y="937703"/>
                    <a:pt x="3077351" y="1016345"/>
                    <a:pt x="3024923" y="1029452"/>
                  </a:cubicBezTo>
                  <a:cubicBezTo>
                    <a:pt x="3116672" y="937703"/>
                    <a:pt x="3116672" y="937703"/>
                    <a:pt x="3116672" y="937703"/>
                  </a:cubicBezTo>
                  <a:close/>
                  <a:moveTo>
                    <a:pt x="3049945" y="929362"/>
                  </a:moveTo>
                  <a:lnTo>
                    <a:pt x="2944295" y="1040572"/>
                  </a:lnTo>
                  <a:lnTo>
                    <a:pt x="2985999" y="990527"/>
                  </a:lnTo>
                  <a:lnTo>
                    <a:pt x="3049945" y="929362"/>
                  </a:lnTo>
                  <a:close/>
                  <a:moveTo>
                    <a:pt x="3873636" y="467839"/>
                  </a:moveTo>
                  <a:cubicBezTo>
                    <a:pt x="3873636" y="467839"/>
                    <a:pt x="3873636" y="467839"/>
                    <a:pt x="3886803" y="467839"/>
                  </a:cubicBezTo>
                  <a:cubicBezTo>
                    <a:pt x="3886803" y="467839"/>
                    <a:pt x="3886803" y="467839"/>
                    <a:pt x="3873636" y="494178"/>
                  </a:cubicBezTo>
                  <a:cubicBezTo>
                    <a:pt x="3867053" y="507348"/>
                    <a:pt x="3840719" y="513933"/>
                    <a:pt x="3840719" y="513933"/>
                  </a:cubicBezTo>
                  <a:cubicBezTo>
                    <a:pt x="3840719" y="513933"/>
                    <a:pt x="3840719" y="513933"/>
                    <a:pt x="3728800" y="612705"/>
                  </a:cubicBezTo>
                  <a:cubicBezTo>
                    <a:pt x="3728800" y="612705"/>
                    <a:pt x="3728800" y="612705"/>
                    <a:pt x="3551047" y="770741"/>
                  </a:cubicBezTo>
                  <a:cubicBezTo>
                    <a:pt x="3551047" y="770741"/>
                    <a:pt x="3551047" y="770741"/>
                    <a:pt x="3472046" y="816835"/>
                  </a:cubicBezTo>
                  <a:cubicBezTo>
                    <a:pt x="3472046" y="816835"/>
                    <a:pt x="3472046" y="816835"/>
                    <a:pt x="3425962" y="862929"/>
                  </a:cubicBezTo>
                  <a:cubicBezTo>
                    <a:pt x="3425962" y="862929"/>
                    <a:pt x="3425962" y="862929"/>
                    <a:pt x="3366710" y="935362"/>
                  </a:cubicBezTo>
                  <a:cubicBezTo>
                    <a:pt x="3366710" y="935362"/>
                    <a:pt x="3366710" y="935362"/>
                    <a:pt x="3327210" y="981456"/>
                  </a:cubicBezTo>
                  <a:cubicBezTo>
                    <a:pt x="3327210" y="981456"/>
                    <a:pt x="3327210" y="981456"/>
                    <a:pt x="3281126" y="1020965"/>
                  </a:cubicBezTo>
                  <a:cubicBezTo>
                    <a:pt x="3281126" y="1020965"/>
                    <a:pt x="3281126" y="1020965"/>
                    <a:pt x="3188957" y="1093398"/>
                  </a:cubicBezTo>
                  <a:cubicBezTo>
                    <a:pt x="3188957" y="1093398"/>
                    <a:pt x="3215291" y="1047304"/>
                    <a:pt x="3221874" y="1040719"/>
                  </a:cubicBezTo>
                  <a:cubicBezTo>
                    <a:pt x="3221874" y="1040719"/>
                    <a:pt x="3221874" y="1040719"/>
                    <a:pt x="3248208" y="1014380"/>
                  </a:cubicBezTo>
                  <a:cubicBezTo>
                    <a:pt x="3248208" y="1014380"/>
                    <a:pt x="3248208" y="1014380"/>
                    <a:pt x="3267959" y="994625"/>
                  </a:cubicBezTo>
                  <a:cubicBezTo>
                    <a:pt x="3267959" y="994625"/>
                    <a:pt x="3267959" y="994625"/>
                    <a:pt x="3294292" y="974871"/>
                  </a:cubicBezTo>
                  <a:cubicBezTo>
                    <a:pt x="3294292" y="974871"/>
                    <a:pt x="3294292" y="974871"/>
                    <a:pt x="3314043" y="961701"/>
                  </a:cubicBezTo>
                  <a:cubicBezTo>
                    <a:pt x="3314043" y="961701"/>
                    <a:pt x="3314043" y="961701"/>
                    <a:pt x="3346960" y="922192"/>
                  </a:cubicBezTo>
                  <a:cubicBezTo>
                    <a:pt x="3346960" y="922192"/>
                    <a:pt x="3346960" y="922192"/>
                    <a:pt x="3406211" y="862929"/>
                  </a:cubicBezTo>
                  <a:cubicBezTo>
                    <a:pt x="3406211" y="862929"/>
                    <a:pt x="3406211" y="862929"/>
                    <a:pt x="3432545" y="843174"/>
                  </a:cubicBezTo>
                  <a:cubicBezTo>
                    <a:pt x="3432545" y="843174"/>
                    <a:pt x="3504963" y="783911"/>
                    <a:pt x="3518130" y="770741"/>
                  </a:cubicBezTo>
                  <a:cubicBezTo>
                    <a:pt x="3531297" y="757572"/>
                    <a:pt x="3537880" y="757572"/>
                    <a:pt x="3537880" y="757572"/>
                  </a:cubicBezTo>
                  <a:cubicBezTo>
                    <a:pt x="3537880" y="757572"/>
                    <a:pt x="3564214" y="744402"/>
                    <a:pt x="3570797" y="737817"/>
                  </a:cubicBezTo>
                  <a:cubicBezTo>
                    <a:pt x="3577381" y="731232"/>
                    <a:pt x="3583964" y="724647"/>
                    <a:pt x="3597131" y="711478"/>
                  </a:cubicBezTo>
                  <a:cubicBezTo>
                    <a:pt x="3610298" y="698308"/>
                    <a:pt x="3623465" y="691723"/>
                    <a:pt x="3636632" y="678554"/>
                  </a:cubicBezTo>
                  <a:cubicBezTo>
                    <a:pt x="3643215" y="665384"/>
                    <a:pt x="3682716" y="639045"/>
                    <a:pt x="3682716" y="639045"/>
                  </a:cubicBezTo>
                  <a:cubicBezTo>
                    <a:pt x="3682716" y="639045"/>
                    <a:pt x="3682716" y="639045"/>
                    <a:pt x="3722217" y="606120"/>
                  </a:cubicBezTo>
                  <a:cubicBezTo>
                    <a:pt x="3722217" y="606120"/>
                    <a:pt x="3827552" y="507348"/>
                    <a:pt x="3834136" y="500763"/>
                  </a:cubicBezTo>
                  <a:cubicBezTo>
                    <a:pt x="3834136" y="494178"/>
                    <a:pt x="3853886" y="487593"/>
                    <a:pt x="3853886" y="487593"/>
                  </a:cubicBezTo>
                  <a:cubicBezTo>
                    <a:pt x="3853886" y="487593"/>
                    <a:pt x="3860469" y="481009"/>
                    <a:pt x="3873636" y="467839"/>
                  </a:cubicBezTo>
                  <a:close/>
                  <a:moveTo>
                    <a:pt x="2746897" y="423355"/>
                  </a:moveTo>
                  <a:lnTo>
                    <a:pt x="2760799" y="437257"/>
                  </a:lnTo>
                  <a:lnTo>
                    <a:pt x="2741336" y="448378"/>
                  </a:lnTo>
                  <a:lnTo>
                    <a:pt x="2741336" y="428916"/>
                  </a:lnTo>
                  <a:lnTo>
                    <a:pt x="2746897" y="423355"/>
                  </a:lnTo>
                  <a:close/>
                  <a:moveTo>
                    <a:pt x="2272464" y="95"/>
                  </a:moveTo>
                  <a:cubicBezTo>
                    <a:pt x="2284975" y="1034"/>
                    <a:pt x="2299274" y="8540"/>
                    <a:pt x="2299274" y="8540"/>
                  </a:cubicBezTo>
                  <a:lnTo>
                    <a:pt x="2273854" y="28558"/>
                  </a:lnTo>
                  <a:cubicBezTo>
                    <a:pt x="2273854" y="28558"/>
                    <a:pt x="2273854" y="28558"/>
                    <a:pt x="2254790" y="28558"/>
                  </a:cubicBezTo>
                  <a:cubicBezTo>
                    <a:pt x="2254790" y="28558"/>
                    <a:pt x="2254790" y="8540"/>
                    <a:pt x="2261145" y="1868"/>
                  </a:cubicBezTo>
                  <a:cubicBezTo>
                    <a:pt x="2264322" y="200"/>
                    <a:pt x="2268294" y="-217"/>
                    <a:pt x="2272464" y="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Freeform 5"/>
            <p:cNvSpPr>
              <a:spLocks noEditPoint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5238750" y="5378451"/>
              <a:ext cx="533400" cy="441325"/>
            </a:xfrm>
            <a:custGeom>
              <a:avLst/>
              <a:gdLst>
                <a:gd name="T0" fmla="*/ 520630 w 81"/>
                <a:gd name="T1" fmla="*/ 191340 h 67"/>
                <a:gd name="T2" fmla="*/ 243839 w 81"/>
                <a:gd name="T3" fmla="*/ 6598 h 67"/>
                <a:gd name="T4" fmla="*/ 224068 w 81"/>
                <a:gd name="T5" fmla="*/ 26392 h 67"/>
                <a:gd name="T6" fmla="*/ 210888 w 81"/>
                <a:gd name="T7" fmla="*/ 52784 h 67"/>
                <a:gd name="T8" fmla="*/ 171346 w 81"/>
                <a:gd name="T9" fmla="*/ 85773 h 67"/>
                <a:gd name="T10" fmla="*/ 158166 w 81"/>
                <a:gd name="T11" fmla="*/ 98969 h 67"/>
                <a:gd name="T12" fmla="*/ 164756 w 81"/>
                <a:gd name="T13" fmla="*/ 112165 h 67"/>
                <a:gd name="T14" fmla="*/ 138395 w 81"/>
                <a:gd name="T15" fmla="*/ 125361 h 67"/>
                <a:gd name="T16" fmla="*/ 138395 w 81"/>
                <a:gd name="T17" fmla="*/ 131959 h 67"/>
                <a:gd name="T18" fmla="*/ 131805 w 81"/>
                <a:gd name="T19" fmla="*/ 131959 h 67"/>
                <a:gd name="T20" fmla="*/ 105444 w 81"/>
                <a:gd name="T21" fmla="*/ 151753 h 67"/>
                <a:gd name="T22" fmla="*/ 85673 w 81"/>
                <a:gd name="T23" fmla="*/ 178144 h 67"/>
                <a:gd name="T24" fmla="*/ 85673 w 81"/>
                <a:gd name="T25" fmla="*/ 204536 h 67"/>
                <a:gd name="T26" fmla="*/ 65902 w 81"/>
                <a:gd name="T27" fmla="*/ 217732 h 67"/>
                <a:gd name="T28" fmla="*/ 72493 w 81"/>
                <a:gd name="T29" fmla="*/ 224330 h 67"/>
                <a:gd name="T30" fmla="*/ 59312 w 81"/>
                <a:gd name="T31" fmla="*/ 244124 h 67"/>
                <a:gd name="T32" fmla="*/ 26361 w 81"/>
                <a:gd name="T33" fmla="*/ 244124 h 67"/>
                <a:gd name="T34" fmla="*/ 79083 w 81"/>
                <a:gd name="T35" fmla="*/ 250722 h 67"/>
                <a:gd name="T36" fmla="*/ 98854 w 81"/>
                <a:gd name="T37" fmla="*/ 270516 h 67"/>
                <a:gd name="T38" fmla="*/ 98854 w 81"/>
                <a:gd name="T39" fmla="*/ 296907 h 67"/>
                <a:gd name="T40" fmla="*/ 105444 w 81"/>
                <a:gd name="T41" fmla="*/ 310103 h 67"/>
                <a:gd name="T42" fmla="*/ 72493 w 81"/>
                <a:gd name="T43" fmla="*/ 329897 h 67"/>
                <a:gd name="T44" fmla="*/ 92263 w 81"/>
                <a:gd name="T45" fmla="*/ 329897 h 67"/>
                <a:gd name="T46" fmla="*/ 112034 w 81"/>
                <a:gd name="T47" fmla="*/ 336495 h 67"/>
                <a:gd name="T48" fmla="*/ 125215 w 81"/>
                <a:gd name="T49" fmla="*/ 356289 h 67"/>
                <a:gd name="T50" fmla="*/ 138395 w 81"/>
                <a:gd name="T51" fmla="*/ 349691 h 67"/>
                <a:gd name="T52" fmla="*/ 164756 w 81"/>
                <a:gd name="T53" fmla="*/ 382681 h 67"/>
                <a:gd name="T54" fmla="*/ 191117 w 81"/>
                <a:gd name="T55" fmla="*/ 402474 h 67"/>
                <a:gd name="T56" fmla="*/ 224068 w 81"/>
                <a:gd name="T57" fmla="*/ 422268 h 67"/>
                <a:gd name="T58" fmla="*/ 270200 w 81"/>
                <a:gd name="T59" fmla="*/ 422268 h 67"/>
                <a:gd name="T60" fmla="*/ 303151 w 81"/>
                <a:gd name="T61" fmla="*/ 409072 h 67"/>
                <a:gd name="T62" fmla="*/ 322922 w 81"/>
                <a:gd name="T63" fmla="*/ 402474 h 67"/>
                <a:gd name="T64" fmla="*/ 342693 w 81"/>
                <a:gd name="T65" fmla="*/ 382681 h 67"/>
                <a:gd name="T66" fmla="*/ 375644 w 81"/>
                <a:gd name="T67" fmla="*/ 395876 h 67"/>
                <a:gd name="T68" fmla="*/ 402005 w 81"/>
                <a:gd name="T69" fmla="*/ 402474 h 67"/>
                <a:gd name="T70" fmla="*/ 402005 w 81"/>
                <a:gd name="T71" fmla="*/ 382681 h 67"/>
                <a:gd name="T72" fmla="*/ 421776 w 81"/>
                <a:gd name="T73" fmla="*/ 343093 h 67"/>
                <a:gd name="T74" fmla="*/ 461317 w 81"/>
                <a:gd name="T75" fmla="*/ 329897 h 67"/>
                <a:gd name="T76" fmla="*/ 487678 w 81"/>
                <a:gd name="T77" fmla="*/ 336495 h 67"/>
                <a:gd name="T78" fmla="*/ 500859 w 81"/>
                <a:gd name="T79" fmla="*/ 296907 h 67"/>
                <a:gd name="T80" fmla="*/ 481088 w 81"/>
                <a:gd name="T81" fmla="*/ 263918 h 67"/>
                <a:gd name="T82" fmla="*/ 474498 w 81"/>
                <a:gd name="T83" fmla="*/ 204536 h 67"/>
                <a:gd name="T84" fmla="*/ 507449 w 81"/>
                <a:gd name="T85" fmla="*/ 204536 h 67"/>
                <a:gd name="T86" fmla="*/ 520630 w 81"/>
                <a:gd name="T87" fmla="*/ 191340 h 67"/>
                <a:gd name="T88" fmla="*/ 487678 w 81"/>
                <a:gd name="T89" fmla="*/ 197938 h 67"/>
                <a:gd name="T90" fmla="*/ 461317 w 81"/>
                <a:gd name="T91" fmla="*/ 164949 h 67"/>
                <a:gd name="T92" fmla="*/ 481088 w 81"/>
                <a:gd name="T93" fmla="*/ 164949 h 67"/>
                <a:gd name="T94" fmla="*/ 474498 w 81"/>
                <a:gd name="T95" fmla="*/ 145155 h 67"/>
                <a:gd name="T96" fmla="*/ 467908 w 81"/>
                <a:gd name="T97" fmla="*/ 118763 h 67"/>
                <a:gd name="T98" fmla="*/ 434956 w 81"/>
                <a:gd name="T99" fmla="*/ 85773 h 67"/>
                <a:gd name="T100" fmla="*/ 415186 w 81"/>
                <a:gd name="T101" fmla="*/ 65979 h 67"/>
                <a:gd name="T102" fmla="*/ 388825 w 81"/>
                <a:gd name="T103" fmla="*/ 52784 h 67"/>
                <a:gd name="T104" fmla="*/ 355873 w 81"/>
                <a:gd name="T105" fmla="*/ 39588 h 67"/>
                <a:gd name="T106" fmla="*/ 355873 w 81"/>
                <a:gd name="T107" fmla="*/ 39588 h 67"/>
                <a:gd name="T108" fmla="*/ 322922 w 81"/>
                <a:gd name="T109" fmla="*/ 46186 h 67"/>
                <a:gd name="T110" fmla="*/ 303151 w 81"/>
                <a:gd name="T111" fmla="*/ 19794 h 6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81" h="67">
                  <a:moveTo>
                    <a:pt x="78" y="29"/>
                  </a:moveTo>
                  <a:cubicBezTo>
                    <a:pt x="78" y="29"/>
                    <a:pt x="78" y="29"/>
                    <a:pt x="78" y="29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9" y="29"/>
                    <a:pt x="78" y="29"/>
                    <a:pt x="78" y="29"/>
                  </a:cubicBezTo>
                  <a:moveTo>
                    <a:pt x="40" y="0"/>
                  </a:moveTo>
                  <a:cubicBezTo>
                    <a:pt x="40" y="0"/>
                    <a:pt x="38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5" y="2"/>
                    <a:pt x="35" y="3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4"/>
                    <a:pt x="34" y="4"/>
                  </a:cubicBezTo>
                  <a:cubicBezTo>
                    <a:pt x="34" y="3"/>
                    <a:pt x="33" y="3"/>
                    <a:pt x="33" y="3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6"/>
                    <a:pt x="32" y="7"/>
                  </a:cubicBezTo>
                  <a:cubicBezTo>
                    <a:pt x="32" y="7"/>
                    <a:pt x="32" y="8"/>
                    <a:pt x="32" y="8"/>
                  </a:cubicBezTo>
                  <a:cubicBezTo>
                    <a:pt x="32" y="9"/>
                    <a:pt x="29" y="10"/>
                    <a:pt x="29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1"/>
                    <a:pt x="27" y="11"/>
                  </a:cubicBezTo>
                  <a:cubicBezTo>
                    <a:pt x="27" y="12"/>
                    <a:pt x="27" y="12"/>
                    <a:pt x="26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4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5" y="15"/>
                  </a:cubicBezTo>
                  <a:cubicBezTo>
                    <a:pt x="26" y="16"/>
                    <a:pt x="25" y="16"/>
                    <a:pt x="25" y="17"/>
                  </a:cubicBezTo>
                  <a:cubicBezTo>
                    <a:pt x="25" y="17"/>
                    <a:pt x="24" y="18"/>
                    <a:pt x="24" y="18"/>
                  </a:cubicBezTo>
                  <a:cubicBezTo>
                    <a:pt x="24" y="18"/>
                    <a:pt x="24" y="18"/>
                    <a:pt x="23" y="17"/>
                  </a:cubicBezTo>
                  <a:cubicBezTo>
                    <a:pt x="23" y="17"/>
                    <a:pt x="22" y="17"/>
                    <a:pt x="22" y="17"/>
                  </a:cubicBezTo>
                  <a:cubicBezTo>
                    <a:pt x="22" y="17"/>
                    <a:pt x="22" y="18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20"/>
                    <a:pt x="21" y="20"/>
                  </a:cubicBezTo>
                  <a:cubicBezTo>
                    <a:pt x="21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9" y="20"/>
                    <a:pt x="18" y="20"/>
                    <a:pt x="18" y="2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6" y="23"/>
                    <a:pt x="16" y="23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8"/>
                    <a:pt x="14" y="28"/>
                  </a:cubicBezTo>
                  <a:cubicBezTo>
                    <a:pt x="14" y="28"/>
                    <a:pt x="15" y="29"/>
                    <a:pt x="15" y="29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3" y="31"/>
                  </a:cubicBezTo>
                  <a:cubicBezTo>
                    <a:pt x="13" y="32"/>
                    <a:pt x="12" y="32"/>
                    <a:pt x="12" y="32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9" y="33"/>
                    <a:pt x="9" y="34"/>
                  </a:cubicBezTo>
                  <a:cubicBezTo>
                    <a:pt x="9" y="34"/>
                    <a:pt x="10" y="34"/>
                    <a:pt x="10" y="34"/>
                  </a:cubicBezTo>
                  <a:cubicBezTo>
                    <a:pt x="10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2" y="34"/>
                    <a:pt x="11" y="35"/>
                    <a:pt x="11" y="35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5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" y="37"/>
                    <a:pt x="2" y="37"/>
                    <a:pt x="2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3" y="38"/>
                  </a:cubicBezTo>
                  <a:cubicBezTo>
                    <a:pt x="13" y="38"/>
                    <a:pt x="14" y="40"/>
                    <a:pt x="14" y="40"/>
                  </a:cubicBezTo>
                  <a:cubicBezTo>
                    <a:pt x="14" y="40"/>
                    <a:pt x="14" y="40"/>
                    <a:pt x="15" y="40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6" y="42"/>
                    <a:pt x="16" y="42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44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6" y="45"/>
                  </a:cubicBezTo>
                  <a:cubicBezTo>
                    <a:pt x="17" y="45"/>
                    <a:pt x="16" y="45"/>
                    <a:pt x="17" y="45"/>
                  </a:cubicBezTo>
                  <a:cubicBezTo>
                    <a:pt x="18" y="45"/>
                    <a:pt x="17" y="47"/>
                    <a:pt x="17" y="47"/>
                  </a:cubicBezTo>
                  <a:cubicBezTo>
                    <a:pt x="17" y="47"/>
                    <a:pt x="17" y="47"/>
                    <a:pt x="16" y="47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9"/>
                    <a:pt x="12" y="49"/>
                    <a:pt x="11" y="50"/>
                  </a:cubicBezTo>
                  <a:cubicBezTo>
                    <a:pt x="11" y="50"/>
                    <a:pt x="11" y="51"/>
                    <a:pt x="11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2" y="52"/>
                    <a:pt x="12" y="51"/>
                    <a:pt x="12" y="51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49"/>
                    <a:pt x="15" y="49"/>
                    <a:pt x="15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2"/>
                    <a:pt x="17" y="52"/>
                    <a:pt x="18" y="53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18" y="54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9" y="54"/>
                    <a:pt x="20" y="54"/>
                  </a:cubicBezTo>
                  <a:cubicBezTo>
                    <a:pt x="20" y="54"/>
                    <a:pt x="20" y="54"/>
                    <a:pt x="21" y="54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2" y="53"/>
                    <a:pt x="22" y="54"/>
                    <a:pt x="23" y="54"/>
                  </a:cubicBezTo>
                  <a:cubicBezTo>
                    <a:pt x="23" y="54"/>
                    <a:pt x="24" y="55"/>
                    <a:pt x="24" y="55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60"/>
                    <a:pt x="27" y="60"/>
                    <a:pt x="27" y="60"/>
                  </a:cubicBezTo>
                  <a:cubicBezTo>
                    <a:pt x="28" y="60"/>
                    <a:pt x="29" y="60"/>
                    <a:pt x="29" y="60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4"/>
                    <a:pt x="42" y="64"/>
                    <a:pt x="43" y="64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3"/>
                    <a:pt x="47" y="63"/>
                    <a:pt x="48" y="63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52" y="61"/>
                    <a:pt x="52" y="60"/>
                    <a:pt x="52" y="60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4" y="59"/>
                    <a:pt x="54" y="58"/>
                    <a:pt x="54" y="58"/>
                  </a:cubicBezTo>
                  <a:cubicBezTo>
                    <a:pt x="55" y="58"/>
                    <a:pt x="55" y="59"/>
                    <a:pt x="56" y="59"/>
                  </a:cubicBezTo>
                  <a:cubicBezTo>
                    <a:pt x="57" y="59"/>
                    <a:pt x="57" y="60"/>
                    <a:pt x="57" y="60"/>
                  </a:cubicBezTo>
                  <a:cubicBezTo>
                    <a:pt x="57" y="60"/>
                    <a:pt x="57" y="59"/>
                    <a:pt x="57" y="59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1" y="58"/>
                    <a:pt x="61" y="58"/>
                    <a:pt x="61" y="58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6" y="52"/>
                    <a:pt x="67" y="51"/>
                    <a:pt x="67" y="51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9" y="50"/>
                    <a:pt x="70" y="50"/>
                    <a:pt x="70" y="50"/>
                  </a:cubicBezTo>
                  <a:cubicBezTo>
                    <a:pt x="70" y="51"/>
                    <a:pt x="71" y="51"/>
                    <a:pt x="71" y="51"/>
                  </a:cubicBezTo>
                  <a:cubicBezTo>
                    <a:pt x="72" y="51"/>
                    <a:pt x="72" y="50"/>
                    <a:pt x="72" y="50"/>
                  </a:cubicBezTo>
                  <a:cubicBezTo>
                    <a:pt x="73" y="51"/>
                    <a:pt x="73" y="51"/>
                    <a:pt x="73" y="51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5" y="51"/>
                    <a:pt x="75" y="50"/>
                    <a:pt x="75" y="50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79" y="48"/>
                    <a:pt x="77" y="46"/>
                    <a:pt x="77" y="46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4"/>
                    <a:pt x="76" y="44"/>
                    <a:pt x="75" y="44"/>
                  </a:cubicBezTo>
                  <a:cubicBezTo>
                    <a:pt x="75" y="44"/>
                    <a:pt x="74" y="44"/>
                    <a:pt x="74" y="44"/>
                  </a:cubicBezTo>
                  <a:cubicBezTo>
                    <a:pt x="74" y="44"/>
                    <a:pt x="74" y="43"/>
                    <a:pt x="74" y="43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3" y="38"/>
                    <a:pt x="71" y="37"/>
                    <a:pt x="71" y="37"/>
                  </a:cubicBezTo>
                  <a:cubicBezTo>
                    <a:pt x="69" y="35"/>
                    <a:pt x="71" y="33"/>
                    <a:pt x="71" y="33"/>
                  </a:cubicBezTo>
                  <a:cubicBezTo>
                    <a:pt x="71" y="32"/>
                    <a:pt x="72" y="31"/>
                    <a:pt x="72" y="31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31"/>
                    <a:pt x="79" y="32"/>
                    <a:pt x="80" y="32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81" y="32"/>
                    <a:pt x="81" y="31"/>
                    <a:pt x="81" y="31"/>
                  </a:cubicBezTo>
                  <a:cubicBezTo>
                    <a:pt x="81" y="31"/>
                    <a:pt x="80" y="30"/>
                    <a:pt x="79" y="29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9" y="29"/>
                    <a:pt x="78" y="29"/>
                    <a:pt x="78" y="29"/>
                  </a:cubicBezTo>
                  <a:cubicBezTo>
                    <a:pt x="77" y="29"/>
                    <a:pt x="77" y="29"/>
                    <a:pt x="76" y="29"/>
                  </a:cubicBezTo>
                  <a:cubicBezTo>
                    <a:pt x="74" y="29"/>
                    <a:pt x="74" y="30"/>
                    <a:pt x="74" y="30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0" y="29"/>
                    <a:pt x="70" y="25"/>
                    <a:pt x="70" y="25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4" y="23"/>
                    <a:pt x="74" y="23"/>
                    <a:pt x="74" y="23"/>
                  </a:cubicBezTo>
                  <a:cubicBezTo>
                    <a:pt x="74" y="23"/>
                    <a:pt x="73" y="22"/>
                    <a:pt x="72" y="22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2" y="22"/>
                    <a:pt x="71" y="22"/>
                    <a:pt x="70" y="22"/>
                  </a:cubicBezTo>
                  <a:cubicBezTo>
                    <a:pt x="70" y="22"/>
                    <a:pt x="70" y="20"/>
                    <a:pt x="70" y="20"/>
                  </a:cubicBezTo>
                  <a:cubicBezTo>
                    <a:pt x="70" y="19"/>
                    <a:pt x="70" y="19"/>
                    <a:pt x="71" y="18"/>
                  </a:cubicBezTo>
                  <a:cubicBezTo>
                    <a:pt x="71" y="17"/>
                    <a:pt x="71" y="17"/>
                    <a:pt x="71" y="16"/>
                  </a:cubicBezTo>
                  <a:cubicBezTo>
                    <a:pt x="71" y="16"/>
                    <a:pt x="71" y="15"/>
                    <a:pt x="71" y="15"/>
                  </a:cubicBezTo>
                  <a:cubicBezTo>
                    <a:pt x="71" y="15"/>
                    <a:pt x="69" y="14"/>
                    <a:pt x="68" y="14"/>
                  </a:cubicBezTo>
                  <a:cubicBezTo>
                    <a:pt x="67" y="14"/>
                    <a:pt x="67" y="13"/>
                    <a:pt x="66" y="13"/>
                  </a:cubicBezTo>
                  <a:cubicBezTo>
                    <a:pt x="65" y="13"/>
                    <a:pt x="66" y="12"/>
                    <a:pt x="66" y="12"/>
                  </a:cubicBezTo>
                  <a:cubicBezTo>
                    <a:pt x="66" y="12"/>
                    <a:pt x="65" y="11"/>
                    <a:pt x="65" y="10"/>
                  </a:cubicBezTo>
                  <a:cubicBezTo>
                    <a:pt x="65" y="10"/>
                    <a:pt x="64" y="10"/>
                    <a:pt x="64" y="1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5" y="7"/>
                    <a:pt x="55" y="7"/>
                    <a:pt x="54" y="6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5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3" y="5"/>
                    <a:pt x="52" y="6"/>
                    <a:pt x="52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0" y="6"/>
                    <a:pt x="50" y="6"/>
                    <a:pt x="49" y="7"/>
                  </a:cubicBezTo>
                  <a:cubicBezTo>
                    <a:pt x="49" y="7"/>
                    <a:pt x="48" y="7"/>
                    <a:pt x="48" y="8"/>
                  </a:cubicBezTo>
                  <a:cubicBezTo>
                    <a:pt x="48" y="8"/>
                    <a:pt x="47" y="8"/>
                    <a:pt x="47" y="7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5"/>
                    <a:pt x="46" y="5"/>
                    <a:pt x="46" y="3"/>
                  </a:cubicBezTo>
                  <a:cubicBezTo>
                    <a:pt x="46" y="3"/>
                    <a:pt x="44" y="3"/>
                    <a:pt x="43" y="3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Freeform 351"/>
            <p:cNvSpPr/>
            <p:nvPr userDrawn="1">
              <p:custDataLst>
                <p:tags r:id="rId5"/>
              </p:custDataLst>
            </p:nvPr>
          </p:nvSpPr>
          <p:spPr bwMode="auto">
            <a:xfrm>
              <a:off x="4613275" y="3521075"/>
              <a:ext cx="7938" cy="0"/>
            </a:xfrm>
            <a:custGeom>
              <a:avLst/>
              <a:gdLst>
                <a:gd name="T0" fmla="*/ 8342 w 1"/>
                <a:gd name="T1" fmla="*/ 8342 w 1"/>
                <a:gd name="T2" fmla="*/ 8342 w 1"/>
                <a:gd name="T3" fmla="*/ 8342 w 1"/>
                <a:gd name="T4" fmla="*/ 0 w 1"/>
                <a:gd name="T5" fmla="*/ 0 w 1"/>
                <a:gd name="T6" fmla="*/ 8342 w 1"/>
                <a:gd name="T7" fmla="*/ 8342 w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</a:gdLst>
              <a:ahLst/>
              <a:cxnLst>
                <a:cxn ang="T8">
                  <a:pos x="T0" y="0"/>
                </a:cxn>
                <a:cxn ang="T9">
                  <a:pos x="T1" y="0"/>
                </a:cxn>
                <a:cxn ang="T10">
                  <a:pos x="T2" y="0"/>
                </a:cxn>
                <a:cxn ang="T11">
                  <a:pos x="T3" y="0"/>
                </a:cxn>
                <a:cxn ang="T12">
                  <a:pos x="T4" y="0"/>
                </a:cxn>
                <a:cxn ang="T13">
                  <a:pos x="T5" y="0"/>
                </a:cxn>
                <a:cxn ang="T14">
                  <a:pos x="T6" y="0"/>
                </a:cxn>
                <a:cxn ang="T15">
                  <a:pos x="T7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Freeform 1082"/>
            <p:cNvSpPr>
              <a:spLocks noEditPoints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4078288" y="2447925"/>
              <a:ext cx="692150" cy="585788"/>
            </a:xfrm>
            <a:custGeom>
              <a:avLst/>
              <a:gdLst>
                <a:gd name="T0" fmla="*/ 639540 w 105"/>
                <a:gd name="T1" fmla="*/ 454807 h 89"/>
                <a:gd name="T2" fmla="*/ 646134 w 105"/>
                <a:gd name="T3" fmla="*/ 514130 h 89"/>
                <a:gd name="T4" fmla="*/ 685693 w 105"/>
                <a:gd name="T5" fmla="*/ 520721 h 89"/>
                <a:gd name="T6" fmla="*/ 685693 w 105"/>
                <a:gd name="T7" fmla="*/ 507538 h 89"/>
                <a:gd name="T8" fmla="*/ 692286 w 105"/>
                <a:gd name="T9" fmla="*/ 494355 h 89"/>
                <a:gd name="T10" fmla="*/ 639540 w 105"/>
                <a:gd name="T11" fmla="*/ 454807 h 89"/>
                <a:gd name="T12" fmla="*/ 316474 w 105"/>
                <a:gd name="T13" fmla="*/ 0 h 89"/>
                <a:gd name="T14" fmla="*/ 164830 w 105"/>
                <a:gd name="T15" fmla="*/ 336162 h 89"/>
                <a:gd name="T16" fmla="*/ 606574 w 105"/>
                <a:gd name="T17" fmla="*/ 573452 h 89"/>
                <a:gd name="T18" fmla="*/ 652727 w 105"/>
                <a:gd name="T19" fmla="*/ 586635 h 89"/>
                <a:gd name="T20" fmla="*/ 652727 w 105"/>
                <a:gd name="T21" fmla="*/ 586635 h 89"/>
                <a:gd name="T22" fmla="*/ 659320 w 105"/>
                <a:gd name="T23" fmla="*/ 573452 h 89"/>
                <a:gd name="T24" fmla="*/ 659320 w 105"/>
                <a:gd name="T25" fmla="*/ 573452 h 89"/>
                <a:gd name="T26" fmla="*/ 659320 w 105"/>
                <a:gd name="T27" fmla="*/ 573452 h 89"/>
                <a:gd name="T28" fmla="*/ 659320 w 105"/>
                <a:gd name="T29" fmla="*/ 547087 h 89"/>
                <a:gd name="T30" fmla="*/ 646134 w 105"/>
                <a:gd name="T31" fmla="*/ 540495 h 89"/>
                <a:gd name="T32" fmla="*/ 659320 w 105"/>
                <a:gd name="T33" fmla="*/ 547087 h 89"/>
                <a:gd name="T34" fmla="*/ 659320 w 105"/>
                <a:gd name="T35" fmla="*/ 547087 h 89"/>
                <a:gd name="T36" fmla="*/ 665913 w 105"/>
                <a:gd name="T37" fmla="*/ 520721 h 89"/>
                <a:gd name="T38" fmla="*/ 665913 w 105"/>
                <a:gd name="T39" fmla="*/ 520721 h 89"/>
                <a:gd name="T40" fmla="*/ 652727 w 105"/>
                <a:gd name="T41" fmla="*/ 520721 h 89"/>
                <a:gd name="T42" fmla="*/ 665913 w 105"/>
                <a:gd name="T43" fmla="*/ 520721 h 89"/>
                <a:gd name="T44" fmla="*/ 665913 w 105"/>
                <a:gd name="T45" fmla="*/ 520721 h 89"/>
                <a:gd name="T46" fmla="*/ 665913 w 105"/>
                <a:gd name="T47" fmla="*/ 514130 h 89"/>
                <a:gd name="T48" fmla="*/ 665913 w 105"/>
                <a:gd name="T49" fmla="*/ 514130 h 89"/>
                <a:gd name="T50" fmla="*/ 646134 w 105"/>
                <a:gd name="T51" fmla="*/ 514130 h 89"/>
                <a:gd name="T52" fmla="*/ 646134 w 105"/>
                <a:gd name="T53" fmla="*/ 520721 h 89"/>
                <a:gd name="T54" fmla="*/ 547236 w 105"/>
                <a:gd name="T55" fmla="*/ 461398 h 89"/>
                <a:gd name="T56" fmla="*/ 553829 w 105"/>
                <a:gd name="T57" fmla="*/ 481173 h 89"/>
                <a:gd name="T58" fmla="*/ 501083 w 105"/>
                <a:gd name="T59" fmla="*/ 454807 h 89"/>
                <a:gd name="T60" fmla="*/ 501083 w 105"/>
                <a:gd name="T61" fmla="*/ 487764 h 89"/>
                <a:gd name="T62" fmla="*/ 138457 w 105"/>
                <a:gd name="T63" fmla="*/ 230699 h 89"/>
                <a:gd name="T64" fmla="*/ 316474 w 105"/>
                <a:gd name="T65" fmla="*/ 0 h 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5" h="89">
                  <a:moveTo>
                    <a:pt x="97" y="69"/>
                  </a:moveTo>
                  <a:cubicBezTo>
                    <a:pt x="97" y="72"/>
                    <a:pt x="97" y="75"/>
                    <a:pt x="98" y="78"/>
                  </a:cubicBezTo>
                  <a:cubicBezTo>
                    <a:pt x="99" y="78"/>
                    <a:pt x="101" y="78"/>
                    <a:pt x="104" y="79"/>
                  </a:cubicBezTo>
                  <a:cubicBezTo>
                    <a:pt x="104" y="78"/>
                    <a:pt x="104" y="78"/>
                    <a:pt x="104" y="77"/>
                  </a:cubicBezTo>
                  <a:cubicBezTo>
                    <a:pt x="105" y="77"/>
                    <a:pt x="105" y="76"/>
                    <a:pt x="105" y="75"/>
                  </a:cubicBezTo>
                  <a:cubicBezTo>
                    <a:pt x="103" y="73"/>
                    <a:pt x="100" y="71"/>
                    <a:pt x="97" y="69"/>
                  </a:cubicBezTo>
                  <a:moveTo>
                    <a:pt x="48" y="0"/>
                  </a:moveTo>
                  <a:cubicBezTo>
                    <a:pt x="29" y="8"/>
                    <a:pt x="0" y="23"/>
                    <a:pt x="25" y="51"/>
                  </a:cubicBezTo>
                  <a:cubicBezTo>
                    <a:pt x="41" y="69"/>
                    <a:pt x="70" y="79"/>
                    <a:pt x="92" y="87"/>
                  </a:cubicBezTo>
                  <a:cubicBezTo>
                    <a:pt x="95" y="88"/>
                    <a:pt x="97" y="88"/>
                    <a:pt x="99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100" y="87"/>
                    <a:pt x="100" y="87"/>
                    <a:pt x="100" y="87"/>
                  </a:cubicBezTo>
                  <a:cubicBezTo>
                    <a:pt x="100" y="87"/>
                    <a:pt x="100" y="87"/>
                    <a:pt x="100" y="87"/>
                  </a:cubicBezTo>
                  <a:cubicBezTo>
                    <a:pt x="100" y="87"/>
                    <a:pt x="100" y="87"/>
                    <a:pt x="100" y="87"/>
                  </a:cubicBezTo>
                  <a:cubicBezTo>
                    <a:pt x="100" y="83"/>
                    <a:pt x="100" y="83"/>
                    <a:pt x="100" y="83"/>
                  </a:cubicBezTo>
                  <a:cubicBezTo>
                    <a:pt x="99" y="83"/>
                    <a:pt x="98" y="82"/>
                    <a:pt x="98" y="82"/>
                  </a:cubicBezTo>
                  <a:cubicBezTo>
                    <a:pt x="98" y="82"/>
                    <a:pt x="99" y="83"/>
                    <a:pt x="100" y="83"/>
                  </a:cubicBezTo>
                  <a:cubicBezTo>
                    <a:pt x="100" y="83"/>
                    <a:pt x="100" y="83"/>
                    <a:pt x="100" y="83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100" y="79"/>
                    <a:pt x="99" y="79"/>
                    <a:pt x="99" y="79"/>
                  </a:cubicBezTo>
                  <a:cubicBezTo>
                    <a:pt x="99" y="79"/>
                    <a:pt x="100" y="79"/>
                    <a:pt x="101" y="79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101" y="78"/>
                    <a:pt x="101" y="78"/>
                    <a:pt x="101" y="78"/>
                  </a:cubicBezTo>
                  <a:cubicBezTo>
                    <a:pt x="101" y="78"/>
                    <a:pt x="101" y="78"/>
                    <a:pt x="101" y="78"/>
                  </a:cubicBezTo>
                  <a:cubicBezTo>
                    <a:pt x="99" y="78"/>
                    <a:pt x="98" y="78"/>
                    <a:pt x="98" y="78"/>
                  </a:cubicBezTo>
                  <a:cubicBezTo>
                    <a:pt x="98" y="78"/>
                    <a:pt x="98" y="78"/>
                    <a:pt x="98" y="79"/>
                  </a:cubicBezTo>
                  <a:cubicBezTo>
                    <a:pt x="93" y="77"/>
                    <a:pt x="87" y="73"/>
                    <a:pt x="83" y="70"/>
                  </a:cubicBezTo>
                  <a:cubicBezTo>
                    <a:pt x="83" y="71"/>
                    <a:pt x="84" y="72"/>
                    <a:pt x="84" y="73"/>
                  </a:cubicBezTo>
                  <a:cubicBezTo>
                    <a:pt x="82" y="72"/>
                    <a:pt x="78" y="70"/>
                    <a:pt x="76" y="69"/>
                  </a:cubicBezTo>
                  <a:cubicBezTo>
                    <a:pt x="77" y="71"/>
                    <a:pt x="76" y="72"/>
                    <a:pt x="76" y="74"/>
                  </a:cubicBezTo>
                  <a:cubicBezTo>
                    <a:pt x="58" y="68"/>
                    <a:pt x="27" y="51"/>
                    <a:pt x="21" y="35"/>
                  </a:cubicBezTo>
                  <a:cubicBezTo>
                    <a:pt x="13" y="13"/>
                    <a:pt x="41" y="13"/>
                    <a:pt x="48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1120"/>
            <p:cNvSpPr/>
            <p:nvPr userDrawn="1">
              <p:custDataLst>
                <p:tags r:id="rId7"/>
              </p:custDataLst>
            </p:nvPr>
          </p:nvSpPr>
          <p:spPr bwMode="auto">
            <a:xfrm>
              <a:off x="4587875" y="4035425"/>
              <a:ext cx="25400" cy="19050"/>
            </a:xfrm>
            <a:custGeom>
              <a:avLst/>
              <a:gdLst>
                <a:gd name="T0" fmla="*/ 25023 w 4"/>
                <a:gd name="T1" fmla="*/ 12975 h 3"/>
                <a:gd name="T2" fmla="*/ 6256 w 4"/>
                <a:gd name="T3" fmla="*/ 0 h 3"/>
                <a:gd name="T4" fmla="*/ 0 w 4"/>
                <a:gd name="T5" fmla="*/ 12975 h 3"/>
                <a:gd name="T6" fmla="*/ 25023 w 4"/>
                <a:gd name="T7" fmla="*/ 12975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3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任意多边形 29"/>
            <p:cNvSpPr/>
            <p:nvPr userDrawn="1">
              <p:custDataLst>
                <p:tags r:id="rId8"/>
              </p:custDataLst>
            </p:nvPr>
          </p:nvSpPr>
          <p:spPr bwMode="auto">
            <a:xfrm>
              <a:off x="3086100" y="3898900"/>
              <a:ext cx="1416050" cy="814388"/>
            </a:xfrm>
            <a:custGeom>
              <a:avLst/>
              <a:gdLst/>
              <a:ahLst/>
              <a:cxnLst/>
              <a:rect l="0" t="0" r="r" b="b"/>
              <a:pathLst>
                <a:path w="808038" h="465148">
                  <a:moveTo>
                    <a:pt x="472836" y="449620"/>
                  </a:moveTo>
                  <a:lnTo>
                    <a:pt x="473086" y="450141"/>
                  </a:lnTo>
                  <a:cubicBezTo>
                    <a:pt x="475733" y="455968"/>
                    <a:pt x="478321" y="461382"/>
                    <a:pt x="481144" y="465148"/>
                  </a:cubicBezTo>
                  <a:cubicBezTo>
                    <a:pt x="473616" y="461382"/>
                    <a:pt x="473616" y="457615"/>
                    <a:pt x="469852" y="450083"/>
                  </a:cubicBezTo>
                  <a:lnTo>
                    <a:pt x="472836" y="449620"/>
                  </a:lnTo>
                  <a:close/>
                  <a:moveTo>
                    <a:pt x="623888" y="300047"/>
                  </a:moveTo>
                  <a:lnTo>
                    <a:pt x="590551" y="314335"/>
                  </a:lnTo>
                  <a:lnTo>
                    <a:pt x="544513" y="322272"/>
                  </a:lnTo>
                  <a:lnTo>
                    <a:pt x="623888" y="300047"/>
                  </a:lnTo>
                  <a:close/>
                  <a:moveTo>
                    <a:pt x="554931" y="279658"/>
                  </a:moveTo>
                  <a:cubicBezTo>
                    <a:pt x="562570" y="278617"/>
                    <a:pt x="570442" y="278617"/>
                    <a:pt x="577850" y="280469"/>
                  </a:cubicBezTo>
                  <a:cubicBezTo>
                    <a:pt x="511175" y="295285"/>
                    <a:pt x="511175" y="295285"/>
                    <a:pt x="511175" y="295285"/>
                  </a:cubicBezTo>
                  <a:cubicBezTo>
                    <a:pt x="511175" y="295285"/>
                    <a:pt x="532011" y="282784"/>
                    <a:pt x="554931" y="279658"/>
                  </a:cubicBezTo>
                  <a:close/>
                  <a:moveTo>
                    <a:pt x="804863" y="273060"/>
                  </a:moveTo>
                  <a:cubicBezTo>
                    <a:pt x="748401" y="310725"/>
                    <a:pt x="684410" y="333323"/>
                    <a:pt x="627947" y="370987"/>
                  </a:cubicBezTo>
                  <a:cubicBezTo>
                    <a:pt x="594069" y="393586"/>
                    <a:pt x="553840" y="428896"/>
                    <a:pt x="512022" y="443550"/>
                  </a:cubicBezTo>
                  <a:lnTo>
                    <a:pt x="472836" y="449620"/>
                  </a:lnTo>
                  <a:lnTo>
                    <a:pt x="464676" y="432663"/>
                  </a:lnTo>
                  <a:cubicBezTo>
                    <a:pt x="458559" y="421834"/>
                    <a:pt x="451031" y="414302"/>
                    <a:pt x="439738" y="419951"/>
                  </a:cubicBezTo>
                  <a:cubicBezTo>
                    <a:pt x="443502" y="416185"/>
                    <a:pt x="447266" y="416185"/>
                    <a:pt x="454795" y="416185"/>
                  </a:cubicBezTo>
                  <a:lnTo>
                    <a:pt x="503729" y="401119"/>
                  </a:lnTo>
                  <a:cubicBezTo>
                    <a:pt x="601598" y="355922"/>
                    <a:pt x="703230" y="310725"/>
                    <a:pt x="804863" y="273060"/>
                  </a:cubicBezTo>
                  <a:close/>
                  <a:moveTo>
                    <a:pt x="500063" y="198447"/>
                  </a:moveTo>
                  <a:cubicBezTo>
                    <a:pt x="500063" y="198447"/>
                    <a:pt x="477504" y="209758"/>
                    <a:pt x="469984" y="213528"/>
                  </a:cubicBezTo>
                  <a:cubicBezTo>
                    <a:pt x="469984" y="213528"/>
                    <a:pt x="469984" y="213528"/>
                    <a:pt x="454945" y="217299"/>
                  </a:cubicBezTo>
                  <a:cubicBezTo>
                    <a:pt x="454945" y="217299"/>
                    <a:pt x="454945" y="217299"/>
                    <a:pt x="436145" y="221069"/>
                  </a:cubicBezTo>
                  <a:cubicBezTo>
                    <a:pt x="436145" y="221069"/>
                    <a:pt x="436145" y="221069"/>
                    <a:pt x="421106" y="221069"/>
                  </a:cubicBezTo>
                  <a:cubicBezTo>
                    <a:pt x="421106" y="221069"/>
                    <a:pt x="421106" y="221069"/>
                    <a:pt x="406066" y="224839"/>
                  </a:cubicBezTo>
                  <a:cubicBezTo>
                    <a:pt x="406066" y="224839"/>
                    <a:pt x="406066" y="224839"/>
                    <a:pt x="379747" y="232380"/>
                  </a:cubicBezTo>
                  <a:cubicBezTo>
                    <a:pt x="379747" y="232380"/>
                    <a:pt x="379747" y="232380"/>
                    <a:pt x="338388" y="239921"/>
                  </a:cubicBezTo>
                  <a:cubicBezTo>
                    <a:pt x="338388" y="239921"/>
                    <a:pt x="338388" y="239921"/>
                    <a:pt x="319589" y="243691"/>
                  </a:cubicBezTo>
                  <a:cubicBezTo>
                    <a:pt x="319589" y="243691"/>
                    <a:pt x="270711" y="251231"/>
                    <a:pt x="259431" y="255002"/>
                  </a:cubicBezTo>
                  <a:cubicBezTo>
                    <a:pt x="251911" y="258772"/>
                    <a:pt x="244392" y="255002"/>
                    <a:pt x="244392" y="255002"/>
                  </a:cubicBezTo>
                  <a:cubicBezTo>
                    <a:pt x="244392" y="255002"/>
                    <a:pt x="229352" y="251231"/>
                    <a:pt x="225592" y="255002"/>
                  </a:cubicBezTo>
                  <a:cubicBezTo>
                    <a:pt x="221832" y="255002"/>
                    <a:pt x="214313" y="255002"/>
                    <a:pt x="206793" y="258772"/>
                  </a:cubicBezTo>
                  <a:cubicBezTo>
                    <a:pt x="199273" y="258772"/>
                    <a:pt x="187993" y="258772"/>
                    <a:pt x="180474" y="262542"/>
                  </a:cubicBezTo>
                  <a:cubicBezTo>
                    <a:pt x="169194" y="266313"/>
                    <a:pt x="146635" y="266313"/>
                    <a:pt x="146635" y="266313"/>
                  </a:cubicBezTo>
                  <a:cubicBezTo>
                    <a:pt x="146635" y="266313"/>
                    <a:pt x="146635" y="266313"/>
                    <a:pt x="120316" y="270083"/>
                  </a:cubicBezTo>
                  <a:cubicBezTo>
                    <a:pt x="120316" y="270083"/>
                    <a:pt x="45118" y="285165"/>
                    <a:pt x="41358" y="285165"/>
                  </a:cubicBezTo>
                  <a:cubicBezTo>
                    <a:pt x="33839" y="288935"/>
                    <a:pt x="26319" y="288935"/>
                    <a:pt x="26319" y="288935"/>
                  </a:cubicBezTo>
                  <a:cubicBezTo>
                    <a:pt x="26319" y="288935"/>
                    <a:pt x="18799" y="288935"/>
                    <a:pt x="11279" y="288935"/>
                  </a:cubicBezTo>
                  <a:cubicBezTo>
                    <a:pt x="11279" y="288935"/>
                    <a:pt x="11279" y="288935"/>
                    <a:pt x="0" y="288935"/>
                  </a:cubicBezTo>
                  <a:cubicBezTo>
                    <a:pt x="0" y="288935"/>
                    <a:pt x="0" y="288935"/>
                    <a:pt x="15039" y="277624"/>
                  </a:cubicBezTo>
                  <a:cubicBezTo>
                    <a:pt x="18799" y="270083"/>
                    <a:pt x="37599" y="281395"/>
                    <a:pt x="37599" y="281395"/>
                  </a:cubicBezTo>
                  <a:cubicBezTo>
                    <a:pt x="37599" y="281395"/>
                    <a:pt x="37599" y="281395"/>
                    <a:pt x="116556" y="266313"/>
                  </a:cubicBezTo>
                  <a:cubicBezTo>
                    <a:pt x="116556" y="266313"/>
                    <a:pt x="116556" y="266313"/>
                    <a:pt x="244392" y="243691"/>
                  </a:cubicBezTo>
                  <a:cubicBezTo>
                    <a:pt x="244392" y="243691"/>
                    <a:pt x="244392" y="243691"/>
                    <a:pt x="297030" y="243691"/>
                  </a:cubicBezTo>
                  <a:cubicBezTo>
                    <a:pt x="297030" y="243691"/>
                    <a:pt x="297030" y="243691"/>
                    <a:pt x="327109" y="239921"/>
                  </a:cubicBezTo>
                  <a:cubicBezTo>
                    <a:pt x="327109" y="239921"/>
                    <a:pt x="327109" y="239921"/>
                    <a:pt x="372227" y="221069"/>
                  </a:cubicBezTo>
                  <a:cubicBezTo>
                    <a:pt x="372227" y="221069"/>
                    <a:pt x="372227" y="221069"/>
                    <a:pt x="402306" y="209758"/>
                  </a:cubicBezTo>
                  <a:cubicBezTo>
                    <a:pt x="402306" y="209758"/>
                    <a:pt x="402306" y="209758"/>
                    <a:pt x="436145" y="205988"/>
                  </a:cubicBezTo>
                  <a:cubicBezTo>
                    <a:pt x="436145" y="205988"/>
                    <a:pt x="436145" y="205988"/>
                    <a:pt x="500063" y="198447"/>
                  </a:cubicBezTo>
                  <a:close/>
                  <a:moveTo>
                    <a:pt x="673100" y="176222"/>
                  </a:moveTo>
                  <a:cubicBezTo>
                    <a:pt x="673100" y="176222"/>
                    <a:pt x="673100" y="176222"/>
                    <a:pt x="638810" y="183631"/>
                  </a:cubicBezTo>
                  <a:cubicBezTo>
                    <a:pt x="638810" y="183631"/>
                    <a:pt x="638810" y="183631"/>
                    <a:pt x="619760" y="187335"/>
                  </a:cubicBezTo>
                  <a:cubicBezTo>
                    <a:pt x="619760" y="187335"/>
                    <a:pt x="596900" y="187335"/>
                    <a:pt x="600710" y="179926"/>
                  </a:cubicBezTo>
                  <a:lnTo>
                    <a:pt x="673100" y="176222"/>
                  </a:lnTo>
                  <a:close/>
                  <a:moveTo>
                    <a:pt x="762454" y="127010"/>
                  </a:moveTo>
                  <a:cubicBezTo>
                    <a:pt x="770165" y="127010"/>
                    <a:pt x="777876" y="134418"/>
                    <a:pt x="777876" y="134418"/>
                  </a:cubicBezTo>
                  <a:cubicBezTo>
                    <a:pt x="777876" y="134418"/>
                    <a:pt x="754744" y="149235"/>
                    <a:pt x="750888" y="134418"/>
                  </a:cubicBezTo>
                  <a:cubicBezTo>
                    <a:pt x="762454" y="127010"/>
                    <a:pt x="762454" y="127010"/>
                    <a:pt x="762454" y="127010"/>
                  </a:cubicBezTo>
                  <a:close/>
                  <a:moveTo>
                    <a:pt x="327437" y="113979"/>
                  </a:moveTo>
                  <a:cubicBezTo>
                    <a:pt x="341548" y="114442"/>
                    <a:pt x="356600" y="117220"/>
                    <a:pt x="360363" y="126481"/>
                  </a:cubicBezTo>
                  <a:cubicBezTo>
                    <a:pt x="288867" y="130185"/>
                    <a:pt x="288867" y="130185"/>
                    <a:pt x="288867" y="130185"/>
                  </a:cubicBezTo>
                  <a:cubicBezTo>
                    <a:pt x="288867" y="130185"/>
                    <a:pt x="270052" y="141298"/>
                    <a:pt x="262526" y="130185"/>
                  </a:cubicBezTo>
                  <a:cubicBezTo>
                    <a:pt x="262526" y="130185"/>
                    <a:pt x="258763" y="115368"/>
                    <a:pt x="273815" y="119073"/>
                  </a:cubicBezTo>
                  <a:cubicBezTo>
                    <a:pt x="300155" y="115368"/>
                    <a:pt x="300155" y="115368"/>
                    <a:pt x="300155" y="115368"/>
                  </a:cubicBezTo>
                  <a:cubicBezTo>
                    <a:pt x="300155" y="115368"/>
                    <a:pt x="313326" y="113516"/>
                    <a:pt x="327437" y="113979"/>
                  </a:cubicBezTo>
                  <a:close/>
                  <a:moveTo>
                    <a:pt x="782109" y="65732"/>
                  </a:moveTo>
                  <a:cubicBezTo>
                    <a:pt x="785813" y="61922"/>
                    <a:pt x="808038" y="69542"/>
                    <a:pt x="808038" y="69542"/>
                  </a:cubicBezTo>
                  <a:lnTo>
                    <a:pt x="789517" y="80972"/>
                  </a:lnTo>
                  <a:cubicBezTo>
                    <a:pt x="789517" y="80972"/>
                    <a:pt x="789517" y="80972"/>
                    <a:pt x="778404" y="80972"/>
                  </a:cubicBezTo>
                  <a:cubicBezTo>
                    <a:pt x="778404" y="80972"/>
                    <a:pt x="774700" y="69542"/>
                    <a:pt x="782109" y="65732"/>
                  </a:cubicBezTo>
                  <a:close/>
                  <a:moveTo>
                    <a:pt x="508496" y="535"/>
                  </a:moveTo>
                  <a:cubicBezTo>
                    <a:pt x="514152" y="-901"/>
                    <a:pt x="521692" y="57"/>
                    <a:pt x="529233" y="9628"/>
                  </a:cubicBezTo>
                  <a:cubicBezTo>
                    <a:pt x="566936" y="13457"/>
                    <a:pt x="566936" y="13457"/>
                    <a:pt x="566936" y="13457"/>
                  </a:cubicBezTo>
                  <a:cubicBezTo>
                    <a:pt x="619721" y="24943"/>
                    <a:pt x="619721" y="24943"/>
                    <a:pt x="619721" y="24943"/>
                  </a:cubicBezTo>
                  <a:cubicBezTo>
                    <a:pt x="661194" y="40258"/>
                    <a:pt x="661194" y="40258"/>
                    <a:pt x="661194" y="40258"/>
                  </a:cubicBezTo>
                  <a:lnTo>
                    <a:pt x="706438" y="40258"/>
                  </a:lnTo>
                  <a:cubicBezTo>
                    <a:pt x="706438" y="40258"/>
                    <a:pt x="683816" y="55573"/>
                    <a:pt x="661194" y="47915"/>
                  </a:cubicBezTo>
                  <a:cubicBezTo>
                    <a:pt x="631032" y="36429"/>
                    <a:pt x="631032" y="36429"/>
                    <a:pt x="631032" y="36429"/>
                  </a:cubicBezTo>
                  <a:cubicBezTo>
                    <a:pt x="585788" y="24943"/>
                    <a:pt x="585788" y="24943"/>
                    <a:pt x="585788" y="24943"/>
                  </a:cubicBezTo>
                  <a:cubicBezTo>
                    <a:pt x="540544" y="21115"/>
                    <a:pt x="540544" y="21115"/>
                    <a:pt x="540544" y="21115"/>
                  </a:cubicBezTo>
                  <a:cubicBezTo>
                    <a:pt x="540544" y="21115"/>
                    <a:pt x="495300" y="24943"/>
                    <a:pt x="499070" y="5800"/>
                  </a:cubicBezTo>
                  <a:cubicBezTo>
                    <a:pt x="499070" y="5800"/>
                    <a:pt x="502841" y="1971"/>
                    <a:pt x="508496" y="5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91063" y="2039311"/>
            <a:ext cx="3073042" cy="2779378"/>
          </a:xfrm>
        </p:spPr>
        <p:txBody>
          <a:bodyPr anchor="ctr" anchorCtr="0">
            <a:normAutofit/>
          </a:bodyPr>
          <a:lstStyle>
            <a:lvl1pPr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9C20-AA28-455B-950E-AF2F355EC5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3FF4-1E94-4709-B08A-850CDF661B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9C20-AA28-455B-950E-AF2F355EC5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3FF4-1E94-4709-B08A-850CDF661B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854763"/>
            <a:ext cx="41652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854763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454963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94"/>
          </a:xfrm>
          <a:prstGeom prst="rect">
            <a:avLst/>
          </a:prstGeom>
        </p:spPr>
      </p:pic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9829800" y="1041009"/>
            <a:ext cx="1524001" cy="5135957"/>
          </a:xfrm>
        </p:spPr>
        <p:txBody>
          <a:bodyPr vert="eaVert" anchor="ctr" anchorCtr="0"/>
          <a:lstStyle>
            <a:lvl1pPr algn="l">
              <a:defRPr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633047" y="1041009"/>
            <a:ext cx="9073662" cy="5135957"/>
          </a:xfrm>
        </p:spPr>
        <p:txBody>
          <a:bodyPr vert="eaVert"/>
          <a:lstStyle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9C20-AA28-455B-950E-AF2F355EC5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3FF4-1E94-4709-B08A-850CDF661B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" t="3047" r="1815" b="179"/>
          <a:stretch>
            <a:fillRect/>
          </a:stretch>
        </p:blipFill>
        <p:spPr>
          <a:xfrm>
            <a:off x="0" y="0"/>
            <a:ext cx="12192000" cy="685719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D39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58801" y="678429"/>
            <a:ext cx="11056060" cy="6995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558801" y="1549400"/>
            <a:ext cx="11056061" cy="4670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09C20-AA28-455B-950E-AF2F355EC5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63FF4-1E94-4709-B08A-850CDF661BA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accent1">
              <a:lumMod val="75000"/>
            </a:schemeClr>
          </a:solidFill>
          <a:effectLst/>
          <a:latin typeface="Arial" panose="020B0604020202020204" pitchFamily="34" charset="0"/>
          <a:ea typeface="黑体" panose="02010609060101010101" pitchFamily="49" charset="-122"/>
          <a:cs typeface="+mj-cs"/>
        </a:defRPr>
      </a:lvl1pPr>
    </p:titleStyle>
    <p:bodyStyle>
      <a:lvl1pPr marL="267970" indent="-267970" algn="just" defTabSz="6858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1"/>
        </a:buClr>
        <a:buSzPct val="70000"/>
        <a:buFont typeface="Wingdings 2" pitchFamily="18" charset="2"/>
        <a:buChar char="f"/>
        <a:defRPr sz="2400" kern="1200" baseline="0">
          <a:solidFill>
            <a:schemeClr val="bg2"/>
          </a:solidFill>
          <a:latin typeface="Arial" panose="020B0604020202020204" pitchFamily="34" charset="0"/>
          <a:ea typeface="黑体" panose="02010609060101010101" pitchFamily="49" charset="-122"/>
          <a:cs typeface="+mn-cs"/>
        </a:defRPr>
      </a:lvl1pPr>
      <a:lvl2pPr marL="267970" indent="-267970" algn="just" defTabSz="685800" rtl="0" eaLnBrk="1" latinLnBrk="0" hangingPunct="1">
        <a:lnSpc>
          <a:spcPct val="150000"/>
        </a:lnSpc>
        <a:spcBef>
          <a:spcPts val="600"/>
        </a:spcBef>
        <a:spcAft>
          <a:spcPts val="600"/>
        </a:spcAft>
        <a:buClr>
          <a:schemeClr val="accent2">
            <a:lumMod val="60000"/>
            <a:lumOff val="40000"/>
          </a:schemeClr>
        </a:buClr>
        <a:buFont typeface="幼圆" pitchFamily="49" charset="-122"/>
        <a:buChar char=" "/>
        <a:defRPr sz="2000" kern="1200" baseline="0">
          <a:solidFill>
            <a:schemeClr val="bg2"/>
          </a:solidFill>
          <a:latin typeface="Arial" panose="020B0604020202020204" pitchFamily="34" charset="0"/>
          <a:ea typeface="黑体" panose="02010609060101010101" pitchFamily="49" charset="-122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81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tags" Target="../tags/tag80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83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tags" Target="../tags/tag8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94.xml"/><Relationship Id="rId8" Type="http://schemas.openxmlformats.org/officeDocument/2006/relationships/tags" Target="../tags/tag93.xml"/><Relationship Id="rId7" Type="http://schemas.openxmlformats.org/officeDocument/2006/relationships/tags" Target="../tags/tag92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3" Type="http://schemas.openxmlformats.org/officeDocument/2006/relationships/notesSlide" Target="../notesSlides/notesSlide14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96.xml"/><Relationship Id="rId10" Type="http://schemas.openxmlformats.org/officeDocument/2006/relationships/tags" Target="../tags/tag95.xml"/><Relationship Id="rId1" Type="http://schemas.openxmlformats.org/officeDocument/2006/relationships/tags" Target="../tags/tag86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98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tags" Target="../tags/tag97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100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tags" Target="../tags/tag99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7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10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tags" Target="../tags/tag102.xml"/><Relationship Id="rId1" Type="http://schemas.openxmlformats.org/officeDocument/2006/relationships/tags" Target="../tags/tag101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5.xml"/><Relationship Id="rId1" Type="http://schemas.openxmlformats.org/officeDocument/2006/relationships/tags" Target="../tags/tag104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9" Type="http://schemas.openxmlformats.org/officeDocument/2006/relationships/notesSlide" Target="../notesSlides/notesSlide2.xml"/><Relationship Id="rId18" Type="http://schemas.openxmlformats.org/officeDocument/2006/relationships/slideLayout" Target="../slideLayouts/slideLayout7.xml"/><Relationship Id="rId17" Type="http://schemas.openxmlformats.org/officeDocument/2006/relationships/tags" Target="../tags/tag31.xml"/><Relationship Id="rId16" Type="http://schemas.openxmlformats.org/officeDocument/2006/relationships/tags" Target="../tags/tag30.xml"/><Relationship Id="rId15" Type="http://schemas.openxmlformats.org/officeDocument/2006/relationships/tags" Target="../tags/tag29.xml"/><Relationship Id="rId14" Type="http://schemas.openxmlformats.org/officeDocument/2006/relationships/tags" Target="../tags/tag28.xml"/><Relationship Id="rId13" Type="http://schemas.openxmlformats.org/officeDocument/2006/relationships/tags" Target="../tags/tag27.xml"/><Relationship Id="rId12" Type="http://schemas.openxmlformats.org/officeDocument/2006/relationships/tags" Target="../tags/tag26.xml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tags" Target="../tags/tag15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117.xml"/><Relationship Id="rId8" Type="http://schemas.openxmlformats.org/officeDocument/2006/relationships/tags" Target="../tags/tag116.xml"/><Relationship Id="rId7" Type="http://schemas.openxmlformats.org/officeDocument/2006/relationships/tags" Target="../tags/tag115.xml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5" Type="http://schemas.openxmlformats.org/officeDocument/2006/relationships/notesSlide" Target="../notesSlides/notesSlide20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121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tags" Target="../tags/tag109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127.xml"/><Relationship Id="rId7" Type="http://schemas.openxmlformats.org/officeDocument/2006/relationships/image" Target="../media/image25.jpeg"/><Relationship Id="rId6" Type="http://schemas.openxmlformats.org/officeDocument/2006/relationships/image" Target="../media/image24.png"/><Relationship Id="rId5" Type="http://schemas.openxmlformats.org/officeDocument/2006/relationships/tags" Target="../tags/tag126.xml"/><Relationship Id="rId4" Type="http://schemas.openxmlformats.org/officeDocument/2006/relationships/tags" Target="../tags/tag125.xml"/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0" Type="http://schemas.openxmlformats.org/officeDocument/2006/relationships/notesSlide" Target="../notesSlides/notesSlide21.xml"/><Relationship Id="rId1" Type="http://schemas.openxmlformats.org/officeDocument/2006/relationships/tags" Target="../tags/tag122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133.xml"/><Relationship Id="rId8" Type="http://schemas.openxmlformats.org/officeDocument/2006/relationships/image" Target="../media/image28.png"/><Relationship Id="rId7" Type="http://schemas.openxmlformats.org/officeDocument/2006/relationships/image" Target="../media/image27.jpeg"/><Relationship Id="rId6" Type="http://schemas.openxmlformats.org/officeDocument/2006/relationships/image" Target="../media/image26.jpeg"/><Relationship Id="rId5" Type="http://schemas.openxmlformats.org/officeDocument/2006/relationships/tags" Target="../tags/tag132.xml"/><Relationship Id="rId4" Type="http://schemas.openxmlformats.org/officeDocument/2006/relationships/tags" Target="../tags/tag131.xml"/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1" Type="http://schemas.openxmlformats.org/officeDocument/2006/relationships/notesSlide" Target="../notesSlides/notesSlide22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128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jpeg"/><Relationship Id="rId8" Type="http://schemas.openxmlformats.org/officeDocument/2006/relationships/image" Target="../media/image31.jpeg"/><Relationship Id="rId7" Type="http://schemas.openxmlformats.org/officeDocument/2006/relationships/image" Target="../media/image30.jpeg"/><Relationship Id="rId6" Type="http://schemas.openxmlformats.org/officeDocument/2006/relationships/image" Target="../media/image29.jpeg"/><Relationship Id="rId5" Type="http://schemas.openxmlformats.org/officeDocument/2006/relationships/tags" Target="../tags/tag138.xml"/><Relationship Id="rId4" Type="http://schemas.openxmlformats.org/officeDocument/2006/relationships/tags" Target="../tags/tag137.xml"/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2" Type="http://schemas.openxmlformats.org/officeDocument/2006/relationships/notesSlide" Target="../notesSlides/notesSlide23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139.xml"/><Relationship Id="rId1" Type="http://schemas.openxmlformats.org/officeDocument/2006/relationships/tags" Target="../tags/tag13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4.xml"/><Relationship Id="rId7" Type="http://schemas.openxmlformats.org/officeDocument/2006/relationships/slideLayout" Target="../slideLayouts/slideLayout4.xml"/><Relationship Id="rId6" Type="http://schemas.openxmlformats.org/officeDocument/2006/relationships/tags" Target="../tags/tag141.xml"/><Relationship Id="rId5" Type="http://schemas.openxmlformats.org/officeDocument/2006/relationships/image" Target="../media/image33.jpeg"/><Relationship Id="rId4" Type="http://schemas.openxmlformats.org/officeDocument/2006/relationships/hyperlink" Target="http://ci.nii.ac.jp/ncid/BB15166314" TargetMode="External"/><Relationship Id="rId3" Type="http://schemas.openxmlformats.org/officeDocument/2006/relationships/hyperlink" Target="https://xueshu.baidu.com/s?wd=author:(%E6%B8%A9%E5%84%92%E6%95%8F) &amp;tn=SE_baiduxueshu_c1gjeupa&amp;ie=utf-8&amp;sc_f_para=sc_hilight=person" TargetMode="External"/><Relationship Id="rId2" Type="http://schemas.openxmlformats.org/officeDocument/2006/relationships/hyperlink" Target="http://www.cnki.com.cn/Article/CJFDTOTAL-FLSZ200401000.htm" TargetMode="External"/><Relationship Id="rId1" Type="http://schemas.openxmlformats.org/officeDocument/2006/relationships/tags" Target="../tags/tag14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6" Type="http://schemas.openxmlformats.org/officeDocument/2006/relationships/notesSlide" Target="../notesSlides/notesSlide4.xml"/><Relationship Id="rId25" Type="http://schemas.openxmlformats.org/officeDocument/2006/relationships/slideLayout" Target="../slideLayouts/slideLayout2.xml"/><Relationship Id="rId24" Type="http://schemas.openxmlformats.org/officeDocument/2006/relationships/tags" Target="../tags/tag59.xml"/><Relationship Id="rId23" Type="http://schemas.openxmlformats.org/officeDocument/2006/relationships/tags" Target="../tags/tag58.xml"/><Relationship Id="rId22" Type="http://schemas.openxmlformats.org/officeDocument/2006/relationships/tags" Target="../tags/tag57.xml"/><Relationship Id="rId21" Type="http://schemas.openxmlformats.org/officeDocument/2006/relationships/tags" Target="../tags/tag56.xml"/><Relationship Id="rId20" Type="http://schemas.openxmlformats.org/officeDocument/2006/relationships/tags" Target="../tags/tag55.xml"/><Relationship Id="rId2" Type="http://schemas.openxmlformats.org/officeDocument/2006/relationships/tags" Target="../tags/tag37.xml"/><Relationship Id="rId19" Type="http://schemas.openxmlformats.org/officeDocument/2006/relationships/tags" Target="../tags/tag54.xml"/><Relationship Id="rId18" Type="http://schemas.openxmlformats.org/officeDocument/2006/relationships/tags" Target="../tags/tag53.xml"/><Relationship Id="rId17" Type="http://schemas.openxmlformats.org/officeDocument/2006/relationships/tags" Target="../tags/tag52.xml"/><Relationship Id="rId16" Type="http://schemas.openxmlformats.org/officeDocument/2006/relationships/tags" Target="../tags/tag51.xml"/><Relationship Id="rId15" Type="http://schemas.openxmlformats.org/officeDocument/2006/relationships/tags" Target="../tags/tag50.xml"/><Relationship Id="rId14" Type="http://schemas.openxmlformats.org/officeDocument/2006/relationships/tags" Target="../tags/tag49.xml"/><Relationship Id="rId13" Type="http://schemas.openxmlformats.org/officeDocument/2006/relationships/tags" Target="../tags/tag48.xml"/><Relationship Id="rId12" Type="http://schemas.openxmlformats.org/officeDocument/2006/relationships/tags" Target="../tags/tag47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tags" Target="../tags/tag36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3" Type="http://schemas.openxmlformats.org/officeDocument/2006/relationships/notesSlide" Target="../notesSlides/notesSlide6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tags" Target="../tags/tag62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8.xml"/><Relationship Id="rId3" Type="http://schemas.openxmlformats.org/officeDocument/2006/relationships/tags" Target="../tags/tag73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75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tags" Target="../tags/tag74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77.xml"/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tags" Target="../tags/tag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 sz="4400" dirty="0">
                <a:latin typeface="Times New Roman" panose="02020603050405020304" charset="0"/>
                <a:ea typeface="+mj-ea"/>
                <a:cs typeface="Times New Roman" panose="02020603050405020304" charset="0"/>
              </a:rPr>
              <a:t> Contemporary Literature</a:t>
            </a:r>
            <a:endParaRPr lang="en-US" altLang="zh-CN" sz="4400" dirty="0"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962150" y="5538470"/>
            <a:ext cx="8298180" cy="951230"/>
          </a:xfrm>
        </p:spPr>
        <p:txBody>
          <a:bodyPr>
            <a:noAutofit/>
          </a:bodyPr>
          <a:lstStyle/>
          <a:p>
            <a:r>
              <a:rPr lang="en-US" altLang="zh-CN" sz="2400" dirty="0">
                <a:latin typeface="Times New Roman" panose="02020603050405020304" charset="0"/>
                <a:ea typeface="+mn-ea"/>
                <a:cs typeface="Times New Roman" panose="02020603050405020304" charset="0"/>
              </a:rPr>
              <a:t> Yang Yue </a:t>
            </a:r>
            <a:r>
              <a:rPr lang="zh-CN" altLang="en-US" sz="2400" dirty="0">
                <a:latin typeface="Times New Roman" panose="02020603050405020304" charset="0"/>
                <a:ea typeface="+mn-ea"/>
                <a:cs typeface="Times New Roman" panose="02020603050405020304" charset="0"/>
              </a:rPr>
              <a:t>杨悦    </a:t>
            </a:r>
            <a:r>
              <a:rPr lang="en-US" altLang="zh-CN" sz="2400" dirty="0">
                <a:latin typeface="Times New Roman" panose="02020603050405020304" charset="0"/>
                <a:ea typeface="+mn-ea"/>
                <a:cs typeface="Times New Roman" panose="02020603050405020304" charset="0"/>
              </a:rPr>
              <a:t>Yi Zichu </a:t>
            </a:r>
            <a:r>
              <a:rPr lang="zh-CN" altLang="en-US" sz="2400" dirty="0">
                <a:latin typeface="Times New Roman" panose="02020603050405020304" charset="0"/>
                <a:ea typeface="+mn-ea"/>
                <a:cs typeface="Times New Roman" panose="02020603050405020304" charset="0"/>
              </a:rPr>
              <a:t>义子楚</a:t>
            </a:r>
            <a:endParaRPr lang="zh-CN" altLang="en-US" sz="2400" dirty="0"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r>
              <a:rPr lang="en-US" altLang="zh-CN" sz="2400" dirty="0">
                <a:latin typeface="Times New Roman" panose="02020603050405020304" charset="0"/>
                <a:ea typeface="+mn-ea"/>
                <a:cs typeface="Times New Roman" panose="02020603050405020304" charset="0"/>
              </a:rPr>
              <a:t>November, 16, 2020</a:t>
            </a:r>
            <a:endParaRPr lang="en-US" altLang="zh-CN" sz="2400" dirty="0"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郭小川"/>
          <p:cNvPicPr>
            <a:picLocks noChangeAspect="1"/>
          </p:cNvPicPr>
          <p:nvPr/>
        </p:nvPicPr>
        <p:blipFill>
          <a:blip r:embed="rId1"/>
          <a:srcRect t="397" r="-209" b="10383"/>
          <a:stretch>
            <a:fillRect/>
          </a:stretch>
        </p:blipFill>
        <p:spPr>
          <a:xfrm>
            <a:off x="637540" y="870585"/>
            <a:ext cx="3971925" cy="4539615"/>
          </a:xfrm>
          <a:prstGeom prst="rect">
            <a:avLst/>
          </a:prstGeom>
        </p:spPr>
      </p:pic>
      <p:pic>
        <p:nvPicPr>
          <p:cNvPr id="6" name="图片 5" descr="郭小川诗集"/>
          <p:cNvPicPr>
            <a:picLocks noChangeAspect="1"/>
          </p:cNvPicPr>
          <p:nvPr/>
        </p:nvPicPr>
        <p:blipFill>
          <a:blip r:embed="rId2"/>
          <a:srcRect r="1023" b="12510"/>
          <a:stretch>
            <a:fillRect/>
          </a:stretch>
        </p:blipFill>
        <p:spPr>
          <a:xfrm>
            <a:off x="5299075" y="870585"/>
            <a:ext cx="5102225" cy="2910840"/>
          </a:xfrm>
          <a:prstGeom prst="rect">
            <a:avLst/>
          </a:prstGeom>
        </p:spPr>
      </p:pic>
      <p:sp>
        <p:nvSpPr>
          <p:cNvPr id="7" name="标题 3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867410" y="5558155"/>
            <a:ext cx="4008755" cy="5295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</a:lstStyle>
          <a:p>
            <a:pPr algn="l"/>
            <a:r>
              <a:rPr lang="en-US" altLang="zh-CN" dirty="0">
                <a:latin typeface="Times New Roman" panose="02020603050405020304" charset="0"/>
                <a:ea typeface="+mj-ea"/>
                <a:cs typeface="Times New Roman" panose="02020603050405020304" charset="0"/>
              </a:rPr>
              <a:t>      </a:t>
            </a:r>
            <a:r>
              <a:rPr lang="en-US" altLang="zh-CN" sz="2800" dirty="0">
                <a:latin typeface="Times New Roman" panose="02020603050405020304" charset="0"/>
                <a:ea typeface="+mj-ea"/>
                <a:cs typeface="Times New Roman" panose="02020603050405020304" charset="0"/>
              </a:rPr>
              <a:t>Guo Xiaochuan</a:t>
            </a:r>
            <a:endParaRPr lang="en-US" altLang="zh-CN" sz="2800" i="1" dirty="0"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595620" y="3968115"/>
            <a:ext cx="3823970" cy="24161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 defTabSz="685800">
              <a:lnSpc>
                <a:spcPct val="90000"/>
              </a:lnSpc>
              <a:buClrTx/>
              <a:buSzTx/>
              <a:buFontTx/>
            </a:pPr>
            <a:r>
              <a:rPr lang="en-US" altLang="zh-CN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charset="0"/>
                <a:ea typeface="+mj-ea"/>
                <a:cs typeface="Times New Roman" panose="02020603050405020304" charset="0"/>
              </a:rPr>
              <a:t>Autumn in Tuanbowa</a:t>
            </a:r>
            <a:endParaRPr lang="en-US" altLang="zh-CN" sz="24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  <a:p>
            <a:pPr algn="l" defTabSz="685800">
              <a:lnSpc>
                <a:spcPct val="90000"/>
              </a:lnSpc>
              <a:buClrTx/>
              <a:buSzTx/>
              <a:buFontTx/>
            </a:pPr>
            <a:endParaRPr lang="en-US" altLang="zh-CN" sz="24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  <a:p>
            <a:pPr algn="l" defTabSz="685800">
              <a:lnSpc>
                <a:spcPct val="90000"/>
              </a:lnSpc>
              <a:buClrTx/>
              <a:buSzTx/>
              <a:buFontTx/>
            </a:pPr>
            <a:r>
              <a:rPr lang="en-US" altLang="zh-CN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charset="0"/>
                <a:ea typeface="+mj-ea"/>
                <a:cs typeface="Times New Roman" panose="02020603050405020304" charset="0"/>
              </a:rPr>
              <a:t>The Old Man in the Plain</a:t>
            </a:r>
            <a:endParaRPr lang="en-US" altLang="zh-CN" sz="24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  <a:p>
            <a:pPr algn="l" defTabSz="685800">
              <a:lnSpc>
                <a:spcPct val="90000"/>
              </a:lnSpc>
              <a:buClrTx/>
              <a:buSzTx/>
              <a:buFontTx/>
            </a:pPr>
            <a:endParaRPr lang="en-US" altLang="zh-CN" sz="24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  <a:p>
            <a:pPr algn="l" defTabSz="685800">
              <a:lnSpc>
                <a:spcPct val="90000"/>
              </a:lnSpc>
              <a:buClrTx/>
              <a:buSzTx/>
              <a:buFontTx/>
            </a:pPr>
            <a:r>
              <a:rPr lang="en-US" altLang="zh-CN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charset="0"/>
                <a:ea typeface="+mj-ea"/>
                <a:cs typeface="Times New Roman" panose="02020603050405020304" charset="0"/>
              </a:rPr>
              <a:t>Into the Fiery Struggle</a:t>
            </a:r>
            <a:endParaRPr lang="en-US" altLang="zh-CN" sz="24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  <a:p>
            <a:pPr algn="l" defTabSz="685800">
              <a:lnSpc>
                <a:spcPct val="90000"/>
              </a:lnSpc>
              <a:buClrTx/>
              <a:buSzTx/>
              <a:buFontTx/>
            </a:pPr>
            <a:endParaRPr lang="en-US" altLang="zh-CN" sz="24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  <a:p>
            <a:pPr algn="l" defTabSz="685800">
              <a:lnSpc>
                <a:spcPct val="90000"/>
              </a:lnSpc>
              <a:buClrTx/>
              <a:buSzTx/>
              <a:buFontTx/>
            </a:pPr>
            <a:r>
              <a:rPr lang="en-US" altLang="zh-CN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charset="0"/>
                <a:ea typeface="+mj-ea"/>
                <a:cs typeface="Times New Roman" panose="02020603050405020304" charset="0"/>
              </a:rPr>
              <a:t>To Young Citizens </a:t>
            </a:r>
            <a:endParaRPr lang="en-US" altLang="zh-CN" sz="24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0" grpId="0"/>
      <p:bldP spid="10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3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4902200" y="2157095"/>
            <a:ext cx="1863725" cy="5295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</a:lstStyle>
          <a:p>
            <a:pPr algn="l"/>
            <a:r>
              <a:rPr lang="en-US" altLang="zh-CN" dirty="0">
                <a:latin typeface="Times New Roman" panose="02020603050405020304" charset="0"/>
                <a:ea typeface="+mj-ea"/>
                <a:cs typeface="Times New Roman" panose="02020603050405020304" charset="0"/>
              </a:rPr>
              <a:t>Lao She</a:t>
            </a:r>
            <a:endParaRPr lang="en-US" altLang="zh-CN" sz="2800" i="1" dirty="0"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46395" y="4824095"/>
            <a:ext cx="18389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127000"/>
            <a:r>
              <a:rPr lang="en-US" altLang="zh-CN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charset="0"/>
                <a:ea typeface="+mj-ea"/>
                <a:cs typeface="Times New Roman" panose="02020603050405020304" charset="0"/>
              </a:rPr>
              <a:t>Teahouse</a:t>
            </a:r>
            <a:endParaRPr lang="en-US" altLang="zh-CN" sz="28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pic>
        <p:nvPicPr>
          <p:cNvPr id="2" name="图片 1" descr="老舍"/>
          <p:cNvPicPr>
            <a:picLocks noChangeAspect="1"/>
          </p:cNvPicPr>
          <p:nvPr/>
        </p:nvPicPr>
        <p:blipFill>
          <a:blip r:embed="rId2"/>
          <a:srcRect r="1166" b="9080"/>
          <a:stretch>
            <a:fillRect/>
          </a:stretch>
        </p:blipFill>
        <p:spPr>
          <a:xfrm>
            <a:off x="1066165" y="1148080"/>
            <a:ext cx="3420745" cy="4626610"/>
          </a:xfrm>
          <a:prstGeom prst="rect">
            <a:avLst/>
          </a:prstGeom>
        </p:spPr>
      </p:pic>
      <p:pic>
        <p:nvPicPr>
          <p:cNvPr id="4" name="图片 3" descr="老舍2"/>
          <p:cNvPicPr>
            <a:picLocks noChangeAspect="1"/>
          </p:cNvPicPr>
          <p:nvPr/>
        </p:nvPicPr>
        <p:blipFill>
          <a:blip r:embed="rId3"/>
          <a:srcRect r="-223" b="12967"/>
          <a:stretch>
            <a:fillRect/>
          </a:stretch>
        </p:blipFill>
        <p:spPr>
          <a:xfrm>
            <a:off x="7285355" y="1134745"/>
            <a:ext cx="3716655" cy="497395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3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633220" y="5586095"/>
            <a:ext cx="1990090" cy="5295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</a:lstStyle>
          <a:p>
            <a:pPr algn="l"/>
            <a:r>
              <a:rPr lang="en-US" altLang="zh-CN" sz="3500" dirty="0">
                <a:latin typeface="Times New Roman" panose="02020603050405020304" charset="0"/>
                <a:ea typeface="+mj-ea"/>
                <a:cs typeface="Times New Roman" panose="02020603050405020304" charset="0"/>
              </a:rPr>
              <a:t>Guo Moruo</a:t>
            </a:r>
            <a:endParaRPr lang="en-US" altLang="zh-CN" sz="3500" i="1" dirty="0"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343140" y="5586095"/>
            <a:ext cx="18389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127000"/>
            <a:r>
              <a:rPr lang="en-US" altLang="zh-CN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charset="0"/>
                <a:ea typeface="+mj-ea"/>
                <a:cs typeface="Times New Roman" panose="02020603050405020304" charset="0"/>
              </a:rPr>
              <a:t>Cai Wenji</a:t>
            </a:r>
            <a:endParaRPr lang="en-US" altLang="zh-CN" sz="28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pic>
        <p:nvPicPr>
          <p:cNvPr id="3" name="图片 2" descr="郭沫若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35" y="1190625"/>
            <a:ext cx="3011805" cy="4162425"/>
          </a:xfrm>
          <a:prstGeom prst="rect">
            <a:avLst/>
          </a:prstGeom>
        </p:spPr>
      </p:pic>
      <p:pic>
        <p:nvPicPr>
          <p:cNvPr id="5" name="图片 4" descr="郭莫若蔡文姬"/>
          <p:cNvPicPr>
            <a:picLocks noChangeAspect="1"/>
          </p:cNvPicPr>
          <p:nvPr/>
        </p:nvPicPr>
        <p:blipFill>
          <a:blip r:embed="rId3"/>
          <a:srcRect r="931" b="11042"/>
          <a:stretch>
            <a:fillRect/>
          </a:stretch>
        </p:blipFill>
        <p:spPr>
          <a:xfrm>
            <a:off x="5334635" y="1146810"/>
            <a:ext cx="5855335" cy="420624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055745" y="2816860"/>
            <a:ext cx="5536565" cy="1224280"/>
          </a:xfrm>
        </p:spPr>
        <p:txBody>
          <a:bodyPr/>
          <a:lstStyle/>
          <a:p>
            <a:r>
              <a:rPr lang="zh-CN" altLang="en-US" sz="4000" dirty="0" smtClean="0">
                <a:latin typeface="Times New Roman" panose="02020603050405020304" charset="0"/>
                <a:ea typeface="+mj-ea"/>
                <a:cs typeface="Times New Roman" panose="02020603050405020304" charset="0"/>
              </a:rPr>
              <a:t>The Second Stage</a:t>
            </a:r>
            <a:br>
              <a:rPr lang="zh-CN" altLang="en-US" sz="4000" dirty="0" smtClean="0">
                <a:latin typeface="Times New Roman" panose="02020603050405020304" charset="0"/>
                <a:ea typeface="+mj-ea"/>
                <a:cs typeface="Times New Roman" panose="02020603050405020304" charset="0"/>
              </a:rPr>
            </a:br>
            <a:r>
              <a:rPr lang="zh-CN" altLang="en-US" sz="4000" dirty="0" smtClean="0">
                <a:latin typeface="Times New Roman" panose="02020603050405020304" charset="0"/>
                <a:ea typeface="+mj-ea"/>
                <a:cs typeface="Times New Roman" panose="02020603050405020304" charset="0"/>
              </a:rPr>
              <a:t>    (1978-1989)</a:t>
            </a:r>
            <a:endParaRPr lang="zh-CN" altLang="en-US" sz="4000" dirty="0" smtClean="0"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1"/>
          <p:cNvSpPr/>
          <p:nvPr>
            <p:custDataLst>
              <p:tags r:id="rId1"/>
            </p:custDataLst>
          </p:nvPr>
        </p:nvSpPr>
        <p:spPr>
          <a:xfrm rot="3660000">
            <a:off x="8942705" y="3884295"/>
            <a:ext cx="506095" cy="444500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271595" y="0"/>
                </a:moveTo>
                <a:lnTo>
                  <a:pt x="271595" y="198572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0" y="198572"/>
                </a:lnTo>
                <a:lnTo>
                  <a:pt x="67899" y="198572"/>
                </a:lnTo>
                <a:lnTo>
                  <a:pt x="67899" y="0"/>
                </a:lnTo>
                <a:lnTo>
                  <a:pt x="271595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txBody>
          <a:bodyPr lIns="79429" tIns="0" rIns="79429" bIns="101848" spcCol="1270" anchor="ctr">
            <a:normAutofit/>
          </a:bodyPr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MH_SubTitle_1"/>
          <p:cNvSpPr/>
          <p:nvPr>
            <p:custDataLst>
              <p:tags r:id="rId2"/>
            </p:custDataLst>
          </p:nvPr>
        </p:nvSpPr>
        <p:spPr>
          <a:xfrm>
            <a:off x="993140" y="1770380"/>
            <a:ext cx="2810402" cy="1764925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>
            <a:outerShdw blurRad="63500" sx="101000" sy="101000" algn="ctr" rotWithShape="0">
              <a:prstClr val="black">
                <a:alpha val="8000"/>
              </a:prstClr>
            </a:outerShdw>
          </a:effectLst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2000" kern="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Wound Literature</a:t>
            </a:r>
            <a:endParaRPr lang="zh-CN" altLang="en-US" sz="2000" kern="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defRPr/>
            </a:pPr>
            <a:r>
              <a:rPr lang="en-US" altLang="zh-CN" sz="2000" kern="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(1978)</a:t>
            </a:r>
            <a:endParaRPr lang="en-US" altLang="zh-CN" sz="2000" kern="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MH_Other_2"/>
          <p:cNvSpPr/>
          <p:nvPr>
            <p:custDataLst>
              <p:tags r:id="rId3"/>
            </p:custDataLst>
          </p:nvPr>
        </p:nvSpPr>
        <p:spPr>
          <a:xfrm>
            <a:off x="4091132" y="2333262"/>
            <a:ext cx="431202" cy="507906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txBody>
          <a:bodyPr lIns="0" tIns="79429" rIns="101848" bIns="79429" spcCol="1270" anchor="ctr">
            <a:normAutofit/>
          </a:bodyPr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2" name="MH_SubTitle_2"/>
          <p:cNvSpPr/>
          <p:nvPr>
            <p:custDataLst>
              <p:tags r:id="rId4"/>
            </p:custDataLst>
          </p:nvPr>
        </p:nvSpPr>
        <p:spPr>
          <a:xfrm>
            <a:off x="4740275" y="1769745"/>
            <a:ext cx="3133090" cy="1765300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  <a:effectLst>
            <a:outerShdw blurRad="63500" sx="101000" sy="101000" algn="ctr" rotWithShape="0">
              <a:prstClr val="black">
                <a:alpha val="8000"/>
              </a:prstClr>
            </a:outerShdw>
          </a:effectLst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sz="2000" kern="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Third Plenary Session of the Eleventh Central Committee</a:t>
            </a:r>
            <a:endParaRPr sz="2000" kern="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>
              <a:defRPr/>
            </a:pPr>
            <a:r>
              <a:rPr lang="en-US" sz="2000" kern="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(1978)</a:t>
            </a:r>
            <a:endParaRPr lang="en-US" sz="2000" kern="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5" name="MH_Other_3"/>
          <p:cNvSpPr/>
          <p:nvPr>
            <p:custDataLst>
              <p:tags r:id="rId5"/>
            </p:custDataLst>
          </p:nvPr>
        </p:nvSpPr>
        <p:spPr>
          <a:xfrm>
            <a:off x="8194804" y="2332918"/>
            <a:ext cx="431202" cy="507906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txBody>
          <a:bodyPr lIns="0" tIns="79429" rIns="101848" bIns="79429" spcCol="1270" anchor="ctr">
            <a:normAutofit/>
          </a:bodyPr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8" name="MH_SubTitle_3"/>
          <p:cNvSpPr/>
          <p:nvPr>
            <p:custDataLst>
              <p:tags r:id="rId6"/>
            </p:custDataLst>
          </p:nvPr>
        </p:nvSpPr>
        <p:spPr>
          <a:xfrm>
            <a:off x="8804275" y="1769745"/>
            <a:ext cx="2670810" cy="1765300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>
            <a:outerShdw blurRad="63500" sx="101000" sy="101000" algn="ctr" rotWithShape="0">
              <a:prstClr val="black">
                <a:alpha val="8000"/>
              </a:prstClr>
            </a:outerShdw>
          </a:effectLst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2000" kern="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</a:t>
            </a:r>
            <a:r>
              <a:rPr lang="en-US" sz="2000" kern="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Fourth </a:t>
            </a:r>
            <a:r>
              <a:rPr lang="zh-CN" altLang="en-US" sz="2000" kern="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National Congress of Literature and Art</a:t>
            </a:r>
            <a:endParaRPr lang="zh-CN" altLang="en-US" sz="2000" kern="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>
              <a:defRPr/>
            </a:pPr>
            <a:r>
              <a:rPr lang="en-US" altLang="zh-CN" sz="2000" kern="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(1979)</a:t>
            </a:r>
            <a:endParaRPr lang="en-US" altLang="zh-CN" sz="2000" kern="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MH_SubTitle_4"/>
          <p:cNvSpPr/>
          <p:nvPr>
            <p:custDataLst>
              <p:tags r:id="rId7"/>
            </p:custDataLst>
          </p:nvPr>
        </p:nvSpPr>
        <p:spPr>
          <a:xfrm>
            <a:off x="6255385" y="4403090"/>
            <a:ext cx="2547620" cy="1570990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  <a:effectLst>
            <a:outerShdw blurRad="63500" sx="101000" sy="101000" algn="ctr" rotWithShape="0">
              <a:prstClr val="black">
                <a:alpha val="8000"/>
              </a:prstClr>
            </a:outerShdw>
          </a:effectLst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2000" kern="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The </a:t>
            </a:r>
            <a:r>
              <a:rPr lang="en-US" altLang="zh-CN" sz="2000" kern="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G</a:t>
            </a:r>
            <a:r>
              <a:rPr lang="zh-CN" altLang="en-US" sz="2000" kern="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eneral </a:t>
            </a:r>
            <a:r>
              <a:rPr lang="en-US" altLang="zh-CN" sz="2000" kern="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P</a:t>
            </a:r>
            <a:r>
              <a:rPr lang="zh-CN" altLang="en-US" sz="2000" kern="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olicy of </a:t>
            </a:r>
            <a:r>
              <a:rPr lang="en-US" altLang="zh-CN" sz="2000" kern="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L</a:t>
            </a:r>
            <a:r>
              <a:rPr lang="zh-CN" altLang="en-US" sz="2000" kern="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iterature and </a:t>
            </a:r>
            <a:r>
              <a:rPr lang="en-US" altLang="zh-CN" sz="2000" kern="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zh-CN" altLang="en-US" sz="2000" kern="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rt</a:t>
            </a:r>
            <a:endParaRPr lang="zh-CN" altLang="en-US" sz="2000" kern="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defRPr/>
            </a:pPr>
            <a:r>
              <a:rPr lang="en-US" altLang="zh-CN" sz="2000" kern="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(1980)</a:t>
            </a:r>
            <a:endParaRPr lang="en-US" altLang="zh-CN" sz="2000" kern="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5" name="MH_Other_4"/>
          <p:cNvSpPr/>
          <p:nvPr>
            <p:custDataLst>
              <p:tags r:id="rId8"/>
            </p:custDataLst>
          </p:nvPr>
        </p:nvSpPr>
        <p:spPr>
          <a:xfrm>
            <a:off x="5483466" y="4897514"/>
            <a:ext cx="431202" cy="505833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339494" y="317715"/>
                </a:moveTo>
                <a:lnTo>
                  <a:pt x="169747" y="317715"/>
                </a:lnTo>
                <a:lnTo>
                  <a:pt x="169747" y="397144"/>
                </a:lnTo>
                <a:lnTo>
                  <a:pt x="0" y="198572"/>
                </a:lnTo>
                <a:lnTo>
                  <a:pt x="169747" y="0"/>
                </a:lnTo>
                <a:lnTo>
                  <a:pt x="169747" y="79429"/>
                </a:lnTo>
                <a:lnTo>
                  <a:pt x="339494" y="79429"/>
                </a:lnTo>
                <a:lnTo>
                  <a:pt x="339494" y="31771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txBody>
          <a:bodyPr lIns="101847" tIns="79430" rIns="0" bIns="79429" spcCol="1270" anchor="ctr">
            <a:normAutofit/>
          </a:bodyPr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8" name="MH_SubTitle_5"/>
          <p:cNvSpPr/>
          <p:nvPr>
            <p:custDataLst>
              <p:tags r:id="rId9"/>
            </p:custDataLst>
          </p:nvPr>
        </p:nvSpPr>
        <p:spPr>
          <a:xfrm>
            <a:off x="2036445" y="4403090"/>
            <a:ext cx="3168015" cy="1570990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>
            <a:outerShdw blurRad="63500" sx="101000" sy="101000" algn="ctr" rotWithShape="0">
              <a:prstClr val="black">
                <a:alpha val="8000"/>
              </a:prstClr>
            </a:outerShdw>
          </a:effectLst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altLang="zh-CN" sz="2000" kern="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R</a:t>
            </a:r>
            <a:r>
              <a:rPr lang="zh-CN" altLang="en-US" sz="2000" kern="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egained </a:t>
            </a:r>
            <a:r>
              <a:rPr lang="en-US" altLang="zh-CN" sz="2000" kern="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V</a:t>
            </a:r>
            <a:r>
              <a:rPr lang="zh-CN" altLang="en-US" sz="2000" kern="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itality</a:t>
            </a:r>
            <a:endParaRPr lang="zh-CN" altLang="en-US" sz="2000" kern="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defRPr/>
            </a:pPr>
            <a:r>
              <a:rPr lang="en-US" altLang="zh-CN" sz="2000" kern="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(1980s)</a:t>
            </a:r>
            <a:endParaRPr lang="en-US" altLang="zh-CN" sz="2000" kern="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78" name="MH_PageTitle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778511" y="761614"/>
            <a:ext cx="11056060" cy="699595"/>
          </a:xfrm>
        </p:spPr>
        <p:txBody>
          <a:bodyPr/>
          <a:p>
            <a:pPr eaLnBrk="1" hangingPunct="1"/>
            <a:r>
              <a:rPr lang="zh-CN" altLang="en-US" dirty="0" smtClean="0">
                <a:latin typeface="+mj-lt"/>
                <a:ea typeface="+mj-ea"/>
              </a:rPr>
              <a:t>The </a:t>
            </a:r>
            <a:r>
              <a:rPr lang="en-US" altLang="zh-CN" dirty="0" smtClean="0">
                <a:latin typeface="+mj-lt"/>
                <a:ea typeface="+mj-ea"/>
              </a:rPr>
              <a:t>Second</a:t>
            </a:r>
            <a:r>
              <a:rPr lang="zh-CN" altLang="en-US" dirty="0" smtClean="0">
                <a:latin typeface="+mj-lt"/>
                <a:ea typeface="+mj-ea"/>
              </a:rPr>
              <a:t> Stage: </a:t>
            </a:r>
            <a:r>
              <a:rPr lang="en-US" altLang="zh-CN" dirty="0" smtClean="0">
                <a:latin typeface="+mj-lt"/>
                <a:ea typeface="+mj-ea"/>
              </a:rPr>
              <a:t>The new period</a:t>
            </a:r>
            <a:r>
              <a:rPr lang="zh-CN" altLang="en-US" dirty="0" smtClean="0">
                <a:latin typeface="+mj-lt"/>
                <a:ea typeface="+mj-ea"/>
              </a:rPr>
              <a:t> (19</a:t>
            </a:r>
            <a:r>
              <a:rPr lang="en-US" altLang="zh-CN" dirty="0" smtClean="0">
                <a:latin typeface="+mj-lt"/>
                <a:ea typeface="+mj-ea"/>
              </a:rPr>
              <a:t>78</a:t>
            </a:r>
            <a:r>
              <a:rPr lang="zh-CN" altLang="en-US" dirty="0" smtClean="0">
                <a:latin typeface="+mj-lt"/>
                <a:ea typeface="+mj-ea"/>
              </a:rPr>
              <a:t>-19</a:t>
            </a:r>
            <a:r>
              <a:rPr lang="en-US" altLang="zh-CN" dirty="0" smtClean="0">
                <a:latin typeface="+mj-lt"/>
                <a:ea typeface="+mj-ea"/>
              </a:rPr>
              <a:t>89</a:t>
            </a:r>
            <a:r>
              <a:rPr lang="zh-CN" altLang="en-US" dirty="0" smtClean="0">
                <a:latin typeface="+mj-lt"/>
                <a:ea typeface="+mj-ea"/>
              </a:rPr>
              <a:t>)</a:t>
            </a:r>
            <a:endParaRPr lang="zh-CN" altLang="en-US" dirty="0" smtClean="0">
              <a:latin typeface="+mj-lt"/>
              <a:ea typeface="+mj-ea"/>
            </a:endParaRPr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12" grpId="0" animBg="1"/>
      <p:bldP spid="9" grpId="1" animBg="1"/>
      <p:bldP spid="12" grpId="1" animBg="1"/>
      <p:bldP spid="15" grpId="0" animBg="1"/>
      <p:bldP spid="18" grpId="0" animBg="1"/>
      <p:bldP spid="15" grpId="1" animBg="1"/>
      <p:bldP spid="18" grpId="1" animBg="1"/>
      <p:bldP spid="4" grpId="0" animBg="1"/>
      <p:bldP spid="22" grpId="0" animBg="1"/>
      <p:bldP spid="4" grpId="1" animBg="1"/>
      <p:bldP spid="22" grpId="1" animBg="1"/>
      <p:bldP spid="25" grpId="0" animBg="1"/>
      <p:bldP spid="28" grpId="0" animBg="1"/>
      <p:bldP spid="25" grpId="1" animBg="1"/>
      <p:bldP spid="2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3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5074920" y="1485900"/>
            <a:ext cx="2694940" cy="5295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</a:lstStyle>
          <a:p>
            <a:pPr algn="l"/>
            <a:r>
              <a:rPr lang="en-US" altLang="zh-CN" sz="3500" dirty="0">
                <a:latin typeface="Times New Roman" panose="02020603050405020304" charset="0"/>
                <a:ea typeface="+mj-ea"/>
                <a:cs typeface="Times New Roman" panose="02020603050405020304" charset="0"/>
              </a:rPr>
              <a:t>Wang Meng</a:t>
            </a:r>
            <a:endParaRPr lang="en-US" altLang="zh-CN" sz="3500" dirty="0"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16475" y="5662930"/>
            <a:ext cx="27419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127000"/>
            <a:r>
              <a:rPr lang="en-US" altLang="zh-CN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charset="0"/>
                <a:ea typeface="+mj-ea"/>
                <a:cs typeface="Times New Roman" panose="02020603050405020304" charset="0"/>
              </a:rPr>
              <a:t>Youth Forever</a:t>
            </a:r>
            <a:endParaRPr lang="en-US" altLang="zh-CN" sz="28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pic>
        <p:nvPicPr>
          <p:cNvPr id="2" name="图片 1" descr="王蒙"/>
          <p:cNvPicPr>
            <a:picLocks noChangeAspect="1"/>
          </p:cNvPicPr>
          <p:nvPr/>
        </p:nvPicPr>
        <p:blipFill>
          <a:blip r:embed="rId2"/>
          <a:srcRect r="1071" b="10910"/>
          <a:stretch>
            <a:fillRect/>
          </a:stretch>
        </p:blipFill>
        <p:spPr>
          <a:xfrm>
            <a:off x="869315" y="894080"/>
            <a:ext cx="4044950" cy="4684395"/>
          </a:xfrm>
          <a:prstGeom prst="rect">
            <a:avLst/>
          </a:prstGeom>
        </p:spPr>
      </p:pic>
      <p:pic>
        <p:nvPicPr>
          <p:cNvPr id="4" name="图片 3" descr="王蒙青春万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890" y="907415"/>
            <a:ext cx="4147185" cy="527748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7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3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4496435" y="1655445"/>
            <a:ext cx="2694940" cy="5295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</a:lstStyle>
          <a:p>
            <a:pPr algn="l"/>
            <a:r>
              <a:rPr lang="en-US" altLang="zh-CN" sz="3500" dirty="0">
                <a:latin typeface="Times New Roman" panose="02020603050405020304" charset="0"/>
                <a:ea typeface="+mj-ea"/>
                <a:cs typeface="Times New Roman" panose="02020603050405020304" charset="0"/>
              </a:rPr>
              <a:t>Gao Xiaosheng</a:t>
            </a:r>
            <a:endParaRPr lang="en-US" altLang="zh-CN" sz="3500" dirty="0"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840990" y="5600065"/>
            <a:ext cx="41243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127000"/>
            <a:r>
              <a:rPr lang="en-US" altLang="zh-CN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charset="0"/>
                <a:ea typeface="+mj-ea"/>
                <a:cs typeface="Times New Roman" panose="02020603050405020304" charset="0"/>
              </a:rPr>
              <a:t>Lishunda Builds a House</a:t>
            </a:r>
            <a:endParaRPr lang="en-US" altLang="zh-CN" sz="28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pic>
        <p:nvPicPr>
          <p:cNvPr id="3" name="图片 2" descr="高小生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610" y="897890"/>
            <a:ext cx="3521075" cy="4401820"/>
          </a:xfrm>
          <a:prstGeom prst="rect">
            <a:avLst/>
          </a:prstGeom>
        </p:spPr>
      </p:pic>
      <p:pic>
        <p:nvPicPr>
          <p:cNvPr id="5" name="图片 4" descr="高校生"/>
          <p:cNvPicPr>
            <a:picLocks noChangeAspect="1"/>
          </p:cNvPicPr>
          <p:nvPr/>
        </p:nvPicPr>
        <p:blipFill>
          <a:blip r:embed="rId3"/>
          <a:srcRect r="622" b="9633"/>
          <a:stretch>
            <a:fillRect/>
          </a:stretch>
        </p:blipFill>
        <p:spPr>
          <a:xfrm>
            <a:off x="7334885" y="798195"/>
            <a:ext cx="4390390" cy="532384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956945" y="1868805"/>
            <a:ext cx="7027545" cy="4378325"/>
          </a:xfrm>
        </p:spPr>
        <p:txBody>
          <a:bodyPr>
            <a:normAutofit fontScale="50000"/>
          </a:bodyPr>
          <a:lstStyle/>
          <a:p>
            <a:pPr>
              <a:buClr>
                <a:schemeClr val="accent1"/>
              </a:buClr>
            </a:pPr>
            <a:r>
              <a:rPr lang="zh-CN" altLang="en-US" sz="4800" dirty="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Jiang Zilong</a:t>
            </a:r>
            <a:r>
              <a:rPr lang="en-US" altLang="zh-CN" sz="4800" dirty="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: </a:t>
            </a:r>
            <a:r>
              <a:rPr lang="zh-CN" altLang="en-US" sz="4800" i="1" dirty="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Manager Qiao Assumes Office </a:t>
            </a:r>
            <a:endParaRPr lang="zh-CN" altLang="en-US" sz="4800" i="1" dirty="0"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>
              <a:buClr>
                <a:schemeClr val="accent1"/>
              </a:buClr>
            </a:pPr>
            <a:r>
              <a:rPr lang="zh-CN" altLang="en-US" sz="4800" dirty="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 Zhang Jie</a:t>
            </a:r>
            <a:r>
              <a:rPr lang="en-US" altLang="zh-CN" sz="4800" dirty="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: </a:t>
            </a:r>
            <a:r>
              <a:rPr lang="zh-CN" altLang="en-US" sz="4800" i="1" dirty="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Leaden Wings</a:t>
            </a:r>
            <a:endParaRPr lang="zh-CN" altLang="en-US" sz="4800" i="1" dirty="0"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>
              <a:buClr>
                <a:schemeClr val="accent1"/>
              </a:buClr>
            </a:pPr>
            <a:r>
              <a:rPr lang="zh-CN" altLang="en-US" sz="4800" dirty="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                   </a:t>
            </a:r>
            <a:r>
              <a:rPr lang="zh-CN" altLang="en-US" sz="4800" i="1" dirty="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Love Must Not Be Forgotten</a:t>
            </a:r>
            <a:endParaRPr lang="zh-CN" altLang="en-US" sz="4800" i="1" dirty="0"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>
              <a:buClr>
                <a:schemeClr val="accent1"/>
              </a:buClr>
            </a:pPr>
            <a:r>
              <a:rPr lang="en-US" sz="4800" dirty="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Jia Pingwa: </a:t>
            </a:r>
            <a:r>
              <a:rPr sz="4800" i="1" dirty="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The Abandoned Capital</a:t>
            </a:r>
            <a:endParaRPr sz="4800" i="1" dirty="0">
              <a:latin typeface="Times New Roman" panose="02020603050405020304" charset="0"/>
              <a:ea typeface="+mn-ea"/>
              <a:cs typeface="Times New Roman" panose="02020603050405020304" charset="0"/>
              <a:sym typeface="+mn-ea"/>
            </a:endParaRPr>
          </a:p>
          <a:p>
            <a:pPr>
              <a:buClr>
                <a:schemeClr val="accent1"/>
              </a:buClr>
            </a:pPr>
            <a:r>
              <a:rPr lang="zh-CN" altLang="en-US" sz="4800" dirty="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Ru Zhijuan</a:t>
            </a:r>
            <a:r>
              <a:rPr lang="en-US" altLang="zh-CN" sz="4800" dirty="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: </a:t>
            </a:r>
            <a:r>
              <a:rPr lang="zh-CN" altLang="en-US" sz="4800" i="1" dirty="0">
                <a:latin typeface="Times New Roman" panose="02020603050405020304" charset="0"/>
                <a:ea typeface="+mn-ea"/>
                <a:cs typeface="Times New Roman" panose="02020603050405020304" charset="0"/>
              </a:rPr>
              <a:t>A Story out of Sequence</a:t>
            </a:r>
            <a:r>
              <a:rPr lang="zh-CN" altLang="en-US" sz="4800" dirty="0"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endParaRPr lang="zh-CN" altLang="en-US" sz="4800" dirty="0"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>
              <a:buClr>
                <a:schemeClr val="accent1"/>
              </a:buClr>
            </a:pPr>
            <a:r>
              <a:rPr lang="zh-CN" altLang="en-US" sz="4800" dirty="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Li Guowen</a:t>
            </a:r>
            <a:r>
              <a:rPr lang="en-US" altLang="zh-CN" sz="4800" dirty="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: </a:t>
            </a:r>
            <a:r>
              <a:rPr lang="zh-CN" altLang="en-US" sz="4800" i="1" dirty="0">
                <a:latin typeface="Times New Roman" panose="02020603050405020304" charset="0"/>
                <a:ea typeface="+mn-ea"/>
                <a:cs typeface="Times New Roman" panose="02020603050405020304" charset="0"/>
              </a:rPr>
              <a:t>Lunar Eclipse</a:t>
            </a:r>
            <a:r>
              <a:rPr lang="zh-CN" altLang="en-US" sz="4800" dirty="0">
                <a:latin typeface="Times New Roman" panose="02020603050405020304" charset="0"/>
                <a:ea typeface="+mn-ea"/>
                <a:cs typeface="Times New Roman" panose="02020603050405020304" charset="0"/>
              </a:rPr>
              <a:t>   </a:t>
            </a:r>
            <a:endParaRPr lang="zh-CN" altLang="en-US" sz="4800" dirty="0"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>
              <a:buClr>
                <a:schemeClr val="accent1"/>
              </a:buClr>
            </a:pPr>
            <a:r>
              <a:rPr lang="zh-CN" altLang="en-US" sz="4800" dirty="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Lu Yanzhou</a:t>
            </a:r>
            <a:r>
              <a:rPr lang="en-US" altLang="zh-CN" sz="4800" dirty="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: </a:t>
            </a:r>
            <a:r>
              <a:rPr lang="zh-CN" altLang="en-US" sz="4800" i="1" dirty="0">
                <a:latin typeface="Times New Roman" panose="02020603050405020304" charset="0"/>
                <a:ea typeface="+mn-ea"/>
                <a:cs typeface="Times New Roman" panose="02020603050405020304" charset="0"/>
              </a:rPr>
              <a:t>A Tale of Mt. Tianyuan</a:t>
            </a:r>
            <a:r>
              <a:rPr lang="zh-CN" altLang="en-US" sz="4800" dirty="0"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endParaRPr lang="zh-CN" altLang="en-US" sz="4800" dirty="0"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>
              <a:buClr>
                <a:schemeClr val="accent1"/>
              </a:buClr>
            </a:pPr>
            <a:r>
              <a:rPr lang="zh-CN" altLang="en-US" sz="4800" dirty="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Chen Rong</a:t>
            </a:r>
            <a:r>
              <a:rPr lang="en-US" altLang="zh-CN" sz="4800" dirty="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:</a:t>
            </a:r>
            <a:r>
              <a:rPr lang="zh-CN" altLang="en-US" sz="4800" dirty="0"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lang="zh-CN" altLang="en-US" sz="4800" i="1" dirty="0">
                <a:latin typeface="Times New Roman" panose="02020603050405020304" charset="0"/>
                <a:ea typeface="+mn-ea"/>
                <a:cs typeface="Times New Roman" panose="02020603050405020304" charset="0"/>
              </a:rPr>
              <a:t>At our Middle Age </a:t>
            </a:r>
            <a:r>
              <a:rPr lang="zh-CN" altLang="en-US" sz="4800" dirty="0"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endParaRPr lang="zh-CN" altLang="en-US" sz="4800" dirty="0"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>
              <a:buClr>
                <a:schemeClr val="accent1"/>
              </a:buClr>
            </a:pPr>
            <a:r>
              <a:rPr lang="zh-CN" altLang="en-US" sz="4800" dirty="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Zhang Xian</a:t>
            </a:r>
            <a:r>
              <a:rPr lang="en-US" altLang="zh-CN" sz="4800" dirty="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: </a:t>
            </a:r>
            <a:r>
              <a:rPr lang="zh-CN" altLang="en-US" sz="4800" i="1" dirty="0">
                <a:latin typeface="Times New Roman" panose="02020603050405020304" charset="0"/>
                <a:ea typeface="+mn-ea"/>
                <a:cs typeface="Times New Roman" panose="02020603050405020304" charset="0"/>
              </a:rPr>
              <a:t>A Corner Forsaken by Love</a:t>
            </a:r>
            <a:r>
              <a:rPr lang="zh-CN" altLang="en-US" sz="4800" dirty="0"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endParaRPr lang="zh-CN" altLang="en-US" sz="4800" dirty="0"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5" name="任意多边形 4"/>
          <p:cNvSpPr/>
          <p:nvPr>
            <p:custDataLst>
              <p:tags r:id="rId2"/>
            </p:custDataLst>
          </p:nvPr>
        </p:nvSpPr>
        <p:spPr>
          <a:xfrm>
            <a:off x="661954" y="1537839"/>
            <a:ext cx="1776413" cy="147637"/>
          </a:xfrm>
          <a:custGeom>
            <a:avLst/>
            <a:gdLst>
              <a:gd name="connsiteX0" fmla="*/ 1628775 w 1776413"/>
              <a:gd name="connsiteY0" fmla="*/ 0 h 147637"/>
              <a:gd name="connsiteX1" fmla="*/ 1702595 w 1776413"/>
              <a:gd name="connsiteY1" fmla="*/ 0 h 147637"/>
              <a:gd name="connsiteX2" fmla="*/ 1776413 w 1776413"/>
              <a:gd name="connsiteY2" fmla="*/ 73819 h 147637"/>
              <a:gd name="connsiteX3" fmla="*/ 1702595 w 1776413"/>
              <a:gd name="connsiteY3" fmla="*/ 147637 h 147637"/>
              <a:gd name="connsiteX4" fmla="*/ 1628775 w 1776413"/>
              <a:gd name="connsiteY4" fmla="*/ 147637 h 147637"/>
              <a:gd name="connsiteX5" fmla="*/ 1702594 w 1776413"/>
              <a:gd name="connsiteY5" fmla="*/ 73819 h 147637"/>
              <a:gd name="connsiteX6" fmla="*/ 1481139 w 1776413"/>
              <a:gd name="connsiteY6" fmla="*/ 0 h 147637"/>
              <a:gd name="connsiteX7" fmla="*/ 1554958 w 1776413"/>
              <a:gd name="connsiteY7" fmla="*/ 0 h 147637"/>
              <a:gd name="connsiteX8" fmla="*/ 1628776 w 1776413"/>
              <a:gd name="connsiteY8" fmla="*/ 73819 h 147637"/>
              <a:gd name="connsiteX9" fmla="*/ 1554958 w 1776413"/>
              <a:gd name="connsiteY9" fmla="*/ 147637 h 147637"/>
              <a:gd name="connsiteX10" fmla="*/ 1481139 w 1776413"/>
              <a:gd name="connsiteY10" fmla="*/ 147637 h 147637"/>
              <a:gd name="connsiteX11" fmla="*/ 1554958 w 1776413"/>
              <a:gd name="connsiteY11" fmla="*/ 73819 h 147637"/>
              <a:gd name="connsiteX12" fmla="*/ 1331914 w 1776413"/>
              <a:gd name="connsiteY12" fmla="*/ 0 h 147637"/>
              <a:gd name="connsiteX13" fmla="*/ 1407321 w 1776413"/>
              <a:gd name="connsiteY13" fmla="*/ 0 h 147637"/>
              <a:gd name="connsiteX14" fmla="*/ 1481139 w 1776413"/>
              <a:gd name="connsiteY14" fmla="*/ 73819 h 147637"/>
              <a:gd name="connsiteX15" fmla="*/ 1407321 w 1776413"/>
              <a:gd name="connsiteY15" fmla="*/ 147637 h 147637"/>
              <a:gd name="connsiteX16" fmla="*/ 1331914 w 1776413"/>
              <a:gd name="connsiteY16" fmla="*/ 147637 h 147637"/>
              <a:gd name="connsiteX17" fmla="*/ 1405733 w 1776413"/>
              <a:gd name="connsiteY17" fmla="*/ 73819 h 147637"/>
              <a:gd name="connsiteX18" fmla="*/ 1184275 w 1776413"/>
              <a:gd name="connsiteY18" fmla="*/ 0 h 147637"/>
              <a:gd name="connsiteX19" fmla="*/ 1258095 w 1776413"/>
              <a:gd name="connsiteY19" fmla="*/ 0 h 147637"/>
              <a:gd name="connsiteX20" fmla="*/ 1331913 w 1776413"/>
              <a:gd name="connsiteY20" fmla="*/ 73819 h 147637"/>
              <a:gd name="connsiteX21" fmla="*/ 1258095 w 1776413"/>
              <a:gd name="connsiteY21" fmla="*/ 147637 h 147637"/>
              <a:gd name="connsiteX22" fmla="*/ 1184275 w 1776413"/>
              <a:gd name="connsiteY22" fmla="*/ 147637 h 147637"/>
              <a:gd name="connsiteX23" fmla="*/ 1258094 w 1776413"/>
              <a:gd name="connsiteY23" fmla="*/ 73819 h 147637"/>
              <a:gd name="connsiteX24" fmla="*/ 1036639 w 1776413"/>
              <a:gd name="connsiteY24" fmla="*/ 0 h 147637"/>
              <a:gd name="connsiteX25" fmla="*/ 1110458 w 1776413"/>
              <a:gd name="connsiteY25" fmla="*/ 0 h 147637"/>
              <a:gd name="connsiteX26" fmla="*/ 1184276 w 1776413"/>
              <a:gd name="connsiteY26" fmla="*/ 73819 h 147637"/>
              <a:gd name="connsiteX27" fmla="*/ 1110458 w 1776413"/>
              <a:gd name="connsiteY27" fmla="*/ 147637 h 147637"/>
              <a:gd name="connsiteX28" fmla="*/ 1036639 w 1776413"/>
              <a:gd name="connsiteY28" fmla="*/ 147637 h 147637"/>
              <a:gd name="connsiteX29" fmla="*/ 1110458 w 1776413"/>
              <a:gd name="connsiteY29" fmla="*/ 73819 h 147637"/>
              <a:gd name="connsiteX30" fmla="*/ 889000 w 1776413"/>
              <a:gd name="connsiteY30" fmla="*/ 0 h 147637"/>
              <a:gd name="connsiteX31" fmla="*/ 962820 w 1776413"/>
              <a:gd name="connsiteY31" fmla="*/ 0 h 147637"/>
              <a:gd name="connsiteX32" fmla="*/ 1036638 w 1776413"/>
              <a:gd name="connsiteY32" fmla="*/ 73819 h 147637"/>
              <a:gd name="connsiteX33" fmla="*/ 962820 w 1776413"/>
              <a:gd name="connsiteY33" fmla="*/ 147637 h 147637"/>
              <a:gd name="connsiteX34" fmla="*/ 889000 w 1776413"/>
              <a:gd name="connsiteY34" fmla="*/ 147637 h 147637"/>
              <a:gd name="connsiteX35" fmla="*/ 962819 w 1776413"/>
              <a:gd name="connsiteY35" fmla="*/ 73819 h 147637"/>
              <a:gd name="connsiteX36" fmla="*/ 739776 w 1776413"/>
              <a:gd name="connsiteY36" fmla="*/ 0 h 147637"/>
              <a:gd name="connsiteX37" fmla="*/ 815183 w 1776413"/>
              <a:gd name="connsiteY37" fmla="*/ 0 h 147637"/>
              <a:gd name="connsiteX38" fmla="*/ 889001 w 1776413"/>
              <a:gd name="connsiteY38" fmla="*/ 73819 h 147637"/>
              <a:gd name="connsiteX39" fmla="*/ 815183 w 1776413"/>
              <a:gd name="connsiteY39" fmla="*/ 147637 h 147637"/>
              <a:gd name="connsiteX40" fmla="*/ 739776 w 1776413"/>
              <a:gd name="connsiteY40" fmla="*/ 147637 h 147637"/>
              <a:gd name="connsiteX41" fmla="*/ 813595 w 1776413"/>
              <a:gd name="connsiteY41" fmla="*/ 73819 h 147637"/>
              <a:gd name="connsiteX42" fmla="*/ 592139 w 1776413"/>
              <a:gd name="connsiteY42" fmla="*/ 0 h 147637"/>
              <a:gd name="connsiteX43" fmla="*/ 665958 w 1776413"/>
              <a:gd name="connsiteY43" fmla="*/ 0 h 147637"/>
              <a:gd name="connsiteX44" fmla="*/ 739776 w 1776413"/>
              <a:gd name="connsiteY44" fmla="*/ 73819 h 147637"/>
              <a:gd name="connsiteX45" fmla="*/ 665958 w 1776413"/>
              <a:gd name="connsiteY45" fmla="*/ 147637 h 147637"/>
              <a:gd name="connsiteX46" fmla="*/ 592139 w 1776413"/>
              <a:gd name="connsiteY46" fmla="*/ 147637 h 147637"/>
              <a:gd name="connsiteX47" fmla="*/ 665958 w 1776413"/>
              <a:gd name="connsiteY47" fmla="*/ 73819 h 147637"/>
              <a:gd name="connsiteX48" fmla="*/ 444500 w 1776413"/>
              <a:gd name="connsiteY48" fmla="*/ 0 h 147637"/>
              <a:gd name="connsiteX49" fmla="*/ 518320 w 1776413"/>
              <a:gd name="connsiteY49" fmla="*/ 0 h 147637"/>
              <a:gd name="connsiteX50" fmla="*/ 592138 w 1776413"/>
              <a:gd name="connsiteY50" fmla="*/ 73819 h 147637"/>
              <a:gd name="connsiteX51" fmla="*/ 518320 w 1776413"/>
              <a:gd name="connsiteY51" fmla="*/ 147637 h 147637"/>
              <a:gd name="connsiteX52" fmla="*/ 444500 w 1776413"/>
              <a:gd name="connsiteY52" fmla="*/ 147637 h 147637"/>
              <a:gd name="connsiteX53" fmla="*/ 518319 w 1776413"/>
              <a:gd name="connsiteY53" fmla="*/ 73819 h 147637"/>
              <a:gd name="connsiteX54" fmla="*/ 296864 w 1776413"/>
              <a:gd name="connsiteY54" fmla="*/ 0 h 147637"/>
              <a:gd name="connsiteX55" fmla="*/ 370683 w 1776413"/>
              <a:gd name="connsiteY55" fmla="*/ 0 h 147637"/>
              <a:gd name="connsiteX56" fmla="*/ 444501 w 1776413"/>
              <a:gd name="connsiteY56" fmla="*/ 73819 h 147637"/>
              <a:gd name="connsiteX57" fmla="*/ 370683 w 1776413"/>
              <a:gd name="connsiteY57" fmla="*/ 147637 h 147637"/>
              <a:gd name="connsiteX58" fmla="*/ 296864 w 1776413"/>
              <a:gd name="connsiteY58" fmla="*/ 147637 h 147637"/>
              <a:gd name="connsiteX59" fmla="*/ 370683 w 1776413"/>
              <a:gd name="connsiteY59" fmla="*/ 73819 h 147637"/>
              <a:gd name="connsiteX60" fmla="*/ 147639 w 1776413"/>
              <a:gd name="connsiteY60" fmla="*/ 0 h 147637"/>
              <a:gd name="connsiteX61" fmla="*/ 223046 w 1776413"/>
              <a:gd name="connsiteY61" fmla="*/ 0 h 147637"/>
              <a:gd name="connsiteX62" fmla="*/ 296864 w 1776413"/>
              <a:gd name="connsiteY62" fmla="*/ 73819 h 147637"/>
              <a:gd name="connsiteX63" fmla="*/ 223046 w 1776413"/>
              <a:gd name="connsiteY63" fmla="*/ 147637 h 147637"/>
              <a:gd name="connsiteX64" fmla="*/ 147639 w 1776413"/>
              <a:gd name="connsiteY64" fmla="*/ 147637 h 147637"/>
              <a:gd name="connsiteX65" fmla="*/ 221458 w 1776413"/>
              <a:gd name="connsiteY65" fmla="*/ 73819 h 147637"/>
              <a:gd name="connsiteX66" fmla="*/ 0 w 1776413"/>
              <a:gd name="connsiteY66" fmla="*/ 0 h 147637"/>
              <a:gd name="connsiteX67" fmla="*/ 73820 w 1776413"/>
              <a:gd name="connsiteY67" fmla="*/ 0 h 147637"/>
              <a:gd name="connsiteX68" fmla="*/ 147638 w 1776413"/>
              <a:gd name="connsiteY68" fmla="*/ 73819 h 147637"/>
              <a:gd name="connsiteX69" fmla="*/ 73820 w 1776413"/>
              <a:gd name="connsiteY69" fmla="*/ 147637 h 147637"/>
              <a:gd name="connsiteX70" fmla="*/ 0 w 1776413"/>
              <a:gd name="connsiteY70" fmla="*/ 147637 h 147637"/>
              <a:gd name="connsiteX71" fmla="*/ 73819 w 1776413"/>
              <a:gd name="connsiteY71" fmla="*/ 73819 h 14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776413" h="147637">
                <a:moveTo>
                  <a:pt x="1628775" y="0"/>
                </a:moveTo>
                <a:lnTo>
                  <a:pt x="1702595" y="0"/>
                </a:lnTo>
                <a:lnTo>
                  <a:pt x="1776413" y="73819"/>
                </a:lnTo>
                <a:lnTo>
                  <a:pt x="1702595" y="147637"/>
                </a:lnTo>
                <a:lnTo>
                  <a:pt x="1628775" y="147637"/>
                </a:lnTo>
                <a:lnTo>
                  <a:pt x="1702594" y="73819"/>
                </a:lnTo>
                <a:close/>
                <a:moveTo>
                  <a:pt x="1481139" y="0"/>
                </a:moveTo>
                <a:lnTo>
                  <a:pt x="1554958" y="0"/>
                </a:lnTo>
                <a:lnTo>
                  <a:pt x="1628776" y="73819"/>
                </a:lnTo>
                <a:lnTo>
                  <a:pt x="1554958" y="147637"/>
                </a:lnTo>
                <a:lnTo>
                  <a:pt x="1481139" y="147637"/>
                </a:lnTo>
                <a:lnTo>
                  <a:pt x="1554958" y="73819"/>
                </a:lnTo>
                <a:close/>
                <a:moveTo>
                  <a:pt x="1331914" y="0"/>
                </a:moveTo>
                <a:lnTo>
                  <a:pt x="1407321" y="0"/>
                </a:lnTo>
                <a:lnTo>
                  <a:pt x="1481139" y="73819"/>
                </a:lnTo>
                <a:lnTo>
                  <a:pt x="1407321" y="147637"/>
                </a:lnTo>
                <a:lnTo>
                  <a:pt x="1331914" y="147637"/>
                </a:lnTo>
                <a:lnTo>
                  <a:pt x="1405733" y="73819"/>
                </a:lnTo>
                <a:close/>
                <a:moveTo>
                  <a:pt x="1184275" y="0"/>
                </a:moveTo>
                <a:lnTo>
                  <a:pt x="1258095" y="0"/>
                </a:lnTo>
                <a:lnTo>
                  <a:pt x="1331913" y="73819"/>
                </a:lnTo>
                <a:lnTo>
                  <a:pt x="1258095" y="147637"/>
                </a:lnTo>
                <a:lnTo>
                  <a:pt x="1184275" y="147637"/>
                </a:lnTo>
                <a:lnTo>
                  <a:pt x="1258094" y="73819"/>
                </a:lnTo>
                <a:close/>
                <a:moveTo>
                  <a:pt x="1036639" y="0"/>
                </a:moveTo>
                <a:lnTo>
                  <a:pt x="1110458" y="0"/>
                </a:lnTo>
                <a:lnTo>
                  <a:pt x="1184276" y="73819"/>
                </a:lnTo>
                <a:lnTo>
                  <a:pt x="1110458" y="147637"/>
                </a:lnTo>
                <a:lnTo>
                  <a:pt x="1036639" y="147637"/>
                </a:lnTo>
                <a:lnTo>
                  <a:pt x="1110458" y="73819"/>
                </a:lnTo>
                <a:close/>
                <a:moveTo>
                  <a:pt x="889000" y="0"/>
                </a:moveTo>
                <a:lnTo>
                  <a:pt x="962820" y="0"/>
                </a:lnTo>
                <a:lnTo>
                  <a:pt x="1036638" y="73819"/>
                </a:lnTo>
                <a:lnTo>
                  <a:pt x="962820" y="147637"/>
                </a:lnTo>
                <a:lnTo>
                  <a:pt x="889000" y="147637"/>
                </a:lnTo>
                <a:lnTo>
                  <a:pt x="962819" y="73819"/>
                </a:lnTo>
                <a:close/>
                <a:moveTo>
                  <a:pt x="739776" y="0"/>
                </a:moveTo>
                <a:lnTo>
                  <a:pt x="815183" y="0"/>
                </a:lnTo>
                <a:lnTo>
                  <a:pt x="889001" y="73819"/>
                </a:lnTo>
                <a:lnTo>
                  <a:pt x="815183" y="147637"/>
                </a:lnTo>
                <a:lnTo>
                  <a:pt x="739776" y="147637"/>
                </a:lnTo>
                <a:lnTo>
                  <a:pt x="813595" y="73819"/>
                </a:lnTo>
                <a:close/>
                <a:moveTo>
                  <a:pt x="592139" y="0"/>
                </a:moveTo>
                <a:lnTo>
                  <a:pt x="665958" y="0"/>
                </a:lnTo>
                <a:lnTo>
                  <a:pt x="739776" y="73819"/>
                </a:lnTo>
                <a:lnTo>
                  <a:pt x="665958" y="147637"/>
                </a:lnTo>
                <a:lnTo>
                  <a:pt x="592139" y="147637"/>
                </a:lnTo>
                <a:lnTo>
                  <a:pt x="665958" y="73819"/>
                </a:lnTo>
                <a:close/>
                <a:moveTo>
                  <a:pt x="444500" y="0"/>
                </a:moveTo>
                <a:lnTo>
                  <a:pt x="518320" y="0"/>
                </a:lnTo>
                <a:lnTo>
                  <a:pt x="592138" y="73819"/>
                </a:lnTo>
                <a:lnTo>
                  <a:pt x="518320" y="147637"/>
                </a:lnTo>
                <a:lnTo>
                  <a:pt x="444500" y="147637"/>
                </a:lnTo>
                <a:lnTo>
                  <a:pt x="518319" y="73819"/>
                </a:lnTo>
                <a:close/>
                <a:moveTo>
                  <a:pt x="296864" y="0"/>
                </a:moveTo>
                <a:lnTo>
                  <a:pt x="370683" y="0"/>
                </a:lnTo>
                <a:lnTo>
                  <a:pt x="444501" y="73819"/>
                </a:lnTo>
                <a:lnTo>
                  <a:pt x="370683" y="147637"/>
                </a:lnTo>
                <a:lnTo>
                  <a:pt x="296864" y="147637"/>
                </a:lnTo>
                <a:lnTo>
                  <a:pt x="370683" y="73819"/>
                </a:lnTo>
                <a:close/>
                <a:moveTo>
                  <a:pt x="147639" y="0"/>
                </a:moveTo>
                <a:lnTo>
                  <a:pt x="223046" y="0"/>
                </a:lnTo>
                <a:lnTo>
                  <a:pt x="296864" y="73819"/>
                </a:lnTo>
                <a:lnTo>
                  <a:pt x="223046" y="147637"/>
                </a:lnTo>
                <a:lnTo>
                  <a:pt x="147639" y="147637"/>
                </a:lnTo>
                <a:lnTo>
                  <a:pt x="221458" y="73819"/>
                </a:lnTo>
                <a:close/>
                <a:moveTo>
                  <a:pt x="0" y="0"/>
                </a:moveTo>
                <a:lnTo>
                  <a:pt x="73820" y="0"/>
                </a:lnTo>
                <a:lnTo>
                  <a:pt x="147638" y="73819"/>
                </a:lnTo>
                <a:lnTo>
                  <a:pt x="73820" y="147637"/>
                </a:lnTo>
                <a:lnTo>
                  <a:pt x="0" y="147637"/>
                </a:lnTo>
                <a:lnTo>
                  <a:pt x="73819" y="738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/>
          <p:nvPr>
            <p:ph type="title"/>
          </p:nvPr>
        </p:nvSpPr>
        <p:spPr/>
        <p:txBody>
          <a:bodyPr/>
          <a:p>
            <a:r>
              <a:rPr lang="en-US" altLang="zh-CN"/>
              <a:t>Other Representatives and Works</a:t>
            </a:r>
            <a:endParaRPr lang="en-US" altLang="zh-CN"/>
          </a:p>
        </p:txBody>
      </p:sp>
      <p:pic>
        <p:nvPicPr>
          <p:cNvPr id="10" name="图片 9" descr="5243fbf2b21193139778fe6e6f380cd791238d30"/>
          <p:cNvPicPr>
            <a:picLocks noChangeAspect="1"/>
          </p:cNvPicPr>
          <p:nvPr/>
        </p:nvPicPr>
        <p:blipFill>
          <a:blip r:embed="rId3"/>
          <a:srcRect r="2075" b="11560"/>
          <a:stretch>
            <a:fillRect/>
          </a:stretch>
        </p:blipFill>
        <p:spPr>
          <a:xfrm>
            <a:off x="7498715" y="1553845"/>
            <a:ext cx="3480435" cy="4440555"/>
          </a:xfrm>
          <a:prstGeom prst="rect">
            <a:avLst/>
          </a:prstGeom>
        </p:spPr>
      </p:pic>
      <p:pic>
        <p:nvPicPr>
          <p:cNvPr id="8" name="图片 7" descr="bba1cd11728b4710d1bd9767c3cec3fdfd03238e"/>
          <p:cNvPicPr>
            <a:picLocks noChangeAspect="1"/>
          </p:cNvPicPr>
          <p:nvPr/>
        </p:nvPicPr>
        <p:blipFill>
          <a:blip r:embed="rId4"/>
          <a:srcRect l="14272" r="14022" b="9124"/>
          <a:stretch>
            <a:fillRect/>
          </a:stretch>
        </p:blipFill>
        <p:spPr>
          <a:xfrm>
            <a:off x="7337425" y="1466215"/>
            <a:ext cx="3641725" cy="4615815"/>
          </a:xfrm>
          <a:prstGeom prst="rect">
            <a:avLst/>
          </a:prstGeom>
        </p:spPr>
      </p:pic>
      <p:pic>
        <p:nvPicPr>
          <p:cNvPr id="9" name="图片 8" descr="d1160924ab18972b41187414eccd7b899f510ac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7425" y="1377950"/>
            <a:ext cx="3641725" cy="4813300"/>
          </a:xfrm>
          <a:prstGeom prst="rect">
            <a:avLst/>
          </a:prstGeom>
        </p:spPr>
      </p:pic>
      <p:pic>
        <p:nvPicPr>
          <p:cNvPr id="11" name="图片 10" descr="2f738bd4b31c870105c1e9ac267f9e2f0708ff01"/>
          <p:cNvPicPr>
            <a:picLocks noChangeAspect="1"/>
          </p:cNvPicPr>
          <p:nvPr/>
        </p:nvPicPr>
        <p:blipFill>
          <a:blip r:embed="rId6"/>
          <a:srcRect r="628" b="12008"/>
          <a:stretch>
            <a:fillRect/>
          </a:stretch>
        </p:blipFill>
        <p:spPr>
          <a:xfrm>
            <a:off x="7337425" y="1377950"/>
            <a:ext cx="3641725" cy="481330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120515" y="2816860"/>
            <a:ext cx="5536565" cy="1224280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latin typeface="Times New Roman" panose="02020603050405020304" charset="0"/>
                <a:ea typeface="等线" panose="02010600030101010101" charset="-122"/>
                <a:cs typeface="Times New Roman" panose="02020603050405020304" charset="0"/>
              </a:rPr>
              <a:t>The Third Stage</a:t>
            </a:r>
            <a:br>
              <a:rPr lang="zh-CN" altLang="en-US" sz="4000" dirty="0" smtClean="0">
                <a:latin typeface="Times New Roman" panose="02020603050405020304" charset="0"/>
                <a:ea typeface="等线" panose="02010600030101010101" charset="-122"/>
                <a:cs typeface="Times New Roman" panose="02020603050405020304" charset="0"/>
              </a:rPr>
            </a:br>
            <a:r>
              <a:rPr lang="zh-CN" altLang="en-US" sz="4000" dirty="0" smtClean="0">
                <a:latin typeface="Times New Roman" panose="02020603050405020304" charset="0"/>
                <a:ea typeface="等线" panose="02010600030101010101" charset="-122"/>
                <a:cs typeface="Times New Roman" panose="02020603050405020304" charset="0"/>
              </a:rPr>
              <a:t>(1990s- Present)</a:t>
            </a:r>
            <a:endParaRPr lang="zh-CN" altLang="en-US" sz="4000" dirty="0" smtClean="0">
              <a:latin typeface="Times New Roman" panose="02020603050405020304" charset="0"/>
              <a:ea typeface="等线" panose="02010600030101010101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446405" y="1651635"/>
            <a:ext cx="11298555" cy="4434840"/>
          </a:xfrm>
        </p:spPr>
        <p:txBody>
          <a:bodyPr>
            <a:noAutofit/>
          </a:bodyPr>
          <a:lstStyle/>
          <a:p>
            <a:pPr algn="l">
              <a:buClr>
                <a:schemeClr val="accent1"/>
              </a:buClr>
            </a:pPr>
            <a:r>
              <a:rPr lang="en-US" altLang="zh-CN" dirty="0">
                <a:latin typeface="Times New Roman" panose="02020603050405020304" charset="0"/>
                <a:ea typeface="+mn-ea"/>
                <a:cs typeface="Times New Roman" panose="02020603050405020304" charset="0"/>
              </a:rPr>
              <a:t>T</a:t>
            </a:r>
            <a:r>
              <a:rPr lang="zh-CN" altLang="en-US" dirty="0">
                <a:latin typeface="Times New Roman" panose="02020603050405020304" charset="0"/>
                <a:ea typeface="+mn-ea"/>
                <a:cs typeface="Times New Roman" panose="02020603050405020304" charset="0"/>
              </a:rPr>
              <a:t>he multicultural pattern gradually formed unconsciously. The tradition of new literature showed new vitality in the 1990s.</a:t>
            </a:r>
            <a:r>
              <a:rPr lang="zh-CN" altLang="en-US" sz="2800" dirty="0"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endParaRPr lang="zh-CN" altLang="en-US" sz="2800" dirty="0"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algn="l">
              <a:buClr>
                <a:schemeClr val="accent1"/>
              </a:buClr>
            </a:pPr>
            <a:endParaRPr lang="zh-CN" altLang="en-US" sz="2800" dirty="0"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algn="l">
              <a:buClr>
                <a:schemeClr val="accent1"/>
              </a:buClr>
            </a:pPr>
            <a:r>
              <a:rPr dirty="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The literary narrative of the personal standpoint has turned </a:t>
            </a:r>
            <a:r>
              <a:rPr lang="en-US" dirty="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to </a:t>
            </a:r>
            <a:r>
              <a:rPr dirty="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the personal writing style </a:t>
            </a:r>
            <a:r>
              <a:rPr lang="en-US" dirty="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which is closer to </a:t>
            </a:r>
            <a:r>
              <a:rPr dirty="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life itself, so a group of young and female writers called "new generation" came into being.</a:t>
            </a:r>
            <a:endParaRPr dirty="0">
              <a:latin typeface="Times New Roman" panose="02020603050405020304" charset="0"/>
              <a:ea typeface="+mn-ea"/>
              <a:cs typeface="Times New Roman" panose="02020603050405020304" charset="0"/>
              <a:sym typeface="+mn-ea"/>
            </a:endParaRPr>
          </a:p>
          <a:p>
            <a:pPr algn="l">
              <a:buClr>
                <a:schemeClr val="accent1"/>
              </a:buClr>
            </a:pPr>
            <a:endParaRPr dirty="0">
              <a:latin typeface="Times New Roman" panose="02020603050405020304" charset="0"/>
              <a:ea typeface="+mn-ea"/>
              <a:cs typeface="Times New Roman" panose="02020603050405020304" charset="0"/>
              <a:sym typeface="+mn-ea"/>
            </a:endParaRPr>
          </a:p>
          <a:p>
            <a:pPr algn="l">
              <a:buClr>
                <a:schemeClr val="accent1"/>
              </a:buClr>
            </a:pPr>
            <a:r>
              <a:rPr dirty="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It is particularly noteworthy that since the beginning of this century, some </a:t>
            </a:r>
            <a:r>
              <a:rPr lang="en-US" dirty="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new </a:t>
            </a:r>
            <a:r>
              <a:rPr dirty="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concepts have emerged, which have elevated contemporary Chinese literature to a new and unprecedented height</a:t>
            </a:r>
            <a:r>
              <a:rPr lang="en-US" dirty="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. </a:t>
            </a:r>
            <a:r>
              <a:rPr dirty="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A real self-return to literature is emerging. </a:t>
            </a:r>
            <a:endParaRPr dirty="0">
              <a:latin typeface="Times New Roman" panose="02020603050405020304" charset="0"/>
              <a:ea typeface="+mn-ea"/>
              <a:cs typeface="Times New Roman" panose="02020603050405020304" charset="0"/>
              <a:sym typeface="+mn-ea"/>
            </a:endParaRPr>
          </a:p>
          <a:p>
            <a:pPr algn="l">
              <a:buClr>
                <a:schemeClr val="accent1"/>
              </a:buClr>
            </a:pPr>
            <a:endParaRPr lang="zh-CN" altLang="en-US" sz="2400" dirty="0">
              <a:latin typeface="Times New Roman" panose="02020603050405020304" charset="0"/>
              <a:ea typeface="+mn-ea"/>
              <a:cs typeface="Times New Roman" panose="02020603050405020304" charset="0"/>
              <a:sym typeface="+mn-ea"/>
            </a:endParaRPr>
          </a:p>
        </p:txBody>
      </p:sp>
      <p:sp>
        <p:nvSpPr>
          <p:cNvPr id="2" name="MH_PageTitle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778511" y="776219"/>
            <a:ext cx="11056060" cy="6995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</a:lstStyle>
          <a:p>
            <a:pPr eaLnBrk="1" hangingPunct="1"/>
            <a:r>
              <a:rPr lang="zh-CN" altLang="en-US" dirty="0" smtClean="0">
                <a:latin typeface="+mj-lt"/>
                <a:ea typeface="+mj-ea"/>
              </a:rPr>
              <a:t>The </a:t>
            </a:r>
            <a:r>
              <a:rPr lang="en-US" altLang="zh-CN" dirty="0" smtClean="0">
                <a:latin typeface="+mj-lt"/>
                <a:ea typeface="+mj-ea"/>
              </a:rPr>
              <a:t>Third</a:t>
            </a:r>
            <a:r>
              <a:rPr lang="zh-CN" altLang="en-US" dirty="0" smtClean="0">
                <a:latin typeface="+mj-lt"/>
                <a:ea typeface="+mj-ea"/>
              </a:rPr>
              <a:t> Stage: </a:t>
            </a:r>
            <a:r>
              <a:rPr lang="en-US" altLang="zh-CN" dirty="0" smtClean="0">
                <a:latin typeface="+mj-lt"/>
                <a:ea typeface="+mj-ea"/>
              </a:rPr>
              <a:t>The New Period</a:t>
            </a:r>
            <a:r>
              <a:rPr lang="zh-CN" altLang="en-US" dirty="0" smtClean="0">
                <a:latin typeface="+mj-lt"/>
                <a:ea typeface="+mj-ea"/>
              </a:rPr>
              <a:t> (1</a:t>
            </a:r>
            <a:r>
              <a:rPr lang="en-US" dirty="0" smtClean="0">
                <a:latin typeface="+mj-lt"/>
                <a:ea typeface="+mj-ea"/>
              </a:rPr>
              <a:t>990s-Present</a:t>
            </a:r>
            <a:r>
              <a:rPr lang="zh-CN" altLang="en-US" dirty="0" smtClean="0">
                <a:latin typeface="+mj-lt"/>
                <a:ea typeface="+mj-ea"/>
              </a:rPr>
              <a:t>)</a:t>
            </a:r>
            <a:endParaRPr lang="zh-CN" altLang="en-US" dirty="0" smtClean="0">
              <a:latin typeface="+mj-lt"/>
              <a:ea typeface="+mj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等腰三角形 5"/>
          <p:cNvSpPr/>
          <p:nvPr>
            <p:custDataLst>
              <p:tags r:id="rId1"/>
            </p:custDataLst>
          </p:nvPr>
        </p:nvSpPr>
        <p:spPr>
          <a:xfrm>
            <a:off x="1340169" y="2610804"/>
            <a:ext cx="1895475" cy="163512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44000" anchor="ctr">
            <a:normAutofit/>
          </a:bodyPr>
          <a:lstStyle/>
          <a:p>
            <a:pPr algn="ctr">
              <a:defRPr/>
            </a:pPr>
            <a:r>
              <a:rPr lang="en-US" altLang="zh-CN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Content</a:t>
            </a:r>
            <a:endParaRPr lang="en-US" altLang="zh-CN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等腰三角形 6"/>
          <p:cNvSpPr/>
          <p:nvPr>
            <p:custDataLst>
              <p:tags r:id="rId2"/>
            </p:custDataLst>
          </p:nvPr>
        </p:nvSpPr>
        <p:spPr>
          <a:xfrm>
            <a:off x="1121094" y="2386965"/>
            <a:ext cx="2333625" cy="2012950"/>
          </a:xfrm>
          <a:prstGeom prst="triangle">
            <a:avLst/>
          </a:prstGeom>
          <a:noFill/>
          <a:ln>
            <a:solidFill>
              <a:schemeClr val="accent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cxnSp>
        <p:nvCxnSpPr>
          <p:cNvPr id="10" name="直接连接符 9"/>
          <p:cNvCxnSpPr/>
          <p:nvPr>
            <p:custDataLst>
              <p:tags r:id="rId3"/>
            </p:custDataLst>
          </p:nvPr>
        </p:nvCxnSpPr>
        <p:spPr>
          <a:xfrm>
            <a:off x="2287905" y="1"/>
            <a:ext cx="0" cy="2422525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>
            <p:custDataLst>
              <p:tags r:id="rId4"/>
            </p:custDataLst>
          </p:nvPr>
        </p:nvCxnSpPr>
        <p:spPr>
          <a:xfrm flipH="1">
            <a:off x="2288540" y="4246245"/>
            <a:ext cx="0" cy="241300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>
            <p:custDataLst>
              <p:tags r:id="rId5"/>
            </p:custDataLst>
          </p:nvPr>
        </p:nvGrpSpPr>
        <p:grpSpPr>
          <a:xfrm>
            <a:off x="3897948" y="1411924"/>
            <a:ext cx="7976235" cy="1198880"/>
            <a:chOff x="5322888" y="1312864"/>
            <a:chExt cx="7976235" cy="1198880"/>
          </a:xfrm>
        </p:grpSpPr>
        <p:sp>
          <p:nvSpPr>
            <p:cNvPr id="12" name="文本框 11"/>
            <p:cNvSpPr txBox="1"/>
            <p:nvPr>
              <p:custDataLst>
                <p:tags r:id="rId6"/>
              </p:custDataLst>
            </p:nvPr>
          </p:nvSpPr>
          <p:spPr>
            <a:xfrm>
              <a:off x="5897563" y="1653224"/>
              <a:ext cx="7401560" cy="858520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schemeClr val="accent1"/>
                  </a:solidFill>
                  <a:latin typeface="Times New Roman" panose="02020603050405020304" charset="0"/>
                  <a:cs typeface="Times New Roman" panose="02020603050405020304" charset="0"/>
                </a:rPr>
                <a:t>Introduction to Contemporary Literature</a:t>
              </a:r>
              <a:endParaRPr lang="zh-CN" altLang="en-US" sz="2800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13" name="直接连接符 12"/>
            <p:cNvCxnSpPr/>
            <p:nvPr>
              <p:custDataLst>
                <p:tags r:id="rId7"/>
              </p:custDataLst>
            </p:nvPr>
          </p:nvCxnSpPr>
          <p:spPr>
            <a:xfrm flipH="1">
              <a:off x="5521326" y="1601789"/>
              <a:ext cx="498475" cy="64928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>
              <p:custDataLst>
                <p:tags r:id="rId8"/>
              </p:custDataLst>
            </p:nvPr>
          </p:nvSpPr>
          <p:spPr>
            <a:xfrm>
              <a:off x="5322888" y="1312864"/>
              <a:ext cx="385762" cy="708025"/>
            </a:xfrm>
            <a:prstGeom prst="rect">
              <a:avLst/>
            </a:prstGeom>
            <a:noFill/>
          </p:spPr>
          <p:txBody>
            <a:bodyPr>
              <a:normAutofit fontScale="80000"/>
            </a:bodyPr>
            <a:lstStyle/>
            <a:p>
              <a:pPr>
                <a:defRPr/>
              </a:pPr>
              <a:r>
                <a:rPr lang="en-US" altLang="zh-CN" sz="4000" dirty="0">
                  <a:solidFill>
                    <a:schemeClr val="accent1">
                      <a:lumMod val="75000"/>
                    </a:schemeClr>
                  </a:solidFill>
                </a:rPr>
                <a:t>1</a:t>
              </a:r>
              <a:endParaRPr lang="zh-CN" altLang="en-US" sz="4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3" name="组合 2"/>
          <p:cNvGrpSpPr/>
          <p:nvPr>
            <p:custDataLst>
              <p:tags r:id="rId9"/>
            </p:custDataLst>
          </p:nvPr>
        </p:nvGrpSpPr>
        <p:grpSpPr>
          <a:xfrm>
            <a:off x="3897948" y="2912905"/>
            <a:ext cx="8293100" cy="939800"/>
            <a:chOff x="5322888" y="2409826"/>
            <a:chExt cx="8293100" cy="939800"/>
          </a:xfrm>
        </p:grpSpPr>
        <p:sp>
          <p:nvSpPr>
            <p:cNvPr id="16" name="文本框 15"/>
            <p:cNvSpPr txBox="1"/>
            <p:nvPr>
              <p:custDataLst>
                <p:tags r:id="rId10"/>
              </p:custDataLst>
            </p:nvPr>
          </p:nvSpPr>
          <p:spPr>
            <a:xfrm>
              <a:off x="5897563" y="2887346"/>
              <a:ext cx="7718425" cy="400050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schemeClr val="accent1"/>
                  </a:solidFill>
                  <a:latin typeface="Times New Roman" panose="02020603050405020304" charset="0"/>
                  <a:ea typeface="新宋体" panose="02010609030101010101" charset="-122"/>
                  <a:cs typeface="Times New Roman" panose="02020603050405020304" charset="0"/>
                </a:rPr>
                <a:t>The Development of Contemporary Literature</a:t>
              </a:r>
              <a:endParaRPr lang="zh-CN" altLang="en-US" sz="2800" b="1" dirty="0">
                <a:solidFill>
                  <a:schemeClr val="accent1"/>
                </a:solidFill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</a:endParaRPr>
            </a:p>
          </p:txBody>
        </p:sp>
        <p:cxnSp>
          <p:nvCxnSpPr>
            <p:cNvPr id="17" name="直接连接符 16"/>
            <p:cNvCxnSpPr/>
            <p:nvPr>
              <p:custDataLst>
                <p:tags r:id="rId11"/>
              </p:custDataLst>
            </p:nvPr>
          </p:nvCxnSpPr>
          <p:spPr>
            <a:xfrm flipH="1">
              <a:off x="5521326" y="2698751"/>
              <a:ext cx="498475" cy="65087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>
              <p:custDataLst>
                <p:tags r:id="rId12"/>
              </p:custDataLst>
            </p:nvPr>
          </p:nvSpPr>
          <p:spPr>
            <a:xfrm>
              <a:off x="5322888" y="2409826"/>
              <a:ext cx="385762" cy="708025"/>
            </a:xfrm>
            <a:prstGeom prst="rect">
              <a:avLst/>
            </a:prstGeom>
            <a:noFill/>
          </p:spPr>
          <p:txBody>
            <a:bodyPr>
              <a:normAutofit fontScale="80000"/>
            </a:bodyPr>
            <a:lstStyle/>
            <a:p>
              <a:pPr>
                <a:defRPr/>
              </a:pPr>
              <a:r>
                <a:rPr lang="en-US" altLang="zh-CN" sz="4000" dirty="0">
                  <a:solidFill>
                    <a:schemeClr val="accent1">
                      <a:lumMod val="75000"/>
                    </a:schemeClr>
                  </a:solidFill>
                </a:rPr>
                <a:t>2</a:t>
              </a:r>
              <a:endParaRPr lang="zh-CN" altLang="en-US" sz="4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4" name="组合 3"/>
          <p:cNvGrpSpPr/>
          <p:nvPr>
            <p:custDataLst>
              <p:tags r:id="rId13"/>
            </p:custDataLst>
          </p:nvPr>
        </p:nvGrpSpPr>
        <p:grpSpPr>
          <a:xfrm>
            <a:off x="3897948" y="4415474"/>
            <a:ext cx="8456930" cy="939800"/>
            <a:chOff x="5322888" y="3508376"/>
            <a:chExt cx="8456930" cy="939800"/>
          </a:xfrm>
        </p:grpSpPr>
        <p:sp>
          <p:nvSpPr>
            <p:cNvPr id="20" name="文本框 19"/>
            <p:cNvSpPr txBox="1"/>
            <p:nvPr>
              <p:custDataLst>
                <p:tags r:id="rId14"/>
              </p:custDataLst>
            </p:nvPr>
          </p:nvSpPr>
          <p:spPr>
            <a:xfrm>
              <a:off x="5897563" y="3983991"/>
              <a:ext cx="7882255" cy="464185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schemeClr val="accent1"/>
                  </a:solidFill>
                  <a:latin typeface="Times New Roman" panose="02020603050405020304" charset="0"/>
                  <a:cs typeface="Times New Roman" panose="02020603050405020304" charset="0"/>
                </a:rPr>
                <a:t>The </a:t>
              </a:r>
              <a:r>
                <a:rPr lang="en-US" altLang="zh-CN" sz="2800" b="1" dirty="0">
                  <a:solidFill>
                    <a:schemeClr val="accent1"/>
                  </a:solidFill>
                  <a:latin typeface="Times New Roman" panose="02020603050405020304" charset="0"/>
                  <a:cs typeface="Times New Roman" panose="02020603050405020304" charset="0"/>
                </a:rPr>
                <a:t>Main </a:t>
              </a:r>
              <a:r>
                <a:rPr lang="zh-CN" altLang="en-US" sz="2800" b="1" dirty="0">
                  <a:solidFill>
                    <a:schemeClr val="accent1"/>
                  </a:solidFill>
                  <a:latin typeface="Times New Roman" panose="02020603050405020304" charset="0"/>
                  <a:cs typeface="Times New Roman" panose="02020603050405020304" charset="0"/>
                </a:rPr>
                <a:t>Representatives and Works </a:t>
              </a:r>
              <a:endParaRPr lang="zh-CN" altLang="en-US" sz="2800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21" name="直接连接符 20"/>
            <p:cNvCxnSpPr/>
            <p:nvPr>
              <p:custDataLst>
                <p:tags r:id="rId15"/>
              </p:custDataLst>
            </p:nvPr>
          </p:nvCxnSpPr>
          <p:spPr>
            <a:xfrm flipH="1">
              <a:off x="5521326" y="3797301"/>
              <a:ext cx="498475" cy="65087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/>
            <p:cNvSpPr txBox="1"/>
            <p:nvPr>
              <p:custDataLst>
                <p:tags r:id="rId16"/>
              </p:custDataLst>
            </p:nvPr>
          </p:nvSpPr>
          <p:spPr>
            <a:xfrm>
              <a:off x="5322888" y="3508376"/>
              <a:ext cx="385762" cy="708025"/>
            </a:xfrm>
            <a:prstGeom prst="rect">
              <a:avLst/>
            </a:prstGeom>
            <a:noFill/>
          </p:spPr>
          <p:txBody>
            <a:bodyPr>
              <a:normAutofit fontScale="80000"/>
            </a:bodyPr>
            <a:lstStyle/>
            <a:p>
              <a:pPr>
                <a:defRPr/>
              </a:pPr>
              <a:r>
                <a:rPr lang="en-US" altLang="zh-CN" sz="4000" dirty="0">
                  <a:solidFill>
                    <a:schemeClr val="accent1">
                      <a:lumMod val="75000"/>
                    </a:schemeClr>
                  </a:solidFill>
                </a:rPr>
                <a:t>3</a:t>
              </a:r>
              <a:endParaRPr lang="zh-CN" altLang="en-US" sz="4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custDataLst>
      <p:tags r:id="rId1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1091248" y="1143319"/>
            <a:ext cx="7976235" cy="1147445"/>
            <a:chOff x="5322888" y="1312864"/>
            <a:chExt cx="7976235" cy="1147445"/>
          </a:xfrm>
        </p:grpSpPr>
        <p:sp>
          <p:nvSpPr>
            <p:cNvPr id="12" name="文本框 11"/>
            <p:cNvSpPr txBox="1"/>
            <p:nvPr>
              <p:custDataLst>
                <p:tags r:id="rId2"/>
              </p:custDataLst>
            </p:nvPr>
          </p:nvSpPr>
          <p:spPr>
            <a:xfrm>
              <a:off x="5897563" y="1601789"/>
              <a:ext cx="7401560" cy="858520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schemeClr val="accent1"/>
                  </a:solidFill>
                  <a:latin typeface="Times New Roman" panose="02020603050405020304" charset="0"/>
                  <a:cs typeface="Times New Roman" panose="02020603050405020304" charset="0"/>
                </a:rPr>
                <a:t>Chinese Avant-garde Literature</a:t>
              </a:r>
              <a:endParaRPr lang="zh-CN" altLang="en-US" sz="2800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13" name="直接连接符 12"/>
            <p:cNvCxnSpPr/>
            <p:nvPr>
              <p:custDataLst>
                <p:tags r:id="rId3"/>
              </p:custDataLst>
            </p:nvPr>
          </p:nvCxnSpPr>
          <p:spPr>
            <a:xfrm flipH="1">
              <a:off x="5521326" y="1545909"/>
              <a:ext cx="498475" cy="64928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>
              <p:custDataLst>
                <p:tags r:id="rId4"/>
              </p:custDataLst>
            </p:nvPr>
          </p:nvSpPr>
          <p:spPr>
            <a:xfrm>
              <a:off x="5322888" y="1312864"/>
              <a:ext cx="385762" cy="708025"/>
            </a:xfrm>
            <a:prstGeom prst="rect">
              <a:avLst/>
            </a:prstGeom>
            <a:noFill/>
          </p:spPr>
          <p:txBody>
            <a:bodyPr>
              <a:normAutofit fontScale="80000"/>
            </a:bodyPr>
            <a:lstStyle/>
            <a:p>
              <a:pPr>
                <a:defRPr/>
              </a:pPr>
              <a:r>
                <a:rPr lang="en-US" altLang="zh-CN" sz="4000" dirty="0">
                  <a:solidFill>
                    <a:schemeClr val="accent1">
                      <a:lumMod val="75000"/>
                    </a:schemeClr>
                  </a:solidFill>
                </a:rPr>
                <a:t>1</a:t>
              </a:r>
              <a:endParaRPr lang="zh-CN" altLang="en-US" sz="4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3" name="组合 2"/>
          <p:cNvGrpSpPr/>
          <p:nvPr>
            <p:custDataLst>
              <p:tags r:id="rId5"/>
            </p:custDataLst>
          </p:nvPr>
        </p:nvGrpSpPr>
        <p:grpSpPr>
          <a:xfrm>
            <a:off x="1091248" y="2644300"/>
            <a:ext cx="8293100" cy="939800"/>
            <a:chOff x="5322888" y="2409826"/>
            <a:chExt cx="8293100" cy="939800"/>
          </a:xfrm>
        </p:grpSpPr>
        <p:sp>
          <p:nvSpPr>
            <p:cNvPr id="16" name="文本框 15"/>
            <p:cNvSpPr txBox="1"/>
            <p:nvPr>
              <p:custDataLst>
                <p:tags r:id="rId6"/>
              </p:custDataLst>
            </p:nvPr>
          </p:nvSpPr>
          <p:spPr>
            <a:xfrm>
              <a:off x="5897563" y="2887346"/>
              <a:ext cx="7718425" cy="400050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schemeClr val="accent1"/>
                  </a:solidFill>
                  <a:latin typeface="Times New Roman" panose="02020603050405020304" charset="0"/>
                  <a:ea typeface="新宋体" panose="02010609030101010101" charset="-122"/>
                  <a:cs typeface="Times New Roman" panose="02020603050405020304" charset="0"/>
                </a:rPr>
                <a:t>Chinese Free Literature</a:t>
              </a:r>
              <a:endParaRPr lang="zh-CN" altLang="en-US" sz="2800" b="1" dirty="0">
                <a:solidFill>
                  <a:schemeClr val="accent1"/>
                </a:solidFill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</a:endParaRPr>
            </a:p>
          </p:txBody>
        </p:sp>
        <p:cxnSp>
          <p:nvCxnSpPr>
            <p:cNvPr id="17" name="直接连接符 16"/>
            <p:cNvCxnSpPr/>
            <p:nvPr>
              <p:custDataLst>
                <p:tags r:id="rId7"/>
              </p:custDataLst>
            </p:nvPr>
          </p:nvCxnSpPr>
          <p:spPr>
            <a:xfrm flipH="1">
              <a:off x="5521326" y="2698751"/>
              <a:ext cx="498475" cy="65087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>
              <p:custDataLst>
                <p:tags r:id="rId8"/>
              </p:custDataLst>
            </p:nvPr>
          </p:nvSpPr>
          <p:spPr>
            <a:xfrm>
              <a:off x="5322888" y="2409826"/>
              <a:ext cx="385762" cy="708025"/>
            </a:xfrm>
            <a:prstGeom prst="rect">
              <a:avLst/>
            </a:prstGeom>
            <a:noFill/>
          </p:spPr>
          <p:txBody>
            <a:bodyPr>
              <a:normAutofit fontScale="80000"/>
            </a:bodyPr>
            <a:lstStyle/>
            <a:p>
              <a:pPr>
                <a:defRPr/>
              </a:pPr>
              <a:r>
                <a:rPr lang="en-US" altLang="zh-CN" sz="4000" dirty="0">
                  <a:solidFill>
                    <a:schemeClr val="accent1">
                      <a:lumMod val="75000"/>
                    </a:schemeClr>
                  </a:solidFill>
                </a:rPr>
                <a:t>2</a:t>
              </a:r>
              <a:endParaRPr lang="zh-CN" altLang="en-US" sz="4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4" name="组合 3"/>
          <p:cNvGrpSpPr/>
          <p:nvPr>
            <p:custDataLst>
              <p:tags r:id="rId9"/>
            </p:custDataLst>
          </p:nvPr>
        </p:nvGrpSpPr>
        <p:grpSpPr>
          <a:xfrm>
            <a:off x="1091248" y="4146869"/>
            <a:ext cx="8456930" cy="939800"/>
            <a:chOff x="5322888" y="3508376"/>
            <a:chExt cx="8456930" cy="939800"/>
          </a:xfrm>
        </p:grpSpPr>
        <p:sp>
          <p:nvSpPr>
            <p:cNvPr id="20" name="文本框 19"/>
            <p:cNvSpPr txBox="1"/>
            <p:nvPr>
              <p:custDataLst>
                <p:tags r:id="rId10"/>
              </p:custDataLst>
            </p:nvPr>
          </p:nvSpPr>
          <p:spPr>
            <a:xfrm>
              <a:off x="5897563" y="3983991"/>
              <a:ext cx="7882255" cy="464185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/>
            <a:p>
              <a:pPr>
                <a:defRPr/>
              </a:pPr>
              <a:r>
                <a:rPr sz="2800" b="1" dirty="0">
                  <a:solidFill>
                    <a:schemeClr val="accent1"/>
                  </a:solidFill>
                  <a:latin typeface="Times New Roman" panose="02020603050405020304" charset="0"/>
                  <a:cs typeface="Times New Roman" panose="02020603050405020304" charset="0"/>
                </a:rPr>
                <a:t>Popular Literature</a:t>
              </a:r>
              <a:endParaRPr sz="2800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21" name="直接连接符 20"/>
            <p:cNvCxnSpPr/>
            <p:nvPr>
              <p:custDataLst>
                <p:tags r:id="rId11"/>
              </p:custDataLst>
            </p:nvPr>
          </p:nvCxnSpPr>
          <p:spPr>
            <a:xfrm flipH="1">
              <a:off x="5521326" y="3797301"/>
              <a:ext cx="498475" cy="65087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/>
            <p:cNvSpPr txBox="1"/>
            <p:nvPr>
              <p:custDataLst>
                <p:tags r:id="rId12"/>
              </p:custDataLst>
            </p:nvPr>
          </p:nvSpPr>
          <p:spPr>
            <a:xfrm>
              <a:off x="5322888" y="3508376"/>
              <a:ext cx="385762" cy="708025"/>
            </a:xfrm>
            <a:prstGeom prst="rect">
              <a:avLst/>
            </a:prstGeom>
            <a:noFill/>
          </p:spPr>
          <p:txBody>
            <a:bodyPr>
              <a:normAutofit fontScale="80000"/>
            </a:bodyPr>
            <a:lstStyle/>
            <a:p>
              <a:pPr>
                <a:defRPr/>
              </a:pPr>
              <a:r>
                <a:rPr lang="en-US" altLang="zh-CN" sz="4000" dirty="0">
                  <a:solidFill>
                    <a:schemeClr val="accent1">
                      <a:lumMod val="75000"/>
                    </a:schemeClr>
                  </a:solidFill>
                </a:rPr>
                <a:t>3</a:t>
              </a:r>
              <a:endParaRPr lang="zh-CN" altLang="en-US" sz="4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custDataLst>
      <p:tags r:id="rId1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484188" y="197169"/>
            <a:ext cx="7994015" cy="979805"/>
            <a:chOff x="4688523" y="874079"/>
            <a:chExt cx="7994015" cy="979805"/>
          </a:xfrm>
        </p:grpSpPr>
        <p:sp>
          <p:nvSpPr>
            <p:cNvPr id="12" name="文本框 11"/>
            <p:cNvSpPr txBox="1"/>
            <p:nvPr>
              <p:custDataLst>
                <p:tags r:id="rId2"/>
              </p:custDataLst>
            </p:nvPr>
          </p:nvSpPr>
          <p:spPr>
            <a:xfrm>
              <a:off x="5280978" y="995364"/>
              <a:ext cx="7401560" cy="858520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schemeClr val="accent1"/>
                  </a:solidFill>
                  <a:latin typeface="Times New Roman" panose="02020603050405020304" charset="0"/>
                  <a:cs typeface="Times New Roman" panose="02020603050405020304" charset="0"/>
                </a:rPr>
                <a:t>Chinese Avant-garde Literature</a:t>
              </a:r>
              <a:endParaRPr lang="zh-CN" altLang="en-US" sz="2800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13" name="直接连接符 12"/>
            <p:cNvCxnSpPr/>
            <p:nvPr>
              <p:custDataLst>
                <p:tags r:id="rId3"/>
              </p:custDataLst>
            </p:nvPr>
          </p:nvCxnSpPr>
          <p:spPr>
            <a:xfrm flipH="1">
              <a:off x="4881881" y="1100139"/>
              <a:ext cx="498475" cy="64928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>
              <p:custDataLst>
                <p:tags r:id="rId4"/>
              </p:custDataLst>
            </p:nvPr>
          </p:nvSpPr>
          <p:spPr>
            <a:xfrm>
              <a:off x="4688523" y="874079"/>
              <a:ext cx="385762" cy="708025"/>
            </a:xfrm>
            <a:prstGeom prst="rect">
              <a:avLst/>
            </a:prstGeom>
            <a:noFill/>
          </p:spPr>
          <p:txBody>
            <a:bodyPr>
              <a:normAutofit fontScale="80000"/>
            </a:bodyPr>
            <a:lstStyle/>
            <a:p>
              <a:pPr>
                <a:defRPr/>
              </a:pPr>
              <a:r>
                <a:rPr lang="en-US" altLang="zh-CN" sz="4000" dirty="0">
                  <a:solidFill>
                    <a:schemeClr val="accent1">
                      <a:lumMod val="75000"/>
                    </a:schemeClr>
                  </a:solidFill>
                </a:rPr>
                <a:t>1</a:t>
              </a:r>
              <a:endParaRPr lang="zh-CN" altLang="en-US" sz="4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8" name="文本框 17"/>
          <p:cNvSpPr txBox="1"/>
          <p:nvPr>
            <p:custDataLst>
              <p:tags r:id="rId5"/>
            </p:custDataLst>
          </p:nvPr>
        </p:nvSpPr>
        <p:spPr>
          <a:xfrm>
            <a:off x="6456045" y="318770"/>
            <a:ext cx="385445" cy="708025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>
              <a:defRPr/>
            </a:pPr>
            <a:endParaRPr lang="zh-CN" alt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89685" y="4969510"/>
            <a:ext cx="429450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76860"/>
            <a:r>
              <a:rPr lang="en-US" altLang="zh-CN" sz="2400" dirty="0">
                <a:solidFill>
                  <a:schemeClr val="bg2"/>
                </a:solidFill>
                <a:latin typeface="Times New Roman" panose="02020603050405020304" charset="0"/>
                <a:cs typeface="Times New Roman" panose="02020603050405020304" charset="0"/>
              </a:rPr>
              <a:t>         Can Xue</a:t>
            </a:r>
            <a:endParaRPr lang="en-US" altLang="zh-CN" sz="2400" dirty="0">
              <a:solidFill>
                <a:schemeClr val="bg2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276860"/>
            <a:endParaRPr lang="en-US" altLang="zh-CN" sz="2400" i="1" dirty="0">
              <a:solidFill>
                <a:schemeClr val="bg2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276860"/>
            <a:r>
              <a:rPr lang="en-US" altLang="zh-CN" sz="2400" i="1" dirty="0">
                <a:solidFill>
                  <a:schemeClr val="bg2"/>
                </a:solidFill>
                <a:latin typeface="Times New Roman" panose="02020603050405020304" charset="0"/>
                <a:cs typeface="Times New Roman" panose="02020603050405020304" charset="0"/>
              </a:rPr>
              <a:t>Shack on the Mountain</a:t>
            </a:r>
            <a:endParaRPr lang="en-US" altLang="zh-CN" sz="2400" i="1" dirty="0">
              <a:solidFill>
                <a:schemeClr val="bg2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1" name="图片 10" descr="残雪"/>
          <p:cNvPicPr>
            <a:picLocks noChangeAspect="1"/>
          </p:cNvPicPr>
          <p:nvPr/>
        </p:nvPicPr>
        <p:blipFill>
          <a:blip r:embed="rId6"/>
          <a:srcRect r="1572" b="10983"/>
          <a:stretch>
            <a:fillRect/>
          </a:stretch>
        </p:blipFill>
        <p:spPr>
          <a:xfrm>
            <a:off x="1560830" y="1149985"/>
            <a:ext cx="2889885" cy="3657600"/>
          </a:xfrm>
          <a:prstGeom prst="rect">
            <a:avLst/>
          </a:prstGeom>
        </p:spPr>
      </p:pic>
      <p:pic>
        <p:nvPicPr>
          <p:cNvPr id="25" name="图片 24" descr="d1160924ab18972bdd84e2c6e6cd7b899e510a7b"/>
          <p:cNvPicPr>
            <a:picLocks noChangeAspect="1"/>
          </p:cNvPicPr>
          <p:nvPr/>
        </p:nvPicPr>
        <p:blipFill>
          <a:blip r:embed="rId7"/>
          <a:srcRect l="14357"/>
          <a:stretch>
            <a:fillRect/>
          </a:stretch>
        </p:blipFill>
        <p:spPr>
          <a:xfrm>
            <a:off x="6240145" y="905510"/>
            <a:ext cx="2691130" cy="359346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9337675" y="2416810"/>
            <a:ext cx="2177415" cy="5708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400" i="1" dirty="0">
                <a:solidFill>
                  <a:schemeClr val="bg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Huangni Street</a:t>
            </a: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037455" y="4969510"/>
            <a:ext cx="736473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276860" algn="l">
              <a:lnSpc>
                <a:spcPct val="100000"/>
              </a:lnSpc>
              <a:buClrTx/>
              <a:buSzTx/>
              <a:buFontTx/>
            </a:pPr>
            <a:r>
              <a:rPr lang="en-US" altLang="zh-CN" sz="2400" dirty="0">
                <a:solidFill>
                  <a:schemeClr val="bg2"/>
                </a:solidFill>
                <a:latin typeface="Times New Roman" panose="02020603050405020304" charset="0"/>
                <a:cs typeface="Times New Roman" panose="02020603050405020304" charset="0"/>
              </a:rPr>
              <a:t>Liu Suola</a:t>
            </a:r>
            <a:r>
              <a:rPr lang="zh-CN" altLang="en-US" sz="2400" dirty="0">
                <a:solidFill>
                  <a:schemeClr val="bg2"/>
                </a:solidFill>
                <a:latin typeface="Times New Roman" panose="02020603050405020304" charset="0"/>
                <a:cs typeface="Times New Roman" panose="02020603050405020304" charset="0"/>
              </a:rPr>
              <a:t>：</a:t>
            </a:r>
            <a:r>
              <a:rPr lang="zh-CN" altLang="en-US" sz="2400" i="1" dirty="0">
                <a:solidFill>
                  <a:schemeClr val="bg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400" i="1" dirty="0">
                <a:solidFill>
                  <a:schemeClr val="bg2"/>
                </a:solidFill>
                <a:latin typeface="Times New Roman" panose="02020603050405020304" charset="0"/>
                <a:cs typeface="Times New Roman" panose="02020603050405020304" charset="0"/>
              </a:rPr>
              <a:t>You Have No Choice</a:t>
            </a:r>
            <a:endParaRPr lang="en-US" altLang="zh-CN" sz="2400" i="1" dirty="0">
              <a:solidFill>
                <a:schemeClr val="bg2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276860" algn="l">
              <a:lnSpc>
                <a:spcPct val="100000"/>
              </a:lnSpc>
              <a:buClrTx/>
              <a:buSzTx/>
              <a:buFontTx/>
            </a:pPr>
            <a:r>
              <a:rPr lang="en-US" altLang="zh-CN" sz="2400" dirty="0">
                <a:solidFill>
                  <a:schemeClr val="bg2"/>
                </a:solidFill>
                <a:latin typeface="Times New Roman" panose="02020603050405020304" charset="0"/>
                <a:cs typeface="Times New Roman" panose="02020603050405020304" charset="0"/>
              </a:rPr>
              <a:t>Wang Shuo</a:t>
            </a:r>
            <a:r>
              <a:rPr lang="zh-CN" altLang="en-US" sz="2400" dirty="0">
                <a:solidFill>
                  <a:schemeClr val="bg2"/>
                </a:solidFill>
                <a:latin typeface="Times New Roman" panose="02020603050405020304" charset="0"/>
                <a:cs typeface="Times New Roman" panose="02020603050405020304" charset="0"/>
              </a:rPr>
              <a:t>：</a:t>
            </a:r>
            <a:r>
              <a:rPr lang="en-US" altLang="zh-CN" sz="2400" i="1" dirty="0">
                <a:solidFill>
                  <a:schemeClr val="bg2"/>
                </a:solidFill>
                <a:latin typeface="Times New Roman" panose="02020603050405020304" charset="0"/>
                <a:cs typeface="Times New Roman" panose="02020603050405020304" charset="0"/>
              </a:rPr>
              <a:t>Playing with Heartbeat  Looks Beautiful  </a:t>
            </a:r>
            <a:endParaRPr lang="en-US" altLang="zh-CN" sz="2400" i="1" dirty="0">
              <a:solidFill>
                <a:schemeClr val="bg2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276860" algn="l">
              <a:lnSpc>
                <a:spcPct val="100000"/>
              </a:lnSpc>
              <a:buClrTx/>
              <a:buSzTx/>
              <a:buFontTx/>
            </a:pPr>
            <a:r>
              <a:rPr lang="en-US" altLang="zh-CN" sz="2400" dirty="0">
                <a:solidFill>
                  <a:schemeClr val="bg2"/>
                </a:solidFill>
                <a:latin typeface="Times New Roman" panose="02020603050405020304" charset="0"/>
                <a:cs typeface="Times New Roman" panose="02020603050405020304" charset="0"/>
              </a:rPr>
              <a:t>Ma Yuan</a:t>
            </a:r>
            <a:r>
              <a:rPr lang="zh-CN" altLang="en-US" sz="2400" dirty="0">
                <a:solidFill>
                  <a:schemeClr val="bg2"/>
                </a:solidFill>
                <a:latin typeface="Times New Roman" panose="02020603050405020304" charset="0"/>
                <a:cs typeface="Times New Roman" panose="02020603050405020304" charset="0"/>
              </a:rPr>
              <a:t>：</a:t>
            </a:r>
            <a:r>
              <a:rPr lang="en-US" altLang="zh-CN" sz="2400" i="1" dirty="0">
                <a:solidFill>
                  <a:schemeClr val="bg2"/>
                </a:solidFill>
                <a:latin typeface="Times New Roman" panose="02020603050405020304" charset="0"/>
                <a:cs typeface="Times New Roman" panose="02020603050405020304" charset="0"/>
              </a:rPr>
              <a:t>The Temptation of Gangdise</a:t>
            </a:r>
            <a:endParaRPr lang="en-US" altLang="zh-CN" sz="2400" i="1" dirty="0">
              <a:solidFill>
                <a:schemeClr val="bg2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6" grpId="0"/>
      <p:bldP spid="9" grpId="1"/>
      <p:bldP spid="26" grpId="1"/>
      <p:bldP spid="27" grpId="0"/>
      <p:bldP spid="2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484188" y="197169"/>
            <a:ext cx="7994015" cy="979805"/>
            <a:chOff x="4688523" y="874079"/>
            <a:chExt cx="7994015" cy="979805"/>
          </a:xfrm>
        </p:grpSpPr>
        <p:sp>
          <p:nvSpPr>
            <p:cNvPr id="12" name="文本框 11"/>
            <p:cNvSpPr txBox="1"/>
            <p:nvPr>
              <p:custDataLst>
                <p:tags r:id="rId2"/>
              </p:custDataLst>
            </p:nvPr>
          </p:nvSpPr>
          <p:spPr>
            <a:xfrm>
              <a:off x="5280978" y="995364"/>
              <a:ext cx="7401560" cy="858520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schemeClr val="accent1"/>
                  </a:solidFill>
                  <a:latin typeface="Times New Roman" panose="02020603050405020304" charset="0"/>
                  <a:ea typeface="新宋体" panose="02010609030101010101" charset="-122"/>
                  <a:cs typeface="Times New Roman" panose="02020603050405020304" charset="0"/>
                  <a:sym typeface="+mn-ea"/>
                </a:rPr>
                <a:t>Chinese Free Literature</a:t>
              </a:r>
              <a:endParaRPr lang="zh-CN" altLang="en-US" sz="2800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13" name="直接连接符 12"/>
            <p:cNvCxnSpPr/>
            <p:nvPr>
              <p:custDataLst>
                <p:tags r:id="rId3"/>
              </p:custDataLst>
            </p:nvPr>
          </p:nvCxnSpPr>
          <p:spPr>
            <a:xfrm flipH="1">
              <a:off x="4881881" y="1100139"/>
              <a:ext cx="498475" cy="64928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>
              <p:custDataLst>
                <p:tags r:id="rId4"/>
              </p:custDataLst>
            </p:nvPr>
          </p:nvSpPr>
          <p:spPr>
            <a:xfrm>
              <a:off x="4688523" y="874079"/>
              <a:ext cx="385762" cy="708025"/>
            </a:xfrm>
            <a:prstGeom prst="rect">
              <a:avLst/>
            </a:prstGeom>
            <a:noFill/>
          </p:spPr>
          <p:txBody>
            <a:bodyPr>
              <a:normAutofit fontScale="80000"/>
            </a:bodyPr>
            <a:lstStyle/>
            <a:p>
              <a:pPr>
                <a:defRPr/>
              </a:pPr>
              <a:r>
                <a:rPr lang="en-US" altLang="zh-CN" sz="4000" dirty="0">
                  <a:solidFill>
                    <a:schemeClr val="accent1">
                      <a:lumMod val="75000"/>
                    </a:schemeClr>
                  </a:solidFill>
                </a:rPr>
                <a:t>2</a:t>
              </a:r>
              <a:endParaRPr lang="en-US" altLang="zh-CN" sz="4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8" name="文本框 17"/>
          <p:cNvSpPr txBox="1"/>
          <p:nvPr>
            <p:custDataLst>
              <p:tags r:id="rId5"/>
            </p:custDataLst>
          </p:nvPr>
        </p:nvSpPr>
        <p:spPr>
          <a:xfrm>
            <a:off x="6456045" y="318770"/>
            <a:ext cx="385445" cy="708025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>
              <a:defRPr/>
            </a:pPr>
            <a:endParaRPr lang="zh-CN" alt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89685" y="4969510"/>
            <a:ext cx="429450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76860"/>
            <a:r>
              <a:rPr lang="en-US" altLang="zh-CN" sz="2400" dirty="0">
                <a:solidFill>
                  <a:schemeClr val="bg2"/>
                </a:solidFill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endParaRPr lang="en-US" altLang="zh-CN" sz="2400" i="1" dirty="0">
              <a:solidFill>
                <a:schemeClr val="bg2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5" name="图片 14" descr="b151f8198618367afa05ac0e29738bd4b21ce551"/>
          <p:cNvPicPr>
            <a:picLocks noChangeAspect="1"/>
          </p:cNvPicPr>
          <p:nvPr/>
        </p:nvPicPr>
        <p:blipFill>
          <a:blip r:embed="rId6"/>
          <a:srcRect r="208" b="9347"/>
          <a:stretch>
            <a:fillRect/>
          </a:stretch>
        </p:blipFill>
        <p:spPr>
          <a:xfrm>
            <a:off x="1422400" y="1177290"/>
            <a:ext cx="2827655" cy="365760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869950" y="4969510"/>
            <a:ext cx="44837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76860"/>
            <a:r>
              <a:rPr lang="en-US" altLang="zh-CN" sz="2400" dirty="0">
                <a:solidFill>
                  <a:schemeClr val="bg2"/>
                </a:solidFill>
                <a:latin typeface="Times New Roman" panose="02020603050405020304" charset="0"/>
                <a:cs typeface="Times New Roman" panose="02020603050405020304" charset="0"/>
              </a:rPr>
              <a:t>         Gao Xingjian</a:t>
            </a:r>
            <a:endParaRPr lang="en-US" altLang="zh-CN" sz="2400" dirty="0">
              <a:solidFill>
                <a:schemeClr val="bg2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276860"/>
            <a:endParaRPr lang="en-US" altLang="zh-CN" sz="2400" dirty="0">
              <a:solidFill>
                <a:schemeClr val="bg2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276860"/>
            <a:r>
              <a:rPr lang="en-US" altLang="zh-CN" sz="2400" i="1" dirty="0">
                <a:solidFill>
                  <a:schemeClr val="bg2"/>
                </a:solidFill>
                <a:latin typeface="Times New Roman" panose="02020603050405020304" charset="0"/>
                <a:cs typeface="Times New Roman" panose="02020603050405020304" charset="0"/>
              </a:rPr>
              <a:t>Station        </a:t>
            </a:r>
            <a:r>
              <a:rPr lang="en-US" altLang="zh-CN" sz="2400" i="1" dirty="0">
                <a:solidFill>
                  <a:schemeClr val="bg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Absolute Signal       </a:t>
            </a:r>
            <a:r>
              <a:rPr lang="en-US" altLang="zh-CN" sz="2400" i="1" dirty="0">
                <a:solidFill>
                  <a:schemeClr val="bg2"/>
                </a:solidFill>
                <a:latin typeface="Times New Roman" panose="02020603050405020304" charset="0"/>
                <a:cs typeface="Times New Roman" panose="02020603050405020304" charset="0"/>
              </a:rPr>
              <a:t>    </a:t>
            </a:r>
            <a:endParaRPr lang="en-US" altLang="zh-CN" sz="2400" i="1" dirty="0">
              <a:solidFill>
                <a:schemeClr val="bg2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图片 4" descr="79f0f736afc37931dd17ac5ae8c4b74543a91141"/>
          <p:cNvPicPr>
            <a:picLocks noChangeAspect="1"/>
          </p:cNvPicPr>
          <p:nvPr/>
        </p:nvPicPr>
        <p:blipFill>
          <a:blip r:embed="rId7"/>
          <a:srcRect r="-333" b="9400"/>
          <a:stretch>
            <a:fillRect/>
          </a:stretch>
        </p:blipFill>
        <p:spPr>
          <a:xfrm>
            <a:off x="5795010" y="318770"/>
            <a:ext cx="2330450" cy="29965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301105" y="3515995"/>
            <a:ext cx="1317625" cy="5708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400" i="1" dirty="0">
                <a:solidFill>
                  <a:schemeClr val="bg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Lingshan</a:t>
            </a: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8" name="图片 7" descr="8694a4c27d1ed21bab1138cea66eddc450da3fc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73795" y="813435"/>
            <a:ext cx="3039745" cy="200723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047480" y="3571240"/>
            <a:ext cx="217805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276860" algn="l" defTabSz="685800">
              <a:lnSpc>
                <a:spcPct val="100000"/>
              </a:lnSpc>
            </a:pPr>
            <a:r>
              <a:rPr lang="en-US" altLang="zh-CN" sz="2400" i="1" dirty="0">
                <a:solidFill>
                  <a:schemeClr val="bg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 Man's Bible  </a:t>
            </a: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353685" y="4476750"/>
            <a:ext cx="6427470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000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Liu Binyan</a:t>
            </a:r>
            <a:r>
              <a:rPr lang="en-US" altLang="zh-CN" sz="2000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: </a:t>
            </a:r>
            <a:r>
              <a:rPr lang="zh-CN" altLang="en-US" sz="2000" i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Between Shemales  On the Bridge Site</a:t>
            </a:r>
            <a:endParaRPr lang="zh-CN" altLang="en-US" sz="2000" i="1" dirty="0" smtClean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Ye Wenfu</a:t>
            </a:r>
            <a:r>
              <a:rPr lang="en-US" altLang="zh-CN" sz="2000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: </a:t>
            </a:r>
            <a:r>
              <a:rPr lang="zh-CN" altLang="en-US" sz="2000" i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Raise a Forest-like Hand to Stop    I Am a Moth</a:t>
            </a:r>
            <a:endParaRPr lang="zh-CN" altLang="en-US" sz="2000" dirty="0" smtClean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Wang Tu</a:t>
            </a:r>
            <a:r>
              <a:rPr lang="en-US" altLang="zh-CN" sz="2000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:</a:t>
            </a:r>
            <a:r>
              <a:rPr lang="en-US" altLang="zh-CN" sz="2000" i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</a:t>
            </a:r>
            <a:r>
              <a:rPr lang="zh-CN" altLang="en-US" sz="2000" i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River of Joy   Detention for 15 Days</a:t>
            </a:r>
            <a:endParaRPr lang="zh-CN" altLang="en-US" sz="2000" i="1" dirty="0" smtClean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Yu Hua</a:t>
            </a:r>
            <a:r>
              <a:rPr lang="en-US" altLang="zh-CN" sz="2000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: </a:t>
            </a:r>
            <a:r>
              <a:rPr lang="zh-CN" altLang="en-US" sz="2000" i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Brothers   To Live    Xu Sanguan Selling Blood</a:t>
            </a:r>
            <a:endParaRPr lang="zh-CN" altLang="en-US" sz="2000" i="1" dirty="0" smtClean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7" grpId="0"/>
      <p:bldP spid="10" grpId="0"/>
      <p:bldP spid="7" grpId="1"/>
      <p:bldP spid="10" grpId="1"/>
      <p:bldP spid="19" grpId="0"/>
      <p:bldP spid="19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484188" y="197169"/>
            <a:ext cx="7994015" cy="979805"/>
            <a:chOff x="4688523" y="874079"/>
            <a:chExt cx="7994015" cy="979805"/>
          </a:xfrm>
        </p:grpSpPr>
        <p:sp>
          <p:nvSpPr>
            <p:cNvPr id="12" name="文本框 11"/>
            <p:cNvSpPr txBox="1"/>
            <p:nvPr>
              <p:custDataLst>
                <p:tags r:id="rId2"/>
              </p:custDataLst>
            </p:nvPr>
          </p:nvSpPr>
          <p:spPr>
            <a:xfrm>
              <a:off x="5280978" y="995364"/>
              <a:ext cx="7401560" cy="858520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/>
            <a:p>
              <a:pPr>
                <a:defRPr/>
              </a:pPr>
              <a:r>
                <a:rPr sz="2800" b="1" dirty="0">
                  <a:solidFill>
                    <a:schemeClr val="accent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Popular Literature</a:t>
              </a:r>
              <a:endParaRPr lang="zh-CN" altLang="en-US" sz="2800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13" name="直接连接符 12"/>
            <p:cNvCxnSpPr/>
            <p:nvPr>
              <p:custDataLst>
                <p:tags r:id="rId3"/>
              </p:custDataLst>
            </p:nvPr>
          </p:nvCxnSpPr>
          <p:spPr>
            <a:xfrm flipH="1">
              <a:off x="4881881" y="1100139"/>
              <a:ext cx="498475" cy="64928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>
              <p:custDataLst>
                <p:tags r:id="rId4"/>
              </p:custDataLst>
            </p:nvPr>
          </p:nvSpPr>
          <p:spPr>
            <a:xfrm>
              <a:off x="4688523" y="874079"/>
              <a:ext cx="385762" cy="708025"/>
            </a:xfrm>
            <a:prstGeom prst="rect">
              <a:avLst/>
            </a:prstGeom>
            <a:noFill/>
          </p:spPr>
          <p:txBody>
            <a:bodyPr>
              <a:normAutofit fontScale="80000"/>
            </a:bodyPr>
            <a:lstStyle/>
            <a:p>
              <a:pPr>
                <a:defRPr/>
              </a:pPr>
              <a:r>
                <a:rPr lang="en-US" altLang="zh-CN" sz="4000" dirty="0">
                  <a:solidFill>
                    <a:schemeClr val="accent1">
                      <a:lumMod val="75000"/>
                    </a:schemeClr>
                  </a:solidFill>
                </a:rPr>
                <a:t>3</a:t>
              </a:r>
              <a:endParaRPr lang="zh-CN" altLang="en-US" sz="4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8" name="文本框 17"/>
          <p:cNvSpPr txBox="1"/>
          <p:nvPr>
            <p:custDataLst>
              <p:tags r:id="rId5"/>
            </p:custDataLst>
          </p:nvPr>
        </p:nvSpPr>
        <p:spPr>
          <a:xfrm>
            <a:off x="6456045" y="318770"/>
            <a:ext cx="385445" cy="708025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>
              <a:defRPr/>
            </a:pPr>
            <a:endParaRPr lang="zh-CN" alt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989955" y="3897630"/>
            <a:ext cx="330517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76860"/>
            <a:r>
              <a:rPr lang="en-US" altLang="zh-CN" sz="2400" dirty="0">
                <a:solidFill>
                  <a:schemeClr val="bg2"/>
                </a:solidFill>
                <a:latin typeface="Times New Roman" panose="02020603050405020304" charset="0"/>
                <a:cs typeface="Times New Roman" panose="02020603050405020304" charset="0"/>
              </a:rPr>
              <a:t>        Yu Qiuyu</a:t>
            </a:r>
            <a:endParaRPr lang="en-US" altLang="zh-CN" sz="2400" dirty="0">
              <a:solidFill>
                <a:schemeClr val="bg2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276860"/>
            <a:endParaRPr lang="en-US" altLang="zh-CN" sz="2400" i="1" dirty="0">
              <a:solidFill>
                <a:schemeClr val="bg2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276860"/>
            <a:endParaRPr lang="en-US" altLang="zh-CN" sz="2400" i="1" dirty="0">
              <a:solidFill>
                <a:schemeClr val="bg2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337675" y="2416810"/>
            <a:ext cx="309880" cy="5708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400" i="1" dirty="0">
                <a:solidFill>
                  <a:schemeClr val="bg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989955" y="5564505"/>
            <a:ext cx="73647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276860">
              <a:lnSpc>
                <a:spcPct val="100000"/>
              </a:lnSpc>
              <a:buClrTx/>
              <a:buSzTx/>
              <a:buFontTx/>
            </a:pPr>
            <a:r>
              <a:rPr sz="2400" dirty="0">
                <a:solidFill>
                  <a:schemeClr val="bg2"/>
                </a:solidFill>
                <a:latin typeface="Times New Roman" panose="02020603050405020304" charset="0"/>
                <a:cs typeface="Times New Roman" panose="02020603050405020304" charset="0"/>
              </a:rPr>
              <a:t>Han Han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sz="2400" i="1" dirty="0">
                <a:solidFill>
                  <a:schemeClr val="bg2"/>
                </a:solidFill>
                <a:latin typeface="Times New Roman" panose="02020603050405020304" charset="0"/>
                <a:cs typeface="Times New Roman" panose="02020603050405020304" charset="0"/>
              </a:rPr>
              <a:t>Triple Doors   Just Floating Around</a:t>
            </a:r>
            <a:endParaRPr sz="2400" i="1" dirty="0">
              <a:solidFill>
                <a:schemeClr val="bg2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图片 2" descr="30adcbef76094b36acaf569947856bd98d1001e93727"/>
          <p:cNvPicPr>
            <a:picLocks noChangeAspect="1"/>
          </p:cNvPicPr>
          <p:nvPr/>
        </p:nvPicPr>
        <p:blipFill>
          <a:blip r:embed="rId6"/>
          <a:srcRect r="783" b="9899"/>
          <a:stretch>
            <a:fillRect/>
          </a:stretch>
        </p:blipFill>
        <p:spPr>
          <a:xfrm>
            <a:off x="6209665" y="318770"/>
            <a:ext cx="2866390" cy="3352165"/>
          </a:xfrm>
          <a:prstGeom prst="rect">
            <a:avLst/>
          </a:prstGeom>
        </p:spPr>
      </p:pic>
      <p:pic>
        <p:nvPicPr>
          <p:cNvPr id="4" name="图片 3" descr="32fa828ba61ea8d3298c987b920a304e251f5827"/>
          <p:cNvPicPr>
            <a:picLocks noChangeAspect="1"/>
          </p:cNvPicPr>
          <p:nvPr/>
        </p:nvPicPr>
        <p:blipFill>
          <a:blip r:embed="rId7"/>
          <a:srcRect r="1288" b="10541"/>
          <a:stretch>
            <a:fillRect/>
          </a:stretch>
        </p:blipFill>
        <p:spPr>
          <a:xfrm>
            <a:off x="9456420" y="318770"/>
            <a:ext cx="2565400" cy="335216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9076055" y="3897630"/>
            <a:ext cx="5080000" cy="275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127000"/>
            <a:r>
              <a:rPr lang="en-US" altLang="zh-CN" sz="2400" b="0" i="1" dirty="0">
                <a:solidFill>
                  <a:schemeClr val="bg2"/>
                </a:solidFill>
                <a:latin typeface="Times New Roman" panose="02020603050405020304" charset="0"/>
                <a:cs typeface="Times New Roman" panose="02020603050405020304" charset="0"/>
              </a:rPr>
              <a:t>Cultural Bitter Journey</a:t>
            </a:r>
            <a:endParaRPr lang="en-US" altLang="zh-CN" sz="2400" i="1" dirty="0">
              <a:solidFill>
                <a:schemeClr val="bg2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图片 4" descr="d833c895d143ad4b88a4f5ac8f025aafa50f06d7"/>
          <p:cNvPicPr>
            <a:picLocks noChangeAspect="1"/>
          </p:cNvPicPr>
          <p:nvPr/>
        </p:nvPicPr>
        <p:blipFill>
          <a:blip r:embed="rId8"/>
          <a:srcRect r="-801" b="10546"/>
          <a:stretch>
            <a:fillRect/>
          </a:stretch>
        </p:blipFill>
        <p:spPr>
          <a:xfrm>
            <a:off x="135890" y="1136650"/>
            <a:ext cx="2769235" cy="3261995"/>
          </a:xfrm>
          <a:prstGeom prst="rect">
            <a:avLst/>
          </a:prstGeom>
        </p:spPr>
      </p:pic>
      <p:pic>
        <p:nvPicPr>
          <p:cNvPr id="6" name="图片 5" descr="500fd9f9d72a6059f9dea4032c34349b023bbad9"/>
          <p:cNvPicPr>
            <a:picLocks noChangeAspect="1"/>
          </p:cNvPicPr>
          <p:nvPr/>
        </p:nvPicPr>
        <p:blipFill>
          <a:blip r:embed="rId9"/>
          <a:srcRect r="1179" b="10354"/>
          <a:stretch>
            <a:fillRect/>
          </a:stretch>
        </p:blipFill>
        <p:spPr>
          <a:xfrm>
            <a:off x="3185160" y="2560955"/>
            <a:ext cx="2744470" cy="35896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95985" y="4616450"/>
            <a:ext cx="1249680" cy="5708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30000"/>
              </a:lnSpc>
            </a:pPr>
            <a:r>
              <a:rPr sz="2400" dirty="0">
                <a:solidFill>
                  <a:schemeClr val="bg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Jin Yong</a:t>
            </a: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929630" y="4886960"/>
            <a:ext cx="46050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276860" algn="l" defTabSz="685800">
              <a:lnSpc>
                <a:spcPct val="100000"/>
              </a:lnSpc>
              <a:buClrTx/>
              <a:buSzTx/>
              <a:buFontTx/>
            </a:pPr>
            <a:r>
              <a:rPr sz="2400" i="1" dirty="0">
                <a:solidFill>
                  <a:schemeClr val="bg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Legend of the Condor Heroes</a:t>
            </a: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1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0" grpId="0"/>
      <p:bldP spid="9" grpId="1"/>
      <p:bldP spid="100" grpId="1"/>
      <p:bldP spid="7" grpId="0"/>
      <p:bldP spid="8" grpId="0"/>
      <p:bldP spid="7" grpId="1"/>
      <p:bldP spid="8" grpId="1"/>
      <p:bldP spid="27" grpId="0"/>
      <p:bldP spid="2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PageTitle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467996" y="917189"/>
            <a:ext cx="11056060" cy="6995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</a:lstStyle>
          <a:p>
            <a:pPr eaLnBrk="1" hangingPunct="1"/>
            <a:r>
              <a:rPr dirty="0" smtClean="0">
                <a:latin typeface="+mj-lt"/>
                <a:ea typeface="+mj-ea"/>
              </a:rPr>
              <a:t>References</a:t>
            </a:r>
            <a:endParaRPr dirty="0" smtClean="0">
              <a:latin typeface="+mj-lt"/>
              <a:ea typeface="+mj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33350" y="1691005"/>
            <a:ext cx="11725275" cy="34766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/>
            <a:r>
              <a:rPr lang="zh-CN" altLang="en-US" sz="2400" b="1" dirty="0">
                <a:solidFill>
                  <a:schemeClr val="accent1"/>
                </a:solidFill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  <a:sym typeface="+mn-ea"/>
              </a:rPr>
              <a:t>[</a:t>
            </a:r>
            <a:r>
              <a:rPr lang="en-US" altLang="zh-CN" sz="2400" b="1" dirty="0">
                <a:solidFill>
                  <a:schemeClr val="accent1"/>
                </a:solidFill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  <a:sym typeface="+mn-ea"/>
              </a:rPr>
              <a:t>1</a:t>
            </a:r>
            <a:r>
              <a:rPr lang="zh-CN" altLang="en-US" sz="2400" b="1" dirty="0">
                <a:solidFill>
                  <a:schemeClr val="accent1"/>
                </a:solidFill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  <a:sym typeface="+mn-ea"/>
              </a:rPr>
              <a:t>]</a:t>
            </a:r>
            <a:r>
              <a:rPr lang="zh-CN" altLang="en-US" sz="2400" b="1" dirty="0">
                <a:solidFill>
                  <a:schemeClr val="accent1"/>
                </a:solidFill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</a:rPr>
              <a:t>洪子诚. 《中国当代文学史》（修订版). 北京：北京大学出版社，2007-6-1    [2] 黄万华. 《中国现当代文学》. 高等教育出版社，2010.2    [3] 刘纳</a:t>
            </a:r>
            <a:r>
              <a:rPr lang="zh-CN" altLang="en-US" sz="2400" b="1" dirty="0">
                <a:solidFill>
                  <a:schemeClr val="accent1"/>
                </a:solidFill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</a:rPr>
              <a:t>;</a:t>
            </a:r>
            <a:r>
              <a:rPr lang="zh-CN" altLang="en-US" sz="2400" b="1" dirty="0">
                <a:solidFill>
                  <a:schemeClr val="accent1"/>
                </a:solidFill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  <a:hlinkClick r:id="rId2"/>
              </a:rPr>
              <a:t>期待文革文学研究的新突破</a:t>
            </a:r>
            <a:r>
              <a:rPr lang="zh-CN" altLang="en-US" sz="2400" b="1" dirty="0">
                <a:solidFill>
                  <a:schemeClr val="accent1"/>
                </a:solidFill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</a:rPr>
              <a:t>[J];涪陵师范学院学报;2004年01期    [4] </a:t>
            </a:r>
            <a:r>
              <a:rPr lang="zh-CN" altLang="en-US" sz="2400" b="1" dirty="0">
                <a:solidFill>
                  <a:schemeClr val="accent1"/>
                </a:solidFill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  <a:hlinkClick r:id="rId3"/>
              </a:rPr>
              <a:t>温儒敏</a:t>
            </a:r>
            <a:r>
              <a:rPr lang="zh-CN" altLang="en-US" sz="2400" b="1" dirty="0">
                <a:solidFill>
                  <a:schemeClr val="accent1"/>
                </a:solidFill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</a:rPr>
              <a:t>等著. </a:t>
            </a:r>
            <a:r>
              <a:rPr lang="zh-CN" altLang="en-US" sz="2400" b="1" dirty="0">
                <a:solidFill>
                  <a:schemeClr val="accent1"/>
                </a:solidFill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  <a:hlinkClick r:id="rId4"/>
              </a:rPr>
              <a:t>中国现当代文学专题研究. </a:t>
            </a:r>
            <a:r>
              <a:rPr lang="zh-CN" altLang="en-US" sz="2400" b="1" dirty="0">
                <a:solidFill>
                  <a:schemeClr val="accent1"/>
                </a:solidFill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</a:rPr>
              <a:t>北京:北</a:t>
            </a:r>
            <a:r>
              <a:rPr lang="zh-CN" altLang="en-US" sz="2400" b="1" dirty="0">
                <a:solidFill>
                  <a:schemeClr val="accent1"/>
                </a:solidFill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</a:rPr>
              <a:t>京</a:t>
            </a:r>
            <a:r>
              <a:rPr lang="zh-CN" altLang="en-US" sz="2400" b="1" dirty="0">
                <a:solidFill>
                  <a:schemeClr val="accent1"/>
                </a:solidFill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</a:rPr>
              <a:t>大学出版社, 2002.1    [5]https://baike.baidu.com/reference/8079406/f2ca3B4PTgOkrMs85lg3-   S3QvVs6XqX951TXOu4henRUsDCkPyyckcLOZRSQHKbUAaxywW4eZZ0MF8V62tQVymRER_gw9TIuc5qH </a:t>
            </a:r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</a:rPr>
              <a:t> </a:t>
            </a:r>
            <a:endParaRPr lang="zh-CN" altLang="en-US" sz="2800" b="1" dirty="0">
              <a:solidFill>
                <a:schemeClr val="accent1"/>
              </a:solidFill>
              <a:latin typeface="Times New Roman" panose="02020603050405020304" charset="0"/>
              <a:ea typeface="新宋体" panose="02010609030101010101" charset="-122"/>
              <a:cs typeface="Times New Roman" panose="02020603050405020304" charset="0"/>
            </a:endParaRPr>
          </a:p>
        </p:txBody>
      </p:sp>
      <p:pic>
        <p:nvPicPr>
          <p:cNvPr id="7" name="图片 6" descr="tim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7475" y="889000"/>
            <a:ext cx="3686175" cy="543115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08985" y="2810510"/>
            <a:ext cx="5961380" cy="9709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4400" b="1" dirty="0" smtClean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Thank you for listening!</a:t>
            </a:r>
            <a:endParaRPr lang="en-US" altLang="zh-CN" sz="4400" b="1" dirty="0" smtClean="0">
              <a:solidFill>
                <a:schemeClr val="bg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>
                <a:latin typeface="+mj-lt"/>
                <a:ea typeface="+mj-ea"/>
              </a:rPr>
              <a:t>Introduction to Contemporary Literature</a:t>
            </a:r>
            <a:endParaRPr lang="zh-CN" altLang="en-US" dirty="0">
              <a:latin typeface="+mj-lt"/>
              <a:ea typeface="+mj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z="2800" dirty="0">
                <a:latin typeface="Times New Roman" panose="02020603050405020304" charset="0"/>
                <a:ea typeface="+mn-ea"/>
                <a:cs typeface="Times New Roman" panose="02020603050405020304" charset="0"/>
              </a:rPr>
              <a:t>Literature from the founding of New China in 1949 to the present day is referred to as contemporary literature. It firstly refers to Chinese literature since 1949; secondly, it refers to literature that occurred in a specific historical context </a:t>
            </a:r>
            <a:r>
              <a:rPr lang="en-US" altLang="zh-CN" sz="2800" dirty="0">
                <a:latin typeface="Times New Roman" panose="02020603050405020304" charset="0"/>
                <a:ea typeface="+mn-ea"/>
                <a:cs typeface="Times New Roman" panose="02020603050405020304" charset="0"/>
              </a:rPr>
              <a:t>of socialism,</a:t>
            </a:r>
            <a:r>
              <a:rPr lang="zh-CN" altLang="en-US" sz="2800" dirty="0">
                <a:latin typeface="Times New Roman" panose="02020603050405020304" charset="0"/>
                <a:ea typeface="+mn-ea"/>
                <a:cs typeface="Times New Roman" panose="02020603050405020304" charset="0"/>
              </a:rPr>
              <a:t> which is limited to the scope of "Chinese Mainland".  </a:t>
            </a:r>
            <a:endParaRPr lang="zh-CN" altLang="en-US" sz="2800" dirty="0"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r>
              <a:rPr lang="zh-CN" altLang="en-US" sz="2800" dirty="0">
                <a:latin typeface="Times New Roman" panose="02020603050405020304" charset="0"/>
                <a:ea typeface="+mn-ea"/>
                <a:cs typeface="Times New Roman" panose="02020603050405020304" charset="0"/>
              </a:rPr>
              <a:t>The First National Literary Congress held in July 1947 marked the starting point from which China's new literature entered the stage of contemporary literature.</a:t>
            </a:r>
            <a:endParaRPr lang="zh-CN" altLang="en-US" sz="2800" dirty="0"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5" name="任意多边形 4"/>
          <p:cNvSpPr/>
          <p:nvPr>
            <p:custDataLst>
              <p:tags r:id="rId3"/>
            </p:custDataLst>
          </p:nvPr>
        </p:nvSpPr>
        <p:spPr>
          <a:xfrm>
            <a:off x="647984" y="1769732"/>
            <a:ext cx="1776413" cy="147637"/>
          </a:xfrm>
          <a:custGeom>
            <a:avLst/>
            <a:gdLst>
              <a:gd name="connsiteX0" fmla="*/ 1628775 w 1776413"/>
              <a:gd name="connsiteY0" fmla="*/ 0 h 147637"/>
              <a:gd name="connsiteX1" fmla="*/ 1702595 w 1776413"/>
              <a:gd name="connsiteY1" fmla="*/ 0 h 147637"/>
              <a:gd name="connsiteX2" fmla="*/ 1776413 w 1776413"/>
              <a:gd name="connsiteY2" fmla="*/ 73819 h 147637"/>
              <a:gd name="connsiteX3" fmla="*/ 1702595 w 1776413"/>
              <a:gd name="connsiteY3" fmla="*/ 147637 h 147637"/>
              <a:gd name="connsiteX4" fmla="*/ 1628775 w 1776413"/>
              <a:gd name="connsiteY4" fmla="*/ 147637 h 147637"/>
              <a:gd name="connsiteX5" fmla="*/ 1702594 w 1776413"/>
              <a:gd name="connsiteY5" fmla="*/ 73819 h 147637"/>
              <a:gd name="connsiteX6" fmla="*/ 1481139 w 1776413"/>
              <a:gd name="connsiteY6" fmla="*/ 0 h 147637"/>
              <a:gd name="connsiteX7" fmla="*/ 1554958 w 1776413"/>
              <a:gd name="connsiteY7" fmla="*/ 0 h 147637"/>
              <a:gd name="connsiteX8" fmla="*/ 1628776 w 1776413"/>
              <a:gd name="connsiteY8" fmla="*/ 73819 h 147637"/>
              <a:gd name="connsiteX9" fmla="*/ 1554958 w 1776413"/>
              <a:gd name="connsiteY9" fmla="*/ 147637 h 147637"/>
              <a:gd name="connsiteX10" fmla="*/ 1481139 w 1776413"/>
              <a:gd name="connsiteY10" fmla="*/ 147637 h 147637"/>
              <a:gd name="connsiteX11" fmla="*/ 1554958 w 1776413"/>
              <a:gd name="connsiteY11" fmla="*/ 73819 h 147637"/>
              <a:gd name="connsiteX12" fmla="*/ 1331914 w 1776413"/>
              <a:gd name="connsiteY12" fmla="*/ 0 h 147637"/>
              <a:gd name="connsiteX13" fmla="*/ 1407321 w 1776413"/>
              <a:gd name="connsiteY13" fmla="*/ 0 h 147637"/>
              <a:gd name="connsiteX14" fmla="*/ 1481139 w 1776413"/>
              <a:gd name="connsiteY14" fmla="*/ 73819 h 147637"/>
              <a:gd name="connsiteX15" fmla="*/ 1407321 w 1776413"/>
              <a:gd name="connsiteY15" fmla="*/ 147637 h 147637"/>
              <a:gd name="connsiteX16" fmla="*/ 1331914 w 1776413"/>
              <a:gd name="connsiteY16" fmla="*/ 147637 h 147637"/>
              <a:gd name="connsiteX17" fmla="*/ 1405733 w 1776413"/>
              <a:gd name="connsiteY17" fmla="*/ 73819 h 147637"/>
              <a:gd name="connsiteX18" fmla="*/ 1184275 w 1776413"/>
              <a:gd name="connsiteY18" fmla="*/ 0 h 147637"/>
              <a:gd name="connsiteX19" fmla="*/ 1258095 w 1776413"/>
              <a:gd name="connsiteY19" fmla="*/ 0 h 147637"/>
              <a:gd name="connsiteX20" fmla="*/ 1331913 w 1776413"/>
              <a:gd name="connsiteY20" fmla="*/ 73819 h 147637"/>
              <a:gd name="connsiteX21" fmla="*/ 1258095 w 1776413"/>
              <a:gd name="connsiteY21" fmla="*/ 147637 h 147637"/>
              <a:gd name="connsiteX22" fmla="*/ 1184275 w 1776413"/>
              <a:gd name="connsiteY22" fmla="*/ 147637 h 147637"/>
              <a:gd name="connsiteX23" fmla="*/ 1258094 w 1776413"/>
              <a:gd name="connsiteY23" fmla="*/ 73819 h 147637"/>
              <a:gd name="connsiteX24" fmla="*/ 1036639 w 1776413"/>
              <a:gd name="connsiteY24" fmla="*/ 0 h 147637"/>
              <a:gd name="connsiteX25" fmla="*/ 1110458 w 1776413"/>
              <a:gd name="connsiteY25" fmla="*/ 0 h 147637"/>
              <a:gd name="connsiteX26" fmla="*/ 1184276 w 1776413"/>
              <a:gd name="connsiteY26" fmla="*/ 73819 h 147637"/>
              <a:gd name="connsiteX27" fmla="*/ 1110458 w 1776413"/>
              <a:gd name="connsiteY27" fmla="*/ 147637 h 147637"/>
              <a:gd name="connsiteX28" fmla="*/ 1036639 w 1776413"/>
              <a:gd name="connsiteY28" fmla="*/ 147637 h 147637"/>
              <a:gd name="connsiteX29" fmla="*/ 1110458 w 1776413"/>
              <a:gd name="connsiteY29" fmla="*/ 73819 h 147637"/>
              <a:gd name="connsiteX30" fmla="*/ 889000 w 1776413"/>
              <a:gd name="connsiteY30" fmla="*/ 0 h 147637"/>
              <a:gd name="connsiteX31" fmla="*/ 962820 w 1776413"/>
              <a:gd name="connsiteY31" fmla="*/ 0 h 147637"/>
              <a:gd name="connsiteX32" fmla="*/ 1036638 w 1776413"/>
              <a:gd name="connsiteY32" fmla="*/ 73819 h 147637"/>
              <a:gd name="connsiteX33" fmla="*/ 962820 w 1776413"/>
              <a:gd name="connsiteY33" fmla="*/ 147637 h 147637"/>
              <a:gd name="connsiteX34" fmla="*/ 889000 w 1776413"/>
              <a:gd name="connsiteY34" fmla="*/ 147637 h 147637"/>
              <a:gd name="connsiteX35" fmla="*/ 962819 w 1776413"/>
              <a:gd name="connsiteY35" fmla="*/ 73819 h 147637"/>
              <a:gd name="connsiteX36" fmla="*/ 739776 w 1776413"/>
              <a:gd name="connsiteY36" fmla="*/ 0 h 147637"/>
              <a:gd name="connsiteX37" fmla="*/ 815183 w 1776413"/>
              <a:gd name="connsiteY37" fmla="*/ 0 h 147637"/>
              <a:gd name="connsiteX38" fmla="*/ 889001 w 1776413"/>
              <a:gd name="connsiteY38" fmla="*/ 73819 h 147637"/>
              <a:gd name="connsiteX39" fmla="*/ 815183 w 1776413"/>
              <a:gd name="connsiteY39" fmla="*/ 147637 h 147637"/>
              <a:gd name="connsiteX40" fmla="*/ 739776 w 1776413"/>
              <a:gd name="connsiteY40" fmla="*/ 147637 h 147637"/>
              <a:gd name="connsiteX41" fmla="*/ 813595 w 1776413"/>
              <a:gd name="connsiteY41" fmla="*/ 73819 h 147637"/>
              <a:gd name="connsiteX42" fmla="*/ 592139 w 1776413"/>
              <a:gd name="connsiteY42" fmla="*/ 0 h 147637"/>
              <a:gd name="connsiteX43" fmla="*/ 665958 w 1776413"/>
              <a:gd name="connsiteY43" fmla="*/ 0 h 147637"/>
              <a:gd name="connsiteX44" fmla="*/ 739776 w 1776413"/>
              <a:gd name="connsiteY44" fmla="*/ 73819 h 147637"/>
              <a:gd name="connsiteX45" fmla="*/ 665958 w 1776413"/>
              <a:gd name="connsiteY45" fmla="*/ 147637 h 147637"/>
              <a:gd name="connsiteX46" fmla="*/ 592139 w 1776413"/>
              <a:gd name="connsiteY46" fmla="*/ 147637 h 147637"/>
              <a:gd name="connsiteX47" fmla="*/ 665958 w 1776413"/>
              <a:gd name="connsiteY47" fmla="*/ 73819 h 147637"/>
              <a:gd name="connsiteX48" fmla="*/ 444500 w 1776413"/>
              <a:gd name="connsiteY48" fmla="*/ 0 h 147637"/>
              <a:gd name="connsiteX49" fmla="*/ 518320 w 1776413"/>
              <a:gd name="connsiteY49" fmla="*/ 0 h 147637"/>
              <a:gd name="connsiteX50" fmla="*/ 592138 w 1776413"/>
              <a:gd name="connsiteY50" fmla="*/ 73819 h 147637"/>
              <a:gd name="connsiteX51" fmla="*/ 518320 w 1776413"/>
              <a:gd name="connsiteY51" fmla="*/ 147637 h 147637"/>
              <a:gd name="connsiteX52" fmla="*/ 444500 w 1776413"/>
              <a:gd name="connsiteY52" fmla="*/ 147637 h 147637"/>
              <a:gd name="connsiteX53" fmla="*/ 518319 w 1776413"/>
              <a:gd name="connsiteY53" fmla="*/ 73819 h 147637"/>
              <a:gd name="connsiteX54" fmla="*/ 296864 w 1776413"/>
              <a:gd name="connsiteY54" fmla="*/ 0 h 147637"/>
              <a:gd name="connsiteX55" fmla="*/ 370683 w 1776413"/>
              <a:gd name="connsiteY55" fmla="*/ 0 h 147637"/>
              <a:gd name="connsiteX56" fmla="*/ 444501 w 1776413"/>
              <a:gd name="connsiteY56" fmla="*/ 73819 h 147637"/>
              <a:gd name="connsiteX57" fmla="*/ 370683 w 1776413"/>
              <a:gd name="connsiteY57" fmla="*/ 147637 h 147637"/>
              <a:gd name="connsiteX58" fmla="*/ 296864 w 1776413"/>
              <a:gd name="connsiteY58" fmla="*/ 147637 h 147637"/>
              <a:gd name="connsiteX59" fmla="*/ 370683 w 1776413"/>
              <a:gd name="connsiteY59" fmla="*/ 73819 h 147637"/>
              <a:gd name="connsiteX60" fmla="*/ 147639 w 1776413"/>
              <a:gd name="connsiteY60" fmla="*/ 0 h 147637"/>
              <a:gd name="connsiteX61" fmla="*/ 223046 w 1776413"/>
              <a:gd name="connsiteY61" fmla="*/ 0 h 147637"/>
              <a:gd name="connsiteX62" fmla="*/ 296864 w 1776413"/>
              <a:gd name="connsiteY62" fmla="*/ 73819 h 147637"/>
              <a:gd name="connsiteX63" fmla="*/ 223046 w 1776413"/>
              <a:gd name="connsiteY63" fmla="*/ 147637 h 147637"/>
              <a:gd name="connsiteX64" fmla="*/ 147639 w 1776413"/>
              <a:gd name="connsiteY64" fmla="*/ 147637 h 147637"/>
              <a:gd name="connsiteX65" fmla="*/ 221458 w 1776413"/>
              <a:gd name="connsiteY65" fmla="*/ 73819 h 147637"/>
              <a:gd name="connsiteX66" fmla="*/ 0 w 1776413"/>
              <a:gd name="connsiteY66" fmla="*/ 0 h 147637"/>
              <a:gd name="connsiteX67" fmla="*/ 73820 w 1776413"/>
              <a:gd name="connsiteY67" fmla="*/ 0 h 147637"/>
              <a:gd name="connsiteX68" fmla="*/ 147638 w 1776413"/>
              <a:gd name="connsiteY68" fmla="*/ 73819 h 147637"/>
              <a:gd name="connsiteX69" fmla="*/ 73820 w 1776413"/>
              <a:gd name="connsiteY69" fmla="*/ 147637 h 147637"/>
              <a:gd name="connsiteX70" fmla="*/ 0 w 1776413"/>
              <a:gd name="connsiteY70" fmla="*/ 147637 h 147637"/>
              <a:gd name="connsiteX71" fmla="*/ 73819 w 1776413"/>
              <a:gd name="connsiteY71" fmla="*/ 73819 h 14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776413" h="147637">
                <a:moveTo>
                  <a:pt x="1628775" y="0"/>
                </a:moveTo>
                <a:lnTo>
                  <a:pt x="1702595" y="0"/>
                </a:lnTo>
                <a:lnTo>
                  <a:pt x="1776413" y="73819"/>
                </a:lnTo>
                <a:lnTo>
                  <a:pt x="1702595" y="147637"/>
                </a:lnTo>
                <a:lnTo>
                  <a:pt x="1628775" y="147637"/>
                </a:lnTo>
                <a:lnTo>
                  <a:pt x="1702594" y="73819"/>
                </a:lnTo>
                <a:close/>
                <a:moveTo>
                  <a:pt x="1481139" y="0"/>
                </a:moveTo>
                <a:lnTo>
                  <a:pt x="1554958" y="0"/>
                </a:lnTo>
                <a:lnTo>
                  <a:pt x="1628776" y="73819"/>
                </a:lnTo>
                <a:lnTo>
                  <a:pt x="1554958" y="147637"/>
                </a:lnTo>
                <a:lnTo>
                  <a:pt x="1481139" y="147637"/>
                </a:lnTo>
                <a:lnTo>
                  <a:pt x="1554958" y="73819"/>
                </a:lnTo>
                <a:close/>
                <a:moveTo>
                  <a:pt x="1331914" y="0"/>
                </a:moveTo>
                <a:lnTo>
                  <a:pt x="1407321" y="0"/>
                </a:lnTo>
                <a:lnTo>
                  <a:pt x="1481139" y="73819"/>
                </a:lnTo>
                <a:lnTo>
                  <a:pt x="1407321" y="147637"/>
                </a:lnTo>
                <a:lnTo>
                  <a:pt x="1331914" y="147637"/>
                </a:lnTo>
                <a:lnTo>
                  <a:pt x="1405733" y="73819"/>
                </a:lnTo>
                <a:close/>
                <a:moveTo>
                  <a:pt x="1184275" y="0"/>
                </a:moveTo>
                <a:lnTo>
                  <a:pt x="1258095" y="0"/>
                </a:lnTo>
                <a:lnTo>
                  <a:pt x="1331913" y="73819"/>
                </a:lnTo>
                <a:lnTo>
                  <a:pt x="1258095" y="147637"/>
                </a:lnTo>
                <a:lnTo>
                  <a:pt x="1184275" y="147637"/>
                </a:lnTo>
                <a:lnTo>
                  <a:pt x="1258094" y="73819"/>
                </a:lnTo>
                <a:close/>
                <a:moveTo>
                  <a:pt x="1036639" y="0"/>
                </a:moveTo>
                <a:lnTo>
                  <a:pt x="1110458" y="0"/>
                </a:lnTo>
                <a:lnTo>
                  <a:pt x="1184276" y="73819"/>
                </a:lnTo>
                <a:lnTo>
                  <a:pt x="1110458" y="147637"/>
                </a:lnTo>
                <a:lnTo>
                  <a:pt x="1036639" y="147637"/>
                </a:lnTo>
                <a:lnTo>
                  <a:pt x="1110458" y="73819"/>
                </a:lnTo>
                <a:close/>
                <a:moveTo>
                  <a:pt x="889000" y="0"/>
                </a:moveTo>
                <a:lnTo>
                  <a:pt x="962820" y="0"/>
                </a:lnTo>
                <a:lnTo>
                  <a:pt x="1036638" y="73819"/>
                </a:lnTo>
                <a:lnTo>
                  <a:pt x="962820" y="147637"/>
                </a:lnTo>
                <a:lnTo>
                  <a:pt x="889000" y="147637"/>
                </a:lnTo>
                <a:lnTo>
                  <a:pt x="962819" y="73819"/>
                </a:lnTo>
                <a:close/>
                <a:moveTo>
                  <a:pt x="739776" y="0"/>
                </a:moveTo>
                <a:lnTo>
                  <a:pt x="815183" y="0"/>
                </a:lnTo>
                <a:lnTo>
                  <a:pt x="889001" y="73819"/>
                </a:lnTo>
                <a:lnTo>
                  <a:pt x="815183" y="147637"/>
                </a:lnTo>
                <a:lnTo>
                  <a:pt x="739776" y="147637"/>
                </a:lnTo>
                <a:lnTo>
                  <a:pt x="813595" y="73819"/>
                </a:lnTo>
                <a:close/>
                <a:moveTo>
                  <a:pt x="592139" y="0"/>
                </a:moveTo>
                <a:lnTo>
                  <a:pt x="665958" y="0"/>
                </a:lnTo>
                <a:lnTo>
                  <a:pt x="739776" y="73819"/>
                </a:lnTo>
                <a:lnTo>
                  <a:pt x="665958" y="147637"/>
                </a:lnTo>
                <a:lnTo>
                  <a:pt x="592139" y="147637"/>
                </a:lnTo>
                <a:lnTo>
                  <a:pt x="665958" y="73819"/>
                </a:lnTo>
                <a:close/>
                <a:moveTo>
                  <a:pt x="444500" y="0"/>
                </a:moveTo>
                <a:lnTo>
                  <a:pt x="518320" y="0"/>
                </a:lnTo>
                <a:lnTo>
                  <a:pt x="592138" y="73819"/>
                </a:lnTo>
                <a:lnTo>
                  <a:pt x="518320" y="147637"/>
                </a:lnTo>
                <a:lnTo>
                  <a:pt x="444500" y="147637"/>
                </a:lnTo>
                <a:lnTo>
                  <a:pt x="518319" y="73819"/>
                </a:lnTo>
                <a:close/>
                <a:moveTo>
                  <a:pt x="296864" y="0"/>
                </a:moveTo>
                <a:lnTo>
                  <a:pt x="370683" y="0"/>
                </a:lnTo>
                <a:lnTo>
                  <a:pt x="444501" y="73819"/>
                </a:lnTo>
                <a:lnTo>
                  <a:pt x="370683" y="147637"/>
                </a:lnTo>
                <a:lnTo>
                  <a:pt x="296864" y="147637"/>
                </a:lnTo>
                <a:lnTo>
                  <a:pt x="370683" y="73819"/>
                </a:lnTo>
                <a:close/>
                <a:moveTo>
                  <a:pt x="147639" y="0"/>
                </a:moveTo>
                <a:lnTo>
                  <a:pt x="223046" y="0"/>
                </a:lnTo>
                <a:lnTo>
                  <a:pt x="296864" y="73819"/>
                </a:lnTo>
                <a:lnTo>
                  <a:pt x="223046" y="147637"/>
                </a:lnTo>
                <a:lnTo>
                  <a:pt x="147639" y="147637"/>
                </a:lnTo>
                <a:lnTo>
                  <a:pt x="221458" y="73819"/>
                </a:lnTo>
                <a:close/>
                <a:moveTo>
                  <a:pt x="0" y="0"/>
                </a:moveTo>
                <a:lnTo>
                  <a:pt x="73820" y="0"/>
                </a:lnTo>
                <a:lnTo>
                  <a:pt x="147638" y="73819"/>
                </a:lnTo>
                <a:lnTo>
                  <a:pt x="73820" y="147637"/>
                </a:lnTo>
                <a:lnTo>
                  <a:pt x="0" y="147637"/>
                </a:lnTo>
                <a:lnTo>
                  <a:pt x="73819" y="738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3687797" y="3533878"/>
            <a:ext cx="2296572" cy="2053213"/>
            <a:chOff x="3687797" y="3389642"/>
            <a:chExt cx="2296572" cy="2053213"/>
          </a:xfrm>
        </p:grpSpPr>
        <p:cxnSp>
          <p:nvCxnSpPr>
            <p:cNvPr id="37" name="MH_Other_2"/>
            <p:cNvCxnSpPr>
              <a:cxnSpLocks noChangeShapeType="1"/>
            </p:cNvCxnSpPr>
            <p:nvPr>
              <p:custDataLst>
                <p:tags r:id="rId2"/>
              </p:custDataLst>
            </p:nvPr>
          </p:nvCxnSpPr>
          <p:spPr bwMode="auto">
            <a:xfrm>
              <a:off x="4708267" y="4393754"/>
              <a:ext cx="1276102" cy="2044"/>
            </a:xfrm>
            <a:prstGeom prst="line">
              <a:avLst/>
            </a:prstGeom>
            <a:noFill/>
            <a:ln w="44450">
              <a:solidFill>
                <a:schemeClr val="accent1"/>
              </a:solidFill>
              <a:rou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6" name="MH_SubTitle_2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687797" y="4790490"/>
              <a:ext cx="1588991" cy="652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nb-NO" sz="2400" dirty="0">
                  <a:latin typeface="+mj-lt"/>
                  <a:ea typeface="+mj-ea"/>
                  <a:cs typeface="+mj-cs"/>
                </a:rPr>
                <a:t>1978</a:t>
              </a:r>
              <a:endParaRPr lang="en-US" altLang="nb-NO" sz="2400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7" name="MH_Other_6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 flipV="1">
              <a:off x="4170425" y="3389642"/>
              <a:ext cx="345610" cy="732122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sysDot"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da-DK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MH_Other_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336072" y="4207656"/>
              <a:ext cx="374242" cy="374242"/>
            </a:xfrm>
            <a:prstGeom prst="ellipse">
              <a:avLst/>
            </a:prstGeom>
            <a:noFill/>
            <a:ln w="47625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nb-NO">
                <a:solidFill>
                  <a:srgbClr val="FFFFFF"/>
                </a:solidFill>
              </a:endParaRPr>
            </a:p>
          </p:txBody>
        </p:sp>
      </p:grpSp>
      <p:grpSp>
        <p:nvGrpSpPr>
          <p:cNvPr id="2" name="组合 1"/>
          <p:cNvGrpSpPr/>
          <p:nvPr>
            <p:custDataLst>
              <p:tags r:id="rId6"/>
            </p:custDataLst>
          </p:nvPr>
        </p:nvGrpSpPr>
        <p:grpSpPr>
          <a:xfrm>
            <a:off x="2111073" y="3533878"/>
            <a:ext cx="2224407" cy="2053213"/>
            <a:chOff x="2111073" y="3578328"/>
            <a:chExt cx="2224407" cy="2053213"/>
          </a:xfrm>
        </p:grpSpPr>
        <p:sp>
          <p:nvSpPr>
            <p:cNvPr id="2055" name="MH_SubTitle_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111073" y="4979176"/>
              <a:ext cx="1472425" cy="652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nb-NO" sz="2400" dirty="0">
                  <a:latin typeface="+mj-lt"/>
                  <a:ea typeface="+mj-ea"/>
                  <a:cs typeface="+mj-cs"/>
                </a:rPr>
                <a:t>1949</a:t>
              </a:r>
              <a:endParaRPr lang="en-US" altLang="nb-NO" sz="2400" dirty="0"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36" name="MH_Other_1"/>
            <p:cNvCxnSpPr>
              <a:cxnSpLocks noChangeShapeType="1"/>
              <a:stCxn id="54" idx="6"/>
              <a:endCxn id="53" idx="2"/>
            </p:cNvCxnSpPr>
            <p:nvPr>
              <p:custDataLst>
                <p:tags r:id="rId8"/>
              </p:custDataLst>
            </p:nvPr>
          </p:nvCxnSpPr>
          <p:spPr bwMode="auto">
            <a:xfrm flipV="1">
              <a:off x="3047065" y="4567338"/>
              <a:ext cx="1288415" cy="15875"/>
            </a:xfrm>
            <a:prstGeom prst="line">
              <a:avLst/>
            </a:prstGeom>
            <a:noFill/>
            <a:ln w="44450">
              <a:solidFill>
                <a:schemeClr val="accent1"/>
              </a:solidFill>
              <a:rou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" name="MH_Other_5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H="1" flipV="1">
              <a:off x="2509857" y="3578328"/>
              <a:ext cx="347656" cy="732122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sysDot"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da-DK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MH_Other_1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673458" y="4396342"/>
              <a:ext cx="374241" cy="374242"/>
            </a:xfrm>
            <a:prstGeom prst="ellipse">
              <a:avLst/>
            </a:prstGeom>
            <a:noFill/>
            <a:ln w="47625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nb-NO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11"/>
            </p:custDataLst>
          </p:nvPr>
        </p:nvGrpSpPr>
        <p:grpSpPr>
          <a:xfrm>
            <a:off x="5381084" y="3578328"/>
            <a:ext cx="2259764" cy="2053213"/>
            <a:chOff x="5381084" y="3389642"/>
            <a:chExt cx="2259764" cy="2053213"/>
          </a:xfrm>
        </p:grpSpPr>
        <p:cxnSp>
          <p:nvCxnSpPr>
            <p:cNvPr id="38" name="MH_Other_3"/>
            <p:cNvCxnSpPr>
              <a:cxnSpLocks noChangeShapeType="1"/>
            </p:cNvCxnSpPr>
            <p:nvPr>
              <p:custDataLst>
                <p:tags r:id="rId12"/>
              </p:custDataLst>
            </p:nvPr>
          </p:nvCxnSpPr>
          <p:spPr bwMode="auto">
            <a:xfrm>
              <a:off x="6362702" y="4393754"/>
              <a:ext cx="1278146" cy="2044"/>
            </a:xfrm>
            <a:prstGeom prst="line">
              <a:avLst/>
            </a:prstGeom>
            <a:noFill/>
            <a:ln w="44450">
              <a:solidFill>
                <a:schemeClr val="accent1"/>
              </a:solidFill>
              <a:rou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7" name="MH_SubTitle_3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381084" y="4790490"/>
              <a:ext cx="1584901" cy="652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nb-NO" sz="2400" dirty="0">
                  <a:latin typeface="+mj-lt"/>
                  <a:ea typeface="+mj-ea"/>
                  <a:cs typeface="+mj-cs"/>
                </a:rPr>
                <a:t>1989</a:t>
              </a:r>
              <a:endParaRPr lang="en-US" altLang="nb-NO" sz="2400" dirty="0">
                <a:latin typeface="+mj-lt"/>
                <a:ea typeface="+mj-ea"/>
                <a:cs typeface="+mj-cs"/>
              </a:endParaRPr>
            </a:p>
            <a:p>
              <a:pPr algn="ctr" eaLnBrk="1" hangingPunct="1">
                <a:defRPr/>
              </a:pPr>
              <a:r>
                <a:rPr lang="en-US" altLang="nb-NO" sz="2400" dirty="0">
                  <a:latin typeface="+mj-lt"/>
                  <a:ea typeface="+mj-ea"/>
                  <a:cs typeface="+mj-cs"/>
                </a:rPr>
                <a:t>(1990s)</a:t>
              </a:r>
              <a:endParaRPr lang="en-US" altLang="nb-NO" sz="2400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9" name="MH_Other_7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H="1" flipV="1">
              <a:off x="5806453" y="3389642"/>
              <a:ext cx="345610" cy="732122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sysDot"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da-DK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MH_Other_11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982325" y="4207656"/>
              <a:ext cx="374241" cy="374242"/>
            </a:xfrm>
            <a:prstGeom prst="ellipse">
              <a:avLst/>
            </a:prstGeom>
            <a:noFill/>
            <a:ln w="47625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nb-NO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6"/>
            </p:custDataLst>
          </p:nvPr>
        </p:nvGrpSpPr>
        <p:grpSpPr>
          <a:xfrm>
            <a:off x="7072329" y="3578328"/>
            <a:ext cx="2231133" cy="2053213"/>
            <a:chOff x="7072329" y="3389642"/>
            <a:chExt cx="2231133" cy="2053213"/>
          </a:xfrm>
        </p:grpSpPr>
        <p:cxnSp>
          <p:nvCxnSpPr>
            <p:cNvPr id="39" name="MH_Other_4"/>
            <p:cNvCxnSpPr>
              <a:cxnSpLocks noChangeShapeType="1"/>
            </p:cNvCxnSpPr>
            <p:nvPr>
              <p:custDataLst>
                <p:tags r:id="rId17"/>
              </p:custDataLst>
            </p:nvPr>
          </p:nvCxnSpPr>
          <p:spPr bwMode="auto">
            <a:xfrm>
              <a:off x="8027360" y="4393754"/>
              <a:ext cx="1276102" cy="2044"/>
            </a:xfrm>
            <a:prstGeom prst="line">
              <a:avLst/>
            </a:prstGeom>
            <a:noFill/>
            <a:ln w="44450">
              <a:solidFill>
                <a:schemeClr val="accent1"/>
              </a:solidFill>
              <a:rou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8" name="MH_SubTitle_4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72329" y="4790490"/>
              <a:ext cx="1591037" cy="652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nb-NO" sz="2400" dirty="0">
                  <a:latin typeface="+mj-lt"/>
                  <a:ea typeface="+mj-ea"/>
                  <a:cs typeface="+mj-cs"/>
                </a:rPr>
                <a:t>present</a:t>
              </a:r>
              <a:endParaRPr lang="en-US" altLang="nb-NO" sz="2400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51" name="MH_Other_8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H="1" flipV="1">
              <a:off x="7440435" y="3389642"/>
              <a:ext cx="347656" cy="732122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sysDot"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da-DK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MH_Other_12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671523" y="4207656"/>
              <a:ext cx="374241" cy="374242"/>
            </a:xfrm>
            <a:prstGeom prst="ellipse">
              <a:avLst/>
            </a:prstGeom>
            <a:noFill/>
            <a:ln w="47625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nb-NO">
                <a:solidFill>
                  <a:srgbClr val="FFFFFF"/>
                </a:solidFill>
              </a:endParaRPr>
            </a:p>
          </p:txBody>
        </p:sp>
      </p:grpSp>
      <p:sp>
        <p:nvSpPr>
          <p:cNvPr id="57" name="MH_SubTitle_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9124736" y="3898403"/>
            <a:ext cx="1354578" cy="1352110"/>
          </a:xfrm>
          <a:prstGeom prst="ellipse">
            <a:avLst/>
          </a:prstGeom>
          <a:solidFill>
            <a:schemeClr val="accent1"/>
          </a:solidFill>
          <a:ln w="47625">
            <a:noFill/>
            <a:rou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nb-NO" dirty="0">
                <a:solidFill>
                  <a:schemeClr val="bg1"/>
                </a:solidFill>
              </a:rPr>
              <a:t>stage</a:t>
            </a:r>
            <a:endParaRPr lang="en-US" altLang="nb-NO" dirty="0">
              <a:solidFill>
                <a:schemeClr val="bg1"/>
              </a:solidFill>
            </a:endParaRPr>
          </a:p>
        </p:txBody>
      </p:sp>
      <p:sp>
        <p:nvSpPr>
          <p:cNvPr id="28" name="文本框 27"/>
          <p:cNvSpPr txBox="1"/>
          <p:nvPr>
            <p:custDataLst>
              <p:tags r:id="rId22"/>
            </p:custDataLst>
          </p:nvPr>
        </p:nvSpPr>
        <p:spPr>
          <a:xfrm>
            <a:off x="558801" y="678429"/>
            <a:ext cx="11056060" cy="6995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 i="0" baseline="0">
                <a:solidFill>
                  <a:srgbClr val="71291E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</a:lstStyle>
          <a:p>
            <a:pPr>
              <a:defRPr/>
            </a:pPr>
            <a:r>
              <a:rPr lang="zh-CN" altLang="en-US" sz="3600" dirty="0">
                <a:solidFill>
                  <a:schemeClr val="accent1"/>
                </a:solidFill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  <a:sym typeface="+mn-ea"/>
              </a:rPr>
              <a:t>The Development of Contemporary Literature</a:t>
            </a:r>
            <a:endParaRPr lang="zh-CN" altLang="en-US" sz="3600" dirty="0">
              <a:solidFill>
                <a:schemeClr val="accent1"/>
              </a:solidFill>
              <a:latin typeface="Times New Roman" panose="02020603050405020304" charset="0"/>
              <a:ea typeface="新宋体" panose="0201060903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79800" y="3692525"/>
            <a:ext cx="233045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4000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Ⅰ</a:t>
            </a:r>
            <a:endParaRPr lang="en-US" altLang="zh-CN" sz="4000" dirty="0" smtClean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00955" y="3690620"/>
            <a:ext cx="280035" cy="891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4000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Ⅱ</a:t>
            </a:r>
            <a:endParaRPr lang="en-US" altLang="zh-CN" sz="4000" dirty="0" smtClean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555105" y="3730625"/>
            <a:ext cx="670560" cy="8115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3600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Ⅲ</a:t>
            </a:r>
            <a:endParaRPr lang="en-US" altLang="zh-CN" sz="3600" dirty="0" smtClean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28750" y="1822450"/>
            <a:ext cx="3786505" cy="6508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400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</a:t>
            </a:r>
            <a:r>
              <a:rPr lang="zh-CN" altLang="en-US" sz="2800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Early Stage of Socialism</a:t>
            </a:r>
            <a:r>
              <a:rPr lang="zh-CN" altLang="en-US" sz="1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左大括号 10"/>
          <p:cNvSpPr/>
          <p:nvPr/>
        </p:nvSpPr>
        <p:spPr>
          <a:xfrm rot="5400000">
            <a:off x="2877820" y="1974215"/>
            <a:ext cx="723265" cy="1862455"/>
          </a:xfrm>
          <a:prstGeom prst="leftBrace">
            <a:avLst>
              <a:gd name="adj1" fmla="val 8333"/>
              <a:gd name="adj2" fmla="val 5001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左大括号 11"/>
          <p:cNvSpPr/>
          <p:nvPr/>
        </p:nvSpPr>
        <p:spPr>
          <a:xfrm rot="5400000">
            <a:off x="5617210" y="1443355"/>
            <a:ext cx="723900" cy="2924810"/>
          </a:xfrm>
          <a:prstGeom prst="leftBrace">
            <a:avLst>
              <a:gd name="adj1" fmla="val 8333"/>
              <a:gd name="adj2" fmla="val 4768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354320" y="1822450"/>
            <a:ext cx="1871345" cy="6508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800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New Period</a:t>
            </a:r>
            <a:endParaRPr lang="en-US" altLang="zh-CN" sz="2800" dirty="0" smtClean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14" name="MH_Other_6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 flipV="1">
            <a:off x="3583685" y="4770223"/>
            <a:ext cx="345610" cy="732122"/>
          </a:xfrm>
          <a:prstGeom prst="line">
            <a:avLst/>
          </a:prstGeom>
          <a:noFill/>
          <a:ln w="19050">
            <a:solidFill>
              <a:schemeClr val="accent1"/>
            </a:solidFill>
            <a:prstDash val="sysDot"/>
            <a:round/>
          </a:ln>
          <a:effectLst/>
        </p:spPr>
        <p:txBody>
          <a:bodyPr/>
          <a:p>
            <a:pPr>
              <a:defRPr/>
            </a:pPr>
            <a:endParaRPr lang="da-DK" kern="0">
              <a:solidFill>
                <a:sysClr val="windowText" lastClr="000000"/>
              </a:solidFill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673350" y="5502275"/>
            <a:ext cx="50800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2000" b="0">
                <a:latin typeface="Times New Roman" panose="02020603050405020304" charset="0"/>
                <a:cs typeface="Times New Roman" panose="02020603050405020304" charset="0"/>
              </a:rPr>
              <a:t>Great Cultural Revolution</a:t>
            </a:r>
            <a:endParaRPr lang="en-US" sz="2000" b="0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       (1966-1976)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2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3" grpId="1"/>
      <p:bldP spid="7" grpId="1"/>
      <p:bldP spid="8" grpId="1"/>
      <p:bldP spid="100" grpId="0"/>
      <p:bldP spid="100" grpId="1"/>
      <p:bldP spid="9" grpId="0"/>
      <p:bldP spid="11" grpId="0" animBg="1"/>
      <p:bldP spid="9" grpId="1"/>
      <p:bldP spid="11" grpId="1" animBg="1"/>
      <p:bldP spid="13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007485" y="2921000"/>
            <a:ext cx="5536565" cy="1577340"/>
          </a:xfrm>
        </p:spPr>
        <p:txBody>
          <a:bodyPr>
            <a:normAutofit fontScale="90000"/>
          </a:bodyPr>
          <a:lstStyle/>
          <a:p>
            <a:r>
              <a:rPr lang="zh-CN" altLang="en-US" sz="4000" dirty="0" smtClean="0"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The First Stage: </a:t>
            </a:r>
            <a:br>
              <a:rPr lang="zh-CN" altLang="en-US" sz="4000" dirty="0" smtClean="0"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</a:br>
            <a:r>
              <a:rPr lang="zh-CN" altLang="en-US" sz="4000" dirty="0" smtClean="0"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Early Stage of Socialism</a:t>
            </a:r>
            <a:br>
              <a:rPr lang="zh-CN" altLang="en-US" sz="4000" dirty="0" smtClean="0"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</a:br>
            <a:r>
              <a:rPr lang="zh-CN" altLang="en-US" sz="4000" dirty="0" smtClean="0"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 (1949-1978)</a:t>
            </a:r>
            <a:br>
              <a:rPr lang="zh-CN" altLang="en-US" dirty="0" smtClean="0">
                <a:latin typeface="+mj-lt"/>
                <a:ea typeface="+mj-ea"/>
              </a:rPr>
            </a:br>
            <a:endParaRPr lang="zh-CN" altLang="en-US" dirty="0">
              <a:latin typeface="+mj-lt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1"/>
          <p:cNvSpPr/>
          <p:nvPr>
            <p:custDataLst>
              <p:tags r:id="rId1"/>
            </p:custDataLst>
          </p:nvPr>
        </p:nvSpPr>
        <p:spPr>
          <a:xfrm rot="3660000">
            <a:off x="8942705" y="3884295"/>
            <a:ext cx="506095" cy="444500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271595" y="0"/>
                </a:moveTo>
                <a:lnTo>
                  <a:pt x="271595" y="198572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0" y="198572"/>
                </a:lnTo>
                <a:lnTo>
                  <a:pt x="67899" y="198572"/>
                </a:lnTo>
                <a:lnTo>
                  <a:pt x="67899" y="0"/>
                </a:lnTo>
                <a:lnTo>
                  <a:pt x="271595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txBody>
          <a:bodyPr lIns="79429" tIns="0" rIns="79429" bIns="101848" spcCol="1270" anchor="ctr">
            <a:normAutofit/>
          </a:bodyPr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MH_SubTitle_1"/>
          <p:cNvSpPr/>
          <p:nvPr>
            <p:custDataLst>
              <p:tags r:id="rId2"/>
            </p:custDataLst>
          </p:nvPr>
        </p:nvSpPr>
        <p:spPr>
          <a:xfrm>
            <a:off x="993140" y="1770380"/>
            <a:ext cx="2810402" cy="1764925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>
            <a:outerShdw blurRad="63500" sx="101000" sy="101000" algn="ctr" rotWithShape="0">
              <a:prstClr val="black">
                <a:alpha val="8000"/>
              </a:prstClr>
            </a:outerShdw>
          </a:effectLst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2000" kern="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The First National Congress of Literature and Art</a:t>
            </a:r>
            <a:endParaRPr lang="zh-CN" altLang="en-US" sz="2000" kern="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defRPr/>
            </a:pPr>
            <a:r>
              <a:rPr lang="en-US" altLang="zh-CN" sz="2000" kern="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(1949)</a:t>
            </a:r>
            <a:endParaRPr lang="en-US" altLang="zh-CN" sz="2000" kern="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MH_Other_2"/>
          <p:cNvSpPr/>
          <p:nvPr>
            <p:custDataLst>
              <p:tags r:id="rId3"/>
            </p:custDataLst>
          </p:nvPr>
        </p:nvSpPr>
        <p:spPr>
          <a:xfrm>
            <a:off x="4091132" y="2333262"/>
            <a:ext cx="431202" cy="507906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txBody>
          <a:bodyPr lIns="0" tIns="79429" rIns="101848" bIns="79429" spcCol="1270" anchor="ctr">
            <a:normAutofit/>
          </a:bodyPr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2" name="MH_SubTitle_2"/>
          <p:cNvSpPr/>
          <p:nvPr>
            <p:custDataLst>
              <p:tags r:id="rId4"/>
            </p:custDataLst>
          </p:nvPr>
        </p:nvSpPr>
        <p:spPr>
          <a:xfrm>
            <a:off x="4740275" y="1769745"/>
            <a:ext cx="3133090" cy="1765300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  <a:effectLst>
            <a:outerShdw blurRad="63500" sx="101000" sy="101000" algn="ctr" rotWithShape="0">
              <a:prstClr val="black">
                <a:alpha val="8000"/>
              </a:prstClr>
            </a:outerShdw>
          </a:effectLst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2000" kern="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</a:t>
            </a:r>
            <a:r>
              <a:rPr lang="en-US" altLang="zh-CN" sz="2000" kern="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Second</a:t>
            </a:r>
            <a:r>
              <a:rPr lang="zh-CN" altLang="en-US" sz="2000" kern="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National Congress of Literature and Art</a:t>
            </a:r>
            <a:endParaRPr lang="zh-CN" altLang="en-US" sz="2000" kern="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>
              <a:defRPr/>
            </a:pPr>
            <a:r>
              <a:rPr lang="en-US" altLang="zh-CN" sz="2000" kern="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(1953)</a:t>
            </a:r>
            <a:endParaRPr lang="en-US" altLang="zh-CN" sz="2000" kern="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MH_Other_3"/>
          <p:cNvSpPr/>
          <p:nvPr>
            <p:custDataLst>
              <p:tags r:id="rId5"/>
            </p:custDataLst>
          </p:nvPr>
        </p:nvSpPr>
        <p:spPr>
          <a:xfrm>
            <a:off x="8194804" y="2332918"/>
            <a:ext cx="431202" cy="507906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txBody>
          <a:bodyPr lIns="0" tIns="79429" rIns="101848" bIns="79429" spcCol="1270" anchor="ctr">
            <a:normAutofit/>
          </a:bodyPr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8" name="MH_SubTitle_3"/>
          <p:cNvSpPr/>
          <p:nvPr>
            <p:custDataLst>
              <p:tags r:id="rId6"/>
            </p:custDataLst>
          </p:nvPr>
        </p:nvSpPr>
        <p:spPr>
          <a:xfrm>
            <a:off x="8804275" y="1769745"/>
            <a:ext cx="2670810" cy="1765300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>
            <a:outerShdw blurRad="63500" sx="101000" sy="101000" algn="ctr" rotWithShape="0">
              <a:prstClr val="black">
                <a:alpha val="8000"/>
              </a:prstClr>
            </a:outerShdw>
          </a:effectLst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2000" kern="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The Literary Movement in the 1950s and 1960s</a:t>
            </a:r>
            <a:endParaRPr lang="zh-CN" altLang="en-US" sz="2000" kern="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MH_SubTitle_4"/>
          <p:cNvSpPr/>
          <p:nvPr>
            <p:custDataLst>
              <p:tags r:id="rId7"/>
            </p:custDataLst>
          </p:nvPr>
        </p:nvSpPr>
        <p:spPr>
          <a:xfrm>
            <a:off x="6255385" y="4403090"/>
            <a:ext cx="2547620" cy="1570990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  <a:effectLst>
            <a:outerShdw blurRad="63500" sx="101000" sy="101000" algn="ctr" rotWithShape="0">
              <a:prstClr val="black">
                <a:alpha val="8000"/>
              </a:prstClr>
            </a:outerShdw>
          </a:effectLst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2000" kern="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Double Hundred Guideline </a:t>
            </a:r>
            <a:endParaRPr lang="zh-CN" altLang="en-US" sz="2000" kern="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defRPr/>
            </a:pPr>
            <a:r>
              <a:rPr lang="en-US" altLang="zh-CN" sz="2000" kern="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(1956)</a:t>
            </a:r>
            <a:endParaRPr lang="en-US" altLang="zh-CN" sz="2000" kern="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5" name="MH_Other_4"/>
          <p:cNvSpPr/>
          <p:nvPr>
            <p:custDataLst>
              <p:tags r:id="rId8"/>
            </p:custDataLst>
          </p:nvPr>
        </p:nvSpPr>
        <p:spPr>
          <a:xfrm>
            <a:off x="5483466" y="4897514"/>
            <a:ext cx="431202" cy="505833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339494" y="317715"/>
                </a:moveTo>
                <a:lnTo>
                  <a:pt x="169747" y="317715"/>
                </a:lnTo>
                <a:lnTo>
                  <a:pt x="169747" y="397144"/>
                </a:lnTo>
                <a:lnTo>
                  <a:pt x="0" y="198572"/>
                </a:lnTo>
                <a:lnTo>
                  <a:pt x="169747" y="0"/>
                </a:lnTo>
                <a:lnTo>
                  <a:pt x="169747" y="79429"/>
                </a:lnTo>
                <a:lnTo>
                  <a:pt x="339494" y="79429"/>
                </a:lnTo>
                <a:lnTo>
                  <a:pt x="339494" y="31771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txBody>
          <a:bodyPr lIns="101847" tIns="79430" rIns="0" bIns="79429" spcCol="1270" anchor="ctr">
            <a:normAutofit/>
          </a:bodyPr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8" name="MH_SubTitle_5"/>
          <p:cNvSpPr/>
          <p:nvPr>
            <p:custDataLst>
              <p:tags r:id="rId9"/>
            </p:custDataLst>
          </p:nvPr>
        </p:nvSpPr>
        <p:spPr>
          <a:xfrm>
            <a:off x="2036445" y="4403090"/>
            <a:ext cx="3168015" cy="1570990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>
            <a:outerShdw blurRad="63500" sx="101000" sy="101000" algn="ctr" rotWithShape="0">
              <a:prstClr val="black">
                <a:alpha val="8000"/>
              </a:prstClr>
            </a:outerShdw>
          </a:effectLst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2000" kern="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the 10-years Great Cultural Revolution</a:t>
            </a:r>
            <a:endParaRPr lang="zh-CN" altLang="en-US" sz="2000" kern="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defRPr/>
            </a:pPr>
            <a:r>
              <a:rPr lang="en-US" altLang="zh-CN" sz="2000" kern="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(1966-1976)</a:t>
            </a:r>
            <a:endParaRPr lang="en-US" altLang="zh-CN" sz="2000" kern="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78" name="MH_PageTitle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57861" y="705734"/>
            <a:ext cx="11056060" cy="699595"/>
          </a:xfrm>
        </p:spPr>
        <p:txBody>
          <a:bodyPr/>
          <a:p>
            <a:pPr eaLnBrk="1" hangingPunct="1"/>
            <a:r>
              <a:rPr lang="zh-CN" altLang="en-US" dirty="0" smtClean="0">
                <a:latin typeface="+mj-lt"/>
                <a:ea typeface="+mj-ea"/>
              </a:rPr>
              <a:t>The First Stage: Early Stage of Socialism (1949-1978)</a:t>
            </a:r>
            <a:endParaRPr lang="zh-CN" altLang="en-US" dirty="0" smtClean="0">
              <a:latin typeface="+mj-lt"/>
              <a:ea typeface="+mj-ea"/>
            </a:endParaRPr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4" grpId="0" animBg="1"/>
      <p:bldP spid="22" grpId="0" animBg="1"/>
      <p:bldP spid="4" grpId="1" animBg="1"/>
      <p:bldP spid="22" grpId="1" animBg="1"/>
      <p:bldP spid="25" grpId="0" animBg="1"/>
      <p:bldP spid="28" grpId="0" animBg="1"/>
      <p:bldP spid="25" grpId="1" animBg="1"/>
      <p:bldP spid="28" grpId="1" animBg="1"/>
      <p:bldP spid="9" grpId="0" animBg="1"/>
      <p:bldP spid="12" grpId="0" animBg="1"/>
      <p:bldP spid="9" grpId="1" animBg="1"/>
      <p:bldP spid="12" grpId="1" animBg="1"/>
      <p:bldP spid="15" grpId="0" animBg="1"/>
      <p:bldP spid="18" grpId="0" animBg="1"/>
      <p:bldP spid="15" grpId="1" animBg="1"/>
      <p:bldP spid="1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杨沫"/>
          <p:cNvPicPr>
            <a:picLocks noChangeAspect="1"/>
          </p:cNvPicPr>
          <p:nvPr/>
        </p:nvPicPr>
        <p:blipFill>
          <a:blip r:embed="rId1"/>
          <a:srcRect l="-1755" t="618" r="210" b="10276"/>
          <a:stretch>
            <a:fillRect/>
          </a:stretch>
        </p:blipFill>
        <p:spPr>
          <a:xfrm>
            <a:off x="619125" y="1005205"/>
            <a:ext cx="5982335" cy="3468370"/>
          </a:xfrm>
          <a:prstGeom prst="rect">
            <a:avLst/>
          </a:prstGeom>
        </p:spPr>
      </p:pic>
      <p:pic>
        <p:nvPicPr>
          <p:cNvPr id="5" name="图片 4" descr="青春之歌"/>
          <p:cNvPicPr>
            <a:picLocks noChangeAspect="1"/>
          </p:cNvPicPr>
          <p:nvPr/>
        </p:nvPicPr>
        <p:blipFill>
          <a:blip r:embed="rId2"/>
          <a:srcRect t="7227" r="-125" b="10347"/>
          <a:stretch>
            <a:fillRect/>
          </a:stretch>
        </p:blipFill>
        <p:spPr>
          <a:xfrm>
            <a:off x="7303770" y="1005205"/>
            <a:ext cx="4286885" cy="50907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794760" y="5365115"/>
            <a:ext cx="3303270" cy="7308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32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The</a:t>
            </a: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Song of Youth</a:t>
            </a: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82545" y="4580255"/>
            <a:ext cx="1692275" cy="7308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Yang Mo </a:t>
            </a:r>
            <a:endParaRPr lang="en-US" altLang="zh-CN" sz="3200" b="1" dirty="0" smtClean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charset="0"/>
              <a:ea typeface="+mj-ea"/>
              <a:cs typeface="Times New Roman" panose="02020603050405020304" charset="0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3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161415" y="5699125"/>
            <a:ext cx="4008755" cy="5295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</a:lstStyle>
          <a:p>
            <a:pPr algn="l"/>
            <a:r>
              <a:rPr lang="en-US" altLang="zh-CN" dirty="0">
                <a:latin typeface="Times New Roman" panose="02020603050405020304" charset="0"/>
                <a:ea typeface="+mj-ea"/>
                <a:cs typeface="Times New Roman" panose="02020603050405020304" charset="0"/>
              </a:rPr>
              <a:t>      He Jingzhi</a:t>
            </a:r>
            <a:endParaRPr lang="en-US" altLang="zh-CN" sz="2800" i="1" dirty="0"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pic>
        <p:nvPicPr>
          <p:cNvPr id="3" name="图片 2" descr="贺敬之"/>
          <p:cNvPicPr>
            <a:picLocks noChangeAspect="1"/>
          </p:cNvPicPr>
          <p:nvPr/>
        </p:nvPicPr>
        <p:blipFill>
          <a:blip r:embed="rId2"/>
          <a:srcRect r="317" b="11950"/>
          <a:stretch>
            <a:fillRect/>
          </a:stretch>
        </p:blipFill>
        <p:spPr>
          <a:xfrm>
            <a:off x="716280" y="969645"/>
            <a:ext cx="3687445" cy="4588510"/>
          </a:xfrm>
          <a:prstGeom prst="rect">
            <a:avLst/>
          </a:prstGeom>
        </p:spPr>
      </p:pic>
      <p:pic>
        <p:nvPicPr>
          <p:cNvPr id="5" name="图片 4" descr="贺敬之白毛女"/>
          <p:cNvPicPr>
            <a:picLocks noChangeAspect="1"/>
          </p:cNvPicPr>
          <p:nvPr/>
        </p:nvPicPr>
        <p:blipFill>
          <a:blip r:embed="rId3"/>
          <a:srcRect r="83" b="10404"/>
          <a:stretch>
            <a:fillRect/>
          </a:stretch>
        </p:blipFill>
        <p:spPr>
          <a:xfrm>
            <a:off x="4763770" y="970280"/>
            <a:ext cx="6821170" cy="45878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167120" y="5699125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127000"/>
            <a:r>
              <a:rPr lang="en-US" altLang="zh-CN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charset="0"/>
                <a:ea typeface="+mj-ea"/>
                <a:cs typeface="Times New Roman" panose="02020603050405020304" charset="0"/>
              </a:rPr>
              <a:t>The White-haired Girl</a:t>
            </a:r>
            <a:endParaRPr lang="en-US" altLang="zh-CN" sz="28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78890" y="5038090"/>
            <a:ext cx="3407410" cy="951865"/>
          </a:xfrm>
        </p:spPr>
        <p:txBody>
          <a:bodyPr>
            <a:normAutofit/>
          </a:bodyPr>
          <a:lstStyle/>
          <a:p>
            <a:pPr algn="l"/>
            <a:r>
              <a:rPr lang="en-US" altLang="zh-CN" dirty="0">
                <a:latin typeface="Times New Roman" panose="02020603050405020304" charset="0"/>
                <a:ea typeface="+mj-ea"/>
                <a:cs typeface="Times New Roman" panose="02020603050405020304" charset="0"/>
              </a:rPr>
              <a:t>         Liu Qing                              </a:t>
            </a:r>
            <a:endParaRPr lang="en-US" altLang="zh-CN" i="1" dirty="0"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pic>
        <p:nvPicPr>
          <p:cNvPr id="2" name="图片 1" descr="柳青"/>
          <p:cNvPicPr>
            <a:picLocks noChangeAspect="1"/>
          </p:cNvPicPr>
          <p:nvPr/>
        </p:nvPicPr>
        <p:blipFill>
          <a:blip r:embed="rId2"/>
          <a:srcRect l="-1020" t="1100" r="1309" b="9507"/>
          <a:stretch>
            <a:fillRect/>
          </a:stretch>
        </p:blipFill>
        <p:spPr>
          <a:xfrm>
            <a:off x="1075055" y="1494155"/>
            <a:ext cx="4159885" cy="3456940"/>
          </a:xfrm>
          <a:prstGeom prst="rect">
            <a:avLst/>
          </a:prstGeom>
        </p:spPr>
      </p:pic>
      <p:pic>
        <p:nvPicPr>
          <p:cNvPr id="6" name="图片 5" descr="创业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645" y="1551940"/>
            <a:ext cx="5286375" cy="34861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704965" y="5455920"/>
            <a:ext cx="3975735" cy="5340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defTabSz="685800">
              <a:lnSpc>
                <a:spcPct val="90000"/>
              </a:lnSpc>
            </a:pPr>
            <a:r>
              <a:rPr lang="en-US" altLang="zh-CN" sz="32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Builders of a New Life</a:t>
            </a: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" grpId="0"/>
      <p:bldP spid="3" grpId="1"/>
    </p:bldLst>
  </p:timing>
</p:sld>
</file>

<file path=ppt/tags/tag1.xml><?xml version="1.0" encoding="utf-8"?>
<p:tagLst xmlns:p="http://schemas.openxmlformats.org/presentationml/2006/main">
  <p:tag name="MH" val="20150924171843"/>
  <p:tag name="MH_LIBRARY" val="GRAPHIC"/>
  <p:tag name="MH_ORDER" val="Freeform 21"/>
</p:tagLst>
</file>

<file path=ppt/tags/tag10.xml><?xml version="1.0" encoding="utf-8"?>
<p:tagLst xmlns:p="http://schemas.openxmlformats.org/presentationml/2006/main">
  <p:tag name="KSO_WM_TAG_VERSION" val="1.0"/>
  <p:tag name="KSO_WM_TEMPLATE_CATEGORY" val="custom"/>
  <p:tag name="KSO_WM_TEMPLATE_INDEX" val="160110"/>
</p:tagLst>
</file>

<file path=ppt/tags/tag100.xml><?xml version="1.0" encoding="utf-8"?>
<p:tagLst xmlns:p="http://schemas.openxmlformats.org/presentationml/2006/main">
  <p:tag name="KSO_WM_TEMPLATE_CATEGORY" val="custom"/>
  <p:tag name="KSO_WM_TEMPLATE_INDEX" val="160110"/>
  <p:tag name="KSO_WM_TAG_VERSION" val="1.0"/>
  <p:tag name="KSO_WM_SLIDE_ID" val="custom160110_4"/>
  <p:tag name="KSO_WM_SLIDE_INDEX" val="4"/>
  <p:tag name="KSO_WM_SLIDE_ITEM_CNT" val="3"/>
  <p:tag name="KSO_WM_SLIDE_LAYOUT" val="a_f_d"/>
  <p:tag name="KSO_WM_SLIDE_LAYOUT_CNT" val="1_1_1"/>
  <p:tag name="KSO_WM_SLIDE_TYPE" val="text"/>
  <p:tag name="KSO_WM_BEAUTIFY_FLAG" val="#wm#"/>
  <p:tag name="KSO_WM_SLIDE_POSITION" val="66*67"/>
  <p:tag name="KSO_WM_SLIDE_SIZE" val="828*426"/>
  <p:tag name="KSO_WM_SPECIAL_SOURCE" val="bdnull"/>
</p:tagLst>
</file>

<file path=ppt/tags/tag10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KSO_WM_UNIT_TYPE" val="f"/>
  <p:tag name="KSO_WM_UNIT_INDEX" val="1"/>
  <p:tag name="KSO_WM_UNIT_ID" val="custom160110_3*f*1"/>
  <p:tag name="KSO_WM_UNIT_CLEAR" val="1"/>
  <p:tag name="KSO_WM_UNIT_LAYERLEVEL" val="1"/>
  <p:tag name="KSO_WM_UNIT_VALUE" val="170"/>
  <p:tag name="KSO_WM_UNIT_HIGHLIGHT" val="0"/>
  <p:tag name="KSO_WM_UNIT_COMPATIBLE" val="0"/>
  <p:tag name="KSO_WM_UNIT_PRESET_TEXT_INDEX" val="5"/>
  <p:tag name="KSO_WM_UNIT_PRESET_TEXT_LEN" val="232"/>
</p:tagLst>
</file>

<file path=ppt/tags/tag102.xml><?xml version="1.0" encoding="utf-8"?>
<p:tagLst xmlns:p="http://schemas.openxmlformats.org/presentationml/2006/main">
  <p:tag name="MH" val="20150924172515"/>
  <p:tag name="MH_LIBRARY" val="GRAPHIC"/>
  <p:tag name="MH_TYPE" val="Other"/>
  <p:tag name="MH_ORDER" val="13"/>
  <p:tag name="KSO_WM_TAG_VERSION" val="1.0"/>
  <p:tag name="KSO_WM_BEAUTIFY_FLAG" val="#wm#"/>
  <p:tag name="KSO_WM_UNIT_TYPE" val="i"/>
  <p:tag name="KSO_WM_UNIT_ID" val="custom160110_3*i*3"/>
  <p:tag name="KSO_WM_TEMPLATE_CATEGORY" val="custom"/>
  <p:tag name="KSO_WM_TEMPLATE_INDEX" val="160110"/>
  <p:tag name="KSO_WM_UNIT_INDEX" val="3"/>
</p:tagLst>
</file>

<file path=ppt/tags/tag103.xml><?xml version="1.0" encoding="utf-8"?>
<p:tagLst xmlns:p="http://schemas.openxmlformats.org/presentationml/2006/main">
  <p:tag name="MH_TYPE" val="#NeiR#"/>
  <p:tag name="MH_NUMBER" val="2"/>
  <p:tag name="MH_CATEGORY" val="#BingLLB#"/>
  <p:tag name="MH_LAYOUT" val="SubTitleDesc"/>
  <p:tag name="MH" val="20150924172515"/>
  <p:tag name="MH_LIBRARY" val="GRAPHIC"/>
  <p:tag name="KSO_WM_TEMPLATE_CATEGORY" val="custom"/>
  <p:tag name="KSO_WM_TEMPLATE_INDEX" val="160110"/>
  <p:tag name="KSO_WM_SLIDE_ID" val="custom160110_3"/>
  <p:tag name="KSO_WM_SLIDE_INDEX" val="3"/>
  <p:tag name="KSO_WM_SLIDE_ITEM_CNT" val="2"/>
  <p:tag name="KSO_WM_SLIDE_LAYOUT" val="a_f"/>
  <p:tag name="KSO_WM_SLIDE_LAYOUT_CNT" val="1_2"/>
  <p:tag name="KSO_WM_SLIDE_TYPE" val="text"/>
  <p:tag name="KSO_WM_BEAUTIFY_FLAG" val="#wm#"/>
  <p:tag name="KSO_WM_TAG_VERSION" val="1.0"/>
  <p:tag name="KSO_WM_SLIDE_POSITION" val="44*162"/>
  <p:tag name="KSO_WM_SLIDE_SIZE" val="877*308"/>
  <p:tag name="KSO_WM_SPECIAL_SOURCE" val="bdnull"/>
</p:tagLst>
</file>

<file path=ppt/tags/tag10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KSO_WM_UNIT_TYPE" val="a"/>
  <p:tag name="KSO_WM_UNIT_INDEX" val="1"/>
  <p:tag name="KSO_WM_UNIT_ID" val="custom160110_12*a*1"/>
  <p:tag name="KSO_WM_UNIT_CLEAR" val="1"/>
  <p:tag name="KSO_WM_UNIT_LAYERLEVEL" val="1"/>
  <p:tag name="KSO_WM_UNIT_VALUE" val="3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5.xml><?xml version="1.0" encoding="utf-8"?>
<p:tagLst xmlns:p="http://schemas.openxmlformats.org/presentationml/2006/main">
  <p:tag name="MH" val="20150924171843"/>
  <p:tag name="MH_LIBRARY" val="GRAPHIC"/>
  <p:tag name="KSO_WM_TEMPLATE_CATEGORY" val="custom"/>
  <p:tag name="KSO_WM_TEMPLATE_INDEX" val="160110"/>
  <p:tag name="KSO_WM_SLIDE_ID" val="custom160110_12"/>
  <p:tag name="KSO_WM_SLIDE_INDEX" val="12"/>
  <p:tag name="KSO_WM_SLIDE_ITEM_CNT" val="1"/>
  <p:tag name="KSO_WM_SLIDE_LAYOUT" val="a_e"/>
  <p:tag name="KSO_WM_SLIDE_LAYOUT_CNT" val="1_1"/>
  <p:tag name="KSO_WM_SLIDE_TYPE" val="sectionTitle"/>
  <p:tag name="KSO_WM_BEAUTIFY_FLAG" val="#wm#"/>
  <p:tag name="KSO_WM_TAG_VERSION" val="1.0"/>
  <p:tag name="KSO_WM_SPECIAL_SOURCE" val="bdnull"/>
</p:tagLst>
</file>

<file path=ppt/tags/tag10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KSO_WM_UNIT_TYPE" val="f"/>
  <p:tag name="KSO_WM_UNIT_INDEX" val="1"/>
  <p:tag name="KSO_WM_UNIT_ID" val="custom160110_3*f*1"/>
  <p:tag name="KSO_WM_UNIT_CLEAR" val="1"/>
  <p:tag name="KSO_WM_UNIT_LAYERLEVEL" val="1"/>
  <p:tag name="KSO_WM_UNIT_VALUE" val="170"/>
  <p:tag name="KSO_WM_UNIT_HIGHLIGHT" val="0"/>
  <p:tag name="KSO_WM_UNIT_COMPATIBLE" val="0"/>
  <p:tag name="KSO_WM_UNIT_PRESET_TEXT_INDEX" val="5"/>
  <p:tag name="KSO_WM_UNIT_PRESET_TEXT_LEN" val="232"/>
</p:tagLst>
</file>

<file path=ppt/tags/tag10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MH" val="20150924172515"/>
  <p:tag name="MH_LIBRARY" val="GRAPHIC"/>
  <p:tag name="MH_TYPE" val="PageTitle"/>
  <p:tag name="MH_ORDER" val="PageTitle"/>
  <p:tag name="KSO_WM_UNIT_TYPE" val="a"/>
  <p:tag name="KSO_WM_UNIT_INDEX" val="1"/>
  <p:tag name="KSO_WM_UNIT_ID" val="custom160110_3*a*1"/>
  <p:tag name="KSO_WM_UNIT_CLEAR" val="1"/>
  <p:tag name="KSO_WM_UNIT_LAYERLEVEL" val="1"/>
  <p:tag name="KSO_WM_UNIT_VALUE" val="3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8.xml><?xml version="1.0" encoding="utf-8"?>
<p:tagLst xmlns:p="http://schemas.openxmlformats.org/presentationml/2006/main">
  <p:tag name="MH_TYPE" val="#NeiR#"/>
  <p:tag name="MH_NUMBER" val="2"/>
  <p:tag name="MH_CATEGORY" val="#BingLLB#"/>
  <p:tag name="MH_LAYOUT" val="SubTitleDesc"/>
  <p:tag name="MH" val="20150924172515"/>
  <p:tag name="MH_LIBRARY" val="GRAPHIC"/>
  <p:tag name="KSO_WM_TEMPLATE_CATEGORY" val="custom"/>
  <p:tag name="KSO_WM_TEMPLATE_INDEX" val="160110"/>
  <p:tag name="KSO_WM_SLIDE_ID" val="custom160110_3"/>
  <p:tag name="KSO_WM_SLIDE_INDEX" val="3"/>
  <p:tag name="KSO_WM_SLIDE_ITEM_CNT" val="2"/>
  <p:tag name="KSO_WM_SLIDE_LAYOUT" val="a_f"/>
  <p:tag name="KSO_WM_SLIDE_LAYOUT_CNT" val="1_2"/>
  <p:tag name="KSO_WM_SLIDE_TYPE" val="text"/>
  <p:tag name="KSO_WM_BEAUTIFY_FLAG" val="#wm#"/>
  <p:tag name="KSO_WM_TAG_VERSION" val="1.0"/>
  <p:tag name="KSO_WM_SLIDE_POSITION" val="44*162"/>
  <p:tag name="KSO_WM_SLIDE_SIZE" val="877*308"/>
  <p:tag name="KSO_WM_SPECIAL_SOURCE" val="bdnull"/>
</p:tagLst>
</file>

<file path=ppt/tags/tag10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10_8*i*4"/>
  <p:tag name="KSO_WM_TEMPLATE_CATEGORY" val="custom"/>
  <p:tag name="KSO_WM_TEMPLATE_INDEX" val="160110"/>
  <p:tag name="KSO_WM_UNIT_INDEX" val="4"/>
</p:tagLst>
</file>

<file path=ppt/tags/tag11.xml><?xml version="1.0" encoding="utf-8"?>
<p:tagLst xmlns:p="http://schemas.openxmlformats.org/presentationml/2006/main">
  <p:tag name="KSO_WM_TAG_VERSION" val="1.0"/>
  <p:tag name="KSO_WM_TEMPLATE_CATEGORY" val="custom"/>
  <p:tag name="KSO_WM_TEMPLATE_INDEX" val="160110"/>
</p:tagLst>
</file>

<file path=ppt/tags/tag1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MH" val="20150924171302"/>
  <p:tag name="MH_LIBRARY" val="GRAPHIC"/>
  <p:tag name="MH_ORDER" val="TextBox 11"/>
  <p:tag name="KSO_WM_UNIT_TYPE" val="l_h_f"/>
  <p:tag name="KSO_WM_UNIT_INDEX" val="1_1_1"/>
  <p:tag name="KSO_WM_UNIT_ID" val="custom160110_8*l_h_f*1_1_1"/>
  <p:tag name="KSO_WM_UNIT_CLEAR" val="1"/>
  <p:tag name="KSO_WM_UNIT_LAYERLEVEL" val="1_1_1"/>
  <p:tag name="KSO_WM_UNIT_VALUE" val="17"/>
  <p:tag name="KSO_WM_UNIT_HIGHLIGHT" val="0"/>
  <p:tag name="KSO_WM_UNIT_COMPATIBLE" val="0"/>
  <p:tag name="KSO_WM_UNIT_PRESET_TEXT_INDEX" val="4"/>
  <p:tag name="KSO_WM_UNIT_PRESET_TEXT_LEN" val="26"/>
  <p:tag name="KSO_WM_DIAGRAM_GROUP_CODE" val="l1-1"/>
</p:tagLst>
</file>

<file path=ppt/tags/tag1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MH" val="20150924171302"/>
  <p:tag name="MH_LIBRARY" val="GRAPHIC"/>
  <p:tag name="MH_ORDER" val="Straight Connector 12"/>
  <p:tag name="KSO_WM_UNIT_TYPE" val="l_i"/>
  <p:tag name="KSO_WM_UNIT_INDEX" val="1_1"/>
  <p:tag name="KSO_WM_UNIT_ID" val="custom160110_8*l_i*1_1"/>
  <p:tag name="KSO_WM_UNIT_CLEAR" val="1"/>
  <p:tag name="KSO_WM_UNIT_LAYERLEVEL" val="1_1"/>
  <p:tag name="KSO_WM_DIAGRAM_GROUP_CODE" val="l1-1"/>
</p:tagLst>
</file>

<file path=ppt/tags/tag11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MH" val="20150924171302"/>
  <p:tag name="MH_LIBRARY" val="GRAPHIC"/>
  <p:tag name="MH_ORDER" val="TextBox 13"/>
  <p:tag name="KSO_WM_UNIT_TYPE" val="l_i"/>
  <p:tag name="KSO_WM_UNIT_INDEX" val="1_2"/>
  <p:tag name="KSO_WM_UNIT_ID" val="custom160110_8*l_i*1_2"/>
  <p:tag name="KSO_WM_UNIT_CLEAR" val="1"/>
  <p:tag name="KSO_WM_UNIT_LAYERLEVEL" val="1_1"/>
  <p:tag name="KSO_WM_DIAGRAM_GROUP_CODE" val="l1-1"/>
</p:tagLst>
</file>

<file path=ppt/tags/tag11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10_8*i*11"/>
  <p:tag name="KSO_WM_TEMPLATE_CATEGORY" val="custom"/>
  <p:tag name="KSO_WM_TEMPLATE_INDEX" val="160110"/>
  <p:tag name="KSO_WM_UNIT_INDEX" val="11"/>
</p:tagLst>
</file>

<file path=ppt/tags/tag11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MH" val="20150924171302"/>
  <p:tag name="MH_LIBRARY" val="GRAPHIC"/>
  <p:tag name="MH_ORDER" val="TextBox 15"/>
  <p:tag name="KSO_WM_UNIT_TYPE" val="l_h_f"/>
  <p:tag name="KSO_WM_UNIT_INDEX" val="1_2_1"/>
  <p:tag name="KSO_WM_UNIT_ID" val="custom160110_8*l_h_f*1_2_1"/>
  <p:tag name="KSO_WM_UNIT_CLEAR" val="1"/>
  <p:tag name="KSO_WM_UNIT_LAYERLEVEL" val="1_1_1"/>
  <p:tag name="KSO_WM_UNIT_VALUE" val="17"/>
  <p:tag name="KSO_WM_UNIT_HIGHLIGHT" val="0"/>
  <p:tag name="KSO_WM_UNIT_COMPATIBLE" val="0"/>
  <p:tag name="KSO_WM_UNIT_PRESET_TEXT_INDEX" val="4"/>
  <p:tag name="KSO_WM_UNIT_PRESET_TEXT_LEN" val="26"/>
  <p:tag name="KSO_WM_DIAGRAM_GROUP_CODE" val="l1-1"/>
</p:tagLst>
</file>

<file path=ppt/tags/tag11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MH" val="20150924171302"/>
  <p:tag name="MH_LIBRARY" val="GRAPHIC"/>
  <p:tag name="MH_ORDER" val="Straight Connector 16"/>
  <p:tag name="KSO_WM_UNIT_TYPE" val="l_i"/>
  <p:tag name="KSO_WM_UNIT_INDEX" val="1_3"/>
  <p:tag name="KSO_WM_UNIT_ID" val="custom160110_8*l_i*1_3"/>
  <p:tag name="KSO_WM_UNIT_CLEAR" val="1"/>
  <p:tag name="KSO_WM_UNIT_LAYERLEVEL" val="1_1"/>
  <p:tag name="KSO_WM_DIAGRAM_GROUP_CODE" val="l1-1"/>
</p:tagLst>
</file>

<file path=ppt/tags/tag11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MH" val="20150924171302"/>
  <p:tag name="MH_LIBRARY" val="GRAPHIC"/>
  <p:tag name="MH_ORDER" val="TextBox 17"/>
  <p:tag name="KSO_WM_UNIT_TYPE" val="l_i"/>
  <p:tag name="KSO_WM_UNIT_INDEX" val="1_4"/>
  <p:tag name="KSO_WM_UNIT_ID" val="custom160110_8*l_i*1_4"/>
  <p:tag name="KSO_WM_UNIT_CLEAR" val="1"/>
  <p:tag name="KSO_WM_UNIT_LAYERLEVEL" val="1_1"/>
  <p:tag name="KSO_WM_DIAGRAM_GROUP_CODE" val="l1-1"/>
</p:tagLst>
</file>

<file path=ppt/tags/tag11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10_8*i*18"/>
  <p:tag name="KSO_WM_TEMPLATE_CATEGORY" val="custom"/>
  <p:tag name="KSO_WM_TEMPLATE_INDEX" val="160110"/>
  <p:tag name="KSO_WM_UNIT_INDEX" val="18"/>
</p:tagLst>
</file>

<file path=ppt/tags/tag11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MH" val="20150924171302"/>
  <p:tag name="MH_LIBRARY" val="GRAPHIC"/>
  <p:tag name="MH_ORDER" val="TextBox 19"/>
  <p:tag name="KSO_WM_UNIT_TYPE" val="l_h_f"/>
  <p:tag name="KSO_WM_UNIT_INDEX" val="1_3_1"/>
  <p:tag name="KSO_WM_UNIT_ID" val="custom160110_8*l_h_f*1_3_1"/>
  <p:tag name="KSO_WM_UNIT_CLEAR" val="1"/>
  <p:tag name="KSO_WM_UNIT_LAYERLEVEL" val="1_1_1"/>
  <p:tag name="KSO_WM_UNIT_VALUE" val="17"/>
  <p:tag name="KSO_WM_UNIT_HIGHLIGHT" val="0"/>
  <p:tag name="KSO_WM_UNIT_COMPATIBLE" val="0"/>
  <p:tag name="KSO_WM_UNIT_PRESET_TEXT_INDEX" val="4"/>
  <p:tag name="KSO_WM_UNIT_PRESET_TEXT_LEN" val="26"/>
  <p:tag name="KSO_WM_DIAGRAM_GROUP_CODE" val="l1-1"/>
</p:tagLst>
</file>

<file path=ppt/tags/tag11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MH" val="20150924171302"/>
  <p:tag name="MH_LIBRARY" val="GRAPHIC"/>
  <p:tag name="MH_ORDER" val="Straight Connector 20"/>
  <p:tag name="KSO_WM_UNIT_TYPE" val="l_i"/>
  <p:tag name="KSO_WM_UNIT_INDEX" val="1_5"/>
  <p:tag name="KSO_WM_UNIT_ID" val="custom160110_8*l_i*1_5"/>
  <p:tag name="KSO_WM_UNIT_CLEAR" val="1"/>
  <p:tag name="KSO_WM_UNIT_LAYERLEVEL" val="1_1"/>
  <p:tag name="KSO_WM_DIAGRAM_GROUP_CODE" val="l1-1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KSO_WM_UNIT_TYPE" val="a"/>
  <p:tag name="KSO_WM_UNIT_INDEX" val="1"/>
  <p:tag name="KSO_WM_UNIT_ID" val="custom160110_1*a*1"/>
  <p:tag name="KSO_WM_UNIT_CLEAR" val="1"/>
  <p:tag name="KSO_WM_UNIT_LAYERLEVEL" val="1"/>
  <p:tag name="KSO_WM_UNIT_VALUE" val="44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2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MH" val="20150924171302"/>
  <p:tag name="MH_LIBRARY" val="GRAPHIC"/>
  <p:tag name="MH_ORDER" val="TextBox 21"/>
  <p:tag name="KSO_WM_UNIT_TYPE" val="l_i"/>
  <p:tag name="KSO_WM_UNIT_INDEX" val="1_6"/>
  <p:tag name="KSO_WM_UNIT_ID" val="custom160110_8*l_i*1_6"/>
  <p:tag name="KSO_WM_UNIT_CLEAR" val="1"/>
  <p:tag name="KSO_WM_UNIT_LAYERLEVEL" val="1_1"/>
  <p:tag name="KSO_WM_DIAGRAM_GROUP_CODE" val="l1-1"/>
</p:tagLst>
</file>

<file path=ppt/tags/tag121.xml><?xml version="1.0" encoding="utf-8"?>
<p:tagLst xmlns:p="http://schemas.openxmlformats.org/presentationml/2006/main">
  <p:tag name="MH" val="20150924171302"/>
  <p:tag name="MH_LIBRARY" val="GRAPHIC"/>
  <p:tag name="KSO_WM_TEMPLATE_CATEGORY" val="custom"/>
  <p:tag name="KSO_WM_TEMPLATE_INDEX" val="160110"/>
  <p:tag name="KSO_WM_SLIDE_ID" val="custom160110_8"/>
  <p:tag name="KSO_WM_SLIDE_INDEX" val="8"/>
  <p:tag name="KSO_WM_SLIDE_ITEM_CNT" val="3"/>
  <p:tag name="KSO_WM_SLIDE_LAYOUT" val="a_l"/>
  <p:tag name="KSO_WM_SLIDE_LAYOUT_CNT" val="1_1"/>
  <p:tag name="KSO_WM_SLIDE_TYPE" val="contents"/>
  <p:tag name="KSO_WM_BEAUTIFY_FLAG" val="#wm#"/>
  <p:tag name="KSO_WM_TAG_VERSION" val="1.0"/>
  <p:tag name="KSO_WM_DIAGRAM_GROUP_CODE" val="l1-1"/>
  <p:tag name="KSO_WM_SPECIAL_SOURCE" val="bdnull"/>
</p:tagLst>
</file>

<file path=ppt/tags/tag12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10_8*i*4"/>
  <p:tag name="KSO_WM_TEMPLATE_CATEGORY" val="custom"/>
  <p:tag name="KSO_WM_TEMPLATE_INDEX" val="160110"/>
  <p:tag name="KSO_WM_UNIT_INDEX" val="4"/>
</p:tagLst>
</file>

<file path=ppt/tags/tag12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MH" val="20150924171302"/>
  <p:tag name="MH_LIBRARY" val="GRAPHIC"/>
  <p:tag name="MH_ORDER" val="TextBox 11"/>
  <p:tag name="KSO_WM_UNIT_TYPE" val="l_h_f"/>
  <p:tag name="KSO_WM_UNIT_INDEX" val="1_1_1"/>
  <p:tag name="KSO_WM_UNIT_ID" val="custom160110_8*l_h_f*1_1_1"/>
  <p:tag name="KSO_WM_UNIT_CLEAR" val="1"/>
  <p:tag name="KSO_WM_UNIT_LAYERLEVEL" val="1_1_1"/>
  <p:tag name="KSO_WM_UNIT_VALUE" val="17"/>
  <p:tag name="KSO_WM_UNIT_HIGHLIGHT" val="0"/>
  <p:tag name="KSO_WM_UNIT_COMPATIBLE" val="0"/>
  <p:tag name="KSO_WM_UNIT_PRESET_TEXT_INDEX" val="4"/>
  <p:tag name="KSO_WM_UNIT_PRESET_TEXT_LEN" val="26"/>
  <p:tag name="KSO_WM_DIAGRAM_GROUP_CODE" val="l1-1"/>
</p:tagLst>
</file>

<file path=ppt/tags/tag12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MH" val="20150924171302"/>
  <p:tag name="MH_LIBRARY" val="GRAPHIC"/>
  <p:tag name="MH_ORDER" val="Straight Connector 12"/>
  <p:tag name="KSO_WM_UNIT_TYPE" val="l_i"/>
  <p:tag name="KSO_WM_UNIT_INDEX" val="1_1"/>
  <p:tag name="KSO_WM_UNIT_ID" val="custom160110_8*l_i*1_1"/>
  <p:tag name="KSO_WM_UNIT_CLEAR" val="1"/>
  <p:tag name="KSO_WM_UNIT_LAYERLEVEL" val="1_1"/>
  <p:tag name="KSO_WM_DIAGRAM_GROUP_CODE" val="l1-1"/>
</p:tagLst>
</file>

<file path=ppt/tags/tag12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MH" val="20150924171302"/>
  <p:tag name="MH_LIBRARY" val="GRAPHIC"/>
  <p:tag name="MH_ORDER" val="TextBox 13"/>
  <p:tag name="KSO_WM_UNIT_TYPE" val="l_i"/>
  <p:tag name="KSO_WM_UNIT_INDEX" val="1_2"/>
  <p:tag name="KSO_WM_UNIT_ID" val="custom160110_8*l_i*1_2"/>
  <p:tag name="KSO_WM_UNIT_CLEAR" val="1"/>
  <p:tag name="KSO_WM_UNIT_LAYERLEVEL" val="1_1"/>
  <p:tag name="KSO_WM_DIAGRAM_GROUP_CODE" val="l1-1"/>
</p:tagLst>
</file>

<file path=ppt/tags/tag12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MH" val="20150924171302"/>
  <p:tag name="MH_LIBRARY" val="GRAPHIC"/>
  <p:tag name="MH_ORDER" val="TextBox 17"/>
  <p:tag name="KSO_WM_UNIT_TYPE" val="l_i"/>
  <p:tag name="KSO_WM_UNIT_INDEX" val="1_4"/>
  <p:tag name="KSO_WM_UNIT_ID" val="custom160110_8*l_i*1_4"/>
  <p:tag name="KSO_WM_UNIT_CLEAR" val="1"/>
  <p:tag name="KSO_WM_UNIT_LAYERLEVEL" val="1_1"/>
  <p:tag name="KSO_WM_DIAGRAM_GROUP_CODE" val="l1-1"/>
</p:tagLst>
</file>

<file path=ppt/tags/tag127.xml><?xml version="1.0" encoding="utf-8"?>
<p:tagLst xmlns:p="http://schemas.openxmlformats.org/presentationml/2006/main">
  <p:tag name="MH" val="20150924171302"/>
  <p:tag name="MH_LIBRARY" val="GRAPHIC"/>
  <p:tag name="KSO_WM_TEMPLATE_CATEGORY" val="custom"/>
  <p:tag name="KSO_WM_TEMPLATE_INDEX" val="160110"/>
  <p:tag name="KSO_WM_SLIDE_ID" val="custom160110_8"/>
  <p:tag name="KSO_WM_SLIDE_INDEX" val="8"/>
  <p:tag name="KSO_WM_SLIDE_ITEM_CNT" val="3"/>
  <p:tag name="KSO_WM_SLIDE_LAYOUT" val="a_l"/>
  <p:tag name="KSO_WM_SLIDE_LAYOUT_CNT" val="1_1"/>
  <p:tag name="KSO_WM_SLIDE_TYPE" val="contents"/>
  <p:tag name="KSO_WM_BEAUTIFY_FLAG" val="#wm#"/>
  <p:tag name="KSO_WM_TAG_VERSION" val="1.0"/>
  <p:tag name="KSO_WM_DIAGRAM_GROUP_CODE" val="l1-1"/>
  <p:tag name="KSO_WM_SPECIAL_SOURCE" val="bdnull"/>
</p:tagLst>
</file>

<file path=ppt/tags/tag12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10_8*i*4"/>
  <p:tag name="KSO_WM_TEMPLATE_CATEGORY" val="custom"/>
  <p:tag name="KSO_WM_TEMPLATE_INDEX" val="160110"/>
  <p:tag name="KSO_WM_UNIT_INDEX" val="4"/>
</p:tagLst>
</file>

<file path=ppt/tags/tag12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MH" val="20150924171302"/>
  <p:tag name="MH_LIBRARY" val="GRAPHIC"/>
  <p:tag name="MH_ORDER" val="TextBox 11"/>
  <p:tag name="KSO_WM_UNIT_TYPE" val="l_h_f"/>
  <p:tag name="KSO_WM_UNIT_INDEX" val="1_1_1"/>
  <p:tag name="KSO_WM_UNIT_ID" val="custom160110_8*l_h_f*1_1_1"/>
  <p:tag name="KSO_WM_UNIT_CLEAR" val="1"/>
  <p:tag name="KSO_WM_UNIT_LAYERLEVEL" val="1_1_1"/>
  <p:tag name="KSO_WM_UNIT_VALUE" val="17"/>
  <p:tag name="KSO_WM_UNIT_HIGHLIGHT" val="0"/>
  <p:tag name="KSO_WM_UNIT_COMPATIBLE" val="0"/>
  <p:tag name="KSO_WM_UNIT_PRESET_TEXT_INDEX" val="4"/>
  <p:tag name="KSO_WM_UNIT_PRESET_TEXT_LEN" val="26"/>
  <p:tag name="KSO_WM_DIAGRAM_GROUP_CODE" val="l1-1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KSO_WM_UNIT_TYPE" val="b"/>
  <p:tag name="KSO_WM_UNIT_INDEX" val="1"/>
  <p:tag name="KSO_WM_UNIT_ID" val="custom160110_1*b*1"/>
  <p:tag name="KSO_WM_UNIT_CLEAR" val="1"/>
  <p:tag name="KSO_WM_UNIT_LAYERLEVEL" val="1"/>
  <p:tag name="KSO_WM_UNIT_VALUE" val="3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3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MH" val="20150924171302"/>
  <p:tag name="MH_LIBRARY" val="GRAPHIC"/>
  <p:tag name="MH_ORDER" val="Straight Connector 12"/>
  <p:tag name="KSO_WM_UNIT_TYPE" val="l_i"/>
  <p:tag name="KSO_WM_UNIT_INDEX" val="1_1"/>
  <p:tag name="KSO_WM_UNIT_ID" val="custom160110_8*l_i*1_1"/>
  <p:tag name="KSO_WM_UNIT_CLEAR" val="1"/>
  <p:tag name="KSO_WM_UNIT_LAYERLEVEL" val="1_1"/>
  <p:tag name="KSO_WM_DIAGRAM_GROUP_CODE" val="l1-1"/>
</p:tagLst>
</file>

<file path=ppt/tags/tag13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MH" val="20150924171302"/>
  <p:tag name="MH_LIBRARY" val="GRAPHIC"/>
  <p:tag name="MH_ORDER" val="TextBox 13"/>
  <p:tag name="KSO_WM_UNIT_TYPE" val="l_i"/>
  <p:tag name="KSO_WM_UNIT_INDEX" val="1_2"/>
  <p:tag name="KSO_WM_UNIT_ID" val="custom160110_8*l_i*1_2"/>
  <p:tag name="KSO_WM_UNIT_CLEAR" val="1"/>
  <p:tag name="KSO_WM_UNIT_LAYERLEVEL" val="1_1"/>
  <p:tag name="KSO_WM_DIAGRAM_GROUP_CODE" val="l1-1"/>
</p:tagLst>
</file>

<file path=ppt/tags/tag13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MH" val="20150924171302"/>
  <p:tag name="MH_LIBRARY" val="GRAPHIC"/>
  <p:tag name="MH_ORDER" val="TextBox 17"/>
  <p:tag name="KSO_WM_UNIT_TYPE" val="l_i"/>
  <p:tag name="KSO_WM_UNIT_INDEX" val="1_4"/>
  <p:tag name="KSO_WM_UNIT_ID" val="custom160110_8*l_i*1_4"/>
  <p:tag name="KSO_WM_UNIT_CLEAR" val="1"/>
  <p:tag name="KSO_WM_UNIT_LAYERLEVEL" val="1_1"/>
  <p:tag name="KSO_WM_DIAGRAM_GROUP_CODE" val="l1-1"/>
</p:tagLst>
</file>

<file path=ppt/tags/tag133.xml><?xml version="1.0" encoding="utf-8"?>
<p:tagLst xmlns:p="http://schemas.openxmlformats.org/presentationml/2006/main">
  <p:tag name="MH" val="20150924171302"/>
  <p:tag name="MH_LIBRARY" val="GRAPHIC"/>
  <p:tag name="KSO_WM_TEMPLATE_CATEGORY" val="custom"/>
  <p:tag name="KSO_WM_TEMPLATE_INDEX" val="160110"/>
  <p:tag name="KSO_WM_SLIDE_ID" val="custom160110_8"/>
  <p:tag name="KSO_WM_SLIDE_INDEX" val="8"/>
  <p:tag name="KSO_WM_SLIDE_ITEM_CNT" val="3"/>
  <p:tag name="KSO_WM_SLIDE_LAYOUT" val="a_l"/>
  <p:tag name="KSO_WM_SLIDE_LAYOUT_CNT" val="1_1"/>
  <p:tag name="KSO_WM_SLIDE_TYPE" val="contents"/>
  <p:tag name="KSO_WM_BEAUTIFY_FLAG" val="#wm#"/>
  <p:tag name="KSO_WM_TAG_VERSION" val="1.0"/>
  <p:tag name="KSO_WM_DIAGRAM_GROUP_CODE" val="l1-1"/>
  <p:tag name="KSO_WM_SPECIAL_SOURCE" val="bdnull"/>
</p:tagLst>
</file>

<file path=ppt/tags/tag13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10_8*i*4"/>
  <p:tag name="KSO_WM_TEMPLATE_CATEGORY" val="custom"/>
  <p:tag name="KSO_WM_TEMPLATE_INDEX" val="160110"/>
  <p:tag name="KSO_WM_UNIT_INDEX" val="4"/>
</p:tagLst>
</file>

<file path=ppt/tags/tag13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MH" val="20150924171302"/>
  <p:tag name="MH_LIBRARY" val="GRAPHIC"/>
  <p:tag name="MH_ORDER" val="TextBox 11"/>
  <p:tag name="KSO_WM_UNIT_TYPE" val="l_h_f"/>
  <p:tag name="KSO_WM_UNIT_INDEX" val="1_1_1"/>
  <p:tag name="KSO_WM_UNIT_ID" val="custom160110_8*l_h_f*1_1_1"/>
  <p:tag name="KSO_WM_UNIT_CLEAR" val="1"/>
  <p:tag name="KSO_WM_UNIT_LAYERLEVEL" val="1_1_1"/>
  <p:tag name="KSO_WM_UNIT_VALUE" val="17"/>
  <p:tag name="KSO_WM_UNIT_HIGHLIGHT" val="0"/>
  <p:tag name="KSO_WM_UNIT_COMPATIBLE" val="0"/>
  <p:tag name="KSO_WM_UNIT_PRESET_TEXT_INDEX" val="4"/>
  <p:tag name="KSO_WM_UNIT_PRESET_TEXT_LEN" val="26"/>
  <p:tag name="KSO_WM_DIAGRAM_GROUP_CODE" val="l1-1"/>
</p:tagLst>
</file>

<file path=ppt/tags/tag13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MH" val="20150924171302"/>
  <p:tag name="MH_LIBRARY" val="GRAPHIC"/>
  <p:tag name="MH_ORDER" val="Straight Connector 12"/>
  <p:tag name="KSO_WM_UNIT_TYPE" val="l_i"/>
  <p:tag name="KSO_WM_UNIT_INDEX" val="1_1"/>
  <p:tag name="KSO_WM_UNIT_ID" val="custom160110_8*l_i*1_1"/>
  <p:tag name="KSO_WM_UNIT_CLEAR" val="1"/>
  <p:tag name="KSO_WM_UNIT_LAYERLEVEL" val="1_1"/>
  <p:tag name="KSO_WM_DIAGRAM_GROUP_CODE" val="l1-1"/>
</p:tagLst>
</file>

<file path=ppt/tags/tag13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MH" val="20150924171302"/>
  <p:tag name="MH_LIBRARY" val="GRAPHIC"/>
  <p:tag name="MH_ORDER" val="TextBox 13"/>
  <p:tag name="KSO_WM_UNIT_TYPE" val="l_i"/>
  <p:tag name="KSO_WM_UNIT_INDEX" val="1_2"/>
  <p:tag name="KSO_WM_UNIT_ID" val="custom160110_8*l_i*1_2"/>
  <p:tag name="KSO_WM_UNIT_CLEAR" val="1"/>
  <p:tag name="KSO_WM_UNIT_LAYERLEVEL" val="1_1"/>
  <p:tag name="KSO_WM_DIAGRAM_GROUP_CODE" val="l1-1"/>
</p:tagLst>
</file>

<file path=ppt/tags/tag13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MH" val="20150924171302"/>
  <p:tag name="MH_LIBRARY" val="GRAPHIC"/>
  <p:tag name="MH_ORDER" val="TextBox 17"/>
  <p:tag name="KSO_WM_UNIT_TYPE" val="l_i"/>
  <p:tag name="KSO_WM_UNIT_INDEX" val="1_4"/>
  <p:tag name="KSO_WM_UNIT_ID" val="custom160110_8*l_i*1_4"/>
  <p:tag name="KSO_WM_UNIT_CLEAR" val="1"/>
  <p:tag name="KSO_WM_UNIT_LAYERLEVEL" val="1_1"/>
  <p:tag name="KSO_WM_DIAGRAM_GROUP_CODE" val="l1-1"/>
</p:tagLst>
</file>

<file path=ppt/tags/tag139.xml><?xml version="1.0" encoding="utf-8"?>
<p:tagLst xmlns:p="http://schemas.openxmlformats.org/presentationml/2006/main">
  <p:tag name="MH" val="20150924171302"/>
  <p:tag name="MH_LIBRARY" val="GRAPHIC"/>
  <p:tag name="KSO_WM_TEMPLATE_CATEGORY" val="custom"/>
  <p:tag name="KSO_WM_TEMPLATE_INDEX" val="160110"/>
  <p:tag name="KSO_WM_SLIDE_ID" val="custom160110_8"/>
  <p:tag name="KSO_WM_SLIDE_INDEX" val="8"/>
  <p:tag name="KSO_WM_SLIDE_ITEM_CNT" val="3"/>
  <p:tag name="KSO_WM_SLIDE_LAYOUT" val="a_l"/>
  <p:tag name="KSO_WM_SLIDE_LAYOUT_CNT" val="1_1"/>
  <p:tag name="KSO_WM_SLIDE_TYPE" val="contents"/>
  <p:tag name="KSO_WM_BEAUTIFY_FLAG" val="#wm#"/>
  <p:tag name="KSO_WM_TAG_VERSION" val="1.0"/>
  <p:tag name="KSO_WM_DIAGRAM_GROUP_CODE" val="l1-1"/>
  <p:tag name="KSO_WM_SPECIAL_SOURCE" val="bdnull"/>
</p:tagLst>
</file>

<file path=ppt/tags/tag14.xml><?xml version="1.0" encoding="utf-8"?>
<p:tagLst xmlns:p="http://schemas.openxmlformats.org/presentationml/2006/main">
  <p:tag name="KSO_WM_TEMPLATE_THUMBS_INDEX" val="1、8、12、15、22、25、26、27"/>
  <p:tag name="KSO_WM_TEMPLATE_CATEGORY" val="custom"/>
  <p:tag name="KSO_WM_TEMPLATE_INDEX" val="160110"/>
  <p:tag name="KSO_WM_SLIDE_ID" val="custom160110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  <p:tag name="KSO_WM_TAG_VERSION" val="1.0"/>
  <p:tag name="KSO_WM_SPECIAL_SOURCE" val="bdnull"/>
</p:tagLst>
</file>

<file path=ppt/tags/tag14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MH" val="20150924172515"/>
  <p:tag name="MH_LIBRARY" val="GRAPHIC"/>
  <p:tag name="MH_TYPE" val="PageTitle"/>
  <p:tag name="MH_ORDER" val="PageTitle"/>
  <p:tag name="KSO_WM_UNIT_TYPE" val="a"/>
  <p:tag name="KSO_WM_UNIT_INDEX" val="1"/>
  <p:tag name="KSO_WM_UNIT_ID" val="custom160110_3*a*1"/>
  <p:tag name="KSO_WM_UNIT_CLEAR" val="1"/>
  <p:tag name="KSO_WM_UNIT_LAYERLEVEL" val="1"/>
  <p:tag name="KSO_WM_UNIT_VALUE" val="3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41.xml><?xml version="1.0" encoding="utf-8"?>
<p:tagLst xmlns:p="http://schemas.openxmlformats.org/presentationml/2006/main">
  <p:tag name="MH_TYPE" val="#NeiR#"/>
  <p:tag name="MH_NUMBER" val="2"/>
  <p:tag name="MH_CATEGORY" val="#BingLLB#"/>
  <p:tag name="MH_LAYOUT" val="SubTitleDesc"/>
  <p:tag name="MH" val="20150924172515"/>
  <p:tag name="MH_LIBRARY" val="GRAPHIC"/>
  <p:tag name="KSO_WM_TEMPLATE_CATEGORY" val="custom"/>
  <p:tag name="KSO_WM_TEMPLATE_INDEX" val="160110"/>
  <p:tag name="KSO_WM_SLIDE_ID" val="custom160110_3"/>
  <p:tag name="KSO_WM_SLIDE_INDEX" val="3"/>
  <p:tag name="KSO_WM_SLIDE_ITEM_CNT" val="2"/>
  <p:tag name="KSO_WM_SLIDE_LAYOUT" val="a_f"/>
  <p:tag name="KSO_WM_SLIDE_LAYOUT_CNT" val="1_2"/>
  <p:tag name="KSO_WM_SLIDE_TYPE" val="text"/>
  <p:tag name="KSO_WM_BEAUTIFY_FLAG" val="#wm#"/>
  <p:tag name="KSO_WM_TAG_VERSION" val="1.0"/>
  <p:tag name="KSO_WM_SLIDE_POSITION" val="44*162"/>
  <p:tag name="KSO_WM_SLIDE_SIZE" val="877*308"/>
  <p:tag name="KSO_WM_SPECIAL_SOURCE" val="bdnull"/>
</p:tagLst>
</file>

<file path=ppt/tags/tag142.xml><?xml version="1.0" encoding="utf-8"?>
<p:tagLst xmlns:p="http://schemas.openxmlformats.org/presentationml/2006/main">
  <p:tag name="MH" val="20150924174216"/>
  <p:tag name="MH_LIBRARY" val="GRAPHIC"/>
  <p:tag name="KSO_WM_TEMPLATE_CATEGORY" val="custom"/>
  <p:tag name="KSO_WM_TEMPLATE_INDEX" val="160110"/>
  <p:tag name="KSO_WM_SLIDE_ID" val="custom160110_27"/>
  <p:tag name="KSO_WM_SLIDE_INDEX" val="27"/>
  <p:tag name="KSO_WM_SLIDE_ITEM_CNT" val="0"/>
  <p:tag name="KSO_WM_SLIDE_TYPE" val="endPage"/>
  <p:tag name="KSO_WM_BEAUTIFY_FLAG" val="#wm#"/>
  <p:tag name="KSO_WM_TAG_VERSION" val="1.0"/>
  <p:tag name="KSO_WM_SPECIAL_SOURCE" val="bdnull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MH" val="20150924171302"/>
  <p:tag name="MH_LIBRARY" val="GRAPHIC"/>
  <p:tag name="MH_ORDER" val="Isosceles Triangle 5"/>
  <p:tag name="KSO_WM_UNIT_TYPE" val="a"/>
  <p:tag name="KSO_WM_UNIT_INDEX" val="1"/>
  <p:tag name="KSO_WM_UNIT_ID" val="custom160110_8*a*1"/>
  <p:tag name="KSO_WM_UNIT_CLEAR" val="1"/>
  <p:tag name="KSO_WM_UNIT_LAYERLEVEL" val="1"/>
  <p:tag name="KSO_WM_UNIT_ISCONTENTSTITLE" val="1"/>
  <p:tag name="KSO_WM_UNIT_VALUE" val="12"/>
  <p:tag name="KSO_WM_UNIT_HIGHLIGHT" val="0"/>
  <p:tag name="KSO_WM_UNIT_COMPATIBLE" val="0"/>
  <p:tag name="KSO_WM_UNIT_PRESET_TEXT" val="目录"/>
</p:tagLst>
</file>

<file path=ppt/tags/tag16.xml><?xml version="1.0" encoding="utf-8"?>
<p:tagLst xmlns:p="http://schemas.openxmlformats.org/presentationml/2006/main">
  <p:tag name="MH" val="20150924171302"/>
  <p:tag name="MH_LIBRARY" val="GRAPHIC"/>
  <p:tag name="MH_ORDER" val="Isosceles Triangle 6"/>
  <p:tag name="KSO_WM_TAG_VERSION" val="1.0"/>
  <p:tag name="KSO_WM_BEAUTIFY_FLAG" val="#wm#"/>
  <p:tag name="KSO_WM_UNIT_TYPE" val="i"/>
  <p:tag name="KSO_WM_UNIT_ID" val="custom160110_8*i*1"/>
  <p:tag name="KSO_WM_TEMPLATE_CATEGORY" val="custom"/>
  <p:tag name="KSO_WM_TEMPLATE_INDEX" val="160110"/>
  <p:tag name="KSO_WM_UNIT_INDEX" val="1"/>
</p:tagLst>
</file>

<file path=ppt/tags/tag17.xml><?xml version="1.0" encoding="utf-8"?>
<p:tagLst xmlns:p="http://schemas.openxmlformats.org/presentationml/2006/main">
  <p:tag name="MH" val="20150924171302"/>
  <p:tag name="MH_LIBRARY" val="GRAPHIC"/>
  <p:tag name="MH_ORDER" val="Straight Connector 9"/>
  <p:tag name="KSO_WM_TAG_VERSION" val="1.0"/>
  <p:tag name="KSO_WM_BEAUTIFY_FLAG" val="#wm#"/>
  <p:tag name="KSO_WM_UNIT_TYPE" val="i"/>
  <p:tag name="KSO_WM_UNIT_ID" val="custom160110_8*i*2"/>
  <p:tag name="KSO_WM_TEMPLATE_CATEGORY" val="custom"/>
  <p:tag name="KSO_WM_TEMPLATE_INDEX" val="160110"/>
  <p:tag name="KSO_WM_UNIT_INDEX" val="2"/>
</p:tagLst>
</file>

<file path=ppt/tags/tag18.xml><?xml version="1.0" encoding="utf-8"?>
<p:tagLst xmlns:p="http://schemas.openxmlformats.org/presentationml/2006/main">
  <p:tag name="MH" val="20150924171302"/>
  <p:tag name="MH_LIBRARY" val="GRAPHIC"/>
  <p:tag name="MH_ORDER" val="Straight Connector 22"/>
  <p:tag name="KSO_WM_TAG_VERSION" val="1.0"/>
  <p:tag name="KSO_WM_BEAUTIFY_FLAG" val="#wm#"/>
  <p:tag name="KSO_WM_UNIT_TYPE" val="i"/>
  <p:tag name="KSO_WM_UNIT_ID" val="custom160110_8*i*3"/>
  <p:tag name="KSO_WM_TEMPLATE_CATEGORY" val="custom"/>
  <p:tag name="KSO_WM_TEMPLATE_INDEX" val="160110"/>
  <p:tag name="KSO_WM_UNIT_INDEX" val="3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10_8*i*4"/>
  <p:tag name="KSO_WM_TEMPLATE_CATEGORY" val="custom"/>
  <p:tag name="KSO_WM_TEMPLATE_INDEX" val="160110"/>
  <p:tag name="KSO_WM_UNIT_INDEX" val="4"/>
</p:tagLst>
</file>

<file path=ppt/tags/tag2.xml><?xml version="1.0" encoding="utf-8"?>
<p:tagLst xmlns:p="http://schemas.openxmlformats.org/presentationml/2006/main">
  <p:tag name="MH" val="20150924171843"/>
  <p:tag name="MH_LIBRARY" val="GRAPHIC"/>
  <p:tag name="MH_ORDER" val="Straight Connector 22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MH" val="20150924171302"/>
  <p:tag name="MH_LIBRARY" val="GRAPHIC"/>
  <p:tag name="MH_ORDER" val="TextBox 11"/>
  <p:tag name="KSO_WM_UNIT_TYPE" val="l_h_f"/>
  <p:tag name="KSO_WM_UNIT_INDEX" val="1_1_1"/>
  <p:tag name="KSO_WM_UNIT_ID" val="custom160110_8*l_h_f*1_1_1"/>
  <p:tag name="KSO_WM_UNIT_CLEAR" val="1"/>
  <p:tag name="KSO_WM_UNIT_LAYERLEVEL" val="1_1_1"/>
  <p:tag name="KSO_WM_UNIT_VALUE" val="17"/>
  <p:tag name="KSO_WM_UNIT_HIGHLIGHT" val="0"/>
  <p:tag name="KSO_WM_UNIT_COMPATIBLE" val="0"/>
  <p:tag name="KSO_WM_UNIT_PRESET_TEXT_INDEX" val="4"/>
  <p:tag name="KSO_WM_UNIT_PRESET_TEXT_LEN" val="26"/>
  <p:tag name="KSO_WM_DIAGRAM_GROUP_CODE" val="l1-1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MH" val="20150924171302"/>
  <p:tag name="MH_LIBRARY" val="GRAPHIC"/>
  <p:tag name="MH_ORDER" val="Straight Connector 12"/>
  <p:tag name="KSO_WM_UNIT_TYPE" val="l_i"/>
  <p:tag name="KSO_WM_UNIT_INDEX" val="1_1"/>
  <p:tag name="KSO_WM_UNIT_ID" val="custom160110_8*l_i*1_1"/>
  <p:tag name="KSO_WM_UNIT_CLEAR" val="1"/>
  <p:tag name="KSO_WM_UNIT_LAYERLEVEL" val="1_1"/>
  <p:tag name="KSO_WM_DIAGRAM_GROUP_CODE" val="l1-1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MH" val="20150924171302"/>
  <p:tag name="MH_LIBRARY" val="GRAPHIC"/>
  <p:tag name="MH_ORDER" val="TextBox 13"/>
  <p:tag name="KSO_WM_UNIT_TYPE" val="l_i"/>
  <p:tag name="KSO_WM_UNIT_INDEX" val="1_2"/>
  <p:tag name="KSO_WM_UNIT_ID" val="custom160110_8*l_i*1_2"/>
  <p:tag name="KSO_WM_UNIT_CLEAR" val="1"/>
  <p:tag name="KSO_WM_UNIT_LAYERLEVEL" val="1_1"/>
  <p:tag name="KSO_WM_DIAGRAM_GROUP_CODE" val="l1-1"/>
</p:tagLst>
</file>

<file path=ppt/tags/tag2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10_8*i*11"/>
  <p:tag name="KSO_WM_TEMPLATE_CATEGORY" val="custom"/>
  <p:tag name="KSO_WM_TEMPLATE_INDEX" val="160110"/>
  <p:tag name="KSO_WM_UNIT_INDEX" val="11"/>
</p:tagLst>
</file>

<file path=ppt/tags/tag2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MH" val="20150924171302"/>
  <p:tag name="MH_LIBRARY" val="GRAPHIC"/>
  <p:tag name="MH_ORDER" val="TextBox 15"/>
  <p:tag name="KSO_WM_UNIT_TYPE" val="l_h_f"/>
  <p:tag name="KSO_WM_UNIT_INDEX" val="1_2_1"/>
  <p:tag name="KSO_WM_UNIT_ID" val="custom160110_8*l_h_f*1_2_1"/>
  <p:tag name="KSO_WM_UNIT_CLEAR" val="1"/>
  <p:tag name="KSO_WM_UNIT_LAYERLEVEL" val="1_1_1"/>
  <p:tag name="KSO_WM_UNIT_VALUE" val="17"/>
  <p:tag name="KSO_WM_UNIT_HIGHLIGHT" val="0"/>
  <p:tag name="KSO_WM_UNIT_COMPATIBLE" val="0"/>
  <p:tag name="KSO_WM_UNIT_PRESET_TEXT_INDEX" val="4"/>
  <p:tag name="KSO_WM_UNIT_PRESET_TEXT_LEN" val="26"/>
  <p:tag name="KSO_WM_DIAGRAM_GROUP_CODE" val="l1-1"/>
</p:tagLst>
</file>

<file path=ppt/tags/tag2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MH" val="20150924171302"/>
  <p:tag name="MH_LIBRARY" val="GRAPHIC"/>
  <p:tag name="MH_ORDER" val="Straight Connector 16"/>
  <p:tag name="KSO_WM_UNIT_TYPE" val="l_i"/>
  <p:tag name="KSO_WM_UNIT_INDEX" val="1_3"/>
  <p:tag name="KSO_WM_UNIT_ID" val="custom160110_8*l_i*1_3"/>
  <p:tag name="KSO_WM_UNIT_CLEAR" val="1"/>
  <p:tag name="KSO_WM_UNIT_LAYERLEVEL" val="1_1"/>
  <p:tag name="KSO_WM_DIAGRAM_GROUP_CODE" val="l1-1"/>
</p:tagLst>
</file>

<file path=ppt/tags/tag2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MH" val="20150924171302"/>
  <p:tag name="MH_LIBRARY" val="GRAPHIC"/>
  <p:tag name="MH_ORDER" val="TextBox 17"/>
  <p:tag name="KSO_WM_UNIT_TYPE" val="l_i"/>
  <p:tag name="KSO_WM_UNIT_INDEX" val="1_4"/>
  <p:tag name="KSO_WM_UNIT_ID" val="custom160110_8*l_i*1_4"/>
  <p:tag name="KSO_WM_UNIT_CLEAR" val="1"/>
  <p:tag name="KSO_WM_UNIT_LAYERLEVEL" val="1_1"/>
  <p:tag name="KSO_WM_DIAGRAM_GROUP_CODE" val="l1-1"/>
</p:tagLst>
</file>

<file path=ppt/tags/tag2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10_8*i*18"/>
  <p:tag name="KSO_WM_TEMPLATE_CATEGORY" val="custom"/>
  <p:tag name="KSO_WM_TEMPLATE_INDEX" val="160110"/>
  <p:tag name="KSO_WM_UNIT_INDEX" val="18"/>
</p:tagLst>
</file>

<file path=ppt/tags/tag2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MH" val="20150924171302"/>
  <p:tag name="MH_LIBRARY" val="GRAPHIC"/>
  <p:tag name="MH_ORDER" val="TextBox 19"/>
  <p:tag name="KSO_WM_UNIT_TYPE" val="l_h_f"/>
  <p:tag name="KSO_WM_UNIT_INDEX" val="1_3_1"/>
  <p:tag name="KSO_WM_UNIT_ID" val="custom160110_8*l_h_f*1_3_1"/>
  <p:tag name="KSO_WM_UNIT_CLEAR" val="1"/>
  <p:tag name="KSO_WM_UNIT_LAYERLEVEL" val="1_1_1"/>
  <p:tag name="KSO_WM_UNIT_VALUE" val="17"/>
  <p:tag name="KSO_WM_UNIT_HIGHLIGHT" val="0"/>
  <p:tag name="KSO_WM_UNIT_COMPATIBLE" val="0"/>
  <p:tag name="KSO_WM_UNIT_PRESET_TEXT_INDEX" val="4"/>
  <p:tag name="KSO_WM_UNIT_PRESET_TEXT_LEN" val="26"/>
  <p:tag name="KSO_WM_DIAGRAM_GROUP_CODE" val="l1-1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MH" val="20150924171302"/>
  <p:tag name="MH_LIBRARY" val="GRAPHIC"/>
  <p:tag name="MH_ORDER" val="Straight Connector 20"/>
  <p:tag name="KSO_WM_UNIT_TYPE" val="l_i"/>
  <p:tag name="KSO_WM_UNIT_INDEX" val="1_5"/>
  <p:tag name="KSO_WM_UNIT_ID" val="custom160110_8*l_i*1_5"/>
  <p:tag name="KSO_WM_UNIT_CLEAR" val="1"/>
  <p:tag name="KSO_WM_UNIT_LAYERLEVEL" val="1_1"/>
  <p:tag name="KSO_WM_DIAGRAM_GROUP_CODE" val="l1-1"/>
</p:tagLst>
</file>

<file path=ppt/tags/tag3.xml><?xml version="1.0" encoding="utf-8"?>
<p:tagLst xmlns:p="http://schemas.openxmlformats.org/presentationml/2006/main">
  <p:tag name="MH" val="20150924171843"/>
  <p:tag name="MH_LIBRARY" val="GRAPHIC"/>
  <p:tag name="MH_ORDER" val="Straight Connector 23"/>
</p:tagLst>
</file>

<file path=ppt/tags/tag3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MH" val="20150924171302"/>
  <p:tag name="MH_LIBRARY" val="GRAPHIC"/>
  <p:tag name="MH_ORDER" val="TextBox 21"/>
  <p:tag name="KSO_WM_UNIT_TYPE" val="l_i"/>
  <p:tag name="KSO_WM_UNIT_INDEX" val="1_6"/>
  <p:tag name="KSO_WM_UNIT_ID" val="custom160110_8*l_i*1_6"/>
  <p:tag name="KSO_WM_UNIT_CLEAR" val="1"/>
  <p:tag name="KSO_WM_UNIT_LAYERLEVEL" val="1_1"/>
  <p:tag name="KSO_WM_DIAGRAM_GROUP_CODE" val="l1-1"/>
</p:tagLst>
</file>

<file path=ppt/tags/tag31.xml><?xml version="1.0" encoding="utf-8"?>
<p:tagLst xmlns:p="http://schemas.openxmlformats.org/presentationml/2006/main">
  <p:tag name="MH" val="20150924171302"/>
  <p:tag name="MH_LIBRARY" val="GRAPHIC"/>
  <p:tag name="KSO_WM_TEMPLATE_CATEGORY" val="custom"/>
  <p:tag name="KSO_WM_TEMPLATE_INDEX" val="160110"/>
  <p:tag name="KSO_WM_SLIDE_ID" val="custom160110_8"/>
  <p:tag name="KSO_WM_SLIDE_INDEX" val="8"/>
  <p:tag name="KSO_WM_SLIDE_ITEM_CNT" val="3"/>
  <p:tag name="KSO_WM_SLIDE_LAYOUT" val="a_l"/>
  <p:tag name="KSO_WM_SLIDE_LAYOUT_CNT" val="1_1"/>
  <p:tag name="KSO_WM_SLIDE_TYPE" val="contents"/>
  <p:tag name="KSO_WM_BEAUTIFY_FLAG" val="#wm#"/>
  <p:tag name="KSO_WM_TAG_VERSION" val="1.0"/>
  <p:tag name="KSO_WM_DIAGRAM_GROUP_CODE" val="l1-1"/>
  <p:tag name="KSO_WM_SPECIAL_SOURCE" val="bdnull"/>
</p:tagLst>
</file>

<file path=ppt/tags/tag3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KSO_WM_UNIT_TYPE" val="a"/>
  <p:tag name="KSO_WM_UNIT_INDEX" val="1"/>
  <p:tag name="KSO_WM_UNIT_ID" val="custom160110_2*a*1"/>
  <p:tag name="KSO_WM_UNIT_CLEAR" val="1"/>
  <p:tag name="KSO_WM_UNIT_LAYERLEVEL" val="1"/>
  <p:tag name="KSO_WM_UNIT_VALUE" val="3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KSO_WM_UNIT_TYPE" val="f"/>
  <p:tag name="KSO_WM_UNIT_INDEX" val="1"/>
  <p:tag name="KSO_WM_UNIT_ID" val="custom160110_2*f*1"/>
  <p:tag name="KSO_WM_UNIT_CLEAR" val="1"/>
  <p:tag name="KSO_WM_UNIT_LAYERLEVEL" val="1"/>
  <p:tag name="KSO_WM_UNIT_VALUE" val="385"/>
  <p:tag name="KSO_WM_UNIT_HIGHLIGHT" val="0"/>
  <p:tag name="KSO_WM_UNIT_COMPATIBLE" val="0"/>
  <p:tag name="KSO_WM_UNIT_PRESET_TEXT_INDEX" val="5"/>
  <p:tag name="KSO_WM_UNIT_PRESET_TEXT_LEN" val="232"/>
</p:tagLst>
</file>

<file path=ppt/tags/tag34.xml><?xml version="1.0" encoding="utf-8"?>
<p:tagLst xmlns:p="http://schemas.openxmlformats.org/presentationml/2006/main">
  <p:tag name="MH" val="20150924172515"/>
  <p:tag name="MH_LIBRARY" val="GRAPHIC"/>
  <p:tag name="MH_TYPE" val="Other"/>
  <p:tag name="MH_ORDER" val="13"/>
  <p:tag name="KSO_WM_TAG_VERSION" val="1.0"/>
  <p:tag name="KSO_WM_BEAUTIFY_FLAG" val="#wm#"/>
  <p:tag name="KSO_WM_UNIT_TYPE" val="i"/>
  <p:tag name="KSO_WM_UNIT_ID" val="custom160110_2*i*2"/>
  <p:tag name="KSO_WM_TEMPLATE_CATEGORY" val="custom"/>
  <p:tag name="KSO_WM_TEMPLATE_INDEX" val="160110"/>
  <p:tag name="KSO_WM_UNIT_INDEX" val="2"/>
</p:tagLst>
</file>

<file path=ppt/tags/tag35.xml><?xml version="1.0" encoding="utf-8"?>
<p:tagLst xmlns:p="http://schemas.openxmlformats.org/presentationml/2006/main">
  <p:tag name="MH_TYPE" val="#NeiR#"/>
  <p:tag name="MH_NUMBER" val="2"/>
  <p:tag name="MH_CATEGORY" val="#BingLLB#"/>
  <p:tag name="MH_LAYOUT" val="SubTitleDesc"/>
  <p:tag name="MH" val="20150924172515"/>
  <p:tag name="MH_LIBRARY" val="GRAPHIC"/>
  <p:tag name="KSO_WM_TEMPLATE_CATEGORY" val="custom"/>
  <p:tag name="KSO_WM_TEMPLATE_INDEX" val="160110"/>
  <p:tag name="KSO_WM_SLIDE_ID" val="custom160110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44*157"/>
  <p:tag name="KSO_WM_SLIDE_SIZE" val="876*324"/>
  <p:tag name="KSO_WM_SPECIAL_SOURCE" val="bdnull"/>
</p:tagLst>
</file>

<file path=ppt/tags/tag3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10_22*i*0"/>
  <p:tag name="KSO_WM_TEMPLATE_CATEGORY" val="custom"/>
  <p:tag name="KSO_WM_TEMPLATE_INDEX" val="160110"/>
  <p:tag name="KSO_WM_UNIT_INDEX" val="0"/>
</p:tagLst>
</file>

<file path=ppt/tags/tag3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MH" val="20150924173311"/>
  <p:tag name="MH_LIBRARY" val="GRAPHIC"/>
  <p:tag name="MH_TYPE" val="Other"/>
  <p:tag name="MH_ORDER" val="2"/>
  <p:tag name="KSO_WM_UNIT_TYPE" val="m_i"/>
  <p:tag name="KSO_WM_UNIT_INDEX" val="1_1"/>
  <p:tag name="KSO_WM_UNIT_ID" val="custom160110_22*m_i*1_1"/>
  <p:tag name="KSO_WM_UNIT_CLEAR" val="1"/>
  <p:tag name="KSO_WM_UNIT_LAYERLEVEL" val="1_1"/>
  <p:tag name="KSO_WM_DIAGRAM_GROUP_CODE" val="m1-2"/>
</p:tagLst>
</file>

<file path=ppt/tags/tag3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MH" val="20150924173311"/>
  <p:tag name="MH_LIBRARY" val="GRAPHIC"/>
  <p:tag name="MH_TYPE" val="SubTitle"/>
  <p:tag name="MH_ORDER" val="2"/>
  <p:tag name="KSO_WM_UNIT_TYPE" val="m_h_a"/>
  <p:tag name="KSO_WM_UNIT_INDEX" val="1_3_1"/>
  <p:tag name="KSO_WM_UNIT_ID" val="custom160110_22*m_h_a*1_3_1"/>
  <p:tag name="KSO_WM_UNIT_CLEAR" val="1"/>
  <p:tag name="KSO_WM_UNIT_LAYERLEVEL" val="1_1_1"/>
  <p:tag name="KSO_WM_UNIT_VALUE" val="12"/>
  <p:tag name="KSO_WM_UNIT_HIGHLIGHT" val="0"/>
  <p:tag name="KSO_WM_UNIT_COMPATIBLE" val="0"/>
  <p:tag name="KSO_WM_DIAGRAM_GROUP_CODE" val="m1-2"/>
  <p:tag name="KSO_WM_UNIT_PRESET_TEXT" val="2012"/>
</p:tagLst>
</file>

<file path=ppt/tags/tag3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MH" val="20150924173311"/>
  <p:tag name="MH_LIBRARY" val="GRAPHIC"/>
  <p:tag name="MH_TYPE" val="Other"/>
  <p:tag name="MH_ORDER" val="6"/>
  <p:tag name="KSO_WM_UNIT_TYPE" val="m_i"/>
  <p:tag name="KSO_WM_UNIT_INDEX" val="1_2"/>
  <p:tag name="KSO_WM_UNIT_ID" val="custom160110_22*m_i*1_2"/>
  <p:tag name="KSO_WM_UNIT_CLEAR" val="1"/>
  <p:tag name="KSO_WM_UNIT_LAYERLEVEL" val="1_1"/>
  <p:tag name="KSO_WM_DIAGRAM_GROUP_CODE" val="m1-2"/>
</p:tagLst>
</file>

<file path=ppt/tags/tag4.xml><?xml version="1.0" encoding="utf-8"?>
<p:tagLst xmlns:p="http://schemas.openxmlformats.org/presentationml/2006/main">
  <p:tag name="MH" val="20150924174216"/>
  <p:tag name="MH_LIBRARY" val="GRAPHIC"/>
  <p:tag name="MH_ORDER" val="任意多边形 65"/>
  <p:tag name="KSO_WM_TAG_VERSION" val="1.0"/>
  <p:tag name="KSO_WM_BEAUTIFY_FLAG" val="#wm#"/>
  <p:tag name="KSO_WM_UNIT_TYPE" val="i"/>
  <p:tag name="KSO_WM_UNIT_ID" val="280*i*9"/>
  <p:tag name="KSO_WM_TEMPLATE_CATEGORY" val="custom"/>
  <p:tag name="KSO_WM_TEMPLATE_INDEX" val="160110"/>
</p:tagLst>
</file>

<file path=ppt/tags/tag4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MH" val="20150924173311"/>
  <p:tag name="MH_LIBRARY" val="GRAPHIC"/>
  <p:tag name="MH_TYPE" val="Other"/>
  <p:tag name="MH_ORDER" val="9"/>
  <p:tag name="KSO_WM_UNIT_TYPE" val="m_i"/>
  <p:tag name="KSO_WM_UNIT_INDEX" val="1_3"/>
  <p:tag name="KSO_WM_UNIT_ID" val="custom160110_22*m_i*1_3"/>
  <p:tag name="KSO_WM_UNIT_CLEAR" val="1"/>
  <p:tag name="KSO_WM_UNIT_LAYERLEVEL" val="1_1"/>
  <p:tag name="KSO_WM_DIAGRAM_GROUP_CODE" val="m1-2"/>
</p:tagLst>
</file>

<file path=ppt/tags/tag4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10_22*i*11"/>
  <p:tag name="KSO_WM_TEMPLATE_CATEGORY" val="custom"/>
  <p:tag name="KSO_WM_TEMPLATE_INDEX" val="160110"/>
  <p:tag name="KSO_WM_UNIT_INDEX" val="11"/>
</p:tagLst>
</file>

<file path=ppt/tags/tag4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MH" val="20150924173311"/>
  <p:tag name="MH_LIBRARY" val="GRAPHIC"/>
  <p:tag name="MH_TYPE" val="SubTitle"/>
  <p:tag name="MH_ORDER" val="1"/>
  <p:tag name="KSO_WM_UNIT_TYPE" val="m_h_a"/>
  <p:tag name="KSO_WM_UNIT_INDEX" val="1_4_1"/>
  <p:tag name="KSO_WM_UNIT_ID" val="custom160110_22*m_h_a*1_4_1"/>
  <p:tag name="KSO_WM_UNIT_CLEAR" val="1"/>
  <p:tag name="KSO_WM_UNIT_LAYERLEVEL" val="1_1_1"/>
  <p:tag name="KSO_WM_UNIT_VALUE" val="12"/>
  <p:tag name="KSO_WM_UNIT_HIGHLIGHT" val="0"/>
  <p:tag name="KSO_WM_UNIT_COMPATIBLE" val="0"/>
  <p:tag name="KSO_WM_DIAGRAM_GROUP_CODE" val="m1-2"/>
  <p:tag name="KSO_WM_UNIT_PRESET_TEXT" val="2011"/>
</p:tagLst>
</file>

<file path=ppt/tags/tag4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MH" val="20150924173311"/>
  <p:tag name="MH_LIBRARY" val="GRAPHIC"/>
  <p:tag name="MH_TYPE" val="Other"/>
  <p:tag name="MH_ORDER" val="1"/>
  <p:tag name="KSO_WM_UNIT_TYPE" val="m_i"/>
  <p:tag name="KSO_WM_UNIT_INDEX" val="1_4"/>
  <p:tag name="KSO_WM_UNIT_ID" val="custom160110_22*m_i*1_4"/>
  <p:tag name="KSO_WM_UNIT_CLEAR" val="1"/>
  <p:tag name="KSO_WM_UNIT_LAYERLEVEL" val="1_1"/>
  <p:tag name="KSO_WM_DIAGRAM_GROUP_CODE" val="m1-2"/>
</p:tagLst>
</file>

<file path=ppt/tags/tag4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MH" val="20150924173311"/>
  <p:tag name="MH_LIBRARY" val="GRAPHIC"/>
  <p:tag name="MH_TYPE" val="Other"/>
  <p:tag name="MH_ORDER" val="5"/>
  <p:tag name="KSO_WM_UNIT_TYPE" val="m_i"/>
  <p:tag name="KSO_WM_UNIT_INDEX" val="1_5"/>
  <p:tag name="KSO_WM_UNIT_ID" val="custom160110_22*m_i*1_5"/>
  <p:tag name="KSO_WM_UNIT_CLEAR" val="1"/>
  <p:tag name="KSO_WM_UNIT_LAYERLEVEL" val="1_1"/>
  <p:tag name="KSO_WM_DIAGRAM_GROUP_CODE" val="m1-2"/>
</p:tagLst>
</file>

<file path=ppt/tags/tag4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MH" val="20150924173311"/>
  <p:tag name="MH_LIBRARY" val="GRAPHIC"/>
  <p:tag name="MH_TYPE" val="Other"/>
  <p:tag name="MH_ORDER" val="10"/>
  <p:tag name="KSO_WM_UNIT_TYPE" val="m_i"/>
  <p:tag name="KSO_WM_UNIT_INDEX" val="1_6"/>
  <p:tag name="KSO_WM_UNIT_ID" val="custom160110_22*m_i*1_6"/>
  <p:tag name="KSO_WM_UNIT_CLEAR" val="1"/>
  <p:tag name="KSO_WM_UNIT_LAYERLEVEL" val="1_1"/>
  <p:tag name="KSO_WM_DIAGRAM_GROUP_CODE" val="m1-2"/>
</p:tagLst>
</file>

<file path=ppt/tags/tag4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10_22*i*22"/>
  <p:tag name="KSO_WM_TEMPLATE_CATEGORY" val="custom"/>
  <p:tag name="KSO_WM_TEMPLATE_INDEX" val="160110"/>
  <p:tag name="KSO_WM_UNIT_INDEX" val="22"/>
</p:tagLst>
</file>

<file path=ppt/tags/tag4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MH" val="20150924173311"/>
  <p:tag name="MH_LIBRARY" val="GRAPHIC"/>
  <p:tag name="MH_TYPE" val="Other"/>
  <p:tag name="MH_ORDER" val="3"/>
  <p:tag name="KSO_WM_UNIT_TYPE" val="m_i"/>
  <p:tag name="KSO_WM_UNIT_INDEX" val="1_7"/>
  <p:tag name="KSO_WM_UNIT_ID" val="custom160110_22*m_i*1_7"/>
  <p:tag name="KSO_WM_UNIT_CLEAR" val="1"/>
  <p:tag name="KSO_WM_UNIT_LAYERLEVEL" val="1_1"/>
  <p:tag name="KSO_WM_DIAGRAM_GROUP_CODE" val="m1-2"/>
</p:tagLst>
</file>

<file path=ppt/tags/tag4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MH" val="20150924173311"/>
  <p:tag name="MH_LIBRARY" val="GRAPHIC"/>
  <p:tag name="MH_TYPE" val="SubTitle"/>
  <p:tag name="MH_ORDER" val="3"/>
  <p:tag name="KSO_WM_UNIT_TYPE" val="m_h_a"/>
  <p:tag name="KSO_WM_UNIT_INDEX" val="1_2_1"/>
  <p:tag name="KSO_WM_UNIT_ID" val="custom160110_22*m_h_a*1_2_1"/>
  <p:tag name="KSO_WM_UNIT_CLEAR" val="1"/>
  <p:tag name="KSO_WM_UNIT_LAYERLEVEL" val="1_1_1"/>
  <p:tag name="KSO_WM_UNIT_VALUE" val="12"/>
  <p:tag name="KSO_WM_UNIT_HIGHLIGHT" val="0"/>
  <p:tag name="KSO_WM_UNIT_COMPATIBLE" val="0"/>
  <p:tag name="KSO_WM_DIAGRAM_GROUP_CODE" val="m1-2"/>
  <p:tag name="KSO_WM_UNIT_PRESET_TEXT" val="2013"/>
</p:tagLst>
</file>

<file path=ppt/tags/tag4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MH" val="20150924173311"/>
  <p:tag name="MH_LIBRARY" val="GRAPHIC"/>
  <p:tag name="MH_TYPE" val="Other"/>
  <p:tag name="MH_ORDER" val="7"/>
  <p:tag name="KSO_WM_UNIT_TYPE" val="m_i"/>
  <p:tag name="KSO_WM_UNIT_INDEX" val="1_8"/>
  <p:tag name="KSO_WM_UNIT_ID" val="custom160110_22*m_i*1_8"/>
  <p:tag name="KSO_WM_UNIT_CLEAR" val="1"/>
  <p:tag name="KSO_WM_UNIT_LAYERLEVEL" val="1_1"/>
  <p:tag name="KSO_WM_DIAGRAM_GROUP_CODE" val="m1-2"/>
</p:tagLst>
</file>

<file path=ppt/tags/tag5.xml><?xml version="1.0" encoding="utf-8"?>
<p:tagLst xmlns:p="http://schemas.openxmlformats.org/presentationml/2006/main">
  <p:tag name="MH" val="20150924174216"/>
  <p:tag name="MH_LIBRARY" val="GRAPHIC"/>
  <p:tag name="MH_ORDER" val="Freeform 5"/>
  <p:tag name="KSO_WM_TAG_VERSION" val="1.0"/>
  <p:tag name="KSO_WM_BEAUTIFY_FLAG" val="#wm#"/>
  <p:tag name="KSO_WM_UNIT_TYPE" val="i"/>
  <p:tag name="KSO_WM_UNIT_ID" val="280*i*10"/>
  <p:tag name="KSO_WM_TEMPLATE_CATEGORY" val="custom"/>
  <p:tag name="KSO_WM_TEMPLATE_INDEX" val="160110"/>
</p:tagLst>
</file>

<file path=ppt/tags/tag5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MH" val="20150924173311"/>
  <p:tag name="MH_LIBRARY" val="GRAPHIC"/>
  <p:tag name="MH_TYPE" val="Other"/>
  <p:tag name="MH_ORDER" val="11"/>
  <p:tag name="KSO_WM_UNIT_TYPE" val="m_i"/>
  <p:tag name="KSO_WM_UNIT_INDEX" val="1_9"/>
  <p:tag name="KSO_WM_UNIT_ID" val="custom160110_22*m_i*1_9"/>
  <p:tag name="KSO_WM_UNIT_CLEAR" val="1"/>
  <p:tag name="KSO_WM_UNIT_LAYERLEVEL" val="1_1"/>
  <p:tag name="KSO_WM_DIAGRAM_GROUP_CODE" val="m1-2"/>
</p:tagLst>
</file>

<file path=ppt/tags/tag5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10_22*i*33"/>
  <p:tag name="KSO_WM_TEMPLATE_CATEGORY" val="custom"/>
  <p:tag name="KSO_WM_TEMPLATE_INDEX" val="160110"/>
  <p:tag name="KSO_WM_UNIT_INDEX" val="33"/>
</p:tagLst>
</file>

<file path=ppt/tags/tag5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MH" val="20150924173311"/>
  <p:tag name="MH_LIBRARY" val="GRAPHIC"/>
  <p:tag name="MH_TYPE" val="Other"/>
  <p:tag name="MH_ORDER" val="4"/>
  <p:tag name="KSO_WM_UNIT_TYPE" val="m_i"/>
  <p:tag name="KSO_WM_UNIT_INDEX" val="1_10"/>
  <p:tag name="KSO_WM_UNIT_ID" val="custom160110_22*m_i*1_10"/>
  <p:tag name="KSO_WM_UNIT_CLEAR" val="1"/>
  <p:tag name="KSO_WM_UNIT_LAYERLEVEL" val="1_1"/>
  <p:tag name="KSO_WM_DIAGRAM_GROUP_CODE" val="m1-2"/>
</p:tagLst>
</file>

<file path=ppt/tags/tag5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MH" val="20150924173311"/>
  <p:tag name="MH_LIBRARY" val="GRAPHIC"/>
  <p:tag name="MH_TYPE" val="SubTitle"/>
  <p:tag name="MH_ORDER" val="4"/>
  <p:tag name="KSO_WM_UNIT_TYPE" val="m_h_a"/>
  <p:tag name="KSO_WM_UNIT_INDEX" val="1_1_1"/>
  <p:tag name="KSO_WM_UNIT_ID" val="custom160110_22*m_h_a*1_1_1"/>
  <p:tag name="KSO_WM_UNIT_CLEAR" val="1"/>
  <p:tag name="KSO_WM_UNIT_LAYERLEVEL" val="1_1_1"/>
  <p:tag name="KSO_WM_UNIT_VALUE" val="12"/>
  <p:tag name="KSO_WM_UNIT_HIGHLIGHT" val="0"/>
  <p:tag name="KSO_WM_UNIT_COMPATIBLE" val="0"/>
  <p:tag name="KSO_WM_DIAGRAM_GROUP_CODE" val="m1-2"/>
  <p:tag name="KSO_WM_UNIT_PRESET_TEXT" val="2014"/>
</p:tagLst>
</file>

<file path=ppt/tags/tag5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MH" val="20150924173311"/>
  <p:tag name="MH_LIBRARY" val="GRAPHIC"/>
  <p:tag name="MH_TYPE" val="Other"/>
  <p:tag name="MH_ORDER" val="8"/>
  <p:tag name="KSO_WM_UNIT_TYPE" val="m_i"/>
  <p:tag name="KSO_WM_UNIT_INDEX" val="1_11"/>
  <p:tag name="KSO_WM_UNIT_ID" val="custom160110_22*m_i*1_11"/>
  <p:tag name="KSO_WM_UNIT_CLEAR" val="1"/>
  <p:tag name="KSO_WM_UNIT_LAYERLEVEL" val="1_1"/>
  <p:tag name="KSO_WM_DIAGRAM_GROUP_CODE" val="m1-2"/>
</p:tagLst>
</file>

<file path=ppt/tags/tag5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MH" val="20150924173311"/>
  <p:tag name="MH_LIBRARY" val="GRAPHIC"/>
  <p:tag name="MH_TYPE" val="Other"/>
  <p:tag name="MH_ORDER" val="12"/>
  <p:tag name="KSO_WM_UNIT_TYPE" val="m_i"/>
  <p:tag name="KSO_WM_UNIT_INDEX" val="1_12"/>
  <p:tag name="KSO_WM_UNIT_ID" val="custom160110_22*m_i*1_12"/>
  <p:tag name="KSO_WM_UNIT_CLEAR" val="1"/>
  <p:tag name="KSO_WM_UNIT_LAYERLEVEL" val="1_1"/>
  <p:tag name="KSO_WM_DIAGRAM_GROUP_CODE" val="m1-2"/>
</p:tagLst>
</file>

<file path=ppt/tags/tag5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MH" val="20150924173311"/>
  <p:tag name="MH_LIBRARY" val="GRAPHIC"/>
  <p:tag name="MH_TYPE" val="SubTitle"/>
  <p:tag name="MH_ORDER" val="5"/>
  <p:tag name="KSO_WM_DIAGRAM_GROUP_CODE" val="m1-2"/>
  <p:tag name="KSO_WM_UNIT_TYPE" val="g"/>
  <p:tag name="KSO_WM_UNIT_INDEX" val="1"/>
  <p:tag name="KSO_WM_UNIT_ID" val="custom160110_22*g*1"/>
  <p:tag name="KSO_WM_UNIT_CLEAR" val="1"/>
  <p:tag name="KSO_WM_UNIT_LAYERLEVEL" val="1"/>
  <p:tag name="KSO_WM_UNIT_VALUE" val="25"/>
  <p:tag name="KSO_WM_UNIT_HIGHLIGHT" val="1"/>
  <p:tag name="KSO_WM_UNIT_COMPATIBLE" val="0"/>
  <p:tag name="KSO_WM_UNIT_RELATE_UNITID" val="custom160110_22*m*1"/>
  <p:tag name="KSO_WM_UNIT_PRESET_TEXT" val="2015"/>
</p:tagLst>
</file>

<file path=ppt/tags/tag5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MH" val="20150924172147"/>
  <p:tag name="MH_LIBRARY" val="GRAPHIC"/>
  <p:tag name="MH_TYPE" val="PageTitle"/>
  <p:tag name="MH_ORDER" val="PageTitle"/>
  <p:tag name="KSO_WM_UNIT_TYPE" val="a"/>
  <p:tag name="KSO_WM_UNIT_INDEX" val="1"/>
  <p:tag name="KSO_WM_UNIT_ID" val="custom160110_22*a*1"/>
  <p:tag name="KSO_WM_UNIT_CLEAR" val="1"/>
  <p:tag name="KSO_WM_UNIT_LAYERLEVEL" val="1"/>
  <p:tag name="KSO_WM_UNIT_VALUE" val="3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MH" val="20150924173311"/>
  <p:tag name="MH_LIBRARY" val="GRAPHIC"/>
  <p:tag name="MH_TYPE" val="Other"/>
  <p:tag name="MH_ORDER" val="6"/>
  <p:tag name="KSO_WM_UNIT_TYPE" val="m_i"/>
  <p:tag name="KSO_WM_UNIT_INDEX" val="1_2"/>
  <p:tag name="KSO_WM_UNIT_ID" val="custom160110_22*m_i*1_2"/>
  <p:tag name="KSO_WM_UNIT_CLEAR" val="1"/>
  <p:tag name="KSO_WM_UNIT_LAYERLEVEL" val="1_1"/>
  <p:tag name="KSO_WM_DIAGRAM_GROUP_CODE" val="m1-2"/>
</p:tagLst>
</file>

<file path=ppt/tags/tag59.xml><?xml version="1.0" encoding="utf-8"?>
<p:tagLst xmlns:p="http://schemas.openxmlformats.org/presentationml/2006/main">
  <p:tag name="MH_TYPE" val="#NeiR#"/>
  <p:tag name="MH_NUMBER" val="5"/>
  <p:tag name="MH_CATEGORY" val="#LiuChBZh#"/>
  <p:tag name="MH_LAYOUT" val="SubTitleText"/>
  <p:tag name="MH" val="20150924173311"/>
  <p:tag name="MH_LIBRARY" val="GRAPHIC"/>
  <p:tag name="KSO_WM_TEMPLATE_CATEGORY" val="custom"/>
  <p:tag name="KSO_WM_TEMPLATE_INDEX" val="160110"/>
  <p:tag name="KSO_WM_SLIDE_ID" val="custom160110_22"/>
  <p:tag name="KSO_WM_SLIDE_INDEX" val="22"/>
  <p:tag name="KSO_WM_SLIDE_ITEM_CNT" val="4"/>
  <p:tag name="KSO_WM_SLIDE_LAYOUT" val="a_m_g"/>
  <p:tag name="KSO_WM_SLIDE_LAYOUT_CNT" val="1_1_1"/>
  <p:tag name="KSO_WM_SLIDE_TYPE" val="text"/>
  <p:tag name="KSO_WM_BEAUTIFY_FLAG" val="#wm#"/>
  <p:tag name="KSO_WM_TAG_VERSION" val="1.0"/>
  <p:tag name="KSO_WM_SLIDE_POSITION" val="140*167"/>
  <p:tag name="KSO_WM_SLIDE_SIZE" val="685*276"/>
  <p:tag name="KSO_WM_DIAGRAM_GROUP_CODE" val="m1-2"/>
  <p:tag name="KSO_WM_SPECIAL_SOURCE" val="bdnull"/>
</p:tagLst>
</file>

<file path=ppt/tags/tag6.xml><?xml version="1.0" encoding="utf-8"?>
<p:tagLst xmlns:p="http://schemas.openxmlformats.org/presentationml/2006/main">
  <p:tag name="MH" val="20150924174216"/>
  <p:tag name="MH_LIBRARY" val="GRAPHIC"/>
  <p:tag name="MH_ORDER" val="Freeform 351"/>
  <p:tag name="KSO_WM_TAG_VERSION" val="1.0"/>
  <p:tag name="KSO_WM_BEAUTIFY_FLAG" val="#wm#"/>
  <p:tag name="KSO_WM_UNIT_TYPE" val="i"/>
  <p:tag name="KSO_WM_UNIT_ID" val="280*i*11"/>
  <p:tag name="KSO_WM_TEMPLATE_CATEGORY" val="custom"/>
  <p:tag name="KSO_WM_TEMPLATE_INDEX" val="160110"/>
</p:tagLst>
</file>

<file path=ppt/tags/tag6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KSO_WM_UNIT_TYPE" val="a"/>
  <p:tag name="KSO_WM_UNIT_INDEX" val="1"/>
  <p:tag name="KSO_WM_UNIT_ID" val="custom160110_12*a*1"/>
  <p:tag name="KSO_WM_UNIT_CLEAR" val="1"/>
  <p:tag name="KSO_WM_UNIT_LAYERLEVEL" val="1"/>
  <p:tag name="KSO_WM_UNIT_VALUE" val="3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1.xml><?xml version="1.0" encoding="utf-8"?>
<p:tagLst xmlns:p="http://schemas.openxmlformats.org/presentationml/2006/main">
  <p:tag name="MH" val="20150924171843"/>
  <p:tag name="MH_LIBRARY" val="GRAPHIC"/>
  <p:tag name="KSO_WM_TEMPLATE_CATEGORY" val="custom"/>
  <p:tag name="KSO_WM_TEMPLATE_INDEX" val="160110"/>
  <p:tag name="KSO_WM_SLIDE_ID" val="custom160110_12"/>
  <p:tag name="KSO_WM_SLIDE_INDEX" val="12"/>
  <p:tag name="KSO_WM_SLIDE_ITEM_CNT" val="1"/>
  <p:tag name="KSO_WM_SLIDE_LAYOUT" val="a_e"/>
  <p:tag name="KSO_WM_SLIDE_LAYOUT_CNT" val="1_1"/>
  <p:tag name="KSO_WM_SLIDE_TYPE" val="sectionTitle"/>
  <p:tag name="KSO_WM_BEAUTIFY_FLAG" val="#wm#"/>
  <p:tag name="KSO_WM_TAG_VERSION" val="1.0"/>
  <p:tag name="KSO_WM_SPECIAL_SOURCE" val="bdnull"/>
</p:tagLst>
</file>

<file path=ppt/tags/tag6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MH" val="20150924172147"/>
  <p:tag name="MH_LIBRARY" val="GRAPHIC"/>
  <p:tag name="MH_TYPE" val="Other"/>
  <p:tag name="MH_ORDER" val="1"/>
  <p:tag name="KSO_WM_UNIT_TYPE" val="m_i"/>
  <p:tag name="KSO_WM_UNIT_INDEX" val="1_1"/>
  <p:tag name="KSO_WM_UNIT_ID" val="custom160110_17*m_i*1_1"/>
  <p:tag name="KSO_WM_UNIT_CLEAR" val="1"/>
  <p:tag name="KSO_WM_UNIT_LAYERLEVEL" val="1_1"/>
  <p:tag name="KSO_WM_DIAGRAM_GROUP_CODE" val="m1-1"/>
</p:tagLst>
</file>

<file path=ppt/tags/tag6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MH" val="20150924172147"/>
  <p:tag name="MH_LIBRARY" val="GRAPHIC"/>
  <p:tag name="MH_TYPE" val="SubTitle"/>
  <p:tag name="MH_ORDER" val="1"/>
  <p:tag name="KSO_WM_UNIT_TYPE" val="m_h_f"/>
  <p:tag name="KSO_WM_UNIT_INDEX" val="1_1_1"/>
  <p:tag name="KSO_WM_UNIT_ID" val="custom160110_17*m_h_f*1_1_1"/>
  <p:tag name="KSO_WM_UNIT_CLEAR" val="1"/>
  <p:tag name="KSO_WM_UNIT_LAYERLEVEL" val="1_1_1"/>
  <p:tag name="KSO_WM_UNIT_VALUE" val="32"/>
  <p:tag name="KSO_WM_UNIT_HIGHLIGHT" val="0"/>
  <p:tag name="KSO_WM_UNIT_COMPATIBLE" val="0"/>
  <p:tag name="KSO_WM_UNIT_PRESET_TEXT_INDEX" val="3"/>
  <p:tag name="KSO_WM_UNIT_PRESET_TEXT_LEN" val="12"/>
  <p:tag name="KSO_WM_DIAGRAM_GROUP_CODE" val="m1-1"/>
</p:tagLst>
</file>

<file path=ppt/tags/tag6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MH" val="20150924172147"/>
  <p:tag name="MH_LIBRARY" val="GRAPHIC"/>
  <p:tag name="MH_TYPE" val="Other"/>
  <p:tag name="MH_ORDER" val="2"/>
  <p:tag name="KSO_WM_UNIT_TYPE" val="m_i"/>
  <p:tag name="KSO_WM_UNIT_INDEX" val="1_2"/>
  <p:tag name="KSO_WM_UNIT_ID" val="custom160110_17*m_i*1_2"/>
  <p:tag name="KSO_WM_UNIT_CLEAR" val="1"/>
  <p:tag name="KSO_WM_UNIT_LAYERLEVEL" val="1_1"/>
  <p:tag name="KSO_WM_DIAGRAM_GROUP_CODE" val="m1-1"/>
</p:tagLst>
</file>

<file path=ppt/tags/tag6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MH" val="20150924172147"/>
  <p:tag name="MH_LIBRARY" val="GRAPHIC"/>
  <p:tag name="MH_TYPE" val="SubTitle"/>
  <p:tag name="MH_ORDER" val="2"/>
  <p:tag name="KSO_WM_UNIT_TYPE" val="m_h_f"/>
  <p:tag name="KSO_WM_UNIT_INDEX" val="1_2_1"/>
  <p:tag name="KSO_WM_UNIT_ID" val="custom160110_17*m_h_f*1_2_1"/>
  <p:tag name="KSO_WM_UNIT_CLEAR" val="1"/>
  <p:tag name="KSO_WM_UNIT_LAYERLEVEL" val="1_1_1"/>
  <p:tag name="KSO_WM_UNIT_VALUE" val="32"/>
  <p:tag name="KSO_WM_UNIT_HIGHLIGHT" val="0"/>
  <p:tag name="KSO_WM_UNIT_COMPATIBLE" val="0"/>
  <p:tag name="KSO_WM_UNIT_PRESET_TEXT_INDEX" val="3"/>
  <p:tag name="KSO_WM_UNIT_PRESET_TEXT_LEN" val="12"/>
  <p:tag name="KSO_WM_DIAGRAM_GROUP_CODE" val="m1-1"/>
</p:tagLst>
</file>

<file path=ppt/tags/tag6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MH" val="20150924172147"/>
  <p:tag name="MH_LIBRARY" val="GRAPHIC"/>
  <p:tag name="MH_TYPE" val="Other"/>
  <p:tag name="MH_ORDER" val="3"/>
  <p:tag name="KSO_WM_UNIT_TYPE" val="m_i"/>
  <p:tag name="KSO_WM_UNIT_INDEX" val="1_3"/>
  <p:tag name="KSO_WM_UNIT_ID" val="custom160110_17*m_i*1_3"/>
  <p:tag name="KSO_WM_UNIT_CLEAR" val="1"/>
  <p:tag name="KSO_WM_UNIT_LAYERLEVEL" val="1_1"/>
  <p:tag name="KSO_WM_DIAGRAM_GROUP_CODE" val="m1-1"/>
</p:tagLst>
</file>

<file path=ppt/tags/tag6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MH" val="20150924172147"/>
  <p:tag name="MH_LIBRARY" val="GRAPHIC"/>
  <p:tag name="MH_TYPE" val="SubTitle"/>
  <p:tag name="MH_ORDER" val="3"/>
  <p:tag name="KSO_WM_UNIT_TYPE" val="m_h_f"/>
  <p:tag name="KSO_WM_UNIT_INDEX" val="1_3_1"/>
  <p:tag name="KSO_WM_UNIT_ID" val="custom160110_17*m_h_f*1_3_1"/>
  <p:tag name="KSO_WM_UNIT_CLEAR" val="1"/>
  <p:tag name="KSO_WM_UNIT_LAYERLEVEL" val="1_1_1"/>
  <p:tag name="KSO_WM_UNIT_VALUE" val="32"/>
  <p:tag name="KSO_WM_UNIT_HIGHLIGHT" val="0"/>
  <p:tag name="KSO_WM_UNIT_COMPATIBLE" val="0"/>
  <p:tag name="KSO_WM_UNIT_PRESET_TEXT_INDEX" val="3"/>
  <p:tag name="KSO_WM_UNIT_PRESET_TEXT_LEN" val="12"/>
  <p:tag name="KSO_WM_DIAGRAM_GROUP_CODE" val="m1-1"/>
</p:tagLst>
</file>

<file path=ppt/tags/tag6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MH" val="20150924172147"/>
  <p:tag name="MH_LIBRARY" val="GRAPHIC"/>
  <p:tag name="MH_TYPE" val="SubTitle"/>
  <p:tag name="MH_ORDER" val="4"/>
  <p:tag name="KSO_WM_UNIT_TYPE" val="m_h_f"/>
  <p:tag name="KSO_WM_UNIT_INDEX" val="1_4_1"/>
  <p:tag name="KSO_WM_UNIT_ID" val="custom160110_17*m_h_f*1_4_1"/>
  <p:tag name="KSO_WM_UNIT_CLEAR" val="1"/>
  <p:tag name="KSO_WM_UNIT_LAYERLEVEL" val="1_1_1"/>
  <p:tag name="KSO_WM_UNIT_VALUE" val="32"/>
  <p:tag name="KSO_WM_UNIT_HIGHLIGHT" val="0"/>
  <p:tag name="KSO_WM_UNIT_COMPATIBLE" val="0"/>
  <p:tag name="KSO_WM_UNIT_PRESET_TEXT_INDEX" val="3"/>
  <p:tag name="KSO_WM_UNIT_PRESET_TEXT_LEN" val="12"/>
  <p:tag name="KSO_WM_DIAGRAM_GROUP_CODE" val="m1-1"/>
</p:tagLst>
</file>

<file path=ppt/tags/tag6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MH" val="20150924172147"/>
  <p:tag name="MH_LIBRARY" val="GRAPHIC"/>
  <p:tag name="MH_TYPE" val="Other"/>
  <p:tag name="MH_ORDER" val="4"/>
  <p:tag name="KSO_WM_UNIT_TYPE" val="m_i"/>
  <p:tag name="KSO_WM_UNIT_INDEX" val="1_4"/>
  <p:tag name="KSO_WM_UNIT_ID" val="custom160110_17*m_i*1_4"/>
  <p:tag name="KSO_WM_UNIT_CLEAR" val="1"/>
  <p:tag name="KSO_WM_UNIT_LAYERLEVEL" val="1_1"/>
  <p:tag name="KSO_WM_DIAGRAM_GROUP_CODE" val="m1-1"/>
</p:tagLst>
</file>

<file path=ppt/tags/tag7.xml><?xml version="1.0" encoding="utf-8"?>
<p:tagLst xmlns:p="http://schemas.openxmlformats.org/presentationml/2006/main">
  <p:tag name="MH" val="20150924174216"/>
  <p:tag name="MH_LIBRARY" val="GRAPHIC"/>
  <p:tag name="MH_ORDER" val="Freeform 1082"/>
  <p:tag name="KSO_WM_TAG_VERSION" val="1.0"/>
  <p:tag name="KSO_WM_BEAUTIFY_FLAG" val="#wm#"/>
  <p:tag name="KSO_WM_UNIT_TYPE" val="i"/>
  <p:tag name="KSO_WM_UNIT_ID" val="280*i*12"/>
  <p:tag name="KSO_WM_TEMPLATE_CATEGORY" val="custom"/>
  <p:tag name="KSO_WM_TEMPLATE_INDEX" val="160110"/>
</p:tagLst>
</file>

<file path=ppt/tags/tag7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MH" val="20150924172147"/>
  <p:tag name="MH_LIBRARY" val="GRAPHIC"/>
  <p:tag name="MH_TYPE" val="SubTitle"/>
  <p:tag name="MH_ORDER" val="5"/>
  <p:tag name="KSO_WM_UNIT_TYPE" val="m_h_f"/>
  <p:tag name="KSO_WM_UNIT_INDEX" val="1_5_1"/>
  <p:tag name="KSO_WM_UNIT_ID" val="custom160110_17*m_h_f*1_5_1"/>
  <p:tag name="KSO_WM_UNIT_CLEAR" val="1"/>
  <p:tag name="KSO_WM_UNIT_LAYERLEVEL" val="1_1_1"/>
  <p:tag name="KSO_WM_UNIT_VALUE" val="32"/>
  <p:tag name="KSO_WM_UNIT_HIGHLIGHT" val="0"/>
  <p:tag name="KSO_WM_UNIT_COMPATIBLE" val="0"/>
  <p:tag name="KSO_WM_UNIT_PRESET_TEXT_INDEX" val="3"/>
  <p:tag name="KSO_WM_UNIT_PRESET_TEXT_LEN" val="12"/>
  <p:tag name="KSO_WM_DIAGRAM_GROUP_CODE" val="m1-1"/>
</p:tagLst>
</file>

<file path=ppt/tags/tag7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MH" val="20150924172515"/>
  <p:tag name="MH_LIBRARY" val="GRAPHIC"/>
  <p:tag name="MH_TYPE" val="PageTitle"/>
  <p:tag name="MH_ORDER" val="PageTitle"/>
  <p:tag name="KSO_WM_UNIT_TYPE" val="a"/>
  <p:tag name="KSO_WM_UNIT_INDEX" val="1"/>
  <p:tag name="KSO_WM_UNIT_ID" val="custom160110_3*a*1"/>
  <p:tag name="KSO_WM_UNIT_CLEAR" val="1"/>
  <p:tag name="KSO_WM_UNIT_LAYERLEVEL" val="1"/>
  <p:tag name="KSO_WM_UNIT_VALUE" val="3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2.xml><?xml version="1.0" encoding="utf-8"?>
<p:tagLst xmlns:p="http://schemas.openxmlformats.org/presentationml/2006/main">
  <p:tag name="MH_TYPE" val="#NeiR#"/>
  <p:tag name="MH_NUMBER" val="6"/>
  <p:tag name="MH_CATEGORY" val="#LiuChBZh#"/>
  <p:tag name="MH_LAYOUT" val="SubTitle"/>
  <p:tag name="MH" val="20150924172147"/>
  <p:tag name="MH_LIBRARY" val="GRAPHIC"/>
  <p:tag name="KSO_WM_TEMPLATE_CATEGORY" val="custom"/>
  <p:tag name="KSO_WM_TEMPLATE_INDEX" val="160110"/>
  <p:tag name="KSO_WM_SLIDE_ID" val="custom160110_17"/>
  <p:tag name="KSO_WM_SLIDE_INDEX" val="17"/>
  <p:tag name="KSO_WM_SLIDE_ITEM_CNT" val="5"/>
  <p:tag name="KSO_WM_SLIDE_LAYOUT" val="a_m"/>
  <p:tag name="KSO_WM_SLIDE_LAYOUT_CNT" val="1_1"/>
  <p:tag name="KSO_WM_SLIDE_TYPE" val="text"/>
  <p:tag name="KSO_WM_BEAUTIFY_FLAG" val="#wm#"/>
  <p:tag name="KSO_WM_TAG_VERSION" val="1.0"/>
  <p:tag name="KSO_WM_SLIDE_POSITION" val="178*181"/>
  <p:tag name="KSO_WM_SLIDE_SIZE" val="604*254"/>
  <p:tag name="KSO_WM_DIAGRAM_GROUP_CODE" val="m1-1"/>
  <p:tag name="KSO_WM_SPECIAL_SOURCE" val="bdnull"/>
</p:tagLst>
</file>

<file path=ppt/tags/tag73.xml><?xml version="1.0" encoding="utf-8"?>
<p:tagLst xmlns:p="http://schemas.openxmlformats.org/presentationml/2006/main">
  <p:tag name="KSO_WM_TEMPLATE_CATEGORY" val="custom"/>
  <p:tag name="KSO_WM_TEMPLATE_INDEX" val="160110"/>
  <p:tag name="KSO_WM_TAG_VERSION" val="1.0"/>
  <p:tag name="KSO_WM_SLIDE_ID" val="custom160110_4"/>
  <p:tag name="KSO_WM_SLIDE_INDEX" val="4"/>
  <p:tag name="KSO_WM_SLIDE_ITEM_CNT" val="3"/>
  <p:tag name="KSO_WM_SLIDE_LAYOUT" val="a_f_d"/>
  <p:tag name="KSO_WM_SLIDE_LAYOUT_CNT" val="1_1_1"/>
  <p:tag name="KSO_WM_SLIDE_TYPE" val="text"/>
  <p:tag name="KSO_WM_BEAUTIFY_FLAG" val="#wm#"/>
  <p:tag name="KSO_WM_SLIDE_POSITION" val="66*67"/>
  <p:tag name="KSO_WM_SLIDE_SIZE" val="828*426"/>
  <p:tag name="KSO_WM_SPECIAL_SOURCE" val="bdnull"/>
</p:tagLst>
</file>

<file path=ppt/tags/tag7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KSO_WM_UNIT_TYPE" val="a"/>
  <p:tag name="KSO_WM_UNIT_INDEX" val="1"/>
  <p:tag name="KSO_WM_UNIT_ID" val="custom160110_4*a*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5.xml><?xml version="1.0" encoding="utf-8"?>
<p:tagLst xmlns:p="http://schemas.openxmlformats.org/presentationml/2006/main">
  <p:tag name="KSO_WM_TEMPLATE_CATEGORY" val="custom"/>
  <p:tag name="KSO_WM_TEMPLATE_INDEX" val="160110"/>
  <p:tag name="KSO_WM_TAG_VERSION" val="1.0"/>
  <p:tag name="KSO_WM_SLIDE_ID" val="custom160110_4"/>
  <p:tag name="KSO_WM_SLIDE_INDEX" val="4"/>
  <p:tag name="KSO_WM_SLIDE_ITEM_CNT" val="3"/>
  <p:tag name="KSO_WM_SLIDE_LAYOUT" val="a_f_d"/>
  <p:tag name="KSO_WM_SLIDE_LAYOUT_CNT" val="1_1_1"/>
  <p:tag name="KSO_WM_SLIDE_TYPE" val="text"/>
  <p:tag name="KSO_WM_BEAUTIFY_FLAG" val="#wm#"/>
  <p:tag name="KSO_WM_SLIDE_POSITION" val="66*67"/>
  <p:tag name="KSO_WM_SLIDE_SIZE" val="828*426"/>
  <p:tag name="KSO_WM_SPECIAL_SOURCE" val="bdnull"/>
</p:tagLst>
</file>

<file path=ppt/tags/tag7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KSO_WM_UNIT_TYPE" val="a"/>
  <p:tag name="KSO_WM_UNIT_INDEX" val="1"/>
  <p:tag name="KSO_WM_UNIT_ID" val="custom160110_4*a*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7.xml><?xml version="1.0" encoding="utf-8"?>
<p:tagLst xmlns:p="http://schemas.openxmlformats.org/presentationml/2006/main">
  <p:tag name="KSO_WM_TEMPLATE_CATEGORY" val="custom"/>
  <p:tag name="KSO_WM_TEMPLATE_INDEX" val="160110"/>
  <p:tag name="KSO_WM_TAG_VERSION" val="1.0"/>
  <p:tag name="KSO_WM_SLIDE_ID" val="custom160110_4"/>
  <p:tag name="KSO_WM_SLIDE_INDEX" val="4"/>
  <p:tag name="KSO_WM_SLIDE_ITEM_CNT" val="3"/>
  <p:tag name="KSO_WM_SLIDE_LAYOUT" val="a_f_d"/>
  <p:tag name="KSO_WM_SLIDE_LAYOUT_CNT" val="1_1_1"/>
  <p:tag name="KSO_WM_SLIDE_TYPE" val="text"/>
  <p:tag name="KSO_WM_BEAUTIFY_FLAG" val="#wm#"/>
  <p:tag name="KSO_WM_SLIDE_POSITION" val="66*67"/>
  <p:tag name="KSO_WM_SLIDE_SIZE" val="828*426"/>
  <p:tag name="KSO_WM_SPECIAL_SOURCE" val="bdnull"/>
</p:tagLst>
</file>

<file path=ppt/tags/tag7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KSO_WM_UNIT_TYPE" val="a"/>
  <p:tag name="KSO_WM_UNIT_INDEX" val="1"/>
  <p:tag name="KSO_WM_UNIT_ID" val="custom160110_4*a*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9.xml><?xml version="1.0" encoding="utf-8"?>
<p:tagLst xmlns:p="http://schemas.openxmlformats.org/presentationml/2006/main">
  <p:tag name="KSO_WM_TEMPLATE_CATEGORY" val="custom"/>
  <p:tag name="KSO_WM_TEMPLATE_INDEX" val="160110"/>
  <p:tag name="KSO_WM_TAG_VERSION" val="1.0"/>
  <p:tag name="KSO_WM_SLIDE_ID" val="custom160110_4"/>
  <p:tag name="KSO_WM_SLIDE_INDEX" val="4"/>
  <p:tag name="KSO_WM_SLIDE_ITEM_CNT" val="3"/>
  <p:tag name="KSO_WM_SLIDE_LAYOUT" val="a_f_d"/>
  <p:tag name="KSO_WM_SLIDE_LAYOUT_CNT" val="1_1_1"/>
  <p:tag name="KSO_WM_SLIDE_TYPE" val="text"/>
  <p:tag name="KSO_WM_BEAUTIFY_FLAG" val="#wm#"/>
  <p:tag name="KSO_WM_SLIDE_POSITION" val="66*67"/>
  <p:tag name="KSO_WM_SLIDE_SIZE" val="828*426"/>
  <p:tag name="KSO_WM_SPECIAL_SOURCE" val="bdnull"/>
</p:tagLst>
</file>

<file path=ppt/tags/tag8.xml><?xml version="1.0" encoding="utf-8"?>
<p:tagLst xmlns:p="http://schemas.openxmlformats.org/presentationml/2006/main">
  <p:tag name="MH" val="20150924174216"/>
  <p:tag name="MH_LIBRARY" val="GRAPHIC"/>
  <p:tag name="MH_ORDER" val="Freeform 1120"/>
  <p:tag name="KSO_WM_TAG_VERSION" val="1.0"/>
  <p:tag name="KSO_WM_BEAUTIFY_FLAG" val="#wm#"/>
  <p:tag name="KSO_WM_UNIT_TYPE" val="i"/>
  <p:tag name="KSO_WM_UNIT_ID" val="280*i*13"/>
  <p:tag name="KSO_WM_TEMPLATE_CATEGORY" val="custom"/>
  <p:tag name="KSO_WM_TEMPLATE_INDEX" val="160110"/>
</p:tagLst>
</file>

<file path=ppt/tags/tag8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KSO_WM_UNIT_TYPE" val="a"/>
  <p:tag name="KSO_WM_UNIT_INDEX" val="1"/>
  <p:tag name="KSO_WM_UNIT_ID" val="custom160110_4*a*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1.xml><?xml version="1.0" encoding="utf-8"?>
<p:tagLst xmlns:p="http://schemas.openxmlformats.org/presentationml/2006/main">
  <p:tag name="KSO_WM_TEMPLATE_CATEGORY" val="custom"/>
  <p:tag name="KSO_WM_TEMPLATE_INDEX" val="160110"/>
  <p:tag name="KSO_WM_TAG_VERSION" val="1.0"/>
  <p:tag name="KSO_WM_SLIDE_ID" val="custom160110_4"/>
  <p:tag name="KSO_WM_SLIDE_INDEX" val="4"/>
  <p:tag name="KSO_WM_SLIDE_ITEM_CNT" val="3"/>
  <p:tag name="KSO_WM_SLIDE_LAYOUT" val="a_f_d"/>
  <p:tag name="KSO_WM_SLIDE_LAYOUT_CNT" val="1_1_1"/>
  <p:tag name="KSO_WM_SLIDE_TYPE" val="text"/>
  <p:tag name="KSO_WM_BEAUTIFY_FLAG" val="#wm#"/>
  <p:tag name="KSO_WM_SLIDE_POSITION" val="66*67"/>
  <p:tag name="KSO_WM_SLIDE_SIZE" val="828*426"/>
  <p:tag name="KSO_WM_SPECIAL_SOURCE" val="bdnull"/>
</p:tagLst>
</file>

<file path=ppt/tags/tag8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KSO_WM_UNIT_TYPE" val="a"/>
  <p:tag name="KSO_WM_UNIT_INDEX" val="1"/>
  <p:tag name="KSO_WM_UNIT_ID" val="custom160110_4*a*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3.xml><?xml version="1.0" encoding="utf-8"?>
<p:tagLst xmlns:p="http://schemas.openxmlformats.org/presentationml/2006/main">
  <p:tag name="KSO_WM_TEMPLATE_CATEGORY" val="custom"/>
  <p:tag name="KSO_WM_TEMPLATE_INDEX" val="160110"/>
  <p:tag name="KSO_WM_TAG_VERSION" val="1.0"/>
  <p:tag name="KSO_WM_SLIDE_ID" val="custom160110_4"/>
  <p:tag name="KSO_WM_SLIDE_INDEX" val="4"/>
  <p:tag name="KSO_WM_SLIDE_ITEM_CNT" val="3"/>
  <p:tag name="KSO_WM_SLIDE_LAYOUT" val="a_f_d"/>
  <p:tag name="KSO_WM_SLIDE_LAYOUT_CNT" val="1_1_1"/>
  <p:tag name="KSO_WM_SLIDE_TYPE" val="text"/>
  <p:tag name="KSO_WM_BEAUTIFY_FLAG" val="#wm#"/>
  <p:tag name="KSO_WM_SLIDE_POSITION" val="66*67"/>
  <p:tag name="KSO_WM_SLIDE_SIZE" val="828*426"/>
  <p:tag name="KSO_WM_SPECIAL_SOURCE" val="bdnull"/>
</p:tagLst>
</file>

<file path=ppt/tags/tag8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KSO_WM_UNIT_TYPE" val="a"/>
  <p:tag name="KSO_WM_UNIT_INDEX" val="1"/>
  <p:tag name="KSO_WM_UNIT_ID" val="custom160110_12*a*1"/>
  <p:tag name="KSO_WM_UNIT_CLEAR" val="1"/>
  <p:tag name="KSO_WM_UNIT_LAYERLEVEL" val="1"/>
  <p:tag name="KSO_WM_UNIT_VALUE" val="3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5.xml><?xml version="1.0" encoding="utf-8"?>
<p:tagLst xmlns:p="http://schemas.openxmlformats.org/presentationml/2006/main">
  <p:tag name="MH" val="20150924171843"/>
  <p:tag name="MH_LIBRARY" val="GRAPHIC"/>
  <p:tag name="KSO_WM_TEMPLATE_CATEGORY" val="custom"/>
  <p:tag name="KSO_WM_TEMPLATE_INDEX" val="160110"/>
  <p:tag name="KSO_WM_SLIDE_ID" val="custom160110_12"/>
  <p:tag name="KSO_WM_SLIDE_INDEX" val="12"/>
  <p:tag name="KSO_WM_SLIDE_ITEM_CNT" val="1"/>
  <p:tag name="KSO_WM_SLIDE_LAYOUT" val="a_e"/>
  <p:tag name="KSO_WM_SLIDE_LAYOUT_CNT" val="1_1"/>
  <p:tag name="KSO_WM_SLIDE_TYPE" val="sectionTitle"/>
  <p:tag name="KSO_WM_BEAUTIFY_FLAG" val="#wm#"/>
  <p:tag name="KSO_WM_TAG_VERSION" val="1.0"/>
  <p:tag name="KSO_WM_SPECIAL_SOURCE" val="bdnull"/>
</p:tagLst>
</file>

<file path=ppt/tags/tag8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MH" val="20150924172147"/>
  <p:tag name="MH_LIBRARY" val="GRAPHIC"/>
  <p:tag name="MH_TYPE" val="Other"/>
  <p:tag name="MH_ORDER" val="1"/>
  <p:tag name="KSO_WM_UNIT_TYPE" val="m_i"/>
  <p:tag name="KSO_WM_UNIT_INDEX" val="1_1"/>
  <p:tag name="KSO_WM_UNIT_ID" val="custom160110_17*m_i*1_1"/>
  <p:tag name="KSO_WM_UNIT_CLEAR" val="1"/>
  <p:tag name="KSO_WM_UNIT_LAYERLEVEL" val="1_1"/>
  <p:tag name="KSO_WM_DIAGRAM_GROUP_CODE" val="m1-1"/>
</p:tagLst>
</file>

<file path=ppt/tags/tag8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MH" val="20150924172147"/>
  <p:tag name="MH_LIBRARY" val="GRAPHIC"/>
  <p:tag name="MH_TYPE" val="SubTitle"/>
  <p:tag name="MH_ORDER" val="1"/>
  <p:tag name="KSO_WM_UNIT_TYPE" val="m_h_f"/>
  <p:tag name="KSO_WM_UNIT_INDEX" val="1_1_1"/>
  <p:tag name="KSO_WM_UNIT_ID" val="custom160110_17*m_h_f*1_1_1"/>
  <p:tag name="KSO_WM_UNIT_CLEAR" val="1"/>
  <p:tag name="KSO_WM_UNIT_LAYERLEVEL" val="1_1_1"/>
  <p:tag name="KSO_WM_UNIT_VALUE" val="32"/>
  <p:tag name="KSO_WM_UNIT_HIGHLIGHT" val="0"/>
  <p:tag name="KSO_WM_UNIT_COMPATIBLE" val="0"/>
  <p:tag name="KSO_WM_UNIT_PRESET_TEXT_INDEX" val="3"/>
  <p:tag name="KSO_WM_UNIT_PRESET_TEXT_LEN" val="12"/>
  <p:tag name="KSO_WM_DIAGRAM_GROUP_CODE" val="m1-1"/>
</p:tagLst>
</file>

<file path=ppt/tags/tag8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MH" val="20150924172147"/>
  <p:tag name="MH_LIBRARY" val="GRAPHIC"/>
  <p:tag name="MH_TYPE" val="Other"/>
  <p:tag name="MH_ORDER" val="2"/>
  <p:tag name="KSO_WM_UNIT_TYPE" val="m_i"/>
  <p:tag name="KSO_WM_UNIT_INDEX" val="1_2"/>
  <p:tag name="KSO_WM_UNIT_ID" val="custom160110_17*m_i*1_2"/>
  <p:tag name="KSO_WM_UNIT_CLEAR" val="1"/>
  <p:tag name="KSO_WM_UNIT_LAYERLEVEL" val="1_1"/>
  <p:tag name="KSO_WM_DIAGRAM_GROUP_CODE" val="m1-1"/>
</p:tagLst>
</file>

<file path=ppt/tags/tag8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MH" val="20150924172147"/>
  <p:tag name="MH_LIBRARY" val="GRAPHIC"/>
  <p:tag name="MH_TYPE" val="SubTitle"/>
  <p:tag name="MH_ORDER" val="2"/>
  <p:tag name="KSO_WM_UNIT_TYPE" val="m_h_f"/>
  <p:tag name="KSO_WM_UNIT_INDEX" val="1_2_1"/>
  <p:tag name="KSO_WM_UNIT_ID" val="custom160110_17*m_h_f*1_2_1"/>
  <p:tag name="KSO_WM_UNIT_CLEAR" val="1"/>
  <p:tag name="KSO_WM_UNIT_LAYERLEVEL" val="1_1_1"/>
  <p:tag name="KSO_WM_UNIT_VALUE" val="32"/>
  <p:tag name="KSO_WM_UNIT_HIGHLIGHT" val="0"/>
  <p:tag name="KSO_WM_UNIT_COMPATIBLE" val="0"/>
  <p:tag name="KSO_WM_UNIT_PRESET_TEXT_INDEX" val="3"/>
  <p:tag name="KSO_WM_UNIT_PRESET_TEXT_LEN" val="12"/>
  <p:tag name="KSO_WM_DIAGRAM_GROUP_CODE" val="m1-1"/>
</p:tagLst>
</file>

<file path=ppt/tags/tag9.xml><?xml version="1.0" encoding="utf-8"?>
<p:tagLst xmlns:p="http://schemas.openxmlformats.org/presentationml/2006/main">
  <p:tag name="MH" val="20150924174216"/>
  <p:tag name="MH_LIBRARY" val="GRAPHIC"/>
  <p:tag name="MH_ORDER" val="任意多边形 29"/>
  <p:tag name="KSO_WM_TAG_VERSION" val="1.0"/>
  <p:tag name="KSO_WM_BEAUTIFY_FLAG" val="#wm#"/>
  <p:tag name="KSO_WM_UNIT_TYPE" val="i"/>
  <p:tag name="KSO_WM_UNIT_ID" val="280*i*14"/>
  <p:tag name="KSO_WM_TEMPLATE_CATEGORY" val="custom"/>
  <p:tag name="KSO_WM_TEMPLATE_INDEX" val="160110"/>
</p:tagLst>
</file>

<file path=ppt/tags/tag9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MH" val="20150924172147"/>
  <p:tag name="MH_LIBRARY" val="GRAPHIC"/>
  <p:tag name="MH_TYPE" val="Other"/>
  <p:tag name="MH_ORDER" val="3"/>
  <p:tag name="KSO_WM_UNIT_TYPE" val="m_i"/>
  <p:tag name="KSO_WM_UNIT_INDEX" val="1_3"/>
  <p:tag name="KSO_WM_UNIT_ID" val="custom160110_17*m_i*1_3"/>
  <p:tag name="KSO_WM_UNIT_CLEAR" val="1"/>
  <p:tag name="KSO_WM_UNIT_LAYERLEVEL" val="1_1"/>
  <p:tag name="KSO_WM_DIAGRAM_GROUP_CODE" val="m1-1"/>
</p:tagLst>
</file>

<file path=ppt/tags/tag9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MH" val="20150924172147"/>
  <p:tag name="MH_LIBRARY" val="GRAPHIC"/>
  <p:tag name="MH_TYPE" val="SubTitle"/>
  <p:tag name="MH_ORDER" val="3"/>
  <p:tag name="KSO_WM_UNIT_TYPE" val="m_h_f"/>
  <p:tag name="KSO_WM_UNIT_INDEX" val="1_3_1"/>
  <p:tag name="KSO_WM_UNIT_ID" val="custom160110_17*m_h_f*1_3_1"/>
  <p:tag name="KSO_WM_UNIT_CLEAR" val="1"/>
  <p:tag name="KSO_WM_UNIT_LAYERLEVEL" val="1_1_1"/>
  <p:tag name="KSO_WM_UNIT_VALUE" val="32"/>
  <p:tag name="KSO_WM_UNIT_HIGHLIGHT" val="0"/>
  <p:tag name="KSO_WM_UNIT_COMPATIBLE" val="0"/>
  <p:tag name="KSO_WM_UNIT_PRESET_TEXT_INDEX" val="3"/>
  <p:tag name="KSO_WM_UNIT_PRESET_TEXT_LEN" val="12"/>
  <p:tag name="KSO_WM_DIAGRAM_GROUP_CODE" val="m1-1"/>
</p:tagLst>
</file>

<file path=ppt/tags/tag9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MH" val="20150924172147"/>
  <p:tag name="MH_LIBRARY" val="GRAPHIC"/>
  <p:tag name="MH_TYPE" val="SubTitle"/>
  <p:tag name="MH_ORDER" val="4"/>
  <p:tag name="KSO_WM_UNIT_TYPE" val="m_h_f"/>
  <p:tag name="KSO_WM_UNIT_INDEX" val="1_4_1"/>
  <p:tag name="KSO_WM_UNIT_ID" val="custom160110_17*m_h_f*1_4_1"/>
  <p:tag name="KSO_WM_UNIT_CLEAR" val="1"/>
  <p:tag name="KSO_WM_UNIT_LAYERLEVEL" val="1_1_1"/>
  <p:tag name="KSO_WM_UNIT_VALUE" val="32"/>
  <p:tag name="KSO_WM_UNIT_HIGHLIGHT" val="0"/>
  <p:tag name="KSO_WM_UNIT_COMPATIBLE" val="0"/>
  <p:tag name="KSO_WM_UNIT_PRESET_TEXT_INDEX" val="3"/>
  <p:tag name="KSO_WM_UNIT_PRESET_TEXT_LEN" val="12"/>
  <p:tag name="KSO_WM_DIAGRAM_GROUP_CODE" val="m1-1"/>
</p:tagLst>
</file>

<file path=ppt/tags/tag9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MH" val="20150924172147"/>
  <p:tag name="MH_LIBRARY" val="GRAPHIC"/>
  <p:tag name="MH_TYPE" val="Other"/>
  <p:tag name="MH_ORDER" val="4"/>
  <p:tag name="KSO_WM_UNIT_TYPE" val="m_i"/>
  <p:tag name="KSO_WM_UNIT_INDEX" val="1_4"/>
  <p:tag name="KSO_WM_UNIT_ID" val="custom160110_17*m_i*1_4"/>
  <p:tag name="KSO_WM_UNIT_CLEAR" val="1"/>
  <p:tag name="KSO_WM_UNIT_LAYERLEVEL" val="1_1"/>
  <p:tag name="KSO_WM_DIAGRAM_GROUP_CODE" val="m1-1"/>
</p:tagLst>
</file>

<file path=ppt/tags/tag9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MH" val="20150924172147"/>
  <p:tag name="MH_LIBRARY" val="GRAPHIC"/>
  <p:tag name="MH_TYPE" val="SubTitle"/>
  <p:tag name="MH_ORDER" val="5"/>
  <p:tag name="KSO_WM_UNIT_TYPE" val="m_h_f"/>
  <p:tag name="KSO_WM_UNIT_INDEX" val="1_5_1"/>
  <p:tag name="KSO_WM_UNIT_ID" val="custom160110_17*m_h_f*1_5_1"/>
  <p:tag name="KSO_WM_UNIT_CLEAR" val="1"/>
  <p:tag name="KSO_WM_UNIT_LAYERLEVEL" val="1_1_1"/>
  <p:tag name="KSO_WM_UNIT_VALUE" val="32"/>
  <p:tag name="KSO_WM_UNIT_HIGHLIGHT" val="0"/>
  <p:tag name="KSO_WM_UNIT_COMPATIBLE" val="0"/>
  <p:tag name="KSO_WM_UNIT_PRESET_TEXT_INDEX" val="3"/>
  <p:tag name="KSO_WM_UNIT_PRESET_TEXT_LEN" val="12"/>
  <p:tag name="KSO_WM_DIAGRAM_GROUP_CODE" val="m1-1"/>
</p:tagLst>
</file>

<file path=ppt/tags/tag9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MH" val="20150924172515"/>
  <p:tag name="MH_LIBRARY" val="GRAPHIC"/>
  <p:tag name="MH_TYPE" val="PageTitle"/>
  <p:tag name="MH_ORDER" val="PageTitle"/>
  <p:tag name="KSO_WM_UNIT_TYPE" val="a"/>
  <p:tag name="KSO_WM_UNIT_INDEX" val="1"/>
  <p:tag name="KSO_WM_UNIT_ID" val="custom160110_3*a*1"/>
  <p:tag name="KSO_WM_UNIT_CLEAR" val="1"/>
  <p:tag name="KSO_WM_UNIT_LAYERLEVEL" val="1"/>
  <p:tag name="KSO_WM_UNIT_VALUE" val="3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96.xml><?xml version="1.0" encoding="utf-8"?>
<p:tagLst xmlns:p="http://schemas.openxmlformats.org/presentationml/2006/main">
  <p:tag name="MH_TYPE" val="#NeiR#"/>
  <p:tag name="MH_NUMBER" val="6"/>
  <p:tag name="MH_CATEGORY" val="#LiuChBZh#"/>
  <p:tag name="MH_LAYOUT" val="SubTitle"/>
  <p:tag name="MH" val="20150924172147"/>
  <p:tag name="MH_LIBRARY" val="GRAPHIC"/>
  <p:tag name="KSO_WM_TEMPLATE_CATEGORY" val="custom"/>
  <p:tag name="KSO_WM_TEMPLATE_INDEX" val="160110"/>
  <p:tag name="KSO_WM_SLIDE_ID" val="custom160110_17"/>
  <p:tag name="KSO_WM_SLIDE_INDEX" val="17"/>
  <p:tag name="KSO_WM_SLIDE_ITEM_CNT" val="5"/>
  <p:tag name="KSO_WM_SLIDE_LAYOUT" val="a_m"/>
  <p:tag name="KSO_WM_SLIDE_LAYOUT_CNT" val="1_1"/>
  <p:tag name="KSO_WM_SLIDE_TYPE" val="text"/>
  <p:tag name="KSO_WM_BEAUTIFY_FLAG" val="#wm#"/>
  <p:tag name="KSO_WM_TAG_VERSION" val="1.0"/>
  <p:tag name="KSO_WM_SLIDE_POSITION" val="178*181"/>
  <p:tag name="KSO_WM_SLIDE_SIZE" val="604*254"/>
  <p:tag name="KSO_WM_DIAGRAM_GROUP_CODE" val="m1-1"/>
  <p:tag name="KSO_WM_SPECIAL_SOURCE" val="bdnull"/>
</p:tagLst>
</file>

<file path=ppt/tags/tag9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KSO_WM_UNIT_TYPE" val="a"/>
  <p:tag name="KSO_WM_UNIT_INDEX" val="1"/>
  <p:tag name="KSO_WM_UNIT_ID" val="custom160110_4*a*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98.xml><?xml version="1.0" encoding="utf-8"?>
<p:tagLst xmlns:p="http://schemas.openxmlformats.org/presentationml/2006/main">
  <p:tag name="KSO_WM_TEMPLATE_CATEGORY" val="custom"/>
  <p:tag name="KSO_WM_TEMPLATE_INDEX" val="160110"/>
  <p:tag name="KSO_WM_TAG_VERSION" val="1.0"/>
  <p:tag name="KSO_WM_SLIDE_ID" val="custom160110_4"/>
  <p:tag name="KSO_WM_SLIDE_INDEX" val="4"/>
  <p:tag name="KSO_WM_SLIDE_ITEM_CNT" val="3"/>
  <p:tag name="KSO_WM_SLIDE_LAYOUT" val="a_f_d"/>
  <p:tag name="KSO_WM_SLIDE_LAYOUT_CNT" val="1_1_1"/>
  <p:tag name="KSO_WM_SLIDE_TYPE" val="text"/>
  <p:tag name="KSO_WM_BEAUTIFY_FLAG" val="#wm#"/>
  <p:tag name="KSO_WM_SLIDE_POSITION" val="66*67"/>
  <p:tag name="KSO_WM_SLIDE_SIZE" val="828*426"/>
  <p:tag name="KSO_WM_SPECIAL_SOURCE" val="bdnull"/>
</p:tagLst>
</file>

<file path=ppt/tags/tag9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0"/>
  <p:tag name="KSO_WM_UNIT_TYPE" val="a"/>
  <p:tag name="KSO_WM_UNIT_INDEX" val="1"/>
  <p:tag name="KSO_WM_UNIT_ID" val="custom160110_4*a*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heme/theme1.xml><?xml version="1.0" encoding="utf-8"?>
<a:theme xmlns:a="http://schemas.openxmlformats.org/drawingml/2006/main" name="A000120140530A99PPBG">
  <a:themeElements>
    <a:clrScheme name="自定义 37">
      <a:dk1>
        <a:srgbClr val="5F5F5F"/>
      </a:dk1>
      <a:lt1>
        <a:srgbClr val="FFFFFF"/>
      </a:lt1>
      <a:dk2>
        <a:srgbClr val="FFFFFF"/>
      </a:dk2>
      <a:lt2>
        <a:srgbClr val="5F5F5F"/>
      </a:lt2>
      <a:accent1>
        <a:srgbClr val="883224"/>
      </a:accent1>
      <a:accent2>
        <a:srgbClr val="D87830"/>
      </a:accent2>
      <a:accent3>
        <a:srgbClr val="8B7D29"/>
      </a:accent3>
      <a:accent4>
        <a:srgbClr val="825E4A"/>
      </a:accent4>
      <a:accent5>
        <a:srgbClr val="AE3078"/>
      </a:accent5>
      <a:accent6>
        <a:srgbClr val="00B050"/>
      </a:accent6>
      <a:hlink>
        <a:srgbClr val="00B0F0"/>
      </a:hlink>
      <a:folHlink>
        <a:srgbClr val="AFB2B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A000120150822A15KPBG</Template>
  <TotalTime>0</TotalTime>
  <Words>3902</Words>
  <Application>WPS 演示</Application>
  <PresentationFormat>宽屏</PresentationFormat>
  <Paragraphs>223</Paragraphs>
  <Slides>25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9" baseType="lpstr">
      <vt:lpstr>Arial</vt:lpstr>
      <vt:lpstr>宋体</vt:lpstr>
      <vt:lpstr>Wingdings</vt:lpstr>
      <vt:lpstr>微软雅黑</vt:lpstr>
      <vt:lpstr>黑体</vt:lpstr>
      <vt:lpstr>Wingdings 2</vt:lpstr>
      <vt:lpstr>Wingdings</vt:lpstr>
      <vt:lpstr>幼圆</vt:lpstr>
      <vt:lpstr>Times New Roman</vt:lpstr>
      <vt:lpstr>新宋体</vt:lpstr>
      <vt:lpstr>Calibri</vt:lpstr>
      <vt:lpstr>Arial Unicode MS</vt:lpstr>
      <vt:lpstr>等线</vt:lpstr>
      <vt:lpstr>A000120140530A99PPBG</vt:lpstr>
      <vt:lpstr> Contemporary Literature</vt:lpstr>
      <vt:lpstr>PowerPoint 演示文稿</vt:lpstr>
      <vt:lpstr>Introduction to Contemporary Literature</vt:lpstr>
      <vt:lpstr>PowerPoint 演示文稿</vt:lpstr>
      <vt:lpstr>The First Stage:  Early Stage of Socialism  (1949-1978) </vt:lpstr>
      <vt:lpstr>The First Stage: Early Stage of Socialism (1949-1978)</vt:lpstr>
      <vt:lpstr>PowerPoint 演示文稿</vt:lpstr>
      <vt:lpstr>PowerPoint 演示文稿</vt:lpstr>
      <vt:lpstr>         Liu Qing                              </vt:lpstr>
      <vt:lpstr>PowerPoint 演示文稿</vt:lpstr>
      <vt:lpstr>PowerPoint 演示文稿</vt:lpstr>
      <vt:lpstr>PowerPoint 演示文稿</vt:lpstr>
      <vt:lpstr>The Second Stage     (1978-1989)</vt:lpstr>
      <vt:lpstr>The Second Stage: The new period (1978-1989)</vt:lpstr>
      <vt:lpstr>PowerPoint 演示文稿</vt:lpstr>
      <vt:lpstr>PowerPoint 演示文稿</vt:lpstr>
      <vt:lpstr>Other Representatives and Works</vt:lpstr>
      <vt:lpstr>The Third Stage (1990s- Present)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Administrator</cp:lastModifiedBy>
  <cp:revision>377</cp:revision>
  <dcterms:created xsi:type="dcterms:W3CDTF">1900-01-01T00:00:00Z</dcterms:created>
  <dcterms:modified xsi:type="dcterms:W3CDTF">2020-11-14T15:11:07Z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2052-11.1.0.10000</vt:lpwstr>
  </property>
  <property fmtid="{D5CDD505-2E9C-101B-9397-08002B2CF9AE}" pid="3" name="name">
    <vt:lpwstr>暗色花纹.pptx</vt:lpwstr>
  </property>
  <property fmtid="{D5CDD505-2E9C-101B-9397-08002B2CF9AE}" pid="4" name="fileid">
    <vt:lpwstr>860925</vt:lpwstr>
  </property>
  <property fmtid="{D5CDD505-2E9C-101B-9397-08002B2CF9AE}" pid="5" name="search_tags">
    <vt:lpwstr>PPT模板</vt:lpwstr>
  </property>
</Properties>
</file>