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2" r:id="rId9"/>
    <p:sldId id="25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0D5AAD-8583-A795-3611-9C2204B22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A17CC3-E2ED-E983-8960-437A6D4F8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EB1464-28E9-C937-1038-381490EB9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92B4E0-F320-C17D-70F1-4A7ABB42F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FABD16-FB34-6297-2829-7A260191C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1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8D38E3-A468-06CF-1DF7-E4822B3C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1F0B2C-799C-86FD-00BD-3CCE23190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EAED7F-FD53-2B75-9757-6BE03FCD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DE4B1E-521F-8B34-55B4-2BE5C7D5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580E27-4DA1-4067-7A54-6B9A76C7D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69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DF02495-A1E0-4CB5-69D8-FF262760E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7940AF5-3020-CF59-EA67-D9D3DA966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3BBE2A-686B-6E58-3DA9-5AAAA83E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BC8C80-3500-49A0-B2FA-F397FB06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583C09-266D-EA8C-46CC-8AC8FED7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94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A04027-E133-2D28-EAE3-FC0C5AE6E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071996-08A5-32AE-BDCB-54C8BADCE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E000794-25C5-5254-275C-2559B090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63B14C-0973-7F9D-0546-5327A114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3BD2DF-13D9-D698-743E-40BC9A74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475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5CC501-0D17-3FAA-C49F-B9A03AE36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B4C87C-BEFA-155F-AED3-7C17E33E4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FFF8B-E52A-1755-A2C3-764316D8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D0517B-39AC-8D80-14B2-EB99A82FC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5DDCAB-FBE3-05FB-1118-8E7628240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33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76062B-B8DF-2A4F-627D-34D631464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809DEC-CF8E-101F-25DE-CB14B6F0B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AA6B3E7-B772-21CC-A7F9-EBF9580F0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3FE74C-7927-2D51-7185-650CB5AE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B4BF088-B328-5656-9F13-51CCB1F16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2D93E88-8735-EE22-BB20-C0F419449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164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A2AD11-29EB-1144-38BE-1D6303B7E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59C811C-3AAA-F6D6-014F-63FFF2E8D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E26049-2632-6716-D7DD-319940A2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50068D5-6909-9831-BAE6-6A71F024C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FFCCE13-1DAB-82BF-8773-A43DE95D35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9C1FAC0-C400-8E86-86F0-91C72AD9E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256E887-4AF2-2FC2-193B-3C2E7816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9031EBF-802A-0ABE-1B89-63DD016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06C8E6-94D1-337A-F6BA-0524F734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50A0267-3924-C496-7BAF-56CDAC1FD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C84B5D4-C4C7-6F69-0983-BE3C8F79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824FCA7-7350-7A82-B229-442EAB48D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10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A5AFB70-E701-0F7E-72CA-66CB0678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7D74DC1-9C74-9BF6-0FA1-60D79FCF4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D5D4D6B-8154-2BA8-BAC4-0268A5D3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37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F4C3F6-2833-11AA-F42F-C7B311D7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FC415D-22B2-35E2-42C0-01CEA850A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DBD5F30-64DB-8878-9FB9-5478879BE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64CB1F0-F8F2-8067-AE25-3508CCAD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768F25-9214-AB2F-6330-7A419D58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7DD159-45A8-C41C-A683-91B7252D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936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38DE56-E621-7620-250C-414E755F7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1E712CF-D303-A9B5-643A-85E3F98C1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678284-7928-CF37-0421-B7AD73B69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8927A2B-4B5F-C327-1B36-A46BE660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5521C9-8008-85E1-D251-3F684C69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ADA5EED-0FB4-FAD7-C403-A5C5FA1B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387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3C573B-FEDD-4AAB-2AD8-8A8C2229C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B42C42-D809-E0E8-8E42-4A1FFE12C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72F4B9-43DD-1813-CC46-22BA75A0B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EC37-2026-4C75-86CF-32751CFED0E7}" type="datetimeFigureOut">
              <a:rPr lang="zh-CN" altLang="en-US" smtClean="0"/>
              <a:t>2025/4/2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EB1279-3612-186D-C0E2-C0F42F6F4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6759BC-1AF5-B996-3E22-EF25A39DE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C645D-66BA-4585-8719-E589B11CD5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86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6BA324-CC63-A8C3-F08C-89C8F7B9E5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玄奘的翻译理论</a:t>
            </a:r>
            <a:br>
              <a:rPr lang="en-US" altLang="zh-CN" dirty="0"/>
            </a:br>
            <a:r>
              <a:rPr lang="en-US" altLang="zh-CN" dirty="0" err="1"/>
              <a:t>Xuanzangs</a:t>
            </a:r>
            <a:r>
              <a:rPr lang="en-US" altLang="zh-CN" dirty="0"/>
              <a:t> </a:t>
            </a:r>
            <a:r>
              <a:rPr lang="en-US" altLang="zh-CN" dirty="0" err="1"/>
              <a:t>Theorie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BFE7D3C-03D5-521D-5177-F5DD1CB26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9362"/>
            <a:ext cx="9144000" cy="908437"/>
          </a:xfrm>
        </p:spPr>
        <p:txBody>
          <a:bodyPr/>
          <a:lstStyle/>
          <a:p>
            <a:r>
              <a:rPr lang="zh-CN" altLang="en-US" dirty="0"/>
              <a:t>刘士琪 </a:t>
            </a:r>
            <a:r>
              <a:rPr lang="en-US" altLang="zh-CN" dirty="0"/>
              <a:t>Orion</a:t>
            </a:r>
          </a:p>
          <a:p>
            <a:r>
              <a:rPr lang="en-US" altLang="zh-CN" dirty="0"/>
              <a:t>2025.04.03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815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5DBA49-BB29-DE75-F380-0BE957F6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玄奘的生平</a:t>
            </a:r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BB0C3755-FF83-B2B2-D30A-3CBAA57A9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玄奘（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602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年－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664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年），汉传佛教史上最伟大的译经师之一，中国佛教法相唯识宗创始人。俗姓陈，名袆，世称唐三藏，意谓其精于经、律、论三藏，熟知所有佛教圣典。早年于洛阳出家，出家后遍访佛教名师，四处参学游历。贞观三年，玄奘从京都长安出发，历经艰难抵达天竺，游学于天竺各地，贞观十九年回到长安，在大慈恩寺等寺院进行研究和翻译佛经，组织译经，共译出经、论 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75 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部，</a:t>
            </a:r>
            <a:r>
              <a:rPr lang="en-US" altLang="zh-CN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1335 </a:t>
            </a:r>
            <a:r>
              <a:rPr lang="zh-CN" altLang="en-US" sz="1800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卷。所译佛经古印度佛教保存了珍贵典籍，被称为中国佛教史上四大译经家之一（其他三位分别是鸠摩罗什、真谛、玄奘、不空）。</a:t>
            </a:r>
            <a:endParaRPr lang="zh-CN" altLang="en-US" sz="1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09360E-13B2-1D0F-E486-ABA36A8D82B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358" y="1825625"/>
            <a:ext cx="3383860" cy="431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22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82C8E7-F403-2931-AE65-FD23301CA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翻译理论</a:t>
            </a:r>
            <a:r>
              <a:rPr lang="en-US" altLang="zh-CN" dirty="0">
                <a:latin typeface="黑体" panose="02010609060101010101" pitchFamily="49" charset="-122"/>
                <a:ea typeface="黑体" panose="02010609060101010101" pitchFamily="49" charset="-122"/>
              </a:rPr>
              <a:t>-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五不翻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16CBC3-2649-9523-CA1B-3AA680251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“五不翻”原则最早记载于南宋法云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翻译名义序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第一卷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〈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十种通号</a:t>
            </a:r>
            <a:r>
              <a:rPr lang="en-US" altLang="zh-CN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〉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一“婆伽婆”条，原文如下：唐奘法师明五种不翻：一、秘密故不翻，陀罗尼是。二、多含故不翻，如“薄伽梵”含六义故。三、此无故不翻，如阎浮树。四、顺古故不翻，如“阿耨菩提”，实可翻之。但摩腾已来存梵音故。五、生善故不翻，如“般若”尊重，智慧轻浅。令人生敬，是故不翻。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此处“不翻”并不是指不翻译，而是说“不意译”，而是音译。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302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634F83-3FC8-A1EB-AA57-E6E70EB9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一、秘密故不翻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6CC5AE-405F-7528-F962-B028749D7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具有神秘色彩的词不翻，佛经里有许多咒语，比如“陀罗尼”翻了则会失去其特殊的意义，所以不翻；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例：</a:t>
            </a:r>
            <a:r>
              <a:rPr lang="en-US" altLang="zh-CN" b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Namo </a:t>
            </a:r>
            <a:r>
              <a:rPr lang="en-US" altLang="zh-CN" b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Amitābha</a:t>
            </a:r>
            <a:r>
              <a:rPr lang="en-US" altLang="zh-CN" dirty="0">
                <a:solidFill>
                  <a:srgbClr val="111111"/>
                </a:solidFill>
                <a:latin typeface="Arial" panose="020B0604020202020204" pitchFamily="34" charset="0"/>
              </a:rPr>
              <a:t> - </a:t>
            </a: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南无阿弥陀佛</a:t>
            </a:r>
          </a:p>
        </p:txBody>
      </p:sp>
    </p:spTree>
    <p:extLst>
      <p:ext uri="{BB962C8B-B14F-4D97-AF65-F5344CB8AC3E}">
        <p14:creationId xmlns:p14="http://schemas.microsoft.com/office/powerpoint/2010/main" val="317748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F2499-2F32-6502-C253-FDE8DB317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024A32-C2C4-9505-0FAE-1EDBA5E5A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二、多含故不翻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8AE24D-C823-518C-AD3F-E1C29AF97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含义多不翻，即一词多义的梵文不翻，如“薄伽梵”一词有六种意义，故保留原文，只作音译；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道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-Tao/Dao  or  way?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1105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296DB-83F7-F275-B608-74C622954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61A78-DBAC-D09F-EAD4-5C9CC40C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三、此无故不翻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5BA34F-C543-BA80-985E-90FBFA0D0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此土所无不翻，即在译语文化中没有的事物概念不翻，如佛教中的“阎浮树”是印度特有的一种树，应音译；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太极 粽子 馒头 饺子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…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Chocolate Coffee Aspirin …</a:t>
            </a:r>
          </a:p>
          <a:p>
            <a:pPr marL="0" indent="0">
              <a:buNone/>
            </a:pP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75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D0352-A1A6-8B36-1F93-0DEBB4E98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095A52-162C-7C00-A307-8DE501FA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四、顺古故不翻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8FFC5C-D0B8-B04D-7C2B-987839AFD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顺古不翻，即约定俗成的词语应该遵循习惯采取音译。如已有古人把某些佛教专用语译出，如“阿耨菩提”，虽可再译，但造成混乱，因此最好要照用古人翻译，不再作新的翻译；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人名</a:t>
            </a: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地名 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Macau Beijing/Peking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8843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A8EC5-3088-A260-DA8B-B06830524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C619CC-C969-8CF0-BE8B-3E4D5F6E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五、生善故不翻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8DF994-CF92-10F7-7E9C-A297D55B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生善故不翻是指有些词汇用音译能令人生尊重之念，否则容易等闲视之。比如，梵文里“般若”的意思和智慧差不多，但如果我们把“般若”翻译成“智慧”就显得轻浅。</a:t>
            </a:r>
            <a:endParaRPr lang="en-US" altLang="zh-CN" b="0" i="0" dirty="0">
              <a:solidFill>
                <a:srgbClr val="333333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推拿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–Massage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龙 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 Dragen</a:t>
            </a:r>
          </a:p>
          <a:p>
            <a:pPr marL="0" indent="0">
              <a:buNone/>
            </a:pPr>
            <a:r>
              <a:rPr lang="en-US" altLang="zh-CN" dirty="0" err="1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Aufheben</a:t>
            </a:r>
            <a:r>
              <a:rPr lang="en-US" altLang="zh-CN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- </a:t>
            </a:r>
            <a:r>
              <a:rPr lang="zh-CN" altLang="en-US" dirty="0">
                <a:solidFill>
                  <a:srgbClr val="333333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奥伏赫变</a:t>
            </a:r>
            <a:endParaRPr lang="en-US" altLang="zh-CN" dirty="0">
              <a:solidFill>
                <a:srgbClr val="333333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8884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C9C9D5-5DD4-EDD9-C47D-D40BD9605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影响和意义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04C132-9E9C-46DF-117C-8B93FD578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玄奘的翻译理论不仅奠定了汉传佛教经典的文本基础，更对后世翻译思想产生深远影响，其 “五不翻” 原则成为处理文化专有项的重要范式，至今在宗教、哲学翻译中沿用。</a:t>
            </a: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直接的音译保留了一些古代语言的形式，为我们分析古代的语言提供了材料。</a:t>
            </a: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en-US" altLang="zh-CN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880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667</Words>
  <Application>Microsoft Office PowerPoint</Application>
  <PresentationFormat>宽屏</PresentationFormat>
  <Paragraphs>42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等线</vt:lpstr>
      <vt:lpstr>等线 Light</vt:lpstr>
      <vt:lpstr>黑体</vt:lpstr>
      <vt:lpstr>Arial</vt:lpstr>
      <vt:lpstr>Office 主题​​</vt:lpstr>
      <vt:lpstr>玄奘的翻译理论 Xuanzangs Theorie</vt:lpstr>
      <vt:lpstr>玄奘的生平</vt:lpstr>
      <vt:lpstr>翻译理论-五不翻</vt:lpstr>
      <vt:lpstr>一、秘密故不翻</vt:lpstr>
      <vt:lpstr>二、多含故不翻</vt:lpstr>
      <vt:lpstr>三、此无故不翻</vt:lpstr>
      <vt:lpstr>四、顺古故不翻</vt:lpstr>
      <vt:lpstr>五、生善故不翻</vt:lpstr>
      <vt:lpstr>影响和意义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1941355420@qq.com</dc:creator>
  <cp:lastModifiedBy>1941355420@qq.com</cp:lastModifiedBy>
  <cp:revision>1</cp:revision>
  <dcterms:created xsi:type="dcterms:W3CDTF">2025-04-02T13:53:03Z</dcterms:created>
  <dcterms:modified xsi:type="dcterms:W3CDTF">2025-04-02T14:33:21Z</dcterms:modified>
</cp:coreProperties>
</file>