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34" r:id="rId3"/>
    <p:sldId id="256" r:id="rId5"/>
    <p:sldId id="259" r:id="rId6"/>
    <p:sldId id="333" r:id="rId7"/>
    <p:sldId id="287" r:id="rId8"/>
    <p:sldId id="297" r:id="rId9"/>
    <p:sldId id="318" r:id="rId10"/>
    <p:sldId id="319" r:id="rId11"/>
    <p:sldId id="320" r:id="rId12"/>
    <p:sldId id="288" r:id="rId13"/>
    <p:sldId id="295" r:id="rId14"/>
    <p:sldId id="298" r:id="rId15"/>
    <p:sldId id="291" r:id="rId16"/>
    <p:sldId id="305" r:id="rId17"/>
    <p:sldId id="304" r:id="rId18"/>
    <p:sldId id="306" r:id="rId19"/>
    <p:sldId id="321" r:id="rId20"/>
    <p:sldId id="294" r:id="rId21"/>
  </p:sldIdLst>
  <p:sldSz cx="12188825" cy="685800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54E4A"/>
    <a:srgbClr val="D6B279"/>
    <a:srgbClr val="AC8F62"/>
    <a:srgbClr val="615239"/>
    <a:srgbClr val="BA3F30"/>
    <a:srgbClr val="FECE6B"/>
    <a:srgbClr val="FFDC55"/>
    <a:srgbClr val="F3681E"/>
    <a:srgbClr val="DE0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3995" autoAdjust="0"/>
  </p:normalViewPr>
  <p:slideViewPr>
    <p:cSldViewPr snapToGrid="0" snapToObjects="1">
      <p:cViewPr varScale="1">
        <p:scale>
          <a:sx n="125" d="100"/>
          <a:sy n="125" d="100"/>
        </p:scale>
        <p:origin x="760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ADCA-2017-1D4F-BF7B-716326A5D2C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5" name="图片 14" descr="e894d487903446868df382dcf6c930a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" y="410210"/>
            <a:ext cx="5721985" cy="6080760"/>
          </a:xfrm>
          <a:prstGeom prst="rect">
            <a:avLst/>
          </a:prstGeom>
        </p:spPr>
      </p:pic>
      <p:pic>
        <p:nvPicPr>
          <p:cNvPr id="16" name="图片 15" descr="FDUYNLHE_LW80%TQ_K~1ZS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15" y="410210"/>
            <a:ext cx="5754370" cy="61461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635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317115" y="3297555"/>
            <a:ext cx="7625715" cy="6076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800" spc="600" dirty="0">
                <a:latin typeface="Times New Roman" panose="02020603050405020304" charset="0"/>
                <a:ea typeface="HYShuSongErF" panose="02010600000101010101" pitchFamily="2" charset="-122"/>
              </a:rPr>
              <a:t>Innovation to Beijing Opera</a:t>
            </a:r>
            <a:endParaRPr kumimoji="1" lang="en-US" altLang="zh-CN" sz="2800" spc="600" dirty="0"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02</a:t>
            </a:r>
            <a:endParaRPr lang="en-US" altLang="zh-CN" sz="36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50135" y="996315"/>
            <a:ext cx="554418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</a:rPr>
              <a:t>A combination of</a:t>
            </a:r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singing,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dancing,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expression</a:t>
            </a:r>
            <a:r>
              <a:rPr lang="en-US" altLang="zh-CN" sz="2800">
                <a:latin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and martial arts</a:t>
            </a:r>
            <a:r>
              <a:rPr lang="en-US" altLang="zh-CN" sz="2800">
                <a:latin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</a:endParaRPr>
          </a:p>
          <a:p>
            <a:pPr marL="45720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800">
              <a:latin typeface="Times New Roman" panose="02020603050405020304" charset="0"/>
            </a:endParaRPr>
          </a:p>
          <a:p>
            <a:pPr marL="28575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400">
              <a:latin typeface="+mj-lt"/>
            </a:endParaRPr>
          </a:p>
          <a:p>
            <a:pPr marL="28575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400">
              <a:latin typeface="+mj-lt"/>
            </a:endParaRPr>
          </a:p>
        </p:txBody>
      </p:sp>
      <p:pic>
        <p:nvPicPr>
          <p:cNvPr id="6" name="图片 5" descr="timgN31TJO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10" y="581660"/>
            <a:ext cx="4053840" cy="2532380"/>
          </a:xfrm>
          <a:prstGeom prst="rect">
            <a:avLst/>
          </a:prstGeom>
        </p:spPr>
      </p:pic>
      <p:pic>
        <p:nvPicPr>
          <p:cNvPr id="7" name="图片 6" descr="timgW3M8ZB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45" y="3451225"/>
            <a:ext cx="4053205" cy="2855595"/>
          </a:xfrm>
          <a:prstGeom prst="rect">
            <a:avLst/>
          </a:prstGeom>
        </p:spPr>
      </p:pic>
      <p:pic>
        <p:nvPicPr>
          <p:cNvPr id="8" name="图片 7" descr="项目符号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9" y="1118359"/>
            <a:ext cx="447430" cy="520888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6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2235" y="4592320"/>
            <a:ext cx="474726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first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one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introduce erhu into the Beijing Opera orchestra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latin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latin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/>
          </a:p>
          <a:p>
            <a:pPr algn="l" fontAlgn="auto">
              <a:lnSpc>
                <a:spcPct val="150000"/>
              </a:lnSpc>
            </a:pPr>
            <a:endParaRPr lang="zh-CN" altLang="en-US" sz="2400"/>
          </a:p>
          <a:p>
            <a:pPr algn="l" fontAlgn="auto">
              <a:lnSpc>
                <a:spcPct val="150000"/>
              </a:lnSpc>
            </a:pPr>
            <a:endParaRPr lang="zh-CN" altLang="en-US"/>
          </a:p>
          <a:p>
            <a:pPr algn="l" fontAlgn="auto">
              <a:lnSpc>
                <a:spcPct val="150000"/>
              </a:lnSpc>
            </a:pPr>
            <a:endParaRPr lang="zh-CN" altLang="en-US"/>
          </a:p>
          <a:p>
            <a:pPr algn="l" fontAlgn="auto">
              <a:lnSpc>
                <a:spcPct val="150000"/>
              </a:lnSpc>
            </a:pPr>
            <a:endParaRPr lang="zh-CN" altLang="en-US"/>
          </a:p>
        </p:txBody>
      </p:sp>
      <p:pic>
        <p:nvPicPr>
          <p:cNvPr id="5" name="图片 4" descr="u=4216615056,2967405329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985" y="746125"/>
            <a:ext cx="3246120" cy="3846195"/>
          </a:xfrm>
          <a:prstGeom prst="rect">
            <a:avLst/>
          </a:prstGeom>
        </p:spPr>
      </p:pic>
      <p:pic>
        <p:nvPicPr>
          <p:cNvPr id="9" name="图片 8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34" y="5015354"/>
            <a:ext cx="447430" cy="520888"/>
          </a:xfrm>
          <a:prstGeom prst="rect">
            <a:avLst/>
          </a:prstGeom>
        </p:spPr>
      </p:pic>
      <p:pic>
        <p:nvPicPr>
          <p:cNvPr id="3" name="图片 2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4" y="4592444"/>
            <a:ext cx="447430" cy="520888"/>
          </a:xfrm>
          <a:prstGeom prst="rect">
            <a:avLst/>
          </a:prstGeom>
        </p:spPr>
      </p:pic>
      <p:pic>
        <p:nvPicPr>
          <p:cNvPr id="6" name="图片 5" descr="timgS4DKOO8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5" y="1032510"/>
            <a:ext cx="3736340" cy="3272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67170" y="4864100"/>
            <a:ext cx="436308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first person to introduce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Beijing Opera to foreign countries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373120" y="3458845"/>
            <a:ext cx="5755005" cy="681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Translation Methods</a:t>
            </a:r>
            <a:endParaRPr kumimoji="1" lang="en-US" altLang="zh-CN" sz="32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03</a:t>
            </a:r>
            <a:endParaRPr lang="en-US" altLang="zh-CN" sz="38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191260" y="216090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4" y="2616335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4265" y="2616200"/>
            <a:ext cx="88728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对菱花打扮得花枝模样。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I fixed up and adorned, just like a flower.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0" y="834987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91260" y="1113155"/>
            <a:ext cx="388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1. Omission</a:t>
            </a: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（省略）</a:t>
            </a:r>
            <a:endParaRPr lang="zh-CN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259205" y="211772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9" y="2766830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955" y="2529840"/>
            <a:ext cx="109099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自</a:t>
            </a:r>
            <a:r>
              <a:rPr lang="zh-CN" altLang="en-US" sz="2800"/>
              <a:t>幼生来胆气刚，练就拳棒与刀枪。</a:t>
            </a:r>
            <a:endParaRPr lang="en-US" altLang="zh-CN" sz="2800"/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From my birth I have been brave, trained in fast, sward, knife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             and starve.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5" y="97532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179830" y="1265555"/>
            <a:ext cx="3605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2.Substitution</a:t>
            </a: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（替换）</a:t>
            </a:r>
            <a:endParaRPr lang="zh-CN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028700" y="211772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9" y="2699520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305" y="2529840"/>
            <a:ext cx="112814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两家成婚配，夫唱要妇随；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洞房花烛夜，才知谁是谁。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Two houses join in one, the husband’s will be done.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              Tonight in the bridal room, they will finally konw who is whom.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" y="104009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876300" y="1348740"/>
            <a:ext cx="39573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3.Liberal Translation</a:t>
            </a:r>
            <a:r>
              <a:rPr lang="zh-CN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（意译）</a:t>
            </a:r>
            <a:endParaRPr lang="zh-CN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252470" y="3178810"/>
            <a:ext cx="5755005" cy="7556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6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Conclusion</a:t>
            </a:r>
            <a:endParaRPr kumimoji="1" lang="en-US" altLang="zh-CN" sz="36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04</a:t>
            </a:r>
            <a:endParaRPr lang="en-US" altLang="zh-CN" sz="38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2256" y="2861897"/>
            <a:ext cx="3890256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en-US" altLang="zh-CN" sz="36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Thanks!</a:t>
            </a:r>
            <a:endParaRPr kumimoji="1" lang="en-US" altLang="zh-CN" sz="36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86785" y="2586355"/>
            <a:ext cx="5546090" cy="18465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4800" spc="600" dirty="0">
                <a:solidFill>
                  <a:schemeClr val="bg1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Mei Lanfang</a:t>
            </a:r>
            <a:endParaRPr kumimoji="1" lang="en-US" altLang="zh-CN" sz="4800" spc="600" dirty="0">
              <a:solidFill>
                <a:schemeClr val="bg1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zh-CN" altLang="zh-CN" sz="4800" spc="600" dirty="0">
                <a:solidFill>
                  <a:schemeClr val="bg1"/>
                </a:solidFill>
                <a:latin typeface="+mj-lt"/>
                <a:ea typeface="HYShuSongErF" panose="02010600000101010101" pitchFamily="2" charset="-122"/>
              </a:rPr>
              <a:t>梅兰芳</a:t>
            </a:r>
            <a:endParaRPr kumimoji="1" lang="zh-CN" altLang="zh-CN" sz="4800" spc="600" dirty="0">
              <a:solidFill>
                <a:schemeClr val="bg1"/>
              </a:solidFill>
              <a:latin typeface="+mj-lt"/>
              <a:ea typeface="HYShuSongErF" panose="0201060000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11700" y="5025390"/>
            <a:ext cx="622617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kumimoji="1" lang="zh-CN" altLang="en-US" spc="300" dirty="0">
                <a:solidFill>
                  <a:srgbClr val="000000"/>
                </a:solidFill>
                <a:ea typeface="HYShuSongErF" panose="02010600000101010101" pitchFamily="2" charset="-122"/>
              </a:rPr>
              <a:t>曾   良</a:t>
            </a:r>
            <a:r>
              <a:rPr kumimoji="1" lang="zh-CN" altLang="en-US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 </a:t>
            </a:r>
            <a:r>
              <a:rPr kumimoji="1" lang="en-US" altLang="zh-CN" spc="3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Zeng Liang</a:t>
            </a:r>
            <a:endParaRPr kumimoji="1" lang="en-US" altLang="zh-CN" spc="3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  <a:p>
            <a:pPr algn="l"/>
            <a:r>
              <a:rPr kumimoji="1" lang="zh-CN" altLang="en-US" spc="300" dirty="0">
                <a:solidFill>
                  <a:srgbClr val="000000"/>
                </a:solidFill>
                <a:ea typeface="HYShuSongErF" panose="02010600000101010101" pitchFamily="2" charset="-122"/>
              </a:rPr>
              <a:t>陈永相</a:t>
            </a:r>
            <a:r>
              <a:rPr kumimoji="1" lang="zh-CN" altLang="en-US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 </a:t>
            </a:r>
            <a:r>
              <a:rPr kumimoji="1" lang="en-US" altLang="zh-CN" spc="3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Cheng Yongxiang</a:t>
            </a:r>
            <a:endParaRPr kumimoji="1" lang="en-US" altLang="zh-CN" spc="3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04163" y="1196752"/>
            <a:ext cx="4104161" cy="4203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pc="3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30" y="66163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3677920" y="1805305"/>
            <a:ext cx="77381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Brief Introduction</a:t>
            </a:r>
            <a:endParaRPr lang="en-US" altLang="zh-CN" sz="2800" spc="300" dirty="0">
              <a:latin typeface="Times New Roman" panose="02020603050405020304" charset="0"/>
              <a:ea typeface="华文仿宋" panose="0201060004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4052570" y="895350"/>
            <a:ext cx="4497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spc="600" dirty="0">
                <a:solidFill>
                  <a:schemeClr val="bg1"/>
                </a:solidFill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Contents</a:t>
            </a:r>
            <a:endParaRPr kumimoji="1" lang="en-US" altLang="zh-CN" sz="3600" spc="600" dirty="0">
              <a:solidFill>
                <a:schemeClr val="bg1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pic>
        <p:nvPicPr>
          <p:cNvPr id="9" name="图片 8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2021964"/>
            <a:ext cx="447430" cy="520888"/>
          </a:xfrm>
          <a:prstGeom prst="rect">
            <a:avLst/>
          </a:prstGeom>
        </p:spPr>
      </p:pic>
      <p:pic>
        <p:nvPicPr>
          <p:cNvPr id="2" name="图片 1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2750309"/>
            <a:ext cx="447430" cy="520888"/>
          </a:xfrm>
          <a:prstGeom prst="rect">
            <a:avLst/>
          </a:prstGeom>
        </p:spPr>
      </p:pic>
      <p:pic>
        <p:nvPicPr>
          <p:cNvPr id="4" name="图片 3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3573904"/>
            <a:ext cx="447430" cy="5208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77920" y="2748915"/>
            <a:ext cx="8957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Innovation to Beijing Opera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7920" y="3576320"/>
            <a:ext cx="312483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Times New Roman" panose="02020603050405020304" charset="0"/>
              </a:rPr>
              <a:t>Translation Methods</a:t>
            </a:r>
            <a:endParaRPr lang="en-US" altLang="zh-CN" sz="2800">
              <a:latin typeface="Times New Roman" panose="02020603050405020304" charset="0"/>
            </a:endParaRPr>
          </a:p>
        </p:txBody>
      </p:sp>
      <p:pic>
        <p:nvPicPr>
          <p:cNvPr id="5" name="图片 4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4424169"/>
            <a:ext cx="447430" cy="5208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77920" y="4426585"/>
            <a:ext cx="180403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Times New Roman" panose="02020603050405020304" charset="0"/>
              </a:rPr>
              <a:t>Conclusion</a:t>
            </a:r>
            <a:endParaRPr lang="en-US" altLang="zh-CN" sz="2800">
              <a:latin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373120" y="3458845"/>
            <a:ext cx="5755005" cy="681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Brief Introduction</a:t>
            </a:r>
            <a:endParaRPr kumimoji="1" lang="zh-CN" altLang="en-US" sz="32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01</a:t>
            </a:r>
            <a:endParaRPr lang="en-US" altLang="zh-CN" sz="38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8" name="Rectangle 3" descr="TextBox 5"/>
          <p:cNvSpPr/>
          <p:nvPr/>
        </p:nvSpPr>
        <p:spPr bwMode="auto">
          <a:xfrm>
            <a:off x="1378782" y="2187887"/>
            <a:ext cx="4377250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zh-CN" sz="1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pic>
        <p:nvPicPr>
          <p:cNvPr id="34" name="图片 33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1100767"/>
            <a:ext cx="366250" cy="426380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1317625"/>
            <a:ext cx="3007360" cy="4297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67905" y="1003300"/>
            <a:ext cx="45599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charset="0"/>
              </a:rPr>
              <a:t>born into a family of Beijing Opera performers </a:t>
            </a:r>
            <a:endParaRPr lang="zh-CN" altLang="en-US" sz="2800">
              <a:latin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</a:rPr>
              <a:t>made his debut at 11 and became well-known before 20</a:t>
            </a:r>
            <a:endParaRPr lang="zh-CN" altLang="en-US" sz="2800">
              <a:latin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sym typeface="+mn-ea"/>
              </a:rPr>
              <a:t> </a:t>
            </a:r>
            <a:endParaRPr lang="en-US" altLang="zh-CN" sz="2800">
              <a:latin typeface="Times New Roman" panose="02020603050405020304" charset="0"/>
              <a:sym typeface="+mn-ea"/>
            </a:endParaRPr>
          </a:p>
          <a:p>
            <a:r>
              <a:rPr lang="zh-CN" altLang="en-US" sz="2800">
                <a:latin typeface="Times New Roman" panose="02020603050405020304" charset="0"/>
                <a:sym typeface="+mn-ea"/>
              </a:rPr>
              <a:t>master of Beijing Opera</a:t>
            </a:r>
            <a:endParaRPr lang="zh-CN" altLang="en-US" sz="2800">
              <a:latin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</p:txBody>
      </p:sp>
      <p:pic>
        <p:nvPicPr>
          <p:cNvPr id="4" name="图片 3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2556822"/>
            <a:ext cx="366250" cy="426380"/>
          </a:xfrm>
          <a:prstGeom prst="rect">
            <a:avLst/>
          </a:prstGeom>
        </p:spPr>
      </p:pic>
      <p:pic>
        <p:nvPicPr>
          <p:cNvPr id="5" name="图片 4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3653467"/>
            <a:ext cx="366250" cy="426380"/>
          </a:xfrm>
          <a:prstGeom prst="rect">
            <a:avLst/>
          </a:prstGeom>
        </p:spPr>
      </p:pic>
      <p:pic>
        <p:nvPicPr>
          <p:cNvPr id="6" name="图片 5" descr="d099e2a25d30b280096ffe39078a6c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05" y="2020570"/>
            <a:ext cx="2827020" cy="3858260"/>
          </a:xfrm>
          <a:prstGeom prst="rect">
            <a:avLst/>
          </a:prstGeom>
        </p:spPr>
      </p:pic>
      <p:pic>
        <p:nvPicPr>
          <p:cNvPr id="60" name="图片 59" descr="标题框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4" y="415596"/>
            <a:ext cx="4089979" cy="847517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948690" y="578485"/>
            <a:ext cx="393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</a:rPr>
              <a:t>1.Brief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825" y="5791835"/>
            <a:ext cx="2694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Mei Lanfang (1894-1961)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47240" y="1762760"/>
            <a:ext cx="309880" cy="6426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2130" y="1638935"/>
            <a:ext cx="67449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good at playing the role of women in Beijing Opera “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Dan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（旦）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endParaRPr lang="en-US" altLang="zh-CN" sz="2400"/>
          </a:p>
          <a:p>
            <a:pPr fontAlgn="auto">
              <a:lnSpc>
                <a:spcPct val="150000"/>
              </a:lnSpc>
            </a:pPr>
            <a:endParaRPr lang="en-US" altLang="zh-CN" sz="2400"/>
          </a:p>
        </p:txBody>
      </p:sp>
      <p:pic>
        <p:nvPicPr>
          <p:cNvPr id="7" name="图片 6" descr="p55659988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60" y="3440430"/>
            <a:ext cx="3810000" cy="2781300"/>
          </a:xfrm>
          <a:prstGeom prst="rect">
            <a:avLst/>
          </a:prstGeom>
        </p:spPr>
      </p:pic>
      <p:pic>
        <p:nvPicPr>
          <p:cNvPr id="8" name="图片 7" descr="u=374318120,2233891866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722630"/>
            <a:ext cx="4095750" cy="2722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90565" y="3545840"/>
            <a:ext cx="56775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Four greatest artists of Beijing Opera: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Mei Lanfang</a:t>
            </a:r>
            <a:r>
              <a:rPr lang="zh-CN" altLang="en-US" sz="2400">
                <a:cs typeface="+mn-lt"/>
                <a:sym typeface="+mn-ea"/>
              </a:rPr>
              <a:t>（梅兰芳） </a:t>
            </a:r>
            <a:endParaRPr lang="zh-CN" altLang="en-US" sz="2400">
              <a:cs typeface="+mn-lt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Cheng Yanqiu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（程砚秋）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Shang Xiaoyun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（尚小云）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Xun Huisheng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（荀慧生）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cs typeface="Times New Roman" panose="02020603050405020304" charset="0"/>
              <a:sym typeface="+mn-ea"/>
            </a:endParaRPr>
          </a:p>
        </p:txBody>
      </p:sp>
      <p:pic>
        <p:nvPicPr>
          <p:cNvPr id="60" name="图片 59" descr="标题框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4" y="415596"/>
            <a:ext cx="4089979" cy="847517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993775" y="582930"/>
            <a:ext cx="331660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1.Brief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</a:endParaRPr>
          </a:p>
          <a:p>
            <a:endParaRPr lang="zh-CN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 flipH="1">
            <a:off x="290830" y="734695"/>
            <a:ext cx="9829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400" spc="3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Source Sans Pro Bold" panose="020B0503030403020204" pitchFamily="34" charset="0"/>
              </a:rPr>
              <a:t>Conqueror Xiangyu Parts with his Concubine （霸王别姬）</a:t>
            </a:r>
            <a:endParaRPr kumimoji="1" lang="zh-CN" altLang="zh-CN" sz="2400" spc="300" dirty="0">
              <a:solidFill>
                <a:schemeClr val="tx1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  <a:sym typeface="Source Sans Pro Bold" panose="020B0503030403020204" pitchFamily="34" charset="0"/>
            </a:endParaRPr>
          </a:p>
        </p:txBody>
      </p:sp>
      <p:pic>
        <p:nvPicPr>
          <p:cNvPr id="4" name="图片 3" descr="u=3259276386,1592892490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866265"/>
            <a:ext cx="4898390" cy="3956685"/>
          </a:xfrm>
          <a:prstGeom prst="rect">
            <a:avLst/>
          </a:prstGeom>
        </p:spPr>
      </p:pic>
      <p:pic>
        <p:nvPicPr>
          <p:cNvPr id="7" name="图片 6" descr="timgSOCS41V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70" y="1866265"/>
            <a:ext cx="5774055" cy="385699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8" name="图片 7" descr="timgHR366LG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075" y="-7433310"/>
            <a:ext cx="4801235" cy="48177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7295" y="887095"/>
            <a:ext cx="63265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Fairy Scattering Flowers (</a:t>
            </a:r>
            <a:r>
              <a:rPr lang="zh-CN" altLang="zh-CN" sz="2800">
                <a:latin typeface="Times New Roman" panose="02020603050405020304" charset="0"/>
                <a:cs typeface="Times New Roman" panose="02020603050405020304" charset="0"/>
              </a:rPr>
              <a:t>天女散花）</a:t>
            </a:r>
            <a:endParaRPr lang="zh-CN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80898f272657c1f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1581785"/>
            <a:ext cx="5095875" cy="4335780"/>
          </a:xfrm>
          <a:prstGeom prst="rect">
            <a:avLst/>
          </a:prstGeom>
        </p:spPr>
      </p:pic>
      <p:pic>
        <p:nvPicPr>
          <p:cNvPr id="6" name="图片 5" descr="d0147683fef9b72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0" y="1582420"/>
            <a:ext cx="5280025" cy="433451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5" name="图片 4" descr="timg3RC8WZN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" y="3373755"/>
            <a:ext cx="5638165" cy="3153410"/>
          </a:xfrm>
          <a:prstGeom prst="rect">
            <a:avLst/>
          </a:prstGeom>
        </p:spPr>
      </p:pic>
      <p:pic>
        <p:nvPicPr>
          <p:cNvPr id="8" name="图片 7" descr="timgHR366LG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3075" y="-7433310"/>
            <a:ext cx="4801235" cy="4817745"/>
          </a:xfrm>
          <a:prstGeom prst="rect">
            <a:avLst/>
          </a:prstGeom>
        </p:spPr>
      </p:pic>
      <p:pic>
        <p:nvPicPr>
          <p:cNvPr id="9" name="图片 8" descr="timgHR366LG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15" y="300990"/>
            <a:ext cx="5876925" cy="3125470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670" y="3373755"/>
            <a:ext cx="5758180" cy="3153410"/>
          </a:xfrm>
          <a:prstGeom prst="rect">
            <a:avLst/>
          </a:prstGeom>
        </p:spPr>
      </p:pic>
      <p:pic>
        <p:nvPicPr>
          <p:cNvPr id="3" name="图片 2" descr="timgF4K7L0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35" y="353060"/>
            <a:ext cx="5637530" cy="302069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WPS 演示</Application>
  <PresentationFormat>自定义</PresentationFormat>
  <Paragraphs>111</Paragraphs>
  <Slides>18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Arial</vt:lpstr>
      <vt:lpstr>Times New Roman</vt:lpstr>
      <vt:lpstr>HYShuSongErF</vt:lpstr>
      <vt:lpstr>华文仿宋</vt:lpstr>
      <vt:lpstr>仿宋</vt:lpstr>
      <vt:lpstr>Source Sans Pro Bold</vt:lpstr>
      <vt:lpstr>NumberOnly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  </vt:lpstr>
      <vt:lpstr>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 ss</dc:creator>
  <cp:lastModifiedBy>转角幸福</cp:lastModifiedBy>
  <cp:revision>206</cp:revision>
  <cp:lastPrinted>2019-05-16T19:29:00Z</cp:lastPrinted>
  <dcterms:created xsi:type="dcterms:W3CDTF">2019-05-15T16:30:00Z</dcterms:created>
  <dcterms:modified xsi:type="dcterms:W3CDTF">2020-11-22T05:22:58Z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