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Lst>
  <p:sldIdLst>
    <p:sldId id="256" r:id="rId7"/>
    <p:sldId id="257" r:id="rId8"/>
    <p:sldId id="258" r:id="rId9"/>
    <p:sldId id="287" r:id="rId10"/>
    <p:sldId id="273" r:id="rId11"/>
    <p:sldId id="259" r:id="rId12"/>
    <p:sldId id="261" r:id="rId13"/>
    <p:sldId id="262" r:id="rId14"/>
    <p:sldId id="264" r:id="rId15"/>
    <p:sldId id="265" r:id="rId16"/>
    <p:sldId id="266" r:id="rId17"/>
    <p:sldId id="267" r:id="rId18"/>
    <p:sldId id="274" r:id="rId19"/>
    <p:sldId id="268" r:id="rId20"/>
    <p:sldId id="269" r:id="rId21"/>
    <p:sldId id="270" r:id="rId22"/>
    <p:sldId id="275" r:id="rId23"/>
    <p:sldId id="272" r:id="rId24"/>
  </p:sldIdLst>
  <p:sldSz cx="12192000" cy="6858000"/>
  <p:notesSz cx="6858000" cy="9144000"/>
  <p:embeddedFontLst>
    <p:embeddedFont>
      <p:font typeface="OPPOSans R" panose="00020600040101010101" charset="-122"/>
      <p:regular r:id="rId29"/>
    </p:embeddedFont>
    <p:embeddedFont>
      <p:font typeface="Source Han Serif SC Bold" panose="02020700000000000000" charset="-122"/>
      <p:bold r:id="rId30"/>
    </p:embeddedFont>
    <p:embeddedFont>
      <p:font typeface="OPPOSans H" panose="00020600040101010101" charset="-122"/>
      <p:regular r:id="rId31"/>
    </p:embeddedFont>
    <p:embeddedFont>
      <p:font typeface="Source Han Sans CN Bold" panose="020B0800000000000000" charset="-122"/>
      <p:bold r:id="rId32"/>
    </p:embeddedFont>
    <p:embeddedFont>
      <p:font typeface="Source Han Sans" panose="020B0500000000000000" charset="-122"/>
      <p:regular r:id="rId33"/>
    </p:embeddedFont>
    <p:embeddedFont>
      <p:font typeface="OPPOSans L" panose="00020600040101010101" charset="-122"/>
      <p:regular r:id="rId34"/>
    </p:embeddedFont>
    <p:embeddedFont>
      <p:font typeface="微软雅黑" panose="020B0503020204020204" charset="-122"/>
      <p:regular r:id="rId35"/>
    </p:embeddedFont>
  </p:embeddedFontLst>
  <p:custDataLst>
    <p:tags r:id="rId36"/>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gs" Target="tags/tag4.xml"/><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12T15:48:54.712" idx="1">
    <p:pos x="10" y="10"/>
    <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tags" Target="../tags/tag3.xml"/><Relationship Id="rId4" Type="http://schemas.openxmlformats.org/officeDocument/2006/relationships/image" Target="../media/image9.jpeg"/><Relationship Id="rId3" Type="http://schemas.openxmlformats.org/officeDocument/2006/relationships/tags" Target="../tags/tag2.xml"/><Relationship Id="rId2" Type="http://schemas.openxmlformats.org/officeDocument/2006/relationships/image" Target="../media/image8.jpe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6" y="0"/>
            <a:ext cx="12195015"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58427" y="704020"/>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7" name="标题 1"/>
          <p:cNvSpPr txBox="1"/>
          <p:nvPr/>
        </p:nvSpPr>
        <p:spPr>
          <a:xfrm>
            <a:off x="1106698" y="4883051"/>
            <a:ext cx="2454443" cy="689175"/>
          </a:xfrm>
          <a:custGeom>
            <a:avLst/>
            <a:gdLst>
              <a:gd name="connsiteX0" fmla="*/ 216860 w 2454443"/>
              <a:gd name="connsiteY0" fmla="*/ 0 h 689175"/>
              <a:gd name="connsiteX1" fmla="*/ 2229006 w 2454443"/>
              <a:gd name="connsiteY1" fmla="*/ 0 h 689175"/>
              <a:gd name="connsiteX2" fmla="*/ 2330144 w 2454443"/>
              <a:gd name="connsiteY2" fmla="*/ 41893 h 689175"/>
              <a:gd name="connsiteX3" fmla="*/ 2346266 w 2454443"/>
              <a:gd name="connsiteY3" fmla="*/ 65805 h 689175"/>
              <a:gd name="connsiteX4" fmla="*/ 2366436 w 2454443"/>
              <a:gd name="connsiteY4" fmla="*/ 65805 h 689175"/>
              <a:gd name="connsiteX5" fmla="*/ 2454443 w 2454443"/>
              <a:gd name="connsiteY5" fmla="*/ 153812 h 689175"/>
              <a:gd name="connsiteX6" fmla="*/ 2454443 w 2454443"/>
              <a:gd name="connsiteY6" fmla="*/ 535362 h 689175"/>
              <a:gd name="connsiteX7" fmla="*/ 2366436 w 2454443"/>
              <a:gd name="connsiteY7" fmla="*/ 623369 h 689175"/>
              <a:gd name="connsiteX8" fmla="*/ 2346267 w 2454443"/>
              <a:gd name="connsiteY8" fmla="*/ 623369 h 689175"/>
              <a:gd name="connsiteX9" fmla="*/ 2330144 w 2454443"/>
              <a:gd name="connsiteY9" fmla="*/ 647282 h 689175"/>
              <a:gd name="connsiteX10" fmla="*/ 2229006 w 2454443"/>
              <a:gd name="connsiteY10" fmla="*/ 689175 h 689175"/>
              <a:gd name="connsiteX11" fmla="*/ 216860 w 2454443"/>
              <a:gd name="connsiteY11" fmla="*/ 689175 h 689175"/>
              <a:gd name="connsiteX12" fmla="*/ 115722 w 2454443"/>
              <a:gd name="connsiteY12" fmla="*/ 647282 h 689175"/>
              <a:gd name="connsiteX13" fmla="*/ 99599 w 2454443"/>
              <a:gd name="connsiteY13" fmla="*/ 623369 h 689175"/>
              <a:gd name="connsiteX14" fmla="*/ 88007 w 2454443"/>
              <a:gd name="connsiteY14" fmla="*/ 623369 h 689175"/>
              <a:gd name="connsiteX15" fmla="*/ 0 w 2454443"/>
              <a:gd name="connsiteY15" fmla="*/ 535362 h 689175"/>
              <a:gd name="connsiteX16" fmla="*/ 0 w 2454443"/>
              <a:gd name="connsiteY16" fmla="*/ 153812 h 689175"/>
              <a:gd name="connsiteX17" fmla="*/ 88007 w 2454443"/>
              <a:gd name="connsiteY17" fmla="*/ 65805 h 689175"/>
              <a:gd name="connsiteX18" fmla="*/ 99600 w 2454443"/>
              <a:gd name="connsiteY18" fmla="*/ 65805 h 689175"/>
              <a:gd name="connsiteX19" fmla="*/ 115722 w 2454443"/>
              <a:gd name="connsiteY19" fmla="*/ 41893 h 689175"/>
              <a:gd name="connsiteX20" fmla="*/ 216860 w 2454443"/>
              <a:gd name="connsiteY20" fmla="*/ 0 h 689175"/>
            </a:gdLst>
            <a:ahLst/>
            <a:cxnLst/>
            <a:rect l="l" t="t" r="r" b="b"/>
            <a:pathLst>
              <a:path w="2454443" h="689175">
                <a:moveTo>
                  <a:pt x="216860" y="0"/>
                </a:moveTo>
                <a:lnTo>
                  <a:pt x="2229006" y="0"/>
                </a:lnTo>
                <a:cubicBezTo>
                  <a:pt x="2268503" y="0"/>
                  <a:pt x="2304261" y="16009"/>
                  <a:pt x="2330144" y="41893"/>
                </a:cubicBezTo>
                <a:lnTo>
                  <a:pt x="2346266" y="65805"/>
                </a:lnTo>
                <a:lnTo>
                  <a:pt x="2366436" y="65805"/>
                </a:lnTo>
                <a:cubicBezTo>
                  <a:pt x="2415041" y="65805"/>
                  <a:pt x="2454443" y="105207"/>
                  <a:pt x="2454443" y="153812"/>
                </a:cubicBezTo>
                <a:lnTo>
                  <a:pt x="2454443" y="535362"/>
                </a:lnTo>
                <a:cubicBezTo>
                  <a:pt x="2454443" y="583967"/>
                  <a:pt x="2415041" y="623369"/>
                  <a:pt x="2366436" y="623369"/>
                </a:cubicBezTo>
                <a:lnTo>
                  <a:pt x="2346267" y="623369"/>
                </a:lnTo>
                <a:lnTo>
                  <a:pt x="2330144" y="647282"/>
                </a:lnTo>
                <a:cubicBezTo>
                  <a:pt x="2304261" y="673166"/>
                  <a:pt x="2268503" y="689175"/>
                  <a:pt x="2229006" y="689175"/>
                </a:cubicBezTo>
                <a:lnTo>
                  <a:pt x="216860" y="689175"/>
                </a:lnTo>
                <a:cubicBezTo>
                  <a:pt x="177363" y="689175"/>
                  <a:pt x="141606" y="673166"/>
                  <a:pt x="115722" y="647282"/>
                </a:cubicBezTo>
                <a:lnTo>
                  <a:pt x="99599" y="623369"/>
                </a:lnTo>
                <a:lnTo>
                  <a:pt x="88007" y="623369"/>
                </a:lnTo>
                <a:cubicBezTo>
                  <a:pt x="39402" y="623369"/>
                  <a:pt x="0" y="583967"/>
                  <a:pt x="0" y="535362"/>
                </a:cubicBezTo>
                <a:lnTo>
                  <a:pt x="0" y="153812"/>
                </a:lnTo>
                <a:cubicBezTo>
                  <a:pt x="0" y="105207"/>
                  <a:pt x="39402" y="65805"/>
                  <a:pt x="88007" y="65805"/>
                </a:cubicBezTo>
                <a:lnTo>
                  <a:pt x="99600" y="65805"/>
                </a:lnTo>
                <a:lnTo>
                  <a:pt x="115722" y="41893"/>
                </a:lnTo>
                <a:cubicBezTo>
                  <a:pt x="141606" y="16009"/>
                  <a:pt x="177363" y="0"/>
                  <a:pt x="216860" y="0"/>
                </a:cubicBezTo>
                <a:close/>
              </a:path>
            </a:pathLst>
          </a:custGeom>
          <a:no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8" name="图片 7" descr="C:\Users\Administrator\Desktop\飘色\微信图片_20241130154555.jpg微信图片_20241130154555"/>
          <p:cNvPicPr>
            <a:picLocks noChangeAspect="1"/>
          </p:cNvPicPr>
          <p:nvPr/>
        </p:nvPicPr>
        <p:blipFill>
          <a:blip r:embed="rId2">
            <a:alphaModFix amt="100000"/>
          </a:blip>
          <a:srcRect/>
          <a:stretch>
            <a:fillRect/>
          </a:stretch>
        </p:blipFill>
        <p:spPr>
          <a:xfrm>
            <a:off x="7103745" y="1000760"/>
            <a:ext cx="3898265" cy="5128260"/>
          </a:xfrm>
          <a:prstGeom prst="rect">
            <a:avLst/>
          </a:prstGeom>
          <a:noFill/>
          <a:ln>
            <a:noFill/>
          </a:ln>
        </p:spPr>
      </p:pic>
      <p:sp>
        <p:nvSpPr>
          <p:cNvPr id="10" name="标题 1"/>
          <p:cNvSpPr txBox="1"/>
          <p:nvPr/>
        </p:nvSpPr>
        <p:spPr>
          <a:xfrm>
            <a:off x="1181100" y="5100955"/>
            <a:ext cx="3046730" cy="445770"/>
          </a:xfrm>
          <a:prstGeom prst="plaqu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631315" y="5101590"/>
            <a:ext cx="2624455" cy="456565"/>
          </a:xfrm>
          <a:prstGeom prst="rect">
            <a:avLst/>
          </a:prstGeom>
          <a:noFill/>
          <a:ln>
            <a:noFill/>
          </a:ln>
        </p:spPr>
        <p:txBody>
          <a:bodyPr vert="horz" wrap="square" lIns="91440" tIns="45720" rIns="91440" bIns="45720" rtlCol="0" anchor="ctr"/>
          <a:lstStyle/>
          <a:p>
            <a:pPr algn="l">
              <a:lnSpc>
                <a:spcPct val="100000"/>
              </a:lnSpc>
            </a:pPr>
            <a:r>
              <a:rPr kumimoji="1" lang="en-US" altLang="zh-CN"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rPr>
              <a:t>主讲人:朝鲜语笔译黄梦燕</a:t>
            </a:r>
            <a:endParaRPr kumimoji="1" lang="zh-CN" altLang="en-US"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endParaRPr>
          </a:p>
        </p:txBody>
      </p:sp>
      <p:sp>
        <p:nvSpPr>
          <p:cNvPr id="12" name="标题 1"/>
          <p:cNvSpPr txBox="1"/>
          <p:nvPr/>
        </p:nvSpPr>
        <p:spPr>
          <a:xfrm flipH="1">
            <a:off x="1358210" y="5186505"/>
            <a:ext cx="259375" cy="285838"/>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accent1">
              <a:alpha val="90000"/>
            </a:schemeClr>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4660265" y="5085080"/>
            <a:ext cx="2323465" cy="456565"/>
          </a:xfrm>
          <a:prstGeom prst="plaqu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5172075" y="5101590"/>
            <a:ext cx="1737995" cy="456565"/>
          </a:xfrm>
          <a:prstGeom prst="rect">
            <a:avLst/>
          </a:prstGeom>
          <a:noFill/>
          <a:ln>
            <a:noFill/>
          </a:ln>
        </p:spPr>
        <p:txBody>
          <a:bodyPr vert="horz" wrap="square" lIns="91440" tIns="45720" rIns="91440" bIns="45720" rtlCol="0" anchor="ctr"/>
          <a:lstStyle/>
          <a:p>
            <a:pPr algn="l">
              <a:lnSpc>
                <a:spcPct val="100000"/>
              </a:lnSpc>
            </a:pPr>
            <a:r>
              <a:rPr kumimoji="1" lang="en-US" altLang="zh-CN"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rPr>
              <a:t>时间:2024.12.12</a:t>
            </a:r>
            <a:endParaRPr kumimoji="1" lang="zh-CN" altLang="en-US"/>
          </a:p>
        </p:txBody>
      </p:sp>
      <p:sp>
        <p:nvSpPr>
          <p:cNvPr id="15" name="标题 1"/>
          <p:cNvSpPr txBox="1"/>
          <p:nvPr/>
        </p:nvSpPr>
        <p:spPr>
          <a:xfrm>
            <a:off x="4799426" y="5186717"/>
            <a:ext cx="303723" cy="28583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1">
              <a:alpha val="90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16" name="图片 15"/>
          <p:cNvPicPr>
            <a:picLocks noChangeAspect="1"/>
          </p:cNvPicPr>
          <p:nvPr/>
        </p:nvPicPr>
        <p:blipFill>
          <a:blip r:embed="rId3">
            <a:alphaModFix amt="100000"/>
          </a:blip>
          <a:srcRect/>
          <a:stretch>
            <a:fillRect/>
          </a:stretch>
        </p:blipFill>
        <p:spPr>
          <a:xfrm>
            <a:off x="9367284" y="25710"/>
            <a:ext cx="2812573" cy="1920231"/>
          </a:xfrm>
          <a:prstGeom prst="rect">
            <a:avLst/>
          </a:prstGeom>
          <a:noFill/>
          <a:ln>
            <a:noFill/>
          </a:ln>
        </p:spPr>
      </p:pic>
      <p:pic>
        <p:nvPicPr>
          <p:cNvPr id="17" name="图片 16"/>
          <p:cNvPicPr>
            <a:picLocks noChangeAspect="1"/>
          </p:cNvPicPr>
          <p:nvPr/>
        </p:nvPicPr>
        <p:blipFill>
          <a:blip r:embed="rId4">
            <a:alphaModFix amt="100000"/>
          </a:blip>
          <a:srcRect/>
          <a:stretch>
            <a:fillRect/>
          </a:stretch>
        </p:blipFill>
        <p:spPr>
          <a:xfrm>
            <a:off x="901051" y="1464342"/>
            <a:ext cx="653834" cy="686526"/>
          </a:xfrm>
          <a:prstGeom prst="rect">
            <a:avLst/>
          </a:prstGeom>
          <a:noFill/>
          <a:ln>
            <a:noFill/>
          </a:ln>
        </p:spPr>
      </p:pic>
      <p:sp>
        <p:nvSpPr>
          <p:cNvPr id="18" name="标题 1"/>
          <p:cNvSpPr txBox="1"/>
          <p:nvPr/>
        </p:nvSpPr>
        <p:spPr>
          <a:xfrm>
            <a:off x="839595" y="1700832"/>
            <a:ext cx="6070646" cy="2611562"/>
          </a:xfrm>
          <a:prstGeom prst="rect">
            <a:avLst/>
          </a:prstGeom>
          <a:noFill/>
          <a:ln>
            <a:noFill/>
          </a:ln>
        </p:spPr>
        <p:txBody>
          <a:bodyPr vert="horz" wrap="square" lIns="91440" tIns="45720" rIns="91440" bIns="45720" rtlCol="0" anchor="ctr"/>
          <a:lstStyle/>
          <a:p>
            <a:pPr algn="ctr">
              <a:lnSpc>
                <a:spcPct val="130000"/>
              </a:lnSpc>
            </a:pPr>
            <a:r>
              <a:rPr kumimoji="1" lang="en-US" altLang="zh-CN" sz="60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rPr>
              <a:t>Piao Se</a:t>
            </a:r>
            <a:endParaRPr kumimoji="1" lang="en-US" altLang="zh-CN" sz="60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a:p>
            <a:pPr algn="ctr">
              <a:lnSpc>
                <a:spcPct val="130000"/>
              </a:lnSpc>
            </a:pPr>
            <a:r>
              <a:rPr kumimoji="1" lang="zh-CN" altLang="en-US" sz="6000" b="1"/>
              <a:t>飘色</a:t>
            </a:r>
            <a:endParaRPr kumimoji="1" lang="zh-CN" altLang="en-US" sz="60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59389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688465" y="1988820"/>
            <a:ext cx="9086215" cy="3756025"/>
          </a:xfrm>
          <a:prstGeom prst="roundRect">
            <a:avLst>
              <a:gd name="adj" fmla="val 7063"/>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150151" y="703848"/>
            <a:ext cx="1892968" cy="1892968"/>
          </a:xfrm>
          <a:prstGeom prst="ellipse">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274878" y="836195"/>
            <a:ext cx="1628274" cy="162827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359099" y="936291"/>
            <a:ext cx="1459832" cy="1459832"/>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810061" y="1415319"/>
            <a:ext cx="573149" cy="50177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2063750" y="2486660"/>
            <a:ext cx="8414385" cy="3075940"/>
          </a:xfrm>
          <a:prstGeom prst="rect">
            <a:avLst/>
          </a:prstGeom>
          <a:noFill/>
          <a:ln cap="sq">
            <a:noFill/>
          </a:ln>
        </p:spPr>
        <p:txBody>
          <a:bodyPr vert="horz" wrap="square" lIns="0" tIns="0" rIns="0" bIns="0" rtlCol="0" anchor="t"/>
          <a:lstStyle/>
          <a:p>
            <a:pPr algn="just" fontAlgn="auto">
              <a:lnSpc>
                <a:spcPct val="100000"/>
              </a:lnSpc>
            </a:pP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A rectangular platform is equipped with a rotating stool, on which several costumed children sit in the middle. Every year during the parade, four people carry the platform in a procession, occasionally stopping to play music and sing. During the performance, the stool is spun around once, which is called "Zhuan Se".</a:t>
            </a:r>
            <a:endPar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1" name="标题 1"/>
          <p:cNvSpPr txBox="1"/>
          <p:nvPr/>
        </p:nvSpPr>
        <p:spPr>
          <a:xfrm>
            <a:off x="4892797" y="1632816"/>
            <a:ext cx="184196" cy="184196"/>
          </a:xfrm>
          <a:prstGeom prst="ellipse">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101341" y="2094345"/>
            <a:ext cx="301733" cy="301733"/>
          </a:xfrm>
          <a:prstGeom prst="ellipse">
            <a:avLst/>
          </a:pr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004944" y="41375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Zhuan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转色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4"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53166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6749" y="2051051"/>
            <a:ext cx="10858499" cy="3829050"/>
          </a:xfrm>
          <a:prstGeom prst="roundRect">
            <a:avLst>
              <a:gd name="adj" fmla="val 3845"/>
            </a:avLst>
          </a:prstGeom>
          <a:gradFill>
            <a:gsLst>
              <a:gs pos="29000">
                <a:schemeClr val="bg1"/>
              </a:gs>
              <a:gs pos="100000">
                <a:schemeClr val="accent1">
                  <a:lumMod val="40000"/>
                  <a:lumOff val="60000"/>
                  <a:alpha val="40000"/>
                </a:schemeClr>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775460" y="2492375"/>
            <a:ext cx="9233535" cy="2531110"/>
          </a:xfrm>
          <a:prstGeom prst="rect">
            <a:avLst/>
          </a:prstGeom>
          <a:noFill/>
          <a:ln>
            <a:noFill/>
          </a:ln>
        </p:spPr>
        <p:txBody>
          <a:bodyPr vert="horz" wrap="square" lIns="91440" tIns="45720" rIns="91440" bIns="45720" rtlCol="0" anchor="ctr"/>
          <a:lstStyle/>
          <a:p>
            <a:pPr algn="just" fontAlgn="auto">
              <a:lnSpc>
                <a:spcPct val="100000"/>
              </a:lnSpc>
            </a:pP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In Ban Se, se tai</a:t>
            </a:r>
            <a:r>
              <a:rPr kumimoji="1" lang="zh-CN" altLang="en-US"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（色台）</a:t>
            </a: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is made from wooden boards, approximately 50 centimeters high, 2 meters long, and 1.5 meters wide, adorned with paper-made flowers, trees... The term "Se" refers to a performer seated on the platform, holding a pipa or huqin. </a:t>
            </a:r>
            <a:endPar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7" name="标题 1"/>
          <p:cNvSpPr txBox="1"/>
          <p:nvPr/>
        </p:nvSpPr>
        <p:spPr>
          <a:xfrm>
            <a:off x="1043195" y="5327386"/>
            <a:ext cx="9648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043195" y="2712358"/>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blurRad="63500" sx="102000" sy="10200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162242" y="2842639"/>
            <a:ext cx="299863" cy="27739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1004944" y="41375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Ban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板色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1"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3527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5664200" y="1196340"/>
            <a:ext cx="4281170" cy="416560"/>
          </a:xfrm>
          <a:prstGeom prst="rect">
            <a:avLst/>
          </a:prstGeom>
          <a:noFill/>
          <a:ln>
            <a:noFill/>
          </a:ln>
        </p:spPr>
        <p:txBody>
          <a:bodyPr vert="horz" wrap="square" lIns="0" tIns="0" rIns="0" bIns="0" rtlCol="0" anchor="t"/>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Performance Time</a:t>
            </a:r>
            <a:endPar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5" name="标题 1"/>
          <p:cNvSpPr txBox="1"/>
          <p:nvPr/>
        </p:nvSpPr>
        <p:spPr>
          <a:xfrm>
            <a:off x="5664200" y="1788795"/>
            <a:ext cx="5065395" cy="724535"/>
          </a:xfrm>
          <a:prstGeom prst="rect">
            <a:avLst/>
          </a:prstGeom>
          <a:noFill/>
          <a:ln>
            <a:noFill/>
          </a:ln>
        </p:spPr>
        <p:txBody>
          <a:bodyPr vert="horz" wrap="square" lIns="0" tIns="0" rIns="0" bIns="0" rtlCol="0" anchor="t"/>
          <a:lstStyle/>
          <a:p>
            <a:pPr algn="l">
              <a:lnSpc>
                <a:spcPct val="150000"/>
              </a:lnSpc>
            </a:pPr>
            <a:r>
              <a:rPr kumimoji="1" lang="en-US" altLang="zh-CN" sz="28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 The Lantern Festival.</a:t>
            </a:r>
            <a:endParaRPr kumimoji="1" lang="en-US" altLang="zh-CN" sz="28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grpSp>
        <p:nvGrpSpPr>
          <p:cNvPr id="6" name="组合 5"/>
          <p:cNvGrpSpPr/>
          <p:nvPr/>
        </p:nvGrpSpPr>
        <p:grpSpPr>
          <a:xfrm>
            <a:off x="5736050" y="1196041"/>
            <a:ext cx="385429" cy="88322"/>
            <a:chOff x="5840190" y="1520526"/>
            <a:chExt cx="385429" cy="88322"/>
          </a:xfrm>
        </p:grpSpPr>
        <p:sp>
          <p:nvSpPr>
            <p:cNvPr id="7" name="标题 1"/>
            <p:cNvSpPr txBox="1"/>
            <p:nvPr/>
          </p:nvSpPr>
          <p:spPr>
            <a:xfrm>
              <a:off x="6137297"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988744"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840190"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2" name="图片 11" descr="C:\Users\Administrator\Desktop\飘色\微信图片_20241130154600.jpg微信图片_20241130154600"/>
          <p:cNvPicPr>
            <a:picLocks noChangeAspect="1"/>
          </p:cNvPicPr>
          <p:nvPr/>
        </p:nvPicPr>
        <p:blipFill>
          <a:blip r:embed="rId1">
            <a:alphaModFix amt="100000"/>
          </a:blip>
          <a:srcRect/>
          <a:stretch>
            <a:fillRect/>
          </a:stretch>
        </p:blipFill>
        <p:spPr>
          <a:xfrm>
            <a:off x="767715" y="980440"/>
            <a:ext cx="4082415" cy="4980305"/>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22" name="标题 1"/>
          <p:cNvSpPr txBox="1"/>
          <p:nvPr/>
        </p:nvSpPr>
        <p:spPr>
          <a:xfrm>
            <a:off x="5664200" y="2924810"/>
            <a:ext cx="4661535" cy="589915"/>
          </a:xfrm>
          <a:prstGeom prst="rect">
            <a:avLst/>
          </a:prstGeom>
          <a:noFill/>
          <a:ln>
            <a:noFill/>
          </a:ln>
        </p:spPr>
        <p:txBody>
          <a:bodyPr vert="horz" wrap="square" lIns="0" tIns="0" rIns="0" bIns="0" rtlCol="0" anchor="t"/>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Content</a:t>
            </a:r>
            <a:endPar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3" name="标题 1"/>
          <p:cNvSpPr txBox="1"/>
          <p:nvPr/>
        </p:nvSpPr>
        <p:spPr>
          <a:xfrm>
            <a:off x="5664200" y="3644900"/>
            <a:ext cx="5949315" cy="2503805"/>
          </a:xfrm>
          <a:prstGeom prst="rect">
            <a:avLst/>
          </a:prstGeom>
          <a:noFill/>
          <a:ln>
            <a:noFill/>
          </a:ln>
        </p:spPr>
        <p:txBody>
          <a:bodyPr vert="horz" wrap="square" lIns="0" tIns="0" rIns="0" bIns="0" rtlCol="0" anchor="t"/>
          <a:lstStyle/>
          <a:p>
            <a:pPr algn="l">
              <a:lnSpc>
                <a:spcPct val="150000"/>
              </a:lnSpc>
            </a:pPr>
            <a:r>
              <a:rPr kumimoji="1" lang="en-US" altLang="zh-CN" sz="2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The content of Piao Se often includes dramatic stories, mythological legends, historical tales, and so on.</a:t>
            </a:r>
            <a:endParaRPr kumimoji="1" lang="en-US" altLang="zh-CN" sz="2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grpSp>
        <p:nvGrpSpPr>
          <p:cNvPr id="24" name="组合 23"/>
          <p:cNvGrpSpPr/>
          <p:nvPr/>
        </p:nvGrpSpPr>
        <p:grpSpPr>
          <a:xfrm>
            <a:off x="5736050" y="2983266"/>
            <a:ext cx="385429" cy="88322"/>
            <a:chOff x="5840190" y="4501551"/>
            <a:chExt cx="385429" cy="88322"/>
          </a:xfrm>
        </p:grpSpPr>
        <p:sp>
          <p:nvSpPr>
            <p:cNvPr id="25" name="标题 1"/>
            <p:cNvSpPr txBox="1"/>
            <p:nvPr/>
          </p:nvSpPr>
          <p:spPr>
            <a:xfrm>
              <a:off x="6137297"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988744"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5840190"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8" name="标题 1"/>
          <p:cNvSpPr txBox="1"/>
          <p:nvPr/>
        </p:nvSpPr>
        <p:spPr>
          <a:xfrm>
            <a:off x="983354" y="41629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Piao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飘色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9"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文本框 29"/>
          <p:cNvSpPr txBox="1"/>
          <p:nvPr/>
        </p:nvSpPr>
        <p:spPr>
          <a:xfrm>
            <a:off x="1703705" y="6092825"/>
            <a:ext cx="1691640" cy="398780"/>
          </a:xfrm>
          <a:prstGeom prst="rect">
            <a:avLst/>
          </a:prstGeom>
          <a:noFill/>
        </p:spPr>
        <p:txBody>
          <a:bodyPr wrap="square" rtlCol="0">
            <a:spAutoFit/>
          </a:bodyPr>
          <a:p>
            <a:r>
              <a:rPr lang="zh-CN" altLang="en-US" sz="2000" b="1"/>
              <a:t>《六国封相》</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59389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12" name="图片 11" descr="C:\Users\Administrator\Desktop\飘色\微信图片_20241130154522.jpg微信图片_20241130154522"/>
          <p:cNvPicPr>
            <a:picLocks noChangeAspect="1"/>
          </p:cNvPicPr>
          <p:nvPr>
            <p:custDataLst>
              <p:tags r:id="rId1"/>
            </p:custDataLst>
          </p:nvPr>
        </p:nvPicPr>
        <p:blipFill>
          <a:blip r:embed="rId2">
            <a:alphaModFix amt="100000"/>
          </a:blip>
          <a:srcRect/>
          <a:stretch>
            <a:fillRect/>
          </a:stretch>
        </p:blipFill>
        <p:spPr>
          <a:xfrm>
            <a:off x="480695" y="980440"/>
            <a:ext cx="3298190" cy="4966970"/>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28" name="标题 1"/>
          <p:cNvSpPr txBox="1"/>
          <p:nvPr/>
        </p:nvSpPr>
        <p:spPr>
          <a:xfrm>
            <a:off x="983354" y="41629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Piao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飘色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9"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图片 9" descr="C:\Users\Administrator\Desktop\飘色\微信图片_20241130154510.jpg微信图片_20241130154510"/>
          <p:cNvPicPr>
            <a:picLocks noChangeAspect="1"/>
          </p:cNvPicPr>
          <p:nvPr>
            <p:custDataLst>
              <p:tags r:id="rId3"/>
            </p:custDataLst>
          </p:nvPr>
        </p:nvPicPr>
        <p:blipFill>
          <a:blip r:embed="rId4">
            <a:alphaModFix amt="100000"/>
          </a:blip>
          <a:srcRect/>
          <a:stretch>
            <a:fillRect/>
          </a:stretch>
        </p:blipFill>
        <p:spPr>
          <a:xfrm>
            <a:off x="4295775" y="979170"/>
            <a:ext cx="3726180" cy="4944110"/>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pic>
        <p:nvPicPr>
          <p:cNvPr id="11" name="图片 10" descr="C:\Users\Administrator\Desktop\飘色\微信图片_20241130154550.jpg微信图片_20241130154550"/>
          <p:cNvPicPr>
            <a:picLocks noChangeAspect="1"/>
          </p:cNvPicPr>
          <p:nvPr>
            <p:custDataLst>
              <p:tags r:id="rId5"/>
            </p:custDataLst>
          </p:nvPr>
        </p:nvPicPr>
        <p:blipFill>
          <a:blip r:embed="rId6">
            <a:alphaModFix amt="100000"/>
          </a:blip>
          <a:srcRect/>
          <a:stretch>
            <a:fillRect/>
          </a:stretch>
        </p:blipFill>
        <p:spPr>
          <a:xfrm>
            <a:off x="8256270" y="1124585"/>
            <a:ext cx="3499485" cy="4463415"/>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13" name="文本框 12"/>
          <p:cNvSpPr txBox="1"/>
          <p:nvPr/>
        </p:nvSpPr>
        <p:spPr>
          <a:xfrm>
            <a:off x="1138555" y="6040755"/>
            <a:ext cx="1501140" cy="398780"/>
          </a:xfrm>
          <a:prstGeom prst="rect">
            <a:avLst/>
          </a:prstGeom>
          <a:noFill/>
        </p:spPr>
        <p:txBody>
          <a:bodyPr wrap="square" rtlCol="0">
            <a:spAutoFit/>
          </a:bodyPr>
          <a:p>
            <a:r>
              <a:rPr lang="zh-CN" altLang="en-US" sz="2000" b="1"/>
              <a:t>《西游记》</a:t>
            </a:r>
            <a:endParaRPr lang="zh-CN" altLang="en-US" sz="2000" b="1"/>
          </a:p>
        </p:txBody>
      </p:sp>
      <p:sp>
        <p:nvSpPr>
          <p:cNvPr id="14" name="文本框 13"/>
          <p:cNvSpPr txBox="1"/>
          <p:nvPr/>
        </p:nvSpPr>
        <p:spPr>
          <a:xfrm>
            <a:off x="5414010" y="6020435"/>
            <a:ext cx="1490345" cy="398780"/>
          </a:xfrm>
          <a:prstGeom prst="rect">
            <a:avLst/>
          </a:prstGeom>
          <a:noFill/>
        </p:spPr>
        <p:txBody>
          <a:bodyPr wrap="square" rtlCol="0">
            <a:spAutoFit/>
          </a:bodyPr>
          <a:p>
            <a:r>
              <a:rPr lang="zh-CN" altLang="en-US" sz="2000" b="1"/>
              <a:t>《五福临门》</a:t>
            </a:r>
            <a:endParaRPr lang="zh-CN" altLang="en-US" sz="2000" b="1"/>
          </a:p>
        </p:txBody>
      </p:sp>
      <p:sp>
        <p:nvSpPr>
          <p:cNvPr id="15" name="文本框 14"/>
          <p:cNvSpPr txBox="1"/>
          <p:nvPr/>
        </p:nvSpPr>
        <p:spPr>
          <a:xfrm>
            <a:off x="9256395" y="5998845"/>
            <a:ext cx="1777365" cy="398780"/>
          </a:xfrm>
          <a:prstGeom prst="rect">
            <a:avLst/>
          </a:prstGeom>
          <a:noFill/>
        </p:spPr>
        <p:txBody>
          <a:bodyPr wrap="square" rtlCol="0">
            <a:spAutoFit/>
          </a:bodyPr>
          <a:p>
            <a:r>
              <a:rPr lang="zh-CN" altLang="en-US" sz="2000" b="1"/>
              <a:t>《穆桂英招亲》</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113665" y="-531495"/>
            <a:ext cx="12078335" cy="720661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95325" y="476250"/>
            <a:ext cx="4724400" cy="390525"/>
          </a:xfrm>
          <a:prstGeom prst="rect">
            <a:avLst/>
          </a:prstGeom>
          <a:noFill/>
          <a:ln>
            <a:noFill/>
          </a:ln>
        </p:spPr>
        <p:txBody>
          <a:bodyPr vert="horz" wrap="square" lIns="0" tIns="0" rIns="0" bIns="0" rtlCol="0" anchor="b"/>
          <a:lstStyle/>
          <a:p>
            <a:pPr algn="l">
              <a:lnSpc>
                <a:spcPct val="150000"/>
              </a:lnSpc>
            </a:pPr>
            <a:r>
              <a:rPr kumimoji="1" lang="en-US" altLang="zh-CN" sz="3200">
                <a:ln w="12700">
                  <a:noFill/>
                </a:ln>
                <a:solidFill>
                  <a:schemeClr val="tx1">
                    <a:alpha val="100000"/>
                  </a:schemeClr>
                </a:solidFill>
                <a:latin typeface="OPPOSans H" panose="00020600040101010101" charset="-122"/>
                <a:ea typeface="OPPOSans H" panose="00020600040101010101" charset="-122"/>
                <a:cs typeface="OPPOSans H" panose="00020600040101010101" charset="-122"/>
              </a:rPr>
              <a:t>Components</a:t>
            </a:r>
            <a:endParaRPr kumimoji="1" lang="en-US" altLang="zh-CN" sz="3200">
              <a:ln w="12700">
                <a:noFill/>
              </a:ln>
              <a:solidFill>
                <a:schemeClr val="tx1">
                  <a:alpha val="100000"/>
                </a:schemeClr>
              </a:solidFill>
              <a:latin typeface="OPPOSans H" panose="00020600040101010101" charset="-122"/>
              <a:ea typeface="OPPOSans H" panose="00020600040101010101" charset="-122"/>
              <a:cs typeface="OPPOSans H" panose="00020600040101010101" charset="-122"/>
            </a:endParaRPr>
          </a:p>
        </p:txBody>
      </p:sp>
      <p:sp>
        <p:nvSpPr>
          <p:cNvPr id="10" name="标题 1"/>
          <p:cNvSpPr txBox="1"/>
          <p:nvPr/>
        </p:nvSpPr>
        <p:spPr>
          <a:xfrm>
            <a:off x="551815" y="866775"/>
            <a:ext cx="7023100" cy="5335905"/>
          </a:xfrm>
          <a:prstGeom prst="rect">
            <a:avLst/>
          </a:prstGeom>
          <a:noFill/>
          <a:ln>
            <a:noFill/>
          </a:ln>
        </p:spPr>
        <p:txBody>
          <a:bodyPr vert="horz" wrap="square" lIns="0" tIns="0" rIns="0" bIns="0" rtlCol="0" anchor="t"/>
          <a:lstStyle/>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Gui</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色柜</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Gui is the performance platform in Piao Se. It is typically a wooden cart measuring about 150 cm in length, 80 cm in width, and 65 cm in height, with drawers on both sides for storing makeup and various props.</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Geng</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色梗</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Geng is the central spine of Piao Se.  It supports all the children both above and below, allowing them to be securely and stably fixed on the Se Gui.
</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Xin</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色芯</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Xin refers to the performers in the Piao Se. When selecting performers for the characters in Piao Se, there are very strict requirements: they should not be too tall or too short; not too fat or too thin; and ideally between the ages of 6 and 12. In Wuchuan, there is a folk legend that the children who are selected are blessed with good fortune.</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p:txBody>
      </p:sp>
      <p:grpSp>
        <p:nvGrpSpPr>
          <p:cNvPr id="24" name="组合 23"/>
          <p:cNvGrpSpPr/>
          <p:nvPr/>
        </p:nvGrpSpPr>
        <p:grpSpPr>
          <a:xfrm>
            <a:off x="767810" y="130211"/>
            <a:ext cx="385429" cy="88322"/>
            <a:chOff x="5840190" y="4501551"/>
            <a:chExt cx="385429" cy="88322"/>
          </a:xfrm>
        </p:grpSpPr>
        <p:sp>
          <p:nvSpPr>
            <p:cNvPr id="25" name="标题 1"/>
            <p:cNvSpPr txBox="1"/>
            <p:nvPr/>
          </p:nvSpPr>
          <p:spPr>
            <a:xfrm>
              <a:off x="6137297"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6" name="标题 1"/>
            <p:cNvSpPr txBox="1"/>
            <p:nvPr/>
          </p:nvSpPr>
          <p:spPr>
            <a:xfrm>
              <a:off x="5988744"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7" name="标题 1"/>
            <p:cNvSpPr txBox="1"/>
            <p:nvPr/>
          </p:nvSpPr>
          <p:spPr>
            <a:xfrm>
              <a:off x="5840190"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grpSp>
      <p:pic>
        <p:nvPicPr>
          <p:cNvPr id="16" name="图片 15" descr="C:\Users\Administrator\Desktop\飘色\微信图片_20241130181919.jpg微信图片_20241130181919"/>
          <p:cNvPicPr>
            <a:picLocks noChangeAspect="1"/>
          </p:cNvPicPr>
          <p:nvPr/>
        </p:nvPicPr>
        <p:blipFill>
          <a:blip r:embed="rId1"/>
          <a:srcRect/>
          <a:stretch>
            <a:fillRect/>
          </a:stretch>
        </p:blipFill>
        <p:spPr>
          <a:xfrm>
            <a:off x="8004493" y="866775"/>
            <a:ext cx="3971925" cy="5235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253"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04</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0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Achievements</a:t>
            </a:r>
            <a:endParaRPr kumimoji="1" lang="en-US" altLang="zh-CN" sz="40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53166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703705" y="1135380"/>
            <a:ext cx="9361170" cy="951865"/>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1992, 1997, and 2017, Wu Chuan Piao Se was invited to perform in the CCTV Spring Festival Gala in Beijing.</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7" name="标题 1"/>
          <p:cNvSpPr txBox="1"/>
          <p:nvPr/>
        </p:nvSpPr>
        <p:spPr>
          <a:xfrm>
            <a:off x="839316" y="1413040"/>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13915" y="1529445"/>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9" name="标题 1"/>
          <p:cNvSpPr txBox="1"/>
          <p:nvPr/>
        </p:nvSpPr>
        <p:spPr>
          <a:xfrm>
            <a:off x="813916" y="2349030"/>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88516" y="2492740"/>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1" name="标题 1"/>
          <p:cNvSpPr txBox="1"/>
          <p:nvPr/>
        </p:nvSpPr>
        <p:spPr>
          <a:xfrm>
            <a:off x="1776095" y="2385695"/>
            <a:ext cx="904557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2008, Wu Chuan Piao Se was selected into the second batch of the national intangible cultural heritage list.</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4" name="标题 1"/>
          <p:cNvSpPr txBox="1"/>
          <p:nvPr/>
        </p:nvSpPr>
        <p:spPr>
          <a:xfrm>
            <a:off x="1703705" y="3644900"/>
            <a:ext cx="899858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From 2006 to 2012, the Mei Ling Piao Se Art Troupe was invited to perform in Hong Kong six times in succession.</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a:off x="788516" y="3528758"/>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813915" y="3645163"/>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17" name="标题 1"/>
          <p:cNvSpPr txBox="1"/>
          <p:nvPr/>
        </p:nvSpPr>
        <p:spPr>
          <a:xfrm>
            <a:off x="813916" y="4651438"/>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8516" y="4797688"/>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04</a:t>
            </a:r>
            <a:endParaRPr kumimoji="1" lang="zh-CN" altLang="en-US"/>
          </a:p>
        </p:txBody>
      </p:sp>
      <p:sp>
        <p:nvSpPr>
          <p:cNvPr id="19" name="标题 1"/>
          <p:cNvSpPr txBox="1"/>
          <p:nvPr/>
        </p:nvSpPr>
        <p:spPr>
          <a:xfrm>
            <a:off x="1703705" y="4710430"/>
            <a:ext cx="962215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2014, the Mei Ling Piao Se Art Troupe participated in the Singapore Chingay Parade.</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004944" y="40486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Achievements</a:t>
            </a:r>
            <a:endParaRPr kumimoji="1" lang="zh-CN" altLang="en-US"/>
          </a:p>
        </p:txBody>
      </p:sp>
      <p:sp>
        <p:nvSpPr>
          <p:cNvPr id="23"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24" name="组合 23"/>
          <p:cNvGrpSpPr/>
          <p:nvPr/>
        </p:nvGrpSpPr>
        <p:grpSpPr>
          <a:xfrm>
            <a:off x="1776190" y="5775996"/>
            <a:ext cx="385429" cy="88322"/>
            <a:chOff x="5840190" y="4501551"/>
            <a:chExt cx="385429" cy="88322"/>
          </a:xfrm>
          <a:solidFill>
            <a:schemeClr val="tx1"/>
          </a:solidFill>
        </p:grpSpPr>
        <p:sp>
          <p:nvSpPr>
            <p:cNvPr id="25" name="标题 1"/>
            <p:cNvSpPr txBox="1"/>
            <p:nvPr/>
          </p:nvSpPr>
          <p:spPr>
            <a:xfrm>
              <a:off x="6137297"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26" name="标题 1"/>
            <p:cNvSpPr txBox="1"/>
            <p:nvPr/>
          </p:nvSpPr>
          <p:spPr>
            <a:xfrm>
              <a:off x="5988744"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27" name="标题 1"/>
            <p:cNvSpPr txBox="1"/>
            <p:nvPr/>
          </p:nvSpPr>
          <p:spPr>
            <a:xfrm>
              <a:off x="5840190"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7517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407670" y="2225675"/>
            <a:ext cx="6510020" cy="1804035"/>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2:</a:t>
            </a:r>
            <a:r>
              <a:rPr kumimoji="1" lang="en-US" altLang="zh-CN" sz="4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sym typeface="+mn-ea"/>
              </a:rPr>
              <a:t>What are the three components of Piao Se?</a:t>
            </a:r>
            <a:endParaRPr kumimoji="1" lang="en-US" altLang="zh-CN" sz="4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sym typeface="+mn-ea"/>
            </a:endParaRPr>
          </a:p>
          <a:p>
            <a:pPr algn="just" fontAlgn="auto">
              <a:lnSpc>
                <a:spcPct val="100000"/>
              </a:lnSpc>
            </a:pPr>
            <a:endPar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endParaRPr>
          </a:p>
          <a:p>
            <a:pPr algn="just" fontAlgn="auto">
              <a:lnSpc>
                <a:spcPct val="100000"/>
              </a:lnSpc>
            </a:pPr>
            <a:endPar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551815" y="1340485"/>
            <a:ext cx="4772025" cy="431800"/>
          </a:xfrm>
          <a:prstGeom prst="rect">
            <a:avLst/>
          </a:prstGeom>
          <a:noFill/>
          <a:ln>
            <a:noFill/>
          </a:ln>
        </p:spPr>
        <p:txBody>
          <a:bodyPr vert="horz" wrap="square" lIns="0" tIns="0" rIns="0" bIns="0" rtlCol="0" anchor="ctr"/>
          <a:lstStyle/>
          <a:p>
            <a:pPr algn="l">
              <a:lnSpc>
                <a:spcPct val="11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Question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 name="图片 3" descr="C:\Users\Administrator\Desktop\飘色\微信图片_20241130154544.jpg微信图片_20241130154544"/>
          <p:cNvPicPr>
            <a:picLocks noChangeAspect="1"/>
          </p:cNvPicPr>
          <p:nvPr/>
        </p:nvPicPr>
        <p:blipFill>
          <a:blip r:embed="rId1"/>
          <a:srcRect/>
          <a:stretch>
            <a:fillRect/>
          </a:stretch>
        </p:blipFill>
        <p:spPr>
          <a:xfrm>
            <a:off x="7277100" y="1416050"/>
            <a:ext cx="4396105" cy="3422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6" y="0"/>
            <a:ext cx="12195015"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58427" y="704020"/>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7" name="标题 1"/>
          <p:cNvSpPr txBox="1"/>
          <p:nvPr/>
        </p:nvSpPr>
        <p:spPr>
          <a:xfrm>
            <a:off x="1106698" y="4883051"/>
            <a:ext cx="2454443" cy="689175"/>
          </a:xfrm>
          <a:custGeom>
            <a:avLst/>
            <a:gdLst>
              <a:gd name="connsiteX0" fmla="*/ 216860 w 2454443"/>
              <a:gd name="connsiteY0" fmla="*/ 0 h 689175"/>
              <a:gd name="connsiteX1" fmla="*/ 2229006 w 2454443"/>
              <a:gd name="connsiteY1" fmla="*/ 0 h 689175"/>
              <a:gd name="connsiteX2" fmla="*/ 2330144 w 2454443"/>
              <a:gd name="connsiteY2" fmla="*/ 41893 h 689175"/>
              <a:gd name="connsiteX3" fmla="*/ 2346266 w 2454443"/>
              <a:gd name="connsiteY3" fmla="*/ 65805 h 689175"/>
              <a:gd name="connsiteX4" fmla="*/ 2366436 w 2454443"/>
              <a:gd name="connsiteY4" fmla="*/ 65805 h 689175"/>
              <a:gd name="connsiteX5" fmla="*/ 2454443 w 2454443"/>
              <a:gd name="connsiteY5" fmla="*/ 153812 h 689175"/>
              <a:gd name="connsiteX6" fmla="*/ 2454443 w 2454443"/>
              <a:gd name="connsiteY6" fmla="*/ 535362 h 689175"/>
              <a:gd name="connsiteX7" fmla="*/ 2366436 w 2454443"/>
              <a:gd name="connsiteY7" fmla="*/ 623369 h 689175"/>
              <a:gd name="connsiteX8" fmla="*/ 2346267 w 2454443"/>
              <a:gd name="connsiteY8" fmla="*/ 623369 h 689175"/>
              <a:gd name="connsiteX9" fmla="*/ 2330144 w 2454443"/>
              <a:gd name="connsiteY9" fmla="*/ 647282 h 689175"/>
              <a:gd name="connsiteX10" fmla="*/ 2229006 w 2454443"/>
              <a:gd name="connsiteY10" fmla="*/ 689175 h 689175"/>
              <a:gd name="connsiteX11" fmla="*/ 216860 w 2454443"/>
              <a:gd name="connsiteY11" fmla="*/ 689175 h 689175"/>
              <a:gd name="connsiteX12" fmla="*/ 115722 w 2454443"/>
              <a:gd name="connsiteY12" fmla="*/ 647282 h 689175"/>
              <a:gd name="connsiteX13" fmla="*/ 99599 w 2454443"/>
              <a:gd name="connsiteY13" fmla="*/ 623369 h 689175"/>
              <a:gd name="connsiteX14" fmla="*/ 88007 w 2454443"/>
              <a:gd name="connsiteY14" fmla="*/ 623369 h 689175"/>
              <a:gd name="connsiteX15" fmla="*/ 0 w 2454443"/>
              <a:gd name="connsiteY15" fmla="*/ 535362 h 689175"/>
              <a:gd name="connsiteX16" fmla="*/ 0 w 2454443"/>
              <a:gd name="connsiteY16" fmla="*/ 153812 h 689175"/>
              <a:gd name="connsiteX17" fmla="*/ 88007 w 2454443"/>
              <a:gd name="connsiteY17" fmla="*/ 65805 h 689175"/>
              <a:gd name="connsiteX18" fmla="*/ 99600 w 2454443"/>
              <a:gd name="connsiteY18" fmla="*/ 65805 h 689175"/>
              <a:gd name="connsiteX19" fmla="*/ 115722 w 2454443"/>
              <a:gd name="connsiteY19" fmla="*/ 41893 h 689175"/>
              <a:gd name="connsiteX20" fmla="*/ 216860 w 2454443"/>
              <a:gd name="connsiteY20" fmla="*/ 0 h 689175"/>
            </a:gdLst>
            <a:ahLst/>
            <a:cxnLst/>
            <a:rect l="l" t="t" r="r" b="b"/>
            <a:pathLst>
              <a:path w="2454443" h="689175">
                <a:moveTo>
                  <a:pt x="216860" y="0"/>
                </a:moveTo>
                <a:lnTo>
                  <a:pt x="2229006" y="0"/>
                </a:lnTo>
                <a:cubicBezTo>
                  <a:pt x="2268503" y="0"/>
                  <a:pt x="2304261" y="16009"/>
                  <a:pt x="2330144" y="41893"/>
                </a:cubicBezTo>
                <a:lnTo>
                  <a:pt x="2346266" y="65805"/>
                </a:lnTo>
                <a:lnTo>
                  <a:pt x="2366436" y="65805"/>
                </a:lnTo>
                <a:cubicBezTo>
                  <a:pt x="2415041" y="65805"/>
                  <a:pt x="2454443" y="105207"/>
                  <a:pt x="2454443" y="153812"/>
                </a:cubicBezTo>
                <a:lnTo>
                  <a:pt x="2454443" y="535362"/>
                </a:lnTo>
                <a:cubicBezTo>
                  <a:pt x="2454443" y="583967"/>
                  <a:pt x="2415041" y="623369"/>
                  <a:pt x="2366436" y="623369"/>
                </a:cubicBezTo>
                <a:lnTo>
                  <a:pt x="2346267" y="623369"/>
                </a:lnTo>
                <a:lnTo>
                  <a:pt x="2330144" y="647282"/>
                </a:lnTo>
                <a:cubicBezTo>
                  <a:pt x="2304261" y="673166"/>
                  <a:pt x="2268503" y="689175"/>
                  <a:pt x="2229006" y="689175"/>
                </a:cubicBezTo>
                <a:lnTo>
                  <a:pt x="216860" y="689175"/>
                </a:lnTo>
                <a:cubicBezTo>
                  <a:pt x="177363" y="689175"/>
                  <a:pt x="141606" y="673166"/>
                  <a:pt x="115722" y="647282"/>
                </a:cubicBezTo>
                <a:lnTo>
                  <a:pt x="99599" y="623369"/>
                </a:lnTo>
                <a:lnTo>
                  <a:pt x="88007" y="623369"/>
                </a:lnTo>
                <a:cubicBezTo>
                  <a:pt x="39402" y="623369"/>
                  <a:pt x="0" y="583967"/>
                  <a:pt x="0" y="535362"/>
                </a:cubicBezTo>
                <a:lnTo>
                  <a:pt x="0" y="153812"/>
                </a:lnTo>
                <a:cubicBezTo>
                  <a:pt x="0" y="105207"/>
                  <a:pt x="39402" y="65805"/>
                  <a:pt x="88007" y="65805"/>
                </a:cubicBezTo>
                <a:lnTo>
                  <a:pt x="99600" y="65805"/>
                </a:lnTo>
                <a:lnTo>
                  <a:pt x="115722" y="41893"/>
                </a:lnTo>
                <a:cubicBezTo>
                  <a:pt x="141606" y="16009"/>
                  <a:pt x="177363" y="0"/>
                  <a:pt x="216860" y="0"/>
                </a:cubicBezTo>
                <a:close/>
              </a:path>
            </a:pathLst>
          </a:custGeom>
          <a:no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8" name="图片 7" descr="C:\Users\Administrator\Desktop\飘色\微信图片_20241130154555.jpg微信图片_20241130154555"/>
          <p:cNvPicPr>
            <a:picLocks noChangeAspect="1"/>
          </p:cNvPicPr>
          <p:nvPr/>
        </p:nvPicPr>
        <p:blipFill>
          <a:blip r:embed="rId2">
            <a:alphaModFix amt="100000"/>
          </a:blip>
          <a:srcRect/>
          <a:stretch>
            <a:fillRect/>
          </a:stretch>
        </p:blipFill>
        <p:spPr>
          <a:xfrm>
            <a:off x="7392035" y="986790"/>
            <a:ext cx="3845560" cy="5059680"/>
          </a:xfrm>
          <a:prstGeom prst="rect">
            <a:avLst/>
          </a:prstGeom>
          <a:noFill/>
          <a:ln>
            <a:noFill/>
          </a:ln>
        </p:spPr>
      </p:pic>
      <p:pic>
        <p:nvPicPr>
          <p:cNvPr id="16" name="图片 15"/>
          <p:cNvPicPr>
            <a:picLocks noChangeAspect="1"/>
          </p:cNvPicPr>
          <p:nvPr/>
        </p:nvPicPr>
        <p:blipFill>
          <a:blip r:embed="rId3">
            <a:alphaModFix amt="100000"/>
          </a:blip>
          <a:srcRect/>
          <a:stretch>
            <a:fillRect/>
          </a:stretch>
        </p:blipFill>
        <p:spPr>
          <a:xfrm>
            <a:off x="9367284" y="25710"/>
            <a:ext cx="2812573" cy="1920231"/>
          </a:xfrm>
          <a:prstGeom prst="rect">
            <a:avLst/>
          </a:prstGeom>
          <a:noFill/>
          <a:ln>
            <a:noFill/>
          </a:ln>
        </p:spPr>
      </p:pic>
      <p:pic>
        <p:nvPicPr>
          <p:cNvPr id="17" name="图片 16"/>
          <p:cNvPicPr>
            <a:picLocks noChangeAspect="1"/>
          </p:cNvPicPr>
          <p:nvPr/>
        </p:nvPicPr>
        <p:blipFill>
          <a:blip r:embed="rId4">
            <a:alphaModFix amt="100000"/>
          </a:blip>
          <a:srcRect/>
          <a:stretch>
            <a:fillRect/>
          </a:stretch>
        </p:blipFill>
        <p:spPr>
          <a:xfrm>
            <a:off x="901051" y="1464342"/>
            <a:ext cx="653834" cy="686526"/>
          </a:xfrm>
          <a:prstGeom prst="rect">
            <a:avLst/>
          </a:prstGeom>
          <a:noFill/>
          <a:ln>
            <a:noFill/>
          </a:ln>
        </p:spPr>
      </p:pic>
      <p:sp>
        <p:nvSpPr>
          <p:cNvPr id="18" name="标题 1"/>
          <p:cNvSpPr txBox="1"/>
          <p:nvPr/>
        </p:nvSpPr>
        <p:spPr>
          <a:xfrm>
            <a:off x="967230" y="2133267"/>
            <a:ext cx="6070646" cy="2611562"/>
          </a:xfrm>
          <a:prstGeom prst="rect">
            <a:avLst/>
          </a:prstGeom>
          <a:noFill/>
          <a:ln>
            <a:noFill/>
          </a:ln>
        </p:spPr>
        <p:txBody>
          <a:bodyPr vert="horz" wrap="square" lIns="91440" tIns="45720" rIns="91440" bIns="45720" rtlCol="0" anchor="ctr"/>
          <a:lstStyle/>
          <a:p>
            <a:pPr algn="ctr">
              <a:lnSpc>
                <a:spcPct val="130000"/>
              </a:lnSpc>
            </a:pPr>
            <a:r>
              <a:rPr kumimoji="1" lang="en-US" altLang="zh-CN" sz="72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rPr>
              <a:t>谢谢大家</a:t>
            </a:r>
            <a:endParaRPr kumimoji="1" lang="en-US" altLang="zh-CN" sz="72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874586" y="2394270"/>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417386" y="1937070"/>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12799" y="2032483"/>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464100" y="3102272"/>
            <a:ext cx="487302" cy="403068"/>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172399" y="2394270"/>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715199" y="1937070"/>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810612" y="2032483"/>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0820332" y="3102272"/>
            <a:ext cx="444585" cy="40306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874586" y="4498583"/>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417386" y="4041383"/>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512799" y="4136796"/>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5499499" y="5210031"/>
            <a:ext cx="416505" cy="403068"/>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7172399" y="4498583"/>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15199" y="4041383"/>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810612" y="4136796"/>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824766" y="5210031"/>
            <a:ext cx="435717" cy="40306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488643" y="2148049"/>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21" name="标题 1"/>
          <p:cNvSpPr txBox="1"/>
          <p:nvPr/>
        </p:nvSpPr>
        <p:spPr>
          <a:xfrm>
            <a:off x="1936114" y="2394786"/>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Meaning of the name</a:t>
            </a:r>
            <a:endParaRPr kumimoji="1" lang="zh-CN" altLang="en-US"/>
          </a:p>
        </p:txBody>
      </p:sp>
      <p:sp>
        <p:nvSpPr>
          <p:cNvPr id="22" name="标题 1"/>
          <p:cNvSpPr txBox="1"/>
          <p:nvPr/>
        </p:nvSpPr>
        <p:spPr>
          <a:xfrm>
            <a:off x="6786456" y="2148049"/>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23" name="标题 1"/>
          <p:cNvSpPr txBox="1"/>
          <p:nvPr/>
        </p:nvSpPr>
        <p:spPr>
          <a:xfrm>
            <a:off x="7534282" y="2465271"/>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Piao Se history</a:t>
            </a:r>
            <a:endParaRPr kumimoji="1" lang="zh-CN" altLang="en-US"/>
          </a:p>
        </p:txBody>
      </p:sp>
      <p:sp>
        <p:nvSpPr>
          <p:cNvPr id="24" name="标题 1"/>
          <p:cNvSpPr txBox="1"/>
          <p:nvPr/>
        </p:nvSpPr>
        <p:spPr>
          <a:xfrm>
            <a:off x="1488643" y="4252362"/>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25" name="标题 1"/>
          <p:cNvSpPr txBox="1"/>
          <p:nvPr/>
        </p:nvSpPr>
        <p:spPr>
          <a:xfrm>
            <a:off x="2135504" y="4568949"/>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The development of Piao Se</a:t>
            </a:r>
            <a:endParaRPr kumimoji="1" lang="zh-CN" altLang="en-US"/>
          </a:p>
        </p:txBody>
      </p:sp>
      <p:sp>
        <p:nvSpPr>
          <p:cNvPr id="26" name="标题 1"/>
          <p:cNvSpPr txBox="1"/>
          <p:nvPr/>
        </p:nvSpPr>
        <p:spPr>
          <a:xfrm>
            <a:off x="6786456" y="4252362"/>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27" name="标题 1"/>
          <p:cNvSpPr txBox="1"/>
          <p:nvPr/>
        </p:nvSpPr>
        <p:spPr>
          <a:xfrm>
            <a:off x="7608577" y="4589904"/>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Achievements</a:t>
            </a:r>
            <a:endParaRPr kumimoji="1" lang="en-US" altLang="zh-CN" sz="2800" b="1">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
        <p:nvSpPr>
          <p:cNvPr id="28" name="标题 1"/>
          <p:cNvSpPr txBox="1"/>
          <p:nvPr/>
        </p:nvSpPr>
        <p:spPr>
          <a:xfrm>
            <a:off x="2840842" y="855929"/>
            <a:ext cx="5038636" cy="553998"/>
          </a:xfrm>
          <a:prstGeom prst="rect">
            <a:avLst/>
          </a:prstGeom>
          <a:noFill/>
          <a:ln>
            <a:noFill/>
          </a:ln>
        </p:spPr>
        <p:txBody>
          <a:bodyPr vert="horz" wrap="square" lIns="0" tIns="0" rIns="0" bIns="0" rtlCol="0" anchor="t"/>
          <a:lstStyle/>
          <a:p>
            <a:pPr algn="l">
              <a:lnSpc>
                <a:spcPct val="110000"/>
              </a:lnSpc>
            </a:pPr>
            <a:r>
              <a:rPr kumimoji="1" lang="en-US" altLang="zh-CN" sz="3600">
                <a:ln w="12700">
                  <a:solidFill>
                    <a:srgbClr val="000000">
                      <a:alpha val="100000"/>
                    </a:srgbClr>
                  </a:solidFill>
                </a:ln>
                <a:gradFill>
                  <a:gsLst>
                    <a:gs pos="0">
                      <a:srgbClr val="AD6C28">
                        <a:alpha val="20000"/>
                      </a:srgbClr>
                    </a:gs>
                    <a:gs pos="94000">
                      <a:srgbClr val="AD6C28">
                        <a:alpha val="11000"/>
                      </a:srgbClr>
                    </a:gs>
                  </a:gsLst>
                  <a:lin ang="5400000" scaled="0"/>
                </a:gradFill>
                <a:latin typeface="OPPOSans H" panose="00020600040101010101" charset="-122"/>
                <a:ea typeface="OPPOSans H" panose="00020600040101010101" charset="-122"/>
                <a:cs typeface="OPPOSans H" panose="00020600040101010101" charset="-122"/>
              </a:rPr>
              <a:t>CONTENTS</a:t>
            </a:r>
            <a:endParaRPr kumimoji="1" lang="zh-CN" altLang="en-US"/>
          </a:p>
        </p:txBody>
      </p:sp>
      <p:sp>
        <p:nvSpPr>
          <p:cNvPr id="29" name="标题 1"/>
          <p:cNvSpPr txBox="1"/>
          <p:nvPr/>
        </p:nvSpPr>
        <p:spPr>
          <a:xfrm>
            <a:off x="1384702" y="622227"/>
            <a:ext cx="2150989" cy="830997"/>
          </a:xfrm>
          <a:prstGeom prst="rect">
            <a:avLst/>
          </a:prstGeom>
          <a:noFill/>
          <a:ln>
            <a:noFill/>
          </a:ln>
        </p:spPr>
        <p:txBody>
          <a:bodyPr vert="horz" wrap="square" lIns="0" tIns="0" rIns="0" bIns="0" rtlCol="0" anchor="t"/>
          <a:lstStyle/>
          <a:p>
            <a:pPr algn="l">
              <a:lnSpc>
                <a:spcPct val="110000"/>
              </a:lnSpc>
            </a:pPr>
            <a:r>
              <a:rPr kumimoji="1" lang="en-US" altLang="zh-CN" sz="54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目录</a:t>
            </a:r>
            <a:endParaRPr kumimoji="1" lang="zh-CN" altLang="en-US"/>
          </a:p>
        </p:txBody>
      </p:sp>
      <p:sp>
        <p:nvSpPr>
          <p:cNvPr id="30" name="标题 1"/>
          <p:cNvSpPr txBox="1"/>
          <p:nvPr/>
        </p:nvSpPr>
        <p:spPr>
          <a:xfrm rot="16200000" flipH="1">
            <a:off x="-2375353" y="3018162"/>
            <a:ext cx="6858000" cy="821678"/>
          </a:xfrm>
          <a:custGeom>
            <a:avLst/>
            <a:gdLst>
              <a:gd name="connsiteX0" fmla="*/ 0 w 12191999"/>
              <a:gd name="connsiteY0" fmla="*/ 821678 h 821678"/>
              <a:gd name="connsiteX1" fmla="*/ 0 w 12191999"/>
              <a:gd name="connsiteY1" fmla="*/ 0 h 821678"/>
              <a:gd name="connsiteX2" fmla="*/ 12191999 w 12191999"/>
              <a:gd name="connsiteY2" fmla="*/ 0 h 821678"/>
              <a:gd name="connsiteX3" fmla="*/ 12191999 w 12191999"/>
              <a:gd name="connsiteY3" fmla="*/ 735670 h 821678"/>
              <a:gd name="connsiteX4" fmla="*/ 11881564 w 12191999"/>
              <a:gd name="connsiteY4" fmla="*/ 706933 h 821678"/>
              <a:gd name="connsiteX5" fmla="*/ 1677330 w 12191999"/>
              <a:gd name="connsiteY5" fmla="*/ 559408 h 821678"/>
              <a:gd name="connsiteX6" fmla="*/ 234308 w 12191999"/>
              <a:gd name="connsiteY6" fmla="*/ 797445 h 821678"/>
            </a:gdLst>
            <a:ahLst/>
            <a:cxnLst/>
            <a:rect l="l" t="t" r="r" b="b"/>
            <a:pathLst>
              <a:path w="12191999" h="821678">
                <a:moveTo>
                  <a:pt x="0" y="821678"/>
                </a:moveTo>
                <a:lnTo>
                  <a:pt x="0" y="0"/>
                </a:lnTo>
                <a:lnTo>
                  <a:pt x="12191999" y="0"/>
                </a:lnTo>
                <a:lnTo>
                  <a:pt x="12191999" y="735670"/>
                </a:lnTo>
                <a:lnTo>
                  <a:pt x="11881564" y="706933"/>
                </a:lnTo>
                <a:cubicBezTo>
                  <a:pt x="8480153" y="369472"/>
                  <a:pt x="5078741" y="-171779"/>
                  <a:pt x="1677330" y="559408"/>
                </a:cubicBezTo>
                <a:cubicBezTo>
                  <a:pt x="1196322" y="662808"/>
                  <a:pt x="715315" y="740762"/>
                  <a:pt x="234308" y="797445"/>
                </a:cubicBezTo>
                <a:close/>
              </a:path>
            </a:pathLst>
          </a:custGeom>
          <a:solidFill>
            <a:schemeClr val="accent2">
              <a:alpha val="15000"/>
            </a:schemeClr>
          </a:solidFill>
          <a:ln w="6350" cap="sq">
            <a:solidFill>
              <a:schemeClr val="accent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2" y="0"/>
            <a:ext cx="1379510" cy="6858001"/>
          </a:xfrm>
          <a:custGeom>
            <a:avLst/>
            <a:gdLst>
              <a:gd name="connsiteX0" fmla="*/ 0 w 1379510"/>
              <a:gd name="connsiteY0" fmla="*/ 0 h 6858001"/>
              <a:gd name="connsiteX1" fmla="*/ 618651 w 1379510"/>
              <a:gd name="connsiteY1" fmla="*/ 0 h 6858001"/>
              <a:gd name="connsiteX2" fmla="*/ 618651 w 1379510"/>
              <a:gd name="connsiteY2" fmla="*/ 1 h 6858001"/>
              <a:gd name="connsiteX3" fmla="*/ 1379510 w 1379510"/>
              <a:gd name="connsiteY3" fmla="*/ 1 h 6858001"/>
              <a:gd name="connsiteX4" fmla="*/ 1355277 w 1379510"/>
              <a:gd name="connsiteY4" fmla="*/ 131799 h 6858001"/>
              <a:gd name="connsiteX5" fmla="*/ 1117240 w 1379510"/>
              <a:gd name="connsiteY5" fmla="*/ 943499 h 6858001"/>
              <a:gd name="connsiteX6" fmla="*/ 1264765 w 1379510"/>
              <a:gd name="connsiteY6" fmla="*/ 6683382 h 6858001"/>
              <a:gd name="connsiteX7" fmla="*/ 1293502 w 1379510"/>
              <a:gd name="connsiteY7" fmla="*/ 6858001 h 6858001"/>
              <a:gd name="connsiteX8" fmla="*/ 557832 w 1379510"/>
              <a:gd name="connsiteY8" fmla="*/ 6858001 h 6858001"/>
              <a:gd name="connsiteX9" fmla="*/ 557832 w 1379510"/>
              <a:gd name="connsiteY9" fmla="*/ 6857999 h 6858001"/>
              <a:gd name="connsiteX10" fmla="*/ 0 w 1379510"/>
              <a:gd name="connsiteY10" fmla="*/ 6857999 h 6858001"/>
            </a:gdLst>
            <a:ahLst/>
            <a:cxnLst/>
            <a:rect l="l" t="t" r="r" b="b"/>
            <a:pathLst>
              <a:path w="1379510" h="6858001">
                <a:moveTo>
                  <a:pt x="0" y="0"/>
                </a:moveTo>
                <a:lnTo>
                  <a:pt x="618651" y="0"/>
                </a:lnTo>
                <a:lnTo>
                  <a:pt x="618651" y="1"/>
                </a:lnTo>
                <a:lnTo>
                  <a:pt x="1379510" y="1"/>
                </a:lnTo>
                <a:lnTo>
                  <a:pt x="1355277" y="131799"/>
                </a:lnTo>
                <a:cubicBezTo>
                  <a:pt x="1298594" y="402366"/>
                  <a:pt x="1220640" y="672932"/>
                  <a:pt x="1117240" y="943499"/>
                </a:cubicBezTo>
                <a:cubicBezTo>
                  <a:pt x="386053" y="2856793"/>
                  <a:pt x="927304" y="4770088"/>
                  <a:pt x="1264765" y="6683382"/>
                </a:cubicBezTo>
                <a:lnTo>
                  <a:pt x="1293502" y="6858001"/>
                </a:lnTo>
                <a:lnTo>
                  <a:pt x="557832" y="6858001"/>
                </a:lnTo>
                <a:lnTo>
                  <a:pt x="557832" y="6857999"/>
                </a:lnTo>
                <a:lnTo>
                  <a:pt x="0" y="6857999"/>
                </a:lnTo>
                <a:close/>
              </a:path>
            </a:pathLst>
          </a:custGeom>
          <a:gradFill>
            <a:gsLst>
              <a:gs pos="7000">
                <a:schemeClr val="accent1">
                  <a:lumMod val="40000"/>
                  <a:lumOff val="60000"/>
                </a:schemeClr>
              </a:gs>
              <a:gs pos="42000">
                <a:schemeClr val="accent1"/>
              </a:gs>
              <a:gs pos="100000">
                <a:schemeClr val="accent1">
                  <a:lumMod val="90000"/>
                </a:schemeClr>
              </a:gs>
            </a:gsLst>
            <a:lin ang="6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01</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4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Meaning of the name</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75811"/>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文本框 4"/>
          <p:cNvSpPr txBox="1"/>
          <p:nvPr/>
        </p:nvSpPr>
        <p:spPr>
          <a:xfrm>
            <a:off x="2855595" y="2276475"/>
            <a:ext cx="6684645" cy="798830"/>
          </a:xfrm>
          <a:prstGeom prst="rect">
            <a:avLst/>
          </a:prstGeom>
          <a:noFill/>
        </p:spPr>
        <p:txBody>
          <a:bodyPr wrap="square" rtlCol="0">
            <a:spAutoFit/>
          </a:bodyPr>
          <a:p>
            <a:r>
              <a:rPr lang="zh-CN" altLang="en-US"/>
              <a:t> </a:t>
            </a:r>
            <a:r>
              <a:rPr lang="zh-CN" altLang="en-US" sz="2800" b="1">
                <a:latin typeface="微软雅黑" panose="020B0503020204020204" charset="-122"/>
                <a:ea typeface="微软雅黑" panose="020B0503020204020204" charset="-122"/>
              </a:rPr>
              <a:t>http://xhslink.com/a/iBScqoKD4kv1</a:t>
            </a:r>
            <a:endParaRPr lang="zh-CN" altLang="en-US" sz="2800" b="1">
              <a:latin typeface="微软雅黑" panose="020B0503020204020204" charset="-122"/>
              <a:ea typeface="微软雅黑" panose="020B0503020204020204" charset="-122"/>
            </a:endParaRPr>
          </a:p>
        </p:txBody>
      </p:sp>
      <p:sp>
        <p:nvSpPr>
          <p:cNvPr id="14" name="标题 1"/>
          <p:cNvSpPr txBox="1"/>
          <p:nvPr/>
        </p:nvSpPr>
        <p:spPr>
          <a:xfrm>
            <a:off x="623570" y="1124585"/>
            <a:ext cx="1967230" cy="431800"/>
          </a:xfrm>
          <a:prstGeom prst="rect">
            <a:avLst/>
          </a:prstGeom>
          <a:noFill/>
          <a:ln>
            <a:noFill/>
          </a:ln>
        </p:spPr>
        <p:txBody>
          <a:bodyPr vert="horz" wrap="square" lIns="0" tIns="0" rIns="0" bIns="0" rtlCol="0" anchor="ctr"/>
          <a:p>
            <a:pPr algn="l">
              <a:lnSpc>
                <a:spcPct val="110000"/>
              </a:lnSpc>
            </a:pPr>
            <a:r>
              <a:rPr kumimoji="1" lang="en-US" altLang="zh-CN" sz="48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Video</a:t>
            </a: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3527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C:\Users\Administrator\Desktop\飘色\微信图片_20241130154540.jpg微信图片_20241130154540"/>
          <p:cNvPicPr>
            <a:picLocks noChangeAspect="1"/>
          </p:cNvPicPr>
          <p:nvPr/>
        </p:nvPicPr>
        <p:blipFill>
          <a:blip r:embed="rId1">
            <a:alphaModFix amt="100000"/>
          </a:blip>
          <a:srcRect/>
          <a:stretch>
            <a:fillRect/>
          </a:stretch>
        </p:blipFill>
        <p:spPr>
          <a:xfrm>
            <a:off x="8255635" y="665480"/>
            <a:ext cx="3531870" cy="5278755"/>
          </a:xfrm>
          <a:custGeom>
            <a:avLst/>
            <a:gdLst/>
            <a:ahLst/>
            <a:cxnLst/>
            <a:rect l="l" t="t" r="r" b="b"/>
            <a:pathLst>
              <a:path w="2984622" h="5148262">
                <a:moveTo>
                  <a:pt x="0" y="0"/>
                </a:moveTo>
                <a:lnTo>
                  <a:pt x="2984622" y="0"/>
                </a:lnTo>
                <a:lnTo>
                  <a:pt x="2984622" y="5148262"/>
                </a:lnTo>
                <a:lnTo>
                  <a:pt x="0" y="5148262"/>
                </a:lnTo>
                <a:lnTo>
                  <a:pt x="0" y="0"/>
                </a:lnTo>
                <a:close/>
              </a:path>
            </a:pathLst>
          </a:custGeom>
          <a:noFill/>
          <a:ln>
            <a:noFill/>
          </a:ln>
        </p:spPr>
      </p:pic>
      <p:pic>
        <p:nvPicPr>
          <p:cNvPr id="7" name="图片 6" descr="C:\Users\Administrator\Desktop\飘色\微信图片_20241130154529.jpg微信图片_20241130154529"/>
          <p:cNvPicPr>
            <a:picLocks noChangeAspect="1"/>
          </p:cNvPicPr>
          <p:nvPr/>
        </p:nvPicPr>
        <p:blipFill>
          <a:blip r:embed="rId2">
            <a:alphaModFix amt="100000"/>
          </a:blip>
          <a:srcRect/>
          <a:stretch>
            <a:fillRect/>
          </a:stretch>
        </p:blipFill>
        <p:spPr>
          <a:xfrm>
            <a:off x="5180965" y="2226945"/>
            <a:ext cx="3008630" cy="2242185"/>
          </a:xfrm>
          <a:custGeom>
            <a:avLst/>
            <a:gdLst/>
            <a:ahLst/>
            <a:cxnLst/>
            <a:rect l="l" t="t" r="r" b="b"/>
            <a:pathLst>
              <a:path w="2109786" h="2628901">
                <a:moveTo>
                  <a:pt x="0" y="0"/>
                </a:moveTo>
                <a:lnTo>
                  <a:pt x="2109786" y="0"/>
                </a:lnTo>
                <a:lnTo>
                  <a:pt x="2109786" y="2628901"/>
                </a:lnTo>
                <a:lnTo>
                  <a:pt x="0" y="2628901"/>
                </a:lnTo>
                <a:lnTo>
                  <a:pt x="0" y="0"/>
                </a:lnTo>
                <a:close/>
              </a:path>
            </a:pathLst>
          </a:custGeom>
          <a:noFill/>
          <a:ln>
            <a:noFill/>
          </a:ln>
        </p:spPr>
      </p:pic>
      <p:sp>
        <p:nvSpPr>
          <p:cNvPr id="8" name="标题 1"/>
          <p:cNvSpPr txBox="1"/>
          <p:nvPr/>
        </p:nvSpPr>
        <p:spPr>
          <a:xfrm rot="5400000">
            <a:off x="7157413" y="5026999"/>
            <a:ext cx="2027340" cy="752472"/>
          </a:xfrm>
          <a:prstGeom prst="rect">
            <a:avLst/>
          </a:prstGeom>
          <a:solidFill>
            <a:schemeClr val="accent1"/>
          </a:solidFill>
          <a:ln w="12700" cap="sq">
            <a:noFill/>
            <a:miter/>
          </a:ln>
          <a:effectLst/>
        </p:spPr>
        <p:txBody>
          <a:bodyPr vert="horz" wrap="square" lIns="91440" tIns="45720" rIns="360000" bIns="45720" rtlCol="0" anchor="ctr"/>
          <a:lstStyle/>
          <a:p>
            <a:pPr algn="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407670" y="1844675"/>
            <a:ext cx="4523740" cy="1983740"/>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1:</a:t>
            </a:r>
            <a:r>
              <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What are the meanings of "piao" and "se" respectively?</a:t>
            </a:r>
            <a:endPar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623570" y="1125220"/>
            <a:ext cx="4772025" cy="431800"/>
          </a:xfrm>
          <a:prstGeom prst="rect">
            <a:avLst/>
          </a:prstGeom>
          <a:noFill/>
          <a:ln>
            <a:noFill/>
          </a:ln>
        </p:spPr>
        <p:txBody>
          <a:bodyPr vert="horz" wrap="square" lIns="0" tIns="0" rIns="0" bIns="0" rtlCol="0" anchor="ctr"/>
          <a:lstStyle/>
          <a:p>
            <a:pPr algn="l">
              <a:lnSpc>
                <a:spcPct val="11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Question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C:\Users\Administrator\Desktop\飘色\微信图片_20241130154540.jpg微信图片_20241130154540"/>
          <p:cNvPicPr>
            <a:picLocks noChangeAspect="1"/>
          </p:cNvPicPr>
          <p:nvPr/>
        </p:nvPicPr>
        <p:blipFill>
          <a:blip r:embed="rId1">
            <a:alphaModFix amt="100000"/>
          </a:blip>
          <a:srcRect/>
          <a:stretch>
            <a:fillRect/>
          </a:stretch>
        </p:blipFill>
        <p:spPr>
          <a:xfrm>
            <a:off x="8255635" y="665480"/>
            <a:ext cx="3531870" cy="5278755"/>
          </a:xfrm>
          <a:custGeom>
            <a:avLst/>
            <a:gdLst/>
            <a:ahLst/>
            <a:cxnLst/>
            <a:rect l="l" t="t" r="r" b="b"/>
            <a:pathLst>
              <a:path w="2984622" h="5148262">
                <a:moveTo>
                  <a:pt x="0" y="0"/>
                </a:moveTo>
                <a:lnTo>
                  <a:pt x="2984622" y="0"/>
                </a:lnTo>
                <a:lnTo>
                  <a:pt x="2984622" y="5148262"/>
                </a:lnTo>
                <a:lnTo>
                  <a:pt x="0" y="5148262"/>
                </a:lnTo>
                <a:lnTo>
                  <a:pt x="0" y="0"/>
                </a:lnTo>
                <a:close/>
              </a:path>
            </a:pathLst>
          </a:custGeom>
          <a:noFill/>
          <a:ln>
            <a:noFill/>
          </a:ln>
        </p:spPr>
      </p:pic>
      <p:pic>
        <p:nvPicPr>
          <p:cNvPr id="7" name="图片 6" descr="C:\Users\Administrator\Desktop\飘色\微信图片_20241130154529.jpg微信图片_20241130154529"/>
          <p:cNvPicPr>
            <a:picLocks noChangeAspect="1"/>
          </p:cNvPicPr>
          <p:nvPr/>
        </p:nvPicPr>
        <p:blipFill>
          <a:blip r:embed="rId2">
            <a:alphaModFix amt="100000"/>
          </a:blip>
          <a:srcRect/>
          <a:stretch>
            <a:fillRect/>
          </a:stretch>
        </p:blipFill>
        <p:spPr>
          <a:xfrm>
            <a:off x="5180965" y="2226945"/>
            <a:ext cx="3008630" cy="2242185"/>
          </a:xfrm>
          <a:custGeom>
            <a:avLst/>
            <a:gdLst/>
            <a:ahLst/>
            <a:cxnLst/>
            <a:rect l="l" t="t" r="r" b="b"/>
            <a:pathLst>
              <a:path w="2109786" h="2628901">
                <a:moveTo>
                  <a:pt x="0" y="0"/>
                </a:moveTo>
                <a:lnTo>
                  <a:pt x="2109786" y="0"/>
                </a:lnTo>
                <a:lnTo>
                  <a:pt x="2109786" y="2628901"/>
                </a:lnTo>
                <a:lnTo>
                  <a:pt x="0" y="2628901"/>
                </a:lnTo>
                <a:lnTo>
                  <a:pt x="0" y="0"/>
                </a:lnTo>
                <a:close/>
              </a:path>
            </a:pathLst>
          </a:custGeom>
          <a:noFill/>
          <a:ln>
            <a:noFill/>
          </a:ln>
        </p:spPr>
      </p:pic>
      <p:sp>
        <p:nvSpPr>
          <p:cNvPr id="8" name="标题 1"/>
          <p:cNvSpPr txBox="1"/>
          <p:nvPr/>
        </p:nvSpPr>
        <p:spPr>
          <a:xfrm rot="5400000">
            <a:off x="7157413" y="5026999"/>
            <a:ext cx="2027340" cy="752472"/>
          </a:xfrm>
          <a:prstGeom prst="rect">
            <a:avLst/>
          </a:prstGeom>
          <a:solidFill>
            <a:schemeClr val="accent1"/>
          </a:solidFill>
          <a:ln w="12700" cap="sq">
            <a:noFill/>
            <a:miter/>
          </a:ln>
          <a:effectLst/>
        </p:spPr>
        <p:txBody>
          <a:bodyPr vert="horz" wrap="square" lIns="91440" tIns="45720" rIns="360000" bIns="45720" rtlCol="0" anchor="ctr"/>
          <a:lstStyle/>
          <a:p>
            <a:pPr algn="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551815" y="1700530"/>
            <a:ext cx="4523740" cy="1983740"/>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In Piao Se performances, through ingenious design and support, child actors appear to float in the air.</a:t>
            </a:r>
            <a:endPar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657225" y="1102360"/>
            <a:ext cx="4772025" cy="4318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Meaning of "Piao"</a:t>
            </a:r>
            <a:endParaRPr kumimoji="1" lang="zh-CN" altLang="en-US"/>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41045" y="3572510"/>
            <a:ext cx="4603750" cy="431800"/>
          </a:xfrm>
          <a:prstGeom prst="rect">
            <a:avLst/>
          </a:prstGeom>
          <a:noFill/>
          <a:ln>
            <a:noFill/>
          </a:ln>
        </p:spPr>
        <p:txBody>
          <a:bodyPr vert="horz" wrap="square" lIns="0" tIns="0" rIns="0" bIns="0" rtlCol="0" anchor="ctr"/>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Meaning of "Se"</a:t>
            </a:r>
            <a:endParaRPr kumimoji="1" lang="zh-CN" altLang="en-US"/>
          </a:p>
        </p:txBody>
      </p:sp>
      <p:sp>
        <p:nvSpPr>
          <p:cNvPr id="20" name="标题 1"/>
          <p:cNvSpPr txBox="1"/>
          <p:nvPr/>
        </p:nvSpPr>
        <p:spPr>
          <a:xfrm>
            <a:off x="667385" y="4149090"/>
            <a:ext cx="4488815" cy="2310130"/>
          </a:xfrm>
          <a:prstGeom prst="rect">
            <a:avLst/>
          </a:prstGeom>
          <a:noFill/>
          <a:ln>
            <a:noFill/>
          </a:ln>
        </p:spPr>
        <p:txBody>
          <a:bodyPr vert="horz" wrap="square" lIns="91440" tIns="45720" rIns="91440" bIns="45720" rtlCol="0" anchor="t"/>
          <a:p>
            <a:pPr algn="just" fontAlgn="auto">
              <a:lnSpc>
                <a:spcPct val="100000"/>
              </a:lnSpc>
            </a:pPr>
            <a:r>
              <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"Se" refers to the actors' attire, costumes, and makeup in Piao Se.</a:t>
            </a:r>
            <a:endPar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02</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4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Piao Se history</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8900000">
            <a:off x="683434" y="3339562"/>
            <a:ext cx="3171696" cy="736997"/>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5" name="标题 1"/>
          <p:cNvSpPr txBox="1"/>
          <p:nvPr/>
        </p:nvSpPr>
        <p:spPr>
          <a:xfrm>
            <a:off x="1753248" y="2326172"/>
            <a:ext cx="1898152" cy="737860"/>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6" name="标题 1"/>
          <p:cNvSpPr txBox="1"/>
          <p:nvPr/>
        </p:nvSpPr>
        <p:spPr>
          <a:xfrm rot="5400000">
            <a:off x="2419753" y="2906318"/>
            <a:ext cx="1898152" cy="737860"/>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7" name="标题 1"/>
          <p:cNvSpPr txBox="1"/>
          <p:nvPr/>
        </p:nvSpPr>
        <p:spPr>
          <a:xfrm>
            <a:off x="3515614" y="2376886"/>
            <a:ext cx="627553" cy="627553"/>
          </a:xfrm>
          <a:custGeom>
            <a:avLst/>
            <a:gdLst>
              <a:gd name="T0" fmla="*/ 222 w 269"/>
              <a:gd name="T1" fmla="*/ 48 h 269"/>
              <a:gd name="T2" fmla="*/ 222 w 269"/>
              <a:gd name="T3" fmla="*/ 221 h 269"/>
              <a:gd name="T4" fmla="*/ 48 w 269"/>
              <a:gd name="T5" fmla="*/ 221 h 269"/>
              <a:gd name="T6" fmla="*/ 48 w 269"/>
              <a:gd name="T7" fmla="*/ 48 h 269"/>
              <a:gd name="T8" fmla="*/ 222 w 269"/>
              <a:gd name="T9" fmla="*/ 48 h 269"/>
            </a:gdLst>
            <a:ahLst/>
            <a:cxnLst/>
            <a:rect l="0" t="0" r="r" b="b"/>
            <a:pathLst>
              <a:path w="269" h="269">
                <a:moveTo>
                  <a:pt x="222" y="48"/>
                </a:moveTo>
                <a:cubicBezTo>
                  <a:pt x="269" y="96"/>
                  <a:pt x="269" y="173"/>
                  <a:pt x="222" y="221"/>
                </a:cubicBezTo>
                <a:cubicBezTo>
                  <a:pt x="174" y="269"/>
                  <a:pt x="96" y="269"/>
                  <a:pt x="48" y="221"/>
                </a:cubicBezTo>
                <a:cubicBezTo>
                  <a:pt x="0" y="173"/>
                  <a:pt x="0" y="96"/>
                  <a:pt x="48" y="48"/>
                </a:cubicBezTo>
                <a:cubicBezTo>
                  <a:pt x="96" y="0"/>
                  <a:pt x="174" y="0"/>
                  <a:pt x="222" y="48"/>
                </a:cubicBez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a:off x="3515599" y="2505682"/>
            <a:ext cx="369624" cy="369624"/>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9525" cap="sq">
            <a:noFill/>
            <a:round/>
          </a:ln>
        </p:spPr>
        <p:txBody>
          <a:bodyPr vert="horz" wrap="square" lIns="91440" tIns="45720" rIns="91440" bIns="45720" rtlCol="0" anchor="t"/>
          <a:lstStyle/>
          <a:p>
            <a:pPr algn="l">
              <a:lnSpc>
                <a:spcPct val="110000"/>
              </a:lnSpc>
            </a:pPr>
            <a:endParaRPr kumimoji="1" lang="zh-CN" altLang="en-US"/>
          </a:p>
        </p:txBody>
      </p:sp>
      <p:sp>
        <p:nvSpPr>
          <p:cNvPr id="9" name="标题 1"/>
          <p:cNvSpPr txBox="1"/>
          <p:nvPr/>
        </p:nvSpPr>
        <p:spPr>
          <a:xfrm>
            <a:off x="4198620" y="548640"/>
            <a:ext cx="7272655" cy="5320030"/>
          </a:xfrm>
          <a:prstGeom prst="rect">
            <a:avLst/>
          </a:prstGeom>
          <a:noFill/>
          <a:ln>
            <a:noFill/>
          </a:ln>
        </p:spPr>
        <p:txBody>
          <a:bodyPr vert="horz" wrap="square" lIns="0" tIns="0" rIns="0" bIns="0" rtlCol="0" anchor="t"/>
          <a:lstStyle/>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he Qing government banned the performance of cantonese opera.</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Possibly because the leaders of the Taiping Heavenly Kingdom mainly came from Guangdong and Guangxi, and had used Cantonese opera as a means of propaganda and agitation.</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 Some cantonese opera artists devised a way to transform the opera into a cart-style Piao Se, which was paraded during the Lantern Festival as a celebration.</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 This is considered the crystallization of the Han people's "indirect resistance" to the cultural suppression by the Manchu Qing government.</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zh-CN" altLang="en-US"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p:txBody>
      </p:sp>
      <p:sp>
        <p:nvSpPr>
          <p:cNvPr id="10" name="标题 1"/>
          <p:cNvSpPr txBox="1"/>
          <p:nvPr/>
        </p:nvSpPr>
        <p:spPr>
          <a:xfrm>
            <a:off x="1415415" y="252095"/>
            <a:ext cx="1407795" cy="4318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Origin </a:t>
            </a:r>
            <a:endParaRPr kumimoji="1" lang="zh-CN" altLang="en-US"/>
          </a:p>
        </p:txBody>
      </p:sp>
      <p:sp>
        <p:nvSpPr>
          <p:cNvPr id="11"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6" name="标题 1"/>
          <p:cNvSpPr txBox="1"/>
          <p:nvPr/>
        </p:nvSpPr>
        <p:spPr>
          <a:xfrm>
            <a:off x="966946" y="966889"/>
            <a:ext cx="1465634" cy="183029"/>
          </a:xfrm>
          <a:custGeom>
            <a:avLst/>
            <a:gdLst>
              <a:gd name="connsiteX0" fmla="*/ 295032 w 720417"/>
              <a:gd name="connsiteY0" fmla="*/ 17848 h 89966"/>
              <a:gd name="connsiteX1" fmla="*/ 271738 w 720417"/>
              <a:gd name="connsiteY1" fmla="*/ 17849 h 89966"/>
              <a:gd name="connsiteX2" fmla="*/ 267996 w 720417"/>
              <a:gd name="connsiteY2" fmla="*/ 21479 h 89966"/>
              <a:gd name="connsiteX3" fmla="*/ 267995 w 720417"/>
              <a:gd name="connsiteY3" fmla="*/ 21535 h 89966"/>
              <a:gd name="connsiteX4" fmla="*/ 267995 w 720417"/>
              <a:gd name="connsiteY4" fmla="*/ 39802 h 89966"/>
              <a:gd name="connsiteX5" fmla="*/ 271681 w 720417"/>
              <a:gd name="connsiteY5" fmla="*/ 43489 h 89966"/>
              <a:gd name="connsiteX6" fmla="*/ 271738 w 720417"/>
              <a:gd name="connsiteY6" fmla="*/ 43489 h 89966"/>
              <a:gd name="connsiteX7" fmla="*/ 294585 w 720417"/>
              <a:gd name="connsiteY7" fmla="*/ 43489 h 89966"/>
              <a:gd name="connsiteX8" fmla="*/ 307880 w 720417"/>
              <a:gd name="connsiteY8" fmla="*/ 31088 h 89966"/>
              <a:gd name="connsiteX9" fmla="*/ 295543 w 720417"/>
              <a:gd name="connsiteY9" fmla="*/ 17856 h 89966"/>
              <a:gd name="connsiteX10" fmla="*/ 295032 w 720417"/>
              <a:gd name="connsiteY10" fmla="*/ 17848 h 89966"/>
              <a:gd name="connsiteX11" fmla="*/ 676733 w 720417"/>
              <a:gd name="connsiteY11" fmla="*/ 17290 h 89966"/>
              <a:gd name="connsiteX12" fmla="*/ 676733 w 720417"/>
              <a:gd name="connsiteY12" fmla="*/ 17346 h 89966"/>
              <a:gd name="connsiteX13" fmla="*/ 647797 w 720417"/>
              <a:gd name="connsiteY13" fmla="*/ 46170 h 89966"/>
              <a:gd name="connsiteX14" fmla="*/ 676622 w 720417"/>
              <a:gd name="connsiteY14" fmla="*/ 75107 h 89966"/>
              <a:gd name="connsiteX15" fmla="*/ 705558 w 720417"/>
              <a:gd name="connsiteY15" fmla="*/ 46282 h 89966"/>
              <a:gd name="connsiteX16" fmla="*/ 705558 w 720417"/>
              <a:gd name="connsiteY16" fmla="*/ 46226 h 89966"/>
              <a:gd name="connsiteX17" fmla="*/ 676733 w 720417"/>
              <a:gd name="connsiteY17" fmla="*/ 17290 h 89966"/>
              <a:gd name="connsiteX18" fmla="*/ 490493 w 720417"/>
              <a:gd name="connsiteY18" fmla="*/ 15836 h 89966"/>
              <a:gd name="connsiteX19" fmla="*/ 490155 w 720417"/>
              <a:gd name="connsiteY19" fmla="*/ 15838 h 89966"/>
              <a:gd name="connsiteX20" fmla="*/ 461556 w 720417"/>
              <a:gd name="connsiteY20" fmla="*/ 44996 h 89966"/>
              <a:gd name="connsiteX21" fmla="*/ 490714 w 720417"/>
              <a:gd name="connsiteY21" fmla="*/ 73596 h 89966"/>
              <a:gd name="connsiteX22" fmla="*/ 519315 w 720417"/>
              <a:gd name="connsiteY22" fmla="*/ 44663 h 89966"/>
              <a:gd name="connsiteX23" fmla="*/ 490493 w 720417"/>
              <a:gd name="connsiteY23" fmla="*/ 15836 h 89966"/>
              <a:gd name="connsiteX24" fmla="*/ 117671 w 720417"/>
              <a:gd name="connsiteY24" fmla="*/ 15726 h 89966"/>
              <a:gd name="connsiteX25" fmla="*/ 117671 w 720417"/>
              <a:gd name="connsiteY25" fmla="*/ 15950 h 89966"/>
              <a:gd name="connsiteX26" fmla="*/ 88623 w 720417"/>
              <a:gd name="connsiteY26" fmla="*/ 44886 h 89966"/>
              <a:gd name="connsiteX27" fmla="*/ 117559 w 720417"/>
              <a:gd name="connsiteY27" fmla="*/ 73934 h 89966"/>
              <a:gd name="connsiteX28" fmla="*/ 146607 w 720417"/>
              <a:gd name="connsiteY28" fmla="*/ 44998 h 89966"/>
              <a:gd name="connsiteX29" fmla="*/ 146607 w 720417"/>
              <a:gd name="connsiteY29" fmla="*/ 44886 h 89966"/>
              <a:gd name="connsiteX30" fmla="*/ 117783 w 720417"/>
              <a:gd name="connsiteY30" fmla="*/ 15727 h 89966"/>
              <a:gd name="connsiteX31" fmla="*/ 117671 w 720417"/>
              <a:gd name="connsiteY31" fmla="*/ 15726 h 89966"/>
              <a:gd name="connsiteX32" fmla="*/ 256767 w 720417"/>
              <a:gd name="connsiteY32" fmla="*/ 2710 h 89966"/>
              <a:gd name="connsiteX33" fmla="*/ 294418 w 720417"/>
              <a:gd name="connsiteY33" fmla="*/ 2710 h 89966"/>
              <a:gd name="connsiteX34" fmla="*/ 314305 w 720417"/>
              <a:gd name="connsiteY34" fmla="*/ 10531 h 89966"/>
              <a:gd name="connsiteX35" fmla="*/ 323131 w 720417"/>
              <a:gd name="connsiteY35" fmla="*/ 29691 h 89966"/>
              <a:gd name="connsiteX36" fmla="*/ 309891 w 720417"/>
              <a:gd name="connsiteY36" fmla="*/ 54550 h 89966"/>
              <a:gd name="connsiteX37" fmla="*/ 308551 w 720417"/>
              <a:gd name="connsiteY37" fmla="*/ 59186 h 89966"/>
              <a:gd name="connsiteX38" fmla="*/ 319388 w 720417"/>
              <a:gd name="connsiteY38" fmla="*/ 81922 h 89966"/>
              <a:gd name="connsiteX39" fmla="*/ 318136 w 720417"/>
              <a:gd name="connsiteY39" fmla="*/ 86983 h 89966"/>
              <a:gd name="connsiteX40" fmla="*/ 316036 w 720417"/>
              <a:gd name="connsiteY40" fmla="*/ 87508 h 89966"/>
              <a:gd name="connsiteX41" fmla="*/ 308048 w 720417"/>
              <a:gd name="connsiteY41" fmla="*/ 87005 h 89966"/>
              <a:gd name="connsiteX42" fmla="*/ 304752 w 720417"/>
              <a:gd name="connsiteY42" fmla="*/ 84882 h 89966"/>
              <a:gd name="connsiteX43" fmla="*/ 293189 w 720417"/>
              <a:gd name="connsiteY43" fmla="*/ 60694 h 89966"/>
              <a:gd name="connsiteX44" fmla="*/ 289893 w 720417"/>
              <a:gd name="connsiteY44" fmla="*/ 58627 h 89966"/>
              <a:gd name="connsiteX45" fmla="*/ 271738 w 720417"/>
              <a:gd name="connsiteY45" fmla="*/ 58627 h 89966"/>
              <a:gd name="connsiteX46" fmla="*/ 267996 w 720417"/>
              <a:gd name="connsiteY46" fmla="*/ 62258 h 89966"/>
              <a:gd name="connsiteX47" fmla="*/ 267995 w 720417"/>
              <a:gd name="connsiteY47" fmla="*/ 62314 h 89966"/>
              <a:gd name="connsiteX48" fmla="*/ 267995 w 720417"/>
              <a:gd name="connsiteY48" fmla="*/ 83262 h 89966"/>
              <a:gd name="connsiteX49" fmla="*/ 264365 w 720417"/>
              <a:gd name="connsiteY49" fmla="*/ 87005 h 89966"/>
              <a:gd name="connsiteX50" fmla="*/ 264308 w 720417"/>
              <a:gd name="connsiteY50" fmla="*/ 87005 h 89966"/>
              <a:gd name="connsiteX51" fmla="*/ 256767 w 720417"/>
              <a:gd name="connsiteY51" fmla="*/ 87005 h 89966"/>
              <a:gd name="connsiteX52" fmla="*/ 253080 w 720417"/>
              <a:gd name="connsiteY52" fmla="*/ 83262 h 89966"/>
              <a:gd name="connsiteX53" fmla="*/ 253080 w 720417"/>
              <a:gd name="connsiteY53" fmla="*/ 6397 h 89966"/>
              <a:gd name="connsiteX54" fmla="*/ 256767 w 720417"/>
              <a:gd name="connsiteY54" fmla="*/ 2710 h 89966"/>
              <a:gd name="connsiteX55" fmla="*/ 172025 w 720417"/>
              <a:gd name="connsiteY55" fmla="*/ 2710 h 89966"/>
              <a:gd name="connsiteX56" fmla="*/ 179734 w 720417"/>
              <a:gd name="connsiteY56" fmla="*/ 2710 h 89966"/>
              <a:gd name="connsiteX57" fmla="*/ 183420 w 720417"/>
              <a:gd name="connsiteY57" fmla="*/ 6397 h 89966"/>
              <a:gd name="connsiteX58" fmla="*/ 183420 w 720417"/>
              <a:gd name="connsiteY58" fmla="*/ 48070 h 89966"/>
              <a:gd name="connsiteX59" fmla="*/ 205819 w 720417"/>
              <a:gd name="connsiteY59" fmla="*/ 72763 h 89966"/>
              <a:gd name="connsiteX60" fmla="*/ 230512 w 720417"/>
              <a:gd name="connsiteY60" fmla="*/ 50364 h 89966"/>
              <a:gd name="connsiteX61" fmla="*/ 230512 w 720417"/>
              <a:gd name="connsiteY61" fmla="*/ 48070 h 89966"/>
              <a:gd name="connsiteX62" fmla="*/ 230512 w 720417"/>
              <a:gd name="connsiteY62" fmla="*/ 6397 h 89966"/>
              <a:gd name="connsiteX63" fmla="*/ 234198 w 720417"/>
              <a:gd name="connsiteY63" fmla="*/ 2710 h 89966"/>
              <a:gd name="connsiteX64" fmla="*/ 241907 w 720417"/>
              <a:gd name="connsiteY64" fmla="*/ 2710 h 89966"/>
              <a:gd name="connsiteX65" fmla="*/ 245594 w 720417"/>
              <a:gd name="connsiteY65" fmla="*/ 6397 h 89966"/>
              <a:gd name="connsiteX66" fmla="*/ 245594 w 720417"/>
              <a:gd name="connsiteY66" fmla="*/ 48349 h 89966"/>
              <a:gd name="connsiteX67" fmla="*/ 207050 w 720417"/>
              <a:gd name="connsiteY67" fmla="*/ 87005 h 89966"/>
              <a:gd name="connsiteX68" fmla="*/ 206994 w 720417"/>
              <a:gd name="connsiteY68" fmla="*/ 87005 h 89966"/>
              <a:gd name="connsiteX69" fmla="*/ 168338 w 720417"/>
              <a:gd name="connsiteY69" fmla="*/ 48349 h 89966"/>
              <a:gd name="connsiteX70" fmla="*/ 168338 w 720417"/>
              <a:gd name="connsiteY70" fmla="*/ 6397 h 89966"/>
              <a:gd name="connsiteX71" fmla="*/ 172025 w 720417"/>
              <a:gd name="connsiteY71" fmla="*/ 2710 h 89966"/>
              <a:gd name="connsiteX72" fmla="*/ 67451 w 720417"/>
              <a:gd name="connsiteY72" fmla="*/ 2710 h 89966"/>
              <a:gd name="connsiteX73" fmla="*/ 74713 w 720417"/>
              <a:gd name="connsiteY73" fmla="*/ 2710 h 89966"/>
              <a:gd name="connsiteX74" fmla="*/ 78199 w 720417"/>
              <a:gd name="connsiteY74" fmla="*/ 6588 h 89966"/>
              <a:gd name="connsiteX75" fmla="*/ 77674 w 720417"/>
              <a:gd name="connsiteY75" fmla="*/ 8296 h 89966"/>
              <a:gd name="connsiteX76" fmla="*/ 47621 w 720417"/>
              <a:gd name="connsiteY76" fmla="*/ 49857 h 89966"/>
              <a:gd name="connsiteX77" fmla="*/ 46615 w 720417"/>
              <a:gd name="connsiteY77" fmla="*/ 53041 h 89966"/>
              <a:gd name="connsiteX78" fmla="*/ 46615 w 720417"/>
              <a:gd name="connsiteY78" fmla="*/ 83318 h 89966"/>
              <a:gd name="connsiteX79" fmla="*/ 42928 w 720417"/>
              <a:gd name="connsiteY79" fmla="*/ 87005 h 89966"/>
              <a:gd name="connsiteX80" fmla="*/ 35164 w 720417"/>
              <a:gd name="connsiteY80" fmla="*/ 87005 h 89966"/>
              <a:gd name="connsiteX81" fmla="*/ 31477 w 720417"/>
              <a:gd name="connsiteY81" fmla="*/ 83318 h 89966"/>
              <a:gd name="connsiteX82" fmla="*/ 31477 w 720417"/>
              <a:gd name="connsiteY82" fmla="*/ 53041 h 89966"/>
              <a:gd name="connsiteX83" fmla="*/ 30471 w 720417"/>
              <a:gd name="connsiteY83" fmla="*/ 49857 h 89966"/>
              <a:gd name="connsiteX84" fmla="*/ 530 w 720417"/>
              <a:gd name="connsiteY84" fmla="*/ 8575 h 89966"/>
              <a:gd name="connsiteX85" fmla="*/ 1782 w 720417"/>
              <a:gd name="connsiteY85" fmla="*/ 3514 h 89966"/>
              <a:gd name="connsiteX86" fmla="*/ 3490 w 720417"/>
              <a:gd name="connsiteY86" fmla="*/ 2989 h 89966"/>
              <a:gd name="connsiteX87" fmla="*/ 10976 w 720417"/>
              <a:gd name="connsiteY87" fmla="*/ 2989 h 89966"/>
              <a:gd name="connsiteX88" fmla="*/ 13769 w 720417"/>
              <a:gd name="connsiteY88" fmla="*/ 4274 h 89966"/>
              <a:gd name="connsiteX89" fmla="*/ 36113 w 720417"/>
              <a:gd name="connsiteY89" fmla="*/ 35836 h 89966"/>
              <a:gd name="connsiteX90" fmla="*/ 39130 w 720417"/>
              <a:gd name="connsiteY90" fmla="*/ 37344 h 89966"/>
              <a:gd name="connsiteX91" fmla="*/ 42090 w 720417"/>
              <a:gd name="connsiteY91" fmla="*/ 35836 h 89966"/>
              <a:gd name="connsiteX92" fmla="*/ 64435 w 720417"/>
              <a:gd name="connsiteY92" fmla="*/ 4274 h 89966"/>
              <a:gd name="connsiteX93" fmla="*/ 67451 w 720417"/>
              <a:gd name="connsiteY93" fmla="*/ 2710 h 89966"/>
              <a:gd name="connsiteX94" fmla="*/ 676510 w 720417"/>
              <a:gd name="connsiteY94" fmla="*/ 2375 h 89966"/>
              <a:gd name="connsiteX95" fmla="*/ 720417 w 720417"/>
              <a:gd name="connsiteY95" fmla="*/ 46059 h 89966"/>
              <a:gd name="connsiteX96" fmla="*/ 720417 w 720417"/>
              <a:gd name="connsiteY96" fmla="*/ 46170 h 89966"/>
              <a:gd name="connsiteX97" fmla="*/ 676733 w 720417"/>
              <a:gd name="connsiteY97" fmla="*/ 89966 h 89966"/>
              <a:gd name="connsiteX98" fmla="*/ 676733 w 720417"/>
              <a:gd name="connsiteY98" fmla="*/ 89966 h 89966"/>
              <a:gd name="connsiteX99" fmla="*/ 632826 w 720417"/>
              <a:gd name="connsiteY99" fmla="*/ 46282 h 89966"/>
              <a:gd name="connsiteX100" fmla="*/ 676510 w 720417"/>
              <a:gd name="connsiteY100" fmla="*/ 2375 h 89966"/>
              <a:gd name="connsiteX101" fmla="*/ 378600 w 720417"/>
              <a:gd name="connsiteY101" fmla="*/ 1984 h 89966"/>
              <a:gd name="connsiteX102" fmla="*/ 386644 w 720417"/>
              <a:gd name="connsiteY102" fmla="*/ 1984 h 89966"/>
              <a:gd name="connsiteX103" fmla="*/ 390331 w 720417"/>
              <a:gd name="connsiteY103" fmla="*/ 5671 h 89966"/>
              <a:gd name="connsiteX104" fmla="*/ 390331 w 720417"/>
              <a:gd name="connsiteY104" fmla="*/ 69073 h 89966"/>
              <a:gd name="connsiteX105" fmla="*/ 394018 w 720417"/>
              <a:gd name="connsiteY105" fmla="*/ 72760 h 89966"/>
              <a:gd name="connsiteX106" fmla="*/ 439657 w 720417"/>
              <a:gd name="connsiteY106" fmla="*/ 72760 h 89966"/>
              <a:gd name="connsiteX107" fmla="*/ 443344 w 720417"/>
              <a:gd name="connsiteY107" fmla="*/ 76447 h 89966"/>
              <a:gd name="connsiteX108" fmla="*/ 443344 w 720417"/>
              <a:gd name="connsiteY108" fmla="*/ 83877 h 89966"/>
              <a:gd name="connsiteX109" fmla="*/ 439769 w 720417"/>
              <a:gd name="connsiteY109" fmla="*/ 87564 h 89966"/>
              <a:gd name="connsiteX110" fmla="*/ 439657 w 720417"/>
              <a:gd name="connsiteY110" fmla="*/ 87564 h 89966"/>
              <a:gd name="connsiteX111" fmla="*/ 378600 w 720417"/>
              <a:gd name="connsiteY111" fmla="*/ 87564 h 89966"/>
              <a:gd name="connsiteX112" fmla="*/ 374913 w 720417"/>
              <a:gd name="connsiteY112" fmla="*/ 83989 h 89966"/>
              <a:gd name="connsiteX113" fmla="*/ 374913 w 720417"/>
              <a:gd name="connsiteY113" fmla="*/ 83877 h 89966"/>
              <a:gd name="connsiteX114" fmla="*/ 374913 w 720417"/>
              <a:gd name="connsiteY114" fmla="*/ 5671 h 89966"/>
              <a:gd name="connsiteX115" fmla="*/ 378600 w 720417"/>
              <a:gd name="connsiteY115" fmla="*/ 1984 h 89966"/>
              <a:gd name="connsiteX116" fmla="*/ 490155 w 720417"/>
              <a:gd name="connsiteY116" fmla="*/ 867 h 89966"/>
              <a:gd name="connsiteX117" fmla="*/ 533951 w 720417"/>
              <a:gd name="connsiteY117" fmla="*/ 44663 h 89966"/>
              <a:gd name="connsiteX118" fmla="*/ 490155 w 720417"/>
              <a:gd name="connsiteY118" fmla="*/ 88458 h 89966"/>
              <a:gd name="connsiteX119" fmla="*/ 446360 w 720417"/>
              <a:gd name="connsiteY119" fmla="*/ 44663 h 89966"/>
              <a:gd name="connsiteX120" fmla="*/ 490155 w 720417"/>
              <a:gd name="connsiteY120" fmla="*/ 867 h 89966"/>
              <a:gd name="connsiteX121" fmla="*/ 118117 w 720417"/>
              <a:gd name="connsiteY121" fmla="*/ 757 h 89966"/>
              <a:gd name="connsiteX122" fmla="*/ 161801 w 720417"/>
              <a:gd name="connsiteY122" fmla="*/ 44663 h 89966"/>
              <a:gd name="connsiteX123" fmla="*/ 117895 w 720417"/>
              <a:gd name="connsiteY123" fmla="*/ 88570 h 89966"/>
              <a:gd name="connsiteX124" fmla="*/ 117671 w 720417"/>
              <a:gd name="connsiteY124" fmla="*/ 88570 h 89966"/>
              <a:gd name="connsiteX125" fmla="*/ 73988 w 720417"/>
              <a:gd name="connsiteY125" fmla="*/ 44440 h 89966"/>
              <a:gd name="connsiteX126" fmla="*/ 118117 w 720417"/>
              <a:gd name="connsiteY126" fmla="*/ 757 h 89966"/>
              <a:gd name="connsiteX127" fmla="*/ 585400 w 720417"/>
              <a:gd name="connsiteY127" fmla="*/ 28 h 89966"/>
              <a:gd name="connsiteX128" fmla="*/ 585400 w 720417"/>
              <a:gd name="connsiteY128" fmla="*/ 29 h 89966"/>
              <a:gd name="connsiteX129" fmla="*/ 611599 w 720417"/>
              <a:gd name="connsiteY129" fmla="*/ 8743 h 89966"/>
              <a:gd name="connsiteX130" fmla="*/ 617799 w 720417"/>
              <a:gd name="connsiteY130" fmla="*/ 14329 h 89966"/>
              <a:gd name="connsiteX131" fmla="*/ 617912 w 720417"/>
              <a:gd name="connsiteY131" fmla="*/ 14489 h 89966"/>
              <a:gd name="connsiteX132" fmla="*/ 616906 w 720417"/>
              <a:gd name="connsiteY132" fmla="*/ 19524 h 89966"/>
              <a:gd name="connsiteX133" fmla="*/ 610649 w 720417"/>
              <a:gd name="connsiteY133" fmla="*/ 23881 h 89966"/>
              <a:gd name="connsiteX134" fmla="*/ 605957 w 720417"/>
              <a:gd name="connsiteY134" fmla="*/ 23490 h 89966"/>
              <a:gd name="connsiteX135" fmla="*/ 604281 w 720417"/>
              <a:gd name="connsiteY135" fmla="*/ 21926 h 89966"/>
              <a:gd name="connsiteX136" fmla="*/ 603946 w 720417"/>
              <a:gd name="connsiteY136" fmla="*/ 21591 h 89966"/>
              <a:gd name="connsiteX137" fmla="*/ 585511 w 720417"/>
              <a:gd name="connsiteY137" fmla="*/ 14943 h 89966"/>
              <a:gd name="connsiteX138" fmla="*/ 584283 w 720417"/>
              <a:gd name="connsiteY138" fmla="*/ 14943 h 89966"/>
              <a:gd name="connsiteX139" fmla="*/ 582271 w 720417"/>
              <a:gd name="connsiteY139" fmla="*/ 14943 h 89966"/>
              <a:gd name="connsiteX140" fmla="*/ 577132 w 720417"/>
              <a:gd name="connsiteY140" fmla="*/ 16005 h 89966"/>
              <a:gd name="connsiteX141" fmla="*/ 557200 w 720417"/>
              <a:gd name="connsiteY141" fmla="*/ 37383 h 89966"/>
              <a:gd name="connsiteX142" fmla="*/ 579087 w 720417"/>
              <a:gd name="connsiteY142" fmla="*/ 71866 h 89966"/>
              <a:gd name="connsiteX143" fmla="*/ 581434 w 720417"/>
              <a:gd name="connsiteY143" fmla="*/ 72313 h 89966"/>
              <a:gd name="connsiteX144" fmla="*/ 582160 w 720417"/>
              <a:gd name="connsiteY144" fmla="*/ 72313 h 89966"/>
              <a:gd name="connsiteX145" fmla="*/ 587746 w 720417"/>
              <a:gd name="connsiteY145" fmla="*/ 72313 h 89966"/>
              <a:gd name="connsiteX146" fmla="*/ 592047 w 720417"/>
              <a:gd name="connsiteY146" fmla="*/ 71699 h 89966"/>
              <a:gd name="connsiteX147" fmla="*/ 592829 w 720417"/>
              <a:gd name="connsiteY147" fmla="*/ 71699 h 89966"/>
              <a:gd name="connsiteX148" fmla="*/ 593611 w 720417"/>
              <a:gd name="connsiteY148" fmla="*/ 71699 h 89966"/>
              <a:gd name="connsiteX149" fmla="*/ 596907 w 720417"/>
              <a:gd name="connsiteY149" fmla="*/ 70525 h 89966"/>
              <a:gd name="connsiteX150" fmla="*/ 597577 w 720417"/>
              <a:gd name="connsiteY150" fmla="*/ 70525 h 89966"/>
              <a:gd name="connsiteX151" fmla="*/ 598192 w 720417"/>
              <a:gd name="connsiteY151" fmla="*/ 70246 h 89966"/>
              <a:gd name="connsiteX152" fmla="*/ 598862 w 720417"/>
              <a:gd name="connsiteY152" fmla="*/ 69911 h 89966"/>
              <a:gd name="connsiteX153" fmla="*/ 600371 w 720417"/>
              <a:gd name="connsiteY153" fmla="*/ 69129 h 89966"/>
              <a:gd name="connsiteX154" fmla="*/ 600817 w 720417"/>
              <a:gd name="connsiteY154" fmla="*/ 69129 h 89966"/>
              <a:gd name="connsiteX155" fmla="*/ 610705 w 720417"/>
              <a:gd name="connsiteY155" fmla="*/ 56672 h 89966"/>
              <a:gd name="connsiteX156" fmla="*/ 610146 w 720417"/>
              <a:gd name="connsiteY156" fmla="*/ 53711 h 89966"/>
              <a:gd name="connsiteX157" fmla="*/ 607744 w 720417"/>
              <a:gd name="connsiteY157" fmla="*/ 52706 h 89966"/>
              <a:gd name="connsiteX158" fmla="*/ 591600 w 720417"/>
              <a:gd name="connsiteY158" fmla="*/ 52706 h 89966"/>
              <a:gd name="connsiteX159" fmla="*/ 587913 w 720417"/>
              <a:gd name="connsiteY159" fmla="*/ 49019 h 89966"/>
              <a:gd name="connsiteX160" fmla="*/ 587913 w 720417"/>
              <a:gd name="connsiteY160" fmla="*/ 41478 h 89966"/>
              <a:gd name="connsiteX161" fmla="*/ 591600 w 720417"/>
              <a:gd name="connsiteY161" fmla="*/ 37791 h 89966"/>
              <a:gd name="connsiteX162" fmla="*/ 625117 w 720417"/>
              <a:gd name="connsiteY162" fmla="*/ 37791 h 89966"/>
              <a:gd name="connsiteX163" fmla="*/ 625452 w 720417"/>
              <a:gd name="connsiteY163" fmla="*/ 37791 h 89966"/>
              <a:gd name="connsiteX164" fmla="*/ 627428 w 720417"/>
              <a:gd name="connsiteY164" fmla="*/ 38475 h 89966"/>
              <a:gd name="connsiteX165" fmla="*/ 628245 w 720417"/>
              <a:gd name="connsiteY165" fmla="*/ 43544 h 89966"/>
              <a:gd name="connsiteX166" fmla="*/ 628245 w 720417"/>
              <a:gd name="connsiteY166" fmla="*/ 47287 h 89966"/>
              <a:gd name="connsiteX167" fmla="*/ 613554 w 720417"/>
              <a:gd name="connsiteY167" fmla="*/ 79966 h 89966"/>
              <a:gd name="connsiteX168" fmla="*/ 612157 w 720417"/>
              <a:gd name="connsiteY168" fmla="*/ 81139 h 89966"/>
              <a:gd name="connsiteX169" fmla="*/ 611431 w 720417"/>
              <a:gd name="connsiteY169" fmla="*/ 81754 h 89966"/>
              <a:gd name="connsiteX170" fmla="*/ 610035 w 720417"/>
              <a:gd name="connsiteY170" fmla="*/ 82759 h 89966"/>
              <a:gd name="connsiteX171" fmla="*/ 609308 w 720417"/>
              <a:gd name="connsiteY171" fmla="*/ 83262 h 89966"/>
              <a:gd name="connsiteX172" fmla="*/ 607912 w 720417"/>
              <a:gd name="connsiteY172" fmla="*/ 84156 h 89966"/>
              <a:gd name="connsiteX173" fmla="*/ 607633 w 720417"/>
              <a:gd name="connsiteY173" fmla="*/ 84156 h 89966"/>
              <a:gd name="connsiteX174" fmla="*/ 606906 w 720417"/>
              <a:gd name="connsiteY174" fmla="*/ 84603 h 89966"/>
              <a:gd name="connsiteX175" fmla="*/ 605454 w 720417"/>
              <a:gd name="connsiteY175" fmla="*/ 85440 h 89966"/>
              <a:gd name="connsiteX176" fmla="*/ 605119 w 720417"/>
              <a:gd name="connsiteY176" fmla="*/ 85440 h 89966"/>
              <a:gd name="connsiteX177" fmla="*/ 602773 w 720417"/>
              <a:gd name="connsiteY177" fmla="*/ 86558 h 89966"/>
              <a:gd name="connsiteX178" fmla="*/ 602382 w 720417"/>
              <a:gd name="connsiteY178" fmla="*/ 86558 h 89966"/>
              <a:gd name="connsiteX179" fmla="*/ 600873 w 720417"/>
              <a:gd name="connsiteY179" fmla="*/ 87116 h 89966"/>
              <a:gd name="connsiteX180" fmla="*/ 600147 w 720417"/>
              <a:gd name="connsiteY180" fmla="*/ 87116 h 89966"/>
              <a:gd name="connsiteX181" fmla="*/ 599700 w 720417"/>
              <a:gd name="connsiteY181" fmla="*/ 87116 h 89966"/>
              <a:gd name="connsiteX182" fmla="*/ 598471 w 720417"/>
              <a:gd name="connsiteY182" fmla="*/ 87563 h 89966"/>
              <a:gd name="connsiteX183" fmla="*/ 597969 w 720417"/>
              <a:gd name="connsiteY183" fmla="*/ 87563 h 89966"/>
              <a:gd name="connsiteX184" fmla="*/ 597242 w 720417"/>
              <a:gd name="connsiteY184" fmla="*/ 87563 h 89966"/>
              <a:gd name="connsiteX185" fmla="*/ 596740 w 720417"/>
              <a:gd name="connsiteY185" fmla="*/ 87563 h 89966"/>
              <a:gd name="connsiteX186" fmla="*/ 595567 w 720417"/>
              <a:gd name="connsiteY186" fmla="*/ 87563 h 89966"/>
              <a:gd name="connsiteX187" fmla="*/ 595008 w 720417"/>
              <a:gd name="connsiteY187" fmla="*/ 87563 h 89966"/>
              <a:gd name="connsiteX188" fmla="*/ 594338 w 720417"/>
              <a:gd name="connsiteY188" fmla="*/ 87563 h 89966"/>
              <a:gd name="connsiteX189" fmla="*/ 593723 w 720417"/>
              <a:gd name="connsiteY189" fmla="*/ 87563 h 89966"/>
              <a:gd name="connsiteX190" fmla="*/ 592606 w 720417"/>
              <a:gd name="connsiteY190" fmla="*/ 87563 h 89966"/>
              <a:gd name="connsiteX191" fmla="*/ 591991 w 720417"/>
              <a:gd name="connsiteY191" fmla="*/ 87563 h 89966"/>
              <a:gd name="connsiteX192" fmla="*/ 591321 w 720417"/>
              <a:gd name="connsiteY192" fmla="*/ 87563 h 89966"/>
              <a:gd name="connsiteX193" fmla="*/ 590595 w 720417"/>
              <a:gd name="connsiteY193" fmla="*/ 87563 h 89966"/>
              <a:gd name="connsiteX194" fmla="*/ 589589 w 720417"/>
              <a:gd name="connsiteY194" fmla="*/ 87563 h 89966"/>
              <a:gd name="connsiteX195" fmla="*/ 585400 w 720417"/>
              <a:gd name="connsiteY195" fmla="*/ 87563 h 89966"/>
              <a:gd name="connsiteX196" fmla="*/ 582272 w 720417"/>
              <a:gd name="connsiteY196" fmla="*/ 87563 h 89966"/>
              <a:gd name="connsiteX197" fmla="*/ 540068 w 720417"/>
              <a:gd name="connsiteY197" fmla="*/ 42232 h 89966"/>
              <a:gd name="connsiteX198" fmla="*/ 585400 w 720417"/>
              <a:gd name="connsiteY198" fmla="*/ 28 h 89966"/>
            </a:gdLst>
            <a:ahLst/>
            <a:cxnLst/>
            <a:rect l="l" t="t" r="r" b="b"/>
            <a:pathLst>
              <a:path w="720417" h="89966">
                <a:moveTo>
                  <a:pt x="295032" y="17848"/>
                </a:moveTo>
                <a:lnTo>
                  <a:pt x="271738" y="17849"/>
                </a:lnTo>
                <a:cubicBezTo>
                  <a:pt x="269702" y="17818"/>
                  <a:pt x="268026" y="19443"/>
                  <a:pt x="267996" y="21479"/>
                </a:cubicBezTo>
                <a:cubicBezTo>
                  <a:pt x="267995" y="21498"/>
                  <a:pt x="267995" y="21517"/>
                  <a:pt x="267995" y="21535"/>
                </a:cubicBezTo>
                <a:lnTo>
                  <a:pt x="267995" y="39802"/>
                </a:lnTo>
                <a:cubicBezTo>
                  <a:pt x="267995" y="41838"/>
                  <a:pt x="269645" y="43489"/>
                  <a:pt x="271681" y="43489"/>
                </a:cubicBezTo>
                <a:cubicBezTo>
                  <a:pt x="271700" y="43489"/>
                  <a:pt x="271719" y="43489"/>
                  <a:pt x="271738" y="43489"/>
                </a:cubicBezTo>
                <a:lnTo>
                  <a:pt x="294585" y="43489"/>
                </a:lnTo>
                <a:cubicBezTo>
                  <a:pt x="301615" y="43561"/>
                  <a:pt x="307464" y="38105"/>
                  <a:pt x="307880" y="31088"/>
                </a:cubicBezTo>
                <a:cubicBezTo>
                  <a:pt x="308127" y="24027"/>
                  <a:pt x="302604" y="18103"/>
                  <a:pt x="295543" y="17856"/>
                </a:cubicBezTo>
                <a:cubicBezTo>
                  <a:pt x="295373" y="17850"/>
                  <a:pt x="295203" y="17848"/>
                  <a:pt x="295032" y="17848"/>
                </a:cubicBezTo>
                <a:close/>
                <a:moveTo>
                  <a:pt x="676733" y="17290"/>
                </a:moveTo>
                <a:lnTo>
                  <a:pt x="676733" y="17346"/>
                </a:lnTo>
                <a:cubicBezTo>
                  <a:pt x="660783" y="17315"/>
                  <a:pt x="647828" y="30220"/>
                  <a:pt x="647797" y="46170"/>
                </a:cubicBezTo>
                <a:cubicBezTo>
                  <a:pt x="647766" y="62121"/>
                  <a:pt x="660671" y="75076"/>
                  <a:pt x="676622" y="75107"/>
                </a:cubicBezTo>
                <a:cubicBezTo>
                  <a:pt x="692572" y="75138"/>
                  <a:pt x="705527" y="62232"/>
                  <a:pt x="705558" y="46282"/>
                </a:cubicBezTo>
                <a:cubicBezTo>
                  <a:pt x="705558" y="46264"/>
                  <a:pt x="705558" y="46245"/>
                  <a:pt x="705558" y="46226"/>
                </a:cubicBezTo>
                <a:cubicBezTo>
                  <a:pt x="705558" y="30289"/>
                  <a:pt x="692671" y="17352"/>
                  <a:pt x="676733" y="17290"/>
                </a:cubicBezTo>
                <a:close/>
                <a:moveTo>
                  <a:pt x="490493" y="15836"/>
                </a:moveTo>
                <a:cubicBezTo>
                  <a:pt x="490380" y="15836"/>
                  <a:pt x="490268" y="15837"/>
                  <a:pt x="490155" y="15838"/>
                </a:cubicBezTo>
                <a:cubicBezTo>
                  <a:pt x="474206" y="15992"/>
                  <a:pt x="461401" y="29047"/>
                  <a:pt x="461556" y="44996"/>
                </a:cubicBezTo>
                <a:cubicBezTo>
                  <a:pt x="461710" y="60946"/>
                  <a:pt x="474765" y="73750"/>
                  <a:pt x="490714" y="73596"/>
                </a:cubicBezTo>
                <a:cubicBezTo>
                  <a:pt x="506576" y="73443"/>
                  <a:pt x="519345" y="60525"/>
                  <a:pt x="519315" y="44663"/>
                </a:cubicBezTo>
                <a:cubicBezTo>
                  <a:pt x="519316" y="28743"/>
                  <a:pt x="506412" y="15837"/>
                  <a:pt x="490493" y="15836"/>
                </a:cubicBezTo>
                <a:close/>
                <a:moveTo>
                  <a:pt x="117671" y="15726"/>
                </a:moveTo>
                <a:lnTo>
                  <a:pt x="117671" y="15950"/>
                </a:lnTo>
                <a:cubicBezTo>
                  <a:pt x="101659" y="15919"/>
                  <a:pt x="88654" y="28874"/>
                  <a:pt x="88623" y="44886"/>
                </a:cubicBezTo>
                <a:cubicBezTo>
                  <a:pt x="88592" y="60898"/>
                  <a:pt x="101547" y="73903"/>
                  <a:pt x="117559" y="73934"/>
                </a:cubicBezTo>
                <a:cubicBezTo>
                  <a:pt x="133571" y="73965"/>
                  <a:pt x="146576" y="61009"/>
                  <a:pt x="146607" y="44998"/>
                </a:cubicBezTo>
                <a:cubicBezTo>
                  <a:pt x="146607" y="44960"/>
                  <a:pt x="146607" y="44923"/>
                  <a:pt x="146607" y="44886"/>
                </a:cubicBezTo>
                <a:cubicBezTo>
                  <a:pt x="146699" y="28874"/>
                  <a:pt x="133794" y="15819"/>
                  <a:pt x="117783" y="15727"/>
                </a:cubicBezTo>
                <a:cubicBezTo>
                  <a:pt x="117745" y="15727"/>
                  <a:pt x="117708" y="15726"/>
                  <a:pt x="117671" y="15726"/>
                </a:cubicBezTo>
                <a:close/>
                <a:moveTo>
                  <a:pt x="256767" y="2710"/>
                </a:moveTo>
                <a:lnTo>
                  <a:pt x="294418" y="2710"/>
                </a:lnTo>
                <a:cubicBezTo>
                  <a:pt x="301799" y="2701"/>
                  <a:pt x="308907" y="5497"/>
                  <a:pt x="314305" y="10531"/>
                </a:cubicBezTo>
                <a:cubicBezTo>
                  <a:pt x="319683" y="15485"/>
                  <a:pt x="322861" y="22383"/>
                  <a:pt x="323131" y="29691"/>
                </a:cubicBezTo>
                <a:cubicBezTo>
                  <a:pt x="323524" y="39759"/>
                  <a:pt x="318465" y="49258"/>
                  <a:pt x="309891" y="54550"/>
                </a:cubicBezTo>
                <a:cubicBezTo>
                  <a:pt x="308311" y="55515"/>
                  <a:pt x="307730" y="57527"/>
                  <a:pt x="308551" y="59186"/>
                </a:cubicBezTo>
                <a:lnTo>
                  <a:pt x="319388" y="81922"/>
                </a:lnTo>
                <a:cubicBezTo>
                  <a:pt x="320440" y="83665"/>
                  <a:pt x="319879" y="85931"/>
                  <a:pt x="318136" y="86983"/>
                </a:cubicBezTo>
                <a:cubicBezTo>
                  <a:pt x="317504" y="87364"/>
                  <a:pt x="316773" y="87547"/>
                  <a:pt x="316036" y="87508"/>
                </a:cubicBezTo>
                <a:lnTo>
                  <a:pt x="308048" y="87005"/>
                </a:lnTo>
                <a:cubicBezTo>
                  <a:pt x="306633" y="86989"/>
                  <a:pt x="305352" y="86164"/>
                  <a:pt x="304752" y="84882"/>
                </a:cubicBezTo>
                <a:lnTo>
                  <a:pt x="293189" y="60694"/>
                </a:lnTo>
                <a:cubicBezTo>
                  <a:pt x="292583" y="59425"/>
                  <a:pt x="291299" y="58620"/>
                  <a:pt x="289893" y="58627"/>
                </a:cubicBezTo>
                <a:lnTo>
                  <a:pt x="271738" y="58627"/>
                </a:lnTo>
                <a:cubicBezTo>
                  <a:pt x="269702" y="58597"/>
                  <a:pt x="268026" y="60222"/>
                  <a:pt x="267996" y="62258"/>
                </a:cubicBezTo>
                <a:cubicBezTo>
                  <a:pt x="267995" y="62277"/>
                  <a:pt x="267995" y="62296"/>
                  <a:pt x="267995" y="62314"/>
                </a:cubicBezTo>
                <a:lnTo>
                  <a:pt x="267995" y="83262"/>
                </a:lnTo>
                <a:cubicBezTo>
                  <a:pt x="268026" y="85298"/>
                  <a:pt x="266400" y="86974"/>
                  <a:pt x="264365" y="87005"/>
                </a:cubicBezTo>
                <a:cubicBezTo>
                  <a:pt x="264346" y="87005"/>
                  <a:pt x="264327" y="87005"/>
                  <a:pt x="264308" y="87005"/>
                </a:cubicBezTo>
                <a:lnTo>
                  <a:pt x="256767" y="87005"/>
                </a:lnTo>
                <a:cubicBezTo>
                  <a:pt x="254722" y="86975"/>
                  <a:pt x="253080" y="85308"/>
                  <a:pt x="253080" y="83262"/>
                </a:cubicBezTo>
                <a:lnTo>
                  <a:pt x="253080" y="6397"/>
                </a:lnTo>
                <a:cubicBezTo>
                  <a:pt x="253110" y="4373"/>
                  <a:pt x="254743" y="2740"/>
                  <a:pt x="256767" y="2710"/>
                </a:cubicBezTo>
                <a:close/>
                <a:moveTo>
                  <a:pt x="172025" y="2710"/>
                </a:moveTo>
                <a:lnTo>
                  <a:pt x="179734" y="2710"/>
                </a:lnTo>
                <a:cubicBezTo>
                  <a:pt x="181770" y="2710"/>
                  <a:pt x="183420" y="4361"/>
                  <a:pt x="183420" y="6397"/>
                </a:cubicBezTo>
                <a:lnTo>
                  <a:pt x="183420" y="48070"/>
                </a:lnTo>
                <a:cubicBezTo>
                  <a:pt x="182787" y="61073"/>
                  <a:pt x="192815" y="72129"/>
                  <a:pt x="205819" y="72763"/>
                </a:cubicBezTo>
                <a:cubicBezTo>
                  <a:pt x="218823" y="73396"/>
                  <a:pt x="229878" y="63368"/>
                  <a:pt x="230512" y="50364"/>
                </a:cubicBezTo>
                <a:cubicBezTo>
                  <a:pt x="230549" y="49600"/>
                  <a:pt x="230549" y="48834"/>
                  <a:pt x="230512" y="48070"/>
                </a:cubicBezTo>
                <a:lnTo>
                  <a:pt x="230512" y="6397"/>
                </a:lnTo>
                <a:cubicBezTo>
                  <a:pt x="230541" y="4373"/>
                  <a:pt x="232175" y="2740"/>
                  <a:pt x="234198" y="2710"/>
                </a:cubicBezTo>
                <a:lnTo>
                  <a:pt x="241907" y="2710"/>
                </a:lnTo>
                <a:cubicBezTo>
                  <a:pt x="243943" y="2710"/>
                  <a:pt x="245594" y="4361"/>
                  <a:pt x="245594" y="6397"/>
                </a:cubicBezTo>
                <a:lnTo>
                  <a:pt x="245594" y="48349"/>
                </a:lnTo>
                <a:cubicBezTo>
                  <a:pt x="245625" y="69667"/>
                  <a:pt x="228368" y="86974"/>
                  <a:pt x="207050" y="87005"/>
                </a:cubicBezTo>
                <a:cubicBezTo>
                  <a:pt x="207031" y="87005"/>
                  <a:pt x="207013" y="87005"/>
                  <a:pt x="206994" y="87005"/>
                </a:cubicBezTo>
                <a:cubicBezTo>
                  <a:pt x="185645" y="87005"/>
                  <a:pt x="168338" y="69698"/>
                  <a:pt x="168338" y="48349"/>
                </a:cubicBezTo>
                <a:lnTo>
                  <a:pt x="168338" y="6397"/>
                </a:lnTo>
                <a:cubicBezTo>
                  <a:pt x="168338" y="4361"/>
                  <a:pt x="169989" y="2710"/>
                  <a:pt x="172025" y="2710"/>
                </a:cubicBezTo>
                <a:close/>
                <a:moveTo>
                  <a:pt x="67451" y="2710"/>
                </a:moveTo>
                <a:lnTo>
                  <a:pt x="74713" y="2710"/>
                </a:lnTo>
                <a:cubicBezTo>
                  <a:pt x="76747" y="2818"/>
                  <a:pt x="78307" y="4555"/>
                  <a:pt x="78199" y="6588"/>
                </a:cubicBezTo>
                <a:cubicBezTo>
                  <a:pt x="78167" y="7192"/>
                  <a:pt x="77986" y="7778"/>
                  <a:pt x="77674" y="8296"/>
                </a:cubicBezTo>
                <a:lnTo>
                  <a:pt x="47621" y="49857"/>
                </a:lnTo>
                <a:cubicBezTo>
                  <a:pt x="46948" y="50781"/>
                  <a:pt x="46595" y="51899"/>
                  <a:pt x="46615" y="53041"/>
                </a:cubicBezTo>
                <a:lnTo>
                  <a:pt x="46615" y="83318"/>
                </a:lnTo>
                <a:cubicBezTo>
                  <a:pt x="46585" y="85342"/>
                  <a:pt x="44952" y="86975"/>
                  <a:pt x="42928" y="87005"/>
                </a:cubicBezTo>
                <a:lnTo>
                  <a:pt x="35164" y="87005"/>
                </a:lnTo>
                <a:cubicBezTo>
                  <a:pt x="33140" y="86975"/>
                  <a:pt x="31507" y="85342"/>
                  <a:pt x="31477" y="83318"/>
                </a:cubicBezTo>
                <a:lnTo>
                  <a:pt x="31477" y="53041"/>
                </a:lnTo>
                <a:cubicBezTo>
                  <a:pt x="31497" y="51899"/>
                  <a:pt x="31144" y="50781"/>
                  <a:pt x="30471" y="49857"/>
                </a:cubicBezTo>
                <a:lnTo>
                  <a:pt x="530" y="8575"/>
                </a:lnTo>
                <a:cubicBezTo>
                  <a:pt x="-522" y="6832"/>
                  <a:pt x="38" y="4566"/>
                  <a:pt x="1782" y="3514"/>
                </a:cubicBezTo>
                <a:cubicBezTo>
                  <a:pt x="2300" y="3202"/>
                  <a:pt x="2886" y="3021"/>
                  <a:pt x="3490" y="2989"/>
                </a:cubicBezTo>
                <a:lnTo>
                  <a:pt x="10976" y="2989"/>
                </a:lnTo>
                <a:cubicBezTo>
                  <a:pt x="12049" y="2990"/>
                  <a:pt x="13069" y="3460"/>
                  <a:pt x="13769" y="4274"/>
                </a:cubicBezTo>
                <a:lnTo>
                  <a:pt x="36113" y="35836"/>
                </a:lnTo>
                <a:cubicBezTo>
                  <a:pt x="36822" y="36789"/>
                  <a:pt x="37942" y="37349"/>
                  <a:pt x="39130" y="37344"/>
                </a:cubicBezTo>
                <a:cubicBezTo>
                  <a:pt x="40302" y="37349"/>
                  <a:pt x="41405" y="36787"/>
                  <a:pt x="42090" y="35836"/>
                </a:cubicBezTo>
                <a:lnTo>
                  <a:pt x="64435" y="4274"/>
                </a:lnTo>
                <a:cubicBezTo>
                  <a:pt x="65126" y="3293"/>
                  <a:pt x="66251" y="2709"/>
                  <a:pt x="67451" y="2710"/>
                </a:cubicBezTo>
                <a:close/>
                <a:moveTo>
                  <a:pt x="676510" y="2375"/>
                </a:moveTo>
                <a:cubicBezTo>
                  <a:pt x="700697" y="2314"/>
                  <a:pt x="720355" y="21871"/>
                  <a:pt x="720417" y="46059"/>
                </a:cubicBezTo>
                <a:cubicBezTo>
                  <a:pt x="720417" y="46096"/>
                  <a:pt x="720417" y="46133"/>
                  <a:pt x="720417" y="46170"/>
                </a:cubicBezTo>
                <a:cubicBezTo>
                  <a:pt x="720386" y="70302"/>
                  <a:pt x="700864" y="89874"/>
                  <a:pt x="676733" y="89966"/>
                </a:cubicBezTo>
                <a:lnTo>
                  <a:pt x="676733" y="89966"/>
                </a:lnTo>
                <a:cubicBezTo>
                  <a:pt x="652546" y="90028"/>
                  <a:pt x="632888" y="70470"/>
                  <a:pt x="632826" y="46282"/>
                </a:cubicBezTo>
                <a:cubicBezTo>
                  <a:pt x="632764" y="22095"/>
                  <a:pt x="652322" y="2437"/>
                  <a:pt x="676510" y="2375"/>
                </a:cubicBezTo>
                <a:close/>
                <a:moveTo>
                  <a:pt x="378600" y="1984"/>
                </a:moveTo>
                <a:lnTo>
                  <a:pt x="386644" y="1984"/>
                </a:lnTo>
                <a:cubicBezTo>
                  <a:pt x="388681" y="1984"/>
                  <a:pt x="390331" y="3635"/>
                  <a:pt x="390331" y="5671"/>
                </a:cubicBezTo>
                <a:lnTo>
                  <a:pt x="390331" y="69073"/>
                </a:lnTo>
                <a:cubicBezTo>
                  <a:pt x="390331" y="71110"/>
                  <a:pt x="391982" y="72760"/>
                  <a:pt x="394018" y="72760"/>
                </a:cubicBezTo>
                <a:lnTo>
                  <a:pt x="439657" y="72760"/>
                </a:lnTo>
                <a:cubicBezTo>
                  <a:pt x="441693" y="72760"/>
                  <a:pt x="443344" y="74411"/>
                  <a:pt x="443344" y="76447"/>
                </a:cubicBezTo>
                <a:lnTo>
                  <a:pt x="443344" y="83877"/>
                </a:lnTo>
                <a:cubicBezTo>
                  <a:pt x="443375" y="85882"/>
                  <a:pt x="441775" y="87532"/>
                  <a:pt x="439769" y="87564"/>
                </a:cubicBezTo>
                <a:cubicBezTo>
                  <a:pt x="439732" y="87564"/>
                  <a:pt x="439694" y="87564"/>
                  <a:pt x="439657" y="87564"/>
                </a:cubicBezTo>
                <a:lnTo>
                  <a:pt x="378600" y="87564"/>
                </a:lnTo>
                <a:cubicBezTo>
                  <a:pt x="376595" y="87595"/>
                  <a:pt x="374945" y="85994"/>
                  <a:pt x="374913" y="83989"/>
                </a:cubicBezTo>
                <a:cubicBezTo>
                  <a:pt x="374913" y="83952"/>
                  <a:pt x="374913" y="83914"/>
                  <a:pt x="374913" y="83877"/>
                </a:cubicBezTo>
                <a:lnTo>
                  <a:pt x="374913" y="5671"/>
                </a:lnTo>
                <a:cubicBezTo>
                  <a:pt x="374913" y="3635"/>
                  <a:pt x="376564" y="1984"/>
                  <a:pt x="378600" y="1984"/>
                </a:cubicBezTo>
                <a:close/>
                <a:moveTo>
                  <a:pt x="490155" y="867"/>
                </a:moveTo>
                <a:cubicBezTo>
                  <a:pt x="514343" y="867"/>
                  <a:pt x="533951" y="20475"/>
                  <a:pt x="533951" y="44663"/>
                </a:cubicBezTo>
                <a:cubicBezTo>
                  <a:pt x="533951" y="68850"/>
                  <a:pt x="514343" y="88458"/>
                  <a:pt x="490155" y="88458"/>
                </a:cubicBezTo>
                <a:cubicBezTo>
                  <a:pt x="465968" y="88458"/>
                  <a:pt x="446360" y="68850"/>
                  <a:pt x="446360" y="44663"/>
                </a:cubicBezTo>
                <a:cubicBezTo>
                  <a:pt x="446360" y="20475"/>
                  <a:pt x="465968" y="867"/>
                  <a:pt x="490155" y="867"/>
                </a:cubicBezTo>
                <a:close/>
                <a:moveTo>
                  <a:pt x="118117" y="757"/>
                </a:moveTo>
                <a:cubicBezTo>
                  <a:pt x="142279" y="880"/>
                  <a:pt x="161801" y="20501"/>
                  <a:pt x="161801" y="44663"/>
                </a:cubicBezTo>
                <a:cubicBezTo>
                  <a:pt x="161801" y="68912"/>
                  <a:pt x="142144" y="88570"/>
                  <a:pt x="117895" y="88570"/>
                </a:cubicBezTo>
                <a:cubicBezTo>
                  <a:pt x="117820" y="88570"/>
                  <a:pt x="117745" y="88570"/>
                  <a:pt x="117671" y="88570"/>
                </a:cubicBezTo>
                <a:cubicBezTo>
                  <a:pt x="93422" y="88446"/>
                  <a:pt x="73864" y="68688"/>
                  <a:pt x="73988" y="44440"/>
                </a:cubicBezTo>
                <a:cubicBezTo>
                  <a:pt x="74111" y="20191"/>
                  <a:pt x="93869" y="633"/>
                  <a:pt x="118117" y="757"/>
                </a:cubicBezTo>
                <a:close/>
                <a:moveTo>
                  <a:pt x="585400" y="28"/>
                </a:moveTo>
                <a:lnTo>
                  <a:pt x="585400" y="29"/>
                </a:lnTo>
                <a:cubicBezTo>
                  <a:pt x="594843" y="41"/>
                  <a:pt x="604030" y="3096"/>
                  <a:pt x="611599" y="8743"/>
                </a:cubicBezTo>
                <a:cubicBezTo>
                  <a:pt x="613832" y="10411"/>
                  <a:pt x="615908" y="12281"/>
                  <a:pt x="617799" y="14329"/>
                </a:cubicBezTo>
                <a:cubicBezTo>
                  <a:pt x="617838" y="14381"/>
                  <a:pt x="617876" y="14434"/>
                  <a:pt x="617912" y="14489"/>
                </a:cubicBezTo>
                <a:cubicBezTo>
                  <a:pt x="619025" y="16157"/>
                  <a:pt x="618574" y="18412"/>
                  <a:pt x="616906" y="19524"/>
                </a:cubicBezTo>
                <a:lnTo>
                  <a:pt x="610649" y="23881"/>
                </a:lnTo>
                <a:cubicBezTo>
                  <a:pt x="609208" y="24945"/>
                  <a:pt x="607202" y="24778"/>
                  <a:pt x="605957" y="23490"/>
                </a:cubicBezTo>
                <a:lnTo>
                  <a:pt x="604281" y="21926"/>
                </a:lnTo>
                <a:lnTo>
                  <a:pt x="603946" y="21591"/>
                </a:lnTo>
                <a:cubicBezTo>
                  <a:pt x="598773" y="17278"/>
                  <a:pt x="592246" y="14924"/>
                  <a:pt x="585511" y="14943"/>
                </a:cubicBezTo>
                <a:lnTo>
                  <a:pt x="584283" y="14943"/>
                </a:lnTo>
                <a:lnTo>
                  <a:pt x="582271" y="14943"/>
                </a:lnTo>
                <a:cubicBezTo>
                  <a:pt x="580528" y="15130"/>
                  <a:pt x="578807" y="15486"/>
                  <a:pt x="577132" y="16005"/>
                </a:cubicBezTo>
                <a:cubicBezTo>
                  <a:pt x="567106" y="18995"/>
                  <a:pt x="559481" y="27173"/>
                  <a:pt x="557200" y="37383"/>
                </a:cubicBezTo>
                <a:cubicBezTo>
                  <a:pt x="553722" y="52949"/>
                  <a:pt x="563521" y="68388"/>
                  <a:pt x="579087" y="71866"/>
                </a:cubicBezTo>
                <a:lnTo>
                  <a:pt x="581434" y="72313"/>
                </a:lnTo>
                <a:lnTo>
                  <a:pt x="582160" y="72313"/>
                </a:lnTo>
                <a:lnTo>
                  <a:pt x="587746" y="72313"/>
                </a:lnTo>
                <a:cubicBezTo>
                  <a:pt x="589193" y="72214"/>
                  <a:pt x="590631" y="72009"/>
                  <a:pt x="592047" y="71699"/>
                </a:cubicBezTo>
                <a:lnTo>
                  <a:pt x="592829" y="71699"/>
                </a:lnTo>
                <a:lnTo>
                  <a:pt x="593611" y="71699"/>
                </a:lnTo>
                <a:lnTo>
                  <a:pt x="596907" y="70525"/>
                </a:lnTo>
                <a:lnTo>
                  <a:pt x="597577" y="70525"/>
                </a:lnTo>
                <a:lnTo>
                  <a:pt x="598192" y="70246"/>
                </a:lnTo>
                <a:lnTo>
                  <a:pt x="598862" y="69911"/>
                </a:lnTo>
                <a:lnTo>
                  <a:pt x="600371" y="69129"/>
                </a:lnTo>
                <a:lnTo>
                  <a:pt x="600817" y="69129"/>
                </a:lnTo>
                <a:cubicBezTo>
                  <a:pt x="605082" y="65848"/>
                  <a:pt x="608477" y="61570"/>
                  <a:pt x="610705" y="56672"/>
                </a:cubicBezTo>
                <a:cubicBezTo>
                  <a:pt x="611060" y="55656"/>
                  <a:pt x="610847" y="54528"/>
                  <a:pt x="610146" y="53711"/>
                </a:cubicBezTo>
                <a:cubicBezTo>
                  <a:pt x="609522" y="53055"/>
                  <a:pt x="608650" y="52690"/>
                  <a:pt x="607744" y="52706"/>
                </a:cubicBezTo>
                <a:lnTo>
                  <a:pt x="591600" y="52706"/>
                </a:lnTo>
                <a:cubicBezTo>
                  <a:pt x="589564" y="52706"/>
                  <a:pt x="587913" y="51055"/>
                  <a:pt x="587913" y="49019"/>
                </a:cubicBezTo>
                <a:lnTo>
                  <a:pt x="587913" y="41478"/>
                </a:lnTo>
                <a:cubicBezTo>
                  <a:pt x="587913" y="39441"/>
                  <a:pt x="589564" y="37791"/>
                  <a:pt x="591600" y="37791"/>
                </a:cubicBezTo>
                <a:lnTo>
                  <a:pt x="625117" y="37791"/>
                </a:lnTo>
                <a:lnTo>
                  <a:pt x="625452" y="37791"/>
                </a:lnTo>
                <a:cubicBezTo>
                  <a:pt x="626164" y="37820"/>
                  <a:pt x="626851" y="38058"/>
                  <a:pt x="627428" y="38475"/>
                </a:cubicBezTo>
                <a:cubicBezTo>
                  <a:pt x="629053" y="39649"/>
                  <a:pt x="629419" y="41919"/>
                  <a:pt x="628245" y="43544"/>
                </a:cubicBezTo>
                <a:lnTo>
                  <a:pt x="628245" y="47287"/>
                </a:lnTo>
                <a:cubicBezTo>
                  <a:pt x="628342" y="59800"/>
                  <a:pt x="622977" y="71733"/>
                  <a:pt x="613554" y="79966"/>
                </a:cubicBezTo>
                <a:lnTo>
                  <a:pt x="612157" y="81139"/>
                </a:lnTo>
                <a:lnTo>
                  <a:pt x="611431" y="81754"/>
                </a:lnTo>
                <a:cubicBezTo>
                  <a:pt x="610992" y="82124"/>
                  <a:pt x="610525" y="82460"/>
                  <a:pt x="610035" y="82759"/>
                </a:cubicBezTo>
                <a:lnTo>
                  <a:pt x="609308" y="83262"/>
                </a:lnTo>
                <a:lnTo>
                  <a:pt x="607912" y="84156"/>
                </a:lnTo>
                <a:lnTo>
                  <a:pt x="607633" y="84156"/>
                </a:lnTo>
                <a:lnTo>
                  <a:pt x="606906" y="84603"/>
                </a:lnTo>
                <a:lnTo>
                  <a:pt x="605454" y="85440"/>
                </a:lnTo>
                <a:lnTo>
                  <a:pt x="605119" y="85440"/>
                </a:lnTo>
                <a:lnTo>
                  <a:pt x="602773" y="86558"/>
                </a:lnTo>
                <a:lnTo>
                  <a:pt x="602382" y="86558"/>
                </a:lnTo>
                <a:lnTo>
                  <a:pt x="600873" y="87116"/>
                </a:lnTo>
                <a:lnTo>
                  <a:pt x="600147" y="87116"/>
                </a:lnTo>
                <a:lnTo>
                  <a:pt x="599700" y="87116"/>
                </a:lnTo>
                <a:lnTo>
                  <a:pt x="598471" y="87563"/>
                </a:lnTo>
                <a:lnTo>
                  <a:pt x="597969" y="87563"/>
                </a:lnTo>
                <a:lnTo>
                  <a:pt x="597242" y="87563"/>
                </a:lnTo>
                <a:lnTo>
                  <a:pt x="596740" y="87563"/>
                </a:lnTo>
                <a:lnTo>
                  <a:pt x="595567" y="87563"/>
                </a:lnTo>
                <a:lnTo>
                  <a:pt x="595008" y="87563"/>
                </a:lnTo>
                <a:lnTo>
                  <a:pt x="594338" y="87563"/>
                </a:lnTo>
                <a:lnTo>
                  <a:pt x="593723" y="87563"/>
                </a:lnTo>
                <a:lnTo>
                  <a:pt x="592606" y="87563"/>
                </a:lnTo>
                <a:lnTo>
                  <a:pt x="591991" y="87563"/>
                </a:lnTo>
                <a:lnTo>
                  <a:pt x="591321" y="87563"/>
                </a:lnTo>
                <a:lnTo>
                  <a:pt x="590595" y="87563"/>
                </a:lnTo>
                <a:lnTo>
                  <a:pt x="589589" y="87563"/>
                </a:lnTo>
                <a:lnTo>
                  <a:pt x="585400" y="87563"/>
                </a:lnTo>
                <a:cubicBezTo>
                  <a:pt x="584358" y="87600"/>
                  <a:pt x="583314" y="87600"/>
                  <a:pt x="582272" y="87563"/>
                </a:cubicBezTo>
                <a:cubicBezTo>
                  <a:pt x="558100" y="86699"/>
                  <a:pt x="539205" y="66404"/>
                  <a:pt x="540068" y="42232"/>
                </a:cubicBezTo>
                <a:cubicBezTo>
                  <a:pt x="540932" y="18060"/>
                  <a:pt x="561228" y="-835"/>
                  <a:pt x="585400" y="28"/>
                </a:cubicBezTo>
                <a:close/>
              </a:path>
            </a:pathLst>
          </a:custGeom>
          <a:solidFill>
            <a:schemeClr val="accent1"/>
          </a:solidFill>
          <a:ln w="48068" cap="flat">
            <a:noFill/>
            <a:miter/>
          </a:ln>
        </p:spPr>
        <p:txBody>
          <a:bodyPr vert="horz" wrap="square" lIns="91440" tIns="45720" rIns="91440" bIns="45720" rtlCol="0" anchor="ctr"/>
          <a:lstStyle/>
          <a:p>
            <a:pPr algn="l">
              <a:lnSpc>
                <a:spcPct val="100000"/>
              </a:lnSpc>
            </a:pPr>
            <a:endParaRPr kumimoji="1" lang="zh-CN" altLang="en-US"/>
          </a:p>
        </p:txBody>
      </p:sp>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03</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000" b="1">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The Development of Piao Se</a:t>
            </a:r>
            <a:endParaRPr kumimoji="1" lang="en-US" altLang="zh-CN" sz="4000" b="1">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KSO_WM_UNIT_PLACING_PICTURE_USER_VIEWPORT" val="{&quot;height&quot;:8400,&quot;width&quot;:5578}"/>
</p:tagLst>
</file>

<file path=ppt/tags/tag2.xml><?xml version="1.0" encoding="utf-8"?>
<p:tagLst xmlns:p="http://schemas.openxmlformats.org/presentationml/2006/main">
  <p:tag name="KSO_WM_UNIT_PLACING_PICTURE_USER_VIEWPORT" val="{&quot;height&quot;:8400,&quot;width&quot;:5578}"/>
</p:tagLst>
</file>

<file path=ppt/tags/tag3.xml><?xml version="1.0" encoding="utf-8"?>
<p:tagLst xmlns:p="http://schemas.openxmlformats.org/presentationml/2006/main">
  <p:tag name="KSO_WM_UNIT_PLACING_PICTURE_USER_VIEWPORT" val="{&quot;height&quot;:8400,&quot;width&quot;:5578}"/>
</p:tagLst>
</file>

<file path=ppt/tags/tag4.xml><?xml version="1.0" encoding="utf-8"?>
<p:tagLst xmlns:p="http://schemas.openxmlformats.org/presentationml/2006/main">
  <p:tag name="COMMONDATA" val="eyJoZGlkIjoiYjdjOGVhNmQ2NWQ4YTI0NWExMDUzYTVlZjAzMzEyMGMifQ=="/>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3101</Words>
  <Application>WPS 演示</Application>
  <PresentationFormat/>
  <Paragraphs>132</Paragraphs>
  <Slides>18</Slides>
  <Notes>0</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18</vt:i4>
      </vt:variant>
    </vt:vector>
  </HeadingPairs>
  <TitlesOfParts>
    <vt:vector size="38" baseType="lpstr">
      <vt:lpstr>Arial</vt:lpstr>
      <vt:lpstr>宋体</vt:lpstr>
      <vt:lpstr>Wingdings</vt:lpstr>
      <vt:lpstr>OPPOSans R</vt:lpstr>
      <vt:lpstr>Source Han Serif SC Bold</vt:lpstr>
      <vt:lpstr>OPPOSans H</vt:lpstr>
      <vt:lpstr>Source Han Sans CN Bold</vt:lpstr>
      <vt:lpstr>Source Han Sans</vt:lpstr>
      <vt:lpstr>Wingdings</vt:lpstr>
      <vt:lpstr>OPPOSans L</vt:lpstr>
      <vt:lpstr>等线</vt:lpstr>
      <vt:lpstr>微软雅黑</vt:lpstr>
      <vt:lpstr>Arial Unicode MS</vt:lpstr>
      <vt:lpstr>Calibri</vt:lpstr>
      <vt:lpstr>Segoe UI</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青栀</cp:lastModifiedBy>
  <cp:revision>12</cp:revision>
  <dcterms:created xsi:type="dcterms:W3CDTF">2024-11-28T12:06:00Z</dcterms:created>
  <dcterms:modified xsi:type="dcterms:W3CDTF">2024-12-12T07:51:16Z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A48A3B84F27F41CB80CE88EE9ECCF62A</vt:lpwstr>
  </property>
  <property fmtid="{D5CDD505-2E9C-101B-9397-08002B2CF9AE}" pid="3" name="KSOProductBuildVer">
    <vt:lpwstr>2052-11.1.0.12019</vt:lpwstr>
  </property>
</Properties>
</file>